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y="10287000" cx="2057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7" roundtripDataSignature="AMtx7mhj6ERbOfFypspCZDyHDS+mnNpRT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7"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p:txBody>
      </p:sp>
      <p:sp>
        <p:nvSpPr>
          <p:cNvPr id="4" name="Google Shape;4;n"/>
          <p:cNvSpPr txBox="1"/>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p:txBody>
      </p:sp>
      <p:sp>
        <p:nvSpPr>
          <p:cNvPr id="5" name="Google Shape;5;n"/>
          <p:cNvSpPr/>
          <p:nvPr>
            <p:ph type="sldImg" idx="3"/>
          </p:nvPr>
        </p:nvSpPr>
        <p:spPr>
          <a:xfrm>
            <a:off x="342900" y="1143000"/>
            <a:ext cx="6172200" cy="3086100"/>
          </a:xfrm>
          <a:custGeom>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p:txBody>
      </p:sp>
      <p:sp>
        <p:nvSpPr>
          <p:cNvPr id="7" name="Google Shape;7;n"/>
          <p:cNvSpPr txBox="1"/>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p:txBody>
      </p:sp>
      <p:sp>
        <p:nvSpPr>
          <p:cNvPr id="8" name="Google Shape;8;n"/>
          <p:cNvSpPr txBox="1"/>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showMasterPhAnim="0">
  <p:cSld>
    <p:spTree>
      <p:nvGrpSpPr>
        <p:cNvPr id="84" name="Shape 84"/>
        <p:cNvGrpSpPr/>
        <p:nvPr/>
      </p:nvGrpSpPr>
      <p:grpSpPr>
        <a:xfrm>
          <a:off x="0" y="0"/>
          <a:ext cx="0" cy="0"/>
          <a:chOff x="0" y="0"/>
          <a:chExt cx="0" cy="0"/>
        </a:xfrm>
      </p:grpSpPr>
      <p:sp>
        <p:nvSpPr>
          <p:cNvPr id="85" name="Google Shape;85;p1:notes"/>
          <p:cNvSpPr txBox="1"/>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t/>
            </a:r>
            <a:endParaRPr/>
          </a:p>
        </p:txBody>
      </p:sp>
      <p:sp>
        <p:nvSpPr>
          <p:cNvPr id="86" name="Google Shape;86;p1:notes"/>
          <p:cNvSpPr/>
          <p:nvPr>
            <p:ph type="sldImg" idx="2"/>
          </p:nvPr>
        </p:nvSpPr>
        <p:spPr>
          <a:xfrm>
            <a:off x="342900" y="1143000"/>
            <a:ext cx="6172200" cy="3086100"/>
          </a:xfrm>
          <a:custGeom>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showMasterPhAnim="0">
  <p:cSld>
    <p:spTree>
      <p:nvGrpSpPr>
        <p:cNvPr id="192" name="Shape 192"/>
        <p:cNvGrpSpPr/>
        <p:nvPr/>
      </p:nvGrpSpPr>
      <p:grpSpPr>
        <a:xfrm>
          <a:off x="0" y="0"/>
          <a:ext cx="0" cy="0"/>
          <a:chOff x="0" y="0"/>
          <a:chExt cx="0" cy="0"/>
        </a:xfrm>
      </p:grpSpPr>
      <p:sp>
        <p:nvSpPr>
          <p:cNvPr id="193" name="Google Shape;193;p10:notes"/>
          <p:cNvSpPr txBox="1"/>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t/>
            </a:r>
            <a:endParaRPr/>
          </a:p>
        </p:txBody>
      </p:sp>
      <p:sp>
        <p:nvSpPr>
          <p:cNvPr id="194" name="Google Shape;194;p10:notes"/>
          <p:cNvSpPr/>
          <p:nvPr>
            <p:ph type="sldImg" idx="2"/>
          </p:nvPr>
        </p:nvSpPr>
        <p:spPr>
          <a:xfrm>
            <a:off x="342900" y="1143000"/>
            <a:ext cx="6172200" cy="3086100"/>
          </a:xfrm>
          <a:custGeom>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showMasterPhAnim="0">
  <p:cSld>
    <p:spTree>
      <p:nvGrpSpPr>
        <p:cNvPr id="203" name="Shape 203"/>
        <p:cNvGrpSpPr/>
        <p:nvPr/>
      </p:nvGrpSpPr>
      <p:grpSpPr>
        <a:xfrm>
          <a:off x="0" y="0"/>
          <a:ext cx="0" cy="0"/>
          <a:chOff x="0" y="0"/>
          <a:chExt cx="0" cy="0"/>
        </a:xfrm>
      </p:grpSpPr>
      <p:sp>
        <p:nvSpPr>
          <p:cNvPr id="204" name="Google Shape;204;p11:notes"/>
          <p:cNvSpPr txBox="1"/>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t/>
            </a:r>
            <a:endParaRPr/>
          </a:p>
        </p:txBody>
      </p:sp>
      <p:sp>
        <p:nvSpPr>
          <p:cNvPr id="205" name="Google Shape;205;p11:notes"/>
          <p:cNvSpPr/>
          <p:nvPr>
            <p:ph type="sldImg" idx="2"/>
          </p:nvPr>
        </p:nvSpPr>
        <p:spPr>
          <a:xfrm>
            <a:off x="342900" y="1143000"/>
            <a:ext cx="6172200" cy="3086100"/>
          </a:xfrm>
          <a:custGeom>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showMasterPhAnim="0">
  <p:cSld>
    <p:spTree>
      <p:nvGrpSpPr>
        <p:cNvPr id="214" name="Shape 214"/>
        <p:cNvGrpSpPr/>
        <p:nvPr/>
      </p:nvGrpSpPr>
      <p:grpSpPr>
        <a:xfrm>
          <a:off x="0" y="0"/>
          <a:ext cx="0" cy="0"/>
          <a:chOff x="0" y="0"/>
          <a:chExt cx="0" cy="0"/>
        </a:xfrm>
      </p:grpSpPr>
      <p:sp>
        <p:nvSpPr>
          <p:cNvPr id="215" name="Google Shape;215;p12:notes"/>
          <p:cNvSpPr txBox="1"/>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t/>
            </a:r>
            <a:endParaRPr/>
          </a:p>
        </p:txBody>
      </p:sp>
      <p:sp>
        <p:nvSpPr>
          <p:cNvPr id="216" name="Google Shape;216;p12:notes"/>
          <p:cNvSpPr/>
          <p:nvPr>
            <p:ph type="sldImg" idx="2"/>
          </p:nvPr>
        </p:nvSpPr>
        <p:spPr>
          <a:xfrm>
            <a:off x="342900" y="1143000"/>
            <a:ext cx="6172200" cy="3086100"/>
          </a:xfrm>
          <a:custGeom>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showMasterPhAnim="0">
  <p:cSld>
    <p:spTree>
      <p:nvGrpSpPr>
        <p:cNvPr id="227" name="Shape 227"/>
        <p:cNvGrpSpPr/>
        <p:nvPr/>
      </p:nvGrpSpPr>
      <p:grpSpPr>
        <a:xfrm>
          <a:off x="0" y="0"/>
          <a:ext cx="0" cy="0"/>
          <a:chOff x="0" y="0"/>
          <a:chExt cx="0" cy="0"/>
        </a:xfrm>
      </p:grpSpPr>
      <p:sp>
        <p:nvSpPr>
          <p:cNvPr id="228" name="Google Shape;228;p13:notes"/>
          <p:cNvSpPr txBox="1"/>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t/>
            </a:r>
            <a:endParaRPr/>
          </a:p>
        </p:txBody>
      </p:sp>
      <p:sp>
        <p:nvSpPr>
          <p:cNvPr id="229" name="Google Shape;229;p13:notes"/>
          <p:cNvSpPr/>
          <p:nvPr>
            <p:ph type="sldImg" idx="2"/>
          </p:nvPr>
        </p:nvSpPr>
        <p:spPr>
          <a:xfrm>
            <a:off x="342900" y="1143000"/>
            <a:ext cx="6172200" cy="3086100"/>
          </a:xfrm>
          <a:custGeom>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showMasterPhAnim="0">
  <p:cSld>
    <p:spTree>
      <p:nvGrpSpPr>
        <p:cNvPr id="238" name="Shape 238"/>
        <p:cNvGrpSpPr/>
        <p:nvPr/>
      </p:nvGrpSpPr>
      <p:grpSpPr>
        <a:xfrm>
          <a:off x="0" y="0"/>
          <a:ext cx="0" cy="0"/>
          <a:chOff x="0" y="0"/>
          <a:chExt cx="0" cy="0"/>
        </a:xfrm>
      </p:grpSpPr>
      <p:sp>
        <p:nvSpPr>
          <p:cNvPr id="239" name="Google Shape;239;p14:notes"/>
          <p:cNvSpPr txBox="1"/>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t/>
            </a:r>
            <a:endParaRPr/>
          </a:p>
        </p:txBody>
      </p:sp>
      <p:sp>
        <p:nvSpPr>
          <p:cNvPr id="240" name="Google Shape;240;p14:notes"/>
          <p:cNvSpPr/>
          <p:nvPr>
            <p:ph type="sldImg" idx="2"/>
          </p:nvPr>
        </p:nvSpPr>
        <p:spPr>
          <a:xfrm>
            <a:off x="342900" y="1143000"/>
            <a:ext cx="6172200" cy="3086100"/>
          </a:xfrm>
          <a:custGeom>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showMasterPhAnim="0">
  <p:cSld>
    <p:spTree>
      <p:nvGrpSpPr>
        <p:cNvPr id="249" name="Shape 249"/>
        <p:cNvGrpSpPr/>
        <p:nvPr/>
      </p:nvGrpSpPr>
      <p:grpSpPr>
        <a:xfrm>
          <a:off x="0" y="0"/>
          <a:ext cx="0" cy="0"/>
          <a:chOff x="0" y="0"/>
          <a:chExt cx="0" cy="0"/>
        </a:xfrm>
      </p:grpSpPr>
      <p:sp>
        <p:nvSpPr>
          <p:cNvPr id="250" name="Google Shape;250;p15:notes"/>
          <p:cNvSpPr txBox="1"/>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t/>
            </a:r>
            <a:endParaRPr/>
          </a:p>
        </p:txBody>
      </p:sp>
      <p:sp>
        <p:nvSpPr>
          <p:cNvPr id="251" name="Google Shape;251;p15:notes"/>
          <p:cNvSpPr/>
          <p:nvPr>
            <p:ph type="sldImg" idx="2"/>
          </p:nvPr>
        </p:nvSpPr>
        <p:spPr>
          <a:xfrm>
            <a:off x="342900" y="1143000"/>
            <a:ext cx="6172200" cy="3086100"/>
          </a:xfrm>
          <a:custGeom>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showMasterPhAnim="0">
  <p:cSld>
    <p:spTree>
      <p:nvGrpSpPr>
        <p:cNvPr id="260" name="Shape 260"/>
        <p:cNvGrpSpPr/>
        <p:nvPr/>
      </p:nvGrpSpPr>
      <p:grpSpPr>
        <a:xfrm>
          <a:off x="0" y="0"/>
          <a:ext cx="0" cy="0"/>
          <a:chOff x="0" y="0"/>
          <a:chExt cx="0" cy="0"/>
        </a:xfrm>
      </p:grpSpPr>
      <p:sp>
        <p:nvSpPr>
          <p:cNvPr id="261" name="Google Shape;261;p16:notes"/>
          <p:cNvSpPr txBox="1"/>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t/>
            </a:r>
            <a:endParaRPr/>
          </a:p>
        </p:txBody>
      </p:sp>
      <p:sp>
        <p:nvSpPr>
          <p:cNvPr id="262" name="Google Shape;262;p16:notes"/>
          <p:cNvSpPr/>
          <p:nvPr>
            <p:ph type="sldImg" idx="2"/>
          </p:nvPr>
        </p:nvSpPr>
        <p:spPr>
          <a:xfrm>
            <a:off x="342900" y="1143000"/>
            <a:ext cx="6172200" cy="3086100"/>
          </a:xfrm>
          <a:custGeom>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showMasterPhAnim="0">
  <p:cSld>
    <p:spTree>
      <p:nvGrpSpPr>
        <p:cNvPr id="271" name="Shape 271"/>
        <p:cNvGrpSpPr/>
        <p:nvPr/>
      </p:nvGrpSpPr>
      <p:grpSpPr>
        <a:xfrm>
          <a:off x="0" y="0"/>
          <a:ext cx="0" cy="0"/>
          <a:chOff x="0" y="0"/>
          <a:chExt cx="0" cy="0"/>
        </a:xfrm>
      </p:grpSpPr>
      <p:sp>
        <p:nvSpPr>
          <p:cNvPr id="272" name="Google Shape;272;p17:notes"/>
          <p:cNvSpPr txBox="1"/>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t/>
            </a:r>
            <a:endParaRPr/>
          </a:p>
        </p:txBody>
      </p:sp>
      <p:sp>
        <p:nvSpPr>
          <p:cNvPr id="273" name="Google Shape;273;p17:notes"/>
          <p:cNvSpPr/>
          <p:nvPr>
            <p:ph type="sldImg" idx="2"/>
          </p:nvPr>
        </p:nvSpPr>
        <p:spPr>
          <a:xfrm>
            <a:off x="342900" y="1143000"/>
            <a:ext cx="6172200" cy="3086100"/>
          </a:xfrm>
          <a:custGeom>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showMasterPhAnim="0">
  <p:cSld>
    <p:spTree>
      <p:nvGrpSpPr>
        <p:cNvPr id="282" name="Shape 282"/>
        <p:cNvGrpSpPr/>
        <p:nvPr/>
      </p:nvGrpSpPr>
      <p:grpSpPr>
        <a:xfrm>
          <a:off x="0" y="0"/>
          <a:ext cx="0" cy="0"/>
          <a:chOff x="0" y="0"/>
          <a:chExt cx="0" cy="0"/>
        </a:xfrm>
      </p:grpSpPr>
      <p:sp>
        <p:nvSpPr>
          <p:cNvPr id="283" name="Google Shape;283;p18:notes"/>
          <p:cNvSpPr txBox="1"/>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t/>
            </a:r>
            <a:endParaRPr/>
          </a:p>
        </p:txBody>
      </p:sp>
      <p:sp>
        <p:nvSpPr>
          <p:cNvPr id="284" name="Google Shape;284;p18:notes"/>
          <p:cNvSpPr/>
          <p:nvPr>
            <p:ph type="sldImg" idx="2"/>
          </p:nvPr>
        </p:nvSpPr>
        <p:spPr>
          <a:xfrm>
            <a:off x="342900" y="1143000"/>
            <a:ext cx="6172200" cy="3086100"/>
          </a:xfrm>
          <a:custGeom>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showMasterPhAnim="0">
  <p:cSld>
    <p:spTree>
      <p:nvGrpSpPr>
        <p:cNvPr id="293" name="Shape 293"/>
        <p:cNvGrpSpPr/>
        <p:nvPr/>
      </p:nvGrpSpPr>
      <p:grpSpPr>
        <a:xfrm>
          <a:off x="0" y="0"/>
          <a:ext cx="0" cy="0"/>
          <a:chOff x="0" y="0"/>
          <a:chExt cx="0" cy="0"/>
        </a:xfrm>
      </p:grpSpPr>
      <p:sp>
        <p:nvSpPr>
          <p:cNvPr id="294" name="Google Shape;294;p19:notes"/>
          <p:cNvSpPr/>
          <p:nvPr>
            <p:ph type="sldImg" idx="2"/>
          </p:nvPr>
        </p:nvSpPr>
        <p:spPr>
          <a:xfrm>
            <a:off x="342900" y="1143000"/>
            <a:ext cx="6172200" cy="3086100"/>
          </a:xfrm>
          <a:custGeom>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5" name="Google Shape;295;p19:notes"/>
          <p:cNvSpPr txBox="1"/>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t/>
            </a:r>
            <a:endParaRPr/>
          </a:p>
        </p:txBody>
      </p:sp>
      <p:sp>
        <p:nvSpPr>
          <p:cNvPr id="296" name="Google Shape;296;p19:notes"/>
          <p:cNvSpPr txBox="1"/>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showMasterPhAnim="0">
  <p:cSld>
    <p:spTree>
      <p:nvGrpSpPr>
        <p:cNvPr id="99" name="Shape 99"/>
        <p:cNvGrpSpPr/>
        <p:nvPr/>
      </p:nvGrpSpPr>
      <p:grpSpPr>
        <a:xfrm>
          <a:off x="0" y="0"/>
          <a:ext cx="0" cy="0"/>
          <a:chOff x="0" y="0"/>
          <a:chExt cx="0" cy="0"/>
        </a:xfrm>
      </p:grpSpPr>
      <p:sp>
        <p:nvSpPr>
          <p:cNvPr id="100" name="Google Shape;100;p3:notes"/>
          <p:cNvSpPr txBox="1"/>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t/>
            </a:r>
            <a:endParaRPr/>
          </a:p>
        </p:txBody>
      </p:sp>
      <p:sp>
        <p:nvSpPr>
          <p:cNvPr id="101" name="Google Shape;101;p3:notes"/>
          <p:cNvSpPr/>
          <p:nvPr>
            <p:ph type="sldImg" idx="2"/>
          </p:nvPr>
        </p:nvSpPr>
        <p:spPr>
          <a:xfrm>
            <a:off x="342900" y="1143000"/>
            <a:ext cx="6172200" cy="3086100"/>
          </a:xfrm>
          <a:custGeom>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showMasterPhAnim="0">
  <p:cSld>
    <p:spTree>
      <p:nvGrpSpPr>
        <p:cNvPr id="305" name="Shape 305"/>
        <p:cNvGrpSpPr/>
        <p:nvPr/>
      </p:nvGrpSpPr>
      <p:grpSpPr>
        <a:xfrm>
          <a:off x="0" y="0"/>
          <a:ext cx="0" cy="0"/>
          <a:chOff x="0" y="0"/>
          <a:chExt cx="0" cy="0"/>
        </a:xfrm>
      </p:grpSpPr>
      <p:sp>
        <p:nvSpPr>
          <p:cNvPr id="306" name="Google Shape;306;p20:notes"/>
          <p:cNvSpPr/>
          <p:nvPr>
            <p:ph type="sldImg" idx="2"/>
          </p:nvPr>
        </p:nvSpPr>
        <p:spPr>
          <a:xfrm>
            <a:off x="342900" y="1143000"/>
            <a:ext cx="6172200" cy="3086100"/>
          </a:xfrm>
          <a:custGeom>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7" name="Google Shape;307;p20:notes"/>
          <p:cNvSpPr txBox="1"/>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t/>
            </a:r>
            <a:endParaRPr/>
          </a:p>
        </p:txBody>
      </p:sp>
      <p:sp>
        <p:nvSpPr>
          <p:cNvPr id="308" name="Google Shape;308;p20:notes"/>
          <p:cNvSpPr txBox="1"/>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showMasterPhAnim="0">
  <p:cSld>
    <p:spTree>
      <p:nvGrpSpPr>
        <p:cNvPr id="316" name="Shape 316"/>
        <p:cNvGrpSpPr/>
        <p:nvPr/>
      </p:nvGrpSpPr>
      <p:grpSpPr>
        <a:xfrm>
          <a:off x="0" y="0"/>
          <a:ext cx="0" cy="0"/>
          <a:chOff x="0" y="0"/>
          <a:chExt cx="0" cy="0"/>
        </a:xfrm>
      </p:grpSpPr>
      <p:sp>
        <p:nvSpPr>
          <p:cNvPr id="317" name="Google Shape;317;p21:notes"/>
          <p:cNvSpPr txBox="1"/>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t/>
            </a:r>
            <a:endParaRPr/>
          </a:p>
        </p:txBody>
      </p:sp>
      <p:sp>
        <p:nvSpPr>
          <p:cNvPr id="318" name="Google Shape;318;p21:notes"/>
          <p:cNvSpPr/>
          <p:nvPr>
            <p:ph type="sldImg" idx="2"/>
          </p:nvPr>
        </p:nvSpPr>
        <p:spPr>
          <a:xfrm>
            <a:off x="342900" y="1143000"/>
            <a:ext cx="6172200" cy="3086100"/>
          </a:xfrm>
          <a:custGeom>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showMasterPhAnim="0">
  <p:cSld>
    <p:spTree>
      <p:nvGrpSpPr>
        <p:cNvPr id="327" name="Shape 327"/>
        <p:cNvGrpSpPr/>
        <p:nvPr/>
      </p:nvGrpSpPr>
      <p:grpSpPr>
        <a:xfrm>
          <a:off x="0" y="0"/>
          <a:ext cx="0" cy="0"/>
          <a:chOff x="0" y="0"/>
          <a:chExt cx="0" cy="0"/>
        </a:xfrm>
      </p:grpSpPr>
      <p:sp>
        <p:nvSpPr>
          <p:cNvPr id="328" name="Google Shape;328;p22:notes"/>
          <p:cNvSpPr/>
          <p:nvPr>
            <p:ph type="sldImg" idx="2"/>
          </p:nvPr>
        </p:nvSpPr>
        <p:spPr>
          <a:xfrm>
            <a:off x="342900" y="1143000"/>
            <a:ext cx="6172200" cy="3086100"/>
          </a:xfrm>
          <a:custGeom>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9" name="Google Shape;329;p22:notes"/>
          <p:cNvSpPr txBox="1"/>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t/>
            </a:r>
            <a:endParaRPr/>
          </a:p>
        </p:txBody>
      </p:sp>
      <p:sp>
        <p:nvSpPr>
          <p:cNvPr id="330" name="Google Shape;330;p22:notes"/>
          <p:cNvSpPr txBox="1"/>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showMasterPhAnim="0">
  <p:cSld>
    <p:spTree>
      <p:nvGrpSpPr>
        <p:cNvPr id="111" name="Shape 111"/>
        <p:cNvGrpSpPr/>
        <p:nvPr/>
      </p:nvGrpSpPr>
      <p:grpSpPr>
        <a:xfrm>
          <a:off x="0" y="0"/>
          <a:ext cx="0" cy="0"/>
          <a:chOff x="0" y="0"/>
          <a:chExt cx="0" cy="0"/>
        </a:xfrm>
      </p:grpSpPr>
      <p:sp>
        <p:nvSpPr>
          <p:cNvPr id="112" name="Google Shape;112;p4:notes"/>
          <p:cNvSpPr txBox="1"/>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t/>
            </a:r>
            <a:endParaRPr/>
          </a:p>
        </p:txBody>
      </p:sp>
      <p:sp>
        <p:nvSpPr>
          <p:cNvPr id="113" name="Google Shape;113;p4:notes"/>
          <p:cNvSpPr/>
          <p:nvPr>
            <p:ph type="sldImg" idx="2"/>
          </p:nvPr>
        </p:nvSpPr>
        <p:spPr>
          <a:xfrm>
            <a:off x="342900" y="1143000"/>
            <a:ext cx="6172200" cy="3086100"/>
          </a:xfrm>
          <a:custGeom>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showMasterPhAnim="0">
  <p:cSld>
    <p:spTree>
      <p:nvGrpSpPr>
        <p:cNvPr id="121" name="Shape 121"/>
        <p:cNvGrpSpPr/>
        <p:nvPr/>
      </p:nvGrpSpPr>
      <p:grpSpPr>
        <a:xfrm>
          <a:off x="0" y="0"/>
          <a:ext cx="0" cy="0"/>
          <a:chOff x="0" y="0"/>
          <a:chExt cx="0" cy="0"/>
        </a:xfrm>
      </p:grpSpPr>
      <p:sp>
        <p:nvSpPr>
          <p:cNvPr id="122" name="Google Shape;122;p2:notes"/>
          <p:cNvSpPr txBox="1"/>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t/>
            </a:r>
            <a:endParaRPr/>
          </a:p>
        </p:txBody>
      </p:sp>
      <p:sp>
        <p:nvSpPr>
          <p:cNvPr id="123" name="Google Shape;123;p2:notes"/>
          <p:cNvSpPr/>
          <p:nvPr>
            <p:ph type="sldImg" idx="2"/>
          </p:nvPr>
        </p:nvSpPr>
        <p:spPr>
          <a:xfrm>
            <a:off x="342900" y="1143000"/>
            <a:ext cx="6172200" cy="3086100"/>
          </a:xfrm>
          <a:custGeom>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showMasterPhAnim="0">
  <p:cSld>
    <p:spTree>
      <p:nvGrpSpPr>
        <p:cNvPr id="135" name="Shape 135"/>
        <p:cNvGrpSpPr/>
        <p:nvPr/>
      </p:nvGrpSpPr>
      <p:grpSpPr>
        <a:xfrm>
          <a:off x="0" y="0"/>
          <a:ext cx="0" cy="0"/>
          <a:chOff x="0" y="0"/>
          <a:chExt cx="0" cy="0"/>
        </a:xfrm>
      </p:grpSpPr>
      <p:sp>
        <p:nvSpPr>
          <p:cNvPr id="136" name="Google Shape;136;p5:notes"/>
          <p:cNvSpPr txBox="1"/>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t/>
            </a:r>
            <a:endParaRPr/>
          </a:p>
        </p:txBody>
      </p:sp>
      <p:sp>
        <p:nvSpPr>
          <p:cNvPr id="137" name="Google Shape;137;p5:notes"/>
          <p:cNvSpPr/>
          <p:nvPr>
            <p:ph type="sldImg" idx="2"/>
          </p:nvPr>
        </p:nvSpPr>
        <p:spPr>
          <a:xfrm>
            <a:off x="342900" y="1143000"/>
            <a:ext cx="6172200" cy="3086100"/>
          </a:xfrm>
          <a:custGeom>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showMasterPhAnim="0">
  <p:cSld>
    <p:spTree>
      <p:nvGrpSpPr>
        <p:cNvPr id="146" name="Shape 146"/>
        <p:cNvGrpSpPr/>
        <p:nvPr/>
      </p:nvGrpSpPr>
      <p:grpSpPr>
        <a:xfrm>
          <a:off x="0" y="0"/>
          <a:ext cx="0" cy="0"/>
          <a:chOff x="0" y="0"/>
          <a:chExt cx="0" cy="0"/>
        </a:xfrm>
      </p:grpSpPr>
      <p:sp>
        <p:nvSpPr>
          <p:cNvPr id="147" name="Google Shape;147;p6:notes"/>
          <p:cNvSpPr txBox="1"/>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t/>
            </a:r>
            <a:endParaRPr/>
          </a:p>
        </p:txBody>
      </p:sp>
      <p:sp>
        <p:nvSpPr>
          <p:cNvPr id="148" name="Google Shape;148;p6:notes"/>
          <p:cNvSpPr/>
          <p:nvPr>
            <p:ph type="sldImg" idx="2"/>
          </p:nvPr>
        </p:nvSpPr>
        <p:spPr>
          <a:xfrm>
            <a:off x="342900" y="1143000"/>
            <a:ext cx="6172200" cy="3086100"/>
          </a:xfrm>
          <a:custGeom>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showMasterPhAnim="0">
  <p:cSld>
    <p:spTree>
      <p:nvGrpSpPr>
        <p:cNvPr id="157" name="Shape 157"/>
        <p:cNvGrpSpPr/>
        <p:nvPr/>
      </p:nvGrpSpPr>
      <p:grpSpPr>
        <a:xfrm>
          <a:off x="0" y="0"/>
          <a:ext cx="0" cy="0"/>
          <a:chOff x="0" y="0"/>
          <a:chExt cx="0" cy="0"/>
        </a:xfrm>
      </p:grpSpPr>
      <p:sp>
        <p:nvSpPr>
          <p:cNvPr id="158" name="Google Shape;158;p7:notes"/>
          <p:cNvSpPr txBox="1"/>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t/>
            </a:r>
            <a:endParaRPr/>
          </a:p>
        </p:txBody>
      </p:sp>
      <p:sp>
        <p:nvSpPr>
          <p:cNvPr id="159" name="Google Shape;159;p7:notes"/>
          <p:cNvSpPr/>
          <p:nvPr>
            <p:ph type="sldImg" idx="2"/>
          </p:nvPr>
        </p:nvSpPr>
        <p:spPr>
          <a:xfrm>
            <a:off x="342900" y="1143000"/>
            <a:ext cx="6172200" cy="3086100"/>
          </a:xfrm>
          <a:custGeom>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showMasterPhAnim="0">
  <p:cSld>
    <p:spTree>
      <p:nvGrpSpPr>
        <p:cNvPr id="168" name="Shape 168"/>
        <p:cNvGrpSpPr/>
        <p:nvPr/>
      </p:nvGrpSpPr>
      <p:grpSpPr>
        <a:xfrm>
          <a:off x="0" y="0"/>
          <a:ext cx="0" cy="0"/>
          <a:chOff x="0" y="0"/>
          <a:chExt cx="0" cy="0"/>
        </a:xfrm>
      </p:grpSpPr>
      <p:sp>
        <p:nvSpPr>
          <p:cNvPr id="169" name="Google Shape;169;p8:notes"/>
          <p:cNvSpPr txBox="1"/>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t/>
            </a:r>
            <a:endParaRPr/>
          </a:p>
        </p:txBody>
      </p:sp>
      <p:sp>
        <p:nvSpPr>
          <p:cNvPr id="170" name="Google Shape;170;p8:notes"/>
          <p:cNvSpPr/>
          <p:nvPr>
            <p:ph type="sldImg" idx="2"/>
          </p:nvPr>
        </p:nvSpPr>
        <p:spPr>
          <a:xfrm>
            <a:off x="342900" y="1143000"/>
            <a:ext cx="6172200" cy="3086100"/>
          </a:xfrm>
          <a:custGeom>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showMasterPhAnim="0">
  <p:cSld>
    <p:spTree>
      <p:nvGrpSpPr>
        <p:cNvPr id="181" name="Shape 181"/>
        <p:cNvGrpSpPr/>
        <p:nvPr/>
      </p:nvGrpSpPr>
      <p:grpSpPr>
        <a:xfrm>
          <a:off x="0" y="0"/>
          <a:ext cx="0" cy="0"/>
          <a:chOff x="0" y="0"/>
          <a:chExt cx="0" cy="0"/>
        </a:xfrm>
      </p:grpSpPr>
      <p:sp>
        <p:nvSpPr>
          <p:cNvPr id="182" name="Google Shape;182;p9:notes"/>
          <p:cNvSpPr txBox="1"/>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t/>
            </a:r>
            <a:endParaRPr/>
          </a:p>
        </p:txBody>
      </p:sp>
      <p:sp>
        <p:nvSpPr>
          <p:cNvPr id="183" name="Google Shape;183;p9:notes"/>
          <p:cNvSpPr/>
          <p:nvPr>
            <p:ph type="sldImg" idx="2"/>
          </p:nvPr>
        </p:nvSpPr>
        <p:spPr>
          <a:xfrm>
            <a:off x="342900" y="1143000"/>
            <a:ext cx="6172200" cy="3086100"/>
          </a:xfrm>
          <a:custGeom>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4"/>
          <p:cNvSpPr txBox="1"/>
          <p:nvPr>
            <p:ph type="ctrTitle"/>
          </p:nvPr>
        </p:nvSpPr>
        <p:spPr>
          <a:xfrm>
            <a:off x="2571750" y="1683545"/>
            <a:ext cx="15430500" cy="3581400"/>
          </a:xfrm>
          <a:prstGeom prst="rect">
            <a:avLst/>
          </a:prstGeom>
          <a:noFill/>
          <a:ln>
            <a:noFill/>
          </a:ln>
        </p:spPr>
        <p:txBody>
          <a:bodyPr anchorCtr="0" anchor="b" bIns="74275" lIns="148575" spcFirstLastPara="1" rIns="148575" wrap="square" tIns="74275">
            <a:normAutofit/>
          </a:bodyPr>
          <a:lstStyle>
            <a:lvl1pPr lvl="0" algn="ctr">
              <a:lnSpc>
                <a:spcPct val="90000"/>
              </a:lnSpc>
              <a:spcBef>
                <a:spcPts val="0"/>
              </a:spcBef>
              <a:spcAft>
                <a:spcPts val="0"/>
              </a:spcAft>
              <a:buClr>
                <a:schemeClr val="dk1"/>
              </a:buClr>
              <a:buSzPts val="9800"/>
              <a:buFont typeface="Calibri"/>
              <a:buNone/>
              <a:defRPr sz="9800"/>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17" name="Google Shape;17;p24"/>
          <p:cNvSpPr txBox="1"/>
          <p:nvPr>
            <p:ph idx="1" type="subTitle"/>
          </p:nvPr>
        </p:nvSpPr>
        <p:spPr>
          <a:xfrm>
            <a:off x="2571750" y="5403057"/>
            <a:ext cx="15430500" cy="2483700"/>
          </a:xfrm>
          <a:prstGeom prst="rect">
            <a:avLst/>
          </a:prstGeom>
          <a:noFill/>
          <a:ln>
            <a:noFill/>
          </a:ln>
        </p:spPr>
        <p:txBody>
          <a:bodyPr anchorCtr="0" anchor="t" bIns="74275" lIns="148575" spcFirstLastPara="1" rIns="148575" wrap="square" tIns="74275">
            <a:normAutofit/>
          </a:bodyPr>
          <a:lstStyle>
            <a:lvl1pPr lvl="0" algn="ctr">
              <a:lnSpc>
                <a:spcPct val="90000"/>
              </a:lnSpc>
              <a:spcBef>
                <a:spcPts val="1600"/>
              </a:spcBef>
              <a:spcAft>
                <a:spcPts val="0"/>
              </a:spcAft>
              <a:buClr>
                <a:schemeClr val="dk1"/>
              </a:buClr>
              <a:buSzPts val="3900"/>
              <a:buNone/>
              <a:defRPr sz="3900"/>
            </a:lvl1pPr>
            <a:lvl2pPr lvl="1" algn="ctr">
              <a:lnSpc>
                <a:spcPct val="90000"/>
              </a:lnSpc>
              <a:spcBef>
                <a:spcPts val="800"/>
              </a:spcBef>
              <a:spcAft>
                <a:spcPts val="0"/>
              </a:spcAft>
              <a:buClr>
                <a:schemeClr val="dk1"/>
              </a:buClr>
              <a:buSzPts val="3300"/>
              <a:buNone/>
              <a:defRPr sz="3300"/>
            </a:lvl2pPr>
            <a:lvl3pPr lvl="2" algn="ctr">
              <a:lnSpc>
                <a:spcPct val="90000"/>
              </a:lnSpc>
              <a:spcBef>
                <a:spcPts val="800"/>
              </a:spcBef>
              <a:spcAft>
                <a:spcPts val="0"/>
              </a:spcAft>
              <a:buClr>
                <a:schemeClr val="dk1"/>
              </a:buClr>
              <a:buSzPts val="2900"/>
              <a:buNone/>
              <a:defRPr sz="2900"/>
            </a:lvl3pPr>
            <a:lvl4pPr lvl="3" algn="ctr">
              <a:lnSpc>
                <a:spcPct val="90000"/>
              </a:lnSpc>
              <a:spcBef>
                <a:spcPts val="800"/>
              </a:spcBef>
              <a:spcAft>
                <a:spcPts val="0"/>
              </a:spcAft>
              <a:buClr>
                <a:schemeClr val="dk1"/>
              </a:buClr>
              <a:buSzPts val="2600"/>
              <a:buNone/>
              <a:defRPr sz="2600"/>
            </a:lvl4pPr>
            <a:lvl5pPr lvl="4" algn="ctr">
              <a:lnSpc>
                <a:spcPct val="90000"/>
              </a:lnSpc>
              <a:spcBef>
                <a:spcPts val="800"/>
              </a:spcBef>
              <a:spcAft>
                <a:spcPts val="0"/>
              </a:spcAft>
              <a:buClr>
                <a:schemeClr val="dk1"/>
              </a:buClr>
              <a:buSzPts val="2600"/>
              <a:buNone/>
              <a:defRPr sz="2600"/>
            </a:lvl5pPr>
            <a:lvl6pPr lvl="5" algn="ctr">
              <a:lnSpc>
                <a:spcPct val="90000"/>
              </a:lnSpc>
              <a:spcBef>
                <a:spcPts val="800"/>
              </a:spcBef>
              <a:spcAft>
                <a:spcPts val="0"/>
              </a:spcAft>
              <a:buClr>
                <a:schemeClr val="dk1"/>
              </a:buClr>
              <a:buSzPts val="2600"/>
              <a:buNone/>
              <a:defRPr sz="2600"/>
            </a:lvl6pPr>
            <a:lvl7pPr lvl="6" algn="ctr">
              <a:lnSpc>
                <a:spcPct val="90000"/>
              </a:lnSpc>
              <a:spcBef>
                <a:spcPts val="800"/>
              </a:spcBef>
              <a:spcAft>
                <a:spcPts val="0"/>
              </a:spcAft>
              <a:buClr>
                <a:schemeClr val="dk1"/>
              </a:buClr>
              <a:buSzPts val="2600"/>
              <a:buNone/>
              <a:defRPr sz="2600"/>
            </a:lvl7pPr>
            <a:lvl8pPr lvl="7" algn="ctr">
              <a:lnSpc>
                <a:spcPct val="90000"/>
              </a:lnSpc>
              <a:spcBef>
                <a:spcPts val="800"/>
              </a:spcBef>
              <a:spcAft>
                <a:spcPts val="0"/>
              </a:spcAft>
              <a:buClr>
                <a:schemeClr val="dk1"/>
              </a:buClr>
              <a:buSzPts val="2600"/>
              <a:buNone/>
              <a:defRPr sz="2600"/>
            </a:lvl8pPr>
            <a:lvl9pPr lvl="8" algn="ctr">
              <a:lnSpc>
                <a:spcPct val="90000"/>
              </a:lnSpc>
              <a:spcBef>
                <a:spcPts val="800"/>
              </a:spcBef>
              <a:spcAft>
                <a:spcPts val="0"/>
              </a:spcAft>
              <a:buClr>
                <a:schemeClr val="dk1"/>
              </a:buClr>
              <a:buSzPts val="2600"/>
              <a:buNone/>
              <a:defRPr sz="2600"/>
            </a:lvl9pPr>
          </a:lstStyle>
          <a:p/>
        </p:txBody>
      </p:sp>
      <p:sp>
        <p:nvSpPr>
          <p:cNvPr id="18" name="Google Shape;18;p24"/>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19" name="Google Shape;19;p24"/>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algn="ctr">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20" name="Google Shape;20;p24"/>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33"/>
          <p:cNvSpPr txBox="1"/>
          <p:nvPr>
            <p:ph type="title"/>
          </p:nvPr>
        </p:nvSpPr>
        <p:spPr>
          <a:xfrm>
            <a:off x="1414463" y="547688"/>
            <a:ext cx="17745000" cy="1988400"/>
          </a:xfrm>
          <a:prstGeom prst="rect">
            <a:avLst/>
          </a:prstGeom>
          <a:noFill/>
          <a:ln>
            <a:noFill/>
          </a:ln>
        </p:spPr>
        <p:txBody>
          <a:bodyPr anchorCtr="0" anchor="ctr" bIns="74275" lIns="148575" spcFirstLastPara="1" rIns="148575" wrap="square" tIns="74275">
            <a:normAutofit/>
          </a:bodyPr>
          <a:lstStyle>
            <a:lvl1pPr lvl="0" algn="l">
              <a:lnSpc>
                <a:spcPct val="90000"/>
              </a:lnSpc>
              <a:spcBef>
                <a:spcPts val="0"/>
              </a:spcBef>
              <a:spcAft>
                <a:spcPts val="0"/>
              </a:spcAft>
              <a:buClr>
                <a:schemeClr val="dk1"/>
              </a:buClr>
              <a:buSzPts val="29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74" name="Google Shape;74;p33"/>
          <p:cNvSpPr txBox="1"/>
          <p:nvPr>
            <p:ph idx="1" type="body"/>
          </p:nvPr>
        </p:nvSpPr>
        <p:spPr>
          <a:xfrm rot="5400000">
            <a:off x="7023488" y="-2870512"/>
            <a:ext cx="6527100" cy="17745000"/>
          </a:xfrm>
          <a:prstGeom prst="rect">
            <a:avLst/>
          </a:prstGeom>
          <a:noFill/>
          <a:ln>
            <a:noFill/>
          </a:ln>
        </p:spPr>
        <p:txBody>
          <a:bodyPr anchorCtr="0" anchor="t" bIns="74275" lIns="148575" spcFirstLastPara="1" rIns="148575" wrap="square" tIns="74275">
            <a:normAutofit/>
          </a:bodyPr>
          <a:lstStyle>
            <a:lvl1pPr indent="-412750" lvl="0" marL="457200" algn="l">
              <a:lnSpc>
                <a:spcPct val="90000"/>
              </a:lnSpc>
              <a:spcBef>
                <a:spcPts val="1600"/>
              </a:spcBef>
              <a:spcAft>
                <a:spcPts val="0"/>
              </a:spcAft>
              <a:buClr>
                <a:schemeClr val="dk1"/>
              </a:buClr>
              <a:buSzPts val="2900"/>
              <a:buChar char="•"/>
              <a:defRPr/>
            </a:lvl1pPr>
            <a:lvl2pPr indent="-412750" lvl="1" marL="914400" algn="l">
              <a:lnSpc>
                <a:spcPct val="90000"/>
              </a:lnSpc>
              <a:spcBef>
                <a:spcPts val="800"/>
              </a:spcBef>
              <a:spcAft>
                <a:spcPts val="0"/>
              </a:spcAft>
              <a:buClr>
                <a:schemeClr val="dk1"/>
              </a:buClr>
              <a:buSzPts val="2900"/>
              <a:buChar char="•"/>
              <a:defRPr/>
            </a:lvl2pPr>
            <a:lvl3pPr indent="-412750" lvl="2" marL="1371600" algn="l">
              <a:lnSpc>
                <a:spcPct val="90000"/>
              </a:lnSpc>
              <a:spcBef>
                <a:spcPts val="800"/>
              </a:spcBef>
              <a:spcAft>
                <a:spcPts val="0"/>
              </a:spcAft>
              <a:buClr>
                <a:schemeClr val="dk1"/>
              </a:buClr>
              <a:buSzPts val="2900"/>
              <a:buChar char="•"/>
              <a:defRPr/>
            </a:lvl3pPr>
            <a:lvl4pPr indent="-412750" lvl="3" marL="1828800" algn="l">
              <a:lnSpc>
                <a:spcPct val="90000"/>
              </a:lnSpc>
              <a:spcBef>
                <a:spcPts val="800"/>
              </a:spcBef>
              <a:spcAft>
                <a:spcPts val="0"/>
              </a:spcAft>
              <a:buClr>
                <a:schemeClr val="dk1"/>
              </a:buClr>
              <a:buSzPts val="2900"/>
              <a:buChar char="•"/>
              <a:defRPr/>
            </a:lvl4pPr>
            <a:lvl5pPr indent="-412750" lvl="4" marL="2286000" algn="l">
              <a:lnSpc>
                <a:spcPct val="90000"/>
              </a:lnSpc>
              <a:spcBef>
                <a:spcPts val="800"/>
              </a:spcBef>
              <a:spcAft>
                <a:spcPts val="0"/>
              </a:spcAft>
              <a:buClr>
                <a:schemeClr val="dk1"/>
              </a:buClr>
              <a:buSzPts val="2900"/>
              <a:buChar char="•"/>
              <a:defRPr/>
            </a:lvl5pPr>
            <a:lvl6pPr indent="-412750" lvl="5" marL="2743200" algn="l">
              <a:lnSpc>
                <a:spcPct val="90000"/>
              </a:lnSpc>
              <a:spcBef>
                <a:spcPts val="800"/>
              </a:spcBef>
              <a:spcAft>
                <a:spcPts val="0"/>
              </a:spcAft>
              <a:buClr>
                <a:schemeClr val="dk1"/>
              </a:buClr>
              <a:buSzPts val="2900"/>
              <a:buChar char="•"/>
              <a:defRPr/>
            </a:lvl6pPr>
            <a:lvl7pPr indent="-412750" lvl="6" marL="3200400" algn="l">
              <a:lnSpc>
                <a:spcPct val="90000"/>
              </a:lnSpc>
              <a:spcBef>
                <a:spcPts val="800"/>
              </a:spcBef>
              <a:spcAft>
                <a:spcPts val="0"/>
              </a:spcAft>
              <a:buClr>
                <a:schemeClr val="dk1"/>
              </a:buClr>
              <a:buSzPts val="2900"/>
              <a:buChar char="•"/>
              <a:defRPr/>
            </a:lvl7pPr>
            <a:lvl8pPr indent="-412750" lvl="7" marL="3657600" algn="l">
              <a:lnSpc>
                <a:spcPct val="90000"/>
              </a:lnSpc>
              <a:spcBef>
                <a:spcPts val="800"/>
              </a:spcBef>
              <a:spcAft>
                <a:spcPts val="0"/>
              </a:spcAft>
              <a:buClr>
                <a:schemeClr val="dk1"/>
              </a:buClr>
              <a:buSzPts val="2900"/>
              <a:buChar char="•"/>
              <a:defRPr/>
            </a:lvl8pPr>
            <a:lvl9pPr indent="-412750" lvl="8" marL="4114800" algn="l">
              <a:lnSpc>
                <a:spcPct val="90000"/>
              </a:lnSpc>
              <a:spcBef>
                <a:spcPts val="800"/>
              </a:spcBef>
              <a:spcAft>
                <a:spcPts val="0"/>
              </a:spcAft>
              <a:buClr>
                <a:schemeClr val="dk1"/>
              </a:buClr>
              <a:buSzPts val="2900"/>
              <a:buChar char="•"/>
              <a:defRPr/>
            </a:lvl9pPr>
          </a:lstStyle>
          <a:p/>
        </p:txBody>
      </p:sp>
      <p:sp>
        <p:nvSpPr>
          <p:cNvPr id="75" name="Google Shape;75;p33"/>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76" name="Google Shape;76;p33"/>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algn="ctr">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77" name="Google Shape;77;p33"/>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4"/>
          <p:cNvSpPr txBox="1"/>
          <p:nvPr>
            <p:ph type="title"/>
          </p:nvPr>
        </p:nvSpPr>
        <p:spPr>
          <a:xfrm rot="5400000">
            <a:off x="12582488" y="2688338"/>
            <a:ext cx="8717700" cy="4436400"/>
          </a:xfrm>
          <a:prstGeom prst="rect">
            <a:avLst/>
          </a:prstGeom>
          <a:noFill/>
          <a:ln>
            <a:noFill/>
          </a:ln>
        </p:spPr>
        <p:txBody>
          <a:bodyPr anchorCtr="0" anchor="ctr" bIns="74275" lIns="148575" spcFirstLastPara="1" rIns="148575" wrap="square" tIns="74275">
            <a:normAutofit/>
          </a:bodyPr>
          <a:lstStyle>
            <a:lvl1pPr lvl="0" algn="l">
              <a:lnSpc>
                <a:spcPct val="90000"/>
              </a:lnSpc>
              <a:spcBef>
                <a:spcPts val="0"/>
              </a:spcBef>
              <a:spcAft>
                <a:spcPts val="0"/>
              </a:spcAft>
              <a:buClr>
                <a:schemeClr val="dk1"/>
              </a:buClr>
              <a:buSzPts val="29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80" name="Google Shape;80;p34"/>
          <p:cNvSpPr txBox="1"/>
          <p:nvPr>
            <p:ph idx="1" type="body"/>
          </p:nvPr>
        </p:nvSpPr>
        <p:spPr>
          <a:xfrm rot="5400000">
            <a:off x="3581494" y="-1619213"/>
            <a:ext cx="8717700" cy="13051500"/>
          </a:xfrm>
          <a:prstGeom prst="rect">
            <a:avLst/>
          </a:prstGeom>
          <a:noFill/>
          <a:ln>
            <a:noFill/>
          </a:ln>
        </p:spPr>
        <p:txBody>
          <a:bodyPr anchorCtr="0" anchor="t" bIns="74275" lIns="148575" spcFirstLastPara="1" rIns="148575" wrap="square" tIns="74275">
            <a:normAutofit/>
          </a:bodyPr>
          <a:lstStyle>
            <a:lvl1pPr indent="-412750" lvl="0" marL="457200" algn="l">
              <a:lnSpc>
                <a:spcPct val="90000"/>
              </a:lnSpc>
              <a:spcBef>
                <a:spcPts val="1600"/>
              </a:spcBef>
              <a:spcAft>
                <a:spcPts val="0"/>
              </a:spcAft>
              <a:buClr>
                <a:schemeClr val="dk1"/>
              </a:buClr>
              <a:buSzPts val="2900"/>
              <a:buChar char="•"/>
              <a:defRPr/>
            </a:lvl1pPr>
            <a:lvl2pPr indent="-412750" lvl="1" marL="914400" algn="l">
              <a:lnSpc>
                <a:spcPct val="90000"/>
              </a:lnSpc>
              <a:spcBef>
                <a:spcPts val="800"/>
              </a:spcBef>
              <a:spcAft>
                <a:spcPts val="0"/>
              </a:spcAft>
              <a:buClr>
                <a:schemeClr val="dk1"/>
              </a:buClr>
              <a:buSzPts val="2900"/>
              <a:buChar char="•"/>
              <a:defRPr/>
            </a:lvl2pPr>
            <a:lvl3pPr indent="-412750" lvl="2" marL="1371600" algn="l">
              <a:lnSpc>
                <a:spcPct val="90000"/>
              </a:lnSpc>
              <a:spcBef>
                <a:spcPts val="800"/>
              </a:spcBef>
              <a:spcAft>
                <a:spcPts val="0"/>
              </a:spcAft>
              <a:buClr>
                <a:schemeClr val="dk1"/>
              </a:buClr>
              <a:buSzPts val="2900"/>
              <a:buChar char="•"/>
              <a:defRPr/>
            </a:lvl3pPr>
            <a:lvl4pPr indent="-412750" lvl="3" marL="1828800" algn="l">
              <a:lnSpc>
                <a:spcPct val="90000"/>
              </a:lnSpc>
              <a:spcBef>
                <a:spcPts val="800"/>
              </a:spcBef>
              <a:spcAft>
                <a:spcPts val="0"/>
              </a:spcAft>
              <a:buClr>
                <a:schemeClr val="dk1"/>
              </a:buClr>
              <a:buSzPts val="2900"/>
              <a:buChar char="•"/>
              <a:defRPr/>
            </a:lvl4pPr>
            <a:lvl5pPr indent="-412750" lvl="4" marL="2286000" algn="l">
              <a:lnSpc>
                <a:spcPct val="90000"/>
              </a:lnSpc>
              <a:spcBef>
                <a:spcPts val="800"/>
              </a:spcBef>
              <a:spcAft>
                <a:spcPts val="0"/>
              </a:spcAft>
              <a:buClr>
                <a:schemeClr val="dk1"/>
              </a:buClr>
              <a:buSzPts val="2900"/>
              <a:buChar char="•"/>
              <a:defRPr/>
            </a:lvl5pPr>
            <a:lvl6pPr indent="-412750" lvl="5" marL="2743200" algn="l">
              <a:lnSpc>
                <a:spcPct val="90000"/>
              </a:lnSpc>
              <a:spcBef>
                <a:spcPts val="800"/>
              </a:spcBef>
              <a:spcAft>
                <a:spcPts val="0"/>
              </a:spcAft>
              <a:buClr>
                <a:schemeClr val="dk1"/>
              </a:buClr>
              <a:buSzPts val="2900"/>
              <a:buChar char="•"/>
              <a:defRPr/>
            </a:lvl6pPr>
            <a:lvl7pPr indent="-412750" lvl="6" marL="3200400" algn="l">
              <a:lnSpc>
                <a:spcPct val="90000"/>
              </a:lnSpc>
              <a:spcBef>
                <a:spcPts val="800"/>
              </a:spcBef>
              <a:spcAft>
                <a:spcPts val="0"/>
              </a:spcAft>
              <a:buClr>
                <a:schemeClr val="dk1"/>
              </a:buClr>
              <a:buSzPts val="2900"/>
              <a:buChar char="•"/>
              <a:defRPr/>
            </a:lvl7pPr>
            <a:lvl8pPr indent="-412750" lvl="7" marL="3657600" algn="l">
              <a:lnSpc>
                <a:spcPct val="90000"/>
              </a:lnSpc>
              <a:spcBef>
                <a:spcPts val="800"/>
              </a:spcBef>
              <a:spcAft>
                <a:spcPts val="0"/>
              </a:spcAft>
              <a:buClr>
                <a:schemeClr val="dk1"/>
              </a:buClr>
              <a:buSzPts val="2900"/>
              <a:buChar char="•"/>
              <a:defRPr/>
            </a:lvl8pPr>
            <a:lvl9pPr indent="-412750" lvl="8" marL="4114800" algn="l">
              <a:lnSpc>
                <a:spcPct val="90000"/>
              </a:lnSpc>
              <a:spcBef>
                <a:spcPts val="800"/>
              </a:spcBef>
              <a:spcAft>
                <a:spcPts val="0"/>
              </a:spcAft>
              <a:buClr>
                <a:schemeClr val="dk1"/>
              </a:buClr>
              <a:buSzPts val="2900"/>
              <a:buChar char="•"/>
              <a:defRPr/>
            </a:lvl9pPr>
          </a:lstStyle>
          <a:p/>
        </p:txBody>
      </p:sp>
      <p:sp>
        <p:nvSpPr>
          <p:cNvPr id="81" name="Google Shape;81;p34"/>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82" name="Google Shape;82;p34"/>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algn="ctr">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83" name="Google Shape;83;p34"/>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 name="Shape 21"/>
        <p:cNvGrpSpPr/>
        <p:nvPr/>
      </p:nvGrpSpPr>
      <p:grpSpPr>
        <a:xfrm>
          <a:off x="0" y="0"/>
          <a:ext cx="0" cy="0"/>
          <a:chOff x="0" y="0"/>
          <a:chExt cx="0" cy="0"/>
        </a:xfrm>
      </p:grpSpPr>
      <p:sp>
        <p:nvSpPr>
          <p:cNvPr id="22" name="Google Shape;22;p25"/>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23" name="Google Shape;23;p25"/>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algn="ctr">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24" name="Google Shape;24;p25"/>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26"/>
          <p:cNvSpPr txBox="1"/>
          <p:nvPr>
            <p:ph type="title"/>
          </p:nvPr>
        </p:nvSpPr>
        <p:spPr>
          <a:xfrm>
            <a:off x="1414463" y="547688"/>
            <a:ext cx="17745000" cy="1988400"/>
          </a:xfrm>
          <a:prstGeom prst="rect">
            <a:avLst/>
          </a:prstGeom>
          <a:noFill/>
          <a:ln>
            <a:noFill/>
          </a:ln>
        </p:spPr>
        <p:txBody>
          <a:bodyPr anchorCtr="0" anchor="ctr" bIns="74275" lIns="148575" spcFirstLastPara="1" rIns="148575" wrap="square" tIns="74275">
            <a:normAutofit/>
          </a:bodyPr>
          <a:lstStyle>
            <a:lvl1pPr lvl="0" algn="l">
              <a:lnSpc>
                <a:spcPct val="90000"/>
              </a:lnSpc>
              <a:spcBef>
                <a:spcPts val="0"/>
              </a:spcBef>
              <a:spcAft>
                <a:spcPts val="0"/>
              </a:spcAft>
              <a:buClr>
                <a:schemeClr val="dk1"/>
              </a:buClr>
              <a:buSzPts val="29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27" name="Google Shape;27;p26"/>
          <p:cNvSpPr txBox="1"/>
          <p:nvPr>
            <p:ph idx="1" type="body"/>
          </p:nvPr>
        </p:nvSpPr>
        <p:spPr>
          <a:xfrm>
            <a:off x="1414463" y="2738438"/>
            <a:ext cx="17745000" cy="6527100"/>
          </a:xfrm>
          <a:prstGeom prst="rect">
            <a:avLst/>
          </a:prstGeom>
          <a:noFill/>
          <a:ln>
            <a:noFill/>
          </a:ln>
        </p:spPr>
        <p:txBody>
          <a:bodyPr anchorCtr="0" anchor="t" bIns="74275" lIns="148575" spcFirstLastPara="1" rIns="148575" wrap="square" tIns="74275">
            <a:normAutofit/>
          </a:bodyPr>
          <a:lstStyle>
            <a:lvl1pPr indent="-412750" lvl="0" marL="457200" algn="l">
              <a:lnSpc>
                <a:spcPct val="90000"/>
              </a:lnSpc>
              <a:spcBef>
                <a:spcPts val="1600"/>
              </a:spcBef>
              <a:spcAft>
                <a:spcPts val="0"/>
              </a:spcAft>
              <a:buClr>
                <a:schemeClr val="dk1"/>
              </a:buClr>
              <a:buSzPts val="2900"/>
              <a:buChar char="•"/>
              <a:defRPr/>
            </a:lvl1pPr>
            <a:lvl2pPr indent="-412750" lvl="1" marL="914400" algn="l">
              <a:lnSpc>
                <a:spcPct val="90000"/>
              </a:lnSpc>
              <a:spcBef>
                <a:spcPts val="800"/>
              </a:spcBef>
              <a:spcAft>
                <a:spcPts val="0"/>
              </a:spcAft>
              <a:buClr>
                <a:schemeClr val="dk1"/>
              </a:buClr>
              <a:buSzPts val="2900"/>
              <a:buChar char="•"/>
              <a:defRPr/>
            </a:lvl2pPr>
            <a:lvl3pPr indent="-412750" lvl="2" marL="1371600" algn="l">
              <a:lnSpc>
                <a:spcPct val="90000"/>
              </a:lnSpc>
              <a:spcBef>
                <a:spcPts val="800"/>
              </a:spcBef>
              <a:spcAft>
                <a:spcPts val="0"/>
              </a:spcAft>
              <a:buClr>
                <a:schemeClr val="dk1"/>
              </a:buClr>
              <a:buSzPts val="2900"/>
              <a:buChar char="•"/>
              <a:defRPr/>
            </a:lvl3pPr>
            <a:lvl4pPr indent="-412750" lvl="3" marL="1828800" algn="l">
              <a:lnSpc>
                <a:spcPct val="90000"/>
              </a:lnSpc>
              <a:spcBef>
                <a:spcPts val="800"/>
              </a:spcBef>
              <a:spcAft>
                <a:spcPts val="0"/>
              </a:spcAft>
              <a:buClr>
                <a:schemeClr val="dk1"/>
              </a:buClr>
              <a:buSzPts val="2900"/>
              <a:buChar char="•"/>
              <a:defRPr/>
            </a:lvl4pPr>
            <a:lvl5pPr indent="-412750" lvl="4" marL="2286000" algn="l">
              <a:lnSpc>
                <a:spcPct val="90000"/>
              </a:lnSpc>
              <a:spcBef>
                <a:spcPts val="800"/>
              </a:spcBef>
              <a:spcAft>
                <a:spcPts val="0"/>
              </a:spcAft>
              <a:buClr>
                <a:schemeClr val="dk1"/>
              </a:buClr>
              <a:buSzPts val="2900"/>
              <a:buChar char="•"/>
              <a:defRPr/>
            </a:lvl5pPr>
            <a:lvl6pPr indent="-412750" lvl="5" marL="2743200" algn="l">
              <a:lnSpc>
                <a:spcPct val="90000"/>
              </a:lnSpc>
              <a:spcBef>
                <a:spcPts val="800"/>
              </a:spcBef>
              <a:spcAft>
                <a:spcPts val="0"/>
              </a:spcAft>
              <a:buClr>
                <a:schemeClr val="dk1"/>
              </a:buClr>
              <a:buSzPts val="2900"/>
              <a:buChar char="•"/>
              <a:defRPr/>
            </a:lvl6pPr>
            <a:lvl7pPr indent="-412750" lvl="6" marL="3200400" algn="l">
              <a:lnSpc>
                <a:spcPct val="90000"/>
              </a:lnSpc>
              <a:spcBef>
                <a:spcPts val="800"/>
              </a:spcBef>
              <a:spcAft>
                <a:spcPts val="0"/>
              </a:spcAft>
              <a:buClr>
                <a:schemeClr val="dk1"/>
              </a:buClr>
              <a:buSzPts val="2900"/>
              <a:buChar char="•"/>
              <a:defRPr/>
            </a:lvl7pPr>
            <a:lvl8pPr indent="-412750" lvl="7" marL="3657600" algn="l">
              <a:lnSpc>
                <a:spcPct val="90000"/>
              </a:lnSpc>
              <a:spcBef>
                <a:spcPts val="800"/>
              </a:spcBef>
              <a:spcAft>
                <a:spcPts val="0"/>
              </a:spcAft>
              <a:buClr>
                <a:schemeClr val="dk1"/>
              </a:buClr>
              <a:buSzPts val="2900"/>
              <a:buChar char="•"/>
              <a:defRPr/>
            </a:lvl8pPr>
            <a:lvl9pPr indent="-412750" lvl="8" marL="4114800" algn="l">
              <a:lnSpc>
                <a:spcPct val="90000"/>
              </a:lnSpc>
              <a:spcBef>
                <a:spcPts val="800"/>
              </a:spcBef>
              <a:spcAft>
                <a:spcPts val="0"/>
              </a:spcAft>
              <a:buClr>
                <a:schemeClr val="dk1"/>
              </a:buClr>
              <a:buSzPts val="2900"/>
              <a:buChar char="•"/>
              <a:defRPr/>
            </a:lvl9pPr>
          </a:lstStyle>
          <a:p/>
        </p:txBody>
      </p:sp>
      <p:sp>
        <p:nvSpPr>
          <p:cNvPr id="28" name="Google Shape;28;p26"/>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29" name="Google Shape;29;p26"/>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algn="ctr">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30" name="Google Shape;30;p26"/>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27"/>
          <p:cNvSpPr txBox="1"/>
          <p:nvPr>
            <p:ph type="title"/>
          </p:nvPr>
        </p:nvSpPr>
        <p:spPr>
          <a:xfrm>
            <a:off x="1403747" y="2564607"/>
            <a:ext cx="17745000" cy="4279200"/>
          </a:xfrm>
          <a:prstGeom prst="rect">
            <a:avLst/>
          </a:prstGeom>
          <a:noFill/>
          <a:ln>
            <a:noFill/>
          </a:ln>
        </p:spPr>
        <p:txBody>
          <a:bodyPr anchorCtr="0" anchor="b" bIns="74275" lIns="148575" spcFirstLastPara="1" rIns="148575" wrap="square" tIns="74275">
            <a:normAutofit/>
          </a:bodyPr>
          <a:lstStyle>
            <a:lvl1pPr lvl="0" algn="l">
              <a:lnSpc>
                <a:spcPct val="90000"/>
              </a:lnSpc>
              <a:spcBef>
                <a:spcPts val="0"/>
              </a:spcBef>
              <a:spcAft>
                <a:spcPts val="0"/>
              </a:spcAft>
              <a:buClr>
                <a:schemeClr val="dk1"/>
              </a:buClr>
              <a:buSzPts val="9800"/>
              <a:buFont typeface="Calibri"/>
              <a:buNone/>
              <a:defRPr sz="9800"/>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33" name="Google Shape;33;p27"/>
          <p:cNvSpPr txBox="1"/>
          <p:nvPr>
            <p:ph idx="1" type="body"/>
          </p:nvPr>
        </p:nvSpPr>
        <p:spPr>
          <a:xfrm>
            <a:off x="1403747" y="6884195"/>
            <a:ext cx="17745000" cy="2250300"/>
          </a:xfrm>
          <a:prstGeom prst="rect">
            <a:avLst/>
          </a:prstGeom>
          <a:noFill/>
          <a:ln>
            <a:noFill/>
          </a:ln>
        </p:spPr>
        <p:txBody>
          <a:bodyPr anchorCtr="0" anchor="t" bIns="74275" lIns="148575" spcFirstLastPara="1" rIns="148575" wrap="square" tIns="74275">
            <a:normAutofit/>
          </a:bodyPr>
          <a:lstStyle>
            <a:lvl1pPr indent="-228600" lvl="0" marL="457200" algn="l">
              <a:lnSpc>
                <a:spcPct val="90000"/>
              </a:lnSpc>
              <a:spcBef>
                <a:spcPts val="1600"/>
              </a:spcBef>
              <a:spcAft>
                <a:spcPts val="0"/>
              </a:spcAft>
              <a:buClr>
                <a:srgbClr val="888888"/>
              </a:buClr>
              <a:buSzPts val="3900"/>
              <a:buNone/>
              <a:defRPr sz="3900">
                <a:solidFill>
                  <a:srgbClr val="888888"/>
                </a:solidFill>
              </a:defRPr>
            </a:lvl1pPr>
            <a:lvl2pPr indent="-228600" lvl="1" marL="914400" algn="l">
              <a:lnSpc>
                <a:spcPct val="90000"/>
              </a:lnSpc>
              <a:spcBef>
                <a:spcPts val="800"/>
              </a:spcBef>
              <a:spcAft>
                <a:spcPts val="0"/>
              </a:spcAft>
              <a:buClr>
                <a:srgbClr val="888888"/>
              </a:buClr>
              <a:buSzPts val="3300"/>
              <a:buNone/>
              <a:defRPr sz="3300">
                <a:solidFill>
                  <a:srgbClr val="888888"/>
                </a:solidFill>
              </a:defRPr>
            </a:lvl2pPr>
            <a:lvl3pPr indent="-228600" lvl="2" marL="1371600" algn="l">
              <a:lnSpc>
                <a:spcPct val="90000"/>
              </a:lnSpc>
              <a:spcBef>
                <a:spcPts val="800"/>
              </a:spcBef>
              <a:spcAft>
                <a:spcPts val="0"/>
              </a:spcAft>
              <a:buClr>
                <a:srgbClr val="888888"/>
              </a:buClr>
              <a:buSzPts val="2900"/>
              <a:buNone/>
              <a:defRPr sz="2900">
                <a:solidFill>
                  <a:srgbClr val="888888"/>
                </a:solidFill>
              </a:defRPr>
            </a:lvl3pPr>
            <a:lvl4pPr indent="-228600" lvl="3" marL="1828800" algn="l">
              <a:lnSpc>
                <a:spcPct val="90000"/>
              </a:lnSpc>
              <a:spcBef>
                <a:spcPts val="800"/>
              </a:spcBef>
              <a:spcAft>
                <a:spcPts val="0"/>
              </a:spcAft>
              <a:buClr>
                <a:srgbClr val="888888"/>
              </a:buClr>
              <a:buSzPts val="2600"/>
              <a:buNone/>
              <a:defRPr sz="2600">
                <a:solidFill>
                  <a:srgbClr val="888888"/>
                </a:solidFill>
              </a:defRPr>
            </a:lvl4pPr>
            <a:lvl5pPr indent="-228600" lvl="4" marL="2286000" algn="l">
              <a:lnSpc>
                <a:spcPct val="90000"/>
              </a:lnSpc>
              <a:spcBef>
                <a:spcPts val="800"/>
              </a:spcBef>
              <a:spcAft>
                <a:spcPts val="0"/>
              </a:spcAft>
              <a:buClr>
                <a:srgbClr val="888888"/>
              </a:buClr>
              <a:buSzPts val="2600"/>
              <a:buNone/>
              <a:defRPr sz="2600">
                <a:solidFill>
                  <a:srgbClr val="888888"/>
                </a:solidFill>
              </a:defRPr>
            </a:lvl5pPr>
            <a:lvl6pPr indent="-228600" lvl="5" marL="2743200" algn="l">
              <a:lnSpc>
                <a:spcPct val="90000"/>
              </a:lnSpc>
              <a:spcBef>
                <a:spcPts val="800"/>
              </a:spcBef>
              <a:spcAft>
                <a:spcPts val="0"/>
              </a:spcAft>
              <a:buClr>
                <a:srgbClr val="888888"/>
              </a:buClr>
              <a:buSzPts val="2600"/>
              <a:buNone/>
              <a:defRPr sz="2600">
                <a:solidFill>
                  <a:srgbClr val="888888"/>
                </a:solidFill>
              </a:defRPr>
            </a:lvl6pPr>
            <a:lvl7pPr indent="-228600" lvl="6" marL="3200400" algn="l">
              <a:lnSpc>
                <a:spcPct val="90000"/>
              </a:lnSpc>
              <a:spcBef>
                <a:spcPts val="800"/>
              </a:spcBef>
              <a:spcAft>
                <a:spcPts val="0"/>
              </a:spcAft>
              <a:buClr>
                <a:srgbClr val="888888"/>
              </a:buClr>
              <a:buSzPts val="2600"/>
              <a:buNone/>
              <a:defRPr sz="2600">
                <a:solidFill>
                  <a:srgbClr val="888888"/>
                </a:solidFill>
              </a:defRPr>
            </a:lvl7pPr>
            <a:lvl8pPr indent="-228600" lvl="7" marL="3657600" algn="l">
              <a:lnSpc>
                <a:spcPct val="90000"/>
              </a:lnSpc>
              <a:spcBef>
                <a:spcPts val="800"/>
              </a:spcBef>
              <a:spcAft>
                <a:spcPts val="0"/>
              </a:spcAft>
              <a:buClr>
                <a:srgbClr val="888888"/>
              </a:buClr>
              <a:buSzPts val="2600"/>
              <a:buNone/>
              <a:defRPr sz="2600">
                <a:solidFill>
                  <a:srgbClr val="888888"/>
                </a:solidFill>
              </a:defRPr>
            </a:lvl8pPr>
            <a:lvl9pPr indent="-228600" lvl="8" marL="4114800" algn="l">
              <a:lnSpc>
                <a:spcPct val="90000"/>
              </a:lnSpc>
              <a:spcBef>
                <a:spcPts val="800"/>
              </a:spcBef>
              <a:spcAft>
                <a:spcPts val="0"/>
              </a:spcAft>
              <a:buClr>
                <a:srgbClr val="888888"/>
              </a:buClr>
              <a:buSzPts val="2600"/>
              <a:buNone/>
              <a:defRPr sz="2600">
                <a:solidFill>
                  <a:srgbClr val="888888"/>
                </a:solidFill>
              </a:defRPr>
            </a:lvl9pPr>
          </a:lstStyle>
          <a:p/>
        </p:txBody>
      </p:sp>
      <p:sp>
        <p:nvSpPr>
          <p:cNvPr id="34" name="Google Shape;34;p27"/>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35" name="Google Shape;35;p27"/>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algn="ctr">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36" name="Google Shape;36;p27"/>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28"/>
          <p:cNvSpPr txBox="1"/>
          <p:nvPr>
            <p:ph type="title"/>
          </p:nvPr>
        </p:nvSpPr>
        <p:spPr>
          <a:xfrm>
            <a:off x="1414463" y="547688"/>
            <a:ext cx="17745000" cy="1988400"/>
          </a:xfrm>
          <a:prstGeom prst="rect">
            <a:avLst/>
          </a:prstGeom>
          <a:noFill/>
          <a:ln>
            <a:noFill/>
          </a:ln>
        </p:spPr>
        <p:txBody>
          <a:bodyPr anchorCtr="0" anchor="ctr" bIns="74275" lIns="148575" spcFirstLastPara="1" rIns="148575" wrap="square" tIns="74275">
            <a:normAutofit/>
          </a:bodyPr>
          <a:lstStyle>
            <a:lvl1pPr lvl="0" algn="l">
              <a:lnSpc>
                <a:spcPct val="90000"/>
              </a:lnSpc>
              <a:spcBef>
                <a:spcPts val="0"/>
              </a:spcBef>
              <a:spcAft>
                <a:spcPts val="0"/>
              </a:spcAft>
              <a:buClr>
                <a:schemeClr val="dk1"/>
              </a:buClr>
              <a:buSzPts val="29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39" name="Google Shape;39;p28"/>
          <p:cNvSpPr txBox="1"/>
          <p:nvPr>
            <p:ph idx="1" type="body"/>
          </p:nvPr>
        </p:nvSpPr>
        <p:spPr>
          <a:xfrm>
            <a:off x="1414463" y="2738438"/>
            <a:ext cx="8744100" cy="6527100"/>
          </a:xfrm>
          <a:prstGeom prst="rect">
            <a:avLst/>
          </a:prstGeom>
          <a:noFill/>
          <a:ln>
            <a:noFill/>
          </a:ln>
        </p:spPr>
        <p:txBody>
          <a:bodyPr anchorCtr="0" anchor="t" bIns="74275" lIns="148575" spcFirstLastPara="1" rIns="148575" wrap="square" tIns="74275">
            <a:normAutofit/>
          </a:bodyPr>
          <a:lstStyle>
            <a:lvl1pPr indent="-412750" lvl="0" marL="457200" algn="l">
              <a:lnSpc>
                <a:spcPct val="90000"/>
              </a:lnSpc>
              <a:spcBef>
                <a:spcPts val="1600"/>
              </a:spcBef>
              <a:spcAft>
                <a:spcPts val="0"/>
              </a:spcAft>
              <a:buClr>
                <a:schemeClr val="dk1"/>
              </a:buClr>
              <a:buSzPts val="2900"/>
              <a:buChar char="•"/>
              <a:defRPr/>
            </a:lvl1pPr>
            <a:lvl2pPr indent="-412750" lvl="1" marL="914400" algn="l">
              <a:lnSpc>
                <a:spcPct val="90000"/>
              </a:lnSpc>
              <a:spcBef>
                <a:spcPts val="800"/>
              </a:spcBef>
              <a:spcAft>
                <a:spcPts val="0"/>
              </a:spcAft>
              <a:buClr>
                <a:schemeClr val="dk1"/>
              </a:buClr>
              <a:buSzPts val="2900"/>
              <a:buChar char="•"/>
              <a:defRPr/>
            </a:lvl2pPr>
            <a:lvl3pPr indent="-412750" lvl="2" marL="1371600" algn="l">
              <a:lnSpc>
                <a:spcPct val="90000"/>
              </a:lnSpc>
              <a:spcBef>
                <a:spcPts val="800"/>
              </a:spcBef>
              <a:spcAft>
                <a:spcPts val="0"/>
              </a:spcAft>
              <a:buClr>
                <a:schemeClr val="dk1"/>
              </a:buClr>
              <a:buSzPts val="2900"/>
              <a:buChar char="•"/>
              <a:defRPr/>
            </a:lvl3pPr>
            <a:lvl4pPr indent="-412750" lvl="3" marL="1828800" algn="l">
              <a:lnSpc>
                <a:spcPct val="90000"/>
              </a:lnSpc>
              <a:spcBef>
                <a:spcPts val="800"/>
              </a:spcBef>
              <a:spcAft>
                <a:spcPts val="0"/>
              </a:spcAft>
              <a:buClr>
                <a:schemeClr val="dk1"/>
              </a:buClr>
              <a:buSzPts val="2900"/>
              <a:buChar char="•"/>
              <a:defRPr/>
            </a:lvl4pPr>
            <a:lvl5pPr indent="-412750" lvl="4" marL="2286000" algn="l">
              <a:lnSpc>
                <a:spcPct val="90000"/>
              </a:lnSpc>
              <a:spcBef>
                <a:spcPts val="800"/>
              </a:spcBef>
              <a:spcAft>
                <a:spcPts val="0"/>
              </a:spcAft>
              <a:buClr>
                <a:schemeClr val="dk1"/>
              </a:buClr>
              <a:buSzPts val="2900"/>
              <a:buChar char="•"/>
              <a:defRPr/>
            </a:lvl5pPr>
            <a:lvl6pPr indent="-412750" lvl="5" marL="2743200" algn="l">
              <a:lnSpc>
                <a:spcPct val="90000"/>
              </a:lnSpc>
              <a:spcBef>
                <a:spcPts val="800"/>
              </a:spcBef>
              <a:spcAft>
                <a:spcPts val="0"/>
              </a:spcAft>
              <a:buClr>
                <a:schemeClr val="dk1"/>
              </a:buClr>
              <a:buSzPts val="2900"/>
              <a:buChar char="•"/>
              <a:defRPr/>
            </a:lvl6pPr>
            <a:lvl7pPr indent="-412750" lvl="6" marL="3200400" algn="l">
              <a:lnSpc>
                <a:spcPct val="90000"/>
              </a:lnSpc>
              <a:spcBef>
                <a:spcPts val="800"/>
              </a:spcBef>
              <a:spcAft>
                <a:spcPts val="0"/>
              </a:spcAft>
              <a:buClr>
                <a:schemeClr val="dk1"/>
              </a:buClr>
              <a:buSzPts val="2900"/>
              <a:buChar char="•"/>
              <a:defRPr/>
            </a:lvl7pPr>
            <a:lvl8pPr indent="-412750" lvl="7" marL="3657600" algn="l">
              <a:lnSpc>
                <a:spcPct val="90000"/>
              </a:lnSpc>
              <a:spcBef>
                <a:spcPts val="800"/>
              </a:spcBef>
              <a:spcAft>
                <a:spcPts val="0"/>
              </a:spcAft>
              <a:buClr>
                <a:schemeClr val="dk1"/>
              </a:buClr>
              <a:buSzPts val="2900"/>
              <a:buChar char="•"/>
              <a:defRPr/>
            </a:lvl8pPr>
            <a:lvl9pPr indent="-412750" lvl="8" marL="4114800" algn="l">
              <a:lnSpc>
                <a:spcPct val="90000"/>
              </a:lnSpc>
              <a:spcBef>
                <a:spcPts val="800"/>
              </a:spcBef>
              <a:spcAft>
                <a:spcPts val="0"/>
              </a:spcAft>
              <a:buClr>
                <a:schemeClr val="dk1"/>
              </a:buClr>
              <a:buSzPts val="2900"/>
              <a:buChar char="•"/>
              <a:defRPr/>
            </a:lvl9pPr>
          </a:lstStyle>
          <a:p/>
        </p:txBody>
      </p:sp>
      <p:sp>
        <p:nvSpPr>
          <p:cNvPr id="40" name="Google Shape;40;p28"/>
          <p:cNvSpPr txBox="1"/>
          <p:nvPr>
            <p:ph idx="2" type="body"/>
          </p:nvPr>
        </p:nvSpPr>
        <p:spPr>
          <a:xfrm>
            <a:off x="10415588" y="2738438"/>
            <a:ext cx="8744100" cy="6527100"/>
          </a:xfrm>
          <a:prstGeom prst="rect">
            <a:avLst/>
          </a:prstGeom>
          <a:noFill/>
          <a:ln>
            <a:noFill/>
          </a:ln>
        </p:spPr>
        <p:txBody>
          <a:bodyPr anchorCtr="0" anchor="t" bIns="74275" lIns="148575" spcFirstLastPara="1" rIns="148575" wrap="square" tIns="74275">
            <a:normAutofit/>
          </a:bodyPr>
          <a:lstStyle>
            <a:lvl1pPr indent="-412750" lvl="0" marL="457200" algn="l">
              <a:lnSpc>
                <a:spcPct val="90000"/>
              </a:lnSpc>
              <a:spcBef>
                <a:spcPts val="1600"/>
              </a:spcBef>
              <a:spcAft>
                <a:spcPts val="0"/>
              </a:spcAft>
              <a:buClr>
                <a:schemeClr val="dk1"/>
              </a:buClr>
              <a:buSzPts val="2900"/>
              <a:buChar char="•"/>
              <a:defRPr/>
            </a:lvl1pPr>
            <a:lvl2pPr indent="-412750" lvl="1" marL="914400" algn="l">
              <a:lnSpc>
                <a:spcPct val="90000"/>
              </a:lnSpc>
              <a:spcBef>
                <a:spcPts val="800"/>
              </a:spcBef>
              <a:spcAft>
                <a:spcPts val="0"/>
              </a:spcAft>
              <a:buClr>
                <a:schemeClr val="dk1"/>
              </a:buClr>
              <a:buSzPts val="2900"/>
              <a:buChar char="•"/>
              <a:defRPr/>
            </a:lvl2pPr>
            <a:lvl3pPr indent="-412750" lvl="2" marL="1371600" algn="l">
              <a:lnSpc>
                <a:spcPct val="90000"/>
              </a:lnSpc>
              <a:spcBef>
                <a:spcPts val="800"/>
              </a:spcBef>
              <a:spcAft>
                <a:spcPts val="0"/>
              </a:spcAft>
              <a:buClr>
                <a:schemeClr val="dk1"/>
              </a:buClr>
              <a:buSzPts val="2900"/>
              <a:buChar char="•"/>
              <a:defRPr/>
            </a:lvl3pPr>
            <a:lvl4pPr indent="-412750" lvl="3" marL="1828800" algn="l">
              <a:lnSpc>
                <a:spcPct val="90000"/>
              </a:lnSpc>
              <a:spcBef>
                <a:spcPts val="800"/>
              </a:spcBef>
              <a:spcAft>
                <a:spcPts val="0"/>
              </a:spcAft>
              <a:buClr>
                <a:schemeClr val="dk1"/>
              </a:buClr>
              <a:buSzPts val="2900"/>
              <a:buChar char="•"/>
              <a:defRPr/>
            </a:lvl4pPr>
            <a:lvl5pPr indent="-412750" lvl="4" marL="2286000" algn="l">
              <a:lnSpc>
                <a:spcPct val="90000"/>
              </a:lnSpc>
              <a:spcBef>
                <a:spcPts val="800"/>
              </a:spcBef>
              <a:spcAft>
                <a:spcPts val="0"/>
              </a:spcAft>
              <a:buClr>
                <a:schemeClr val="dk1"/>
              </a:buClr>
              <a:buSzPts val="2900"/>
              <a:buChar char="•"/>
              <a:defRPr/>
            </a:lvl5pPr>
            <a:lvl6pPr indent="-412750" lvl="5" marL="2743200" algn="l">
              <a:lnSpc>
                <a:spcPct val="90000"/>
              </a:lnSpc>
              <a:spcBef>
                <a:spcPts val="800"/>
              </a:spcBef>
              <a:spcAft>
                <a:spcPts val="0"/>
              </a:spcAft>
              <a:buClr>
                <a:schemeClr val="dk1"/>
              </a:buClr>
              <a:buSzPts val="2900"/>
              <a:buChar char="•"/>
              <a:defRPr/>
            </a:lvl6pPr>
            <a:lvl7pPr indent="-412750" lvl="6" marL="3200400" algn="l">
              <a:lnSpc>
                <a:spcPct val="90000"/>
              </a:lnSpc>
              <a:spcBef>
                <a:spcPts val="800"/>
              </a:spcBef>
              <a:spcAft>
                <a:spcPts val="0"/>
              </a:spcAft>
              <a:buClr>
                <a:schemeClr val="dk1"/>
              </a:buClr>
              <a:buSzPts val="2900"/>
              <a:buChar char="•"/>
              <a:defRPr/>
            </a:lvl7pPr>
            <a:lvl8pPr indent="-412750" lvl="7" marL="3657600" algn="l">
              <a:lnSpc>
                <a:spcPct val="90000"/>
              </a:lnSpc>
              <a:spcBef>
                <a:spcPts val="800"/>
              </a:spcBef>
              <a:spcAft>
                <a:spcPts val="0"/>
              </a:spcAft>
              <a:buClr>
                <a:schemeClr val="dk1"/>
              </a:buClr>
              <a:buSzPts val="2900"/>
              <a:buChar char="•"/>
              <a:defRPr/>
            </a:lvl8pPr>
            <a:lvl9pPr indent="-412750" lvl="8" marL="4114800" algn="l">
              <a:lnSpc>
                <a:spcPct val="90000"/>
              </a:lnSpc>
              <a:spcBef>
                <a:spcPts val="800"/>
              </a:spcBef>
              <a:spcAft>
                <a:spcPts val="0"/>
              </a:spcAft>
              <a:buClr>
                <a:schemeClr val="dk1"/>
              </a:buClr>
              <a:buSzPts val="2900"/>
              <a:buChar char="•"/>
              <a:defRPr/>
            </a:lvl9pPr>
          </a:lstStyle>
          <a:p/>
        </p:txBody>
      </p:sp>
      <p:sp>
        <p:nvSpPr>
          <p:cNvPr id="41" name="Google Shape;41;p28"/>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42" name="Google Shape;42;p28"/>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algn="ctr">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43" name="Google Shape;43;p28"/>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29"/>
          <p:cNvSpPr txBox="1"/>
          <p:nvPr>
            <p:ph type="title"/>
          </p:nvPr>
        </p:nvSpPr>
        <p:spPr>
          <a:xfrm>
            <a:off x="1417142" y="547688"/>
            <a:ext cx="17745000" cy="1988400"/>
          </a:xfrm>
          <a:prstGeom prst="rect">
            <a:avLst/>
          </a:prstGeom>
          <a:noFill/>
          <a:ln>
            <a:noFill/>
          </a:ln>
        </p:spPr>
        <p:txBody>
          <a:bodyPr anchorCtr="0" anchor="ctr" bIns="74275" lIns="148575" spcFirstLastPara="1" rIns="148575" wrap="square" tIns="74275">
            <a:normAutofit/>
          </a:bodyPr>
          <a:lstStyle>
            <a:lvl1pPr lvl="0" algn="l">
              <a:lnSpc>
                <a:spcPct val="90000"/>
              </a:lnSpc>
              <a:spcBef>
                <a:spcPts val="0"/>
              </a:spcBef>
              <a:spcAft>
                <a:spcPts val="0"/>
              </a:spcAft>
              <a:buClr>
                <a:schemeClr val="dk1"/>
              </a:buClr>
              <a:buSzPts val="29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46" name="Google Shape;46;p29"/>
          <p:cNvSpPr txBox="1"/>
          <p:nvPr>
            <p:ph idx="1" type="body"/>
          </p:nvPr>
        </p:nvSpPr>
        <p:spPr>
          <a:xfrm>
            <a:off x="1417142" y="2521745"/>
            <a:ext cx="8703900" cy="1236000"/>
          </a:xfrm>
          <a:prstGeom prst="rect">
            <a:avLst/>
          </a:prstGeom>
          <a:noFill/>
          <a:ln>
            <a:noFill/>
          </a:ln>
        </p:spPr>
        <p:txBody>
          <a:bodyPr anchorCtr="0" anchor="b" bIns="74275" lIns="148575" spcFirstLastPara="1" rIns="148575" wrap="square" tIns="74275">
            <a:normAutofit/>
          </a:bodyPr>
          <a:lstStyle>
            <a:lvl1pPr indent="-228600" lvl="0" marL="457200" algn="l">
              <a:lnSpc>
                <a:spcPct val="90000"/>
              </a:lnSpc>
              <a:spcBef>
                <a:spcPts val="1600"/>
              </a:spcBef>
              <a:spcAft>
                <a:spcPts val="0"/>
              </a:spcAft>
              <a:buClr>
                <a:schemeClr val="dk1"/>
              </a:buClr>
              <a:buSzPts val="3900"/>
              <a:buNone/>
              <a:defRPr b="1" sz="3900"/>
            </a:lvl1pPr>
            <a:lvl2pPr indent="-228600" lvl="1" marL="914400" algn="l">
              <a:lnSpc>
                <a:spcPct val="90000"/>
              </a:lnSpc>
              <a:spcBef>
                <a:spcPts val="800"/>
              </a:spcBef>
              <a:spcAft>
                <a:spcPts val="0"/>
              </a:spcAft>
              <a:buClr>
                <a:schemeClr val="dk1"/>
              </a:buClr>
              <a:buSzPts val="3300"/>
              <a:buNone/>
              <a:defRPr b="1" sz="3300"/>
            </a:lvl2pPr>
            <a:lvl3pPr indent="-228600" lvl="2" marL="1371600" algn="l">
              <a:lnSpc>
                <a:spcPct val="90000"/>
              </a:lnSpc>
              <a:spcBef>
                <a:spcPts val="800"/>
              </a:spcBef>
              <a:spcAft>
                <a:spcPts val="0"/>
              </a:spcAft>
              <a:buClr>
                <a:schemeClr val="dk1"/>
              </a:buClr>
              <a:buSzPts val="2900"/>
              <a:buNone/>
              <a:defRPr b="1" sz="2900"/>
            </a:lvl3pPr>
            <a:lvl4pPr indent="-228600" lvl="3" marL="1828800" algn="l">
              <a:lnSpc>
                <a:spcPct val="90000"/>
              </a:lnSpc>
              <a:spcBef>
                <a:spcPts val="800"/>
              </a:spcBef>
              <a:spcAft>
                <a:spcPts val="0"/>
              </a:spcAft>
              <a:buClr>
                <a:schemeClr val="dk1"/>
              </a:buClr>
              <a:buSzPts val="2600"/>
              <a:buNone/>
              <a:defRPr b="1" sz="2600"/>
            </a:lvl4pPr>
            <a:lvl5pPr indent="-228600" lvl="4" marL="2286000" algn="l">
              <a:lnSpc>
                <a:spcPct val="90000"/>
              </a:lnSpc>
              <a:spcBef>
                <a:spcPts val="800"/>
              </a:spcBef>
              <a:spcAft>
                <a:spcPts val="0"/>
              </a:spcAft>
              <a:buClr>
                <a:schemeClr val="dk1"/>
              </a:buClr>
              <a:buSzPts val="2600"/>
              <a:buNone/>
              <a:defRPr b="1" sz="2600"/>
            </a:lvl5pPr>
            <a:lvl6pPr indent="-228600" lvl="5" marL="2743200" algn="l">
              <a:lnSpc>
                <a:spcPct val="90000"/>
              </a:lnSpc>
              <a:spcBef>
                <a:spcPts val="800"/>
              </a:spcBef>
              <a:spcAft>
                <a:spcPts val="0"/>
              </a:spcAft>
              <a:buClr>
                <a:schemeClr val="dk1"/>
              </a:buClr>
              <a:buSzPts val="2600"/>
              <a:buNone/>
              <a:defRPr b="1" sz="2600"/>
            </a:lvl6pPr>
            <a:lvl7pPr indent="-228600" lvl="6" marL="3200400" algn="l">
              <a:lnSpc>
                <a:spcPct val="90000"/>
              </a:lnSpc>
              <a:spcBef>
                <a:spcPts val="800"/>
              </a:spcBef>
              <a:spcAft>
                <a:spcPts val="0"/>
              </a:spcAft>
              <a:buClr>
                <a:schemeClr val="dk1"/>
              </a:buClr>
              <a:buSzPts val="2600"/>
              <a:buNone/>
              <a:defRPr b="1" sz="2600"/>
            </a:lvl7pPr>
            <a:lvl8pPr indent="-228600" lvl="7" marL="3657600" algn="l">
              <a:lnSpc>
                <a:spcPct val="90000"/>
              </a:lnSpc>
              <a:spcBef>
                <a:spcPts val="800"/>
              </a:spcBef>
              <a:spcAft>
                <a:spcPts val="0"/>
              </a:spcAft>
              <a:buClr>
                <a:schemeClr val="dk1"/>
              </a:buClr>
              <a:buSzPts val="2600"/>
              <a:buNone/>
              <a:defRPr b="1" sz="2600"/>
            </a:lvl8pPr>
            <a:lvl9pPr indent="-228600" lvl="8" marL="4114800" algn="l">
              <a:lnSpc>
                <a:spcPct val="90000"/>
              </a:lnSpc>
              <a:spcBef>
                <a:spcPts val="800"/>
              </a:spcBef>
              <a:spcAft>
                <a:spcPts val="0"/>
              </a:spcAft>
              <a:buClr>
                <a:schemeClr val="dk1"/>
              </a:buClr>
              <a:buSzPts val="2600"/>
              <a:buNone/>
              <a:defRPr b="1" sz="2600"/>
            </a:lvl9pPr>
          </a:lstStyle>
          <a:p/>
        </p:txBody>
      </p:sp>
      <p:sp>
        <p:nvSpPr>
          <p:cNvPr id="47" name="Google Shape;47;p29"/>
          <p:cNvSpPr txBox="1"/>
          <p:nvPr>
            <p:ph idx="2" type="body"/>
          </p:nvPr>
        </p:nvSpPr>
        <p:spPr>
          <a:xfrm>
            <a:off x="1417142" y="3757613"/>
            <a:ext cx="8703900" cy="5526900"/>
          </a:xfrm>
          <a:prstGeom prst="rect">
            <a:avLst/>
          </a:prstGeom>
          <a:noFill/>
          <a:ln>
            <a:noFill/>
          </a:ln>
        </p:spPr>
        <p:txBody>
          <a:bodyPr anchorCtr="0" anchor="t" bIns="74275" lIns="148575" spcFirstLastPara="1" rIns="148575" wrap="square" tIns="74275">
            <a:normAutofit/>
          </a:bodyPr>
          <a:lstStyle>
            <a:lvl1pPr indent="-412750" lvl="0" marL="457200" algn="l">
              <a:lnSpc>
                <a:spcPct val="90000"/>
              </a:lnSpc>
              <a:spcBef>
                <a:spcPts val="1600"/>
              </a:spcBef>
              <a:spcAft>
                <a:spcPts val="0"/>
              </a:spcAft>
              <a:buClr>
                <a:schemeClr val="dk1"/>
              </a:buClr>
              <a:buSzPts val="2900"/>
              <a:buChar char="•"/>
              <a:defRPr/>
            </a:lvl1pPr>
            <a:lvl2pPr indent="-412750" lvl="1" marL="914400" algn="l">
              <a:lnSpc>
                <a:spcPct val="90000"/>
              </a:lnSpc>
              <a:spcBef>
                <a:spcPts val="800"/>
              </a:spcBef>
              <a:spcAft>
                <a:spcPts val="0"/>
              </a:spcAft>
              <a:buClr>
                <a:schemeClr val="dk1"/>
              </a:buClr>
              <a:buSzPts val="2900"/>
              <a:buChar char="•"/>
              <a:defRPr/>
            </a:lvl2pPr>
            <a:lvl3pPr indent="-412750" lvl="2" marL="1371600" algn="l">
              <a:lnSpc>
                <a:spcPct val="90000"/>
              </a:lnSpc>
              <a:spcBef>
                <a:spcPts val="800"/>
              </a:spcBef>
              <a:spcAft>
                <a:spcPts val="0"/>
              </a:spcAft>
              <a:buClr>
                <a:schemeClr val="dk1"/>
              </a:buClr>
              <a:buSzPts val="2900"/>
              <a:buChar char="•"/>
              <a:defRPr/>
            </a:lvl3pPr>
            <a:lvl4pPr indent="-412750" lvl="3" marL="1828800" algn="l">
              <a:lnSpc>
                <a:spcPct val="90000"/>
              </a:lnSpc>
              <a:spcBef>
                <a:spcPts val="800"/>
              </a:spcBef>
              <a:spcAft>
                <a:spcPts val="0"/>
              </a:spcAft>
              <a:buClr>
                <a:schemeClr val="dk1"/>
              </a:buClr>
              <a:buSzPts val="2900"/>
              <a:buChar char="•"/>
              <a:defRPr/>
            </a:lvl4pPr>
            <a:lvl5pPr indent="-412750" lvl="4" marL="2286000" algn="l">
              <a:lnSpc>
                <a:spcPct val="90000"/>
              </a:lnSpc>
              <a:spcBef>
                <a:spcPts val="800"/>
              </a:spcBef>
              <a:spcAft>
                <a:spcPts val="0"/>
              </a:spcAft>
              <a:buClr>
                <a:schemeClr val="dk1"/>
              </a:buClr>
              <a:buSzPts val="2900"/>
              <a:buChar char="•"/>
              <a:defRPr/>
            </a:lvl5pPr>
            <a:lvl6pPr indent="-412750" lvl="5" marL="2743200" algn="l">
              <a:lnSpc>
                <a:spcPct val="90000"/>
              </a:lnSpc>
              <a:spcBef>
                <a:spcPts val="800"/>
              </a:spcBef>
              <a:spcAft>
                <a:spcPts val="0"/>
              </a:spcAft>
              <a:buClr>
                <a:schemeClr val="dk1"/>
              </a:buClr>
              <a:buSzPts val="2900"/>
              <a:buChar char="•"/>
              <a:defRPr/>
            </a:lvl6pPr>
            <a:lvl7pPr indent="-412750" lvl="6" marL="3200400" algn="l">
              <a:lnSpc>
                <a:spcPct val="90000"/>
              </a:lnSpc>
              <a:spcBef>
                <a:spcPts val="800"/>
              </a:spcBef>
              <a:spcAft>
                <a:spcPts val="0"/>
              </a:spcAft>
              <a:buClr>
                <a:schemeClr val="dk1"/>
              </a:buClr>
              <a:buSzPts val="2900"/>
              <a:buChar char="•"/>
              <a:defRPr/>
            </a:lvl7pPr>
            <a:lvl8pPr indent="-412750" lvl="7" marL="3657600" algn="l">
              <a:lnSpc>
                <a:spcPct val="90000"/>
              </a:lnSpc>
              <a:spcBef>
                <a:spcPts val="800"/>
              </a:spcBef>
              <a:spcAft>
                <a:spcPts val="0"/>
              </a:spcAft>
              <a:buClr>
                <a:schemeClr val="dk1"/>
              </a:buClr>
              <a:buSzPts val="2900"/>
              <a:buChar char="•"/>
              <a:defRPr/>
            </a:lvl8pPr>
            <a:lvl9pPr indent="-412750" lvl="8" marL="4114800" algn="l">
              <a:lnSpc>
                <a:spcPct val="90000"/>
              </a:lnSpc>
              <a:spcBef>
                <a:spcPts val="800"/>
              </a:spcBef>
              <a:spcAft>
                <a:spcPts val="0"/>
              </a:spcAft>
              <a:buClr>
                <a:schemeClr val="dk1"/>
              </a:buClr>
              <a:buSzPts val="2900"/>
              <a:buChar char="•"/>
              <a:defRPr/>
            </a:lvl9pPr>
          </a:lstStyle>
          <a:p/>
        </p:txBody>
      </p:sp>
      <p:sp>
        <p:nvSpPr>
          <p:cNvPr id="48" name="Google Shape;48;p29"/>
          <p:cNvSpPr txBox="1"/>
          <p:nvPr>
            <p:ph idx="3" type="body"/>
          </p:nvPr>
        </p:nvSpPr>
        <p:spPr>
          <a:xfrm>
            <a:off x="10415588" y="2521745"/>
            <a:ext cx="8746500" cy="1236000"/>
          </a:xfrm>
          <a:prstGeom prst="rect">
            <a:avLst/>
          </a:prstGeom>
          <a:noFill/>
          <a:ln>
            <a:noFill/>
          </a:ln>
        </p:spPr>
        <p:txBody>
          <a:bodyPr anchorCtr="0" anchor="b" bIns="74275" lIns="148575" spcFirstLastPara="1" rIns="148575" wrap="square" tIns="74275">
            <a:normAutofit/>
          </a:bodyPr>
          <a:lstStyle>
            <a:lvl1pPr indent="-228600" lvl="0" marL="457200" algn="l">
              <a:lnSpc>
                <a:spcPct val="90000"/>
              </a:lnSpc>
              <a:spcBef>
                <a:spcPts val="1600"/>
              </a:spcBef>
              <a:spcAft>
                <a:spcPts val="0"/>
              </a:spcAft>
              <a:buClr>
                <a:schemeClr val="dk1"/>
              </a:buClr>
              <a:buSzPts val="3900"/>
              <a:buNone/>
              <a:defRPr b="1" sz="3900"/>
            </a:lvl1pPr>
            <a:lvl2pPr indent="-228600" lvl="1" marL="914400" algn="l">
              <a:lnSpc>
                <a:spcPct val="90000"/>
              </a:lnSpc>
              <a:spcBef>
                <a:spcPts val="800"/>
              </a:spcBef>
              <a:spcAft>
                <a:spcPts val="0"/>
              </a:spcAft>
              <a:buClr>
                <a:schemeClr val="dk1"/>
              </a:buClr>
              <a:buSzPts val="3300"/>
              <a:buNone/>
              <a:defRPr b="1" sz="3300"/>
            </a:lvl2pPr>
            <a:lvl3pPr indent="-228600" lvl="2" marL="1371600" algn="l">
              <a:lnSpc>
                <a:spcPct val="90000"/>
              </a:lnSpc>
              <a:spcBef>
                <a:spcPts val="800"/>
              </a:spcBef>
              <a:spcAft>
                <a:spcPts val="0"/>
              </a:spcAft>
              <a:buClr>
                <a:schemeClr val="dk1"/>
              </a:buClr>
              <a:buSzPts val="2900"/>
              <a:buNone/>
              <a:defRPr b="1" sz="2900"/>
            </a:lvl3pPr>
            <a:lvl4pPr indent="-228600" lvl="3" marL="1828800" algn="l">
              <a:lnSpc>
                <a:spcPct val="90000"/>
              </a:lnSpc>
              <a:spcBef>
                <a:spcPts val="800"/>
              </a:spcBef>
              <a:spcAft>
                <a:spcPts val="0"/>
              </a:spcAft>
              <a:buClr>
                <a:schemeClr val="dk1"/>
              </a:buClr>
              <a:buSzPts val="2600"/>
              <a:buNone/>
              <a:defRPr b="1" sz="2600"/>
            </a:lvl4pPr>
            <a:lvl5pPr indent="-228600" lvl="4" marL="2286000" algn="l">
              <a:lnSpc>
                <a:spcPct val="90000"/>
              </a:lnSpc>
              <a:spcBef>
                <a:spcPts val="800"/>
              </a:spcBef>
              <a:spcAft>
                <a:spcPts val="0"/>
              </a:spcAft>
              <a:buClr>
                <a:schemeClr val="dk1"/>
              </a:buClr>
              <a:buSzPts val="2600"/>
              <a:buNone/>
              <a:defRPr b="1" sz="2600"/>
            </a:lvl5pPr>
            <a:lvl6pPr indent="-228600" lvl="5" marL="2743200" algn="l">
              <a:lnSpc>
                <a:spcPct val="90000"/>
              </a:lnSpc>
              <a:spcBef>
                <a:spcPts val="800"/>
              </a:spcBef>
              <a:spcAft>
                <a:spcPts val="0"/>
              </a:spcAft>
              <a:buClr>
                <a:schemeClr val="dk1"/>
              </a:buClr>
              <a:buSzPts val="2600"/>
              <a:buNone/>
              <a:defRPr b="1" sz="2600"/>
            </a:lvl6pPr>
            <a:lvl7pPr indent="-228600" lvl="6" marL="3200400" algn="l">
              <a:lnSpc>
                <a:spcPct val="90000"/>
              </a:lnSpc>
              <a:spcBef>
                <a:spcPts val="800"/>
              </a:spcBef>
              <a:spcAft>
                <a:spcPts val="0"/>
              </a:spcAft>
              <a:buClr>
                <a:schemeClr val="dk1"/>
              </a:buClr>
              <a:buSzPts val="2600"/>
              <a:buNone/>
              <a:defRPr b="1" sz="2600"/>
            </a:lvl7pPr>
            <a:lvl8pPr indent="-228600" lvl="7" marL="3657600" algn="l">
              <a:lnSpc>
                <a:spcPct val="90000"/>
              </a:lnSpc>
              <a:spcBef>
                <a:spcPts val="800"/>
              </a:spcBef>
              <a:spcAft>
                <a:spcPts val="0"/>
              </a:spcAft>
              <a:buClr>
                <a:schemeClr val="dk1"/>
              </a:buClr>
              <a:buSzPts val="2600"/>
              <a:buNone/>
              <a:defRPr b="1" sz="2600"/>
            </a:lvl8pPr>
            <a:lvl9pPr indent="-228600" lvl="8" marL="4114800" algn="l">
              <a:lnSpc>
                <a:spcPct val="90000"/>
              </a:lnSpc>
              <a:spcBef>
                <a:spcPts val="800"/>
              </a:spcBef>
              <a:spcAft>
                <a:spcPts val="0"/>
              </a:spcAft>
              <a:buClr>
                <a:schemeClr val="dk1"/>
              </a:buClr>
              <a:buSzPts val="2600"/>
              <a:buNone/>
              <a:defRPr b="1" sz="2600"/>
            </a:lvl9pPr>
          </a:lstStyle>
          <a:p/>
        </p:txBody>
      </p:sp>
      <p:sp>
        <p:nvSpPr>
          <p:cNvPr id="49" name="Google Shape;49;p29"/>
          <p:cNvSpPr txBox="1"/>
          <p:nvPr>
            <p:ph idx="4" type="body"/>
          </p:nvPr>
        </p:nvSpPr>
        <p:spPr>
          <a:xfrm>
            <a:off x="10415588" y="3757613"/>
            <a:ext cx="8746500" cy="5526900"/>
          </a:xfrm>
          <a:prstGeom prst="rect">
            <a:avLst/>
          </a:prstGeom>
          <a:noFill/>
          <a:ln>
            <a:noFill/>
          </a:ln>
        </p:spPr>
        <p:txBody>
          <a:bodyPr anchorCtr="0" anchor="t" bIns="74275" lIns="148575" spcFirstLastPara="1" rIns="148575" wrap="square" tIns="74275">
            <a:normAutofit/>
          </a:bodyPr>
          <a:lstStyle>
            <a:lvl1pPr indent="-412750" lvl="0" marL="457200" algn="l">
              <a:lnSpc>
                <a:spcPct val="90000"/>
              </a:lnSpc>
              <a:spcBef>
                <a:spcPts val="1600"/>
              </a:spcBef>
              <a:spcAft>
                <a:spcPts val="0"/>
              </a:spcAft>
              <a:buClr>
                <a:schemeClr val="dk1"/>
              </a:buClr>
              <a:buSzPts val="2900"/>
              <a:buChar char="•"/>
              <a:defRPr/>
            </a:lvl1pPr>
            <a:lvl2pPr indent="-412750" lvl="1" marL="914400" algn="l">
              <a:lnSpc>
                <a:spcPct val="90000"/>
              </a:lnSpc>
              <a:spcBef>
                <a:spcPts val="800"/>
              </a:spcBef>
              <a:spcAft>
                <a:spcPts val="0"/>
              </a:spcAft>
              <a:buClr>
                <a:schemeClr val="dk1"/>
              </a:buClr>
              <a:buSzPts val="2900"/>
              <a:buChar char="•"/>
              <a:defRPr/>
            </a:lvl2pPr>
            <a:lvl3pPr indent="-412750" lvl="2" marL="1371600" algn="l">
              <a:lnSpc>
                <a:spcPct val="90000"/>
              </a:lnSpc>
              <a:spcBef>
                <a:spcPts val="800"/>
              </a:spcBef>
              <a:spcAft>
                <a:spcPts val="0"/>
              </a:spcAft>
              <a:buClr>
                <a:schemeClr val="dk1"/>
              </a:buClr>
              <a:buSzPts val="2900"/>
              <a:buChar char="•"/>
              <a:defRPr/>
            </a:lvl3pPr>
            <a:lvl4pPr indent="-412750" lvl="3" marL="1828800" algn="l">
              <a:lnSpc>
                <a:spcPct val="90000"/>
              </a:lnSpc>
              <a:spcBef>
                <a:spcPts val="800"/>
              </a:spcBef>
              <a:spcAft>
                <a:spcPts val="0"/>
              </a:spcAft>
              <a:buClr>
                <a:schemeClr val="dk1"/>
              </a:buClr>
              <a:buSzPts val="2900"/>
              <a:buChar char="•"/>
              <a:defRPr/>
            </a:lvl4pPr>
            <a:lvl5pPr indent="-412750" lvl="4" marL="2286000" algn="l">
              <a:lnSpc>
                <a:spcPct val="90000"/>
              </a:lnSpc>
              <a:spcBef>
                <a:spcPts val="800"/>
              </a:spcBef>
              <a:spcAft>
                <a:spcPts val="0"/>
              </a:spcAft>
              <a:buClr>
                <a:schemeClr val="dk1"/>
              </a:buClr>
              <a:buSzPts val="2900"/>
              <a:buChar char="•"/>
              <a:defRPr/>
            </a:lvl5pPr>
            <a:lvl6pPr indent="-412750" lvl="5" marL="2743200" algn="l">
              <a:lnSpc>
                <a:spcPct val="90000"/>
              </a:lnSpc>
              <a:spcBef>
                <a:spcPts val="800"/>
              </a:spcBef>
              <a:spcAft>
                <a:spcPts val="0"/>
              </a:spcAft>
              <a:buClr>
                <a:schemeClr val="dk1"/>
              </a:buClr>
              <a:buSzPts val="2900"/>
              <a:buChar char="•"/>
              <a:defRPr/>
            </a:lvl6pPr>
            <a:lvl7pPr indent="-412750" lvl="6" marL="3200400" algn="l">
              <a:lnSpc>
                <a:spcPct val="90000"/>
              </a:lnSpc>
              <a:spcBef>
                <a:spcPts val="800"/>
              </a:spcBef>
              <a:spcAft>
                <a:spcPts val="0"/>
              </a:spcAft>
              <a:buClr>
                <a:schemeClr val="dk1"/>
              </a:buClr>
              <a:buSzPts val="2900"/>
              <a:buChar char="•"/>
              <a:defRPr/>
            </a:lvl7pPr>
            <a:lvl8pPr indent="-412750" lvl="7" marL="3657600" algn="l">
              <a:lnSpc>
                <a:spcPct val="90000"/>
              </a:lnSpc>
              <a:spcBef>
                <a:spcPts val="800"/>
              </a:spcBef>
              <a:spcAft>
                <a:spcPts val="0"/>
              </a:spcAft>
              <a:buClr>
                <a:schemeClr val="dk1"/>
              </a:buClr>
              <a:buSzPts val="2900"/>
              <a:buChar char="•"/>
              <a:defRPr/>
            </a:lvl8pPr>
            <a:lvl9pPr indent="-412750" lvl="8" marL="4114800" algn="l">
              <a:lnSpc>
                <a:spcPct val="90000"/>
              </a:lnSpc>
              <a:spcBef>
                <a:spcPts val="800"/>
              </a:spcBef>
              <a:spcAft>
                <a:spcPts val="0"/>
              </a:spcAft>
              <a:buClr>
                <a:schemeClr val="dk1"/>
              </a:buClr>
              <a:buSzPts val="2900"/>
              <a:buChar char="•"/>
              <a:defRPr/>
            </a:lvl9pPr>
          </a:lstStyle>
          <a:p/>
        </p:txBody>
      </p:sp>
      <p:sp>
        <p:nvSpPr>
          <p:cNvPr id="50" name="Google Shape;50;p29"/>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51" name="Google Shape;51;p29"/>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algn="ctr">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52" name="Google Shape;52;p29"/>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30"/>
          <p:cNvSpPr txBox="1"/>
          <p:nvPr>
            <p:ph type="title"/>
          </p:nvPr>
        </p:nvSpPr>
        <p:spPr>
          <a:xfrm>
            <a:off x="1414463" y="547688"/>
            <a:ext cx="17745000" cy="1988400"/>
          </a:xfrm>
          <a:prstGeom prst="rect">
            <a:avLst/>
          </a:prstGeom>
          <a:noFill/>
          <a:ln>
            <a:noFill/>
          </a:ln>
        </p:spPr>
        <p:txBody>
          <a:bodyPr anchorCtr="0" anchor="ctr" bIns="74275" lIns="148575" spcFirstLastPara="1" rIns="148575" wrap="square" tIns="74275">
            <a:normAutofit/>
          </a:bodyPr>
          <a:lstStyle>
            <a:lvl1pPr lvl="0" algn="l">
              <a:lnSpc>
                <a:spcPct val="90000"/>
              </a:lnSpc>
              <a:spcBef>
                <a:spcPts val="0"/>
              </a:spcBef>
              <a:spcAft>
                <a:spcPts val="0"/>
              </a:spcAft>
              <a:buClr>
                <a:schemeClr val="dk1"/>
              </a:buClr>
              <a:buSzPts val="29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55" name="Google Shape;55;p30"/>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56" name="Google Shape;56;p30"/>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algn="ctr">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57" name="Google Shape;57;p30"/>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31"/>
          <p:cNvSpPr txBox="1"/>
          <p:nvPr>
            <p:ph type="title"/>
          </p:nvPr>
        </p:nvSpPr>
        <p:spPr>
          <a:xfrm>
            <a:off x="1417142" y="685800"/>
            <a:ext cx="6635700" cy="2400300"/>
          </a:xfrm>
          <a:prstGeom prst="rect">
            <a:avLst/>
          </a:prstGeom>
          <a:noFill/>
          <a:ln>
            <a:noFill/>
          </a:ln>
        </p:spPr>
        <p:txBody>
          <a:bodyPr anchorCtr="0" anchor="b" bIns="74275" lIns="148575" spcFirstLastPara="1" rIns="148575" wrap="square" tIns="74275">
            <a:normAutofit/>
          </a:bodyPr>
          <a:lstStyle>
            <a:lvl1pPr lvl="0" algn="l">
              <a:lnSpc>
                <a:spcPct val="90000"/>
              </a:lnSpc>
              <a:spcBef>
                <a:spcPts val="0"/>
              </a:spcBef>
              <a:spcAft>
                <a:spcPts val="0"/>
              </a:spcAft>
              <a:buClr>
                <a:schemeClr val="dk1"/>
              </a:buClr>
              <a:buSzPts val="5200"/>
              <a:buFont typeface="Calibri"/>
              <a:buNone/>
              <a:defRPr sz="5200"/>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60" name="Google Shape;60;p31"/>
          <p:cNvSpPr txBox="1"/>
          <p:nvPr>
            <p:ph idx="1" type="body"/>
          </p:nvPr>
        </p:nvSpPr>
        <p:spPr>
          <a:xfrm>
            <a:off x="8746630" y="1481138"/>
            <a:ext cx="10415700" cy="7310400"/>
          </a:xfrm>
          <a:prstGeom prst="rect">
            <a:avLst/>
          </a:prstGeom>
          <a:noFill/>
          <a:ln>
            <a:noFill/>
          </a:ln>
        </p:spPr>
        <p:txBody>
          <a:bodyPr anchorCtr="0" anchor="t" bIns="74275" lIns="148575" spcFirstLastPara="1" rIns="148575" wrap="square" tIns="74275">
            <a:normAutofit/>
          </a:bodyPr>
          <a:lstStyle>
            <a:lvl1pPr indent="-558800" lvl="0" marL="457200" algn="l">
              <a:lnSpc>
                <a:spcPct val="90000"/>
              </a:lnSpc>
              <a:spcBef>
                <a:spcPts val="1600"/>
              </a:spcBef>
              <a:spcAft>
                <a:spcPts val="0"/>
              </a:spcAft>
              <a:buClr>
                <a:schemeClr val="dk1"/>
              </a:buClr>
              <a:buSzPts val="5200"/>
              <a:buChar char="•"/>
              <a:defRPr sz="5200"/>
            </a:lvl1pPr>
            <a:lvl2pPr indent="-520700" lvl="1" marL="914400" algn="l">
              <a:lnSpc>
                <a:spcPct val="90000"/>
              </a:lnSpc>
              <a:spcBef>
                <a:spcPts val="800"/>
              </a:spcBef>
              <a:spcAft>
                <a:spcPts val="0"/>
              </a:spcAft>
              <a:buClr>
                <a:schemeClr val="dk1"/>
              </a:buClr>
              <a:buSzPts val="4600"/>
              <a:buChar char="•"/>
              <a:defRPr sz="4600"/>
            </a:lvl2pPr>
            <a:lvl3pPr indent="-476250" lvl="2" marL="1371600" algn="l">
              <a:lnSpc>
                <a:spcPct val="90000"/>
              </a:lnSpc>
              <a:spcBef>
                <a:spcPts val="800"/>
              </a:spcBef>
              <a:spcAft>
                <a:spcPts val="0"/>
              </a:spcAft>
              <a:buClr>
                <a:schemeClr val="dk1"/>
              </a:buClr>
              <a:buSzPts val="3900"/>
              <a:buChar char="•"/>
              <a:defRPr sz="3900"/>
            </a:lvl3pPr>
            <a:lvl4pPr indent="-438150" lvl="3" marL="1828800" algn="l">
              <a:lnSpc>
                <a:spcPct val="90000"/>
              </a:lnSpc>
              <a:spcBef>
                <a:spcPts val="800"/>
              </a:spcBef>
              <a:spcAft>
                <a:spcPts val="0"/>
              </a:spcAft>
              <a:buClr>
                <a:schemeClr val="dk1"/>
              </a:buClr>
              <a:buSzPts val="3300"/>
              <a:buChar char="•"/>
              <a:defRPr sz="3300"/>
            </a:lvl4pPr>
            <a:lvl5pPr indent="-438150" lvl="4" marL="2286000" algn="l">
              <a:lnSpc>
                <a:spcPct val="90000"/>
              </a:lnSpc>
              <a:spcBef>
                <a:spcPts val="800"/>
              </a:spcBef>
              <a:spcAft>
                <a:spcPts val="0"/>
              </a:spcAft>
              <a:buClr>
                <a:schemeClr val="dk1"/>
              </a:buClr>
              <a:buSzPts val="3300"/>
              <a:buChar char="•"/>
              <a:defRPr sz="3300"/>
            </a:lvl5pPr>
            <a:lvl6pPr indent="-438150" lvl="5" marL="2743200" algn="l">
              <a:lnSpc>
                <a:spcPct val="90000"/>
              </a:lnSpc>
              <a:spcBef>
                <a:spcPts val="800"/>
              </a:spcBef>
              <a:spcAft>
                <a:spcPts val="0"/>
              </a:spcAft>
              <a:buClr>
                <a:schemeClr val="dk1"/>
              </a:buClr>
              <a:buSzPts val="3300"/>
              <a:buChar char="•"/>
              <a:defRPr sz="3300"/>
            </a:lvl6pPr>
            <a:lvl7pPr indent="-438150" lvl="6" marL="3200400" algn="l">
              <a:lnSpc>
                <a:spcPct val="90000"/>
              </a:lnSpc>
              <a:spcBef>
                <a:spcPts val="800"/>
              </a:spcBef>
              <a:spcAft>
                <a:spcPts val="0"/>
              </a:spcAft>
              <a:buClr>
                <a:schemeClr val="dk1"/>
              </a:buClr>
              <a:buSzPts val="3300"/>
              <a:buChar char="•"/>
              <a:defRPr sz="3300"/>
            </a:lvl7pPr>
            <a:lvl8pPr indent="-438150" lvl="7" marL="3657600" algn="l">
              <a:lnSpc>
                <a:spcPct val="90000"/>
              </a:lnSpc>
              <a:spcBef>
                <a:spcPts val="800"/>
              </a:spcBef>
              <a:spcAft>
                <a:spcPts val="0"/>
              </a:spcAft>
              <a:buClr>
                <a:schemeClr val="dk1"/>
              </a:buClr>
              <a:buSzPts val="3300"/>
              <a:buChar char="•"/>
              <a:defRPr sz="3300"/>
            </a:lvl8pPr>
            <a:lvl9pPr indent="-438150" lvl="8" marL="4114800" algn="l">
              <a:lnSpc>
                <a:spcPct val="90000"/>
              </a:lnSpc>
              <a:spcBef>
                <a:spcPts val="800"/>
              </a:spcBef>
              <a:spcAft>
                <a:spcPts val="0"/>
              </a:spcAft>
              <a:buClr>
                <a:schemeClr val="dk1"/>
              </a:buClr>
              <a:buSzPts val="3300"/>
              <a:buChar char="•"/>
              <a:defRPr sz="3300"/>
            </a:lvl9pPr>
          </a:lstStyle>
          <a:p/>
        </p:txBody>
      </p:sp>
      <p:sp>
        <p:nvSpPr>
          <p:cNvPr id="61" name="Google Shape;61;p31"/>
          <p:cNvSpPr txBox="1"/>
          <p:nvPr>
            <p:ph idx="2" type="body"/>
          </p:nvPr>
        </p:nvSpPr>
        <p:spPr>
          <a:xfrm>
            <a:off x="1417142" y="3086100"/>
            <a:ext cx="6635700" cy="5717400"/>
          </a:xfrm>
          <a:prstGeom prst="rect">
            <a:avLst/>
          </a:prstGeom>
          <a:noFill/>
          <a:ln>
            <a:noFill/>
          </a:ln>
        </p:spPr>
        <p:txBody>
          <a:bodyPr anchorCtr="0" anchor="t" bIns="74275" lIns="148575" spcFirstLastPara="1" rIns="148575" wrap="square" tIns="74275">
            <a:normAutofit/>
          </a:bodyPr>
          <a:lstStyle>
            <a:lvl1pPr indent="-228600" lvl="0" marL="457200" algn="l">
              <a:lnSpc>
                <a:spcPct val="90000"/>
              </a:lnSpc>
              <a:spcBef>
                <a:spcPts val="1600"/>
              </a:spcBef>
              <a:spcAft>
                <a:spcPts val="0"/>
              </a:spcAft>
              <a:buClr>
                <a:schemeClr val="dk1"/>
              </a:buClr>
              <a:buSzPts val="2600"/>
              <a:buNone/>
              <a:defRPr sz="2600"/>
            </a:lvl1pPr>
            <a:lvl2pPr indent="-228600" lvl="1" marL="914400" algn="l">
              <a:lnSpc>
                <a:spcPct val="90000"/>
              </a:lnSpc>
              <a:spcBef>
                <a:spcPts val="800"/>
              </a:spcBef>
              <a:spcAft>
                <a:spcPts val="0"/>
              </a:spcAft>
              <a:buClr>
                <a:schemeClr val="dk1"/>
              </a:buClr>
              <a:buSzPts val="2300"/>
              <a:buNone/>
              <a:defRPr sz="2300"/>
            </a:lvl2pPr>
            <a:lvl3pPr indent="-228600" lvl="2" marL="1371600" algn="l">
              <a:lnSpc>
                <a:spcPct val="90000"/>
              </a:lnSpc>
              <a:spcBef>
                <a:spcPts val="800"/>
              </a:spcBef>
              <a:spcAft>
                <a:spcPts val="0"/>
              </a:spcAft>
              <a:buClr>
                <a:schemeClr val="dk1"/>
              </a:buClr>
              <a:buSzPts val="2000"/>
              <a:buNone/>
              <a:defRPr sz="2000"/>
            </a:lvl3pPr>
            <a:lvl4pPr indent="-228600" lvl="3" marL="1828800" algn="l">
              <a:lnSpc>
                <a:spcPct val="90000"/>
              </a:lnSpc>
              <a:spcBef>
                <a:spcPts val="800"/>
              </a:spcBef>
              <a:spcAft>
                <a:spcPts val="0"/>
              </a:spcAft>
              <a:buClr>
                <a:schemeClr val="dk1"/>
              </a:buClr>
              <a:buSzPts val="1600"/>
              <a:buNone/>
              <a:defRPr sz="1600"/>
            </a:lvl4pPr>
            <a:lvl5pPr indent="-228600" lvl="4" marL="2286000" algn="l">
              <a:lnSpc>
                <a:spcPct val="90000"/>
              </a:lnSpc>
              <a:spcBef>
                <a:spcPts val="800"/>
              </a:spcBef>
              <a:spcAft>
                <a:spcPts val="0"/>
              </a:spcAft>
              <a:buClr>
                <a:schemeClr val="dk1"/>
              </a:buClr>
              <a:buSzPts val="1600"/>
              <a:buNone/>
              <a:defRPr sz="1600"/>
            </a:lvl5pPr>
            <a:lvl6pPr indent="-228600" lvl="5" marL="2743200" algn="l">
              <a:lnSpc>
                <a:spcPct val="90000"/>
              </a:lnSpc>
              <a:spcBef>
                <a:spcPts val="800"/>
              </a:spcBef>
              <a:spcAft>
                <a:spcPts val="0"/>
              </a:spcAft>
              <a:buClr>
                <a:schemeClr val="dk1"/>
              </a:buClr>
              <a:buSzPts val="1600"/>
              <a:buNone/>
              <a:defRPr sz="1600"/>
            </a:lvl6pPr>
            <a:lvl7pPr indent="-228600" lvl="6" marL="3200400" algn="l">
              <a:lnSpc>
                <a:spcPct val="90000"/>
              </a:lnSpc>
              <a:spcBef>
                <a:spcPts val="800"/>
              </a:spcBef>
              <a:spcAft>
                <a:spcPts val="0"/>
              </a:spcAft>
              <a:buClr>
                <a:schemeClr val="dk1"/>
              </a:buClr>
              <a:buSzPts val="1600"/>
              <a:buNone/>
              <a:defRPr sz="1600"/>
            </a:lvl7pPr>
            <a:lvl8pPr indent="-228600" lvl="7" marL="3657600" algn="l">
              <a:lnSpc>
                <a:spcPct val="90000"/>
              </a:lnSpc>
              <a:spcBef>
                <a:spcPts val="800"/>
              </a:spcBef>
              <a:spcAft>
                <a:spcPts val="0"/>
              </a:spcAft>
              <a:buClr>
                <a:schemeClr val="dk1"/>
              </a:buClr>
              <a:buSzPts val="1600"/>
              <a:buNone/>
              <a:defRPr sz="1600"/>
            </a:lvl8pPr>
            <a:lvl9pPr indent="-228600" lvl="8" marL="4114800" algn="l">
              <a:lnSpc>
                <a:spcPct val="90000"/>
              </a:lnSpc>
              <a:spcBef>
                <a:spcPts val="800"/>
              </a:spcBef>
              <a:spcAft>
                <a:spcPts val="0"/>
              </a:spcAft>
              <a:buClr>
                <a:schemeClr val="dk1"/>
              </a:buClr>
              <a:buSzPts val="1600"/>
              <a:buNone/>
              <a:defRPr sz="1600"/>
            </a:lvl9pPr>
          </a:lstStyle>
          <a:p/>
        </p:txBody>
      </p:sp>
      <p:sp>
        <p:nvSpPr>
          <p:cNvPr id="62" name="Google Shape;62;p31"/>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63" name="Google Shape;63;p31"/>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algn="ctr">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64" name="Google Shape;64;p31"/>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32"/>
          <p:cNvSpPr txBox="1"/>
          <p:nvPr>
            <p:ph type="title"/>
          </p:nvPr>
        </p:nvSpPr>
        <p:spPr>
          <a:xfrm>
            <a:off x="1417142" y="685800"/>
            <a:ext cx="6635700" cy="2400300"/>
          </a:xfrm>
          <a:prstGeom prst="rect">
            <a:avLst/>
          </a:prstGeom>
          <a:noFill/>
          <a:ln>
            <a:noFill/>
          </a:ln>
        </p:spPr>
        <p:txBody>
          <a:bodyPr anchorCtr="0" anchor="b" bIns="74275" lIns="148575" spcFirstLastPara="1" rIns="148575" wrap="square" tIns="74275">
            <a:normAutofit/>
          </a:bodyPr>
          <a:lstStyle>
            <a:lvl1pPr lvl="0" algn="l">
              <a:lnSpc>
                <a:spcPct val="90000"/>
              </a:lnSpc>
              <a:spcBef>
                <a:spcPts val="0"/>
              </a:spcBef>
              <a:spcAft>
                <a:spcPts val="0"/>
              </a:spcAft>
              <a:buClr>
                <a:schemeClr val="dk1"/>
              </a:buClr>
              <a:buSzPts val="5200"/>
              <a:buFont typeface="Calibri"/>
              <a:buNone/>
              <a:defRPr sz="5200"/>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67" name="Google Shape;67;p32"/>
          <p:cNvSpPr/>
          <p:nvPr>
            <p:ph idx="2" type="pic"/>
          </p:nvPr>
        </p:nvSpPr>
        <p:spPr>
          <a:xfrm>
            <a:off x="8746630" y="1481138"/>
            <a:ext cx="10415700" cy="7310400"/>
          </a:xfrm>
          <a:prstGeom prst="rect">
            <a:avLst/>
          </a:prstGeom>
          <a:noFill/>
          <a:ln>
            <a:noFill/>
          </a:ln>
        </p:spPr>
      </p:sp>
      <p:sp>
        <p:nvSpPr>
          <p:cNvPr id="68" name="Google Shape;68;p32"/>
          <p:cNvSpPr txBox="1"/>
          <p:nvPr>
            <p:ph idx="1" type="body"/>
          </p:nvPr>
        </p:nvSpPr>
        <p:spPr>
          <a:xfrm>
            <a:off x="1417142" y="3086100"/>
            <a:ext cx="6635700" cy="5717400"/>
          </a:xfrm>
          <a:prstGeom prst="rect">
            <a:avLst/>
          </a:prstGeom>
          <a:noFill/>
          <a:ln>
            <a:noFill/>
          </a:ln>
        </p:spPr>
        <p:txBody>
          <a:bodyPr anchorCtr="0" anchor="t" bIns="74275" lIns="148575" spcFirstLastPara="1" rIns="148575" wrap="square" tIns="74275">
            <a:normAutofit/>
          </a:bodyPr>
          <a:lstStyle>
            <a:lvl1pPr indent="-228600" lvl="0" marL="457200" algn="l">
              <a:lnSpc>
                <a:spcPct val="90000"/>
              </a:lnSpc>
              <a:spcBef>
                <a:spcPts val="1600"/>
              </a:spcBef>
              <a:spcAft>
                <a:spcPts val="0"/>
              </a:spcAft>
              <a:buClr>
                <a:schemeClr val="dk1"/>
              </a:buClr>
              <a:buSzPts val="2600"/>
              <a:buNone/>
              <a:defRPr sz="2600"/>
            </a:lvl1pPr>
            <a:lvl2pPr indent="-228600" lvl="1" marL="914400" algn="l">
              <a:lnSpc>
                <a:spcPct val="90000"/>
              </a:lnSpc>
              <a:spcBef>
                <a:spcPts val="800"/>
              </a:spcBef>
              <a:spcAft>
                <a:spcPts val="0"/>
              </a:spcAft>
              <a:buClr>
                <a:schemeClr val="dk1"/>
              </a:buClr>
              <a:buSzPts val="2300"/>
              <a:buNone/>
              <a:defRPr sz="2300"/>
            </a:lvl2pPr>
            <a:lvl3pPr indent="-228600" lvl="2" marL="1371600" algn="l">
              <a:lnSpc>
                <a:spcPct val="90000"/>
              </a:lnSpc>
              <a:spcBef>
                <a:spcPts val="800"/>
              </a:spcBef>
              <a:spcAft>
                <a:spcPts val="0"/>
              </a:spcAft>
              <a:buClr>
                <a:schemeClr val="dk1"/>
              </a:buClr>
              <a:buSzPts val="2000"/>
              <a:buNone/>
              <a:defRPr sz="2000"/>
            </a:lvl3pPr>
            <a:lvl4pPr indent="-228600" lvl="3" marL="1828800" algn="l">
              <a:lnSpc>
                <a:spcPct val="90000"/>
              </a:lnSpc>
              <a:spcBef>
                <a:spcPts val="800"/>
              </a:spcBef>
              <a:spcAft>
                <a:spcPts val="0"/>
              </a:spcAft>
              <a:buClr>
                <a:schemeClr val="dk1"/>
              </a:buClr>
              <a:buSzPts val="1600"/>
              <a:buNone/>
              <a:defRPr sz="1600"/>
            </a:lvl4pPr>
            <a:lvl5pPr indent="-228600" lvl="4" marL="2286000" algn="l">
              <a:lnSpc>
                <a:spcPct val="90000"/>
              </a:lnSpc>
              <a:spcBef>
                <a:spcPts val="800"/>
              </a:spcBef>
              <a:spcAft>
                <a:spcPts val="0"/>
              </a:spcAft>
              <a:buClr>
                <a:schemeClr val="dk1"/>
              </a:buClr>
              <a:buSzPts val="1600"/>
              <a:buNone/>
              <a:defRPr sz="1600"/>
            </a:lvl5pPr>
            <a:lvl6pPr indent="-228600" lvl="5" marL="2743200" algn="l">
              <a:lnSpc>
                <a:spcPct val="90000"/>
              </a:lnSpc>
              <a:spcBef>
                <a:spcPts val="800"/>
              </a:spcBef>
              <a:spcAft>
                <a:spcPts val="0"/>
              </a:spcAft>
              <a:buClr>
                <a:schemeClr val="dk1"/>
              </a:buClr>
              <a:buSzPts val="1600"/>
              <a:buNone/>
              <a:defRPr sz="1600"/>
            </a:lvl6pPr>
            <a:lvl7pPr indent="-228600" lvl="6" marL="3200400" algn="l">
              <a:lnSpc>
                <a:spcPct val="90000"/>
              </a:lnSpc>
              <a:spcBef>
                <a:spcPts val="800"/>
              </a:spcBef>
              <a:spcAft>
                <a:spcPts val="0"/>
              </a:spcAft>
              <a:buClr>
                <a:schemeClr val="dk1"/>
              </a:buClr>
              <a:buSzPts val="1600"/>
              <a:buNone/>
              <a:defRPr sz="1600"/>
            </a:lvl7pPr>
            <a:lvl8pPr indent="-228600" lvl="7" marL="3657600" algn="l">
              <a:lnSpc>
                <a:spcPct val="90000"/>
              </a:lnSpc>
              <a:spcBef>
                <a:spcPts val="800"/>
              </a:spcBef>
              <a:spcAft>
                <a:spcPts val="0"/>
              </a:spcAft>
              <a:buClr>
                <a:schemeClr val="dk1"/>
              </a:buClr>
              <a:buSzPts val="1600"/>
              <a:buNone/>
              <a:defRPr sz="1600"/>
            </a:lvl8pPr>
            <a:lvl9pPr indent="-228600" lvl="8" marL="4114800" algn="l">
              <a:lnSpc>
                <a:spcPct val="90000"/>
              </a:lnSpc>
              <a:spcBef>
                <a:spcPts val="800"/>
              </a:spcBef>
              <a:spcAft>
                <a:spcPts val="0"/>
              </a:spcAft>
              <a:buClr>
                <a:schemeClr val="dk1"/>
              </a:buClr>
              <a:buSzPts val="1600"/>
              <a:buNone/>
              <a:defRPr sz="1600"/>
            </a:lvl9pPr>
          </a:lstStyle>
          <a:p/>
        </p:txBody>
      </p:sp>
      <p:sp>
        <p:nvSpPr>
          <p:cNvPr id="69" name="Google Shape;69;p32"/>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70" name="Google Shape;70;p32"/>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algn="ctr">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71" name="Google Shape;71;p32"/>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3"/>
          <p:cNvSpPr txBox="1"/>
          <p:nvPr>
            <p:ph type="title"/>
          </p:nvPr>
        </p:nvSpPr>
        <p:spPr>
          <a:xfrm>
            <a:off x="1414463" y="547688"/>
            <a:ext cx="17745000" cy="1988400"/>
          </a:xfrm>
          <a:prstGeom prst="rect">
            <a:avLst/>
          </a:prstGeom>
          <a:noFill/>
          <a:ln>
            <a:noFill/>
          </a:ln>
        </p:spPr>
        <p:txBody>
          <a:bodyPr spcFirstLastPara="1" wrap="square" lIns="148575" tIns="74275" rIns="148575" bIns="74275" anchor="ctr" anchorCtr="0">
            <a:normAutofit/>
          </a:bodyPr>
          <a:lstStyle>
            <a:lvl1pPr marR="0" lvl="0" algn="l" rtl="0">
              <a:lnSpc>
                <a:spcPct val="90000"/>
              </a:lnSpc>
              <a:spcBef>
                <a:spcPts val="0"/>
              </a:spcBef>
              <a:spcAft>
                <a:spcPts val="0"/>
              </a:spcAft>
              <a:buClr>
                <a:schemeClr val="dk1"/>
              </a:buClr>
              <a:buSzPts val="7200"/>
              <a:buFont typeface="Calibri"/>
              <a:buNone/>
              <a:defRPr sz="7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2300"/>
              <a:buFont typeface="Arial"/>
              <a:buNone/>
              <a:defRPr sz="29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2300"/>
              <a:buFont typeface="Arial"/>
              <a:buNone/>
              <a:defRPr sz="29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2300"/>
              <a:buFont typeface="Arial"/>
              <a:buNone/>
              <a:defRPr sz="29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2300"/>
              <a:buFont typeface="Arial"/>
              <a:buNone/>
              <a:defRPr sz="29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2300"/>
              <a:buFont typeface="Arial"/>
              <a:buNone/>
              <a:defRPr sz="29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2300"/>
              <a:buFont typeface="Arial"/>
              <a:buNone/>
              <a:defRPr sz="29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2300"/>
              <a:buFont typeface="Arial"/>
              <a:buNone/>
              <a:defRPr sz="29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2300"/>
              <a:buFont typeface="Arial"/>
              <a:buNone/>
              <a:defRPr sz="2900" b="0" i="0" u="none" strike="noStrike" cap="none">
                <a:solidFill>
                  <a:srgbClr val="000000"/>
                </a:solidFill>
                <a:latin typeface="Arial"/>
                <a:ea typeface="Arial"/>
                <a:cs typeface="Arial"/>
                <a:sym typeface="Arial"/>
              </a:defRPr>
            </a:lvl9pPr>
          </a:lstStyle>
          <a:p/>
        </p:txBody>
      </p:sp>
      <p:sp>
        <p:nvSpPr>
          <p:cNvPr id="11" name="Google Shape;11;p23"/>
          <p:cNvSpPr txBox="1"/>
          <p:nvPr>
            <p:ph type="body" idx="1"/>
          </p:nvPr>
        </p:nvSpPr>
        <p:spPr>
          <a:xfrm>
            <a:off x="1414463" y="2738438"/>
            <a:ext cx="17745000" cy="6527100"/>
          </a:xfrm>
          <a:prstGeom prst="rect">
            <a:avLst/>
          </a:prstGeom>
          <a:noFill/>
          <a:ln>
            <a:noFill/>
          </a:ln>
        </p:spPr>
        <p:txBody>
          <a:bodyPr spcFirstLastPara="1" wrap="square" lIns="148575" tIns="74275" rIns="148575" bIns="74275" anchor="t" anchorCtr="0">
            <a:normAutofit/>
          </a:bodyPr>
          <a:lstStyle>
            <a:lvl1pPr marL="457200" marR="0" lvl="0" indent="-520700" algn="l" rtl="0">
              <a:lnSpc>
                <a:spcPct val="90000"/>
              </a:lnSpc>
              <a:spcBef>
                <a:spcPts val="1600"/>
              </a:spcBef>
              <a:spcAft>
                <a:spcPts val="0"/>
              </a:spcAft>
              <a:buClr>
                <a:schemeClr val="dk1"/>
              </a:buClr>
              <a:buSzPts val="4600"/>
              <a:buFont typeface="Arial"/>
              <a:buChar char="•"/>
              <a:defRPr sz="4600" b="0" i="0" u="none" strike="noStrike" cap="none">
                <a:solidFill>
                  <a:schemeClr val="dk1"/>
                </a:solidFill>
                <a:latin typeface="Calibri"/>
                <a:ea typeface="Calibri"/>
                <a:cs typeface="Calibri"/>
                <a:sym typeface="Calibri"/>
              </a:defRPr>
            </a:lvl1pPr>
            <a:lvl2pPr marL="914400" marR="0" lvl="1" indent="-476250" algn="l" rtl="0">
              <a:lnSpc>
                <a:spcPct val="90000"/>
              </a:lnSpc>
              <a:spcBef>
                <a:spcPts val="800"/>
              </a:spcBef>
              <a:spcAft>
                <a:spcPts val="0"/>
              </a:spcAft>
              <a:buClr>
                <a:schemeClr val="dk1"/>
              </a:buClr>
              <a:buSzPts val="3900"/>
              <a:buFont typeface="Arial"/>
              <a:buChar char="•"/>
              <a:defRPr sz="3900" b="0" i="0" u="none" strike="noStrike" cap="none">
                <a:solidFill>
                  <a:schemeClr val="dk1"/>
                </a:solidFill>
                <a:latin typeface="Calibri"/>
                <a:ea typeface="Calibri"/>
                <a:cs typeface="Calibri"/>
                <a:sym typeface="Calibri"/>
              </a:defRPr>
            </a:lvl2pPr>
            <a:lvl3pPr marL="1371600" marR="0" lvl="2" indent="-438150" algn="l" rtl="0">
              <a:lnSpc>
                <a:spcPct val="90000"/>
              </a:lnSpc>
              <a:spcBef>
                <a:spcPts val="800"/>
              </a:spcBef>
              <a:spcAft>
                <a:spcPts val="0"/>
              </a:spcAft>
              <a:buClr>
                <a:schemeClr val="dk1"/>
              </a:buClr>
              <a:buSzPts val="3300"/>
              <a:buFont typeface="Arial"/>
              <a:buChar char="•"/>
              <a:defRPr sz="3300" b="0" i="0" u="none" strike="noStrike" cap="none">
                <a:solidFill>
                  <a:schemeClr val="dk1"/>
                </a:solidFill>
                <a:latin typeface="Calibri"/>
                <a:ea typeface="Calibri"/>
                <a:cs typeface="Calibri"/>
                <a:sym typeface="Calibri"/>
              </a:defRPr>
            </a:lvl3pPr>
            <a:lvl4pPr marL="1828800" marR="0" lvl="3" indent="-412750" algn="l" rtl="0">
              <a:lnSpc>
                <a:spcPct val="90000"/>
              </a:lnSpc>
              <a:spcBef>
                <a:spcPts val="800"/>
              </a:spcBef>
              <a:spcAft>
                <a:spcPts val="0"/>
              </a:spcAft>
              <a:buClr>
                <a:schemeClr val="dk1"/>
              </a:buClr>
              <a:buSzPts val="2900"/>
              <a:buFont typeface="Arial"/>
              <a:buChar char="•"/>
              <a:defRPr sz="2900" b="0" i="0" u="none" strike="noStrike" cap="none">
                <a:solidFill>
                  <a:schemeClr val="dk1"/>
                </a:solidFill>
                <a:latin typeface="Calibri"/>
                <a:ea typeface="Calibri"/>
                <a:cs typeface="Calibri"/>
                <a:sym typeface="Calibri"/>
              </a:defRPr>
            </a:lvl4pPr>
            <a:lvl5pPr marL="2286000" marR="0" lvl="4" indent="-412750" algn="l" rtl="0">
              <a:lnSpc>
                <a:spcPct val="90000"/>
              </a:lnSpc>
              <a:spcBef>
                <a:spcPts val="800"/>
              </a:spcBef>
              <a:spcAft>
                <a:spcPts val="0"/>
              </a:spcAft>
              <a:buClr>
                <a:schemeClr val="dk1"/>
              </a:buClr>
              <a:buSzPts val="2900"/>
              <a:buFont typeface="Arial"/>
              <a:buChar char="•"/>
              <a:defRPr sz="2900" b="0" i="0" u="none" strike="noStrike" cap="none">
                <a:solidFill>
                  <a:schemeClr val="dk1"/>
                </a:solidFill>
                <a:latin typeface="Calibri"/>
                <a:ea typeface="Calibri"/>
                <a:cs typeface="Calibri"/>
                <a:sym typeface="Calibri"/>
              </a:defRPr>
            </a:lvl5pPr>
            <a:lvl6pPr marL="2743200" marR="0" lvl="5" indent="-412750" algn="l" rtl="0">
              <a:lnSpc>
                <a:spcPct val="90000"/>
              </a:lnSpc>
              <a:spcBef>
                <a:spcPts val="800"/>
              </a:spcBef>
              <a:spcAft>
                <a:spcPts val="0"/>
              </a:spcAft>
              <a:buClr>
                <a:schemeClr val="dk1"/>
              </a:buClr>
              <a:buSzPts val="2900"/>
              <a:buFont typeface="Arial"/>
              <a:buChar char="•"/>
              <a:defRPr sz="2900" b="0" i="0" u="none" strike="noStrike" cap="none">
                <a:solidFill>
                  <a:schemeClr val="dk1"/>
                </a:solidFill>
                <a:latin typeface="Calibri"/>
                <a:ea typeface="Calibri"/>
                <a:cs typeface="Calibri"/>
                <a:sym typeface="Calibri"/>
              </a:defRPr>
            </a:lvl6pPr>
            <a:lvl7pPr marL="3200400" marR="0" lvl="6" indent="-412750" algn="l" rtl="0">
              <a:lnSpc>
                <a:spcPct val="90000"/>
              </a:lnSpc>
              <a:spcBef>
                <a:spcPts val="800"/>
              </a:spcBef>
              <a:spcAft>
                <a:spcPts val="0"/>
              </a:spcAft>
              <a:buClr>
                <a:schemeClr val="dk1"/>
              </a:buClr>
              <a:buSzPts val="2900"/>
              <a:buFont typeface="Arial"/>
              <a:buChar char="•"/>
              <a:defRPr sz="2900" b="0" i="0" u="none" strike="noStrike" cap="none">
                <a:solidFill>
                  <a:schemeClr val="dk1"/>
                </a:solidFill>
                <a:latin typeface="Calibri"/>
                <a:ea typeface="Calibri"/>
                <a:cs typeface="Calibri"/>
                <a:sym typeface="Calibri"/>
              </a:defRPr>
            </a:lvl7pPr>
            <a:lvl8pPr marL="3657600" marR="0" lvl="7" indent="-412750" algn="l" rtl="0">
              <a:lnSpc>
                <a:spcPct val="90000"/>
              </a:lnSpc>
              <a:spcBef>
                <a:spcPts val="800"/>
              </a:spcBef>
              <a:spcAft>
                <a:spcPts val="0"/>
              </a:spcAft>
              <a:buClr>
                <a:schemeClr val="dk1"/>
              </a:buClr>
              <a:buSzPts val="2900"/>
              <a:buFont typeface="Arial"/>
              <a:buChar char="•"/>
              <a:defRPr sz="2900" b="0" i="0" u="none" strike="noStrike" cap="none">
                <a:solidFill>
                  <a:schemeClr val="dk1"/>
                </a:solidFill>
                <a:latin typeface="Calibri"/>
                <a:ea typeface="Calibri"/>
                <a:cs typeface="Calibri"/>
                <a:sym typeface="Calibri"/>
              </a:defRPr>
            </a:lvl8pPr>
            <a:lvl9pPr marL="4114800" marR="0" lvl="8" indent="-412750" algn="l" rtl="0">
              <a:lnSpc>
                <a:spcPct val="90000"/>
              </a:lnSpc>
              <a:spcBef>
                <a:spcPts val="800"/>
              </a:spcBef>
              <a:spcAft>
                <a:spcPts val="0"/>
              </a:spcAft>
              <a:buClr>
                <a:schemeClr val="dk1"/>
              </a:buClr>
              <a:buSzPts val="2900"/>
              <a:buFont typeface="Arial"/>
              <a:buChar char="•"/>
              <a:defRPr sz="2900" b="0" i="0" u="none" strike="noStrike" cap="none">
                <a:solidFill>
                  <a:schemeClr val="dk1"/>
                </a:solidFill>
                <a:latin typeface="Calibri"/>
                <a:ea typeface="Calibri"/>
                <a:cs typeface="Calibri"/>
                <a:sym typeface="Calibri"/>
              </a:defRPr>
            </a:lvl9pPr>
          </a:lstStyle>
          <a:p/>
        </p:txBody>
      </p:sp>
      <p:sp>
        <p:nvSpPr>
          <p:cNvPr id="12" name="Google Shape;12;p23"/>
          <p:cNvSpPr txBox="1"/>
          <p:nvPr>
            <p:ph type="dt" idx="10"/>
          </p:nvPr>
        </p:nvSpPr>
        <p:spPr>
          <a:xfrm>
            <a:off x="1414463" y="9534525"/>
            <a:ext cx="4629300" cy="547800"/>
          </a:xfrm>
          <a:prstGeom prst="rect">
            <a:avLst/>
          </a:prstGeom>
          <a:noFill/>
          <a:ln>
            <a:noFill/>
          </a:ln>
        </p:spPr>
        <p:txBody>
          <a:bodyPr spcFirstLastPara="1" wrap="square" lIns="148575" tIns="74275" rIns="148575" bIns="74275" anchor="ctr" anchorCtr="0">
            <a:noAutofit/>
          </a:bodyPr>
          <a:lstStyle>
            <a:lvl1pPr marR="0" lvl="0" algn="l" rtl="0">
              <a:lnSpc>
                <a:spcPct val="100000"/>
              </a:lnSpc>
              <a:spcBef>
                <a:spcPts val="0"/>
              </a:spcBef>
              <a:spcAft>
                <a:spcPts val="0"/>
              </a:spcAft>
              <a:buClr>
                <a:srgbClr val="000000"/>
              </a:buClr>
              <a:buSzPts val="2300"/>
              <a:buFont typeface="Arial"/>
              <a:buNone/>
              <a:defRPr sz="20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2300"/>
              <a:buFont typeface="Arial"/>
              <a:buNone/>
              <a:defRPr sz="29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2300"/>
              <a:buFont typeface="Arial"/>
              <a:buNone/>
              <a:defRPr sz="29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2300"/>
              <a:buFont typeface="Arial"/>
              <a:buNone/>
              <a:defRPr sz="29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2300"/>
              <a:buFont typeface="Arial"/>
              <a:buNone/>
              <a:defRPr sz="29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2300"/>
              <a:buFont typeface="Arial"/>
              <a:buNone/>
              <a:defRPr sz="29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2300"/>
              <a:buFont typeface="Arial"/>
              <a:buNone/>
              <a:defRPr sz="29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2300"/>
              <a:buFont typeface="Arial"/>
              <a:buNone/>
              <a:defRPr sz="29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2300"/>
              <a:buFont typeface="Arial"/>
              <a:buNone/>
              <a:defRPr sz="2900" b="0" i="0" u="none" strike="noStrike" cap="none">
                <a:solidFill>
                  <a:schemeClr val="dk1"/>
                </a:solidFill>
                <a:latin typeface="Calibri"/>
                <a:ea typeface="Calibri"/>
                <a:cs typeface="Calibri"/>
                <a:sym typeface="Calibri"/>
              </a:defRPr>
            </a:lvl9pPr>
          </a:lstStyle>
          <a:p/>
        </p:txBody>
      </p:sp>
      <p:sp>
        <p:nvSpPr>
          <p:cNvPr id="13" name="Google Shape;13;p23"/>
          <p:cNvSpPr txBox="1"/>
          <p:nvPr>
            <p:ph type="ftr" idx="11"/>
          </p:nvPr>
        </p:nvSpPr>
        <p:spPr>
          <a:xfrm>
            <a:off x="6815138" y="9534525"/>
            <a:ext cx="6943800" cy="547800"/>
          </a:xfrm>
          <a:prstGeom prst="rect">
            <a:avLst/>
          </a:prstGeom>
          <a:noFill/>
          <a:ln>
            <a:noFill/>
          </a:ln>
        </p:spPr>
        <p:txBody>
          <a:bodyPr spcFirstLastPara="1" wrap="square" lIns="148575" tIns="74275" rIns="148575" bIns="74275" anchor="ctr" anchorCtr="0">
            <a:noAutofit/>
          </a:bodyPr>
          <a:lstStyle>
            <a:lvl1pPr marR="0" lvl="0" algn="ctr" rtl="0">
              <a:lnSpc>
                <a:spcPct val="100000"/>
              </a:lnSpc>
              <a:spcBef>
                <a:spcPts val="0"/>
              </a:spcBef>
              <a:spcAft>
                <a:spcPts val="0"/>
              </a:spcAft>
              <a:buClr>
                <a:srgbClr val="000000"/>
              </a:buClr>
              <a:buSzPts val="2300"/>
              <a:buFont typeface="Arial"/>
              <a:buNone/>
              <a:defRPr sz="20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2300"/>
              <a:buFont typeface="Arial"/>
              <a:buNone/>
              <a:defRPr sz="29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2300"/>
              <a:buFont typeface="Arial"/>
              <a:buNone/>
              <a:defRPr sz="29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2300"/>
              <a:buFont typeface="Arial"/>
              <a:buNone/>
              <a:defRPr sz="29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2300"/>
              <a:buFont typeface="Arial"/>
              <a:buNone/>
              <a:defRPr sz="29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2300"/>
              <a:buFont typeface="Arial"/>
              <a:buNone/>
              <a:defRPr sz="29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2300"/>
              <a:buFont typeface="Arial"/>
              <a:buNone/>
              <a:defRPr sz="29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2300"/>
              <a:buFont typeface="Arial"/>
              <a:buNone/>
              <a:defRPr sz="29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2300"/>
              <a:buFont typeface="Arial"/>
              <a:buNone/>
              <a:defRPr sz="2900" b="0" i="0" u="none" strike="noStrike" cap="none">
                <a:solidFill>
                  <a:schemeClr val="dk1"/>
                </a:solidFill>
                <a:latin typeface="Calibri"/>
                <a:ea typeface="Calibri"/>
                <a:cs typeface="Calibri"/>
                <a:sym typeface="Calibri"/>
              </a:defRPr>
            </a:lvl9pPr>
          </a:lstStyle>
          <a:p/>
        </p:txBody>
      </p:sp>
      <p:sp>
        <p:nvSpPr>
          <p:cNvPr id="14" name="Google Shape;14;p23"/>
          <p:cNvSpPr txBox="1"/>
          <p:nvPr>
            <p:ph type="sldNum" idx="12"/>
          </p:nvPr>
        </p:nvSpPr>
        <p:spPr>
          <a:xfrm>
            <a:off x="14530388" y="9534525"/>
            <a:ext cx="4629300" cy="547800"/>
          </a:xfrm>
          <a:prstGeom prst="rect">
            <a:avLst/>
          </a:prstGeom>
          <a:noFill/>
          <a:ln>
            <a:noFill/>
          </a:ln>
        </p:spPr>
        <p:txBody>
          <a:bodyPr spcFirstLastPara="1" wrap="square" lIns="148575" tIns="74275" rIns="148575" bIns="74275" anchor="ctr" anchorCtr="0">
            <a:noAutofit/>
          </a:bodyPr>
          <a:lstStyle>
            <a:lvl1pPr marL="0" marR="0" lvl="0" indent="0" algn="r" rtl="0">
              <a:lnSpc>
                <a:spcPct val="100000"/>
              </a:lnSpc>
              <a:spcBef>
                <a:spcPts val="0"/>
              </a:spcBef>
              <a:spcAft>
                <a:spcPts val="0"/>
              </a:spcAft>
              <a:buClr>
                <a:srgbClr val="000000"/>
              </a:buClr>
              <a:buSzPts val="2000"/>
              <a:buFont typeface="Arial"/>
              <a:buNone/>
              <a:defRPr sz="20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2000"/>
              <a:buFont typeface="Arial"/>
              <a:buNone/>
              <a:defRPr sz="20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2000"/>
              <a:buFont typeface="Arial"/>
              <a:buNone/>
              <a:defRPr sz="20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2000"/>
              <a:buFont typeface="Arial"/>
              <a:buNone/>
              <a:defRPr sz="20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2000"/>
              <a:buFont typeface="Arial"/>
              <a:buNone/>
              <a:defRPr sz="20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2000"/>
              <a:buFont typeface="Arial"/>
              <a:buNone/>
              <a:defRPr sz="20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2000"/>
              <a:buFont typeface="Arial"/>
              <a:buNone/>
              <a:defRPr sz="20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2000"/>
              <a:buFont typeface="Arial"/>
              <a:buNone/>
              <a:defRPr sz="20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2000"/>
              <a:buFont typeface="Arial"/>
              <a:buNone/>
              <a:defRPr sz="20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4.png"/><Relationship Id="rId5" Type="http://schemas.openxmlformats.org/officeDocument/2006/relationships/hyperlink" Target="https://www.freepik.com/free-vector/job-search-concept_1537623.htm" TargetMode="External"/><Relationship Id="rId6"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png"/><Relationship Id="rId4" Type="http://schemas.openxmlformats.org/officeDocument/2006/relationships/image" Target="../media/image5.png"/><Relationship Id="rId5" Type="http://schemas.openxmlformats.org/officeDocument/2006/relationships/image" Target="../media/image10.jpg"/><Relationship Id="rId6" Type="http://schemas.openxmlformats.org/officeDocument/2006/relationships/hyperlink" Target="https://www.freepik.com/free-vector/illustration-business-expertise_2685837.htm#query=expertise&amp;position=0&amp;from_view=search&amp;track=sph"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3.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3.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3.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3.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s://economicgraph.linkedin.com/research/global-green-skills-report" TargetMode="External"/><Relationship Id="rId4" Type="http://schemas.openxmlformats.org/officeDocument/2006/relationships/hyperlink" Target="https://www.academia.edu/12185668/Green_Skills" TargetMode="External"/><Relationship Id="rId10" Type="http://schemas.openxmlformats.org/officeDocument/2006/relationships/image" Target="../media/image5.png"/><Relationship Id="rId9" Type="http://schemas.openxmlformats.org/officeDocument/2006/relationships/image" Target="../media/image3.png"/><Relationship Id="rId5" Type="http://schemas.openxmlformats.org/officeDocument/2006/relationships/hyperlink" Target="https://cepr.org/voxeu/columns/green-skills" TargetMode="External"/><Relationship Id="rId6" Type="http://schemas.openxmlformats.org/officeDocument/2006/relationships/hyperlink" Target="https://lkdfacility.org/resources/background-paper-for-the-lkdf-forum-2020/" TargetMode="External"/><Relationship Id="rId7" Type="http://schemas.openxmlformats.org/officeDocument/2006/relationships/hyperlink" Target="https://greenskillsresources.com/" TargetMode="External"/><Relationship Id="rId8" Type="http://schemas.openxmlformats.org/officeDocument/2006/relationships/hyperlink" Target="https://www2.deloitte.com/uk/en/pages/consulting/articles/green-skills-for-green-economy.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4.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3.png"/><Relationship Id="rId4" Type="http://schemas.openxmlformats.org/officeDocument/2006/relationships/image" Target="../media/image3.png"/><Relationship Id="rId5"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image" Target="../media/image7.png"/><Relationship Id="rId5" Type="http://schemas.openxmlformats.org/officeDocument/2006/relationships/hyperlink" Target="http://www.cedefop.europa.eu/" TargetMode="External"/><Relationship Id="rId6" Type="http://schemas.openxmlformats.org/officeDocument/2006/relationships/hyperlink" Target="https://doi.org/10.1787/9789264208704-e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 Id="rId4" Type="http://schemas.openxmlformats.org/officeDocument/2006/relationships/image" Target="../media/image5.png"/><Relationship Id="rId5" Type="http://schemas.openxmlformats.org/officeDocument/2006/relationships/image" Target="../media/image6.jpg"/><Relationship Id="rId6" Type="http://schemas.openxmlformats.org/officeDocument/2006/relationships/hyperlink" Target="https://greenskillsresources.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id="88" name="Google Shape;88;p1" descr="Text&#10;&#10;Description automatically generated with medium confidence"/>
          <p:cNvPicPr preferRelativeResize="0"/>
          <p:nvPr/>
        </p:nvPicPr>
        <p:blipFill rotWithShape="1">
          <a:blip r:embed="rId3">
            <a:alphaModFix/>
          </a:blip>
          <a:srcRect l="0" t="0" r="0" b="0"/>
          <a:stretch/>
        </p:blipFill>
        <p:spPr>
          <a:xfrm>
            <a:off x="474118" y="1018962"/>
            <a:ext cx="5041312" cy="2422243"/>
          </a:xfrm>
          <a:prstGeom prst="rect">
            <a:avLst/>
          </a:prstGeom>
          <a:noFill/>
          <a:ln>
            <a:noFill/>
          </a:ln>
        </p:spPr>
      </p:pic>
      <p:pic>
        <p:nvPicPr>
          <p:cNvPr id="89" name="Google Shape;89;p1" descr="Graphical user interface, text&#10;&#10;Description automatically generated"/>
          <p:cNvPicPr preferRelativeResize="0"/>
          <p:nvPr/>
        </p:nvPicPr>
        <p:blipFill rotWithShape="1">
          <a:blip r:embed="rId4">
            <a:alphaModFix/>
          </a:blip>
          <a:srcRect l="0" t="0" r="0" b="0"/>
          <a:stretch/>
        </p:blipFill>
        <p:spPr>
          <a:xfrm>
            <a:off x="1232648" y="9021713"/>
            <a:ext cx="5165965" cy="1083795"/>
          </a:xfrm>
          <a:prstGeom prst="rect">
            <a:avLst/>
          </a:prstGeom>
          <a:noFill/>
          <a:ln>
            <a:noFill/>
          </a:ln>
        </p:spPr>
      </p:pic>
      <p:sp>
        <p:nvSpPr>
          <p:cNvPr id="90" name="Google Shape;90;p1"/>
          <p:cNvSpPr/>
          <p:nvPr/>
        </p:nvSpPr>
        <p:spPr>
          <a:xfrm>
            <a:off x="0" y="8488017"/>
            <a:ext cx="20574000" cy="1788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91" name="Google Shape;91;p1"/>
          <p:cNvSpPr/>
          <p:nvPr/>
        </p:nvSpPr>
        <p:spPr>
          <a:xfrm>
            <a:off x="0" y="485267"/>
            <a:ext cx="5970900" cy="1788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92" name="Google Shape;92;p1"/>
          <p:cNvSpPr/>
          <p:nvPr/>
        </p:nvSpPr>
        <p:spPr>
          <a:xfrm>
            <a:off x="6926955" y="485267"/>
            <a:ext cx="6720000" cy="1788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93" name="Google Shape;93;p1"/>
          <p:cNvSpPr/>
          <p:nvPr/>
        </p:nvSpPr>
        <p:spPr>
          <a:xfrm>
            <a:off x="14603073" y="485267"/>
            <a:ext cx="5970900" cy="1788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94" name="Google Shape;94;p1"/>
          <p:cNvSpPr txBox="1"/>
          <p:nvPr/>
        </p:nvSpPr>
        <p:spPr>
          <a:xfrm>
            <a:off x="965790" y="3526268"/>
            <a:ext cx="8773800" cy="3751800"/>
          </a:xfrm>
          <a:prstGeom prst="rect">
            <a:avLst/>
          </a:prstGeom>
          <a:noFill/>
          <a:ln>
            <a:noFill/>
          </a:ln>
        </p:spPr>
        <p:txBody>
          <a:bodyPr spcFirstLastPara="1" wrap="square" lIns="148575" tIns="74275" rIns="148575" bIns="74275" anchor="t" anchorCtr="0">
            <a:spAutoFit/>
          </a:bodyPr>
          <a:lstStyle/>
          <a:p>
            <a:pPr marL="0" marR="0" lvl="0" indent="0" algn="l" rtl="0">
              <a:lnSpc>
                <a:spcPct val="100000"/>
              </a:lnSpc>
              <a:spcBef>
                <a:spcPts val="0"/>
              </a:spcBef>
              <a:spcAft>
                <a:spcPts val="0"/>
              </a:spcAft>
              <a:buClr>
                <a:srgbClr val="000000"/>
              </a:buClr>
              <a:buSzPts val="7800"/>
              <a:buFont typeface="Arial"/>
              <a:buNone/>
            </a:pPr>
            <a:r>
              <a:rPr lang="en-GB" sz="7800" b="1" i="0" u="none" strike="noStrike" cap="none">
                <a:solidFill>
                  <a:srgbClr val="056839"/>
                </a:solidFill>
                <a:latin typeface="Calibri"/>
                <a:ea typeface="Calibri"/>
                <a:cs typeface="Calibri"/>
                <a:sym typeface="Calibri"/>
              </a:rPr>
              <a:t>Rohelised oskused ja tööalane konkurentsivõime</a:t>
            </a:r>
            <a:endParaRPr sz="23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7800"/>
              <a:buFont typeface="Arial"/>
              <a:buNone/>
            </a:pPr>
            <a:r>
              <a:rPr lang="en-GB" sz="7800" b="1" i="0" u="none" strike="noStrike" cap="none">
                <a:solidFill>
                  <a:srgbClr val="056839"/>
                </a:solidFill>
                <a:latin typeface="Calibri"/>
                <a:ea typeface="Calibri"/>
                <a:cs typeface="Calibri"/>
                <a:sym typeface="Calibri"/>
              </a:rPr>
              <a:t>(tuleviku töökohad)</a:t>
            </a:r>
            <a:endParaRPr sz="7800" b="0" i="0" u="none" strike="noStrike" cap="none">
              <a:solidFill>
                <a:srgbClr val="056839"/>
              </a:solidFill>
              <a:latin typeface="Calibri"/>
              <a:ea typeface="Calibri"/>
              <a:cs typeface="Calibri"/>
              <a:sym typeface="Calibri"/>
            </a:endParaRPr>
          </a:p>
        </p:txBody>
      </p:sp>
      <p:sp>
        <p:nvSpPr>
          <p:cNvPr id="95" name="Google Shape;95;p1"/>
          <p:cNvSpPr txBox="1"/>
          <p:nvPr/>
        </p:nvSpPr>
        <p:spPr>
          <a:xfrm>
            <a:off x="965790" y="7278084"/>
            <a:ext cx="16377900" cy="1396800"/>
          </a:xfrm>
          <a:prstGeom prst="rect">
            <a:avLst/>
          </a:prstGeom>
          <a:noFill/>
          <a:ln>
            <a:noFill/>
          </a:ln>
        </p:spPr>
        <p:txBody>
          <a:bodyPr spcFirstLastPara="1" wrap="square" lIns="148575" tIns="74275" rIns="148575" bIns="74275" anchor="t" anchorCtr="0">
            <a:spAutoFit/>
          </a:bodyPr>
          <a:lstStyle/>
          <a:p>
            <a:pPr marL="0" marR="0" lvl="0" indent="0" algn="l" rtl="0">
              <a:lnSpc>
                <a:spcPct val="100000"/>
              </a:lnSpc>
              <a:spcBef>
                <a:spcPts val="0"/>
              </a:spcBef>
              <a:spcAft>
                <a:spcPts val="0"/>
              </a:spcAft>
              <a:buClr>
                <a:srgbClr val="000000"/>
              </a:buClr>
              <a:buSzPts val="5200"/>
              <a:buFont typeface="Arial"/>
              <a:buNone/>
            </a:pPr>
            <a:r>
              <a:rPr lang="en-GB" sz="5200" b="1" i="0" u="none" strike="noStrike" cap="none">
                <a:solidFill>
                  <a:srgbClr val="056839"/>
                </a:solidFill>
                <a:latin typeface="Calibri"/>
                <a:ea typeface="Calibri"/>
                <a:cs typeface="Calibri"/>
                <a:sym typeface="Calibri"/>
              </a:rPr>
              <a:t>Märksõnad: "Koolitus": </a:t>
            </a:r>
            <a:r>
              <a:rPr lang="en-GB" sz="4600" b="1" i="0" u="none" strike="noStrike" cap="none">
                <a:solidFill>
                  <a:srgbClr val="056839"/>
                </a:solidFill>
                <a:latin typeface="Calibri"/>
                <a:ea typeface="Calibri"/>
                <a:cs typeface="Calibri"/>
                <a:sym typeface="Calibri"/>
              </a:rPr>
              <a:t>Keskkonnahoidlikud oskused, tööalane konkurentsivõime, keskkonnahoidlikud töökohad</a:t>
            </a:r>
            <a:endParaRPr sz="2900" b="1"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900"/>
              <a:buFont typeface="Arial"/>
              <a:buNone/>
            </a:pPr>
            <a:r>
              <a:t/>
            </a:r>
            <a:endParaRPr sz="2900" b="0" i="0" u="none" strike="noStrike" cap="none">
              <a:solidFill>
                <a:schemeClr val="dk1"/>
              </a:solidFill>
              <a:latin typeface="Calibri"/>
              <a:ea typeface="Calibri"/>
              <a:cs typeface="Calibri"/>
              <a:sym typeface="Calibri"/>
            </a:endParaRPr>
          </a:p>
        </p:txBody>
      </p:sp>
      <p:sp>
        <p:nvSpPr>
          <p:cNvPr id="96" name="Google Shape;96;p1"/>
          <p:cNvSpPr txBox="1"/>
          <p:nvPr/>
        </p:nvSpPr>
        <p:spPr>
          <a:xfrm>
            <a:off x="12293300" y="6180500"/>
            <a:ext cx="7348200" cy="611700"/>
          </a:xfrm>
          <a:prstGeom prst="rect">
            <a:avLst/>
          </a:prstGeom>
          <a:noFill/>
          <a:ln>
            <a:noFill/>
          </a:ln>
        </p:spPr>
        <p:txBody>
          <a:bodyPr spcFirstLastPara="1" wrap="square" lIns="148575" tIns="74275" rIns="148575" bIns="7427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a:solidFill>
                  <a:srgbClr val="000000"/>
                </a:solidFill>
                <a:latin typeface="Arial"/>
                <a:ea typeface="Arial"/>
                <a:cs typeface="Arial"/>
                <a:sym typeface="Arial"/>
              </a:rPr>
              <a:t>Foto pärineb Freepik'ilt: </a:t>
            </a:r>
            <a:r>
              <a:rPr lang="en-GB" sz="1600" b="0" i="0" u="sng" strike="noStrike" cap="none">
                <a:solidFill>
                  <a:schemeClr val="hlink"/>
                </a:solidFill>
                <a:latin typeface="Calibri"/>
                <a:ea typeface="Calibri"/>
                <a:cs typeface="Calibri"/>
                <a:sym typeface="Calibri"/>
                <a:hlinkClick r:id="rId5"/>
              </a:rPr>
              <a:t>https://www.freepik.com/free-vector/job-search-concept_1537623.htm</a:t>
            </a:r>
            <a:endParaRPr sz="1600" b="0" i="0" u="none" strike="noStrike" cap="none">
              <a:solidFill>
                <a:schemeClr val="dk1"/>
              </a:solidFill>
              <a:latin typeface="Calibri"/>
              <a:ea typeface="Calibri"/>
              <a:cs typeface="Calibri"/>
              <a:sym typeface="Calibri"/>
            </a:endParaRPr>
          </a:p>
        </p:txBody>
      </p:sp>
      <p:sp>
        <p:nvSpPr>
          <p:cNvPr id="97" name="Google Shape;97;p1"/>
          <p:cNvSpPr txBox="1"/>
          <p:nvPr/>
        </p:nvSpPr>
        <p:spPr>
          <a:xfrm>
            <a:off x="7582228" y="9021713"/>
            <a:ext cx="7821600" cy="842700"/>
          </a:xfrm>
          <a:prstGeom prst="rect">
            <a:avLst/>
          </a:prstGeom>
          <a:noFill/>
          <a:ln>
            <a:noFill/>
          </a:ln>
        </p:spPr>
        <p:txBody>
          <a:bodyPr spcFirstLastPara="1" wrap="square" lIns="148575" tIns="74275" rIns="148575" bIns="74275" anchor="t" anchorCtr="0">
            <a:spAutoFit/>
          </a:bodyPr>
          <a:lstStyle/>
          <a:p>
            <a:pPr marL="0" marR="0" lvl="0" indent="0" algn="l" rtl="0">
              <a:lnSpc>
                <a:spcPct val="100000"/>
              </a:lnSpc>
              <a:spcBef>
                <a:spcPts val="0"/>
              </a:spcBef>
              <a:spcAft>
                <a:spcPts val="0"/>
              </a:spcAft>
              <a:buClr>
                <a:srgbClr val="000000"/>
              </a:buClr>
              <a:buSzPts val="1500"/>
              <a:buFont typeface="Arial"/>
              <a:buNone/>
            </a:pPr>
            <a:r>
              <a:rPr lang="en-GB" sz="1500" b="0" i="0" u="none" strike="noStrike" cap="none">
                <a:solidFill>
                  <a:schemeClr val="dk1"/>
                </a:solidFill>
                <a:latin typeface="Calibri"/>
                <a:ea typeface="Calibri"/>
                <a:cs typeface="Calibri"/>
                <a:sym typeface="Calibri"/>
              </a:rPr>
              <a:t>Euroopa Komisjoni toetus käesoleva väljaande koostamisele ei tähenda selle sisu heakskiitmist, kuna see kajastab üksnes autorite seisukohti, ning komisjon ei vastuta selles sisalduva teabe võimaliku kasutamise eest.</a:t>
            </a:r>
            <a:endParaRPr sz="1500" b="0" i="0" u="none" strike="noStrike" cap="none">
              <a:solidFill>
                <a:schemeClr val="dk1"/>
              </a:solidFill>
              <a:latin typeface="Calibri"/>
              <a:ea typeface="Calibri"/>
              <a:cs typeface="Calibri"/>
              <a:sym typeface="Calibri"/>
            </a:endParaRPr>
          </a:p>
        </p:txBody>
      </p:sp>
      <p:pic>
        <p:nvPicPr>
          <p:cNvPr id="98" name="Google Shape;98;p1" descr="Job search concept"/>
          <p:cNvPicPr preferRelativeResize="0"/>
          <p:nvPr/>
        </p:nvPicPr>
        <p:blipFill rotWithShape="1">
          <a:blip r:embed="rId6">
            <a:alphaModFix/>
          </a:blip>
          <a:srcRect l="0" t="22843" r="0" b="0"/>
          <a:stretch/>
        </p:blipFill>
        <p:spPr>
          <a:xfrm>
            <a:off x="12218065" y="1216065"/>
            <a:ext cx="6371657" cy="488299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5" name="Shape 195"/>
        <p:cNvGrpSpPr/>
        <p:nvPr/>
      </p:nvGrpSpPr>
      <p:grpSpPr>
        <a:xfrm>
          <a:off x="0" y="0"/>
          <a:ext cx="0" cy="0"/>
          <a:chOff x="0" y="0"/>
          <a:chExt cx="0" cy="0"/>
        </a:xfrm>
      </p:grpSpPr>
      <p:sp>
        <p:nvSpPr>
          <p:cNvPr id="196" name="Google Shape;196;p10"/>
          <p:cNvSpPr txBox="1"/>
          <p:nvPr/>
        </p:nvSpPr>
        <p:spPr>
          <a:xfrm>
            <a:off x="883847" y="341765"/>
            <a:ext cx="15630000" cy="1058100"/>
          </a:xfrm>
          <a:prstGeom prst="rect">
            <a:avLst/>
          </a:prstGeom>
          <a:noFill/>
          <a:ln>
            <a:noFill/>
          </a:ln>
        </p:spPr>
        <p:txBody>
          <a:bodyPr spcFirstLastPara="1" wrap="square" lIns="148575" tIns="74275" rIns="148575" bIns="74275" anchor="t" anchorCtr="0">
            <a:spAutoFit/>
          </a:bodyPr>
          <a:lstStyle/>
          <a:p>
            <a:pPr marL="0" marR="0" lvl="0" indent="0" algn="l" rtl="0">
              <a:lnSpc>
                <a:spcPct val="100000"/>
              </a:lnSpc>
              <a:spcBef>
                <a:spcPts val="0"/>
              </a:spcBef>
              <a:spcAft>
                <a:spcPts val="0"/>
              </a:spcAft>
              <a:buClr>
                <a:srgbClr val="000000"/>
              </a:buClr>
              <a:buSzPts val="5900"/>
              <a:buFont typeface="Arial"/>
              <a:buNone/>
            </a:pPr>
            <a:r>
              <a:rPr lang="en-GB" sz="5900" b="1" i="0" u="none" strike="noStrike" cap="none">
                <a:solidFill>
                  <a:srgbClr val="056839"/>
                </a:solidFill>
                <a:latin typeface="Calibri"/>
                <a:ea typeface="Calibri"/>
                <a:cs typeface="Calibri"/>
                <a:sym typeface="Calibri"/>
              </a:rPr>
              <a:t>Teema 2: </a:t>
            </a:r>
            <a:r>
              <a:rPr lang="en-GB" sz="3900" b="1" i="0" u="none" strike="noStrike" cap="none">
                <a:solidFill>
                  <a:srgbClr val="C55A11"/>
                </a:solidFill>
                <a:latin typeface="Calibri"/>
                <a:ea typeface="Calibri"/>
                <a:cs typeface="Calibri"/>
                <a:sym typeface="Calibri"/>
              </a:rPr>
              <a:t>Tuleviku töökohad (rohelised töökohad)</a:t>
            </a:r>
            <a:endParaRPr sz="3300" b="1" i="0" u="none" strike="noStrike" cap="none">
              <a:solidFill>
                <a:srgbClr val="C55A11"/>
              </a:solidFill>
              <a:latin typeface="Calibri"/>
              <a:ea typeface="Calibri"/>
              <a:cs typeface="Calibri"/>
              <a:sym typeface="Calibri"/>
            </a:endParaRPr>
          </a:p>
        </p:txBody>
      </p:sp>
      <p:sp>
        <p:nvSpPr>
          <p:cNvPr id="197" name="Google Shape;197;p10"/>
          <p:cNvSpPr txBox="1"/>
          <p:nvPr/>
        </p:nvSpPr>
        <p:spPr>
          <a:xfrm>
            <a:off x="639139" y="1607035"/>
            <a:ext cx="19295700" cy="7292100"/>
          </a:xfrm>
          <a:prstGeom prst="rect">
            <a:avLst/>
          </a:prstGeom>
          <a:noFill/>
          <a:ln>
            <a:noFill/>
          </a:ln>
        </p:spPr>
        <p:txBody>
          <a:bodyPr spcFirstLastPara="1" wrap="square" lIns="148575" tIns="74275" rIns="148575" bIns="74275" anchor="t" anchorCtr="0">
            <a:spAutoFit/>
          </a:bodyPr>
          <a:lstStyle/>
          <a:p>
            <a:pPr marL="0" marR="0" lvl="0" indent="0" algn="l" rtl="0">
              <a:lnSpc>
                <a:spcPct val="150000"/>
              </a:lnSpc>
              <a:spcBef>
                <a:spcPts val="0"/>
              </a:spcBef>
              <a:spcAft>
                <a:spcPts val="0"/>
              </a:spcAft>
              <a:buClr>
                <a:srgbClr val="000000"/>
              </a:buClr>
              <a:buSzPts val="2900"/>
              <a:buFont typeface="Arial"/>
              <a:buNone/>
            </a:pPr>
            <a:r>
              <a:rPr lang="en-GB" sz="2900" b="0" i="0" u="none" strike="noStrike" cap="none">
                <a:solidFill>
                  <a:srgbClr val="056839"/>
                </a:solidFill>
                <a:latin typeface="Calibri"/>
                <a:ea typeface="Calibri"/>
                <a:cs typeface="Calibri"/>
                <a:sym typeface="Calibri"/>
              </a:rPr>
              <a:t>Erinevad organisatsioonid on avaldanud ja kasutavad mitmeid määratlusi selle kohta, mis on keskkonnahoidlikud töökohad.  Allpool on esitatud 3 kõige laialdasemalt kasutatavat määratlust:</a:t>
            </a:r>
            <a:endParaRPr sz="2300" b="0" i="0" u="none" strike="noStrike" cap="none">
              <a:solidFill>
                <a:srgbClr val="000000"/>
              </a:solidFill>
              <a:latin typeface="Arial"/>
              <a:ea typeface="Arial"/>
              <a:cs typeface="Arial"/>
              <a:sym typeface="Arial"/>
            </a:endParaRPr>
          </a:p>
          <a:p>
            <a:pPr marL="0" marR="0" lvl="0" indent="0" algn="l" rtl="0">
              <a:lnSpc>
                <a:spcPct val="150000"/>
              </a:lnSpc>
              <a:spcBef>
                <a:spcPts val="0"/>
              </a:spcBef>
              <a:spcAft>
                <a:spcPts val="0"/>
              </a:spcAft>
              <a:buClr>
                <a:srgbClr val="000000"/>
              </a:buClr>
              <a:buSzPts val="2900"/>
              <a:buFont typeface="Arial"/>
              <a:buNone/>
            </a:pPr>
            <a:r>
              <a:rPr lang="en-GB" sz="2900" b="0" i="0" u="sng" strike="noStrike" cap="none">
                <a:solidFill>
                  <a:srgbClr val="056839"/>
                </a:solidFill>
                <a:latin typeface="Calibri"/>
                <a:ea typeface="Calibri"/>
                <a:cs typeface="Calibri"/>
                <a:sym typeface="Calibri"/>
              </a:rPr>
              <a:t>Rahvusvahelise Tööorganisatsiooni </a:t>
            </a:r>
            <a:r>
              <a:rPr lang="en-GB" sz="2900" b="0" i="0" u="none" strike="noStrike" cap="none">
                <a:solidFill>
                  <a:srgbClr val="056839"/>
                </a:solidFill>
                <a:latin typeface="Calibri"/>
                <a:ea typeface="Calibri"/>
                <a:cs typeface="Calibri"/>
                <a:sym typeface="Calibri"/>
              </a:rPr>
              <a:t>(2019, 2016) kohaselt on rohelised töökohad "inimväärsed töökohad, mis aitavad kaasa keskkonna säilitamisele või taastamisele, olgu need siis traditsioonilistes sektorites, nagu tootmine ja ehitus, või uutes, esilekerkivates rohelistes sektorites, nagu taastuvenergia ja energiatõhusus". </a:t>
            </a:r>
            <a:endParaRPr sz="2300" b="0" i="0" u="none" strike="noStrike" cap="none">
              <a:solidFill>
                <a:srgbClr val="000000"/>
              </a:solidFill>
              <a:latin typeface="Arial"/>
              <a:ea typeface="Arial"/>
              <a:cs typeface="Arial"/>
              <a:sym typeface="Arial"/>
            </a:endParaRPr>
          </a:p>
          <a:p>
            <a:pPr marL="0" marR="0" lvl="0" indent="0" algn="l" rtl="0">
              <a:lnSpc>
                <a:spcPct val="150000"/>
              </a:lnSpc>
              <a:spcBef>
                <a:spcPts val="0"/>
              </a:spcBef>
              <a:spcAft>
                <a:spcPts val="0"/>
              </a:spcAft>
              <a:buClr>
                <a:srgbClr val="000000"/>
              </a:buClr>
              <a:buSzPts val="2900"/>
              <a:buFont typeface="Arial"/>
              <a:buNone/>
            </a:pPr>
            <a:r>
              <a:rPr lang="en-GB" sz="2900" b="0" i="0" u="sng" strike="noStrike" cap="none">
                <a:solidFill>
                  <a:srgbClr val="056839"/>
                </a:solidFill>
                <a:latin typeface="Calibri"/>
                <a:ea typeface="Calibri"/>
                <a:cs typeface="Calibri"/>
                <a:sym typeface="Calibri"/>
              </a:rPr>
              <a:t>Eurostat </a:t>
            </a:r>
            <a:r>
              <a:rPr lang="en-GB" sz="2900" b="0" i="0" u="none" strike="noStrike" cap="none">
                <a:solidFill>
                  <a:srgbClr val="056839"/>
                </a:solidFill>
                <a:latin typeface="Calibri"/>
                <a:ea typeface="Calibri"/>
                <a:cs typeface="Calibri"/>
                <a:sym typeface="Calibri"/>
              </a:rPr>
              <a:t>(2009) määratleb neid kui "tööhõivet keskkonnaalastes ettevõtetes, aga ka avaliku halduse asutustes, mis on seotud keskkonnatehnoloogiate, -kaupade ja -teenuste loomisega, ning erinevate tootmisüksuste abitegevustega seotud tööhõivet". </a:t>
            </a:r>
            <a:endParaRPr sz="2300" b="0" i="0" u="none" strike="noStrike" cap="none">
              <a:solidFill>
                <a:srgbClr val="000000"/>
              </a:solidFill>
              <a:latin typeface="Arial"/>
              <a:ea typeface="Arial"/>
              <a:cs typeface="Arial"/>
              <a:sym typeface="Arial"/>
            </a:endParaRPr>
          </a:p>
          <a:p>
            <a:pPr marL="0" marR="0" lvl="0" indent="0" algn="l" rtl="0">
              <a:lnSpc>
                <a:spcPct val="150000"/>
              </a:lnSpc>
              <a:spcBef>
                <a:spcPts val="0"/>
              </a:spcBef>
              <a:spcAft>
                <a:spcPts val="0"/>
              </a:spcAft>
              <a:buClr>
                <a:srgbClr val="000000"/>
              </a:buClr>
              <a:buSzPts val="2900"/>
              <a:buFont typeface="Arial"/>
              <a:buNone/>
            </a:pPr>
            <a:r>
              <a:rPr lang="en-GB" sz="2900" b="0" i="0" u="sng" strike="noStrike" cap="none">
                <a:solidFill>
                  <a:srgbClr val="056839"/>
                </a:solidFill>
                <a:latin typeface="Calibri"/>
                <a:ea typeface="Calibri"/>
                <a:cs typeface="Calibri"/>
                <a:sym typeface="Calibri"/>
              </a:rPr>
              <a:t>Euroopa Komisjon </a:t>
            </a:r>
            <a:r>
              <a:rPr lang="en-GB" sz="2900" b="0" i="0" u="none" strike="noStrike" cap="none">
                <a:solidFill>
                  <a:srgbClr val="056839"/>
                </a:solidFill>
                <a:latin typeface="Calibri"/>
                <a:ea typeface="Calibri"/>
                <a:cs typeface="Calibri"/>
                <a:sym typeface="Calibri"/>
              </a:rPr>
              <a:t>(EK) (2013: 8) väidab, et rohelised töökohad "hõlmavad kõiki töökohti, mis sõltuvad keskkonnast või mis luuakse, asendatakse või määratletakse ümber (oskuste, töömeetodite, loodud profiilide jne osas) üleminekuprotsessis rohelisemale majandusele".</a:t>
            </a:r>
            <a:endParaRPr sz="2300" b="0" i="0" u="none" strike="noStrike" cap="none">
              <a:solidFill>
                <a:srgbClr val="000000"/>
              </a:solidFill>
              <a:latin typeface="Arial"/>
              <a:ea typeface="Arial"/>
              <a:cs typeface="Arial"/>
              <a:sym typeface="Arial"/>
            </a:endParaRPr>
          </a:p>
        </p:txBody>
      </p:sp>
      <p:sp>
        <p:nvSpPr>
          <p:cNvPr id="198" name="Google Shape;198;p10"/>
          <p:cNvSpPr/>
          <p:nvPr/>
        </p:nvSpPr>
        <p:spPr>
          <a:xfrm>
            <a:off x="0" y="445"/>
            <a:ext cx="20330100" cy="2259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199" name="Google Shape;199;p10"/>
          <p:cNvSpPr/>
          <p:nvPr/>
        </p:nvSpPr>
        <p:spPr>
          <a:xfrm rot="-5400000">
            <a:off x="15308685" y="5021698"/>
            <a:ext cx="10286700" cy="2439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200" name="Google Shape;200;p10"/>
          <p:cNvSpPr/>
          <p:nvPr/>
        </p:nvSpPr>
        <p:spPr>
          <a:xfrm>
            <a:off x="1034414" y="1305969"/>
            <a:ext cx="5970900" cy="939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pic>
        <p:nvPicPr>
          <p:cNvPr id="201" name="Google Shape;201;p10" descr="Logo&#10;&#10;Description automatically generated"/>
          <p:cNvPicPr preferRelativeResize="0"/>
          <p:nvPr/>
        </p:nvPicPr>
        <p:blipFill rotWithShape="1">
          <a:blip r:embed="rId3">
            <a:alphaModFix/>
          </a:blip>
          <a:srcRect l="0" t="0" r="0" b="0"/>
          <a:stretch/>
        </p:blipFill>
        <p:spPr>
          <a:xfrm>
            <a:off x="279021" y="9106292"/>
            <a:ext cx="2025614" cy="996885"/>
          </a:xfrm>
          <a:prstGeom prst="rect">
            <a:avLst/>
          </a:prstGeom>
          <a:noFill/>
          <a:ln>
            <a:noFill/>
          </a:ln>
        </p:spPr>
      </p:pic>
      <p:pic>
        <p:nvPicPr>
          <p:cNvPr id="202" name="Google Shape;202;p10" descr="Graphical user interface, text&#10;&#10;Description automatically generated"/>
          <p:cNvPicPr preferRelativeResize="0"/>
          <p:nvPr/>
        </p:nvPicPr>
        <p:blipFill rotWithShape="1">
          <a:blip r:embed="rId4">
            <a:alphaModFix/>
          </a:blip>
          <a:srcRect l="0" t="0" r="0" b="0"/>
          <a:stretch/>
        </p:blipFill>
        <p:spPr>
          <a:xfrm>
            <a:off x="3131911" y="9240848"/>
            <a:ext cx="3468962" cy="72777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6" name="Shape 206"/>
        <p:cNvGrpSpPr/>
        <p:nvPr/>
      </p:nvGrpSpPr>
      <p:grpSpPr>
        <a:xfrm>
          <a:off x="0" y="0"/>
          <a:ext cx="0" cy="0"/>
          <a:chOff x="0" y="0"/>
          <a:chExt cx="0" cy="0"/>
        </a:xfrm>
      </p:grpSpPr>
      <p:sp>
        <p:nvSpPr>
          <p:cNvPr id="207" name="Google Shape;207;p11"/>
          <p:cNvSpPr txBox="1"/>
          <p:nvPr/>
        </p:nvSpPr>
        <p:spPr>
          <a:xfrm>
            <a:off x="883847" y="845615"/>
            <a:ext cx="15630000" cy="1058100"/>
          </a:xfrm>
          <a:prstGeom prst="rect">
            <a:avLst/>
          </a:prstGeom>
          <a:noFill/>
          <a:ln>
            <a:noFill/>
          </a:ln>
        </p:spPr>
        <p:txBody>
          <a:bodyPr spcFirstLastPara="1" wrap="square" lIns="148575" tIns="74275" rIns="148575" bIns="74275" anchor="t" anchorCtr="0">
            <a:spAutoFit/>
          </a:bodyPr>
          <a:lstStyle/>
          <a:p>
            <a:pPr marL="0" marR="0" lvl="0" indent="0" algn="l" rtl="0">
              <a:lnSpc>
                <a:spcPct val="100000"/>
              </a:lnSpc>
              <a:spcBef>
                <a:spcPts val="0"/>
              </a:spcBef>
              <a:spcAft>
                <a:spcPts val="0"/>
              </a:spcAft>
              <a:buClr>
                <a:srgbClr val="000000"/>
              </a:buClr>
              <a:buSzPts val="5900"/>
              <a:buFont typeface="Arial"/>
              <a:buNone/>
            </a:pPr>
            <a:r>
              <a:rPr lang="en-GB" sz="5900" b="1" i="0" u="none" strike="noStrike" cap="none">
                <a:solidFill>
                  <a:srgbClr val="056839"/>
                </a:solidFill>
                <a:latin typeface="Calibri"/>
                <a:ea typeface="Calibri"/>
                <a:cs typeface="Calibri"/>
                <a:sym typeface="Calibri"/>
              </a:rPr>
              <a:t>Teema 2: </a:t>
            </a:r>
            <a:r>
              <a:rPr lang="en-GB" sz="3900" b="1" i="0" u="none" strike="noStrike" cap="none">
                <a:solidFill>
                  <a:srgbClr val="C55A11"/>
                </a:solidFill>
                <a:latin typeface="Calibri"/>
                <a:ea typeface="Calibri"/>
                <a:cs typeface="Calibri"/>
                <a:sym typeface="Calibri"/>
              </a:rPr>
              <a:t>Tuleviku töökohad (rohelised töökohad)</a:t>
            </a:r>
            <a:endParaRPr sz="3300" b="1" i="0" u="none" strike="noStrike" cap="none">
              <a:solidFill>
                <a:srgbClr val="C55A11"/>
              </a:solidFill>
              <a:latin typeface="Calibri"/>
              <a:ea typeface="Calibri"/>
              <a:cs typeface="Calibri"/>
              <a:sym typeface="Calibri"/>
            </a:endParaRPr>
          </a:p>
        </p:txBody>
      </p:sp>
      <p:sp>
        <p:nvSpPr>
          <p:cNvPr id="208" name="Google Shape;208;p11"/>
          <p:cNvSpPr txBox="1"/>
          <p:nvPr/>
        </p:nvSpPr>
        <p:spPr>
          <a:xfrm>
            <a:off x="1034425" y="3236950"/>
            <a:ext cx="18552900" cy="3944400"/>
          </a:xfrm>
          <a:prstGeom prst="rect">
            <a:avLst/>
          </a:prstGeom>
          <a:noFill/>
          <a:ln>
            <a:noFill/>
          </a:ln>
        </p:spPr>
        <p:txBody>
          <a:bodyPr spcFirstLastPara="1" wrap="square" lIns="148575" tIns="74275" rIns="148575" bIns="74275" anchor="t" anchorCtr="0">
            <a:spAutoFit/>
          </a:bodyPr>
          <a:lstStyle/>
          <a:p>
            <a:pPr marL="0" marR="0" lvl="0" indent="0" algn="just" rtl="0">
              <a:lnSpc>
                <a:spcPct val="150000"/>
              </a:lnSpc>
              <a:spcBef>
                <a:spcPts val="0"/>
              </a:spcBef>
              <a:spcAft>
                <a:spcPts val="0"/>
              </a:spcAft>
              <a:buClr>
                <a:srgbClr val="000000"/>
              </a:buClr>
              <a:buSzPts val="2900"/>
              <a:buFont typeface="Arial"/>
              <a:buNone/>
            </a:pPr>
            <a:r>
              <a:rPr lang="en-GB" sz="2900" b="0" i="0" u="none" strike="noStrike" cap="none">
                <a:solidFill>
                  <a:srgbClr val="056839"/>
                </a:solidFill>
                <a:latin typeface="Calibri"/>
                <a:ea typeface="Calibri"/>
                <a:cs typeface="Calibri"/>
                <a:sym typeface="Calibri"/>
              </a:rPr>
              <a:t>Juba alanud surve keskkonnasäästlikuma majanduse ja üldise käitumise suunas on hakanud mõju avaldama. Terved tööstusharud otsivad säästvamaid lahendusi ja käitumisviise, mida ajendavad poliitika, ärivajadused ja ressursid või nende tarbijad. See muutus, mis eeldatavasti kiireneb, toob kaasa üha rohkem uusi keskkonnasõbralikke töökohti, mida nüüd peetakse tuleviku töökohtadeks. Mõned tööstusharud ja ametikohad on juba läbinud või hakkavad läbima "rohelisemaks muutumise" protsessi, mis viitab jätkusuutlikkuse lisamisele kui kaalutlusele, uutele tehnilistele ja innovatsiooninõuetele ning ressursitõhususega seotud ülesannetele. </a:t>
            </a:r>
            <a:endParaRPr sz="2300" b="0" i="0" u="none" strike="noStrike" cap="none">
              <a:solidFill>
                <a:srgbClr val="000000"/>
              </a:solidFill>
              <a:latin typeface="Arial"/>
              <a:ea typeface="Arial"/>
              <a:cs typeface="Arial"/>
              <a:sym typeface="Arial"/>
            </a:endParaRPr>
          </a:p>
        </p:txBody>
      </p:sp>
      <p:sp>
        <p:nvSpPr>
          <p:cNvPr id="209" name="Google Shape;209;p11"/>
          <p:cNvSpPr/>
          <p:nvPr/>
        </p:nvSpPr>
        <p:spPr>
          <a:xfrm>
            <a:off x="0" y="445"/>
            <a:ext cx="20330100" cy="2259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210" name="Google Shape;210;p11"/>
          <p:cNvSpPr/>
          <p:nvPr/>
        </p:nvSpPr>
        <p:spPr>
          <a:xfrm rot="-5400000">
            <a:off x="15308685" y="5021698"/>
            <a:ext cx="10286700" cy="2439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211" name="Google Shape;211;p11"/>
          <p:cNvSpPr/>
          <p:nvPr/>
        </p:nvSpPr>
        <p:spPr>
          <a:xfrm>
            <a:off x="1034414" y="1758444"/>
            <a:ext cx="5970900" cy="939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pic>
        <p:nvPicPr>
          <p:cNvPr id="212" name="Google Shape;212;p11" descr="Logo&#10;&#10;Description automatically generated"/>
          <p:cNvPicPr preferRelativeResize="0"/>
          <p:nvPr/>
        </p:nvPicPr>
        <p:blipFill rotWithShape="1">
          <a:blip r:embed="rId3">
            <a:alphaModFix/>
          </a:blip>
          <a:srcRect l="0" t="0" r="0" b="0"/>
          <a:stretch/>
        </p:blipFill>
        <p:spPr>
          <a:xfrm>
            <a:off x="279021" y="9106292"/>
            <a:ext cx="2025614" cy="996885"/>
          </a:xfrm>
          <a:prstGeom prst="rect">
            <a:avLst/>
          </a:prstGeom>
          <a:noFill/>
          <a:ln>
            <a:noFill/>
          </a:ln>
        </p:spPr>
      </p:pic>
      <p:pic>
        <p:nvPicPr>
          <p:cNvPr id="213" name="Google Shape;213;p11" descr="Graphical user interface, text&#10;&#10;Description automatically generated"/>
          <p:cNvPicPr preferRelativeResize="0"/>
          <p:nvPr/>
        </p:nvPicPr>
        <p:blipFill rotWithShape="1">
          <a:blip r:embed="rId4">
            <a:alphaModFix/>
          </a:blip>
          <a:srcRect l="0" t="0" r="0" b="0"/>
          <a:stretch/>
        </p:blipFill>
        <p:spPr>
          <a:xfrm>
            <a:off x="3131911" y="9240848"/>
            <a:ext cx="3468962" cy="727772"/>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7" name="Shape 217"/>
        <p:cNvGrpSpPr/>
        <p:nvPr/>
      </p:nvGrpSpPr>
      <p:grpSpPr>
        <a:xfrm>
          <a:off x="0" y="0"/>
          <a:ext cx="0" cy="0"/>
          <a:chOff x="0" y="0"/>
          <a:chExt cx="0" cy="0"/>
        </a:xfrm>
      </p:grpSpPr>
      <p:sp>
        <p:nvSpPr>
          <p:cNvPr id="218" name="Google Shape;218;p12"/>
          <p:cNvSpPr txBox="1"/>
          <p:nvPr/>
        </p:nvSpPr>
        <p:spPr>
          <a:xfrm>
            <a:off x="883847" y="845615"/>
            <a:ext cx="15630000" cy="1058100"/>
          </a:xfrm>
          <a:prstGeom prst="rect">
            <a:avLst/>
          </a:prstGeom>
          <a:noFill/>
          <a:ln>
            <a:noFill/>
          </a:ln>
        </p:spPr>
        <p:txBody>
          <a:bodyPr spcFirstLastPara="1" wrap="square" lIns="148575" tIns="74275" rIns="148575" bIns="74275" anchor="t" anchorCtr="0">
            <a:spAutoFit/>
          </a:bodyPr>
          <a:lstStyle/>
          <a:p>
            <a:pPr marL="0" marR="0" lvl="0" indent="0" algn="l" rtl="0">
              <a:lnSpc>
                <a:spcPct val="100000"/>
              </a:lnSpc>
              <a:spcBef>
                <a:spcPts val="0"/>
              </a:spcBef>
              <a:spcAft>
                <a:spcPts val="0"/>
              </a:spcAft>
              <a:buClr>
                <a:srgbClr val="000000"/>
              </a:buClr>
              <a:buSzPts val="5900"/>
              <a:buFont typeface="Arial"/>
              <a:buNone/>
            </a:pPr>
            <a:r>
              <a:rPr lang="en-GB" sz="5900" b="1" i="0" u="none" strike="noStrike" cap="none">
                <a:solidFill>
                  <a:srgbClr val="056839"/>
                </a:solidFill>
                <a:latin typeface="Calibri"/>
                <a:ea typeface="Calibri"/>
                <a:cs typeface="Calibri"/>
                <a:sym typeface="Calibri"/>
              </a:rPr>
              <a:t>Teema 2: </a:t>
            </a:r>
            <a:r>
              <a:rPr lang="en-GB" sz="3900" b="1" i="0" u="none" strike="noStrike" cap="none">
                <a:solidFill>
                  <a:srgbClr val="C55A11"/>
                </a:solidFill>
                <a:latin typeface="Calibri"/>
                <a:ea typeface="Calibri"/>
                <a:cs typeface="Calibri"/>
                <a:sym typeface="Calibri"/>
              </a:rPr>
              <a:t>Tuleviku töökohad (rohelised töökohad)</a:t>
            </a:r>
            <a:endParaRPr sz="3300" b="1" i="0" u="none" strike="noStrike" cap="none">
              <a:solidFill>
                <a:srgbClr val="C55A11"/>
              </a:solidFill>
              <a:latin typeface="Calibri"/>
              <a:ea typeface="Calibri"/>
              <a:cs typeface="Calibri"/>
              <a:sym typeface="Calibri"/>
            </a:endParaRPr>
          </a:p>
        </p:txBody>
      </p:sp>
      <p:sp>
        <p:nvSpPr>
          <p:cNvPr id="219" name="Google Shape;219;p12"/>
          <p:cNvSpPr txBox="1"/>
          <p:nvPr/>
        </p:nvSpPr>
        <p:spPr>
          <a:xfrm>
            <a:off x="1034414" y="2200610"/>
            <a:ext cx="19295700" cy="2774400"/>
          </a:xfrm>
          <a:prstGeom prst="rect">
            <a:avLst/>
          </a:prstGeom>
          <a:noFill/>
          <a:ln>
            <a:noFill/>
          </a:ln>
        </p:spPr>
        <p:txBody>
          <a:bodyPr spcFirstLastPara="1" wrap="square" lIns="148575" tIns="74275" rIns="148575" bIns="74275" anchor="t" anchorCtr="0">
            <a:spAutoFit/>
          </a:bodyPr>
          <a:lstStyle/>
          <a:p>
            <a:pPr marL="0" marR="0" lvl="0" indent="0" algn="l" rtl="0">
              <a:lnSpc>
                <a:spcPct val="150000"/>
              </a:lnSpc>
              <a:spcBef>
                <a:spcPts val="0"/>
              </a:spcBef>
              <a:spcAft>
                <a:spcPts val="0"/>
              </a:spcAft>
              <a:buClr>
                <a:srgbClr val="000000"/>
              </a:buClr>
              <a:buSzPts val="3100"/>
              <a:buFont typeface="Arial"/>
              <a:buNone/>
            </a:pPr>
            <a:r>
              <a:rPr lang="en-GB" sz="3100" b="0" i="0" u="none" strike="noStrike" cap="none">
                <a:solidFill>
                  <a:srgbClr val="056839"/>
                </a:solidFill>
                <a:latin typeface="Calibri"/>
                <a:ea typeface="Calibri"/>
                <a:cs typeface="Calibri"/>
                <a:sym typeface="Calibri"/>
              </a:rPr>
              <a:t>Cedefopi uus uuring kinnitab, et ELi riigid saavad saavutada säästva ja energiatõhususe majanduse ja tööhõive kasvu samal ajal (Cedefop, 2013). Nende mõlema saavutamine "nõuab kliima- ja energiapoliitika suuremat integreerimist tööhõivet toetavate meetmetega ning uuenduslikku ja reageerivat kutsehariduse ja -koolituse poliitikat, mis soodustab vähese süsinikdioksiidiheitega majanduses vajalike oskuste arendamist". (CEDEFOP, 2012).</a:t>
            </a:r>
            <a:endParaRPr sz="2400" b="0" i="0" u="none" strike="noStrike" cap="none">
              <a:solidFill>
                <a:srgbClr val="000000"/>
              </a:solidFill>
              <a:latin typeface="Arial"/>
              <a:ea typeface="Arial"/>
              <a:cs typeface="Arial"/>
              <a:sym typeface="Arial"/>
            </a:endParaRPr>
          </a:p>
        </p:txBody>
      </p:sp>
      <p:sp>
        <p:nvSpPr>
          <p:cNvPr id="220" name="Google Shape;220;p12"/>
          <p:cNvSpPr/>
          <p:nvPr/>
        </p:nvSpPr>
        <p:spPr>
          <a:xfrm>
            <a:off x="0" y="445"/>
            <a:ext cx="20330100" cy="2259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221" name="Google Shape;221;p12"/>
          <p:cNvSpPr/>
          <p:nvPr/>
        </p:nvSpPr>
        <p:spPr>
          <a:xfrm rot="-5400000">
            <a:off x="15308685" y="5021698"/>
            <a:ext cx="10286700" cy="2439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222" name="Google Shape;222;p12"/>
          <p:cNvSpPr/>
          <p:nvPr/>
        </p:nvSpPr>
        <p:spPr>
          <a:xfrm>
            <a:off x="1034414" y="1758444"/>
            <a:ext cx="5970900" cy="939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pic>
        <p:nvPicPr>
          <p:cNvPr id="223" name="Google Shape;223;p12" descr="Logo&#10;&#10;Description automatically generated"/>
          <p:cNvPicPr preferRelativeResize="0"/>
          <p:nvPr/>
        </p:nvPicPr>
        <p:blipFill rotWithShape="1">
          <a:blip r:embed="rId3">
            <a:alphaModFix/>
          </a:blip>
          <a:srcRect l="0" t="0" r="0" b="0"/>
          <a:stretch/>
        </p:blipFill>
        <p:spPr>
          <a:xfrm>
            <a:off x="279021" y="9106292"/>
            <a:ext cx="2025614" cy="996885"/>
          </a:xfrm>
          <a:prstGeom prst="rect">
            <a:avLst/>
          </a:prstGeom>
          <a:noFill/>
          <a:ln>
            <a:noFill/>
          </a:ln>
        </p:spPr>
      </p:pic>
      <p:pic>
        <p:nvPicPr>
          <p:cNvPr id="224" name="Google Shape;224;p12" descr="Graphical user interface, text&#10;&#10;Description automatically generated"/>
          <p:cNvPicPr preferRelativeResize="0"/>
          <p:nvPr/>
        </p:nvPicPr>
        <p:blipFill rotWithShape="1">
          <a:blip r:embed="rId4">
            <a:alphaModFix/>
          </a:blip>
          <a:srcRect l="0" t="0" r="0" b="0"/>
          <a:stretch/>
        </p:blipFill>
        <p:spPr>
          <a:xfrm>
            <a:off x="3131911" y="9240848"/>
            <a:ext cx="3468962" cy="727772"/>
          </a:xfrm>
          <a:prstGeom prst="rect">
            <a:avLst/>
          </a:prstGeom>
          <a:noFill/>
          <a:ln>
            <a:noFill/>
          </a:ln>
        </p:spPr>
      </p:pic>
      <p:pic>
        <p:nvPicPr>
          <p:cNvPr id="225" name="Google Shape;225;p12" descr="Illustration of business expertise"/>
          <p:cNvPicPr preferRelativeResize="0"/>
          <p:nvPr/>
        </p:nvPicPr>
        <p:blipFill rotWithShape="1">
          <a:blip r:embed="rId5">
            <a:alphaModFix/>
          </a:blip>
          <a:srcRect l="0" t="0" r="0" b="0"/>
          <a:stretch/>
        </p:blipFill>
        <p:spPr>
          <a:xfrm>
            <a:off x="7390195" y="5569527"/>
            <a:ext cx="8718311" cy="4500833"/>
          </a:xfrm>
          <a:prstGeom prst="rect">
            <a:avLst/>
          </a:prstGeom>
          <a:noFill/>
          <a:ln>
            <a:noFill/>
          </a:ln>
        </p:spPr>
      </p:pic>
      <p:sp>
        <p:nvSpPr>
          <p:cNvPr id="226" name="Google Shape;226;p12"/>
          <p:cNvSpPr txBox="1"/>
          <p:nvPr/>
        </p:nvSpPr>
        <p:spPr>
          <a:xfrm>
            <a:off x="12942619" y="8690775"/>
            <a:ext cx="7387200" cy="858000"/>
          </a:xfrm>
          <a:prstGeom prst="rect">
            <a:avLst/>
          </a:prstGeom>
          <a:noFill/>
          <a:ln>
            <a:noFill/>
          </a:ln>
        </p:spPr>
        <p:txBody>
          <a:bodyPr spcFirstLastPara="1" wrap="square" lIns="148575" tIns="74275" rIns="148575" bIns="7427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a:solidFill>
                  <a:srgbClr val="000000"/>
                </a:solidFill>
                <a:latin typeface="Arial"/>
                <a:ea typeface="Arial"/>
                <a:cs typeface="Arial"/>
                <a:sym typeface="Arial"/>
              </a:rPr>
              <a:t>Foto Freepik'ist: </a:t>
            </a:r>
            <a:r>
              <a:rPr lang="en-GB" sz="1600" b="0" i="0" u="sng" strike="noStrike" cap="none">
                <a:solidFill>
                  <a:schemeClr val="hlink"/>
                </a:solidFill>
                <a:latin typeface="Calibri"/>
                <a:ea typeface="Calibri"/>
                <a:cs typeface="Calibri"/>
                <a:sym typeface="Calibri"/>
                <a:hlinkClick r:id="rId6"/>
              </a:rPr>
              <a:t>https:</a:t>
            </a:r>
            <a:r>
              <a:rPr lang="en-GB" sz="1600" b="0" i="0" u="none" strike="noStrike" cap="none">
                <a:solidFill>
                  <a:srgbClr val="056839"/>
                </a:solidFill>
                <a:latin typeface="Calibri"/>
                <a:ea typeface="Calibri"/>
                <a:cs typeface="Calibri"/>
                <a:sym typeface="Calibri"/>
              </a:rPr>
              <a:t>//www.freepik.com/free-vector/illustration-business-expertise_2685837.htm#query=expertise&amp;position=0&amp;from_view=search&amp;track=sph" </a:t>
            </a:r>
            <a:endParaRPr sz="1600" b="0" i="0" u="none" strike="noStrike" cap="none">
              <a:solidFill>
                <a:srgbClr val="056839"/>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30" name="Shape 230"/>
        <p:cNvGrpSpPr/>
        <p:nvPr/>
      </p:nvGrpSpPr>
      <p:grpSpPr>
        <a:xfrm>
          <a:off x="0" y="0"/>
          <a:ext cx="0" cy="0"/>
          <a:chOff x="0" y="0"/>
          <a:chExt cx="0" cy="0"/>
        </a:xfrm>
      </p:grpSpPr>
      <p:sp>
        <p:nvSpPr>
          <p:cNvPr id="231" name="Google Shape;231;p13"/>
          <p:cNvSpPr txBox="1"/>
          <p:nvPr/>
        </p:nvSpPr>
        <p:spPr>
          <a:xfrm>
            <a:off x="883847" y="845615"/>
            <a:ext cx="15630000" cy="1058100"/>
          </a:xfrm>
          <a:prstGeom prst="rect">
            <a:avLst/>
          </a:prstGeom>
          <a:noFill/>
          <a:ln>
            <a:noFill/>
          </a:ln>
        </p:spPr>
        <p:txBody>
          <a:bodyPr spcFirstLastPara="1" wrap="square" lIns="148575" tIns="74275" rIns="148575" bIns="74275" anchor="t" anchorCtr="0">
            <a:spAutoFit/>
          </a:bodyPr>
          <a:lstStyle/>
          <a:p>
            <a:pPr marL="0" marR="0" lvl="0" indent="0" algn="l" rtl="0">
              <a:lnSpc>
                <a:spcPct val="100000"/>
              </a:lnSpc>
              <a:spcBef>
                <a:spcPts val="0"/>
              </a:spcBef>
              <a:spcAft>
                <a:spcPts val="0"/>
              </a:spcAft>
              <a:buClr>
                <a:srgbClr val="000000"/>
              </a:buClr>
              <a:buSzPts val="5900"/>
              <a:buFont typeface="Arial"/>
              <a:buNone/>
            </a:pPr>
            <a:r>
              <a:rPr lang="en-GB" sz="5900" b="1" i="0" u="none" strike="noStrike" cap="none">
                <a:solidFill>
                  <a:srgbClr val="056839"/>
                </a:solidFill>
                <a:latin typeface="Calibri"/>
                <a:ea typeface="Calibri"/>
                <a:cs typeface="Calibri"/>
                <a:sym typeface="Calibri"/>
              </a:rPr>
              <a:t>Teema 3: </a:t>
            </a:r>
            <a:r>
              <a:rPr lang="en-GB" sz="3900" b="1" i="0" u="none" strike="noStrike" cap="none">
                <a:solidFill>
                  <a:srgbClr val="C55A11"/>
                </a:solidFill>
                <a:latin typeface="Calibri"/>
                <a:ea typeface="Calibri"/>
                <a:cs typeface="Calibri"/>
                <a:sym typeface="Calibri"/>
              </a:rPr>
              <a:t>Keskkonnahoidlikud oskused ja tuleviku töökohad</a:t>
            </a:r>
            <a:endParaRPr sz="3300" b="1" i="0" u="none" strike="noStrike" cap="none">
              <a:solidFill>
                <a:srgbClr val="C55A11"/>
              </a:solidFill>
              <a:latin typeface="Calibri"/>
              <a:ea typeface="Calibri"/>
              <a:cs typeface="Calibri"/>
              <a:sym typeface="Calibri"/>
            </a:endParaRPr>
          </a:p>
        </p:txBody>
      </p:sp>
      <p:sp>
        <p:nvSpPr>
          <p:cNvPr id="232" name="Google Shape;232;p13"/>
          <p:cNvSpPr txBox="1"/>
          <p:nvPr/>
        </p:nvSpPr>
        <p:spPr>
          <a:xfrm>
            <a:off x="1488338" y="2765196"/>
            <a:ext cx="16933500" cy="4613700"/>
          </a:xfrm>
          <a:prstGeom prst="rect">
            <a:avLst/>
          </a:prstGeom>
          <a:noFill/>
          <a:ln>
            <a:noFill/>
          </a:ln>
        </p:spPr>
        <p:txBody>
          <a:bodyPr spcFirstLastPara="1" wrap="square" lIns="148575" tIns="74275" rIns="148575" bIns="74275" anchor="t" anchorCtr="0">
            <a:spAutoFit/>
          </a:bodyPr>
          <a:lstStyle/>
          <a:p>
            <a:pPr marL="0" marR="0" lvl="0" indent="0" algn="l" rtl="0">
              <a:lnSpc>
                <a:spcPct val="150000"/>
              </a:lnSpc>
              <a:spcBef>
                <a:spcPts val="0"/>
              </a:spcBef>
              <a:spcAft>
                <a:spcPts val="0"/>
              </a:spcAft>
              <a:buClr>
                <a:srgbClr val="000000"/>
              </a:buClr>
              <a:buSzPts val="2900"/>
              <a:buFont typeface="Arial"/>
              <a:buNone/>
            </a:pPr>
            <a:r>
              <a:rPr lang="en-GB" sz="2900" b="0" i="0" u="none" strike="noStrike" cap="none">
                <a:solidFill>
                  <a:srgbClr val="056839"/>
                </a:solidFill>
                <a:latin typeface="Calibri"/>
                <a:ea typeface="Calibri"/>
                <a:cs typeface="Calibri"/>
                <a:sym typeface="Calibri"/>
              </a:rPr>
              <a:t>Viimane aruanne, mille on avaldanud LinkedIn Economic Graph (2022), keskendub rohelistele oskustele ja töökohtadele. Alustuseks sisaldab see mõningaid olulisi määratlusi:</a:t>
            </a:r>
            <a:endParaRPr sz="2300" b="0" i="0" u="none" strike="noStrike" cap="none">
              <a:solidFill>
                <a:srgbClr val="000000"/>
              </a:solidFill>
              <a:latin typeface="Arial"/>
              <a:ea typeface="Arial"/>
              <a:cs typeface="Arial"/>
              <a:sym typeface="Arial"/>
            </a:endParaRPr>
          </a:p>
          <a:p>
            <a:pPr marL="0" marR="0" lvl="0" indent="0" algn="l" rtl="0">
              <a:lnSpc>
                <a:spcPct val="150000"/>
              </a:lnSpc>
              <a:spcBef>
                <a:spcPts val="0"/>
              </a:spcBef>
              <a:spcAft>
                <a:spcPts val="0"/>
              </a:spcAft>
              <a:buClr>
                <a:srgbClr val="000000"/>
              </a:buClr>
              <a:buSzPts val="2900"/>
              <a:buFont typeface="Arial"/>
              <a:buNone/>
            </a:pPr>
            <a:r>
              <a:rPr lang="en-GB" sz="2900" b="0" i="0" u="none" strike="noStrike" cap="none">
                <a:solidFill>
                  <a:srgbClr val="056839"/>
                </a:solidFill>
                <a:latin typeface="Calibri"/>
                <a:ea typeface="Calibri"/>
                <a:cs typeface="Calibri"/>
                <a:sym typeface="Calibri"/>
              </a:rPr>
              <a:t>- "</a:t>
            </a:r>
            <a:r>
              <a:rPr lang="en-GB" sz="2900" b="0" i="1" u="none" strike="noStrike" cap="none">
                <a:solidFill>
                  <a:srgbClr val="056839"/>
                </a:solidFill>
                <a:latin typeface="Calibri"/>
                <a:ea typeface="Calibri"/>
                <a:cs typeface="Calibri"/>
                <a:sym typeface="Calibri"/>
              </a:rPr>
              <a:t>rohelised töökohad" on need, mida ei saa teha ilma laialdaste teadmisteta roheliste oskuste kohta.</a:t>
            </a:r>
            <a:endParaRPr sz="2900" b="0" i="1" u="none" strike="noStrike" cap="none">
              <a:solidFill>
                <a:srgbClr val="000000"/>
              </a:solidFill>
              <a:latin typeface="Calibri"/>
              <a:ea typeface="Calibri"/>
              <a:cs typeface="Calibri"/>
              <a:sym typeface="Calibri"/>
            </a:endParaRPr>
          </a:p>
          <a:p>
            <a:pPr marL="0" marR="0" lvl="0" indent="0" algn="l" rtl="0">
              <a:lnSpc>
                <a:spcPct val="150000"/>
              </a:lnSpc>
              <a:spcBef>
                <a:spcPts val="0"/>
              </a:spcBef>
              <a:spcAft>
                <a:spcPts val="0"/>
              </a:spcAft>
              <a:buClr>
                <a:srgbClr val="000000"/>
              </a:buClr>
              <a:buSzPts val="2900"/>
              <a:buFont typeface="Arial"/>
              <a:buNone/>
            </a:pPr>
            <a:r>
              <a:rPr lang="en-GB" sz="2900" b="0" i="1" u="none" strike="noStrike" cap="none">
                <a:solidFill>
                  <a:srgbClr val="056839"/>
                </a:solidFill>
                <a:latin typeface="Calibri"/>
                <a:ea typeface="Calibri"/>
                <a:cs typeface="Calibri"/>
                <a:sym typeface="Calibri"/>
              </a:rPr>
              <a:t>- Keskkonnahoidlikud töökohad: saab teha ilma keskkonnahoidlike oskusteta, kuid tavaliselt on vaja mõningaid keskkonnahoidlikke oskusi.</a:t>
            </a:r>
            <a:endParaRPr sz="2900" b="0" i="1" u="none" strike="noStrike" cap="none">
              <a:solidFill>
                <a:srgbClr val="000000"/>
              </a:solidFill>
              <a:latin typeface="Calibri"/>
              <a:ea typeface="Calibri"/>
              <a:cs typeface="Calibri"/>
              <a:sym typeface="Calibri"/>
            </a:endParaRPr>
          </a:p>
          <a:p>
            <a:pPr marL="0" marR="0" lvl="0" indent="0" algn="l" rtl="0">
              <a:lnSpc>
                <a:spcPct val="150000"/>
              </a:lnSpc>
              <a:spcBef>
                <a:spcPts val="0"/>
              </a:spcBef>
              <a:spcAft>
                <a:spcPts val="0"/>
              </a:spcAft>
              <a:buClr>
                <a:srgbClr val="000000"/>
              </a:buClr>
              <a:buSzPts val="2900"/>
              <a:buFont typeface="Arial"/>
              <a:buNone/>
            </a:pPr>
            <a:r>
              <a:rPr lang="en-GB" sz="2900" b="0" i="1" u="none" strike="noStrike" cap="none">
                <a:solidFill>
                  <a:srgbClr val="056839"/>
                </a:solidFill>
                <a:latin typeface="Calibri"/>
                <a:ea typeface="Calibri"/>
                <a:cs typeface="Calibri"/>
                <a:sym typeface="Calibri"/>
              </a:rPr>
              <a:t>- Keskkonnahoidlikud potentsiaalsed töökohad: saab teha ilma keskkonnahoidlike oskusteta, kuid aeg-ajalt on vaja mõningaid keskkonnahoidlikke oskusi. </a:t>
            </a:r>
            <a:endParaRPr sz="2900" b="0" i="1" u="none" strike="noStrike" cap="none">
              <a:solidFill>
                <a:srgbClr val="000000"/>
              </a:solidFill>
              <a:latin typeface="Calibri"/>
              <a:ea typeface="Calibri"/>
              <a:cs typeface="Calibri"/>
              <a:sym typeface="Calibri"/>
            </a:endParaRPr>
          </a:p>
          <a:p>
            <a:pPr marL="0" marR="0" lvl="0" indent="0" algn="l" rtl="0">
              <a:lnSpc>
                <a:spcPct val="150000"/>
              </a:lnSpc>
              <a:spcBef>
                <a:spcPts val="0"/>
              </a:spcBef>
              <a:spcAft>
                <a:spcPts val="0"/>
              </a:spcAft>
              <a:buClr>
                <a:srgbClr val="000000"/>
              </a:buClr>
              <a:buSzPts val="2900"/>
              <a:buFont typeface="Arial"/>
              <a:buNone/>
            </a:pPr>
            <a:r>
              <a:rPr lang="en-GB" sz="2900" b="0" i="1" u="none" strike="noStrike" cap="none">
                <a:solidFill>
                  <a:srgbClr val="056839"/>
                </a:solidFill>
                <a:latin typeface="Calibri"/>
                <a:ea typeface="Calibri"/>
                <a:cs typeface="Calibri"/>
                <a:sym typeface="Calibri"/>
              </a:rPr>
              <a:t>- Mitte-rohelised töökohad: on need, mille täitmiseks ei ole vaja rohelisi oskusi.</a:t>
            </a:r>
            <a:r>
              <a:rPr lang="en-GB" sz="2900" b="0" i="0" u="none" strike="noStrike" cap="none">
                <a:solidFill>
                  <a:srgbClr val="056839"/>
                </a:solidFill>
                <a:latin typeface="Calibri"/>
                <a:ea typeface="Calibri"/>
                <a:cs typeface="Calibri"/>
                <a:sym typeface="Calibri"/>
              </a:rPr>
              <a:t>" </a:t>
            </a:r>
            <a:endParaRPr sz="2300" b="0" i="0" u="none" strike="noStrike" cap="none">
              <a:solidFill>
                <a:srgbClr val="000000"/>
              </a:solidFill>
              <a:latin typeface="Arial"/>
              <a:ea typeface="Arial"/>
              <a:cs typeface="Arial"/>
              <a:sym typeface="Arial"/>
            </a:endParaRPr>
          </a:p>
        </p:txBody>
      </p:sp>
      <p:sp>
        <p:nvSpPr>
          <p:cNvPr id="233" name="Google Shape;233;p13"/>
          <p:cNvSpPr/>
          <p:nvPr/>
        </p:nvSpPr>
        <p:spPr>
          <a:xfrm>
            <a:off x="0" y="445"/>
            <a:ext cx="20330100" cy="2259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234" name="Google Shape;234;p13"/>
          <p:cNvSpPr/>
          <p:nvPr/>
        </p:nvSpPr>
        <p:spPr>
          <a:xfrm rot="-5400000">
            <a:off x="15308685" y="5021698"/>
            <a:ext cx="10286700" cy="2439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235" name="Google Shape;235;p13"/>
          <p:cNvSpPr/>
          <p:nvPr/>
        </p:nvSpPr>
        <p:spPr>
          <a:xfrm>
            <a:off x="1034414" y="1758444"/>
            <a:ext cx="5970900" cy="939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pic>
        <p:nvPicPr>
          <p:cNvPr id="236" name="Google Shape;236;p13" descr="Logo&#10;&#10;Description automatically generated"/>
          <p:cNvPicPr preferRelativeResize="0"/>
          <p:nvPr/>
        </p:nvPicPr>
        <p:blipFill rotWithShape="1">
          <a:blip r:embed="rId3">
            <a:alphaModFix/>
          </a:blip>
          <a:srcRect l="0" t="0" r="0" b="0"/>
          <a:stretch/>
        </p:blipFill>
        <p:spPr>
          <a:xfrm>
            <a:off x="279021" y="9106292"/>
            <a:ext cx="2025614" cy="996885"/>
          </a:xfrm>
          <a:prstGeom prst="rect">
            <a:avLst/>
          </a:prstGeom>
          <a:noFill/>
          <a:ln>
            <a:noFill/>
          </a:ln>
        </p:spPr>
      </p:pic>
      <p:pic>
        <p:nvPicPr>
          <p:cNvPr id="237" name="Google Shape;237;p13" descr="Graphical user interface, text&#10;&#10;Description automatically generated"/>
          <p:cNvPicPr preferRelativeResize="0"/>
          <p:nvPr/>
        </p:nvPicPr>
        <p:blipFill rotWithShape="1">
          <a:blip r:embed="rId4">
            <a:alphaModFix/>
          </a:blip>
          <a:srcRect l="0" t="0" r="0" b="0"/>
          <a:stretch/>
        </p:blipFill>
        <p:spPr>
          <a:xfrm>
            <a:off x="3131911" y="9240848"/>
            <a:ext cx="3468962" cy="727772"/>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1" name="Shape 241"/>
        <p:cNvGrpSpPr/>
        <p:nvPr/>
      </p:nvGrpSpPr>
      <p:grpSpPr>
        <a:xfrm>
          <a:off x="0" y="0"/>
          <a:ext cx="0" cy="0"/>
          <a:chOff x="0" y="0"/>
          <a:chExt cx="0" cy="0"/>
        </a:xfrm>
      </p:grpSpPr>
      <p:sp>
        <p:nvSpPr>
          <p:cNvPr id="242" name="Google Shape;242;p14"/>
          <p:cNvSpPr txBox="1"/>
          <p:nvPr/>
        </p:nvSpPr>
        <p:spPr>
          <a:xfrm>
            <a:off x="883847" y="845615"/>
            <a:ext cx="15630000" cy="1058100"/>
          </a:xfrm>
          <a:prstGeom prst="rect">
            <a:avLst/>
          </a:prstGeom>
          <a:noFill/>
          <a:ln>
            <a:noFill/>
          </a:ln>
        </p:spPr>
        <p:txBody>
          <a:bodyPr spcFirstLastPara="1" wrap="square" lIns="148575" tIns="74275" rIns="148575" bIns="74275" anchor="t" anchorCtr="0">
            <a:spAutoFit/>
          </a:bodyPr>
          <a:lstStyle/>
          <a:p>
            <a:pPr marL="0" marR="0" lvl="0" indent="0" algn="l" rtl="0">
              <a:lnSpc>
                <a:spcPct val="100000"/>
              </a:lnSpc>
              <a:spcBef>
                <a:spcPts val="0"/>
              </a:spcBef>
              <a:spcAft>
                <a:spcPts val="0"/>
              </a:spcAft>
              <a:buClr>
                <a:srgbClr val="000000"/>
              </a:buClr>
              <a:buSzPts val="5900"/>
              <a:buFont typeface="Arial"/>
              <a:buNone/>
            </a:pPr>
            <a:r>
              <a:rPr lang="en-GB" sz="5900" b="1" i="0" u="none" strike="noStrike" cap="none">
                <a:solidFill>
                  <a:srgbClr val="056839"/>
                </a:solidFill>
                <a:latin typeface="Calibri"/>
                <a:ea typeface="Calibri"/>
                <a:cs typeface="Calibri"/>
                <a:sym typeface="Calibri"/>
              </a:rPr>
              <a:t>Teema 3: </a:t>
            </a:r>
            <a:r>
              <a:rPr lang="en-GB" sz="3900" b="1" i="0" u="none" strike="noStrike" cap="none">
                <a:solidFill>
                  <a:srgbClr val="C55A11"/>
                </a:solidFill>
                <a:latin typeface="Calibri"/>
                <a:ea typeface="Calibri"/>
                <a:cs typeface="Calibri"/>
                <a:sym typeface="Calibri"/>
              </a:rPr>
              <a:t>Keskkonnahoidlikud oskused ja tuleviku töökohad</a:t>
            </a:r>
            <a:endParaRPr sz="3300" b="1" i="0" u="none" strike="noStrike" cap="none">
              <a:solidFill>
                <a:srgbClr val="C55A11"/>
              </a:solidFill>
              <a:latin typeface="Calibri"/>
              <a:ea typeface="Calibri"/>
              <a:cs typeface="Calibri"/>
              <a:sym typeface="Calibri"/>
            </a:endParaRPr>
          </a:p>
        </p:txBody>
      </p:sp>
      <p:sp>
        <p:nvSpPr>
          <p:cNvPr id="243" name="Google Shape;243;p14"/>
          <p:cNvSpPr txBox="1"/>
          <p:nvPr/>
        </p:nvSpPr>
        <p:spPr>
          <a:xfrm>
            <a:off x="1034414" y="3038224"/>
            <a:ext cx="18253800" cy="3944400"/>
          </a:xfrm>
          <a:prstGeom prst="rect">
            <a:avLst/>
          </a:prstGeom>
          <a:noFill/>
          <a:ln>
            <a:noFill/>
          </a:ln>
        </p:spPr>
        <p:txBody>
          <a:bodyPr spcFirstLastPara="1" wrap="square" lIns="148575" tIns="74275" rIns="148575" bIns="74275" anchor="t" anchorCtr="0">
            <a:spAutoFit/>
          </a:bodyPr>
          <a:lstStyle/>
          <a:p>
            <a:pPr marL="0" marR="0" lvl="0" indent="0" algn="l" rtl="0">
              <a:lnSpc>
                <a:spcPct val="150000"/>
              </a:lnSpc>
              <a:spcBef>
                <a:spcPts val="0"/>
              </a:spcBef>
              <a:spcAft>
                <a:spcPts val="0"/>
              </a:spcAft>
              <a:buClr>
                <a:srgbClr val="000000"/>
              </a:buClr>
              <a:buSzPts val="2900"/>
              <a:buFont typeface="Arial"/>
              <a:buNone/>
            </a:pPr>
            <a:r>
              <a:rPr lang="en-GB" sz="2900" b="0" i="0" u="none" strike="noStrike" cap="none">
                <a:solidFill>
                  <a:srgbClr val="056839"/>
                </a:solidFill>
                <a:latin typeface="Calibri"/>
                <a:ea typeface="Calibri"/>
                <a:cs typeface="Calibri"/>
                <a:sym typeface="Calibri"/>
              </a:rPr>
              <a:t>Siinkohal on rohelised oskused määratletud kui "</a:t>
            </a:r>
            <a:r>
              <a:rPr lang="en-GB" sz="2900" b="0" i="1" u="none" strike="noStrike" cap="none">
                <a:solidFill>
                  <a:srgbClr val="056839"/>
                </a:solidFill>
                <a:latin typeface="Calibri"/>
                <a:ea typeface="Calibri"/>
                <a:cs typeface="Calibri"/>
                <a:sym typeface="Calibri"/>
              </a:rPr>
              <a:t>rohelise ülemineku ehitusplokid ja võti selle inimkapitali vabastamiseks, mis annab sellele jõudu</a:t>
            </a:r>
            <a:r>
              <a:rPr lang="en-GB" sz="2900" b="0" i="0" u="none" strike="noStrike" cap="none">
                <a:solidFill>
                  <a:srgbClr val="056839"/>
                </a:solidFill>
                <a:latin typeface="Calibri"/>
                <a:ea typeface="Calibri"/>
                <a:cs typeface="Calibri"/>
                <a:sym typeface="Calibri"/>
              </a:rPr>
              <a:t>". Vajadus arendada rohelisi oskusi tulevases tööjõus, tutvustada koolitust ja edendada nende pidevat integreerimist nii õppekavadesse kui ka mõtteviisidesse.  Läbi ulatusliku uuringu ja hetkeolukorra hindamise jõutakse aruandes järeldusele, et seni ei ole tehtud piisavalt edusamme, et vastata tuleviku nõudmistele.  "</a:t>
            </a:r>
            <a:r>
              <a:rPr lang="en-GB" sz="2900" b="0" i="1" u="none" strike="noStrike" cap="none">
                <a:solidFill>
                  <a:srgbClr val="056839"/>
                </a:solidFill>
                <a:latin typeface="Calibri"/>
                <a:ea typeface="Calibri"/>
                <a:cs typeface="Calibri"/>
                <a:sym typeface="Calibri"/>
              </a:rPr>
              <a:t>Kuigi rohelisi oskusi nõudvad töökuulutused kasvasid viimase viie aasta jooksul igal aastal 8%, on roheliste talentide osakaal samal perioodil kasvanud ligikaudu 6% aastas.</a:t>
            </a:r>
            <a:r>
              <a:rPr lang="en-GB" sz="2900" b="0" i="0" u="none" strike="noStrike" cap="none">
                <a:solidFill>
                  <a:srgbClr val="056839"/>
                </a:solidFill>
                <a:latin typeface="Calibri"/>
                <a:ea typeface="Calibri"/>
                <a:cs typeface="Calibri"/>
                <a:sym typeface="Calibri"/>
              </a:rPr>
              <a:t>" Täiendavat statistikat võib leida aruandest. </a:t>
            </a:r>
            <a:endParaRPr sz="2300" b="0" i="0" u="none" strike="noStrike" cap="none">
              <a:solidFill>
                <a:srgbClr val="000000"/>
              </a:solidFill>
              <a:latin typeface="Arial"/>
              <a:ea typeface="Arial"/>
              <a:cs typeface="Arial"/>
              <a:sym typeface="Arial"/>
            </a:endParaRPr>
          </a:p>
        </p:txBody>
      </p:sp>
      <p:sp>
        <p:nvSpPr>
          <p:cNvPr id="244" name="Google Shape;244;p14"/>
          <p:cNvSpPr/>
          <p:nvPr/>
        </p:nvSpPr>
        <p:spPr>
          <a:xfrm>
            <a:off x="0" y="445"/>
            <a:ext cx="20330100" cy="2259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245" name="Google Shape;245;p14"/>
          <p:cNvSpPr/>
          <p:nvPr/>
        </p:nvSpPr>
        <p:spPr>
          <a:xfrm rot="-5400000">
            <a:off x="15308685" y="5021698"/>
            <a:ext cx="10286700" cy="2439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246" name="Google Shape;246;p14"/>
          <p:cNvSpPr/>
          <p:nvPr/>
        </p:nvSpPr>
        <p:spPr>
          <a:xfrm>
            <a:off x="1034414" y="1758444"/>
            <a:ext cx="5970900" cy="939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pic>
        <p:nvPicPr>
          <p:cNvPr id="247" name="Google Shape;247;p14" descr="Logo&#10;&#10;Description automatically generated"/>
          <p:cNvPicPr preferRelativeResize="0"/>
          <p:nvPr/>
        </p:nvPicPr>
        <p:blipFill rotWithShape="1">
          <a:blip r:embed="rId3">
            <a:alphaModFix/>
          </a:blip>
          <a:srcRect l="0" t="0" r="0" b="0"/>
          <a:stretch/>
        </p:blipFill>
        <p:spPr>
          <a:xfrm>
            <a:off x="279021" y="9106292"/>
            <a:ext cx="2025614" cy="996885"/>
          </a:xfrm>
          <a:prstGeom prst="rect">
            <a:avLst/>
          </a:prstGeom>
          <a:noFill/>
          <a:ln>
            <a:noFill/>
          </a:ln>
        </p:spPr>
      </p:pic>
      <p:pic>
        <p:nvPicPr>
          <p:cNvPr id="248" name="Google Shape;248;p14" descr="Graphical user interface, text&#10;&#10;Description automatically generated"/>
          <p:cNvPicPr preferRelativeResize="0"/>
          <p:nvPr/>
        </p:nvPicPr>
        <p:blipFill rotWithShape="1">
          <a:blip r:embed="rId4">
            <a:alphaModFix/>
          </a:blip>
          <a:srcRect l="0" t="0" r="0" b="0"/>
          <a:stretch/>
        </p:blipFill>
        <p:spPr>
          <a:xfrm>
            <a:off x="3131911" y="9240848"/>
            <a:ext cx="3468962" cy="727772"/>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2" name="Shape 252"/>
        <p:cNvGrpSpPr/>
        <p:nvPr/>
      </p:nvGrpSpPr>
      <p:grpSpPr>
        <a:xfrm>
          <a:off x="0" y="0"/>
          <a:ext cx="0" cy="0"/>
          <a:chOff x="0" y="0"/>
          <a:chExt cx="0" cy="0"/>
        </a:xfrm>
      </p:grpSpPr>
      <p:sp>
        <p:nvSpPr>
          <p:cNvPr id="253" name="Google Shape;253;p15"/>
          <p:cNvSpPr txBox="1"/>
          <p:nvPr/>
        </p:nvSpPr>
        <p:spPr>
          <a:xfrm>
            <a:off x="883847" y="845615"/>
            <a:ext cx="15630000" cy="1058100"/>
          </a:xfrm>
          <a:prstGeom prst="rect">
            <a:avLst/>
          </a:prstGeom>
          <a:noFill/>
          <a:ln>
            <a:noFill/>
          </a:ln>
        </p:spPr>
        <p:txBody>
          <a:bodyPr spcFirstLastPara="1" wrap="square" lIns="148575" tIns="74275" rIns="148575" bIns="74275" anchor="t" anchorCtr="0">
            <a:spAutoFit/>
          </a:bodyPr>
          <a:lstStyle/>
          <a:p>
            <a:pPr marL="0" marR="0" lvl="0" indent="0" algn="l" rtl="0">
              <a:lnSpc>
                <a:spcPct val="100000"/>
              </a:lnSpc>
              <a:spcBef>
                <a:spcPts val="0"/>
              </a:spcBef>
              <a:spcAft>
                <a:spcPts val="0"/>
              </a:spcAft>
              <a:buClr>
                <a:srgbClr val="000000"/>
              </a:buClr>
              <a:buSzPts val="5900"/>
              <a:buFont typeface="Arial"/>
              <a:buNone/>
            </a:pPr>
            <a:r>
              <a:rPr lang="en-GB" sz="5900" b="1" i="0" u="none" strike="noStrike" cap="none">
                <a:solidFill>
                  <a:srgbClr val="056839"/>
                </a:solidFill>
                <a:latin typeface="Calibri"/>
                <a:ea typeface="Calibri"/>
                <a:cs typeface="Calibri"/>
                <a:sym typeface="Calibri"/>
              </a:rPr>
              <a:t>Teema 3: </a:t>
            </a:r>
            <a:r>
              <a:rPr lang="en-GB" sz="3900" b="1" i="0" u="none" strike="noStrike" cap="none">
                <a:solidFill>
                  <a:srgbClr val="C55A11"/>
                </a:solidFill>
                <a:latin typeface="Calibri"/>
                <a:ea typeface="Calibri"/>
                <a:cs typeface="Calibri"/>
                <a:sym typeface="Calibri"/>
              </a:rPr>
              <a:t>Keskkonnahoidlikud oskused ja tuleviku töökohad</a:t>
            </a:r>
            <a:endParaRPr sz="3300" b="1" i="0" u="none" strike="noStrike" cap="none">
              <a:solidFill>
                <a:srgbClr val="C55A11"/>
              </a:solidFill>
              <a:latin typeface="Calibri"/>
              <a:ea typeface="Calibri"/>
              <a:cs typeface="Calibri"/>
              <a:sym typeface="Calibri"/>
            </a:endParaRPr>
          </a:p>
        </p:txBody>
      </p:sp>
      <p:sp>
        <p:nvSpPr>
          <p:cNvPr id="254" name="Google Shape;254;p15"/>
          <p:cNvSpPr txBox="1"/>
          <p:nvPr/>
        </p:nvSpPr>
        <p:spPr>
          <a:xfrm>
            <a:off x="1418430" y="2992259"/>
            <a:ext cx="16933500" cy="3944400"/>
          </a:xfrm>
          <a:prstGeom prst="rect">
            <a:avLst/>
          </a:prstGeom>
          <a:noFill/>
          <a:ln>
            <a:noFill/>
          </a:ln>
        </p:spPr>
        <p:txBody>
          <a:bodyPr spcFirstLastPara="1" wrap="square" lIns="148575" tIns="74275" rIns="148575" bIns="74275" anchor="t" anchorCtr="0">
            <a:spAutoFit/>
          </a:bodyPr>
          <a:lstStyle/>
          <a:p>
            <a:pPr marL="0" marR="0" lvl="0" indent="0" algn="l" rtl="0">
              <a:lnSpc>
                <a:spcPct val="150000"/>
              </a:lnSpc>
              <a:spcBef>
                <a:spcPts val="0"/>
              </a:spcBef>
              <a:spcAft>
                <a:spcPts val="0"/>
              </a:spcAft>
              <a:buClr>
                <a:srgbClr val="000000"/>
              </a:buClr>
              <a:buSzPts val="2900"/>
              <a:buFont typeface="Arial"/>
              <a:buNone/>
            </a:pPr>
            <a:r>
              <a:rPr lang="en-GB" sz="2900" b="0" i="0" u="none" strike="noStrike" cap="none">
                <a:solidFill>
                  <a:srgbClr val="056839"/>
                </a:solidFill>
                <a:latin typeface="Calibri"/>
                <a:ea typeface="Calibri"/>
                <a:cs typeface="Calibri"/>
                <a:sym typeface="Calibri"/>
              </a:rPr>
              <a:t>Tähtis on välja tuua </a:t>
            </a:r>
            <a:r>
              <a:rPr lang="en-GB" sz="2900" b="0" i="0" u="sng" strike="noStrike" cap="none">
                <a:solidFill>
                  <a:srgbClr val="056839"/>
                </a:solidFill>
                <a:latin typeface="Calibri"/>
                <a:ea typeface="Calibri"/>
                <a:cs typeface="Calibri"/>
                <a:sym typeface="Calibri"/>
              </a:rPr>
              <a:t>viis </a:t>
            </a:r>
            <a:r>
              <a:rPr lang="en-GB" sz="2900" b="0" i="0" u="none" strike="noStrike" cap="none">
                <a:solidFill>
                  <a:srgbClr val="056839"/>
                </a:solidFill>
                <a:latin typeface="Calibri"/>
                <a:ea typeface="Calibri"/>
                <a:cs typeface="Calibri"/>
                <a:sym typeface="Calibri"/>
              </a:rPr>
              <a:t>rohelist majandust kujundavat </a:t>
            </a:r>
            <a:r>
              <a:rPr lang="en-GB" sz="2900" b="0" i="0" u="sng" strike="noStrike" cap="none">
                <a:solidFill>
                  <a:srgbClr val="056839"/>
                </a:solidFill>
                <a:latin typeface="Calibri"/>
                <a:ea typeface="Calibri"/>
                <a:cs typeface="Calibri"/>
                <a:sym typeface="Calibri"/>
              </a:rPr>
              <a:t>suundumust</a:t>
            </a:r>
            <a:r>
              <a:rPr lang="en-GB" sz="2900" b="0" i="0" u="none" strike="noStrike" cap="none">
                <a:solidFill>
                  <a:srgbClr val="056839"/>
                </a:solidFill>
                <a:latin typeface="Calibri"/>
                <a:ea typeface="Calibri"/>
                <a:cs typeface="Calibri"/>
                <a:sym typeface="Calibri"/>
              </a:rPr>
              <a:t>, nimelt: </a:t>
            </a:r>
            <a:endParaRPr sz="2300" b="0" i="0" u="none" strike="noStrike" cap="none">
              <a:solidFill>
                <a:srgbClr val="000000"/>
              </a:solidFill>
              <a:latin typeface="Arial"/>
              <a:ea typeface="Arial"/>
              <a:cs typeface="Arial"/>
              <a:sym typeface="Arial"/>
            </a:endParaRPr>
          </a:p>
          <a:p>
            <a:pPr marL="0" marR="0" lvl="0" indent="0" algn="l" rtl="0">
              <a:lnSpc>
                <a:spcPct val="150000"/>
              </a:lnSpc>
              <a:spcBef>
                <a:spcPts val="0"/>
              </a:spcBef>
              <a:spcAft>
                <a:spcPts val="0"/>
              </a:spcAft>
              <a:buClr>
                <a:srgbClr val="000000"/>
              </a:buClr>
              <a:buSzPts val="2900"/>
              <a:buFont typeface="Arial"/>
              <a:buNone/>
            </a:pPr>
            <a:r>
              <a:rPr lang="en-GB" sz="2900" b="0" i="0" u="none" strike="noStrike" cap="none">
                <a:solidFill>
                  <a:srgbClr val="056839"/>
                </a:solidFill>
                <a:latin typeface="Calibri"/>
                <a:ea typeface="Calibri"/>
                <a:cs typeface="Calibri"/>
                <a:sym typeface="Calibri"/>
              </a:rPr>
              <a:t>- "</a:t>
            </a:r>
            <a:r>
              <a:rPr lang="en-GB" sz="2900" b="0" i="1" u="none" strike="noStrike" cap="none">
                <a:solidFill>
                  <a:srgbClr val="056839"/>
                </a:solidFill>
                <a:latin typeface="Calibri"/>
                <a:ea typeface="Calibri"/>
                <a:cs typeface="Calibri"/>
                <a:sym typeface="Calibri"/>
              </a:rPr>
              <a:t>Nõudlus roheliste talentide järele ületab varsti pakkumise.</a:t>
            </a:r>
            <a:endParaRPr sz="2900" b="0" i="1" u="none" strike="noStrike" cap="none">
              <a:solidFill>
                <a:srgbClr val="000000"/>
              </a:solidFill>
              <a:latin typeface="Calibri"/>
              <a:ea typeface="Calibri"/>
              <a:cs typeface="Calibri"/>
              <a:sym typeface="Calibri"/>
            </a:endParaRPr>
          </a:p>
          <a:p>
            <a:pPr marL="0" marR="0" lvl="0" indent="0" algn="l" rtl="0">
              <a:lnSpc>
                <a:spcPct val="150000"/>
              </a:lnSpc>
              <a:spcBef>
                <a:spcPts val="0"/>
              </a:spcBef>
              <a:spcAft>
                <a:spcPts val="0"/>
              </a:spcAft>
              <a:buClr>
                <a:srgbClr val="000000"/>
              </a:buClr>
              <a:buSzPts val="2900"/>
              <a:buFont typeface="Arial"/>
              <a:buNone/>
            </a:pPr>
            <a:r>
              <a:rPr lang="en-GB" sz="2900" b="0" i="1" u="none" strike="noStrike" cap="none">
                <a:solidFill>
                  <a:srgbClr val="056839"/>
                </a:solidFill>
                <a:latin typeface="Calibri"/>
                <a:ea typeface="Calibri"/>
                <a:cs typeface="Calibri"/>
                <a:sym typeface="Calibri"/>
              </a:rPr>
              <a:t>- Roheliste talentide töölevõtmine kiireneb kiiremini kui üldine töölevõtmine</a:t>
            </a:r>
            <a:endParaRPr sz="2900" b="0" i="1" u="none" strike="noStrike" cap="none">
              <a:solidFill>
                <a:srgbClr val="000000"/>
              </a:solidFill>
              <a:latin typeface="Calibri"/>
              <a:ea typeface="Calibri"/>
              <a:cs typeface="Calibri"/>
              <a:sym typeface="Calibri"/>
            </a:endParaRPr>
          </a:p>
          <a:p>
            <a:pPr marL="0" marR="0" lvl="0" indent="0" algn="l" rtl="0">
              <a:lnSpc>
                <a:spcPct val="150000"/>
              </a:lnSpc>
              <a:spcBef>
                <a:spcPts val="0"/>
              </a:spcBef>
              <a:spcAft>
                <a:spcPts val="0"/>
              </a:spcAft>
              <a:buClr>
                <a:srgbClr val="000000"/>
              </a:buClr>
              <a:buSzPts val="2900"/>
              <a:buFont typeface="Arial"/>
              <a:buNone/>
            </a:pPr>
            <a:r>
              <a:rPr lang="en-GB" sz="2900" b="0" i="1" u="none" strike="noStrike" cap="none">
                <a:solidFill>
                  <a:srgbClr val="056839"/>
                </a:solidFill>
                <a:latin typeface="Calibri"/>
                <a:ea typeface="Calibri"/>
                <a:cs typeface="Calibri"/>
                <a:sym typeface="Calibri"/>
              </a:rPr>
              <a:t>- Praegu on roheline oskus, mida on vaja, heas tasakaalus.</a:t>
            </a:r>
            <a:endParaRPr sz="2900" b="0" i="1" u="none" strike="noStrike" cap="none">
              <a:solidFill>
                <a:srgbClr val="000000"/>
              </a:solidFill>
              <a:latin typeface="Calibri"/>
              <a:ea typeface="Calibri"/>
              <a:cs typeface="Calibri"/>
              <a:sym typeface="Calibri"/>
            </a:endParaRPr>
          </a:p>
          <a:p>
            <a:pPr marL="0" marR="0" lvl="0" indent="0" algn="l" rtl="0">
              <a:lnSpc>
                <a:spcPct val="150000"/>
              </a:lnSpc>
              <a:spcBef>
                <a:spcPts val="0"/>
              </a:spcBef>
              <a:spcAft>
                <a:spcPts val="0"/>
              </a:spcAft>
              <a:buClr>
                <a:srgbClr val="000000"/>
              </a:buClr>
              <a:buSzPts val="2900"/>
              <a:buFont typeface="Arial"/>
              <a:buNone/>
            </a:pPr>
            <a:r>
              <a:rPr lang="en-GB" sz="2900" b="0" i="1" u="none" strike="noStrike" cap="none">
                <a:solidFill>
                  <a:srgbClr val="056839"/>
                </a:solidFill>
                <a:latin typeface="Calibri"/>
                <a:ea typeface="Calibri"/>
                <a:cs typeface="Calibri"/>
                <a:sym typeface="Calibri"/>
              </a:rPr>
              <a:t>- Kõige kiiremini kasvavad rohelised oskused on nii peavoolu kui ka esilekerkivad.</a:t>
            </a:r>
            <a:endParaRPr sz="2900" b="0" i="1" u="none" strike="noStrike" cap="none">
              <a:solidFill>
                <a:srgbClr val="000000"/>
              </a:solidFill>
              <a:latin typeface="Calibri"/>
              <a:ea typeface="Calibri"/>
              <a:cs typeface="Calibri"/>
              <a:sym typeface="Calibri"/>
            </a:endParaRPr>
          </a:p>
          <a:p>
            <a:pPr marL="0" marR="0" lvl="0" indent="0" algn="l" rtl="0">
              <a:lnSpc>
                <a:spcPct val="150000"/>
              </a:lnSpc>
              <a:spcBef>
                <a:spcPts val="0"/>
              </a:spcBef>
              <a:spcAft>
                <a:spcPts val="0"/>
              </a:spcAft>
              <a:buClr>
                <a:srgbClr val="000000"/>
              </a:buClr>
              <a:buSzPts val="2900"/>
              <a:buFont typeface="Arial"/>
              <a:buNone/>
            </a:pPr>
            <a:r>
              <a:rPr lang="en-GB" sz="2900" b="0" i="1" u="none" strike="noStrike" cap="none">
                <a:solidFill>
                  <a:srgbClr val="056839"/>
                </a:solidFill>
                <a:latin typeface="Calibri"/>
                <a:ea typeface="Calibri"/>
                <a:cs typeface="Calibri"/>
                <a:sym typeface="Calibri"/>
              </a:rPr>
              <a:t>- Roheliste ja keskkonnahoidlike töökohtade jaoks liikuvate töötajate hulk on liiga väike.</a:t>
            </a:r>
            <a:r>
              <a:rPr lang="en-GB" sz="2900" b="0" i="0" u="none" strike="noStrike" cap="none">
                <a:solidFill>
                  <a:srgbClr val="056839"/>
                </a:solidFill>
                <a:latin typeface="Calibri"/>
                <a:ea typeface="Calibri"/>
                <a:cs typeface="Calibri"/>
                <a:sym typeface="Calibri"/>
              </a:rPr>
              <a:t>"</a:t>
            </a:r>
            <a:endParaRPr sz="2900" b="0" i="0" u="none" strike="noStrike" cap="none">
              <a:solidFill>
                <a:srgbClr val="056839"/>
              </a:solidFill>
              <a:latin typeface="Calibri"/>
              <a:ea typeface="Calibri"/>
              <a:cs typeface="Calibri"/>
              <a:sym typeface="Calibri"/>
            </a:endParaRPr>
          </a:p>
        </p:txBody>
      </p:sp>
      <p:sp>
        <p:nvSpPr>
          <p:cNvPr id="255" name="Google Shape;255;p15"/>
          <p:cNvSpPr/>
          <p:nvPr/>
        </p:nvSpPr>
        <p:spPr>
          <a:xfrm>
            <a:off x="0" y="445"/>
            <a:ext cx="20330100" cy="2259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256" name="Google Shape;256;p15"/>
          <p:cNvSpPr/>
          <p:nvPr/>
        </p:nvSpPr>
        <p:spPr>
          <a:xfrm rot="-5400000">
            <a:off x="15308685" y="5021698"/>
            <a:ext cx="10286700" cy="2439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257" name="Google Shape;257;p15"/>
          <p:cNvSpPr/>
          <p:nvPr/>
        </p:nvSpPr>
        <p:spPr>
          <a:xfrm>
            <a:off x="1034414" y="1758444"/>
            <a:ext cx="5970900" cy="939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pic>
        <p:nvPicPr>
          <p:cNvPr id="258" name="Google Shape;258;p15" descr="Logo&#10;&#10;Description automatically generated"/>
          <p:cNvPicPr preferRelativeResize="0"/>
          <p:nvPr/>
        </p:nvPicPr>
        <p:blipFill rotWithShape="1">
          <a:blip r:embed="rId3">
            <a:alphaModFix/>
          </a:blip>
          <a:srcRect l="0" t="0" r="0" b="0"/>
          <a:stretch/>
        </p:blipFill>
        <p:spPr>
          <a:xfrm>
            <a:off x="279021" y="9106292"/>
            <a:ext cx="2025614" cy="996885"/>
          </a:xfrm>
          <a:prstGeom prst="rect">
            <a:avLst/>
          </a:prstGeom>
          <a:noFill/>
          <a:ln>
            <a:noFill/>
          </a:ln>
        </p:spPr>
      </p:pic>
      <p:pic>
        <p:nvPicPr>
          <p:cNvPr id="259" name="Google Shape;259;p15" descr="Graphical user interface, text&#10;&#10;Description automatically generated"/>
          <p:cNvPicPr preferRelativeResize="0"/>
          <p:nvPr/>
        </p:nvPicPr>
        <p:blipFill rotWithShape="1">
          <a:blip r:embed="rId4">
            <a:alphaModFix/>
          </a:blip>
          <a:srcRect l="0" t="0" r="0" b="0"/>
          <a:stretch/>
        </p:blipFill>
        <p:spPr>
          <a:xfrm>
            <a:off x="3131911" y="9240848"/>
            <a:ext cx="3468962" cy="727772"/>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3" name="Shape 263"/>
        <p:cNvGrpSpPr/>
        <p:nvPr/>
      </p:nvGrpSpPr>
      <p:grpSpPr>
        <a:xfrm>
          <a:off x="0" y="0"/>
          <a:ext cx="0" cy="0"/>
          <a:chOff x="0" y="0"/>
          <a:chExt cx="0" cy="0"/>
        </a:xfrm>
      </p:grpSpPr>
      <p:sp>
        <p:nvSpPr>
          <p:cNvPr id="264" name="Google Shape;264;p16"/>
          <p:cNvSpPr txBox="1"/>
          <p:nvPr/>
        </p:nvSpPr>
        <p:spPr>
          <a:xfrm>
            <a:off x="883847" y="845615"/>
            <a:ext cx="15630000" cy="1058100"/>
          </a:xfrm>
          <a:prstGeom prst="rect">
            <a:avLst/>
          </a:prstGeom>
          <a:noFill/>
          <a:ln>
            <a:noFill/>
          </a:ln>
        </p:spPr>
        <p:txBody>
          <a:bodyPr spcFirstLastPara="1" wrap="square" lIns="148575" tIns="74275" rIns="148575" bIns="74275" anchor="t" anchorCtr="0">
            <a:spAutoFit/>
          </a:bodyPr>
          <a:lstStyle/>
          <a:p>
            <a:pPr marL="0" marR="0" lvl="0" indent="0" algn="l" rtl="0">
              <a:lnSpc>
                <a:spcPct val="100000"/>
              </a:lnSpc>
              <a:spcBef>
                <a:spcPts val="0"/>
              </a:spcBef>
              <a:spcAft>
                <a:spcPts val="0"/>
              </a:spcAft>
              <a:buClr>
                <a:srgbClr val="000000"/>
              </a:buClr>
              <a:buSzPts val="5900"/>
              <a:buFont typeface="Arial"/>
              <a:buNone/>
            </a:pPr>
            <a:r>
              <a:rPr lang="en-GB" sz="5900" b="1" i="0" u="none" strike="noStrike" cap="none">
                <a:solidFill>
                  <a:srgbClr val="056839"/>
                </a:solidFill>
                <a:latin typeface="Calibri"/>
                <a:ea typeface="Calibri"/>
                <a:cs typeface="Calibri"/>
                <a:sym typeface="Calibri"/>
              </a:rPr>
              <a:t>Teema 3: </a:t>
            </a:r>
            <a:r>
              <a:rPr lang="en-GB" sz="3900" b="1" i="0" u="none" strike="noStrike" cap="none">
                <a:solidFill>
                  <a:srgbClr val="C55A11"/>
                </a:solidFill>
                <a:latin typeface="Calibri"/>
                <a:ea typeface="Calibri"/>
                <a:cs typeface="Calibri"/>
                <a:sym typeface="Calibri"/>
              </a:rPr>
              <a:t>Keskkonnahoidlikud oskused ja tuleviku töökohad</a:t>
            </a:r>
            <a:endParaRPr sz="3300" b="1" i="0" u="none" strike="noStrike" cap="none">
              <a:solidFill>
                <a:srgbClr val="C55A11"/>
              </a:solidFill>
              <a:latin typeface="Calibri"/>
              <a:ea typeface="Calibri"/>
              <a:cs typeface="Calibri"/>
              <a:sym typeface="Calibri"/>
            </a:endParaRPr>
          </a:p>
        </p:txBody>
      </p:sp>
      <p:sp>
        <p:nvSpPr>
          <p:cNvPr id="265" name="Google Shape;265;p16"/>
          <p:cNvSpPr txBox="1"/>
          <p:nvPr/>
        </p:nvSpPr>
        <p:spPr>
          <a:xfrm>
            <a:off x="1034395" y="2830706"/>
            <a:ext cx="17216100" cy="3944400"/>
          </a:xfrm>
          <a:prstGeom prst="rect">
            <a:avLst/>
          </a:prstGeom>
          <a:noFill/>
          <a:ln>
            <a:noFill/>
          </a:ln>
        </p:spPr>
        <p:txBody>
          <a:bodyPr spcFirstLastPara="1" wrap="square" lIns="148575" tIns="74275" rIns="148575" bIns="74275" anchor="t" anchorCtr="0">
            <a:spAutoFit/>
          </a:bodyPr>
          <a:lstStyle/>
          <a:p>
            <a:pPr marL="0" marR="0" lvl="0" indent="0" algn="just" rtl="0">
              <a:lnSpc>
                <a:spcPct val="150000"/>
              </a:lnSpc>
              <a:spcBef>
                <a:spcPts val="0"/>
              </a:spcBef>
              <a:spcAft>
                <a:spcPts val="0"/>
              </a:spcAft>
              <a:buClr>
                <a:srgbClr val="000000"/>
              </a:buClr>
              <a:buSzPts val="2900"/>
              <a:buFont typeface="Arial"/>
              <a:buNone/>
            </a:pPr>
            <a:r>
              <a:rPr lang="en-GB" sz="2900" b="0" i="0" u="none" strike="noStrike" cap="none">
                <a:solidFill>
                  <a:srgbClr val="056839"/>
                </a:solidFill>
                <a:latin typeface="Calibri"/>
                <a:ea typeface="Calibri"/>
                <a:cs typeface="Calibri"/>
                <a:sym typeface="Calibri"/>
              </a:rPr>
              <a:t>Lisaks sellele, nagu on soovitanud ÜRO tööstusarengu organisatsioon (UNIDO), on otsene seos säästva arengu eesmärkide ja nõudluse vahel roheliste oskuste järele. Mitmed säästva arengu eesmärgid, sealhulgas eesmärgid 9 ja 12, mis nõuavad vähese süsinikdioksiidiheitega ja ressursitõhusat majandust, toetavad arusaama, et nõutavad oskused muutuvad märkimisväärselt.  See toob organisatsiooni sõnul kaasa uute ametite loomise, suurenenud nõudluse teatud kvalifikatsiooni järele, et täita ülesandeid või lahendada probleeme, ning olemasolevate ametite ja tööstusharude "rohelisemaks muutmise". </a:t>
            </a:r>
            <a:endParaRPr sz="2900" b="1" i="0" u="none" strike="noStrike" cap="none">
              <a:solidFill>
                <a:srgbClr val="056839"/>
              </a:solidFill>
              <a:latin typeface="Calibri"/>
              <a:ea typeface="Calibri"/>
              <a:cs typeface="Calibri"/>
              <a:sym typeface="Calibri"/>
            </a:endParaRPr>
          </a:p>
        </p:txBody>
      </p:sp>
      <p:sp>
        <p:nvSpPr>
          <p:cNvPr id="266" name="Google Shape;266;p16"/>
          <p:cNvSpPr/>
          <p:nvPr/>
        </p:nvSpPr>
        <p:spPr>
          <a:xfrm>
            <a:off x="0" y="445"/>
            <a:ext cx="20330100" cy="2259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267" name="Google Shape;267;p16"/>
          <p:cNvSpPr/>
          <p:nvPr/>
        </p:nvSpPr>
        <p:spPr>
          <a:xfrm rot="-5400000">
            <a:off x="15308685" y="5021698"/>
            <a:ext cx="10286700" cy="2439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268" name="Google Shape;268;p16"/>
          <p:cNvSpPr/>
          <p:nvPr/>
        </p:nvSpPr>
        <p:spPr>
          <a:xfrm>
            <a:off x="1034414" y="1758444"/>
            <a:ext cx="5970900" cy="939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pic>
        <p:nvPicPr>
          <p:cNvPr id="269" name="Google Shape;269;p16" descr="Logo&#10;&#10;Description automatically generated"/>
          <p:cNvPicPr preferRelativeResize="0"/>
          <p:nvPr/>
        </p:nvPicPr>
        <p:blipFill rotWithShape="1">
          <a:blip r:embed="rId3">
            <a:alphaModFix/>
          </a:blip>
          <a:srcRect l="0" t="0" r="0" b="0"/>
          <a:stretch/>
        </p:blipFill>
        <p:spPr>
          <a:xfrm>
            <a:off x="279021" y="9106292"/>
            <a:ext cx="2025614" cy="996885"/>
          </a:xfrm>
          <a:prstGeom prst="rect">
            <a:avLst/>
          </a:prstGeom>
          <a:noFill/>
          <a:ln>
            <a:noFill/>
          </a:ln>
        </p:spPr>
      </p:pic>
      <p:pic>
        <p:nvPicPr>
          <p:cNvPr id="270" name="Google Shape;270;p16" descr="Graphical user interface, text&#10;&#10;Description automatically generated"/>
          <p:cNvPicPr preferRelativeResize="0"/>
          <p:nvPr/>
        </p:nvPicPr>
        <p:blipFill rotWithShape="1">
          <a:blip r:embed="rId4">
            <a:alphaModFix/>
          </a:blip>
          <a:srcRect l="0" t="0" r="0" b="0"/>
          <a:stretch/>
        </p:blipFill>
        <p:spPr>
          <a:xfrm>
            <a:off x="3131911" y="9240848"/>
            <a:ext cx="3468962" cy="727772"/>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4" name="Shape 274"/>
        <p:cNvGrpSpPr/>
        <p:nvPr/>
      </p:nvGrpSpPr>
      <p:grpSpPr>
        <a:xfrm>
          <a:off x="0" y="0"/>
          <a:ext cx="0" cy="0"/>
          <a:chOff x="0" y="0"/>
          <a:chExt cx="0" cy="0"/>
        </a:xfrm>
      </p:grpSpPr>
      <p:sp>
        <p:nvSpPr>
          <p:cNvPr id="275" name="Google Shape;275;p17"/>
          <p:cNvSpPr txBox="1"/>
          <p:nvPr/>
        </p:nvSpPr>
        <p:spPr>
          <a:xfrm>
            <a:off x="883847" y="845615"/>
            <a:ext cx="15630000" cy="1058100"/>
          </a:xfrm>
          <a:prstGeom prst="rect">
            <a:avLst/>
          </a:prstGeom>
          <a:noFill/>
          <a:ln>
            <a:noFill/>
          </a:ln>
        </p:spPr>
        <p:txBody>
          <a:bodyPr spcFirstLastPara="1" wrap="square" lIns="148575" tIns="74275" rIns="148575" bIns="74275" anchor="t" anchorCtr="0">
            <a:spAutoFit/>
          </a:bodyPr>
          <a:lstStyle/>
          <a:p>
            <a:pPr marL="0" marR="0" lvl="0" indent="0" algn="l" rtl="0">
              <a:lnSpc>
                <a:spcPct val="100000"/>
              </a:lnSpc>
              <a:spcBef>
                <a:spcPts val="0"/>
              </a:spcBef>
              <a:spcAft>
                <a:spcPts val="0"/>
              </a:spcAft>
              <a:buClr>
                <a:srgbClr val="000000"/>
              </a:buClr>
              <a:buSzPts val="5900"/>
              <a:buFont typeface="Arial"/>
              <a:buNone/>
            </a:pPr>
            <a:r>
              <a:rPr lang="en-GB" sz="5900" b="1" i="0" u="none" strike="noStrike" cap="none">
                <a:solidFill>
                  <a:srgbClr val="056839"/>
                </a:solidFill>
                <a:latin typeface="Calibri"/>
                <a:ea typeface="Calibri"/>
                <a:cs typeface="Calibri"/>
                <a:sym typeface="Calibri"/>
              </a:rPr>
              <a:t>Teema 3: </a:t>
            </a:r>
            <a:r>
              <a:rPr lang="en-GB" sz="3900" b="1" i="0" u="none" strike="noStrike" cap="none">
                <a:solidFill>
                  <a:srgbClr val="C55A11"/>
                </a:solidFill>
                <a:latin typeface="Calibri"/>
                <a:ea typeface="Calibri"/>
                <a:cs typeface="Calibri"/>
                <a:sym typeface="Calibri"/>
              </a:rPr>
              <a:t>Keskkonnahoidlikud oskused ja tuleviku töökohad</a:t>
            </a:r>
            <a:endParaRPr sz="3300" b="1" i="0" u="none" strike="noStrike" cap="none">
              <a:solidFill>
                <a:srgbClr val="C55A11"/>
              </a:solidFill>
              <a:latin typeface="Calibri"/>
              <a:ea typeface="Calibri"/>
              <a:cs typeface="Calibri"/>
              <a:sym typeface="Calibri"/>
            </a:endParaRPr>
          </a:p>
        </p:txBody>
      </p:sp>
      <p:sp>
        <p:nvSpPr>
          <p:cNvPr id="276" name="Google Shape;276;p17"/>
          <p:cNvSpPr txBox="1"/>
          <p:nvPr/>
        </p:nvSpPr>
        <p:spPr>
          <a:xfrm>
            <a:off x="1418430" y="2591941"/>
            <a:ext cx="17331900" cy="5283300"/>
          </a:xfrm>
          <a:prstGeom prst="rect">
            <a:avLst/>
          </a:prstGeom>
          <a:noFill/>
          <a:ln>
            <a:noFill/>
          </a:ln>
        </p:spPr>
        <p:txBody>
          <a:bodyPr spcFirstLastPara="1" wrap="square" lIns="148575" tIns="74275" rIns="148575" bIns="74275" anchor="t" anchorCtr="0">
            <a:spAutoFit/>
          </a:bodyPr>
          <a:lstStyle/>
          <a:p>
            <a:pPr marL="0" marR="0" lvl="0" indent="0" algn="l" rtl="0">
              <a:lnSpc>
                <a:spcPct val="150000"/>
              </a:lnSpc>
              <a:spcBef>
                <a:spcPts val="0"/>
              </a:spcBef>
              <a:spcAft>
                <a:spcPts val="0"/>
              </a:spcAft>
              <a:buClr>
                <a:srgbClr val="000000"/>
              </a:buClr>
              <a:buSzPts val="2900"/>
              <a:buFont typeface="Arial"/>
              <a:buNone/>
            </a:pPr>
            <a:r>
              <a:rPr lang="en-GB" sz="2900" b="0" i="0" u="none" strike="noStrike" cap="none">
                <a:solidFill>
                  <a:srgbClr val="056839"/>
                </a:solidFill>
                <a:latin typeface="Calibri"/>
                <a:ea typeface="Calibri"/>
                <a:cs typeface="Calibri"/>
                <a:sym typeface="Calibri"/>
              </a:rPr>
              <a:t>Kõiki neid suundumusi on täiendavalt analüüsinud ka Deloitte ning hiljutises aruandes vaatab organisatsioon läbi rohelised oskused ja nende seoseid tööalast konkurentsivõimetega, mille peamised järeldused on järgmised: </a:t>
            </a:r>
            <a:endParaRPr sz="2300" b="0" i="0" u="none" strike="noStrike" cap="none">
              <a:solidFill>
                <a:srgbClr val="000000"/>
              </a:solidFill>
              <a:latin typeface="Arial"/>
              <a:ea typeface="Arial"/>
              <a:cs typeface="Arial"/>
              <a:sym typeface="Arial"/>
            </a:endParaRPr>
          </a:p>
          <a:p>
            <a:pPr marL="0" marR="0" lvl="0" indent="0" algn="l" rtl="0">
              <a:lnSpc>
                <a:spcPct val="150000"/>
              </a:lnSpc>
              <a:spcBef>
                <a:spcPts val="0"/>
              </a:spcBef>
              <a:spcAft>
                <a:spcPts val="0"/>
              </a:spcAft>
              <a:buClr>
                <a:srgbClr val="000000"/>
              </a:buClr>
              <a:buSzPts val="2900"/>
              <a:buFont typeface="Arial"/>
              <a:buNone/>
            </a:pPr>
            <a:r>
              <a:rPr lang="en-GB" sz="2900" b="0" i="0" u="none" strike="noStrike" cap="none">
                <a:solidFill>
                  <a:srgbClr val="056839"/>
                </a:solidFill>
                <a:latin typeface="Calibri"/>
                <a:ea typeface="Calibri"/>
                <a:cs typeface="Calibri"/>
                <a:sym typeface="Calibri"/>
              </a:rPr>
              <a:t>- "Jätkusuutlikkuse spetsialistid mõjutavad üha enam ärimudelite otsuseid.;</a:t>
            </a:r>
            <a:endParaRPr sz="2300" b="0" i="0" u="none" strike="noStrike" cap="none">
              <a:solidFill>
                <a:srgbClr val="000000"/>
              </a:solidFill>
              <a:latin typeface="Arial"/>
              <a:ea typeface="Arial"/>
              <a:cs typeface="Arial"/>
              <a:sym typeface="Arial"/>
            </a:endParaRPr>
          </a:p>
          <a:p>
            <a:pPr marL="0" marR="0" lvl="0" indent="0" algn="l" rtl="0">
              <a:lnSpc>
                <a:spcPct val="150000"/>
              </a:lnSpc>
              <a:spcBef>
                <a:spcPts val="0"/>
              </a:spcBef>
              <a:spcAft>
                <a:spcPts val="0"/>
              </a:spcAft>
              <a:buClr>
                <a:srgbClr val="000000"/>
              </a:buClr>
              <a:buSzPts val="2900"/>
              <a:buFont typeface="Arial"/>
              <a:buNone/>
            </a:pPr>
            <a:r>
              <a:rPr lang="en-GB" sz="2900" b="0" i="0" u="none" strike="noStrike" cap="none">
                <a:solidFill>
                  <a:srgbClr val="056839"/>
                </a:solidFill>
                <a:latin typeface="Calibri"/>
                <a:ea typeface="Calibri"/>
                <a:cs typeface="Calibri"/>
                <a:sym typeface="Calibri"/>
              </a:rPr>
              <a:t>- Järgmise kümnendi jooksul prognoosime rohelise tööjõu teket, kus iga töötaja mõistab, kuidas jätkusuutlikkus võib luua majanduslikku väärtust.</a:t>
            </a:r>
            <a:endParaRPr sz="2300" b="0" i="0" u="none" strike="noStrike" cap="none">
              <a:solidFill>
                <a:srgbClr val="000000"/>
              </a:solidFill>
              <a:latin typeface="Arial"/>
              <a:ea typeface="Arial"/>
              <a:cs typeface="Arial"/>
              <a:sym typeface="Arial"/>
            </a:endParaRPr>
          </a:p>
          <a:p>
            <a:pPr marL="0" marR="0" lvl="0" indent="0" algn="l" rtl="0">
              <a:lnSpc>
                <a:spcPct val="150000"/>
              </a:lnSpc>
              <a:spcBef>
                <a:spcPts val="0"/>
              </a:spcBef>
              <a:spcAft>
                <a:spcPts val="0"/>
              </a:spcAft>
              <a:buClr>
                <a:srgbClr val="000000"/>
              </a:buClr>
              <a:buSzPts val="2900"/>
              <a:buFont typeface="Arial"/>
              <a:buNone/>
            </a:pPr>
            <a:r>
              <a:rPr lang="en-GB" sz="2900" b="0" i="0" u="none" strike="noStrike" cap="none">
                <a:solidFill>
                  <a:srgbClr val="056839"/>
                </a:solidFill>
                <a:latin typeface="Calibri"/>
                <a:ea typeface="Calibri"/>
                <a:cs typeface="Calibri"/>
                <a:sym typeface="Calibri"/>
              </a:rPr>
              <a:t>- Ühe suurusega lähenemisviis tööjõu ümberkujundamisele ei ole piisav.</a:t>
            </a:r>
            <a:endParaRPr sz="2300" b="0" i="0" u="none" strike="noStrike" cap="none">
              <a:solidFill>
                <a:srgbClr val="000000"/>
              </a:solidFill>
              <a:latin typeface="Arial"/>
              <a:ea typeface="Arial"/>
              <a:cs typeface="Arial"/>
              <a:sym typeface="Arial"/>
            </a:endParaRPr>
          </a:p>
          <a:p>
            <a:pPr marL="0" marR="0" lvl="0" indent="0" algn="l" rtl="0">
              <a:lnSpc>
                <a:spcPct val="150000"/>
              </a:lnSpc>
              <a:spcBef>
                <a:spcPts val="0"/>
              </a:spcBef>
              <a:spcAft>
                <a:spcPts val="0"/>
              </a:spcAft>
              <a:buClr>
                <a:srgbClr val="000000"/>
              </a:buClr>
              <a:buSzPts val="2900"/>
              <a:buFont typeface="Arial"/>
              <a:buNone/>
            </a:pPr>
            <a:r>
              <a:rPr lang="en-GB" sz="2900" b="0" i="0" u="none" strike="noStrike" cap="none">
                <a:solidFill>
                  <a:srgbClr val="056839"/>
                </a:solidFill>
                <a:latin typeface="Calibri"/>
                <a:ea typeface="Calibri"/>
                <a:cs typeface="Calibri"/>
                <a:sym typeface="Calibri"/>
              </a:rPr>
              <a:t>- Selleks, et veenda paljusid praeguseid töötajaid arendama keskkonnahoidlikke oskusi, on vaja ümber kujundada stiimuleid.</a:t>
            </a:r>
            <a:endParaRPr sz="2300" b="0" i="0" u="none" strike="noStrike" cap="none">
              <a:solidFill>
                <a:srgbClr val="000000"/>
              </a:solidFill>
              <a:latin typeface="Arial"/>
              <a:ea typeface="Arial"/>
              <a:cs typeface="Arial"/>
              <a:sym typeface="Arial"/>
            </a:endParaRPr>
          </a:p>
          <a:p>
            <a:pPr marL="0" marR="0" lvl="0" indent="0" algn="l" rtl="0">
              <a:lnSpc>
                <a:spcPct val="150000"/>
              </a:lnSpc>
              <a:spcBef>
                <a:spcPts val="0"/>
              </a:spcBef>
              <a:spcAft>
                <a:spcPts val="0"/>
              </a:spcAft>
              <a:buClr>
                <a:srgbClr val="000000"/>
              </a:buClr>
              <a:buSzPts val="2900"/>
              <a:buFont typeface="Arial"/>
              <a:buNone/>
            </a:pPr>
            <a:r>
              <a:rPr lang="en-GB" sz="2900" b="0" i="0" u="none" strike="noStrike" cap="none">
                <a:solidFill>
                  <a:srgbClr val="056839"/>
                </a:solidFill>
                <a:latin typeface="Calibri"/>
                <a:ea typeface="Calibri"/>
                <a:cs typeface="Calibri"/>
                <a:sym typeface="Calibri"/>
              </a:rPr>
              <a:t>- Üleminek rohelisele majandusele loob töökohti uutes ja arenevates sektorites."</a:t>
            </a:r>
            <a:endParaRPr sz="2300" b="0" i="0" u="none" strike="noStrike" cap="none">
              <a:solidFill>
                <a:srgbClr val="000000"/>
              </a:solidFill>
              <a:latin typeface="Arial"/>
              <a:ea typeface="Arial"/>
              <a:cs typeface="Arial"/>
              <a:sym typeface="Arial"/>
            </a:endParaRPr>
          </a:p>
        </p:txBody>
      </p:sp>
      <p:sp>
        <p:nvSpPr>
          <p:cNvPr id="277" name="Google Shape;277;p17"/>
          <p:cNvSpPr/>
          <p:nvPr/>
        </p:nvSpPr>
        <p:spPr>
          <a:xfrm>
            <a:off x="0" y="445"/>
            <a:ext cx="20330100" cy="2259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278" name="Google Shape;278;p17"/>
          <p:cNvSpPr/>
          <p:nvPr/>
        </p:nvSpPr>
        <p:spPr>
          <a:xfrm rot="-5400000">
            <a:off x="15308685" y="5021698"/>
            <a:ext cx="10286700" cy="2439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279" name="Google Shape;279;p17"/>
          <p:cNvSpPr/>
          <p:nvPr/>
        </p:nvSpPr>
        <p:spPr>
          <a:xfrm>
            <a:off x="1034414" y="1758444"/>
            <a:ext cx="5970900" cy="939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pic>
        <p:nvPicPr>
          <p:cNvPr id="280" name="Google Shape;280;p17" descr="Logo&#10;&#10;Description automatically generated"/>
          <p:cNvPicPr preferRelativeResize="0"/>
          <p:nvPr/>
        </p:nvPicPr>
        <p:blipFill rotWithShape="1">
          <a:blip r:embed="rId3">
            <a:alphaModFix/>
          </a:blip>
          <a:srcRect l="0" t="0" r="0" b="0"/>
          <a:stretch/>
        </p:blipFill>
        <p:spPr>
          <a:xfrm>
            <a:off x="279021" y="9106292"/>
            <a:ext cx="2025614" cy="996885"/>
          </a:xfrm>
          <a:prstGeom prst="rect">
            <a:avLst/>
          </a:prstGeom>
          <a:noFill/>
          <a:ln>
            <a:noFill/>
          </a:ln>
        </p:spPr>
      </p:pic>
      <p:pic>
        <p:nvPicPr>
          <p:cNvPr id="281" name="Google Shape;281;p17" descr="Graphical user interface, text&#10;&#10;Description automatically generated"/>
          <p:cNvPicPr preferRelativeResize="0"/>
          <p:nvPr/>
        </p:nvPicPr>
        <p:blipFill rotWithShape="1">
          <a:blip r:embed="rId4">
            <a:alphaModFix/>
          </a:blip>
          <a:srcRect l="0" t="0" r="0" b="0"/>
          <a:stretch/>
        </p:blipFill>
        <p:spPr>
          <a:xfrm>
            <a:off x="3131911" y="9240848"/>
            <a:ext cx="3468962" cy="727772"/>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5" name="Shape 285"/>
        <p:cNvGrpSpPr/>
        <p:nvPr/>
      </p:nvGrpSpPr>
      <p:grpSpPr>
        <a:xfrm>
          <a:off x="0" y="0"/>
          <a:ext cx="0" cy="0"/>
          <a:chOff x="0" y="0"/>
          <a:chExt cx="0" cy="0"/>
        </a:xfrm>
      </p:grpSpPr>
      <p:sp>
        <p:nvSpPr>
          <p:cNvPr id="286" name="Google Shape;286;p18"/>
          <p:cNvSpPr txBox="1"/>
          <p:nvPr/>
        </p:nvSpPr>
        <p:spPr>
          <a:xfrm>
            <a:off x="883847" y="845615"/>
            <a:ext cx="15630000" cy="1058100"/>
          </a:xfrm>
          <a:prstGeom prst="rect">
            <a:avLst/>
          </a:prstGeom>
          <a:noFill/>
          <a:ln>
            <a:noFill/>
          </a:ln>
        </p:spPr>
        <p:txBody>
          <a:bodyPr spcFirstLastPara="1" wrap="square" lIns="148575" tIns="74275" rIns="148575" bIns="74275" anchor="t" anchorCtr="0">
            <a:spAutoFit/>
          </a:bodyPr>
          <a:lstStyle/>
          <a:p>
            <a:pPr marL="0" marR="0" lvl="0" indent="0" algn="l" rtl="0">
              <a:lnSpc>
                <a:spcPct val="100000"/>
              </a:lnSpc>
              <a:spcBef>
                <a:spcPts val="0"/>
              </a:spcBef>
              <a:spcAft>
                <a:spcPts val="0"/>
              </a:spcAft>
              <a:buClr>
                <a:srgbClr val="000000"/>
              </a:buClr>
              <a:buSzPts val="5900"/>
              <a:buFont typeface="Arial"/>
              <a:buNone/>
            </a:pPr>
            <a:r>
              <a:rPr lang="en-GB" sz="5900" b="1" i="0" u="none" strike="noStrike" cap="none">
                <a:solidFill>
                  <a:srgbClr val="056839"/>
                </a:solidFill>
                <a:latin typeface="Calibri"/>
                <a:ea typeface="Calibri"/>
                <a:cs typeface="Calibri"/>
                <a:sym typeface="Calibri"/>
              </a:rPr>
              <a:t>Teema 3: </a:t>
            </a:r>
            <a:r>
              <a:rPr lang="en-GB" sz="3900" b="1" i="0" u="none" strike="noStrike" cap="none">
                <a:solidFill>
                  <a:srgbClr val="C55A11"/>
                </a:solidFill>
                <a:latin typeface="Calibri"/>
                <a:ea typeface="Calibri"/>
                <a:cs typeface="Calibri"/>
                <a:sym typeface="Calibri"/>
              </a:rPr>
              <a:t>Keskkonnahoidlikud oskused ja tuleviku töökohad</a:t>
            </a:r>
            <a:endParaRPr sz="3300" b="1" i="0" u="none" strike="noStrike" cap="none">
              <a:solidFill>
                <a:srgbClr val="C55A11"/>
              </a:solidFill>
              <a:latin typeface="Calibri"/>
              <a:ea typeface="Calibri"/>
              <a:cs typeface="Calibri"/>
              <a:sym typeface="Calibri"/>
            </a:endParaRPr>
          </a:p>
        </p:txBody>
      </p:sp>
      <p:sp>
        <p:nvSpPr>
          <p:cNvPr id="287" name="Google Shape;287;p18"/>
          <p:cNvSpPr txBox="1"/>
          <p:nvPr/>
        </p:nvSpPr>
        <p:spPr>
          <a:xfrm>
            <a:off x="1418430" y="2591941"/>
            <a:ext cx="17331900" cy="5283300"/>
          </a:xfrm>
          <a:prstGeom prst="rect">
            <a:avLst/>
          </a:prstGeom>
          <a:noFill/>
          <a:ln>
            <a:noFill/>
          </a:ln>
        </p:spPr>
        <p:txBody>
          <a:bodyPr spcFirstLastPara="1" wrap="square" lIns="148575" tIns="74275" rIns="148575" bIns="74275" anchor="t" anchorCtr="0">
            <a:spAutoFit/>
          </a:bodyPr>
          <a:lstStyle/>
          <a:p>
            <a:pPr marL="0" marR="0" lvl="0" indent="0" algn="l" rtl="0">
              <a:lnSpc>
                <a:spcPct val="150000"/>
              </a:lnSpc>
              <a:spcBef>
                <a:spcPts val="0"/>
              </a:spcBef>
              <a:spcAft>
                <a:spcPts val="0"/>
              </a:spcAft>
              <a:buClr>
                <a:srgbClr val="000000"/>
              </a:buClr>
              <a:buSzPts val="2900"/>
              <a:buFont typeface="Arial"/>
              <a:buNone/>
            </a:pPr>
            <a:r>
              <a:rPr lang="en-GB" sz="2900" b="0" i="0" u="none" strike="noStrike" cap="none">
                <a:solidFill>
                  <a:srgbClr val="056839"/>
                </a:solidFill>
                <a:latin typeface="Calibri"/>
                <a:ea typeface="Calibri"/>
                <a:cs typeface="Calibri"/>
                <a:sym typeface="Calibri"/>
              </a:rPr>
              <a:t>Samuti tuleb arvesse võtta, kui suurt tähtsust omistab Euroopa Komisjon rohelistele oskustele. Osana </a:t>
            </a:r>
            <a:r>
              <a:rPr lang="en-GB" sz="2900" b="1" i="0" u="none" strike="noStrike" cap="none">
                <a:solidFill>
                  <a:srgbClr val="056839"/>
                </a:solidFill>
                <a:latin typeface="Calibri"/>
                <a:ea typeface="Calibri"/>
                <a:cs typeface="Calibri"/>
                <a:sym typeface="Calibri"/>
              </a:rPr>
              <a:t>kliimapaktist</a:t>
            </a:r>
            <a:r>
              <a:rPr lang="en-GB" sz="2900" b="0" i="0" u="none" strike="noStrike" cap="none">
                <a:solidFill>
                  <a:srgbClr val="056839"/>
                </a:solidFill>
                <a:latin typeface="Calibri"/>
                <a:ea typeface="Calibri"/>
                <a:cs typeface="Calibri"/>
                <a:sym typeface="Calibri"/>
              </a:rPr>
              <a:t>, mille eesmärk on toetada tööorganisatsioone, haridusasutusi ja riigiasutusi keskkonnahoidlikuma majanduse saavutamise protsessis töövõimaluste kaudu, on otsesed viited roheliste oskuste vajadusele. Euroopa Komisjon märgib, et on vaja edendada rohelist tööhõivet, näha ette majanduse vajaduste muutusi ja tegeleda tulevase tööjõu oskustega. Tegelikult on üks peamisi asju, mida pakti raames tehakse, see, et ettevõtteid kutsutakse üles osalema nn oskuste paktis, et tegeleda just selle probleemiga.  Lisaks sellele toetatakse Euroopa Sotsiaalfondi kaudu "viie miljoni inimese koolitamist roheliste töökohtade ja rohelise majanduse taastamise valdkonnas". </a:t>
            </a:r>
            <a:endParaRPr sz="2300" b="0" i="0" u="none" strike="noStrike" cap="none">
              <a:solidFill>
                <a:srgbClr val="000000"/>
              </a:solidFill>
              <a:latin typeface="Arial"/>
              <a:ea typeface="Arial"/>
              <a:cs typeface="Arial"/>
              <a:sym typeface="Arial"/>
            </a:endParaRPr>
          </a:p>
        </p:txBody>
      </p:sp>
      <p:sp>
        <p:nvSpPr>
          <p:cNvPr id="288" name="Google Shape;288;p18"/>
          <p:cNvSpPr/>
          <p:nvPr/>
        </p:nvSpPr>
        <p:spPr>
          <a:xfrm>
            <a:off x="0" y="445"/>
            <a:ext cx="20330100" cy="2259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289" name="Google Shape;289;p18"/>
          <p:cNvSpPr/>
          <p:nvPr/>
        </p:nvSpPr>
        <p:spPr>
          <a:xfrm rot="-5400000">
            <a:off x="15308685" y="5021698"/>
            <a:ext cx="10286700" cy="2439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290" name="Google Shape;290;p18"/>
          <p:cNvSpPr/>
          <p:nvPr/>
        </p:nvSpPr>
        <p:spPr>
          <a:xfrm>
            <a:off x="1034414" y="1758444"/>
            <a:ext cx="5970900" cy="939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pic>
        <p:nvPicPr>
          <p:cNvPr id="291" name="Google Shape;291;p18" descr="Logo&#10;&#10;Description automatically generated"/>
          <p:cNvPicPr preferRelativeResize="0"/>
          <p:nvPr/>
        </p:nvPicPr>
        <p:blipFill rotWithShape="1">
          <a:blip r:embed="rId3">
            <a:alphaModFix/>
          </a:blip>
          <a:srcRect l="0" t="0" r="0" b="0"/>
          <a:stretch/>
        </p:blipFill>
        <p:spPr>
          <a:xfrm>
            <a:off x="279021" y="9106292"/>
            <a:ext cx="2025614" cy="996885"/>
          </a:xfrm>
          <a:prstGeom prst="rect">
            <a:avLst/>
          </a:prstGeom>
          <a:noFill/>
          <a:ln>
            <a:noFill/>
          </a:ln>
        </p:spPr>
      </p:pic>
      <p:pic>
        <p:nvPicPr>
          <p:cNvPr id="292" name="Google Shape;292;p18" descr="Graphical user interface, text&#10;&#10;Description automatically generated"/>
          <p:cNvPicPr preferRelativeResize="0"/>
          <p:nvPr/>
        </p:nvPicPr>
        <p:blipFill rotWithShape="1">
          <a:blip r:embed="rId4">
            <a:alphaModFix/>
          </a:blip>
          <a:srcRect l="0" t="0" r="0" b="0"/>
          <a:stretch/>
        </p:blipFill>
        <p:spPr>
          <a:xfrm>
            <a:off x="3131911" y="9240848"/>
            <a:ext cx="3468962" cy="727772"/>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97" name="Shape 297"/>
        <p:cNvGrpSpPr/>
        <p:nvPr/>
      </p:nvGrpSpPr>
      <p:grpSpPr>
        <a:xfrm>
          <a:off x="0" y="0"/>
          <a:ext cx="0" cy="0"/>
          <a:chOff x="0" y="0"/>
          <a:chExt cx="0" cy="0"/>
        </a:xfrm>
      </p:grpSpPr>
      <p:sp>
        <p:nvSpPr>
          <p:cNvPr id="298" name="Google Shape;298;p19"/>
          <p:cNvSpPr txBox="1"/>
          <p:nvPr/>
        </p:nvSpPr>
        <p:spPr>
          <a:xfrm>
            <a:off x="792499" y="761624"/>
            <a:ext cx="12889800" cy="1058100"/>
          </a:xfrm>
          <a:prstGeom prst="rect">
            <a:avLst/>
          </a:prstGeom>
          <a:noFill/>
          <a:ln>
            <a:noFill/>
          </a:ln>
        </p:spPr>
        <p:txBody>
          <a:bodyPr spcFirstLastPara="1" wrap="square" lIns="148575" tIns="74275" rIns="148575" bIns="74275" anchor="t" anchorCtr="0">
            <a:spAutoFit/>
          </a:bodyPr>
          <a:lstStyle/>
          <a:p>
            <a:pPr marL="0" marR="0" lvl="0" indent="0" algn="l" rtl="0">
              <a:lnSpc>
                <a:spcPct val="100000"/>
              </a:lnSpc>
              <a:spcBef>
                <a:spcPts val="0"/>
              </a:spcBef>
              <a:spcAft>
                <a:spcPts val="0"/>
              </a:spcAft>
              <a:buClr>
                <a:srgbClr val="000000"/>
              </a:buClr>
              <a:buSzPts val="5900"/>
              <a:buFont typeface="Arial"/>
              <a:buNone/>
            </a:pPr>
            <a:r>
              <a:rPr lang="en-GB" sz="5900" b="1" i="0" u="none" strike="noStrike" cap="none">
                <a:solidFill>
                  <a:srgbClr val="056839"/>
                </a:solidFill>
                <a:latin typeface="Calibri"/>
                <a:ea typeface="Calibri"/>
                <a:cs typeface="Calibri"/>
                <a:sym typeface="Calibri"/>
              </a:rPr>
              <a:t>Küsimused mõtisklemiseks</a:t>
            </a:r>
            <a:endParaRPr sz="5900" b="1" i="0" u="none" strike="noStrike" cap="none">
              <a:solidFill>
                <a:srgbClr val="056839"/>
              </a:solidFill>
              <a:latin typeface="Calibri"/>
              <a:ea typeface="Calibri"/>
              <a:cs typeface="Calibri"/>
              <a:sym typeface="Calibri"/>
            </a:endParaRPr>
          </a:p>
        </p:txBody>
      </p:sp>
      <p:sp>
        <p:nvSpPr>
          <p:cNvPr id="299" name="Google Shape;299;p19"/>
          <p:cNvSpPr/>
          <p:nvPr/>
        </p:nvSpPr>
        <p:spPr>
          <a:xfrm>
            <a:off x="0" y="445"/>
            <a:ext cx="20330100" cy="2259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300" name="Google Shape;300;p19"/>
          <p:cNvSpPr/>
          <p:nvPr/>
        </p:nvSpPr>
        <p:spPr>
          <a:xfrm rot="-5400000">
            <a:off x="15308685" y="5021698"/>
            <a:ext cx="10286700" cy="2439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301" name="Google Shape;301;p19"/>
          <p:cNvSpPr/>
          <p:nvPr/>
        </p:nvSpPr>
        <p:spPr>
          <a:xfrm>
            <a:off x="1034414" y="1758444"/>
            <a:ext cx="5970900" cy="939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pic>
        <p:nvPicPr>
          <p:cNvPr id="302" name="Google Shape;302;p19" descr="Logo&#10;&#10;Description automatically generated"/>
          <p:cNvPicPr preferRelativeResize="0"/>
          <p:nvPr/>
        </p:nvPicPr>
        <p:blipFill rotWithShape="1">
          <a:blip r:embed="rId3">
            <a:alphaModFix/>
          </a:blip>
          <a:srcRect l="0" t="0" r="0" b="0"/>
          <a:stretch/>
        </p:blipFill>
        <p:spPr>
          <a:xfrm>
            <a:off x="279021" y="9106292"/>
            <a:ext cx="2025614" cy="996885"/>
          </a:xfrm>
          <a:prstGeom prst="rect">
            <a:avLst/>
          </a:prstGeom>
          <a:noFill/>
          <a:ln>
            <a:noFill/>
          </a:ln>
        </p:spPr>
      </p:pic>
      <p:pic>
        <p:nvPicPr>
          <p:cNvPr id="303" name="Google Shape;303;p19" descr="Graphical user interface, text&#10;&#10;Description automatically generated"/>
          <p:cNvPicPr preferRelativeResize="0"/>
          <p:nvPr/>
        </p:nvPicPr>
        <p:blipFill rotWithShape="1">
          <a:blip r:embed="rId4">
            <a:alphaModFix/>
          </a:blip>
          <a:srcRect l="0" t="0" r="0" b="0"/>
          <a:stretch/>
        </p:blipFill>
        <p:spPr>
          <a:xfrm>
            <a:off x="3131911" y="9240848"/>
            <a:ext cx="3468962" cy="727772"/>
          </a:xfrm>
          <a:prstGeom prst="rect">
            <a:avLst/>
          </a:prstGeom>
          <a:noFill/>
          <a:ln>
            <a:noFill/>
          </a:ln>
        </p:spPr>
      </p:pic>
      <p:sp>
        <p:nvSpPr>
          <p:cNvPr id="304" name="Google Shape;304;p19"/>
          <p:cNvSpPr/>
          <p:nvPr/>
        </p:nvSpPr>
        <p:spPr>
          <a:xfrm>
            <a:off x="-1309254" y="3194769"/>
            <a:ext cx="21639300" cy="2908500"/>
          </a:xfrm>
          <a:prstGeom prst="rect">
            <a:avLst/>
          </a:prstGeom>
          <a:noFill/>
          <a:ln>
            <a:noFill/>
          </a:ln>
        </p:spPr>
        <p:txBody>
          <a:bodyPr spcFirstLastPara="1" wrap="square" lIns="148575" tIns="74275" rIns="148575" bIns="74275" anchor="t" anchorCtr="0">
            <a:spAutoFit/>
          </a:bodyPr>
          <a:lstStyle/>
          <a:p>
            <a:pPr marL="2971800" marR="0" lvl="3" indent="-742950" algn="l" rtl="0">
              <a:lnSpc>
                <a:spcPct val="100000"/>
              </a:lnSpc>
              <a:spcBef>
                <a:spcPts val="0"/>
              </a:spcBef>
              <a:spcAft>
                <a:spcPts val="0"/>
              </a:spcAft>
              <a:buClr>
                <a:srgbClr val="056839"/>
              </a:buClr>
              <a:buSzPts val="3900"/>
              <a:buFont typeface="Calibri"/>
              <a:buAutoNum type="arabicPeriod"/>
            </a:pPr>
            <a:r>
              <a:rPr lang="en-GB" sz="3900" b="0" i="0" u="none" strike="noStrike" cap="none">
                <a:solidFill>
                  <a:srgbClr val="056839"/>
                </a:solidFill>
                <a:latin typeface="Calibri"/>
                <a:ea typeface="Calibri"/>
                <a:cs typeface="Calibri"/>
                <a:sym typeface="Calibri"/>
              </a:rPr>
              <a:t>Kuidas hindate oma praeguseid oskusi? Tehke hinnangut "tuleviku töökohtade" kontekstis. </a:t>
            </a:r>
            <a:endParaRPr sz="3900" b="0" i="0" u="none" strike="noStrike" cap="none">
              <a:solidFill>
                <a:srgbClr val="056839"/>
              </a:solidFill>
              <a:latin typeface="Calibri"/>
              <a:ea typeface="Calibri"/>
              <a:cs typeface="Calibri"/>
              <a:sym typeface="Calibri"/>
            </a:endParaRPr>
          </a:p>
          <a:p>
            <a:pPr marL="2235200" marR="0" lvl="3" indent="0" algn="l" rtl="0">
              <a:lnSpc>
                <a:spcPct val="100000"/>
              </a:lnSpc>
              <a:spcBef>
                <a:spcPts val="0"/>
              </a:spcBef>
              <a:spcAft>
                <a:spcPts val="0"/>
              </a:spcAft>
              <a:buClr>
                <a:srgbClr val="000000"/>
              </a:buClr>
              <a:buSzPts val="3900"/>
              <a:buFont typeface="Arial"/>
              <a:buNone/>
            </a:pPr>
            <a:r>
              <a:t/>
            </a:r>
            <a:endParaRPr sz="3900" b="1" i="0" u="none" strike="noStrike" cap="none">
              <a:solidFill>
                <a:srgbClr val="056839"/>
              </a:solidFill>
              <a:latin typeface="Calibri"/>
              <a:ea typeface="Calibri"/>
              <a:cs typeface="Calibri"/>
              <a:sym typeface="Calibri"/>
            </a:endParaRPr>
          </a:p>
          <a:p>
            <a:pPr marL="2235200" marR="0" lvl="3" indent="0" algn="l" rtl="0">
              <a:lnSpc>
                <a:spcPct val="100000"/>
              </a:lnSpc>
              <a:spcBef>
                <a:spcPts val="0"/>
              </a:spcBef>
              <a:spcAft>
                <a:spcPts val="0"/>
              </a:spcAft>
              <a:buClr>
                <a:srgbClr val="000000"/>
              </a:buClr>
              <a:buSzPts val="3900"/>
              <a:buFont typeface="Arial"/>
              <a:buNone/>
            </a:pPr>
            <a:r>
              <a:rPr lang="en-GB" sz="3900" b="0" i="0" u="none" strike="noStrike" cap="none">
                <a:solidFill>
                  <a:srgbClr val="056839"/>
                </a:solidFill>
                <a:latin typeface="Calibri"/>
                <a:ea typeface="Calibri"/>
                <a:cs typeface="Calibri"/>
                <a:sym typeface="Calibri"/>
              </a:rPr>
              <a:t>2.   Mõelge oma tulevastele töövõimalustele. Kui teie valitud tööstusharus toimuks keskkonnahoidlikumaks muutumine, mida peaksite tegema, et tagada oma valitud töökoht?</a:t>
            </a:r>
            <a:endParaRPr sz="3900" b="1" i="0" u="none" strike="noStrike" cap="none">
              <a:solidFill>
                <a:srgbClr val="056839"/>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2" name="Shape 102"/>
        <p:cNvGrpSpPr/>
        <p:nvPr/>
      </p:nvGrpSpPr>
      <p:grpSpPr>
        <a:xfrm>
          <a:off x="0" y="0"/>
          <a:ext cx="0" cy="0"/>
          <a:chOff x="0" y="0"/>
          <a:chExt cx="0" cy="0"/>
        </a:xfrm>
      </p:grpSpPr>
      <p:pic>
        <p:nvPicPr>
          <p:cNvPr id="103" name="Google Shape;103;p3" descr="Graphical user interface, text&#10;&#10;Description automatically generated"/>
          <p:cNvPicPr preferRelativeResize="0"/>
          <p:nvPr/>
        </p:nvPicPr>
        <p:blipFill rotWithShape="1">
          <a:blip r:embed="rId3">
            <a:alphaModFix/>
          </a:blip>
          <a:srcRect l="0" t="0" r="0" b="0"/>
          <a:stretch/>
        </p:blipFill>
        <p:spPr>
          <a:xfrm>
            <a:off x="159219" y="9117953"/>
            <a:ext cx="5165965" cy="1083795"/>
          </a:xfrm>
          <a:prstGeom prst="rect">
            <a:avLst/>
          </a:prstGeom>
          <a:noFill/>
          <a:ln>
            <a:noFill/>
          </a:ln>
        </p:spPr>
      </p:pic>
      <p:pic>
        <p:nvPicPr>
          <p:cNvPr id="104" name="Google Shape;104;p3" descr="Logo&#10;&#10;Description automatically generated"/>
          <p:cNvPicPr preferRelativeResize="0"/>
          <p:nvPr/>
        </p:nvPicPr>
        <p:blipFill rotWithShape="1">
          <a:blip r:embed="rId4">
            <a:alphaModFix/>
          </a:blip>
          <a:srcRect l="0" t="0" r="0" b="0"/>
          <a:stretch/>
        </p:blipFill>
        <p:spPr>
          <a:xfrm>
            <a:off x="15232290" y="8150586"/>
            <a:ext cx="3931187" cy="1934692"/>
          </a:xfrm>
          <a:prstGeom prst="rect">
            <a:avLst/>
          </a:prstGeom>
          <a:noFill/>
          <a:ln>
            <a:noFill/>
          </a:ln>
        </p:spPr>
      </p:pic>
      <p:sp>
        <p:nvSpPr>
          <p:cNvPr id="105" name="Google Shape;105;p3"/>
          <p:cNvSpPr/>
          <p:nvPr/>
        </p:nvSpPr>
        <p:spPr>
          <a:xfrm>
            <a:off x="0" y="485267"/>
            <a:ext cx="5970900" cy="1788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106" name="Google Shape;106;p3"/>
          <p:cNvSpPr/>
          <p:nvPr/>
        </p:nvSpPr>
        <p:spPr>
          <a:xfrm>
            <a:off x="6926955" y="485267"/>
            <a:ext cx="6720000" cy="1788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107" name="Google Shape;107;p3"/>
          <p:cNvSpPr/>
          <p:nvPr/>
        </p:nvSpPr>
        <p:spPr>
          <a:xfrm>
            <a:off x="14603073" y="485267"/>
            <a:ext cx="5970900" cy="1788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108" name="Google Shape;108;p3"/>
          <p:cNvSpPr/>
          <p:nvPr/>
        </p:nvSpPr>
        <p:spPr>
          <a:xfrm>
            <a:off x="0" y="8986878"/>
            <a:ext cx="14763600" cy="957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109" name="Google Shape;109;p3"/>
          <p:cNvSpPr txBox="1"/>
          <p:nvPr/>
        </p:nvSpPr>
        <p:spPr>
          <a:xfrm>
            <a:off x="1104081" y="949332"/>
            <a:ext cx="15233100" cy="1058100"/>
          </a:xfrm>
          <a:prstGeom prst="rect">
            <a:avLst/>
          </a:prstGeom>
          <a:noFill/>
          <a:ln>
            <a:noFill/>
          </a:ln>
        </p:spPr>
        <p:txBody>
          <a:bodyPr spcFirstLastPara="1" wrap="square" lIns="148575" tIns="74275" rIns="148575" bIns="74275" anchor="t" anchorCtr="0">
            <a:spAutoFit/>
          </a:bodyPr>
          <a:lstStyle/>
          <a:p>
            <a:pPr marL="0" marR="0" lvl="0" indent="0" algn="l" rtl="0">
              <a:lnSpc>
                <a:spcPct val="100000"/>
              </a:lnSpc>
              <a:spcBef>
                <a:spcPts val="0"/>
              </a:spcBef>
              <a:spcAft>
                <a:spcPts val="0"/>
              </a:spcAft>
              <a:buClr>
                <a:srgbClr val="000000"/>
              </a:buClr>
              <a:buSzPts val="5900"/>
              <a:buFont typeface="Arial"/>
              <a:buNone/>
            </a:pPr>
            <a:r>
              <a:rPr lang="en-GB" sz="5900" b="1" i="0" u="none" strike="noStrike" cap="none">
                <a:solidFill>
                  <a:srgbClr val="056839"/>
                </a:solidFill>
                <a:latin typeface="Calibri"/>
                <a:ea typeface="Calibri"/>
                <a:cs typeface="Calibri"/>
                <a:sym typeface="Calibri"/>
              </a:rPr>
              <a:t>Õpiväljundid</a:t>
            </a:r>
            <a:endParaRPr sz="2900" b="0" i="0" u="none" strike="noStrike" cap="none">
              <a:solidFill>
                <a:schemeClr val="dk1"/>
              </a:solidFill>
              <a:latin typeface="Calibri"/>
              <a:ea typeface="Calibri"/>
              <a:cs typeface="Calibri"/>
              <a:sym typeface="Calibri"/>
            </a:endParaRPr>
          </a:p>
        </p:txBody>
      </p:sp>
      <p:sp>
        <p:nvSpPr>
          <p:cNvPr id="110" name="Google Shape;110;p3"/>
          <p:cNvSpPr txBox="1"/>
          <p:nvPr/>
        </p:nvSpPr>
        <p:spPr>
          <a:xfrm>
            <a:off x="1104081" y="3371280"/>
            <a:ext cx="16933500" cy="3151500"/>
          </a:xfrm>
          <a:prstGeom prst="rect">
            <a:avLst/>
          </a:prstGeom>
          <a:noFill/>
          <a:ln>
            <a:noFill/>
          </a:ln>
        </p:spPr>
        <p:txBody>
          <a:bodyPr spcFirstLastPara="1" wrap="square" lIns="148575" tIns="74275" rIns="148575" bIns="74275" anchor="t" anchorCtr="0">
            <a:spAutoFit/>
          </a:bodyPr>
          <a:lstStyle/>
          <a:p>
            <a:pPr marL="558800" marR="0" lvl="0" indent="-552450" algn="l" rtl="0">
              <a:lnSpc>
                <a:spcPct val="100000"/>
              </a:lnSpc>
              <a:spcBef>
                <a:spcPts val="0"/>
              </a:spcBef>
              <a:spcAft>
                <a:spcPts val="0"/>
              </a:spcAft>
              <a:buClr>
                <a:srgbClr val="056839"/>
              </a:buClr>
              <a:buSzPts val="3900"/>
              <a:buFont typeface="Arial"/>
              <a:buChar char="•"/>
            </a:pPr>
            <a:r>
              <a:rPr lang="en-GB" sz="3900" b="0" i="0" u="none" strike="noStrike" cap="none">
                <a:solidFill>
                  <a:srgbClr val="056839"/>
                </a:solidFill>
                <a:latin typeface="Calibri"/>
                <a:ea typeface="Calibri"/>
                <a:cs typeface="Calibri"/>
                <a:sym typeface="Calibri"/>
              </a:rPr>
              <a:t>Õppige, mis on rohelised oskused</a:t>
            </a:r>
            <a:endParaRPr sz="2300" b="0" i="0" u="none" strike="noStrike" cap="none">
              <a:solidFill>
                <a:srgbClr val="000000"/>
              </a:solidFill>
              <a:latin typeface="Arial"/>
              <a:ea typeface="Arial"/>
              <a:cs typeface="Arial"/>
              <a:sym typeface="Arial"/>
            </a:endParaRPr>
          </a:p>
          <a:p>
            <a:pPr marL="558800" marR="0" lvl="0" indent="-552450" algn="l" rtl="0">
              <a:lnSpc>
                <a:spcPct val="100000"/>
              </a:lnSpc>
              <a:spcBef>
                <a:spcPts val="0"/>
              </a:spcBef>
              <a:spcAft>
                <a:spcPts val="0"/>
              </a:spcAft>
              <a:buClr>
                <a:srgbClr val="056839"/>
              </a:buClr>
              <a:buSzPts val="3900"/>
              <a:buFont typeface="Arial"/>
              <a:buChar char="•"/>
            </a:pPr>
            <a:r>
              <a:rPr lang="en-GB" sz="3900" b="0" i="0" u="none" strike="noStrike" cap="none">
                <a:solidFill>
                  <a:srgbClr val="056839"/>
                </a:solidFill>
                <a:latin typeface="Calibri"/>
                <a:ea typeface="Calibri"/>
                <a:cs typeface="Calibri"/>
                <a:sym typeface="Calibri"/>
              </a:rPr>
              <a:t>mõista, miks need on majanduse ja planeedi tuleviku jaoks olulised.</a:t>
            </a:r>
            <a:endParaRPr sz="2300" b="0" i="0" u="none" strike="noStrike" cap="none">
              <a:solidFill>
                <a:srgbClr val="000000"/>
              </a:solidFill>
              <a:latin typeface="Arial"/>
              <a:ea typeface="Arial"/>
              <a:cs typeface="Arial"/>
              <a:sym typeface="Arial"/>
            </a:endParaRPr>
          </a:p>
          <a:p>
            <a:pPr marL="558800" marR="0" lvl="0" indent="-552450" algn="l" rtl="0">
              <a:lnSpc>
                <a:spcPct val="100000"/>
              </a:lnSpc>
              <a:spcBef>
                <a:spcPts val="0"/>
              </a:spcBef>
              <a:spcAft>
                <a:spcPts val="0"/>
              </a:spcAft>
              <a:buClr>
                <a:srgbClr val="056839"/>
              </a:buClr>
              <a:buSzPts val="3900"/>
              <a:buFont typeface="Arial"/>
              <a:buChar char="•"/>
            </a:pPr>
            <a:r>
              <a:rPr lang="en-GB" sz="3900" b="0" i="0" u="none" strike="noStrike" cap="none">
                <a:solidFill>
                  <a:srgbClr val="056839"/>
                </a:solidFill>
                <a:latin typeface="Calibri"/>
                <a:ea typeface="Calibri"/>
                <a:cs typeface="Calibri"/>
                <a:sym typeface="Calibri"/>
              </a:rPr>
              <a:t>Mõista, millised on "tuleviku töökohad" ja kuidas need toetavad tööalast konkurentsivõimet.</a:t>
            </a:r>
            <a:endParaRPr sz="2300" b="0" i="0" u="none" strike="noStrike" cap="none">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9" name="Shape 309"/>
        <p:cNvGrpSpPr/>
        <p:nvPr/>
      </p:nvGrpSpPr>
      <p:grpSpPr>
        <a:xfrm>
          <a:off x="0" y="0"/>
          <a:ext cx="0" cy="0"/>
          <a:chOff x="0" y="0"/>
          <a:chExt cx="0" cy="0"/>
        </a:xfrm>
      </p:grpSpPr>
      <p:sp>
        <p:nvSpPr>
          <p:cNvPr id="310" name="Google Shape;310;p20"/>
          <p:cNvSpPr/>
          <p:nvPr/>
        </p:nvSpPr>
        <p:spPr>
          <a:xfrm>
            <a:off x="0" y="0"/>
            <a:ext cx="20574000" cy="10287000"/>
          </a:xfrm>
          <a:prstGeom prst="rect">
            <a:avLst/>
          </a:prstGeom>
          <a:gradFill>
            <a:gsLst>
              <a:gs pos="0">
                <a:srgbClr val="F5F7FC"/>
              </a:gs>
              <a:gs pos="100000">
                <a:srgbClr val="F8B241"/>
              </a:gs>
            </a:gsLst>
            <a:lin ang="21593999" scaled="0"/>
          </a:gradFill>
          <a:ln>
            <a:noFill/>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pic>
        <p:nvPicPr>
          <p:cNvPr id="311" name="Google Shape;311;p20" descr="Logo&#10;&#10;Description automatically generated"/>
          <p:cNvPicPr preferRelativeResize="0"/>
          <p:nvPr/>
        </p:nvPicPr>
        <p:blipFill rotWithShape="1">
          <a:blip r:embed="rId3">
            <a:alphaModFix/>
          </a:blip>
          <a:srcRect l="0" t="0" r="0" b="0"/>
          <a:stretch/>
        </p:blipFill>
        <p:spPr>
          <a:xfrm>
            <a:off x="279021" y="9106292"/>
            <a:ext cx="2025614" cy="996885"/>
          </a:xfrm>
          <a:prstGeom prst="rect">
            <a:avLst/>
          </a:prstGeom>
          <a:noFill/>
          <a:ln>
            <a:noFill/>
          </a:ln>
        </p:spPr>
      </p:pic>
      <p:pic>
        <p:nvPicPr>
          <p:cNvPr id="312" name="Google Shape;312;p20" descr="Graphical user interface, text&#10;&#10;Description automatically generated"/>
          <p:cNvPicPr preferRelativeResize="0"/>
          <p:nvPr/>
        </p:nvPicPr>
        <p:blipFill rotWithShape="1">
          <a:blip r:embed="rId4">
            <a:alphaModFix/>
          </a:blip>
          <a:srcRect l="0" t="0" r="0" b="0"/>
          <a:stretch/>
        </p:blipFill>
        <p:spPr>
          <a:xfrm>
            <a:off x="3131911" y="9240848"/>
            <a:ext cx="3468962" cy="727772"/>
          </a:xfrm>
          <a:prstGeom prst="rect">
            <a:avLst/>
          </a:prstGeom>
          <a:noFill/>
          <a:ln>
            <a:noFill/>
          </a:ln>
        </p:spPr>
      </p:pic>
      <p:sp>
        <p:nvSpPr>
          <p:cNvPr id="313" name="Google Shape;313;p20"/>
          <p:cNvSpPr/>
          <p:nvPr/>
        </p:nvSpPr>
        <p:spPr>
          <a:xfrm rot="-5400000" flipH="1">
            <a:off x="15350112" y="5015317"/>
            <a:ext cx="10315200" cy="228000"/>
          </a:xfrm>
          <a:prstGeom prst="rect">
            <a:avLst/>
          </a:prstGeom>
          <a:solidFill>
            <a:srgbClr val="25AAE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314" name="Google Shape;314;p20"/>
          <p:cNvSpPr txBox="1"/>
          <p:nvPr/>
        </p:nvSpPr>
        <p:spPr>
          <a:xfrm>
            <a:off x="757259" y="839511"/>
            <a:ext cx="12889800" cy="1950900"/>
          </a:xfrm>
          <a:prstGeom prst="rect">
            <a:avLst/>
          </a:prstGeom>
          <a:noFill/>
          <a:ln>
            <a:noFill/>
          </a:ln>
        </p:spPr>
        <p:txBody>
          <a:bodyPr spcFirstLastPara="1" wrap="square" lIns="148575" tIns="74275" rIns="148575" bIns="74275" anchor="t" anchorCtr="0">
            <a:spAutoFit/>
          </a:bodyPr>
          <a:lstStyle/>
          <a:p>
            <a:pPr marL="0" marR="0" lvl="0" indent="0" algn="l" rtl="0">
              <a:lnSpc>
                <a:spcPct val="100000"/>
              </a:lnSpc>
              <a:spcBef>
                <a:spcPts val="0"/>
              </a:spcBef>
              <a:spcAft>
                <a:spcPts val="0"/>
              </a:spcAft>
              <a:buClr>
                <a:srgbClr val="000000"/>
              </a:buClr>
              <a:buSzPts val="5900"/>
              <a:buFont typeface="Arial"/>
              <a:buNone/>
            </a:pPr>
            <a:r>
              <a:rPr lang="en-GB" sz="5900" b="1" i="0" u="none" strike="noStrike" cap="none">
                <a:solidFill>
                  <a:srgbClr val="056839"/>
                </a:solidFill>
                <a:latin typeface="Calibri"/>
                <a:ea typeface="Calibri"/>
                <a:cs typeface="Calibri"/>
                <a:sym typeface="Calibri"/>
              </a:rPr>
              <a:t>Testküsimused</a:t>
            </a:r>
            <a:endParaRPr sz="5900" b="1" i="0" u="none" strike="noStrike" cap="none">
              <a:solidFill>
                <a:srgbClr val="05683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900"/>
              <a:buFont typeface="Arial"/>
              <a:buNone/>
            </a:pPr>
            <a:r>
              <a:t/>
            </a:r>
            <a:endParaRPr sz="2900" b="1"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900"/>
              <a:buFont typeface="Arial"/>
              <a:buNone/>
            </a:pPr>
            <a:r>
              <a:t/>
            </a:r>
            <a:endParaRPr sz="2900" b="0" i="0" u="none" strike="noStrike" cap="none">
              <a:solidFill>
                <a:schemeClr val="dk1"/>
              </a:solidFill>
              <a:latin typeface="Calibri"/>
              <a:ea typeface="Calibri"/>
              <a:cs typeface="Calibri"/>
              <a:sym typeface="Calibri"/>
            </a:endParaRPr>
          </a:p>
        </p:txBody>
      </p:sp>
      <p:sp>
        <p:nvSpPr>
          <p:cNvPr id="315" name="Google Shape;315;p20"/>
          <p:cNvSpPr txBox="1"/>
          <p:nvPr/>
        </p:nvSpPr>
        <p:spPr>
          <a:xfrm>
            <a:off x="1753468" y="2785533"/>
            <a:ext cx="12043500" cy="5952900"/>
          </a:xfrm>
          <a:prstGeom prst="rect">
            <a:avLst/>
          </a:prstGeom>
          <a:noFill/>
          <a:ln>
            <a:noFill/>
          </a:ln>
        </p:spPr>
        <p:txBody>
          <a:bodyPr spcFirstLastPara="1" wrap="square" lIns="148575" tIns="74275" rIns="148575" bIns="74275" anchor="t" anchorCtr="0">
            <a:spAutoFit/>
          </a:bodyPr>
          <a:lstStyle/>
          <a:p>
            <a:pPr marL="0" marR="0" lvl="0" indent="0" algn="l" rtl="0">
              <a:lnSpc>
                <a:spcPct val="100000"/>
              </a:lnSpc>
              <a:spcBef>
                <a:spcPts val="0"/>
              </a:spcBef>
              <a:spcAft>
                <a:spcPts val="0"/>
              </a:spcAft>
              <a:buClr>
                <a:srgbClr val="000000"/>
              </a:buClr>
              <a:buSzPts val="2900"/>
              <a:buFont typeface="Arial"/>
              <a:buNone/>
            </a:pPr>
            <a:r>
              <a:rPr lang="en-GB" sz="2900" b="0" i="0" u="none" strike="noStrike" cap="none">
                <a:solidFill>
                  <a:srgbClr val="C55A11"/>
                </a:solidFill>
                <a:latin typeface="Calibri"/>
                <a:ea typeface="Calibri"/>
                <a:cs typeface="Calibri"/>
                <a:sym typeface="Calibri"/>
              </a:rPr>
              <a:t>1. Milline neist EI ole üks viiest rohelist majandust kujundavast suundumusest?</a:t>
            </a:r>
            <a:endParaRPr sz="23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900"/>
              <a:buFont typeface="Arial"/>
              <a:buNone/>
            </a:pPr>
            <a:r>
              <a:rPr lang="en-GB" sz="2900" b="0" i="0" u="none" strike="noStrike" cap="none">
                <a:solidFill>
                  <a:srgbClr val="C55A11"/>
                </a:solidFill>
                <a:latin typeface="Calibri"/>
                <a:ea typeface="Calibri"/>
                <a:cs typeface="Calibri"/>
                <a:sym typeface="Calibri"/>
              </a:rPr>
              <a:t>a) roheliste talentide töölevõtmine toimub samas tempos kui üldine töölevõtmine.</a:t>
            </a:r>
            <a:endParaRPr sz="23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900"/>
              <a:buFont typeface="Arial"/>
              <a:buNone/>
            </a:pPr>
            <a:r>
              <a:rPr lang="en-GB" sz="2900" b="0" i="0" u="none" strike="noStrike" cap="none">
                <a:solidFill>
                  <a:srgbClr val="C55A11"/>
                </a:solidFill>
                <a:latin typeface="Calibri"/>
                <a:ea typeface="Calibri"/>
                <a:cs typeface="Calibri"/>
                <a:sym typeface="Calibri"/>
              </a:rPr>
              <a:t>b) Praegu on roheline oskus, mida on vaja, heas tasakaalus.</a:t>
            </a:r>
            <a:endParaRPr sz="2300" b="0" i="0" u="none" strike="noStrike" cap="none">
              <a:solidFill>
                <a:srgbClr val="000000"/>
              </a:solidFill>
              <a:latin typeface="Arial"/>
              <a:ea typeface="Arial"/>
              <a:cs typeface="Arial"/>
              <a:sym typeface="Arial"/>
            </a:endParaRPr>
          </a:p>
          <a:p>
            <a:pPr marL="558800" marR="0" lvl="0" indent="-552450" algn="l" rtl="0">
              <a:lnSpc>
                <a:spcPct val="100000"/>
              </a:lnSpc>
              <a:spcBef>
                <a:spcPts val="0"/>
              </a:spcBef>
              <a:spcAft>
                <a:spcPts val="0"/>
              </a:spcAft>
              <a:buClr>
                <a:srgbClr val="C55A11"/>
              </a:buClr>
              <a:buSzPts val="2900"/>
              <a:buFont typeface="Calibri"/>
              <a:buAutoNum type="alphaLcParenR" startAt="3"/>
            </a:pPr>
            <a:r>
              <a:rPr lang="en-GB" sz="2900" b="0" i="0" u="none" strike="noStrike" cap="none">
                <a:solidFill>
                  <a:srgbClr val="C55A11"/>
                </a:solidFill>
                <a:latin typeface="Calibri"/>
                <a:ea typeface="Calibri"/>
                <a:cs typeface="Calibri"/>
                <a:sym typeface="Calibri"/>
              </a:rPr>
              <a:t>Kõige kiiremini kasvavad rohelised oskused on nii peavoolu kui ka esilekerkivad oskused.</a:t>
            </a:r>
            <a:endParaRPr sz="2300" b="0" i="0" u="none" strike="noStrike" cap="none">
              <a:solidFill>
                <a:srgbClr val="000000"/>
              </a:solidFill>
              <a:latin typeface="Arial"/>
              <a:ea typeface="Arial"/>
              <a:cs typeface="Arial"/>
              <a:sym typeface="Arial"/>
            </a:endParaRPr>
          </a:p>
          <a:p>
            <a:pPr marL="558800" marR="0" lvl="0" indent="-368300" algn="l" rtl="0">
              <a:lnSpc>
                <a:spcPct val="100000"/>
              </a:lnSpc>
              <a:spcBef>
                <a:spcPts val="0"/>
              </a:spcBef>
              <a:spcAft>
                <a:spcPts val="0"/>
              </a:spcAft>
              <a:buClr>
                <a:schemeClr val="dk1"/>
              </a:buClr>
              <a:buSzPts val="2900"/>
              <a:buFont typeface="Calibri"/>
              <a:buNone/>
            </a:pPr>
            <a:r>
              <a:t/>
            </a:r>
            <a:endParaRPr sz="2900" b="0" i="0" u="none" strike="noStrike" cap="none">
              <a:solidFill>
                <a:srgbClr val="C55A1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900"/>
              <a:buFont typeface="Arial"/>
              <a:buNone/>
            </a:pPr>
            <a:r>
              <a:rPr lang="en-GB" sz="2900" b="0" i="0" u="none" strike="noStrike" cap="none">
                <a:solidFill>
                  <a:srgbClr val="C55A11"/>
                </a:solidFill>
                <a:latin typeface="Calibri"/>
                <a:ea typeface="Calibri"/>
                <a:cs typeface="Calibri"/>
                <a:sym typeface="Calibri"/>
              </a:rPr>
              <a:t>2. Mitu üldkategooriat on dr Pavlova sõnul roheliste üldoskuste puhul?</a:t>
            </a:r>
            <a:endParaRPr sz="23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900"/>
              <a:buFont typeface="Arial"/>
              <a:buNone/>
            </a:pPr>
            <a:r>
              <a:rPr lang="en-GB" sz="2900" b="0" i="0" u="none" strike="noStrike" cap="none">
                <a:solidFill>
                  <a:srgbClr val="C55A11"/>
                </a:solidFill>
                <a:latin typeface="Calibri"/>
                <a:ea typeface="Calibri"/>
                <a:cs typeface="Calibri"/>
                <a:sym typeface="Calibri"/>
              </a:rPr>
              <a:t>a) 2</a:t>
            </a:r>
            <a:endParaRPr sz="2900" b="0" i="0" u="none" strike="noStrike" cap="none">
              <a:solidFill>
                <a:srgbClr val="C55A11"/>
              </a:solidFill>
              <a:latin typeface="Calibri"/>
              <a:ea typeface="Calibri"/>
              <a:cs typeface="Calibri"/>
              <a:sym typeface="Calibri"/>
            </a:endParaRPr>
          </a:p>
          <a:p>
            <a:pPr marL="558800" marR="0" lvl="0" indent="-552450" algn="l" rtl="0">
              <a:lnSpc>
                <a:spcPct val="100000"/>
              </a:lnSpc>
              <a:spcBef>
                <a:spcPts val="0"/>
              </a:spcBef>
              <a:spcAft>
                <a:spcPts val="0"/>
              </a:spcAft>
              <a:buClr>
                <a:srgbClr val="C55A11"/>
              </a:buClr>
              <a:buSzPts val="2900"/>
              <a:buFont typeface="Calibri"/>
              <a:buAutoNum type="alphaLcParenR" startAt="2"/>
            </a:pPr>
            <a:r>
              <a:rPr lang="en-GB" sz="2900" b="1" i="0" u="none" strike="noStrike" cap="none">
                <a:solidFill>
                  <a:srgbClr val="C55A11"/>
                </a:solidFill>
                <a:latin typeface="Calibri"/>
                <a:ea typeface="Calibri"/>
                <a:cs typeface="Calibri"/>
                <a:sym typeface="Calibri"/>
              </a:rPr>
              <a:t>3</a:t>
            </a:r>
            <a:endParaRPr sz="2300" b="0" i="0" u="none" strike="noStrike" cap="none">
              <a:solidFill>
                <a:srgbClr val="000000"/>
              </a:solidFill>
              <a:latin typeface="Arial"/>
              <a:ea typeface="Arial"/>
              <a:cs typeface="Arial"/>
              <a:sym typeface="Arial"/>
            </a:endParaRPr>
          </a:p>
          <a:p>
            <a:pPr marL="558800" marR="0" lvl="0" indent="-552450" algn="l" rtl="0">
              <a:lnSpc>
                <a:spcPct val="100000"/>
              </a:lnSpc>
              <a:spcBef>
                <a:spcPts val="0"/>
              </a:spcBef>
              <a:spcAft>
                <a:spcPts val="0"/>
              </a:spcAft>
              <a:buClr>
                <a:srgbClr val="C55A11"/>
              </a:buClr>
              <a:buSzPts val="2900"/>
              <a:buFont typeface="Calibri"/>
              <a:buAutoNum type="alphaLcParenR" startAt="2"/>
            </a:pPr>
            <a:r>
              <a:rPr lang="en-GB" sz="2900" b="0" i="0" u="none" strike="noStrike" cap="none">
                <a:solidFill>
                  <a:srgbClr val="C55A11"/>
                </a:solidFill>
                <a:latin typeface="Calibri"/>
                <a:ea typeface="Calibri"/>
                <a:cs typeface="Calibri"/>
                <a:sym typeface="Calibri"/>
              </a:rPr>
              <a:t>4</a:t>
            </a:r>
            <a:endParaRPr sz="2900" b="0" i="0" u="none" strike="noStrike" cap="none">
              <a:solidFill>
                <a:srgbClr val="C55A1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900"/>
              <a:buFont typeface="Arial"/>
              <a:buNone/>
            </a:pPr>
            <a:r>
              <a:t/>
            </a:r>
            <a:endParaRPr sz="2900" b="0" i="0" u="none" strike="noStrike" cap="none">
              <a:solidFill>
                <a:srgbClr val="C55A1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900"/>
              <a:buFont typeface="Arial"/>
              <a:buNone/>
            </a:pPr>
            <a:r>
              <a:t/>
            </a:r>
            <a:endParaRPr sz="2900" b="0" i="0" u="none" strike="noStrike" cap="none">
              <a:solidFill>
                <a:srgbClr val="C55A1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9" name="Shape 319"/>
        <p:cNvGrpSpPr/>
        <p:nvPr/>
      </p:nvGrpSpPr>
      <p:grpSpPr>
        <a:xfrm>
          <a:off x="0" y="0"/>
          <a:ext cx="0" cy="0"/>
          <a:chOff x="0" y="0"/>
          <a:chExt cx="0" cy="0"/>
        </a:xfrm>
      </p:grpSpPr>
      <p:sp>
        <p:nvSpPr>
          <p:cNvPr id="320" name="Google Shape;320;p21"/>
          <p:cNvSpPr txBox="1"/>
          <p:nvPr/>
        </p:nvSpPr>
        <p:spPr>
          <a:xfrm>
            <a:off x="883847" y="845615"/>
            <a:ext cx="15630000" cy="1058100"/>
          </a:xfrm>
          <a:prstGeom prst="rect">
            <a:avLst/>
          </a:prstGeom>
          <a:noFill/>
          <a:ln>
            <a:noFill/>
          </a:ln>
        </p:spPr>
        <p:txBody>
          <a:bodyPr spcFirstLastPara="1" wrap="square" lIns="148575" tIns="74275" rIns="148575" bIns="74275" anchor="t" anchorCtr="0">
            <a:spAutoFit/>
          </a:bodyPr>
          <a:lstStyle/>
          <a:p>
            <a:pPr marL="0" marR="0" lvl="0" indent="0" algn="l" rtl="0">
              <a:lnSpc>
                <a:spcPct val="100000"/>
              </a:lnSpc>
              <a:spcBef>
                <a:spcPts val="0"/>
              </a:spcBef>
              <a:spcAft>
                <a:spcPts val="0"/>
              </a:spcAft>
              <a:buClr>
                <a:srgbClr val="000000"/>
              </a:buClr>
              <a:buSzPts val="5900"/>
              <a:buFont typeface="Arial"/>
              <a:buNone/>
            </a:pPr>
            <a:r>
              <a:rPr lang="en-GB" sz="5900" b="1" i="0" u="none" strike="noStrike" cap="none">
                <a:solidFill>
                  <a:srgbClr val="056839"/>
                </a:solidFill>
                <a:latin typeface="Calibri"/>
                <a:ea typeface="Calibri"/>
                <a:cs typeface="Calibri"/>
                <a:sym typeface="Calibri"/>
              </a:rPr>
              <a:t>Kasulikud lingid:</a:t>
            </a:r>
            <a:endParaRPr sz="3300" b="1" i="0" u="none" strike="noStrike" cap="none">
              <a:solidFill>
                <a:srgbClr val="C55A11"/>
              </a:solidFill>
              <a:latin typeface="Calibri"/>
              <a:ea typeface="Calibri"/>
              <a:cs typeface="Calibri"/>
              <a:sym typeface="Calibri"/>
            </a:endParaRPr>
          </a:p>
        </p:txBody>
      </p:sp>
      <p:sp>
        <p:nvSpPr>
          <p:cNvPr id="321" name="Google Shape;321;p21"/>
          <p:cNvSpPr txBox="1"/>
          <p:nvPr/>
        </p:nvSpPr>
        <p:spPr>
          <a:xfrm>
            <a:off x="1034414" y="2727941"/>
            <a:ext cx="16933500" cy="5737500"/>
          </a:xfrm>
          <a:prstGeom prst="rect">
            <a:avLst/>
          </a:prstGeom>
          <a:noFill/>
          <a:ln>
            <a:noFill/>
          </a:ln>
        </p:spPr>
        <p:txBody>
          <a:bodyPr spcFirstLastPara="1" wrap="square" lIns="148575" tIns="74275" rIns="148575" bIns="74275" anchor="t" anchorCtr="0">
            <a:spAutoFit/>
          </a:bodyPr>
          <a:lstStyle/>
          <a:p>
            <a:pPr marL="469900" marR="0" lvl="0" indent="-469900" algn="l" rtl="0">
              <a:lnSpc>
                <a:spcPct val="100000"/>
              </a:lnSpc>
              <a:spcBef>
                <a:spcPts val="0"/>
              </a:spcBef>
              <a:spcAft>
                <a:spcPts val="0"/>
              </a:spcAft>
              <a:buClr>
                <a:srgbClr val="056839"/>
              </a:buClr>
              <a:buSzPts val="3300"/>
              <a:buFont typeface="Arial"/>
              <a:buChar char="•"/>
            </a:pPr>
            <a:r>
              <a:rPr lang="en-GB" sz="3300" b="0" i="0" u="none" strike="noStrike" cap="none">
                <a:solidFill>
                  <a:srgbClr val="056839"/>
                </a:solidFill>
                <a:latin typeface="Calibri"/>
                <a:ea typeface="Calibri"/>
                <a:cs typeface="Calibri"/>
                <a:sym typeface="Calibri"/>
              </a:rPr>
              <a:t>Global Green Skills Report 2022, kättesaadav aadressil: </a:t>
            </a:r>
            <a:r>
              <a:rPr lang="en-GB" sz="3300" b="0" i="0" u="sng" strike="noStrike" cap="none">
                <a:solidFill>
                  <a:srgbClr val="056839"/>
                </a:solidFill>
                <a:latin typeface="Calibri"/>
                <a:ea typeface="Calibri"/>
                <a:cs typeface="Calibri"/>
                <a:sym typeface="Calibri"/>
                <a:hlinkClick r:id="rId3">
                  <a:extLst>
                    <a:ext uri="{A12FA001-AC4F-418D-AE19-62706E023703}">
                      <ahyp:hlinkClr val="tx"/>
                    </a:ext>
                  </a:extLst>
                </a:hlinkClick>
              </a:rPr>
              <a:t>https:</a:t>
            </a:r>
            <a:r>
              <a:rPr lang="en-GB" sz="3300" b="0" i="0" u="sng" strike="noStrike" cap="none">
                <a:solidFill>
                  <a:srgbClr val="056839"/>
                </a:solidFill>
                <a:latin typeface="Calibri"/>
                <a:ea typeface="Calibri"/>
                <a:cs typeface="Calibri"/>
                <a:sym typeface="Calibri"/>
              </a:rPr>
              <a:t>//economicgraph.linkedin.com/research/global-green-skills-report. </a:t>
            </a:r>
            <a:endParaRPr sz="3300" b="0" i="0" u="none" strike="noStrike" cap="none">
              <a:solidFill>
                <a:srgbClr val="056839"/>
              </a:solidFill>
              <a:latin typeface="Calibri"/>
              <a:ea typeface="Calibri"/>
              <a:cs typeface="Calibri"/>
              <a:sym typeface="Calibri"/>
            </a:endParaRPr>
          </a:p>
          <a:p>
            <a:pPr marL="469900" marR="0" lvl="0" indent="-469900" algn="l" rtl="0">
              <a:lnSpc>
                <a:spcPct val="100000"/>
              </a:lnSpc>
              <a:spcBef>
                <a:spcPts val="0"/>
              </a:spcBef>
              <a:spcAft>
                <a:spcPts val="0"/>
              </a:spcAft>
              <a:buClr>
                <a:srgbClr val="056839"/>
              </a:buClr>
              <a:buSzPts val="3300"/>
              <a:buFont typeface="Arial"/>
              <a:buChar char="•"/>
            </a:pPr>
            <a:r>
              <a:rPr lang="en-GB" sz="3300" b="0" i="0" u="sng" strike="noStrike" cap="none">
                <a:solidFill>
                  <a:srgbClr val="056839"/>
                </a:solidFill>
                <a:latin typeface="Calibri"/>
                <a:ea typeface="Calibri"/>
                <a:cs typeface="Calibri"/>
                <a:sym typeface="Calibri"/>
                <a:hlinkClick r:id="rId4">
                  <a:extLst>
                    <a:ext uri="{A12FA001-AC4F-418D-AE19-62706E023703}">
                      <ahyp:hlinkClr val="tx"/>
                    </a:ext>
                  </a:extLst>
                </a:hlinkClick>
              </a:rPr>
              <a:t>https://www.academia.edu/12185668/Green_Skills </a:t>
            </a:r>
            <a:endParaRPr sz="3300" b="0" i="0" u="none" strike="noStrike" cap="none">
              <a:solidFill>
                <a:srgbClr val="056839"/>
              </a:solidFill>
              <a:latin typeface="Calibri"/>
              <a:ea typeface="Calibri"/>
              <a:cs typeface="Calibri"/>
              <a:sym typeface="Calibri"/>
            </a:endParaRPr>
          </a:p>
          <a:p>
            <a:pPr marL="469900" marR="0" lvl="0" indent="-469900" algn="l" rtl="0">
              <a:lnSpc>
                <a:spcPct val="100000"/>
              </a:lnSpc>
              <a:spcBef>
                <a:spcPts val="0"/>
              </a:spcBef>
              <a:spcAft>
                <a:spcPts val="0"/>
              </a:spcAft>
              <a:buClr>
                <a:srgbClr val="056839"/>
              </a:buClr>
              <a:buSzPts val="3300"/>
              <a:buFont typeface="Arial"/>
              <a:buChar char="•"/>
            </a:pPr>
            <a:r>
              <a:rPr lang="en-GB" sz="3300" b="0" i="0" u="sng" strike="noStrike" cap="none">
                <a:solidFill>
                  <a:srgbClr val="056839"/>
                </a:solidFill>
                <a:latin typeface="Calibri"/>
                <a:ea typeface="Calibri"/>
                <a:cs typeface="Calibri"/>
                <a:sym typeface="Calibri"/>
                <a:hlinkClick r:id="rId5">
                  <a:extLst>
                    <a:ext uri="{A12FA001-AC4F-418D-AE19-62706E023703}">
                      <ahyp:hlinkClr val="tx"/>
                    </a:ext>
                  </a:extLst>
                </a:hlinkClick>
              </a:rPr>
              <a:t>https://cepr.org/voxeu/columns/green-skills</a:t>
            </a:r>
            <a:endParaRPr sz="3300" b="0" i="0" u="none" strike="noStrike" cap="none">
              <a:solidFill>
                <a:srgbClr val="056839"/>
              </a:solidFill>
              <a:latin typeface="Calibri"/>
              <a:ea typeface="Calibri"/>
              <a:cs typeface="Calibri"/>
              <a:sym typeface="Calibri"/>
            </a:endParaRPr>
          </a:p>
          <a:p>
            <a:pPr marL="469900" marR="0" lvl="0" indent="-469900" algn="l" rtl="0">
              <a:lnSpc>
                <a:spcPct val="100000"/>
              </a:lnSpc>
              <a:spcBef>
                <a:spcPts val="0"/>
              </a:spcBef>
              <a:spcAft>
                <a:spcPts val="0"/>
              </a:spcAft>
              <a:buClr>
                <a:srgbClr val="056839"/>
              </a:buClr>
              <a:buSzPts val="3300"/>
              <a:buFont typeface="Arial"/>
              <a:buChar char="•"/>
            </a:pPr>
            <a:r>
              <a:rPr lang="en-GB" sz="3300" b="0" i="0" u="sng" strike="noStrike" cap="none">
                <a:solidFill>
                  <a:srgbClr val="056839"/>
                </a:solidFill>
                <a:latin typeface="Calibri"/>
                <a:ea typeface="Calibri"/>
                <a:cs typeface="Calibri"/>
                <a:sym typeface="Calibri"/>
                <a:hlinkClick r:id="rId6">
                  <a:extLst>
                    <a:ext uri="{A12FA001-AC4F-418D-AE19-62706E023703}">
                      <ahyp:hlinkClr val="tx"/>
                    </a:ext>
                  </a:extLst>
                </a:hlinkClick>
              </a:rPr>
              <a:t>https://lkdfacility.org/resources/background-paper-for-the-lkdf-forum-2020/</a:t>
            </a:r>
            <a:endParaRPr sz="3300" b="0" i="0" u="none" strike="noStrike" cap="none">
              <a:solidFill>
                <a:srgbClr val="056839"/>
              </a:solidFill>
              <a:latin typeface="Calibri"/>
              <a:ea typeface="Calibri"/>
              <a:cs typeface="Calibri"/>
              <a:sym typeface="Calibri"/>
            </a:endParaRPr>
          </a:p>
          <a:p>
            <a:pPr marL="469900" marR="0" lvl="0" indent="-469900" algn="l" rtl="0">
              <a:lnSpc>
                <a:spcPct val="100000"/>
              </a:lnSpc>
              <a:spcBef>
                <a:spcPts val="0"/>
              </a:spcBef>
              <a:spcAft>
                <a:spcPts val="0"/>
              </a:spcAft>
              <a:buClr>
                <a:srgbClr val="056839"/>
              </a:buClr>
              <a:buSzPts val="3300"/>
              <a:buFont typeface="Arial"/>
              <a:buChar char="•"/>
            </a:pPr>
            <a:r>
              <a:rPr lang="en-GB" sz="3300" b="0" i="0" u="sng" strike="noStrike" cap="none">
                <a:solidFill>
                  <a:srgbClr val="056839"/>
                </a:solidFill>
                <a:latin typeface="Calibri"/>
                <a:ea typeface="Calibri"/>
                <a:cs typeface="Calibri"/>
                <a:sym typeface="Calibri"/>
                <a:hlinkClick r:id="rId7">
                  <a:extLst>
                    <a:ext uri="{A12FA001-AC4F-418D-AE19-62706E023703}">
                      <ahyp:hlinkClr val="tx"/>
                    </a:ext>
                  </a:extLst>
                </a:hlinkClick>
              </a:rPr>
              <a:t>https://greenskillsresources.com/</a:t>
            </a:r>
            <a:endParaRPr sz="3300" b="0" i="0" u="none" strike="noStrike" cap="none">
              <a:solidFill>
                <a:srgbClr val="056839"/>
              </a:solidFill>
              <a:latin typeface="Calibri"/>
              <a:ea typeface="Calibri"/>
              <a:cs typeface="Calibri"/>
              <a:sym typeface="Calibri"/>
            </a:endParaRPr>
          </a:p>
          <a:p>
            <a:pPr marL="469900" marR="0" lvl="0" indent="-469900" algn="l" rtl="0">
              <a:lnSpc>
                <a:spcPct val="100000"/>
              </a:lnSpc>
              <a:spcBef>
                <a:spcPts val="0"/>
              </a:spcBef>
              <a:spcAft>
                <a:spcPts val="0"/>
              </a:spcAft>
              <a:buClr>
                <a:srgbClr val="056839"/>
              </a:buClr>
              <a:buSzPts val="3300"/>
              <a:buFont typeface="Arial"/>
              <a:buChar char="•"/>
            </a:pPr>
            <a:r>
              <a:rPr lang="en-GB" sz="3300" b="0" i="0" u="none" strike="noStrike" cap="none">
                <a:solidFill>
                  <a:srgbClr val="056839"/>
                </a:solidFill>
                <a:latin typeface="Calibri"/>
                <a:ea typeface="Calibri"/>
                <a:cs typeface="Calibri"/>
                <a:sym typeface="Calibri"/>
              </a:rPr>
              <a:t>A blueprint for green workforce transformation, Deloitte, kättesaadav aadressil: </a:t>
            </a:r>
            <a:r>
              <a:rPr lang="en-GB" sz="3300" b="0" i="0" u="sng" strike="noStrike" cap="none">
                <a:solidFill>
                  <a:srgbClr val="056839"/>
                </a:solidFill>
                <a:latin typeface="Calibri"/>
                <a:ea typeface="Calibri"/>
                <a:cs typeface="Calibri"/>
                <a:sym typeface="Calibri"/>
                <a:hlinkClick r:id="rId8">
                  <a:extLst>
                    <a:ext uri="{A12FA001-AC4F-418D-AE19-62706E023703}">
                      <ahyp:hlinkClr val="tx"/>
                    </a:ext>
                  </a:extLst>
                </a:hlinkClick>
              </a:rPr>
              <a:t>https://www2.deloitte.com/uk/en/pages/consulting/articles/green-skills-for-green-economy.html.</a:t>
            </a:r>
            <a:endParaRPr sz="3300" b="0" i="0" u="none" strike="noStrike" cap="none">
              <a:solidFill>
                <a:srgbClr val="056839"/>
              </a:solidFill>
              <a:latin typeface="Calibri"/>
              <a:ea typeface="Calibri"/>
              <a:cs typeface="Calibri"/>
              <a:sym typeface="Calibri"/>
            </a:endParaRPr>
          </a:p>
          <a:p>
            <a:pPr marL="469900" marR="0" lvl="0" indent="-469900" algn="l" rtl="0">
              <a:lnSpc>
                <a:spcPct val="100000"/>
              </a:lnSpc>
              <a:spcBef>
                <a:spcPts val="0"/>
              </a:spcBef>
              <a:spcAft>
                <a:spcPts val="0"/>
              </a:spcAft>
              <a:buClr>
                <a:srgbClr val="056839"/>
              </a:buClr>
              <a:buSzPts val="3300"/>
              <a:buFont typeface="Arial"/>
              <a:buChar char="•"/>
            </a:pPr>
            <a:r>
              <a:rPr lang="en-GB" sz="3300" b="0" i="0" u="none" strike="noStrike" cap="none">
                <a:solidFill>
                  <a:srgbClr val="056839"/>
                </a:solidFill>
                <a:latin typeface="Calibri"/>
                <a:ea typeface="Calibri"/>
                <a:cs typeface="Calibri"/>
                <a:sym typeface="Calibri"/>
              </a:rPr>
              <a:t>Auktor, V. (2020), Rohelised tööstusoskused jätkusuutliku tuleviku nimel, ÜRO Tööstusarengu Organisatsioon.</a:t>
            </a:r>
            <a:endParaRPr sz="2300" b="0" i="0" u="none" strike="noStrike" cap="none">
              <a:solidFill>
                <a:srgbClr val="000000"/>
              </a:solidFill>
              <a:latin typeface="Arial"/>
              <a:ea typeface="Arial"/>
              <a:cs typeface="Arial"/>
              <a:sym typeface="Arial"/>
            </a:endParaRPr>
          </a:p>
        </p:txBody>
      </p:sp>
      <p:sp>
        <p:nvSpPr>
          <p:cNvPr id="322" name="Google Shape;322;p21"/>
          <p:cNvSpPr/>
          <p:nvPr/>
        </p:nvSpPr>
        <p:spPr>
          <a:xfrm>
            <a:off x="0" y="445"/>
            <a:ext cx="20330100" cy="2259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323" name="Google Shape;323;p21"/>
          <p:cNvSpPr/>
          <p:nvPr/>
        </p:nvSpPr>
        <p:spPr>
          <a:xfrm rot="-5400000">
            <a:off x="15308685" y="5021698"/>
            <a:ext cx="10286700" cy="2439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324" name="Google Shape;324;p21"/>
          <p:cNvSpPr/>
          <p:nvPr/>
        </p:nvSpPr>
        <p:spPr>
          <a:xfrm>
            <a:off x="1034414" y="1758444"/>
            <a:ext cx="5970900" cy="939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pic>
        <p:nvPicPr>
          <p:cNvPr id="325" name="Google Shape;325;p21" descr="Logo&#10;&#10;Description automatically generated"/>
          <p:cNvPicPr preferRelativeResize="0"/>
          <p:nvPr/>
        </p:nvPicPr>
        <p:blipFill rotWithShape="1">
          <a:blip r:embed="rId9">
            <a:alphaModFix/>
          </a:blip>
          <a:srcRect l="0" t="0" r="0" b="0"/>
          <a:stretch/>
        </p:blipFill>
        <p:spPr>
          <a:xfrm>
            <a:off x="279021" y="9106292"/>
            <a:ext cx="2025614" cy="996885"/>
          </a:xfrm>
          <a:prstGeom prst="rect">
            <a:avLst/>
          </a:prstGeom>
          <a:noFill/>
          <a:ln>
            <a:noFill/>
          </a:ln>
        </p:spPr>
      </p:pic>
      <p:pic>
        <p:nvPicPr>
          <p:cNvPr id="326" name="Google Shape;326;p21" descr="Graphical user interface, text&#10;&#10;Description automatically generated"/>
          <p:cNvPicPr preferRelativeResize="0"/>
          <p:nvPr/>
        </p:nvPicPr>
        <p:blipFill rotWithShape="1">
          <a:blip r:embed="rId10">
            <a:alphaModFix/>
          </a:blip>
          <a:srcRect l="0" t="0" r="0" b="0"/>
          <a:stretch/>
        </p:blipFill>
        <p:spPr>
          <a:xfrm>
            <a:off x="3131911" y="9240848"/>
            <a:ext cx="3468962" cy="727772"/>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1" name="Shape 331"/>
        <p:cNvGrpSpPr/>
        <p:nvPr/>
      </p:nvGrpSpPr>
      <p:grpSpPr>
        <a:xfrm>
          <a:off x="0" y="0"/>
          <a:ext cx="0" cy="0"/>
          <a:chOff x="0" y="0"/>
          <a:chExt cx="0" cy="0"/>
        </a:xfrm>
      </p:grpSpPr>
      <p:pic>
        <p:nvPicPr>
          <p:cNvPr id="332" name="Google Shape;332;p22" descr="Graphical user interface, text&#10;&#10;Description automatically generated"/>
          <p:cNvPicPr preferRelativeResize="0"/>
          <p:nvPr/>
        </p:nvPicPr>
        <p:blipFill rotWithShape="1">
          <a:blip r:embed="rId3">
            <a:alphaModFix/>
          </a:blip>
          <a:srcRect l="0" t="0" r="0" b="0"/>
          <a:stretch/>
        </p:blipFill>
        <p:spPr>
          <a:xfrm>
            <a:off x="159219" y="9117932"/>
            <a:ext cx="5165965" cy="1083795"/>
          </a:xfrm>
          <a:prstGeom prst="rect">
            <a:avLst/>
          </a:prstGeom>
          <a:noFill/>
          <a:ln>
            <a:noFill/>
          </a:ln>
        </p:spPr>
      </p:pic>
      <p:pic>
        <p:nvPicPr>
          <p:cNvPr id="333" name="Google Shape;333;p22" descr="Logo&#10;&#10;Description automatically generated"/>
          <p:cNvPicPr preferRelativeResize="0"/>
          <p:nvPr/>
        </p:nvPicPr>
        <p:blipFill rotWithShape="1">
          <a:blip r:embed="rId4">
            <a:alphaModFix/>
          </a:blip>
          <a:srcRect l="0" t="0" r="0" b="0"/>
          <a:stretch/>
        </p:blipFill>
        <p:spPr>
          <a:xfrm>
            <a:off x="15232290" y="8150586"/>
            <a:ext cx="3931187" cy="1934692"/>
          </a:xfrm>
          <a:prstGeom prst="rect">
            <a:avLst/>
          </a:prstGeom>
          <a:noFill/>
          <a:ln>
            <a:noFill/>
          </a:ln>
        </p:spPr>
      </p:pic>
      <p:sp>
        <p:nvSpPr>
          <p:cNvPr id="334" name="Google Shape;334;p22"/>
          <p:cNvSpPr/>
          <p:nvPr/>
        </p:nvSpPr>
        <p:spPr>
          <a:xfrm>
            <a:off x="0" y="485267"/>
            <a:ext cx="5970900" cy="1788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335" name="Google Shape;335;p22"/>
          <p:cNvSpPr/>
          <p:nvPr/>
        </p:nvSpPr>
        <p:spPr>
          <a:xfrm>
            <a:off x="6926955" y="485267"/>
            <a:ext cx="6720000" cy="1788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336" name="Google Shape;336;p22"/>
          <p:cNvSpPr/>
          <p:nvPr/>
        </p:nvSpPr>
        <p:spPr>
          <a:xfrm>
            <a:off x="14603073" y="485267"/>
            <a:ext cx="5970900" cy="1788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337" name="Google Shape;337;p22"/>
          <p:cNvSpPr/>
          <p:nvPr/>
        </p:nvSpPr>
        <p:spPr>
          <a:xfrm>
            <a:off x="0" y="8877531"/>
            <a:ext cx="14763600" cy="957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338" name="Google Shape;338;p22"/>
          <p:cNvSpPr txBox="1"/>
          <p:nvPr/>
        </p:nvSpPr>
        <p:spPr>
          <a:xfrm>
            <a:off x="757259" y="839511"/>
            <a:ext cx="12889800" cy="2859000"/>
          </a:xfrm>
          <a:prstGeom prst="rect">
            <a:avLst/>
          </a:prstGeom>
          <a:noFill/>
          <a:ln>
            <a:noFill/>
          </a:ln>
        </p:spPr>
        <p:txBody>
          <a:bodyPr spcFirstLastPara="1" wrap="square" lIns="148575" tIns="74275" rIns="148575" bIns="74275" anchor="t" anchorCtr="0">
            <a:spAutoFit/>
          </a:bodyPr>
          <a:lstStyle/>
          <a:p>
            <a:pPr marL="0" marR="0" lvl="0" indent="0" algn="l" rtl="0">
              <a:lnSpc>
                <a:spcPct val="100000"/>
              </a:lnSpc>
              <a:spcBef>
                <a:spcPts val="0"/>
              </a:spcBef>
              <a:spcAft>
                <a:spcPts val="0"/>
              </a:spcAft>
              <a:buClr>
                <a:srgbClr val="000000"/>
              </a:buClr>
              <a:buSzPts val="5900"/>
              <a:buFont typeface="Arial"/>
              <a:buNone/>
            </a:pPr>
            <a:r>
              <a:rPr lang="en-GB" sz="5900" b="1" i="0" u="none" strike="noStrike" cap="none">
                <a:solidFill>
                  <a:srgbClr val="056839"/>
                </a:solidFill>
                <a:latin typeface="Calibri"/>
                <a:ea typeface="Calibri"/>
                <a:cs typeface="Calibri"/>
                <a:sym typeface="Calibri"/>
              </a:rPr>
              <a:t>Kokkuvõte</a:t>
            </a:r>
            <a:endParaRPr sz="5900" b="1" i="0" u="none" strike="noStrike" cap="none">
              <a:solidFill>
                <a:srgbClr val="05683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5900"/>
              <a:buFont typeface="Arial"/>
              <a:buNone/>
            </a:pPr>
            <a:r>
              <a:rPr lang="en-GB" sz="5900" b="1" i="0" u="none" strike="noStrike" cap="none">
                <a:solidFill>
                  <a:srgbClr val="056839"/>
                </a:solidFill>
                <a:latin typeface="Calibri"/>
                <a:ea typeface="Calibri"/>
                <a:cs typeface="Calibri"/>
                <a:sym typeface="Calibri"/>
              </a:rPr>
              <a:t> </a:t>
            </a:r>
            <a:endParaRPr sz="23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900"/>
              <a:buFont typeface="Arial"/>
              <a:buNone/>
            </a:pPr>
            <a:r>
              <a:t/>
            </a:r>
            <a:endParaRPr sz="2900" b="1"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900"/>
              <a:buFont typeface="Arial"/>
              <a:buNone/>
            </a:pPr>
            <a:r>
              <a:t/>
            </a:r>
            <a:endParaRPr sz="2900" b="0" i="0" u="none" strike="noStrike" cap="none">
              <a:solidFill>
                <a:schemeClr val="dk1"/>
              </a:solidFill>
              <a:latin typeface="Calibri"/>
              <a:ea typeface="Calibri"/>
              <a:cs typeface="Calibri"/>
              <a:sym typeface="Calibri"/>
            </a:endParaRPr>
          </a:p>
        </p:txBody>
      </p:sp>
      <p:sp>
        <p:nvSpPr>
          <p:cNvPr id="339" name="Google Shape;339;p22"/>
          <p:cNvSpPr txBox="1"/>
          <p:nvPr/>
        </p:nvSpPr>
        <p:spPr>
          <a:xfrm>
            <a:off x="654895" y="2556512"/>
            <a:ext cx="16933500" cy="4352100"/>
          </a:xfrm>
          <a:prstGeom prst="rect">
            <a:avLst/>
          </a:prstGeom>
          <a:noFill/>
          <a:ln>
            <a:noFill/>
          </a:ln>
        </p:spPr>
        <p:txBody>
          <a:bodyPr spcFirstLastPara="1" wrap="square" lIns="148575" tIns="74275" rIns="148575" bIns="74275" anchor="t" anchorCtr="0">
            <a:spAutoFit/>
          </a:bodyPr>
          <a:lstStyle/>
          <a:p>
            <a:pPr marL="0" marR="0" lvl="0" indent="0" algn="l" rtl="0">
              <a:lnSpc>
                <a:spcPct val="150000"/>
              </a:lnSpc>
              <a:spcBef>
                <a:spcPts val="0"/>
              </a:spcBef>
              <a:spcAft>
                <a:spcPts val="0"/>
              </a:spcAft>
              <a:buClr>
                <a:srgbClr val="000000"/>
              </a:buClr>
              <a:buSzPts val="3900"/>
              <a:buFont typeface="Arial"/>
              <a:buNone/>
            </a:pPr>
            <a:r>
              <a:rPr lang="en-GB" sz="3900" b="0" i="0" u="none" strike="noStrike" cap="none">
                <a:solidFill>
                  <a:srgbClr val="056839"/>
                </a:solidFill>
                <a:latin typeface="Calibri"/>
                <a:ea typeface="Calibri"/>
                <a:cs typeface="Calibri"/>
                <a:sym typeface="Calibri"/>
              </a:rPr>
              <a:t>Võib järeldada, et rohelised oskused on hädavajalikud, kui tahame saavutada jätkusuutlikku tulevikku. Tööstusharud peavad tegema ülemineku ja "roheliseks muutuma" erineval määral, kuid ülesannete täitmiseks, uuendusteks ja muudatuste tegemiseks on vaja mitmekesiseid oskusi, mis suudavad vastata vajadustele. </a:t>
            </a:r>
            <a:endParaRPr sz="3900" b="1" i="0" u="none" strike="noStrike" cap="none">
              <a:solidFill>
                <a:srgbClr val="056839"/>
              </a:solidFill>
              <a:latin typeface="Calibri"/>
              <a:ea typeface="Calibri"/>
              <a:cs typeface="Calibri"/>
              <a:sym typeface="Calibri"/>
            </a:endParaRPr>
          </a:p>
        </p:txBody>
      </p:sp>
      <p:sp>
        <p:nvSpPr>
          <p:cNvPr id="340" name="Google Shape;340;p22"/>
          <p:cNvSpPr/>
          <p:nvPr/>
        </p:nvSpPr>
        <p:spPr>
          <a:xfrm>
            <a:off x="1034414" y="1758444"/>
            <a:ext cx="5970900" cy="939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4" name="Shape 114"/>
        <p:cNvGrpSpPr/>
        <p:nvPr/>
      </p:nvGrpSpPr>
      <p:grpSpPr>
        <a:xfrm>
          <a:off x="0" y="0"/>
          <a:ext cx="0" cy="0"/>
          <a:chOff x="0" y="0"/>
          <a:chExt cx="0" cy="0"/>
        </a:xfrm>
      </p:grpSpPr>
      <p:sp>
        <p:nvSpPr>
          <p:cNvPr id="115" name="Google Shape;115;p4"/>
          <p:cNvSpPr/>
          <p:nvPr/>
        </p:nvSpPr>
        <p:spPr>
          <a:xfrm>
            <a:off x="0" y="0"/>
            <a:ext cx="20574000" cy="10287000"/>
          </a:xfrm>
          <a:prstGeom prst="rect">
            <a:avLst/>
          </a:prstGeom>
          <a:gradFill>
            <a:gsLst>
              <a:gs pos="0">
                <a:srgbClr val="F5F7FC"/>
              </a:gs>
              <a:gs pos="100000">
                <a:srgbClr val="7AC99A">
                  <a:alpha val="77254"/>
                </a:srgbClr>
              </a:gs>
            </a:gsLst>
            <a:lin ang="21593999" scaled="0"/>
          </a:gradFill>
          <a:ln>
            <a:noFill/>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116" name="Google Shape;116;p4"/>
          <p:cNvSpPr txBox="1"/>
          <p:nvPr/>
        </p:nvSpPr>
        <p:spPr>
          <a:xfrm>
            <a:off x="895634" y="641955"/>
            <a:ext cx="13848900" cy="1950900"/>
          </a:xfrm>
          <a:prstGeom prst="rect">
            <a:avLst/>
          </a:prstGeom>
          <a:noFill/>
          <a:ln>
            <a:noFill/>
          </a:ln>
        </p:spPr>
        <p:txBody>
          <a:bodyPr spcFirstLastPara="1" wrap="square" lIns="148575" tIns="74275" rIns="148575" bIns="74275" anchor="t" anchorCtr="0">
            <a:spAutoFit/>
          </a:bodyPr>
          <a:lstStyle/>
          <a:p>
            <a:pPr marL="0" marR="0" lvl="0" indent="0" algn="l" rtl="0">
              <a:lnSpc>
                <a:spcPct val="100000"/>
              </a:lnSpc>
              <a:spcBef>
                <a:spcPts val="0"/>
              </a:spcBef>
              <a:spcAft>
                <a:spcPts val="0"/>
              </a:spcAft>
              <a:buClr>
                <a:srgbClr val="000000"/>
              </a:buClr>
              <a:buSzPts val="5900"/>
              <a:buFont typeface="Arial"/>
              <a:buNone/>
            </a:pPr>
            <a:r>
              <a:rPr lang="en-GB" sz="5900" b="1" i="0" u="none" strike="noStrike" cap="none">
                <a:solidFill>
                  <a:srgbClr val="056839"/>
                </a:solidFill>
                <a:latin typeface="Calibri"/>
                <a:ea typeface="Calibri"/>
                <a:cs typeface="Calibri"/>
                <a:sym typeface="Calibri"/>
              </a:rPr>
              <a:t>Keskkonnahoidlikud oskused</a:t>
            </a:r>
            <a:endParaRPr sz="23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900"/>
              <a:buFont typeface="Arial"/>
              <a:buNone/>
            </a:pPr>
            <a:r>
              <a:t/>
            </a:r>
            <a:endParaRPr sz="2900" b="1"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900"/>
              <a:buFont typeface="Arial"/>
              <a:buNone/>
            </a:pPr>
            <a:r>
              <a:t/>
            </a:r>
            <a:endParaRPr sz="2900" b="0" i="0" u="none" strike="noStrike" cap="none">
              <a:solidFill>
                <a:schemeClr val="dk1"/>
              </a:solidFill>
              <a:latin typeface="Calibri"/>
              <a:ea typeface="Calibri"/>
              <a:cs typeface="Calibri"/>
              <a:sym typeface="Calibri"/>
            </a:endParaRPr>
          </a:p>
        </p:txBody>
      </p:sp>
      <p:sp>
        <p:nvSpPr>
          <p:cNvPr id="117" name="Google Shape;117;p4"/>
          <p:cNvSpPr txBox="1"/>
          <p:nvPr/>
        </p:nvSpPr>
        <p:spPr>
          <a:xfrm>
            <a:off x="6290035" y="3641592"/>
            <a:ext cx="7993800" cy="2551200"/>
          </a:xfrm>
          <a:prstGeom prst="rect">
            <a:avLst/>
          </a:prstGeom>
          <a:noFill/>
          <a:ln>
            <a:noFill/>
          </a:ln>
        </p:spPr>
        <p:txBody>
          <a:bodyPr spcFirstLastPara="1" wrap="square" lIns="148575" tIns="74275" rIns="148575" bIns="74275" anchor="t" anchorCtr="0">
            <a:spAutoFit/>
          </a:bodyPr>
          <a:lstStyle/>
          <a:p>
            <a:pPr marL="558800" marR="0" lvl="0" indent="-552450" algn="l" rtl="0">
              <a:lnSpc>
                <a:spcPct val="150000"/>
              </a:lnSpc>
              <a:spcBef>
                <a:spcPts val="0"/>
              </a:spcBef>
              <a:spcAft>
                <a:spcPts val="0"/>
              </a:spcAft>
              <a:buClr>
                <a:srgbClr val="056839"/>
              </a:buClr>
              <a:buSzPts val="3900"/>
              <a:buFont typeface="Arial"/>
              <a:buChar char="•"/>
            </a:pPr>
            <a:r>
              <a:rPr lang="en-GB" sz="3900" b="0" i="0" u="none" strike="noStrike" cap="none">
                <a:solidFill>
                  <a:srgbClr val="056839"/>
                </a:solidFill>
                <a:latin typeface="Calibri"/>
                <a:ea typeface="Calibri"/>
                <a:cs typeface="Calibri"/>
                <a:sym typeface="Calibri"/>
              </a:rPr>
              <a:t>Edasi mõtlev</a:t>
            </a:r>
            <a:endParaRPr sz="3900" b="0" i="0" u="none" strike="noStrike" cap="none">
              <a:solidFill>
                <a:srgbClr val="056839"/>
              </a:solidFill>
              <a:latin typeface="Calibri"/>
              <a:ea typeface="Calibri"/>
              <a:cs typeface="Calibri"/>
              <a:sym typeface="Calibri"/>
            </a:endParaRPr>
          </a:p>
          <a:p>
            <a:pPr marL="558800" marR="0" lvl="0" indent="-552450" algn="l" rtl="0">
              <a:lnSpc>
                <a:spcPct val="150000"/>
              </a:lnSpc>
              <a:spcBef>
                <a:spcPts val="0"/>
              </a:spcBef>
              <a:spcAft>
                <a:spcPts val="0"/>
              </a:spcAft>
              <a:buClr>
                <a:srgbClr val="056839"/>
              </a:buClr>
              <a:buSzPts val="3900"/>
              <a:buFont typeface="Arial"/>
              <a:buChar char="•"/>
            </a:pPr>
            <a:r>
              <a:rPr lang="en-GB" sz="3900" b="0" i="0" u="none" strike="noStrike" cap="none">
                <a:solidFill>
                  <a:srgbClr val="056839"/>
                </a:solidFill>
                <a:latin typeface="Calibri"/>
                <a:ea typeface="Calibri"/>
                <a:cs typeface="Calibri"/>
                <a:sym typeface="Calibri"/>
              </a:rPr>
              <a:t>Analüütilised oskused</a:t>
            </a:r>
            <a:endParaRPr sz="3900" b="0" i="0" u="none" strike="noStrike" cap="none">
              <a:solidFill>
                <a:srgbClr val="056839"/>
              </a:solidFill>
              <a:latin typeface="Calibri"/>
              <a:ea typeface="Calibri"/>
              <a:cs typeface="Calibri"/>
              <a:sym typeface="Calibri"/>
            </a:endParaRPr>
          </a:p>
          <a:p>
            <a:pPr marL="558800" marR="0" lvl="0" indent="-552450" algn="l" rtl="0">
              <a:lnSpc>
                <a:spcPct val="150000"/>
              </a:lnSpc>
              <a:spcBef>
                <a:spcPts val="0"/>
              </a:spcBef>
              <a:spcAft>
                <a:spcPts val="0"/>
              </a:spcAft>
              <a:buClr>
                <a:srgbClr val="056839"/>
              </a:buClr>
              <a:buSzPts val="3900"/>
              <a:buFont typeface="Arial"/>
              <a:buChar char="•"/>
            </a:pPr>
            <a:r>
              <a:rPr lang="en-GB" sz="3900" b="0" i="0" u="none" strike="noStrike" cap="none">
                <a:solidFill>
                  <a:srgbClr val="056839"/>
                </a:solidFill>
                <a:latin typeface="Calibri"/>
                <a:ea typeface="Calibri"/>
                <a:cs typeface="Calibri"/>
                <a:sym typeface="Calibri"/>
              </a:rPr>
              <a:t>Loov probleemide lahendamine</a:t>
            </a:r>
            <a:endParaRPr sz="3900" b="0" i="0" u="none" strike="noStrike" cap="none">
              <a:solidFill>
                <a:srgbClr val="056839"/>
              </a:solidFill>
              <a:latin typeface="Calibri"/>
              <a:ea typeface="Calibri"/>
              <a:cs typeface="Calibri"/>
              <a:sym typeface="Calibri"/>
            </a:endParaRPr>
          </a:p>
        </p:txBody>
      </p:sp>
      <p:pic>
        <p:nvPicPr>
          <p:cNvPr id="118" name="Google Shape;118;p4"/>
          <p:cNvPicPr preferRelativeResize="0"/>
          <p:nvPr/>
        </p:nvPicPr>
        <p:blipFill rotWithShape="1">
          <a:blip r:embed="rId3">
            <a:alphaModFix/>
          </a:blip>
          <a:srcRect l="0" t="0" r="0" b="0"/>
          <a:stretch/>
        </p:blipFill>
        <p:spPr>
          <a:xfrm>
            <a:off x="3056658" y="3641592"/>
            <a:ext cx="1801371" cy="3003811"/>
          </a:xfrm>
          <a:prstGeom prst="rect">
            <a:avLst/>
          </a:prstGeom>
          <a:noFill/>
          <a:ln>
            <a:noFill/>
          </a:ln>
        </p:spPr>
      </p:pic>
      <p:pic>
        <p:nvPicPr>
          <p:cNvPr id="119" name="Google Shape;119;p4" descr="Logo&#10;&#10;Description automatically generated"/>
          <p:cNvPicPr preferRelativeResize="0"/>
          <p:nvPr/>
        </p:nvPicPr>
        <p:blipFill rotWithShape="1">
          <a:blip r:embed="rId4">
            <a:alphaModFix/>
          </a:blip>
          <a:srcRect l="0" t="0" r="0" b="0"/>
          <a:stretch/>
        </p:blipFill>
        <p:spPr>
          <a:xfrm>
            <a:off x="279021" y="9106292"/>
            <a:ext cx="2025614" cy="996885"/>
          </a:xfrm>
          <a:prstGeom prst="rect">
            <a:avLst/>
          </a:prstGeom>
          <a:noFill/>
          <a:ln>
            <a:noFill/>
          </a:ln>
        </p:spPr>
      </p:pic>
      <p:pic>
        <p:nvPicPr>
          <p:cNvPr id="120" name="Google Shape;120;p4" descr="Graphical user interface, text&#10;&#10;Description automatically generated"/>
          <p:cNvPicPr preferRelativeResize="0"/>
          <p:nvPr/>
        </p:nvPicPr>
        <p:blipFill rotWithShape="1">
          <a:blip r:embed="rId5">
            <a:alphaModFix/>
          </a:blip>
          <a:srcRect l="0" t="0" r="0" b="0"/>
          <a:stretch/>
        </p:blipFill>
        <p:spPr>
          <a:xfrm>
            <a:off x="3131911" y="9240848"/>
            <a:ext cx="3468962" cy="72777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4" name="Shape 124"/>
        <p:cNvGrpSpPr/>
        <p:nvPr/>
      </p:nvGrpSpPr>
      <p:grpSpPr>
        <a:xfrm>
          <a:off x="0" y="0"/>
          <a:ext cx="0" cy="0"/>
          <a:chOff x="0" y="0"/>
          <a:chExt cx="0" cy="0"/>
        </a:xfrm>
      </p:grpSpPr>
      <p:pic>
        <p:nvPicPr>
          <p:cNvPr id="125" name="Google Shape;125;p2" descr="Graphical user interface, text&#10;&#10;Description automatically generated"/>
          <p:cNvPicPr preferRelativeResize="0"/>
          <p:nvPr/>
        </p:nvPicPr>
        <p:blipFill rotWithShape="1">
          <a:blip r:embed="rId3">
            <a:alphaModFix/>
          </a:blip>
          <a:srcRect l="0" t="0" r="0" b="0"/>
          <a:stretch/>
        </p:blipFill>
        <p:spPr>
          <a:xfrm>
            <a:off x="159219" y="9064877"/>
            <a:ext cx="5165965" cy="1083795"/>
          </a:xfrm>
          <a:prstGeom prst="rect">
            <a:avLst/>
          </a:prstGeom>
          <a:noFill/>
          <a:ln>
            <a:noFill/>
          </a:ln>
        </p:spPr>
      </p:pic>
      <p:pic>
        <p:nvPicPr>
          <p:cNvPr id="126" name="Google Shape;126;p2" descr="Logo&#10;&#10;Description automatically generated"/>
          <p:cNvPicPr preferRelativeResize="0"/>
          <p:nvPr/>
        </p:nvPicPr>
        <p:blipFill rotWithShape="1">
          <a:blip r:embed="rId4">
            <a:alphaModFix/>
          </a:blip>
          <a:srcRect l="0" t="0" r="0" b="0"/>
          <a:stretch/>
        </p:blipFill>
        <p:spPr>
          <a:xfrm>
            <a:off x="15232290" y="8150586"/>
            <a:ext cx="3931187" cy="1934692"/>
          </a:xfrm>
          <a:prstGeom prst="rect">
            <a:avLst/>
          </a:prstGeom>
          <a:noFill/>
          <a:ln>
            <a:noFill/>
          </a:ln>
        </p:spPr>
      </p:pic>
      <p:sp>
        <p:nvSpPr>
          <p:cNvPr id="127" name="Google Shape;127;p2"/>
          <p:cNvSpPr/>
          <p:nvPr/>
        </p:nvSpPr>
        <p:spPr>
          <a:xfrm>
            <a:off x="0" y="485267"/>
            <a:ext cx="5970900" cy="1788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128" name="Google Shape;128;p2"/>
          <p:cNvSpPr/>
          <p:nvPr/>
        </p:nvSpPr>
        <p:spPr>
          <a:xfrm>
            <a:off x="6926955" y="485267"/>
            <a:ext cx="6720000" cy="1788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129" name="Google Shape;129;p2"/>
          <p:cNvSpPr/>
          <p:nvPr/>
        </p:nvSpPr>
        <p:spPr>
          <a:xfrm>
            <a:off x="14603073" y="485267"/>
            <a:ext cx="5970900" cy="1788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130" name="Google Shape;130;p2"/>
          <p:cNvSpPr/>
          <p:nvPr/>
        </p:nvSpPr>
        <p:spPr>
          <a:xfrm>
            <a:off x="0" y="8809997"/>
            <a:ext cx="14763600" cy="957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131" name="Google Shape;131;p2"/>
          <p:cNvSpPr txBox="1"/>
          <p:nvPr/>
        </p:nvSpPr>
        <p:spPr>
          <a:xfrm>
            <a:off x="1104081" y="949332"/>
            <a:ext cx="7089900" cy="1504500"/>
          </a:xfrm>
          <a:prstGeom prst="rect">
            <a:avLst/>
          </a:prstGeom>
          <a:noFill/>
          <a:ln>
            <a:noFill/>
          </a:ln>
        </p:spPr>
        <p:txBody>
          <a:bodyPr spcFirstLastPara="1" wrap="square" lIns="148575" tIns="74275" rIns="148575" bIns="74275" anchor="t" anchorCtr="0">
            <a:spAutoFit/>
          </a:bodyPr>
          <a:lstStyle/>
          <a:p>
            <a:pPr marL="0" marR="0" lvl="0" indent="0" algn="l" rtl="0">
              <a:lnSpc>
                <a:spcPct val="100000"/>
              </a:lnSpc>
              <a:spcBef>
                <a:spcPts val="0"/>
              </a:spcBef>
              <a:spcAft>
                <a:spcPts val="0"/>
              </a:spcAft>
              <a:buClr>
                <a:srgbClr val="000000"/>
              </a:buClr>
              <a:buSzPts val="5900"/>
              <a:buFont typeface="Arial"/>
              <a:buNone/>
            </a:pPr>
            <a:r>
              <a:rPr lang="en-GB" sz="5900" b="1" i="0" u="none" strike="noStrike" cap="none">
                <a:solidFill>
                  <a:srgbClr val="056839"/>
                </a:solidFill>
                <a:latin typeface="Calibri"/>
                <a:ea typeface="Calibri"/>
                <a:cs typeface="Calibri"/>
                <a:sym typeface="Calibri"/>
              </a:rPr>
              <a:t>Määratlused</a:t>
            </a:r>
            <a:endParaRPr sz="2900" b="1"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900"/>
              <a:buFont typeface="Arial"/>
              <a:buNone/>
            </a:pPr>
            <a:r>
              <a:t/>
            </a:r>
            <a:endParaRPr sz="2900" b="0" i="0" u="none" strike="noStrike" cap="none">
              <a:solidFill>
                <a:schemeClr val="dk1"/>
              </a:solidFill>
              <a:latin typeface="Calibri"/>
              <a:ea typeface="Calibri"/>
              <a:cs typeface="Calibri"/>
              <a:sym typeface="Calibri"/>
            </a:endParaRPr>
          </a:p>
        </p:txBody>
      </p:sp>
      <p:sp>
        <p:nvSpPr>
          <p:cNvPr id="132" name="Google Shape;132;p2"/>
          <p:cNvSpPr txBox="1"/>
          <p:nvPr/>
        </p:nvSpPr>
        <p:spPr>
          <a:xfrm>
            <a:off x="1240802" y="2061020"/>
            <a:ext cx="16933500" cy="1304400"/>
          </a:xfrm>
          <a:prstGeom prst="rect">
            <a:avLst/>
          </a:prstGeom>
          <a:noFill/>
          <a:ln>
            <a:noFill/>
          </a:ln>
        </p:spPr>
        <p:txBody>
          <a:bodyPr spcFirstLastPara="1" wrap="square" lIns="148575" tIns="74275" rIns="148575" bIns="74275" anchor="t" anchorCtr="0">
            <a:spAutoFit/>
          </a:bodyPr>
          <a:lstStyle/>
          <a:p>
            <a:pPr marL="0" marR="0" lvl="0" indent="0" algn="l" rtl="0">
              <a:lnSpc>
                <a:spcPct val="100000"/>
              </a:lnSpc>
              <a:spcBef>
                <a:spcPts val="0"/>
              </a:spcBef>
              <a:spcAft>
                <a:spcPts val="0"/>
              </a:spcAft>
              <a:buClr>
                <a:srgbClr val="000000"/>
              </a:buClr>
              <a:buSzPts val="4600"/>
              <a:buFont typeface="Arial"/>
              <a:buNone/>
            </a:pPr>
            <a:r>
              <a:rPr lang="en-GB" sz="4600" b="1" i="0" u="none" strike="noStrike" cap="none">
                <a:solidFill>
                  <a:srgbClr val="056839"/>
                </a:solidFill>
                <a:latin typeface="Calibri"/>
                <a:ea typeface="Calibri"/>
                <a:cs typeface="Calibri"/>
                <a:sym typeface="Calibri"/>
              </a:rPr>
              <a:t>Keskkonnahoidlikud oskused - </a:t>
            </a:r>
            <a:r>
              <a:rPr lang="en-GB" sz="2900" b="0" i="0" u="none" strike="noStrike" cap="none">
                <a:solidFill>
                  <a:srgbClr val="056839"/>
                </a:solidFill>
                <a:latin typeface="Calibri"/>
                <a:ea typeface="Calibri"/>
                <a:cs typeface="Calibri"/>
                <a:sym typeface="Calibri"/>
              </a:rPr>
              <a:t>Cedefop1 määratleb keskkonnahoidlikke oskusi kui "teadmisi, võimeid, väärtusi ja hoiakuid, mis on vajalikud jätkusuutlikus ja ressursitõhusas ühiskonnas elamiseks, selle arendamiseks ja toetamiseks" (Cedefop, 2012). </a:t>
            </a:r>
            <a:endParaRPr sz="2900" b="0" i="0" u="none" strike="noStrike" cap="none">
              <a:solidFill>
                <a:srgbClr val="056839"/>
              </a:solidFill>
              <a:latin typeface="Calibri"/>
              <a:ea typeface="Calibri"/>
              <a:cs typeface="Calibri"/>
              <a:sym typeface="Calibri"/>
            </a:endParaRPr>
          </a:p>
        </p:txBody>
      </p:sp>
      <p:sp>
        <p:nvSpPr>
          <p:cNvPr id="133" name="Google Shape;133;p2"/>
          <p:cNvSpPr txBox="1"/>
          <p:nvPr/>
        </p:nvSpPr>
        <p:spPr>
          <a:xfrm>
            <a:off x="1387776" y="3542670"/>
            <a:ext cx="16933500" cy="2643600"/>
          </a:xfrm>
          <a:prstGeom prst="rect">
            <a:avLst/>
          </a:prstGeom>
          <a:noFill/>
          <a:ln>
            <a:noFill/>
          </a:ln>
        </p:spPr>
        <p:txBody>
          <a:bodyPr spcFirstLastPara="1" wrap="square" lIns="148575" tIns="74275" rIns="148575" bIns="74275" anchor="t" anchorCtr="0">
            <a:spAutoFit/>
          </a:bodyPr>
          <a:lstStyle/>
          <a:p>
            <a:pPr marL="0" marR="0" lvl="0" indent="0" algn="l" rtl="0">
              <a:lnSpc>
                <a:spcPct val="100000"/>
              </a:lnSpc>
              <a:spcBef>
                <a:spcPts val="0"/>
              </a:spcBef>
              <a:spcAft>
                <a:spcPts val="0"/>
              </a:spcAft>
              <a:buClr>
                <a:srgbClr val="000000"/>
              </a:buClr>
              <a:buSzPts val="4600"/>
              <a:buFont typeface="Arial"/>
              <a:buNone/>
            </a:pPr>
            <a:r>
              <a:rPr lang="en-GB" sz="4600" b="1" i="0" u="none" strike="noStrike" cap="none">
                <a:solidFill>
                  <a:srgbClr val="056839"/>
                </a:solidFill>
                <a:latin typeface="Calibri"/>
                <a:ea typeface="Calibri"/>
                <a:cs typeface="Calibri"/>
                <a:sym typeface="Calibri"/>
              </a:rPr>
              <a:t>Tuleviku töökohad ja "rohelised töökohad" - </a:t>
            </a:r>
            <a:r>
              <a:rPr lang="en-GB" sz="2900" b="0" i="0" u="none" strike="noStrike" cap="none">
                <a:solidFill>
                  <a:srgbClr val="056839"/>
                </a:solidFill>
                <a:latin typeface="Calibri"/>
                <a:ea typeface="Calibri"/>
                <a:cs typeface="Calibri"/>
                <a:sym typeface="Calibri"/>
              </a:rPr>
              <a:t>"ÜRO määratleb rohelisi töökohti kui sektoreid ja töökohti, kus jäätmeteke ja reostus on minimeeritud (UNEP et al., 2008). Rahvusvaheline Tööorganisatsioon (ILO) lisab oma roheliste töökohtade määratlusse kõik sektorid, mille keskkonnajälg on keskmisest väiksem (ILO, 2012). Statistikaasutused kogu maailmas keskenduvad oma roheliste töökohtade määratluses tavaliselt keskkonnakaupade ja -teenuste sektori määratlusele." * </a:t>
            </a:r>
            <a:endParaRPr sz="2000" b="0" i="0" u="none" strike="noStrike" cap="none">
              <a:solidFill>
                <a:srgbClr val="056839"/>
              </a:solidFill>
              <a:latin typeface="Calibri"/>
              <a:ea typeface="Calibri"/>
              <a:cs typeface="Calibri"/>
              <a:sym typeface="Calibri"/>
            </a:endParaRPr>
          </a:p>
        </p:txBody>
      </p:sp>
      <p:sp>
        <p:nvSpPr>
          <p:cNvPr id="134" name="Google Shape;134;p2"/>
          <p:cNvSpPr txBox="1"/>
          <p:nvPr/>
        </p:nvSpPr>
        <p:spPr>
          <a:xfrm>
            <a:off x="1513750" y="6385425"/>
            <a:ext cx="19522200" cy="1566000"/>
          </a:xfrm>
          <a:prstGeom prst="rect">
            <a:avLst/>
          </a:prstGeom>
          <a:noFill/>
          <a:ln>
            <a:noFill/>
          </a:ln>
        </p:spPr>
        <p:txBody>
          <a:bodyPr spcFirstLastPara="1" wrap="square" lIns="148575" tIns="74275" rIns="148575" bIns="74275" anchor="t" anchorCtr="0">
            <a:spAutoFit/>
          </a:bodyPr>
          <a:lstStyle/>
          <a:p>
            <a:pPr marL="0" marR="0" lvl="0" indent="0" algn="l" rtl="0">
              <a:lnSpc>
                <a:spcPct val="100000"/>
              </a:lnSpc>
              <a:spcBef>
                <a:spcPts val="0"/>
              </a:spcBef>
              <a:spcAft>
                <a:spcPts val="0"/>
              </a:spcAft>
              <a:buClr>
                <a:srgbClr val="000000"/>
              </a:buClr>
              <a:buSzPts val="2300"/>
              <a:buFont typeface="Arial"/>
              <a:buNone/>
            </a:pPr>
            <a:r>
              <a:t/>
            </a:r>
            <a:endParaRPr sz="23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300"/>
              <a:buFont typeface="Arial"/>
              <a:buNone/>
            </a:pPr>
            <a:r>
              <a:rPr lang="en-GB" sz="2300" b="0" i="0" u="none" strike="noStrike" cap="none">
                <a:solidFill>
                  <a:srgbClr val="056839"/>
                </a:solidFill>
                <a:latin typeface="Calibri"/>
                <a:ea typeface="Calibri"/>
                <a:cs typeface="Calibri"/>
                <a:sym typeface="Calibri"/>
              </a:rPr>
              <a:t>Euroopa Kutseõppe Arenduskeskus (Cedefop): </a:t>
            </a:r>
            <a:r>
              <a:rPr lang="en-GB" sz="2300" b="0" i="0" u="sng" strike="noStrike" cap="none">
                <a:solidFill>
                  <a:srgbClr val="056839"/>
                </a:solidFill>
                <a:latin typeface="Calibri"/>
                <a:ea typeface="Calibri"/>
                <a:cs typeface="Calibri"/>
                <a:sym typeface="Calibri"/>
                <a:hlinkClick r:id="rId5">
                  <a:extLst>
                    <a:ext uri="{A12FA001-AC4F-418D-AE19-62706E023703}">
                      <ahyp:hlinkClr val="tx"/>
                    </a:ext>
                  </a:extLst>
                </a:hlinkClick>
              </a:rPr>
              <a:t>http://www.cedefop.europa.eu.</a:t>
            </a:r>
            <a:endParaRPr sz="2300" b="0" i="0" u="none" strike="noStrike" cap="none">
              <a:solidFill>
                <a:srgbClr val="05683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300"/>
              <a:buFont typeface="Arial"/>
              <a:buNone/>
            </a:pPr>
            <a:r>
              <a:rPr lang="en-GB" sz="2300" b="0" i="0" u="none" strike="noStrike" cap="none">
                <a:solidFill>
                  <a:srgbClr val="056839"/>
                </a:solidFill>
                <a:latin typeface="Calibri"/>
                <a:ea typeface="Calibri"/>
                <a:cs typeface="Calibri"/>
                <a:sym typeface="Calibri"/>
              </a:rPr>
              <a:t>* OECD/Cedefop (2014), </a:t>
            </a:r>
            <a:r>
              <a:rPr lang="en-GB" sz="2300" b="0" i="1" u="none" strike="noStrike" cap="none">
                <a:solidFill>
                  <a:srgbClr val="056839"/>
                </a:solidFill>
                <a:latin typeface="Calibri"/>
                <a:ea typeface="Calibri"/>
                <a:cs typeface="Calibri"/>
                <a:sym typeface="Calibri"/>
              </a:rPr>
              <a:t>Greener Skills and Jobs</a:t>
            </a:r>
            <a:r>
              <a:rPr lang="en-GB" sz="2300" b="0" i="0" u="none" strike="noStrike" cap="none">
                <a:solidFill>
                  <a:srgbClr val="056839"/>
                </a:solidFill>
                <a:latin typeface="Calibri"/>
                <a:ea typeface="Calibri"/>
                <a:cs typeface="Calibri"/>
                <a:sym typeface="Calibri"/>
              </a:rPr>
              <a:t>, OECD Green Growth Studies, OECD Publishing, Pariis, </a:t>
            </a:r>
            <a:r>
              <a:rPr lang="en-GB" sz="2300" b="0" i="0" u="none" strike="noStrike" cap="none">
                <a:solidFill>
                  <a:srgbClr val="056839"/>
                </a:solidFill>
                <a:latin typeface="Calibri"/>
                <a:ea typeface="Calibri"/>
                <a:cs typeface="Calibri"/>
                <a:sym typeface="Calibri"/>
              </a:rPr>
              <a:t>https://doi.org/10.1787/9789264208704-en.</a:t>
            </a:r>
            <a:endParaRPr sz="2300" b="0" i="0" u="none" strike="noStrike" cap="none">
              <a:solidFill>
                <a:srgbClr val="05683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300"/>
              <a:buFont typeface="Arial"/>
              <a:buNone/>
            </a:pPr>
            <a:r>
              <a:t/>
            </a:r>
            <a:endParaRPr sz="2300" b="0" i="0" u="none" strike="noStrike" cap="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8" name="Shape 138"/>
        <p:cNvGrpSpPr/>
        <p:nvPr/>
      </p:nvGrpSpPr>
      <p:grpSpPr>
        <a:xfrm>
          <a:off x="0" y="0"/>
          <a:ext cx="0" cy="0"/>
          <a:chOff x="0" y="0"/>
          <a:chExt cx="0" cy="0"/>
        </a:xfrm>
      </p:grpSpPr>
      <p:sp>
        <p:nvSpPr>
          <p:cNvPr id="139" name="Google Shape;139;p5"/>
          <p:cNvSpPr txBox="1"/>
          <p:nvPr/>
        </p:nvSpPr>
        <p:spPr>
          <a:xfrm>
            <a:off x="891245" y="863161"/>
            <a:ext cx="7914900" cy="1950900"/>
          </a:xfrm>
          <a:prstGeom prst="rect">
            <a:avLst/>
          </a:prstGeom>
          <a:noFill/>
          <a:ln>
            <a:noFill/>
          </a:ln>
        </p:spPr>
        <p:txBody>
          <a:bodyPr spcFirstLastPara="1" wrap="square" lIns="148575" tIns="74275" rIns="148575" bIns="74275" anchor="t" anchorCtr="0">
            <a:spAutoFit/>
          </a:bodyPr>
          <a:lstStyle/>
          <a:p>
            <a:pPr marL="0" marR="0" lvl="0" indent="0" algn="l" rtl="0">
              <a:lnSpc>
                <a:spcPct val="100000"/>
              </a:lnSpc>
              <a:spcBef>
                <a:spcPts val="0"/>
              </a:spcBef>
              <a:spcAft>
                <a:spcPts val="0"/>
              </a:spcAft>
              <a:buClr>
                <a:srgbClr val="000000"/>
              </a:buClr>
              <a:buSzPts val="5900"/>
              <a:buFont typeface="Arial"/>
              <a:buNone/>
            </a:pPr>
            <a:r>
              <a:rPr lang="en-GB" sz="5900" b="1" i="0" u="none" strike="noStrike" cap="none">
                <a:solidFill>
                  <a:srgbClr val="056839"/>
                </a:solidFill>
                <a:latin typeface="Calibri"/>
                <a:ea typeface="Calibri"/>
                <a:cs typeface="Calibri"/>
                <a:sym typeface="Calibri"/>
              </a:rPr>
              <a:t>Sissejuhatus </a:t>
            </a:r>
            <a:endParaRPr sz="23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900"/>
              <a:buFont typeface="Arial"/>
              <a:buNone/>
            </a:pPr>
            <a:r>
              <a:t/>
            </a:r>
            <a:endParaRPr sz="2900" b="1"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900"/>
              <a:buFont typeface="Arial"/>
              <a:buNone/>
            </a:pPr>
            <a:r>
              <a:t/>
            </a:r>
            <a:endParaRPr sz="2900" b="0" i="0" u="none" strike="noStrike" cap="none">
              <a:solidFill>
                <a:schemeClr val="dk1"/>
              </a:solidFill>
              <a:latin typeface="Calibri"/>
              <a:ea typeface="Calibri"/>
              <a:cs typeface="Calibri"/>
              <a:sym typeface="Calibri"/>
            </a:endParaRPr>
          </a:p>
        </p:txBody>
      </p:sp>
      <p:sp>
        <p:nvSpPr>
          <p:cNvPr id="140" name="Google Shape;140;p5"/>
          <p:cNvSpPr txBox="1"/>
          <p:nvPr/>
        </p:nvSpPr>
        <p:spPr>
          <a:xfrm>
            <a:off x="1034414" y="2747649"/>
            <a:ext cx="18651300" cy="5252700"/>
          </a:xfrm>
          <a:prstGeom prst="rect">
            <a:avLst/>
          </a:prstGeom>
          <a:noFill/>
          <a:ln>
            <a:noFill/>
          </a:ln>
        </p:spPr>
        <p:txBody>
          <a:bodyPr spcFirstLastPara="1" wrap="square" lIns="148575" tIns="74275" rIns="148575" bIns="74275" anchor="t" anchorCtr="0">
            <a:spAutoFit/>
          </a:bodyPr>
          <a:lstStyle/>
          <a:p>
            <a:pPr marL="0" marR="0" lvl="0" indent="0" algn="just" rtl="0">
              <a:lnSpc>
                <a:spcPct val="150000"/>
              </a:lnSpc>
              <a:spcBef>
                <a:spcPts val="0"/>
              </a:spcBef>
              <a:spcAft>
                <a:spcPts val="0"/>
              </a:spcAft>
              <a:buClr>
                <a:srgbClr val="000000"/>
              </a:buClr>
              <a:buSzPts val="3900"/>
              <a:buFont typeface="Arial"/>
              <a:buNone/>
            </a:pPr>
            <a:r>
              <a:rPr lang="en-GB" sz="3900" b="0" i="0" u="none" strike="noStrike" cap="none">
                <a:solidFill>
                  <a:srgbClr val="056839"/>
                </a:solidFill>
                <a:latin typeface="Calibri"/>
                <a:ea typeface="Calibri"/>
                <a:cs typeface="Calibri"/>
                <a:sym typeface="Calibri"/>
              </a:rPr>
              <a:t>Viimastel aastatel on täheldatud aeglast, kuid pidevat üleminekut säästvamale ja ressursitõhusamale ühiskonnale ja majandusele. Selle vajaduse on tinginud kliimamuutused, keskkonnaohud, ületarbimine ja paljud muud negatiivsed mõjud, mida meie eluviis on elanikkonnale ja planeedile avaldanud.  Seatud eesmärkide saavutamiseks peab uus tööjõud arendama "uusi" oskusi, et vastata tulevase tööturu nõudlusele. </a:t>
            </a:r>
            <a:endParaRPr sz="3900" b="1" i="0" u="none" strike="noStrike" cap="none">
              <a:solidFill>
                <a:srgbClr val="056839"/>
              </a:solidFill>
              <a:latin typeface="Calibri"/>
              <a:ea typeface="Calibri"/>
              <a:cs typeface="Calibri"/>
              <a:sym typeface="Calibri"/>
            </a:endParaRPr>
          </a:p>
        </p:txBody>
      </p:sp>
      <p:sp>
        <p:nvSpPr>
          <p:cNvPr id="141" name="Google Shape;141;p5"/>
          <p:cNvSpPr/>
          <p:nvPr/>
        </p:nvSpPr>
        <p:spPr>
          <a:xfrm>
            <a:off x="0" y="445"/>
            <a:ext cx="20330100" cy="2259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142" name="Google Shape;142;p5"/>
          <p:cNvSpPr/>
          <p:nvPr/>
        </p:nvSpPr>
        <p:spPr>
          <a:xfrm rot="-5400000">
            <a:off x="15308685" y="5021698"/>
            <a:ext cx="10286700" cy="2439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143" name="Google Shape;143;p5"/>
          <p:cNvSpPr/>
          <p:nvPr/>
        </p:nvSpPr>
        <p:spPr>
          <a:xfrm>
            <a:off x="1034414" y="1758444"/>
            <a:ext cx="5970900" cy="939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pic>
        <p:nvPicPr>
          <p:cNvPr id="144" name="Google Shape;144;p5" descr="Logo&#10;&#10;Description automatically generated"/>
          <p:cNvPicPr preferRelativeResize="0"/>
          <p:nvPr/>
        </p:nvPicPr>
        <p:blipFill rotWithShape="1">
          <a:blip r:embed="rId3">
            <a:alphaModFix/>
          </a:blip>
          <a:srcRect l="0" t="0" r="0" b="0"/>
          <a:stretch/>
        </p:blipFill>
        <p:spPr>
          <a:xfrm>
            <a:off x="279021" y="9106292"/>
            <a:ext cx="2025614" cy="996885"/>
          </a:xfrm>
          <a:prstGeom prst="rect">
            <a:avLst/>
          </a:prstGeom>
          <a:noFill/>
          <a:ln>
            <a:noFill/>
          </a:ln>
        </p:spPr>
      </p:pic>
      <p:pic>
        <p:nvPicPr>
          <p:cNvPr id="145" name="Google Shape;145;p5" descr="Graphical user interface, text&#10;&#10;Description automatically generated"/>
          <p:cNvPicPr preferRelativeResize="0"/>
          <p:nvPr/>
        </p:nvPicPr>
        <p:blipFill rotWithShape="1">
          <a:blip r:embed="rId4">
            <a:alphaModFix/>
          </a:blip>
          <a:srcRect l="0" t="0" r="0" b="0"/>
          <a:stretch/>
        </p:blipFill>
        <p:spPr>
          <a:xfrm>
            <a:off x="3131911" y="9240848"/>
            <a:ext cx="3468962" cy="72777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9" name="Shape 149"/>
        <p:cNvGrpSpPr/>
        <p:nvPr/>
      </p:nvGrpSpPr>
      <p:grpSpPr>
        <a:xfrm>
          <a:off x="0" y="0"/>
          <a:ext cx="0" cy="0"/>
          <a:chOff x="0" y="0"/>
          <a:chExt cx="0" cy="0"/>
        </a:xfrm>
      </p:grpSpPr>
      <p:sp>
        <p:nvSpPr>
          <p:cNvPr id="150" name="Google Shape;150;p6"/>
          <p:cNvSpPr txBox="1"/>
          <p:nvPr/>
        </p:nvSpPr>
        <p:spPr>
          <a:xfrm>
            <a:off x="883847" y="845615"/>
            <a:ext cx="15630000" cy="1058100"/>
          </a:xfrm>
          <a:prstGeom prst="rect">
            <a:avLst/>
          </a:prstGeom>
          <a:noFill/>
          <a:ln>
            <a:noFill/>
          </a:ln>
        </p:spPr>
        <p:txBody>
          <a:bodyPr spcFirstLastPara="1" wrap="square" lIns="148575" tIns="74275" rIns="148575" bIns="74275" anchor="t" anchorCtr="0">
            <a:spAutoFit/>
          </a:bodyPr>
          <a:lstStyle/>
          <a:p>
            <a:pPr marL="0" marR="0" lvl="0" indent="0" algn="l" rtl="0">
              <a:lnSpc>
                <a:spcPct val="100000"/>
              </a:lnSpc>
              <a:spcBef>
                <a:spcPts val="0"/>
              </a:spcBef>
              <a:spcAft>
                <a:spcPts val="0"/>
              </a:spcAft>
              <a:buClr>
                <a:srgbClr val="000000"/>
              </a:buClr>
              <a:buSzPts val="5900"/>
              <a:buFont typeface="Arial"/>
              <a:buNone/>
            </a:pPr>
            <a:r>
              <a:rPr lang="en-GB" sz="5900" b="1" i="0" u="none" strike="noStrike" cap="none">
                <a:solidFill>
                  <a:srgbClr val="056839"/>
                </a:solidFill>
                <a:latin typeface="Calibri"/>
                <a:ea typeface="Calibri"/>
                <a:cs typeface="Calibri"/>
                <a:sym typeface="Calibri"/>
              </a:rPr>
              <a:t>Teema 1: </a:t>
            </a:r>
            <a:r>
              <a:rPr lang="en-GB" sz="3900" b="1" i="0" u="none" strike="noStrike" cap="none">
                <a:solidFill>
                  <a:srgbClr val="C55A11"/>
                </a:solidFill>
                <a:latin typeface="Calibri"/>
                <a:ea typeface="Calibri"/>
                <a:cs typeface="Calibri"/>
                <a:sym typeface="Calibri"/>
              </a:rPr>
              <a:t>Rohelised oskused</a:t>
            </a:r>
            <a:endParaRPr sz="3300" b="1" i="0" u="none" strike="noStrike" cap="none">
              <a:solidFill>
                <a:srgbClr val="C55A11"/>
              </a:solidFill>
              <a:latin typeface="Calibri"/>
              <a:ea typeface="Calibri"/>
              <a:cs typeface="Calibri"/>
              <a:sym typeface="Calibri"/>
            </a:endParaRPr>
          </a:p>
        </p:txBody>
      </p:sp>
      <p:sp>
        <p:nvSpPr>
          <p:cNvPr id="151" name="Google Shape;151;p6"/>
          <p:cNvSpPr txBox="1"/>
          <p:nvPr/>
        </p:nvSpPr>
        <p:spPr>
          <a:xfrm>
            <a:off x="883827" y="2434500"/>
            <a:ext cx="18326700" cy="5229600"/>
          </a:xfrm>
          <a:prstGeom prst="rect">
            <a:avLst/>
          </a:prstGeom>
          <a:noFill/>
          <a:ln>
            <a:noFill/>
          </a:ln>
        </p:spPr>
        <p:txBody>
          <a:bodyPr spcFirstLastPara="1" wrap="square" lIns="148575" tIns="74275" rIns="148575" bIns="74275" anchor="t" anchorCtr="0">
            <a:spAutoFit/>
          </a:bodyPr>
          <a:lstStyle/>
          <a:p>
            <a:pPr marL="0" marR="0" lvl="0" indent="0" algn="just" rtl="0">
              <a:lnSpc>
                <a:spcPct val="150000"/>
              </a:lnSpc>
              <a:spcBef>
                <a:spcPts val="0"/>
              </a:spcBef>
              <a:spcAft>
                <a:spcPts val="0"/>
              </a:spcAft>
              <a:buClr>
                <a:srgbClr val="000000"/>
              </a:buClr>
              <a:buSzPts val="3300"/>
              <a:buFont typeface="Arial"/>
              <a:buNone/>
            </a:pPr>
            <a:r>
              <a:rPr lang="en-GB" sz="3300" b="0" i="0" u="none" strike="noStrike" cap="none">
                <a:solidFill>
                  <a:srgbClr val="056839"/>
                </a:solidFill>
                <a:latin typeface="Calibri"/>
                <a:ea typeface="Calibri"/>
                <a:cs typeface="Calibri"/>
                <a:sym typeface="Calibri"/>
              </a:rPr>
              <a:t>Oluline on märkida, et Rahvusvaheline Tööorganisatsioon kasutab oma väljaannetes "roheliste töökohtade jaoks vajalike oskuste" asemel mõistet "rohelised oskused", mida nimetatakse "üld- ja tehnilisteks oskusteks, mida rakendatakse rohelise majanduse tootliku ja tulutoova tööhõive nõuete täitmiseks" (ILO 2011). OECD ja Cedefop (2014) lähevad sammu võrra kaugemale ja määratlevad rohelisi oskusi kui "oskusi, mida tööjõud vajab kõikides sektorites ja kõigil tasanditel, et aidata kaasa toodete, teenuste ja protsesside kohandamisele kliimamuutustest tulenevate muutuste ning keskkonnanõuete ja -eeskirjadega".</a:t>
            </a:r>
            <a:endParaRPr sz="3300" b="1" i="0" u="none" strike="noStrike" cap="none">
              <a:solidFill>
                <a:srgbClr val="056839"/>
              </a:solidFill>
              <a:latin typeface="Calibri"/>
              <a:ea typeface="Calibri"/>
              <a:cs typeface="Calibri"/>
              <a:sym typeface="Calibri"/>
            </a:endParaRPr>
          </a:p>
        </p:txBody>
      </p:sp>
      <p:sp>
        <p:nvSpPr>
          <p:cNvPr id="152" name="Google Shape;152;p6"/>
          <p:cNvSpPr/>
          <p:nvPr/>
        </p:nvSpPr>
        <p:spPr>
          <a:xfrm>
            <a:off x="0" y="445"/>
            <a:ext cx="20330100" cy="2259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153" name="Google Shape;153;p6"/>
          <p:cNvSpPr/>
          <p:nvPr/>
        </p:nvSpPr>
        <p:spPr>
          <a:xfrm rot="-5400000">
            <a:off x="15308685" y="5021698"/>
            <a:ext cx="10286700" cy="2439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154" name="Google Shape;154;p6"/>
          <p:cNvSpPr/>
          <p:nvPr/>
        </p:nvSpPr>
        <p:spPr>
          <a:xfrm>
            <a:off x="1034414" y="1758444"/>
            <a:ext cx="5970900" cy="939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pic>
        <p:nvPicPr>
          <p:cNvPr id="155" name="Google Shape;155;p6" descr="Logo&#10;&#10;Description automatically generated"/>
          <p:cNvPicPr preferRelativeResize="0"/>
          <p:nvPr/>
        </p:nvPicPr>
        <p:blipFill rotWithShape="1">
          <a:blip r:embed="rId3">
            <a:alphaModFix/>
          </a:blip>
          <a:srcRect l="0" t="0" r="0" b="0"/>
          <a:stretch/>
        </p:blipFill>
        <p:spPr>
          <a:xfrm>
            <a:off x="279021" y="9106292"/>
            <a:ext cx="2025614" cy="996885"/>
          </a:xfrm>
          <a:prstGeom prst="rect">
            <a:avLst/>
          </a:prstGeom>
          <a:noFill/>
          <a:ln>
            <a:noFill/>
          </a:ln>
        </p:spPr>
      </p:pic>
      <p:pic>
        <p:nvPicPr>
          <p:cNvPr id="156" name="Google Shape;156;p6" descr="Graphical user interface, text&#10;&#10;Description automatically generated"/>
          <p:cNvPicPr preferRelativeResize="0"/>
          <p:nvPr/>
        </p:nvPicPr>
        <p:blipFill rotWithShape="1">
          <a:blip r:embed="rId4">
            <a:alphaModFix/>
          </a:blip>
          <a:srcRect l="0" t="0" r="0" b="0"/>
          <a:stretch/>
        </p:blipFill>
        <p:spPr>
          <a:xfrm>
            <a:off x="3131911" y="9240848"/>
            <a:ext cx="3468962" cy="72777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0" name="Shape 160"/>
        <p:cNvGrpSpPr/>
        <p:nvPr/>
      </p:nvGrpSpPr>
      <p:grpSpPr>
        <a:xfrm>
          <a:off x="0" y="0"/>
          <a:ext cx="0" cy="0"/>
          <a:chOff x="0" y="0"/>
          <a:chExt cx="0" cy="0"/>
        </a:xfrm>
      </p:grpSpPr>
      <p:sp>
        <p:nvSpPr>
          <p:cNvPr id="161" name="Google Shape;161;p7"/>
          <p:cNvSpPr txBox="1"/>
          <p:nvPr/>
        </p:nvSpPr>
        <p:spPr>
          <a:xfrm>
            <a:off x="883847" y="845615"/>
            <a:ext cx="15630000" cy="1058100"/>
          </a:xfrm>
          <a:prstGeom prst="rect">
            <a:avLst/>
          </a:prstGeom>
          <a:noFill/>
          <a:ln>
            <a:noFill/>
          </a:ln>
        </p:spPr>
        <p:txBody>
          <a:bodyPr spcFirstLastPara="1" wrap="square" lIns="148575" tIns="74275" rIns="148575" bIns="74275" anchor="t" anchorCtr="0">
            <a:spAutoFit/>
          </a:bodyPr>
          <a:lstStyle/>
          <a:p>
            <a:pPr marL="0" marR="0" lvl="0" indent="0" algn="l" rtl="0">
              <a:lnSpc>
                <a:spcPct val="100000"/>
              </a:lnSpc>
              <a:spcBef>
                <a:spcPts val="0"/>
              </a:spcBef>
              <a:spcAft>
                <a:spcPts val="0"/>
              </a:spcAft>
              <a:buClr>
                <a:srgbClr val="000000"/>
              </a:buClr>
              <a:buSzPts val="5900"/>
              <a:buFont typeface="Arial"/>
              <a:buNone/>
            </a:pPr>
            <a:r>
              <a:rPr lang="en-GB" sz="5900" b="1" i="0" u="none" strike="noStrike" cap="none">
                <a:solidFill>
                  <a:srgbClr val="056839"/>
                </a:solidFill>
                <a:latin typeface="Calibri"/>
                <a:ea typeface="Calibri"/>
                <a:cs typeface="Calibri"/>
                <a:sym typeface="Calibri"/>
              </a:rPr>
              <a:t>Teema 1: </a:t>
            </a:r>
            <a:r>
              <a:rPr lang="en-GB" sz="3900" b="1" i="0" u="none" strike="noStrike" cap="none">
                <a:solidFill>
                  <a:srgbClr val="C55A11"/>
                </a:solidFill>
                <a:latin typeface="Calibri"/>
                <a:ea typeface="Calibri"/>
                <a:cs typeface="Calibri"/>
                <a:sym typeface="Calibri"/>
              </a:rPr>
              <a:t>Rohelised oskused</a:t>
            </a:r>
            <a:endParaRPr sz="3300" b="1" i="0" u="none" strike="noStrike" cap="none">
              <a:solidFill>
                <a:srgbClr val="C55A11"/>
              </a:solidFill>
              <a:latin typeface="Calibri"/>
              <a:ea typeface="Calibri"/>
              <a:cs typeface="Calibri"/>
              <a:sym typeface="Calibri"/>
            </a:endParaRPr>
          </a:p>
        </p:txBody>
      </p:sp>
      <p:sp>
        <p:nvSpPr>
          <p:cNvPr id="162" name="Google Shape;162;p7"/>
          <p:cNvSpPr txBox="1"/>
          <p:nvPr/>
        </p:nvSpPr>
        <p:spPr>
          <a:xfrm>
            <a:off x="1019859" y="2701785"/>
            <a:ext cx="18534300" cy="4467600"/>
          </a:xfrm>
          <a:prstGeom prst="rect">
            <a:avLst/>
          </a:prstGeom>
          <a:noFill/>
          <a:ln>
            <a:noFill/>
          </a:ln>
        </p:spPr>
        <p:txBody>
          <a:bodyPr spcFirstLastPara="1" wrap="square" lIns="148575" tIns="74275" rIns="148575" bIns="74275" anchor="t" anchorCtr="0">
            <a:spAutoFit/>
          </a:bodyPr>
          <a:lstStyle/>
          <a:p>
            <a:pPr marL="0" marR="0" lvl="0" indent="0" algn="just" rtl="0">
              <a:lnSpc>
                <a:spcPct val="150000"/>
              </a:lnSpc>
              <a:spcBef>
                <a:spcPts val="0"/>
              </a:spcBef>
              <a:spcAft>
                <a:spcPts val="0"/>
              </a:spcAft>
              <a:buClr>
                <a:srgbClr val="000000"/>
              </a:buClr>
              <a:buSzPts val="3300"/>
              <a:buFont typeface="Arial"/>
              <a:buNone/>
            </a:pPr>
            <a:r>
              <a:rPr lang="en-GB" sz="3300" b="0" i="0" u="none" strike="noStrike" cap="none">
                <a:solidFill>
                  <a:srgbClr val="056839"/>
                </a:solidFill>
                <a:latin typeface="Calibri"/>
                <a:ea typeface="Calibri"/>
                <a:cs typeface="Calibri"/>
                <a:sym typeface="Calibri"/>
              </a:rPr>
              <a:t>Veidi teistsugune vaade rohelistele oskustele ja nende klassifitseerimisele on esitatud dr Pavlova poolt välja pakutud raamistikus, kes on avaldanud töid, milles käsitletakse üldisi rohelisi oskusi. "Üldised rohelised oskused hõlmavad üldisi teadmisi, oskusi, hoiakuid ja väärtusi ning need on vajalikud, et aidata kaasa jätkusuutlikule sotsiaalsele, majanduslikule ja keskkonnaalasele arengule mis tahes töökohal. Üldiste roheliste oskuste arendamine on oluline kõigi tööstusharude keskkonnahoidlikumaks muutmisel, sest need võimaldavad inimesel arendada rohelist mõtteviisi ja võtta kasutusele üldised töövõtteid, mis vähendavad keskkonnamõju."</a:t>
            </a:r>
            <a:endParaRPr sz="3300" b="0" i="0" u="none" strike="noStrike" cap="none">
              <a:solidFill>
                <a:srgbClr val="056839"/>
              </a:solidFill>
              <a:latin typeface="Calibri"/>
              <a:ea typeface="Calibri"/>
              <a:cs typeface="Calibri"/>
              <a:sym typeface="Calibri"/>
            </a:endParaRPr>
          </a:p>
        </p:txBody>
      </p:sp>
      <p:sp>
        <p:nvSpPr>
          <p:cNvPr id="163" name="Google Shape;163;p7"/>
          <p:cNvSpPr/>
          <p:nvPr/>
        </p:nvSpPr>
        <p:spPr>
          <a:xfrm>
            <a:off x="0" y="445"/>
            <a:ext cx="20330100" cy="2259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164" name="Google Shape;164;p7"/>
          <p:cNvSpPr/>
          <p:nvPr/>
        </p:nvSpPr>
        <p:spPr>
          <a:xfrm rot="-5400000">
            <a:off x="15308685" y="5021698"/>
            <a:ext cx="10286700" cy="2439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165" name="Google Shape;165;p7"/>
          <p:cNvSpPr/>
          <p:nvPr/>
        </p:nvSpPr>
        <p:spPr>
          <a:xfrm>
            <a:off x="1034414" y="1758444"/>
            <a:ext cx="5970900" cy="939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pic>
        <p:nvPicPr>
          <p:cNvPr id="166" name="Google Shape;166;p7" descr="Logo&#10;&#10;Description automatically generated"/>
          <p:cNvPicPr preferRelativeResize="0"/>
          <p:nvPr/>
        </p:nvPicPr>
        <p:blipFill rotWithShape="1">
          <a:blip r:embed="rId3">
            <a:alphaModFix/>
          </a:blip>
          <a:srcRect l="0" t="0" r="0" b="0"/>
          <a:stretch/>
        </p:blipFill>
        <p:spPr>
          <a:xfrm>
            <a:off x="279021" y="9106292"/>
            <a:ext cx="2025614" cy="996885"/>
          </a:xfrm>
          <a:prstGeom prst="rect">
            <a:avLst/>
          </a:prstGeom>
          <a:noFill/>
          <a:ln>
            <a:noFill/>
          </a:ln>
        </p:spPr>
      </p:pic>
      <p:pic>
        <p:nvPicPr>
          <p:cNvPr id="167" name="Google Shape;167;p7" descr="Graphical user interface, text&#10;&#10;Description automatically generated"/>
          <p:cNvPicPr preferRelativeResize="0"/>
          <p:nvPr/>
        </p:nvPicPr>
        <p:blipFill rotWithShape="1">
          <a:blip r:embed="rId4">
            <a:alphaModFix/>
          </a:blip>
          <a:srcRect l="0" t="0" r="0" b="0"/>
          <a:stretch/>
        </p:blipFill>
        <p:spPr>
          <a:xfrm>
            <a:off x="3131911" y="9240848"/>
            <a:ext cx="3468962" cy="72777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1" name="Shape 171"/>
        <p:cNvGrpSpPr/>
        <p:nvPr/>
      </p:nvGrpSpPr>
      <p:grpSpPr>
        <a:xfrm>
          <a:off x="0" y="0"/>
          <a:ext cx="0" cy="0"/>
          <a:chOff x="0" y="0"/>
          <a:chExt cx="0" cy="0"/>
        </a:xfrm>
      </p:grpSpPr>
      <p:sp>
        <p:nvSpPr>
          <p:cNvPr id="172" name="Google Shape;172;p8"/>
          <p:cNvSpPr txBox="1"/>
          <p:nvPr/>
        </p:nvSpPr>
        <p:spPr>
          <a:xfrm>
            <a:off x="883847" y="845615"/>
            <a:ext cx="15630000" cy="1058100"/>
          </a:xfrm>
          <a:prstGeom prst="rect">
            <a:avLst/>
          </a:prstGeom>
          <a:noFill/>
          <a:ln>
            <a:noFill/>
          </a:ln>
        </p:spPr>
        <p:txBody>
          <a:bodyPr spcFirstLastPara="1" wrap="square" lIns="148575" tIns="74275" rIns="148575" bIns="74275" anchor="t" anchorCtr="0">
            <a:spAutoFit/>
          </a:bodyPr>
          <a:lstStyle/>
          <a:p>
            <a:pPr marL="0" marR="0" lvl="0" indent="0" algn="l" rtl="0">
              <a:lnSpc>
                <a:spcPct val="100000"/>
              </a:lnSpc>
              <a:spcBef>
                <a:spcPts val="0"/>
              </a:spcBef>
              <a:spcAft>
                <a:spcPts val="0"/>
              </a:spcAft>
              <a:buClr>
                <a:srgbClr val="000000"/>
              </a:buClr>
              <a:buSzPts val="5900"/>
              <a:buFont typeface="Arial"/>
              <a:buNone/>
            </a:pPr>
            <a:r>
              <a:rPr lang="en-GB" sz="5900" b="1" i="0" u="none" strike="noStrike" cap="none">
                <a:solidFill>
                  <a:srgbClr val="056839"/>
                </a:solidFill>
                <a:latin typeface="Calibri"/>
                <a:ea typeface="Calibri"/>
                <a:cs typeface="Calibri"/>
                <a:sym typeface="Calibri"/>
              </a:rPr>
              <a:t>Teema 1: </a:t>
            </a:r>
            <a:r>
              <a:rPr lang="en-GB" sz="3900" b="1" i="0" u="none" strike="noStrike" cap="none">
                <a:solidFill>
                  <a:srgbClr val="C55A11"/>
                </a:solidFill>
                <a:latin typeface="Calibri"/>
                <a:ea typeface="Calibri"/>
                <a:cs typeface="Calibri"/>
                <a:sym typeface="Calibri"/>
              </a:rPr>
              <a:t>Rohelised oskused</a:t>
            </a:r>
            <a:endParaRPr sz="3300" b="1" i="0" u="none" strike="noStrike" cap="none">
              <a:solidFill>
                <a:srgbClr val="C55A11"/>
              </a:solidFill>
              <a:latin typeface="Calibri"/>
              <a:ea typeface="Calibri"/>
              <a:cs typeface="Calibri"/>
              <a:sym typeface="Calibri"/>
            </a:endParaRPr>
          </a:p>
        </p:txBody>
      </p:sp>
      <p:sp>
        <p:nvSpPr>
          <p:cNvPr id="173" name="Google Shape;173;p8"/>
          <p:cNvSpPr txBox="1"/>
          <p:nvPr/>
        </p:nvSpPr>
        <p:spPr>
          <a:xfrm>
            <a:off x="883845" y="2434482"/>
            <a:ext cx="10080900" cy="5952900"/>
          </a:xfrm>
          <a:prstGeom prst="rect">
            <a:avLst/>
          </a:prstGeom>
          <a:noFill/>
          <a:ln>
            <a:noFill/>
          </a:ln>
        </p:spPr>
        <p:txBody>
          <a:bodyPr spcFirstLastPara="1" wrap="square" lIns="148575" tIns="74275" rIns="148575" bIns="74275" anchor="t" anchorCtr="0">
            <a:spAutoFit/>
          </a:bodyPr>
          <a:lstStyle/>
          <a:p>
            <a:pPr marL="0" marR="0" lvl="0" indent="0" algn="l" rtl="0">
              <a:lnSpc>
                <a:spcPct val="150000"/>
              </a:lnSpc>
              <a:spcBef>
                <a:spcPts val="0"/>
              </a:spcBef>
              <a:spcAft>
                <a:spcPts val="0"/>
              </a:spcAft>
              <a:buClr>
                <a:srgbClr val="000000"/>
              </a:buClr>
              <a:buSzPts val="2900"/>
              <a:buFont typeface="Arial"/>
              <a:buNone/>
            </a:pPr>
            <a:r>
              <a:rPr lang="en-GB" sz="2900" b="0" i="0" u="none" strike="noStrike" cap="none">
                <a:solidFill>
                  <a:srgbClr val="056839"/>
                </a:solidFill>
                <a:latin typeface="Calibri"/>
                <a:ea typeface="Calibri"/>
                <a:cs typeface="Calibri"/>
                <a:sym typeface="Calibri"/>
              </a:rPr>
              <a:t>Dr. Margarita Pavlova (2014) on liigitanud üldised rohelised oskused kolme kategooriasse:</a:t>
            </a:r>
            <a:endParaRPr sz="2900" b="0" i="0" u="none" strike="noStrike" cap="none">
              <a:solidFill>
                <a:srgbClr val="000000"/>
              </a:solidFill>
              <a:latin typeface="Calibri"/>
              <a:ea typeface="Calibri"/>
              <a:cs typeface="Calibri"/>
              <a:sym typeface="Calibri"/>
            </a:endParaRPr>
          </a:p>
          <a:p>
            <a:pPr marL="0" marR="0" lvl="0" indent="0" algn="l" rtl="0">
              <a:lnSpc>
                <a:spcPct val="150000"/>
              </a:lnSpc>
              <a:spcBef>
                <a:spcPts val="0"/>
              </a:spcBef>
              <a:spcAft>
                <a:spcPts val="0"/>
              </a:spcAft>
              <a:buClr>
                <a:srgbClr val="000000"/>
              </a:buClr>
              <a:buSzPts val="2900"/>
              <a:buFont typeface="Arial"/>
              <a:buNone/>
            </a:pPr>
            <a:r>
              <a:rPr lang="en-GB" sz="2900" b="0" i="0" u="none" strike="noStrike" cap="none">
                <a:solidFill>
                  <a:srgbClr val="056839"/>
                </a:solidFill>
                <a:latin typeface="Calibri"/>
                <a:ea typeface="Calibri"/>
                <a:cs typeface="Calibri"/>
                <a:sym typeface="Calibri"/>
              </a:rPr>
              <a:t>- Kognitiivsed pädevused </a:t>
            </a:r>
            <a:endParaRPr sz="2900" b="0" i="0" u="none" strike="noStrike" cap="none">
              <a:solidFill>
                <a:srgbClr val="000000"/>
              </a:solidFill>
              <a:latin typeface="Calibri"/>
              <a:ea typeface="Calibri"/>
              <a:cs typeface="Calibri"/>
              <a:sym typeface="Calibri"/>
            </a:endParaRPr>
          </a:p>
          <a:p>
            <a:pPr marL="0" marR="0" lvl="0" indent="0" algn="l" rtl="0">
              <a:lnSpc>
                <a:spcPct val="150000"/>
              </a:lnSpc>
              <a:spcBef>
                <a:spcPts val="0"/>
              </a:spcBef>
              <a:spcAft>
                <a:spcPts val="0"/>
              </a:spcAft>
              <a:buClr>
                <a:srgbClr val="000000"/>
              </a:buClr>
              <a:buSzPts val="2900"/>
              <a:buFont typeface="Arial"/>
              <a:buNone/>
            </a:pPr>
            <a:r>
              <a:rPr lang="en-GB" sz="2900" b="0" i="0" u="none" strike="noStrike" cap="none">
                <a:solidFill>
                  <a:srgbClr val="056839"/>
                </a:solidFill>
                <a:latin typeface="Calibri"/>
                <a:ea typeface="Calibri"/>
                <a:cs typeface="Calibri"/>
                <a:sym typeface="Calibri"/>
              </a:rPr>
              <a:t>- Inimestevaheline pädevus </a:t>
            </a:r>
            <a:endParaRPr sz="2900" b="0" i="0" u="none" strike="noStrike" cap="none">
              <a:solidFill>
                <a:srgbClr val="000000"/>
              </a:solidFill>
              <a:latin typeface="Calibri"/>
              <a:ea typeface="Calibri"/>
              <a:cs typeface="Calibri"/>
              <a:sym typeface="Calibri"/>
            </a:endParaRPr>
          </a:p>
          <a:p>
            <a:pPr marL="0" marR="0" lvl="0" indent="0" algn="l" rtl="0">
              <a:lnSpc>
                <a:spcPct val="150000"/>
              </a:lnSpc>
              <a:spcBef>
                <a:spcPts val="0"/>
              </a:spcBef>
              <a:spcAft>
                <a:spcPts val="0"/>
              </a:spcAft>
              <a:buClr>
                <a:srgbClr val="000000"/>
              </a:buClr>
              <a:buSzPts val="2900"/>
              <a:buFont typeface="Arial"/>
              <a:buNone/>
            </a:pPr>
            <a:r>
              <a:rPr lang="en-GB" sz="2900" b="0" i="0" u="none" strike="noStrike" cap="none">
                <a:solidFill>
                  <a:srgbClr val="056839"/>
                </a:solidFill>
                <a:latin typeface="Calibri"/>
                <a:ea typeface="Calibri"/>
                <a:cs typeface="Calibri"/>
                <a:sym typeface="Calibri"/>
              </a:rPr>
              <a:t>- Intrapersonaalsed pädevused </a:t>
            </a:r>
            <a:endParaRPr sz="2900" b="0" i="0" u="none" strike="noStrike" cap="none">
              <a:solidFill>
                <a:srgbClr val="000000"/>
              </a:solidFill>
              <a:latin typeface="Calibri"/>
              <a:ea typeface="Calibri"/>
              <a:cs typeface="Calibri"/>
              <a:sym typeface="Calibri"/>
            </a:endParaRPr>
          </a:p>
          <a:p>
            <a:pPr marL="0" marR="0" lvl="0" indent="0" algn="l" rtl="0">
              <a:lnSpc>
                <a:spcPct val="150000"/>
              </a:lnSpc>
              <a:spcBef>
                <a:spcPts val="0"/>
              </a:spcBef>
              <a:spcAft>
                <a:spcPts val="0"/>
              </a:spcAft>
              <a:buClr>
                <a:srgbClr val="000000"/>
              </a:buClr>
              <a:buSzPts val="2900"/>
              <a:buFont typeface="Arial"/>
              <a:buNone/>
            </a:pPr>
            <a:r>
              <a:rPr lang="en-GB" sz="2900" b="0" i="0" u="none" strike="noStrike" cap="none">
                <a:solidFill>
                  <a:srgbClr val="056839"/>
                </a:solidFill>
                <a:latin typeface="Calibri"/>
                <a:ea typeface="Calibri"/>
                <a:cs typeface="Calibri"/>
                <a:sym typeface="Calibri"/>
              </a:rPr>
              <a:t>Selle liigituse eesmärk on kujundada nende tähtsus ka "pehmete oskuste" all.  Dr. Pavlova lisab </a:t>
            </a:r>
            <a:r>
              <a:rPr lang="en-GB" sz="2900" b="0" i="0" u="sng" strike="noStrike" cap="none">
                <a:solidFill>
                  <a:srgbClr val="056839"/>
                </a:solidFill>
                <a:latin typeface="Calibri"/>
                <a:ea typeface="Calibri"/>
                <a:cs typeface="Calibri"/>
                <a:sym typeface="Calibri"/>
              </a:rPr>
              <a:t>neljanda kategooria, nimelt "tehnoloogilised pädevused"</a:t>
            </a:r>
            <a:r>
              <a:rPr lang="en-GB" sz="2900" b="0" i="0" u="none" strike="noStrike" cap="none">
                <a:solidFill>
                  <a:srgbClr val="056839"/>
                </a:solidFill>
                <a:latin typeface="Calibri"/>
                <a:ea typeface="Calibri"/>
                <a:cs typeface="Calibri"/>
                <a:sym typeface="Calibri"/>
              </a:rPr>
              <a:t>, mis hõlmavad selliseid oskusi nagu mõju hindamine, riskijuhtimine, ökodisain jne. </a:t>
            </a:r>
            <a:endParaRPr sz="2900" b="0" i="0" u="none" strike="noStrike" cap="none">
              <a:solidFill>
                <a:srgbClr val="056839"/>
              </a:solidFill>
              <a:latin typeface="Calibri"/>
              <a:ea typeface="Calibri"/>
              <a:cs typeface="Calibri"/>
              <a:sym typeface="Calibri"/>
            </a:endParaRPr>
          </a:p>
        </p:txBody>
      </p:sp>
      <p:sp>
        <p:nvSpPr>
          <p:cNvPr id="174" name="Google Shape;174;p8"/>
          <p:cNvSpPr/>
          <p:nvPr/>
        </p:nvSpPr>
        <p:spPr>
          <a:xfrm>
            <a:off x="0" y="445"/>
            <a:ext cx="20330100" cy="2259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175" name="Google Shape;175;p8"/>
          <p:cNvSpPr/>
          <p:nvPr/>
        </p:nvSpPr>
        <p:spPr>
          <a:xfrm rot="-5400000">
            <a:off x="15308685" y="5021698"/>
            <a:ext cx="10286700" cy="2439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176" name="Google Shape;176;p8"/>
          <p:cNvSpPr/>
          <p:nvPr/>
        </p:nvSpPr>
        <p:spPr>
          <a:xfrm>
            <a:off x="1034414" y="1758444"/>
            <a:ext cx="5970900" cy="939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pic>
        <p:nvPicPr>
          <p:cNvPr id="177" name="Google Shape;177;p8" descr="Logo&#10;&#10;Description automatically generated"/>
          <p:cNvPicPr preferRelativeResize="0"/>
          <p:nvPr/>
        </p:nvPicPr>
        <p:blipFill rotWithShape="1">
          <a:blip r:embed="rId3">
            <a:alphaModFix/>
          </a:blip>
          <a:srcRect l="0" t="0" r="0" b="0"/>
          <a:stretch/>
        </p:blipFill>
        <p:spPr>
          <a:xfrm>
            <a:off x="279021" y="9106292"/>
            <a:ext cx="2025614" cy="996885"/>
          </a:xfrm>
          <a:prstGeom prst="rect">
            <a:avLst/>
          </a:prstGeom>
          <a:noFill/>
          <a:ln>
            <a:noFill/>
          </a:ln>
        </p:spPr>
      </p:pic>
      <p:pic>
        <p:nvPicPr>
          <p:cNvPr id="178" name="Google Shape;178;p8" descr="Graphical user interface, text&#10;&#10;Description automatically generated"/>
          <p:cNvPicPr preferRelativeResize="0"/>
          <p:nvPr/>
        </p:nvPicPr>
        <p:blipFill rotWithShape="1">
          <a:blip r:embed="rId4">
            <a:alphaModFix/>
          </a:blip>
          <a:srcRect l="0" t="0" r="0" b="0"/>
          <a:stretch/>
        </p:blipFill>
        <p:spPr>
          <a:xfrm>
            <a:off x="3131911" y="9240848"/>
            <a:ext cx="3468962" cy="727772"/>
          </a:xfrm>
          <a:prstGeom prst="rect">
            <a:avLst/>
          </a:prstGeom>
          <a:noFill/>
          <a:ln>
            <a:noFill/>
          </a:ln>
        </p:spPr>
      </p:pic>
      <p:pic>
        <p:nvPicPr>
          <p:cNvPr id="179" name="Google Shape;179;p8" descr="Generic Green Skills"/>
          <p:cNvPicPr preferRelativeResize="0"/>
          <p:nvPr/>
        </p:nvPicPr>
        <p:blipFill rotWithShape="1">
          <a:blip r:embed="rId5">
            <a:alphaModFix/>
          </a:blip>
          <a:srcRect l="0" t="0" r="0" b="0"/>
          <a:stretch/>
        </p:blipFill>
        <p:spPr>
          <a:xfrm>
            <a:off x="11449816" y="1517075"/>
            <a:ext cx="6972166" cy="5427909"/>
          </a:xfrm>
          <a:prstGeom prst="rect">
            <a:avLst/>
          </a:prstGeom>
          <a:noFill/>
          <a:ln>
            <a:noFill/>
          </a:ln>
        </p:spPr>
      </p:pic>
      <p:sp>
        <p:nvSpPr>
          <p:cNvPr id="180" name="Google Shape;180;p8"/>
          <p:cNvSpPr txBox="1"/>
          <p:nvPr/>
        </p:nvSpPr>
        <p:spPr>
          <a:xfrm>
            <a:off x="11175422" y="7377546"/>
            <a:ext cx="8463600" cy="2382000"/>
          </a:xfrm>
          <a:prstGeom prst="rect">
            <a:avLst/>
          </a:prstGeom>
          <a:noFill/>
          <a:ln>
            <a:noFill/>
          </a:ln>
        </p:spPr>
        <p:txBody>
          <a:bodyPr spcFirstLastPara="1" wrap="square" lIns="148575" tIns="74275" rIns="148575" bIns="74275" anchor="t" anchorCtr="0">
            <a:spAutoFit/>
          </a:bodyPr>
          <a:lstStyle/>
          <a:p>
            <a:pPr marL="0" marR="0" lvl="0" indent="0" algn="l" rtl="0">
              <a:lnSpc>
                <a:spcPct val="100000"/>
              </a:lnSpc>
              <a:spcBef>
                <a:spcPts val="0"/>
              </a:spcBef>
              <a:spcAft>
                <a:spcPts val="0"/>
              </a:spcAft>
              <a:buClr>
                <a:srgbClr val="000000"/>
              </a:buClr>
              <a:buSzPts val="2900"/>
              <a:buFont typeface="Arial"/>
              <a:buNone/>
            </a:pPr>
            <a:r>
              <a:rPr lang="en-GB" sz="2900" b="0" i="0" u="none" strike="noStrike" cap="none">
                <a:solidFill>
                  <a:srgbClr val="056839"/>
                </a:solidFill>
                <a:latin typeface="Calibri"/>
                <a:ea typeface="Calibri"/>
                <a:cs typeface="Calibri"/>
                <a:sym typeface="Calibri"/>
              </a:rPr>
              <a:t>Ta räägib ka roheliste oskuste tüpoloogiast, nagu on näidatud ülaltoodud joonisel: Dr. Margarita Pavlova (2017), kättesaadav aadressil: </a:t>
            </a:r>
            <a:r>
              <a:rPr lang="en-GB" sz="2900" b="0" i="0" u="sng" strike="noStrike" cap="none">
                <a:solidFill>
                  <a:schemeClr val="hlink"/>
                </a:solidFill>
                <a:latin typeface="Calibri"/>
                <a:ea typeface="Calibri"/>
                <a:cs typeface="Calibri"/>
                <a:sym typeface="Calibri"/>
                <a:hlinkClick r:id="rId6"/>
              </a:rPr>
              <a:t>https:</a:t>
            </a:r>
            <a:r>
              <a:rPr lang="en-GB" sz="2900" b="0" i="0" u="none" strike="noStrike" cap="none">
                <a:solidFill>
                  <a:srgbClr val="056839"/>
                </a:solidFill>
                <a:latin typeface="Calibri"/>
                <a:ea typeface="Calibri"/>
                <a:cs typeface="Calibri"/>
                <a:sym typeface="Calibri"/>
              </a:rPr>
              <a:t>//greenskillsresources.com/. </a:t>
            </a:r>
            <a:endParaRPr sz="2900" b="0" i="0" u="none" strike="noStrike" cap="none">
              <a:solidFill>
                <a:srgbClr val="05683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900"/>
              <a:buFont typeface="Arial"/>
              <a:buNone/>
            </a:pPr>
            <a:r>
              <a:t/>
            </a:r>
            <a:endParaRPr sz="2900" b="0" i="0" u="none" strike="noStrike" cap="non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4" name="Shape 184"/>
        <p:cNvGrpSpPr/>
        <p:nvPr/>
      </p:nvGrpSpPr>
      <p:grpSpPr>
        <a:xfrm>
          <a:off x="0" y="0"/>
          <a:ext cx="0" cy="0"/>
          <a:chOff x="0" y="0"/>
          <a:chExt cx="0" cy="0"/>
        </a:xfrm>
      </p:grpSpPr>
      <p:sp>
        <p:nvSpPr>
          <p:cNvPr id="185" name="Google Shape;185;p9"/>
          <p:cNvSpPr txBox="1"/>
          <p:nvPr/>
        </p:nvSpPr>
        <p:spPr>
          <a:xfrm>
            <a:off x="883847" y="845615"/>
            <a:ext cx="15630000" cy="1058100"/>
          </a:xfrm>
          <a:prstGeom prst="rect">
            <a:avLst/>
          </a:prstGeom>
          <a:noFill/>
          <a:ln>
            <a:noFill/>
          </a:ln>
        </p:spPr>
        <p:txBody>
          <a:bodyPr spcFirstLastPara="1" wrap="square" lIns="148575" tIns="74275" rIns="148575" bIns="74275" anchor="t" anchorCtr="0">
            <a:spAutoFit/>
          </a:bodyPr>
          <a:lstStyle/>
          <a:p>
            <a:pPr marL="0" marR="0" lvl="0" indent="0" algn="l" rtl="0">
              <a:lnSpc>
                <a:spcPct val="100000"/>
              </a:lnSpc>
              <a:spcBef>
                <a:spcPts val="0"/>
              </a:spcBef>
              <a:spcAft>
                <a:spcPts val="0"/>
              </a:spcAft>
              <a:buClr>
                <a:srgbClr val="000000"/>
              </a:buClr>
              <a:buSzPts val="5900"/>
              <a:buFont typeface="Arial"/>
              <a:buNone/>
            </a:pPr>
            <a:r>
              <a:rPr lang="en-GB" sz="5900" b="1" i="0" u="none" strike="noStrike" cap="none">
                <a:solidFill>
                  <a:srgbClr val="056839"/>
                </a:solidFill>
                <a:latin typeface="Calibri"/>
                <a:ea typeface="Calibri"/>
                <a:cs typeface="Calibri"/>
                <a:sym typeface="Calibri"/>
              </a:rPr>
              <a:t>Teema 1: </a:t>
            </a:r>
            <a:r>
              <a:rPr lang="en-GB" sz="3900" b="1" i="0" u="none" strike="noStrike" cap="none">
                <a:solidFill>
                  <a:srgbClr val="C55A11"/>
                </a:solidFill>
                <a:latin typeface="Calibri"/>
                <a:ea typeface="Calibri"/>
                <a:cs typeface="Calibri"/>
                <a:sym typeface="Calibri"/>
              </a:rPr>
              <a:t>Rohelised oskused</a:t>
            </a:r>
            <a:endParaRPr sz="3300" b="1" i="0" u="none" strike="noStrike" cap="none">
              <a:solidFill>
                <a:srgbClr val="C55A11"/>
              </a:solidFill>
              <a:latin typeface="Calibri"/>
              <a:ea typeface="Calibri"/>
              <a:cs typeface="Calibri"/>
              <a:sym typeface="Calibri"/>
            </a:endParaRPr>
          </a:p>
        </p:txBody>
      </p:sp>
      <p:sp>
        <p:nvSpPr>
          <p:cNvPr id="186" name="Google Shape;186;p9"/>
          <p:cNvSpPr txBox="1"/>
          <p:nvPr/>
        </p:nvSpPr>
        <p:spPr>
          <a:xfrm>
            <a:off x="1034414" y="2119422"/>
            <a:ext cx="16933500" cy="6622500"/>
          </a:xfrm>
          <a:prstGeom prst="rect">
            <a:avLst/>
          </a:prstGeom>
          <a:noFill/>
          <a:ln>
            <a:noFill/>
          </a:ln>
        </p:spPr>
        <p:txBody>
          <a:bodyPr spcFirstLastPara="1" wrap="square" lIns="148575" tIns="74275" rIns="148575" bIns="74275" anchor="t" anchorCtr="0">
            <a:spAutoFit/>
          </a:bodyPr>
          <a:lstStyle/>
          <a:p>
            <a:pPr marL="0" marR="0" lvl="0" indent="0" algn="l" rtl="0">
              <a:lnSpc>
                <a:spcPct val="150000"/>
              </a:lnSpc>
              <a:spcBef>
                <a:spcPts val="0"/>
              </a:spcBef>
              <a:spcAft>
                <a:spcPts val="0"/>
              </a:spcAft>
              <a:buClr>
                <a:srgbClr val="000000"/>
              </a:buClr>
              <a:buSzPts val="2900"/>
              <a:buFont typeface="Arial"/>
              <a:buNone/>
            </a:pPr>
            <a:r>
              <a:rPr lang="en-GB" sz="2900" b="0" i="0" u="sng" strike="noStrike" cap="none">
                <a:solidFill>
                  <a:srgbClr val="056839"/>
                </a:solidFill>
                <a:latin typeface="Calibri"/>
                <a:ea typeface="Calibri"/>
                <a:cs typeface="Calibri"/>
                <a:sym typeface="Calibri"/>
              </a:rPr>
              <a:t>TREE-koolituse raames on kindlaks tehtud järgmised rohelised oskused, mida käsitletakse: </a:t>
            </a:r>
            <a:endParaRPr sz="2300" b="0" i="0" u="none" strike="noStrike" cap="none">
              <a:solidFill>
                <a:srgbClr val="000000"/>
              </a:solidFill>
              <a:latin typeface="Arial"/>
              <a:ea typeface="Arial"/>
              <a:cs typeface="Arial"/>
              <a:sym typeface="Arial"/>
            </a:endParaRPr>
          </a:p>
          <a:p>
            <a:pPr marL="0" marR="0" lvl="0" indent="0" algn="l" rtl="0">
              <a:lnSpc>
                <a:spcPct val="150000"/>
              </a:lnSpc>
              <a:spcBef>
                <a:spcPts val="0"/>
              </a:spcBef>
              <a:spcAft>
                <a:spcPts val="0"/>
              </a:spcAft>
              <a:buClr>
                <a:srgbClr val="000000"/>
              </a:buClr>
              <a:buSzPts val="2900"/>
              <a:buFont typeface="Arial"/>
              <a:buNone/>
            </a:pPr>
            <a:r>
              <a:rPr lang="en-GB" sz="2900" b="0" i="0" u="none" strike="noStrike" cap="none">
                <a:solidFill>
                  <a:srgbClr val="056839"/>
                </a:solidFill>
                <a:latin typeface="Calibri"/>
                <a:ea typeface="Calibri"/>
                <a:cs typeface="Calibri"/>
                <a:sym typeface="Calibri"/>
              </a:rPr>
              <a:t>Tulevikku mõtlemine; </a:t>
            </a:r>
            <a:endParaRPr sz="2900" b="0" i="0" u="none" strike="noStrike" cap="none">
              <a:solidFill>
                <a:srgbClr val="056839"/>
              </a:solidFill>
              <a:latin typeface="Calibri"/>
              <a:ea typeface="Calibri"/>
              <a:cs typeface="Calibri"/>
              <a:sym typeface="Calibri"/>
            </a:endParaRPr>
          </a:p>
          <a:p>
            <a:pPr marL="0" marR="0" lvl="0" indent="0" algn="l" rtl="0">
              <a:lnSpc>
                <a:spcPct val="150000"/>
              </a:lnSpc>
              <a:spcBef>
                <a:spcPts val="0"/>
              </a:spcBef>
              <a:spcAft>
                <a:spcPts val="0"/>
              </a:spcAft>
              <a:buClr>
                <a:srgbClr val="000000"/>
              </a:buClr>
              <a:buSzPts val="2900"/>
              <a:buFont typeface="Arial"/>
              <a:buNone/>
            </a:pPr>
            <a:r>
              <a:rPr lang="en-GB" sz="2900" b="0" i="0" u="none" strike="noStrike" cap="none">
                <a:solidFill>
                  <a:srgbClr val="056839"/>
                </a:solidFill>
                <a:latin typeface="Calibri"/>
                <a:ea typeface="Calibri"/>
                <a:cs typeface="Calibri"/>
                <a:sym typeface="Calibri"/>
              </a:rPr>
              <a:t>Analüütilised oskused; </a:t>
            </a:r>
            <a:endParaRPr sz="2900" b="0" i="0" u="none" strike="noStrike" cap="none">
              <a:solidFill>
                <a:srgbClr val="056839"/>
              </a:solidFill>
              <a:latin typeface="Calibri"/>
              <a:ea typeface="Calibri"/>
              <a:cs typeface="Calibri"/>
              <a:sym typeface="Calibri"/>
            </a:endParaRPr>
          </a:p>
          <a:p>
            <a:pPr marL="0" marR="0" lvl="0" indent="0" algn="l" rtl="0">
              <a:lnSpc>
                <a:spcPct val="150000"/>
              </a:lnSpc>
              <a:spcBef>
                <a:spcPts val="0"/>
              </a:spcBef>
              <a:spcAft>
                <a:spcPts val="0"/>
              </a:spcAft>
              <a:buClr>
                <a:srgbClr val="000000"/>
              </a:buClr>
              <a:buSzPts val="2900"/>
              <a:buFont typeface="Arial"/>
              <a:buNone/>
            </a:pPr>
            <a:r>
              <a:rPr lang="en-GB" sz="2900" b="0" i="0" u="none" strike="noStrike" cap="none">
                <a:solidFill>
                  <a:srgbClr val="056839"/>
                </a:solidFill>
                <a:latin typeface="Calibri"/>
                <a:ea typeface="Calibri"/>
                <a:cs typeface="Calibri"/>
                <a:sym typeface="Calibri"/>
              </a:rPr>
              <a:t>Lean-tootmine;</a:t>
            </a:r>
            <a:endParaRPr sz="2300" b="0" i="0" u="none" strike="noStrike" cap="none">
              <a:solidFill>
                <a:srgbClr val="000000"/>
              </a:solidFill>
              <a:latin typeface="Arial"/>
              <a:ea typeface="Arial"/>
              <a:cs typeface="Arial"/>
              <a:sym typeface="Arial"/>
            </a:endParaRPr>
          </a:p>
          <a:p>
            <a:pPr marL="0" marR="0" lvl="0" indent="0" algn="l" rtl="0">
              <a:lnSpc>
                <a:spcPct val="150000"/>
              </a:lnSpc>
              <a:spcBef>
                <a:spcPts val="0"/>
              </a:spcBef>
              <a:spcAft>
                <a:spcPts val="0"/>
              </a:spcAft>
              <a:buClr>
                <a:srgbClr val="000000"/>
              </a:buClr>
              <a:buSzPts val="2900"/>
              <a:buFont typeface="Arial"/>
              <a:buNone/>
            </a:pPr>
            <a:r>
              <a:rPr lang="en-GB" sz="2900" b="0" i="0" u="none" strike="noStrike" cap="none">
                <a:solidFill>
                  <a:srgbClr val="056839"/>
                </a:solidFill>
                <a:latin typeface="Calibri"/>
                <a:ea typeface="Calibri"/>
                <a:cs typeface="Calibri"/>
                <a:sym typeface="Calibri"/>
              </a:rPr>
              <a:t>Reostuse vältimine;</a:t>
            </a:r>
            <a:endParaRPr sz="2300" b="0" i="0" u="none" strike="noStrike" cap="none">
              <a:solidFill>
                <a:srgbClr val="000000"/>
              </a:solidFill>
              <a:latin typeface="Arial"/>
              <a:ea typeface="Arial"/>
              <a:cs typeface="Arial"/>
              <a:sym typeface="Arial"/>
            </a:endParaRPr>
          </a:p>
          <a:p>
            <a:pPr marL="0" marR="0" lvl="0" indent="0" algn="l" rtl="0">
              <a:lnSpc>
                <a:spcPct val="150000"/>
              </a:lnSpc>
              <a:spcBef>
                <a:spcPts val="0"/>
              </a:spcBef>
              <a:spcAft>
                <a:spcPts val="0"/>
              </a:spcAft>
              <a:buClr>
                <a:srgbClr val="000000"/>
              </a:buClr>
              <a:buSzPts val="2900"/>
              <a:buFont typeface="Arial"/>
              <a:buNone/>
            </a:pPr>
            <a:r>
              <a:rPr lang="en-GB" sz="2900" b="0" i="0" u="none" strike="noStrike" cap="none">
                <a:solidFill>
                  <a:srgbClr val="056839"/>
                </a:solidFill>
                <a:latin typeface="Calibri"/>
                <a:ea typeface="Calibri"/>
                <a:cs typeface="Calibri"/>
                <a:sym typeface="Calibri"/>
              </a:rPr>
              <a:t>Ökodisain; </a:t>
            </a:r>
            <a:endParaRPr sz="2900" b="0" i="0" u="none" strike="noStrike" cap="none">
              <a:solidFill>
                <a:srgbClr val="056839"/>
              </a:solidFill>
              <a:latin typeface="Calibri"/>
              <a:ea typeface="Calibri"/>
              <a:cs typeface="Calibri"/>
              <a:sym typeface="Calibri"/>
            </a:endParaRPr>
          </a:p>
          <a:p>
            <a:pPr marL="0" marR="0" lvl="0" indent="0" algn="l" rtl="0">
              <a:lnSpc>
                <a:spcPct val="150000"/>
              </a:lnSpc>
              <a:spcBef>
                <a:spcPts val="0"/>
              </a:spcBef>
              <a:spcAft>
                <a:spcPts val="0"/>
              </a:spcAft>
              <a:buClr>
                <a:srgbClr val="000000"/>
              </a:buClr>
              <a:buSzPts val="2900"/>
              <a:buFont typeface="Arial"/>
              <a:buNone/>
            </a:pPr>
            <a:r>
              <a:rPr lang="en-GB" sz="2900" b="0" i="0" u="none" strike="noStrike" cap="none">
                <a:solidFill>
                  <a:srgbClr val="056839"/>
                </a:solidFill>
                <a:latin typeface="Calibri"/>
                <a:ea typeface="Calibri"/>
                <a:cs typeface="Calibri"/>
                <a:sym typeface="Calibri"/>
              </a:rPr>
              <a:t>Loov probleemide lahendamine; </a:t>
            </a:r>
            <a:endParaRPr sz="2900" b="0" i="0" u="none" strike="noStrike" cap="none">
              <a:solidFill>
                <a:srgbClr val="056839"/>
              </a:solidFill>
              <a:latin typeface="Calibri"/>
              <a:ea typeface="Calibri"/>
              <a:cs typeface="Calibri"/>
              <a:sym typeface="Calibri"/>
            </a:endParaRPr>
          </a:p>
          <a:p>
            <a:pPr marL="0" marR="0" lvl="0" indent="0" algn="l" rtl="0">
              <a:lnSpc>
                <a:spcPct val="150000"/>
              </a:lnSpc>
              <a:spcBef>
                <a:spcPts val="0"/>
              </a:spcBef>
              <a:spcAft>
                <a:spcPts val="0"/>
              </a:spcAft>
              <a:buClr>
                <a:srgbClr val="000000"/>
              </a:buClr>
              <a:buSzPts val="2900"/>
              <a:buFont typeface="Arial"/>
              <a:buNone/>
            </a:pPr>
            <a:r>
              <a:rPr lang="en-GB" sz="2900" b="0" i="0" u="none" strike="noStrike" cap="none">
                <a:solidFill>
                  <a:srgbClr val="056839"/>
                </a:solidFill>
                <a:latin typeface="Calibri"/>
                <a:ea typeface="Calibri"/>
                <a:cs typeface="Calibri"/>
                <a:sym typeface="Calibri"/>
              </a:rPr>
              <a:t>Jäätmekäitlus;</a:t>
            </a:r>
            <a:endParaRPr sz="2300" b="0" i="0" u="none" strike="noStrike" cap="none">
              <a:solidFill>
                <a:srgbClr val="000000"/>
              </a:solidFill>
              <a:latin typeface="Arial"/>
              <a:ea typeface="Arial"/>
              <a:cs typeface="Arial"/>
              <a:sym typeface="Arial"/>
            </a:endParaRPr>
          </a:p>
          <a:p>
            <a:pPr marL="0" marR="0" lvl="0" indent="0" algn="l" rtl="0">
              <a:lnSpc>
                <a:spcPct val="150000"/>
              </a:lnSpc>
              <a:spcBef>
                <a:spcPts val="0"/>
              </a:spcBef>
              <a:spcAft>
                <a:spcPts val="0"/>
              </a:spcAft>
              <a:buClr>
                <a:srgbClr val="000000"/>
              </a:buClr>
              <a:buSzPts val="2900"/>
              <a:buFont typeface="Arial"/>
              <a:buNone/>
            </a:pPr>
            <a:r>
              <a:rPr lang="en-GB" sz="2900" b="0" i="0" u="none" strike="noStrike" cap="none">
                <a:solidFill>
                  <a:srgbClr val="056839"/>
                </a:solidFill>
                <a:latin typeface="Calibri"/>
                <a:ea typeface="Calibri"/>
                <a:cs typeface="Calibri"/>
                <a:sym typeface="Calibri"/>
              </a:rPr>
              <a:t>Keskkonnaaudit; </a:t>
            </a:r>
            <a:endParaRPr sz="2900" b="0" i="0" u="none" strike="noStrike" cap="none">
              <a:solidFill>
                <a:srgbClr val="056839"/>
              </a:solidFill>
              <a:latin typeface="Calibri"/>
              <a:ea typeface="Calibri"/>
              <a:cs typeface="Calibri"/>
              <a:sym typeface="Calibri"/>
            </a:endParaRPr>
          </a:p>
          <a:p>
            <a:pPr marL="0" marR="0" lvl="0" indent="0" algn="l" rtl="0">
              <a:lnSpc>
                <a:spcPct val="150000"/>
              </a:lnSpc>
              <a:spcBef>
                <a:spcPts val="0"/>
              </a:spcBef>
              <a:spcAft>
                <a:spcPts val="0"/>
              </a:spcAft>
              <a:buClr>
                <a:srgbClr val="000000"/>
              </a:buClr>
              <a:buSzPts val="2900"/>
              <a:buFont typeface="Arial"/>
              <a:buNone/>
            </a:pPr>
            <a:r>
              <a:rPr lang="en-GB" sz="2900" b="0" i="0" u="none" strike="noStrike" cap="none">
                <a:solidFill>
                  <a:srgbClr val="056839"/>
                </a:solidFill>
                <a:latin typeface="Calibri"/>
                <a:ea typeface="Calibri"/>
                <a:cs typeface="Calibri"/>
                <a:sym typeface="Calibri"/>
              </a:rPr>
              <a:t>ökosüsteemi haldamine ja muud. </a:t>
            </a:r>
            <a:endParaRPr sz="2300" b="0" i="0" u="none" strike="noStrike" cap="none">
              <a:solidFill>
                <a:srgbClr val="000000"/>
              </a:solidFill>
              <a:latin typeface="Arial"/>
              <a:ea typeface="Arial"/>
              <a:cs typeface="Arial"/>
              <a:sym typeface="Arial"/>
            </a:endParaRPr>
          </a:p>
        </p:txBody>
      </p:sp>
      <p:sp>
        <p:nvSpPr>
          <p:cNvPr id="187" name="Google Shape;187;p9"/>
          <p:cNvSpPr/>
          <p:nvPr/>
        </p:nvSpPr>
        <p:spPr>
          <a:xfrm>
            <a:off x="0" y="445"/>
            <a:ext cx="20330100" cy="2259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188" name="Google Shape;188;p9"/>
          <p:cNvSpPr/>
          <p:nvPr/>
        </p:nvSpPr>
        <p:spPr>
          <a:xfrm rot="-5400000">
            <a:off x="15308685" y="5021698"/>
            <a:ext cx="10286700" cy="2439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sp>
        <p:nvSpPr>
          <p:cNvPr id="189" name="Google Shape;189;p9"/>
          <p:cNvSpPr/>
          <p:nvPr/>
        </p:nvSpPr>
        <p:spPr>
          <a:xfrm>
            <a:off x="1034414" y="1758444"/>
            <a:ext cx="5970900" cy="939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lnSpc>
                <a:spcPct val="100000"/>
              </a:lnSpc>
              <a:spcBef>
                <a:spcPts val="0"/>
              </a:spcBef>
              <a:spcAft>
                <a:spcPts val="0"/>
              </a:spcAft>
              <a:buClr>
                <a:srgbClr val="000000"/>
              </a:buClr>
              <a:buSzPts val="2900"/>
              <a:buFont typeface="Arial"/>
              <a:buNone/>
            </a:pPr>
            <a:r>
              <a:t/>
            </a:r>
            <a:endParaRPr sz="2900" b="0" i="0" u="none" strike="noStrike" cap="none">
              <a:solidFill>
                <a:schemeClr val="lt1"/>
              </a:solidFill>
              <a:latin typeface="Calibri"/>
              <a:ea typeface="Calibri"/>
              <a:cs typeface="Calibri"/>
              <a:sym typeface="Calibri"/>
            </a:endParaRPr>
          </a:p>
        </p:txBody>
      </p:sp>
      <p:pic>
        <p:nvPicPr>
          <p:cNvPr id="190" name="Google Shape;190;p9" descr="Logo&#10;&#10;Description automatically generated"/>
          <p:cNvPicPr preferRelativeResize="0"/>
          <p:nvPr/>
        </p:nvPicPr>
        <p:blipFill rotWithShape="1">
          <a:blip r:embed="rId3">
            <a:alphaModFix/>
          </a:blip>
          <a:srcRect l="0" t="0" r="0" b="0"/>
          <a:stretch/>
        </p:blipFill>
        <p:spPr>
          <a:xfrm>
            <a:off x="279021" y="9106292"/>
            <a:ext cx="2025614" cy="996885"/>
          </a:xfrm>
          <a:prstGeom prst="rect">
            <a:avLst/>
          </a:prstGeom>
          <a:noFill/>
          <a:ln>
            <a:noFill/>
          </a:ln>
        </p:spPr>
      </p:pic>
      <p:pic>
        <p:nvPicPr>
          <p:cNvPr id="191" name="Google Shape;191;p9" descr="Graphical user interface, text&#10;&#10;Description automatically generated"/>
          <p:cNvPicPr preferRelativeResize="0"/>
          <p:nvPr/>
        </p:nvPicPr>
        <p:blipFill rotWithShape="1">
          <a:blip r:embed="rId4">
            <a:alphaModFix/>
          </a:blip>
          <a:srcRect l="0" t="0" r="0" b="0"/>
          <a:stretch/>
        </p:blipFill>
        <p:spPr>
          <a:xfrm>
            <a:off x="3131911" y="9240848"/>
            <a:ext cx="3468962" cy="72777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oreProperties xmlns:dc="http://purl.org/dc/elements/1.1/" xmlns:dcterms="http://purl.org/dc/terms/" xmlns:xsi="http://www.w3.org/2001/XMLSchema-instance" xmlns="http://schemas.openxmlformats.org/package/2006/metadata/core-properties">
  <dcterms:created xsi:type="dcterms:W3CDTF">2022-01-31T11:18:27.0000000Z</dcterms:created>
  <dc:creator>Carlotta Maria Crippa</dc:creator>
  <keywords>, docId:B14BB703E8829CE05C18FFDC2EB2C45E</keywords>
</coreProperties>
</file>