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20574000" cy="10287000"/>
  <p:notesSz cx="6858000" cy="9144000"/>
  <p:custDataLst>
    <p:tags r:id="rId19"/>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 r:id="rId21" roundtripDataSignature="AMtx7mgMWF4P3kVvKVrvTeMNRCUQw5I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51" d="100"/>
          <a:sy n="51" d="100"/>
        </p:scale>
        <p:origin x="318" y="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62" name="Google Shape;62;p1: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71" name="Google Shape;171;p10: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83" name="Google Shape;183;p11: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96" name="Google Shape;196;p12: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07" name="Google Shape;207;p13: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20" name="Google Shape;220;p14: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34" name="Google Shape;234;p15: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48" name="Google Shape;2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77" name="Google Shape;77;p2: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endParaRPr/>
          </a:p>
        </p:txBody>
      </p:sp>
      <p:sp>
        <p:nvSpPr>
          <p:cNvPr id="89" name="Google Shape;89;p3: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01" name="Google Shape;101;p4: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11" name="Google Shape;111;p5: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24" name="Google Shape;124;p6: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37" name="Google Shape;137;p7: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48" name="Google Shape;148;p8: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60" name="Google Shape;160;p9:notes"/>
          <p:cNvSpPr>
            <a:spLocks noGrp="1" noRot="1" noChangeAspect="1"/>
          </p:cNvSpPr>
          <p:nvPr>
            <p:ph type="sldImg" idx="2"/>
          </p:nvPr>
        </p:nvSpPr>
        <p:spPr>
          <a:xfrm>
            <a:off x="342900" y="1143000"/>
            <a:ext cx="61722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75da0774fb_0_4"/>
          <p:cNvSpPr txBox="1">
            <a:spLocks noGrp="1"/>
          </p:cNvSpPr>
          <p:nvPr>
            <p:ph type="ctrTitle"/>
          </p:nvPr>
        </p:nvSpPr>
        <p:spPr>
          <a:xfrm>
            <a:off x="701344" y="1489150"/>
            <a:ext cx="19171200" cy="4105500"/>
          </a:xfrm>
          <a:prstGeom prst="rect">
            <a:avLst/>
          </a:prstGeom>
        </p:spPr>
        <p:txBody>
          <a:bodyPr spcFirstLastPara="1" wrap="square" lIns="198100" tIns="198100" rIns="198100" bIns="198100" anchor="b" anchorCtr="0">
            <a:normAutofit/>
          </a:bodyPr>
          <a:lstStyle>
            <a:lvl1pPr lvl="0" algn="ctr">
              <a:spcBef>
                <a:spcPct val="0"/>
              </a:spcBef>
              <a:spcAft>
                <a:spcPct val="0"/>
              </a:spcAft>
              <a:buSzPts val="11200"/>
              <a:buNone/>
              <a:defRPr sz="11200"/>
            </a:lvl1pPr>
            <a:lvl2pPr lvl="1" algn="ctr">
              <a:spcBef>
                <a:spcPct val="0"/>
              </a:spcBef>
              <a:spcAft>
                <a:spcPct val="0"/>
              </a:spcAft>
              <a:buSzPts val="11200"/>
              <a:buNone/>
              <a:defRPr sz="11200"/>
            </a:lvl2pPr>
            <a:lvl3pPr lvl="2" algn="ctr">
              <a:spcBef>
                <a:spcPct val="0"/>
              </a:spcBef>
              <a:spcAft>
                <a:spcPct val="0"/>
              </a:spcAft>
              <a:buSzPts val="11200"/>
              <a:buNone/>
              <a:defRPr sz="11200"/>
            </a:lvl3pPr>
            <a:lvl4pPr lvl="3" algn="ctr">
              <a:spcBef>
                <a:spcPct val="0"/>
              </a:spcBef>
              <a:spcAft>
                <a:spcPct val="0"/>
              </a:spcAft>
              <a:buSzPts val="11200"/>
              <a:buNone/>
              <a:defRPr sz="11200"/>
            </a:lvl4pPr>
            <a:lvl5pPr lvl="4" algn="ctr">
              <a:spcBef>
                <a:spcPct val="0"/>
              </a:spcBef>
              <a:spcAft>
                <a:spcPct val="0"/>
              </a:spcAft>
              <a:buSzPts val="11200"/>
              <a:buNone/>
              <a:defRPr sz="11200"/>
            </a:lvl5pPr>
            <a:lvl6pPr lvl="5" algn="ctr">
              <a:spcBef>
                <a:spcPct val="0"/>
              </a:spcBef>
              <a:spcAft>
                <a:spcPct val="0"/>
              </a:spcAft>
              <a:buSzPts val="11200"/>
              <a:buNone/>
              <a:defRPr sz="11200"/>
            </a:lvl6pPr>
            <a:lvl7pPr lvl="6" algn="ctr">
              <a:spcBef>
                <a:spcPct val="0"/>
              </a:spcBef>
              <a:spcAft>
                <a:spcPct val="0"/>
              </a:spcAft>
              <a:buSzPts val="11200"/>
              <a:buNone/>
              <a:defRPr sz="11200"/>
            </a:lvl7pPr>
            <a:lvl8pPr lvl="7" algn="ctr">
              <a:spcBef>
                <a:spcPct val="0"/>
              </a:spcBef>
              <a:spcAft>
                <a:spcPct val="0"/>
              </a:spcAft>
              <a:buSzPts val="11200"/>
              <a:buNone/>
              <a:defRPr sz="11200"/>
            </a:lvl8pPr>
            <a:lvl9pPr lvl="8" algn="ctr">
              <a:spcBef>
                <a:spcPct val="0"/>
              </a:spcBef>
              <a:spcAft>
                <a:spcPct val="0"/>
              </a:spcAft>
              <a:buSzPts val="11200"/>
              <a:buNone/>
              <a:defRPr sz="11200"/>
            </a:lvl9pPr>
          </a:lstStyle>
          <a:p>
            <a:endParaRPr/>
          </a:p>
        </p:txBody>
      </p:sp>
      <p:sp>
        <p:nvSpPr>
          <p:cNvPr id="15" name="Google Shape;15;g175da0774fb_0_4"/>
          <p:cNvSpPr txBox="1">
            <a:spLocks noGrp="1"/>
          </p:cNvSpPr>
          <p:nvPr>
            <p:ph type="subTitle" idx="1"/>
          </p:nvPr>
        </p:nvSpPr>
        <p:spPr>
          <a:xfrm>
            <a:off x="701325" y="5668250"/>
            <a:ext cx="19171200" cy="1585500"/>
          </a:xfrm>
          <a:prstGeom prst="rect">
            <a:avLst/>
          </a:prstGeom>
        </p:spPr>
        <p:txBody>
          <a:bodyPr spcFirstLastPara="1" wrap="square" lIns="198100" tIns="198100" rIns="198100" bIns="198100" anchor="t" anchorCtr="0">
            <a:normAutofit/>
          </a:bodyPr>
          <a:lstStyle>
            <a:lvl1pPr lvl="0" algn="ctr">
              <a:lnSpc>
                <a:spcPct val="100000"/>
              </a:lnSpc>
              <a:spcBef>
                <a:spcPct val="0"/>
              </a:spcBef>
              <a:spcAft>
                <a:spcPct val="0"/>
              </a:spcAft>
              <a:buSzPts val="6000"/>
              <a:buNone/>
              <a:defRPr sz="6000"/>
            </a:lvl1pPr>
            <a:lvl2pPr lvl="1" algn="ctr">
              <a:lnSpc>
                <a:spcPct val="100000"/>
              </a:lnSpc>
              <a:spcBef>
                <a:spcPct val="0"/>
              </a:spcBef>
              <a:spcAft>
                <a:spcPct val="0"/>
              </a:spcAft>
              <a:buSzPts val="6000"/>
              <a:buNone/>
              <a:defRPr sz="6000"/>
            </a:lvl2pPr>
            <a:lvl3pPr lvl="2" algn="ctr">
              <a:lnSpc>
                <a:spcPct val="100000"/>
              </a:lnSpc>
              <a:spcBef>
                <a:spcPct val="0"/>
              </a:spcBef>
              <a:spcAft>
                <a:spcPct val="0"/>
              </a:spcAft>
              <a:buSzPts val="6000"/>
              <a:buNone/>
              <a:defRPr sz="6000"/>
            </a:lvl3pPr>
            <a:lvl4pPr lvl="3" algn="ctr">
              <a:lnSpc>
                <a:spcPct val="100000"/>
              </a:lnSpc>
              <a:spcBef>
                <a:spcPct val="0"/>
              </a:spcBef>
              <a:spcAft>
                <a:spcPct val="0"/>
              </a:spcAft>
              <a:buSzPts val="6000"/>
              <a:buNone/>
              <a:defRPr sz="6000"/>
            </a:lvl4pPr>
            <a:lvl5pPr lvl="4" algn="ctr">
              <a:lnSpc>
                <a:spcPct val="100000"/>
              </a:lnSpc>
              <a:spcBef>
                <a:spcPct val="0"/>
              </a:spcBef>
              <a:spcAft>
                <a:spcPct val="0"/>
              </a:spcAft>
              <a:buSzPts val="6000"/>
              <a:buNone/>
              <a:defRPr sz="6000"/>
            </a:lvl5pPr>
            <a:lvl6pPr lvl="5" algn="ctr">
              <a:lnSpc>
                <a:spcPct val="100000"/>
              </a:lnSpc>
              <a:spcBef>
                <a:spcPct val="0"/>
              </a:spcBef>
              <a:spcAft>
                <a:spcPct val="0"/>
              </a:spcAft>
              <a:buSzPts val="6000"/>
              <a:buNone/>
              <a:defRPr sz="6000"/>
            </a:lvl6pPr>
            <a:lvl7pPr lvl="6" algn="ctr">
              <a:lnSpc>
                <a:spcPct val="100000"/>
              </a:lnSpc>
              <a:spcBef>
                <a:spcPct val="0"/>
              </a:spcBef>
              <a:spcAft>
                <a:spcPct val="0"/>
              </a:spcAft>
              <a:buSzPts val="6000"/>
              <a:buNone/>
              <a:defRPr sz="6000"/>
            </a:lvl7pPr>
            <a:lvl8pPr lvl="7" algn="ctr">
              <a:lnSpc>
                <a:spcPct val="100000"/>
              </a:lnSpc>
              <a:spcBef>
                <a:spcPct val="0"/>
              </a:spcBef>
              <a:spcAft>
                <a:spcPct val="0"/>
              </a:spcAft>
              <a:buSzPts val="6000"/>
              <a:buNone/>
              <a:defRPr sz="6000"/>
            </a:lvl8pPr>
            <a:lvl9pPr lvl="8" algn="ctr">
              <a:lnSpc>
                <a:spcPct val="100000"/>
              </a:lnSpc>
              <a:spcBef>
                <a:spcPct val="0"/>
              </a:spcBef>
              <a:spcAft>
                <a:spcPct val="0"/>
              </a:spcAft>
              <a:buSzPts val="6000"/>
              <a:buNone/>
              <a:defRPr sz="6000"/>
            </a:lvl9pPr>
          </a:lstStyle>
          <a:p>
            <a:endParaRPr/>
          </a:p>
        </p:txBody>
      </p:sp>
      <p:sp>
        <p:nvSpPr>
          <p:cNvPr id="16" name="Google Shape;16;g175da0774fb_0_4"/>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75da0774fb_0_39"/>
          <p:cNvSpPr txBox="1">
            <a:spLocks noGrp="1"/>
          </p:cNvSpPr>
          <p:nvPr>
            <p:ph type="title" hasCustomPrompt="1"/>
          </p:nvPr>
        </p:nvSpPr>
        <p:spPr>
          <a:xfrm>
            <a:off x="701325" y="2212250"/>
            <a:ext cx="19171200" cy="3927300"/>
          </a:xfrm>
          <a:prstGeom prst="rect">
            <a:avLst/>
          </a:prstGeom>
        </p:spPr>
        <p:txBody>
          <a:bodyPr spcFirstLastPara="1" wrap="square" lIns="198100" tIns="198100" rIns="198100" bIns="198100" anchor="b" anchorCtr="0">
            <a:normAutofit/>
          </a:bodyPr>
          <a:lstStyle>
            <a:lvl1pPr lvl="0" algn="ctr">
              <a:spcBef>
                <a:spcPct val="0"/>
              </a:spcBef>
              <a:spcAft>
                <a:spcPct val="0"/>
              </a:spcAft>
              <a:buSzPts val="26000"/>
              <a:buNone/>
              <a:defRPr sz="26000"/>
            </a:lvl1pPr>
            <a:lvl2pPr lvl="1" algn="ctr">
              <a:spcBef>
                <a:spcPct val="0"/>
              </a:spcBef>
              <a:spcAft>
                <a:spcPct val="0"/>
              </a:spcAft>
              <a:buSzPts val="26000"/>
              <a:buNone/>
              <a:defRPr sz="26000"/>
            </a:lvl2pPr>
            <a:lvl3pPr lvl="2" algn="ctr">
              <a:spcBef>
                <a:spcPct val="0"/>
              </a:spcBef>
              <a:spcAft>
                <a:spcPct val="0"/>
              </a:spcAft>
              <a:buSzPts val="26000"/>
              <a:buNone/>
              <a:defRPr sz="26000"/>
            </a:lvl3pPr>
            <a:lvl4pPr lvl="3" algn="ctr">
              <a:spcBef>
                <a:spcPct val="0"/>
              </a:spcBef>
              <a:spcAft>
                <a:spcPct val="0"/>
              </a:spcAft>
              <a:buSzPts val="26000"/>
              <a:buNone/>
              <a:defRPr sz="26000"/>
            </a:lvl4pPr>
            <a:lvl5pPr lvl="4" algn="ctr">
              <a:spcBef>
                <a:spcPct val="0"/>
              </a:spcBef>
              <a:spcAft>
                <a:spcPct val="0"/>
              </a:spcAft>
              <a:buSzPts val="26000"/>
              <a:buNone/>
              <a:defRPr sz="26000"/>
            </a:lvl5pPr>
            <a:lvl6pPr lvl="5" algn="ctr">
              <a:spcBef>
                <a:spcPct val="0"/>
              </a:spcBef>
              <a:spcAft>
                <a:spcPct val="0"/>
              </a:spcAft>
              <a:buSzPts val="26000"/>
              <a:buNone/>
              <a:defRPr sz="26000"/>
            </a:lvl6pPr>
            <a:lvl7pPr lvl="6" algn="ctr">
              <a:spcBef>
                <a:spcPct val="0"/>
              </a:spcBef>
              <a:spcAft>
                <a:spcPct val="0"/>
              </a:spcAft>
              <a:buSzPts val="26000"/>
              <a:buNone/>
              <a:defRPr sz="26000"/>
            </a:lvl7pPr>
            <a:lvl8pPr lvl="7" algn="ctr">
              <a:spcBef>
                <a:spcPct val="0"/>
              </a:spcBef>
              <a:spcAft>
                <a:spcPct val="0"/>
              </a:spcAft>
              <a:buSzPts val="26000"/>
              <a:buNone/>
              <a:defRPr sz="26000"/>
            </a:lvl8pPr>
            <a:lvl9pPr lvl="8" algn="ctr">
              <a:spcBef>
                <a:spcPct val="0"/>
              </a:spcBef>
              <a:spcAft>
                <a:spcPct val="0"/>
              </a:spcAft>
              <a:buSzPts val="26000"/>
              <a:buNone/>
              <a:defRPr sz="26000"/>
            </a:lvl9pPr>
          </a:lstStyle>
          <a:p>
            <a:r>
              <a:t>xx%</a:t>
            </a:r>
          </a:p>
        </p:txBody>
      </p:sp>
      <p:sp>
        <p:nvSpPr>
          <p:cNvPr id="50" name="Google Shape;50;g175da0774fb_0_39"/>
          <p:cNvSpPr txBox="1">
            <a:spLocks noGrp="1"/>
          </p:cNvSpPr>
          <p:nvPr>
            <p:ph type="body" idx="1"/>
          </p:nvPr>
        </p:nvSpPr>
        <p:spPr>
          <a:xfrm>
            <a:off x="701325" y="6304450"/>
            <a:ext cx="19171200" cy="2601300"/>
          </a:xfrm>
          <a:prstGeom prst="rect">
            <a:avLst/>
          </a:prstGeom>
        </p:spPr>
        <p:txBody>
          <a:bodyPr spcFirstLastPara="1" wrap="square" lIns="198100" tIns="198100" rIns="198100" bIns="198100" anchor="t" anchorCtr="0">
            <a:normAutofit/>
          </a:bodyPr>
          <a:lstStyle>
            <a:lvl1pPr marL="457200" lvl="0" indent="-476250" algn="ctr">
              <a:spcBef>
                <a:spcPct val="0"/>
              </a:spcBef>
              <a:spcAft>
                <a:spcPct val="0"/>
              </a:spcAft>
              <a:buSzPts val="3900"/>
              <a:buChar char="●"/>
              <a:defRPr/>
            </a:lvl1pPr>
            <a:lvl2pPr marL="914400" lvl="1" indent="-425450" algn="ctr">
              <a:spcBef>
                <a:spcPct val="0"/>
              </a:spcBef>
              <a:spcAft>
                <a:spcPct val="0"/>
              </a:spcAft>
              <a:buSzPts val="3100"/>
              <a:buChar char="○"/>
              <a:defRPr/>
            </a:lvl2pPr>
            <a:lvl3pPr marL="1371600" lvl="2" indent="-425450" algn="ctr">
              <a:spcBef>
                <a:spcPct val="0"/>
              </a:spcBef>
              <a:spcAft>
                <a:spcPct val="0"/>
              </a:spcAft>
              <a:buSzPts val="3100"/>
              <a:buChar char="■"/>
              <a:defRPr/>
            </a:lvl3pPr>
            <a:lvl4pPr marL="1828800" lvl="3" indent="-425450" algn="ctr">
              <a:spcBef>
                <a:spcPct val="0"/>
              </a:spcBef>
              <a:spcAft>
                <a:spcPct val="0"/>
              </a:spcAft>
              <a:buSzPts val="3100"/>
              <a:buChar char="●"/>
              <a:defRPr/>
            </a:lvl4pPr>
            <a:lvl5pPr marL="2286000" lvl="4" indent="-425450" algn="ctr">
              <a:spcBef>
                <a:spcPct val="0"/>
              </a:spcBef>
              <a:spcAft>
                <a:spcPct val="0"/>
              </a:spcAft>
              <a:buSzPts val="3100"/>
              <a:buChar char="○"/>
              <a:defRPr/>
            </a:lvl5pPr>
            <a:lvl6pPr marL="2743200" lvl="5" indent="-425450" algn="ctr">
              <a:spcBef>
                <a:spcPct val="0"/>
              </a:spcBef>
              <a:spcAft>
                <a:spcPct val="0"/>
              </a:spcAft>
              <a:buSzPts val="3100"/>
              <a:buChar char="■"/>
              <a:defRPr/>
            </a:lvl6pPr>
            <a:lvl7pPr marL="3200400" lvl="6" indent="-425450" algn="ctr">
              <a:spcBef>
                <a:spcPct val="0"/>
              </a:spcBef>
              <a:spcAft>
                <a:spcPct val="0"/>
              </a:spcAft>
              <a:buSzPts val="3100"/>
              <a:buChar char="●"/>
              <a:defRPr/>
            </a:lvl7pPr>
            <a:lvl8pPr marL="3657600" lvl="7" indent="-425450" algn="ctr">
              <a:spcBef>
                <a:spcPct val="0"/>
              </a:spcBef>
              <a:spcAft>
                <a:spcPct val="0"/>
              </a:spcAft>
              <a:buSzPts val="3100"/>
              <a:buChar char="○"/>
              <a:defRPr/>
            </a:lvl8pPr>
            <a:lvl9pPr marL="4114800" lvl="8" indent="-425450" algn="ctr">
              <a:spcBef>
                <a:spcPct val="0"/>
              </a:spcBef>
              <a:spcAft>
                <a:spcPct val="0"/>
              </a:spcAft>
              <a:buSzPts val="3100"/>
              <a:buChar char="■"/>
              <a:defRPr/>
            </a:lvl9pPr>
          </a:lstStyle>
          <a:p>
            <a:endParaRPr/>
          </a:p>
        </p:txBody>
      </p:sp>
      <p:sp>
        <p:nvSpPr>
          <p:cNvPr id="51" name="Google Shape;51;g175da0774fb_0_39"/>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175da0774fb_0_43"/>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75da0774fb_0_45"/>
          <p:cNvSpPr txBox="1">
            <a:spLocks noGrp="1"/>
          </p:cNvSpPr>
          <p:nvPr>
            <p:ph type="title"/>
          </p:nvPr>
        </p:nvSpPr>
        <p:spPr>
          <a:xfrm>
            <a:off x="1143001" y="914400"/>
            <a:ext cx="14507101" cy="1981500"/>
          </a:xfrm>
          <a:prstGeom prst="rect">
            <a:avLst/>
          </a:prstGeom>
          <a:noFill/>
          <a:ln>
            <a:noFill/>
          </a:ln>
        </p:spPr>
        <p:txBody>
          <a:bodyPr spcFirstLastPara="1" wrap="square" lIns="148575" tIns="74275" rIns="148575" bIns="74275" anchor="t" anchorCtr="0">
            <a:normAutofit/>
          </a:bodyPr>
          <a:lstStyle>
            <a:lvl1pPr lvl="0" algn="l" rtl="0">
              <a:spcBef>
                <a:spcPct val="0"/>
              </a:spcBef>
              <a:spcAft>
                <a:spcPct val="0"/>
              </a:spcAft>
              <a:buClr>
                <a:schemeClr val="accent1"/>
              </a:buClr>
              <a:buSzPts val="5900"/>
              <a:buFont typeface="Trebuchet MS"/>
              <a:buNone/>
              <a:defRPr sz="5900"/>
            </a:lvl1pPr>
            <a:lvl2pPr lvl="1" algn="l" rtl="0">
              <a:spcBef>
                <a:spcPct val="0"/>
              </a:spcBef>
              <a:spcAft>
                <a:spcPct val="0"/>
              </a:spcAft>
              <a:buSzPts val="6000"/>
              <a:buNone/>
              <a:defRPr/>
            </a:lvl2pPr>
            <a:lvl3pPr lvl="2" algn="l" rtl="0">
              <a:spcBef>
                <a:spcPct val="0"/>
              </a:spcBef>
              <a:spcAft>
                <a:spcPct val="0"/>
              </a:spcAft>
              <a:buSzPts val="6000"/>
              <a:buNone/>
              <a:defRPr/>
            </a:lvl3pPr>
            <a:lvl4pPr lvl="3" algn="l" rtl="0">
              <a:spcBef>
                <a:spcPct val="0"/>
              </a:spcBef>
              <a:spcAft>
                <a:spcPct val="0"/>
              </a:spcAft>
              <a:buSzPts val="6000"/>
              <a:buNone/>
              <a:defRPr/>
            </a:lvl4pPr>
            <a:lvl5pPr lvl="4" algn="l" rtl="0">
              <a:spcBef>
                <a:spcPct val="0"/>
              </a:spcBef>
              <a:spcAft>
                <a:spcPct val="0"/>
              </a:spcAft>
              <a:buSzPts val="6000"/>
              <a:buNone/>
              <a:defRPr/>
            </a:lvl5pPr>
            <a:lvl6pPr lvl="5" algn="l" rtl="0">
              <a:spcBef>
                <a:spcPct val="0"/>
              </a:spcBef>
              <a:spcAft>
                <a:spcPct val="0"/>
              </a:spcAft>
              <a:buSzPts val="6000"/>
              <a:buNone/>
              <a:defRPr/>
            </a:lvl6pPr>
            <a:lvl7pPr lvl="6" algn="l" rtl="0">
              <a:spcBef>
                <a:spcPct val="0"/>
              </a:spcBef>
              <a:spcAft>
                <a:spcPct val="0"/>
              </a:spcAft>
              <a:buSzPts val="6000"/>
              <a:buNone/>
              <a:defRPr/>
            </a:lvl7pPr>
            <a:lvl8pPr lvl="7" algn="l" rtl="0">
              <a:spcBef>
                <a:spcPct val="0"/>
              </a:spcBef>
              <a:spcAft>
                <a:spcPct val="0"/>
              </a:spcAft>
              <a:buSzPts val="6000"/>
              <a:buNone/>
              <a:defRPr/>
            </a:lvl8pPr>
            <a:lvl9pPr lvl="8" algn="l" rtl="0">
              <a:spcBef>
                <a:spcPct val="0"/>
              </a:spcBef>
              <a:spcAft>
                <a:spcPct val="0"/>
              </a:spcAft>
              <a:buSzPts val="6000"/>
              <a:buNone/>
              <a:defRPr/>
            </a:lvl9pPr>
          </a:lstStyle>
          <a:p>
            <a:endParaRPr/>
          </a:p>
        </p:txBody>
      </p:sp>
      <p:sp>
        <p:nvSpPr>
          <p:cNvPr id="56" name="Google Shape;56;g175da0774fb_0_45"/>
          <p:cNvSpPr txBox="1">
            <a:spLocks noGrp="1"/>
          </p:cNvSpPr>
          <p:nvPr>
            <p:ph type="body" idx="1"/>
          </p:nvPr>
        </p:nvSpPr>
        <p:spPr>
          <a:xfrm>
            <a:off x="1143001" y="3240884"/>
            <a:ext cx="14507101" cy="5821200"/>
          </a:xfrm>
          <a:prstGeom prst="rect">
            <a:avLst/>
          </a:prstGeom>
          <a:noFill/>
          <a:ln>
            <a:noFill/>
          </a:ln>
        </p:spPr>
        <p:txBody>
          <a:bodyPr spcFirstLastPara="1" wrap="square" lIns="148575" tIns="74275" rIns="148575" bIns="74275" anchor="t" anchorCtr="0">
            <a:normAutofit/>
          </a:bodyPr>
          <a:lstStyle>
            <a:lvl1pPr marL="457200" lvl="0" indent="-374650" algn="l" rtl="0">
              <a:spcBef>
                <a:spcPts val="1600"/>
              </a:spcBef>
              <a:spcAft>
                <a:spcPct val="0"/>
              </a:spcAft>
              <a:buSzPts val="2300"/>
              <a:buChar char="●"/>
              <a:defRPr/>
            </a:lvl1pPr>
            <a:lvl2pPr marL="914400" lvl="1" indent="-374650" algn="l" rtl="0">
              <a:spcBef>
                <a:spcPts val="1600"/>
              </a:spcBef>
              <a:spcAft>
                <a:spcPct val="0"/>
              </a:spcAft>
              <a:buSzPts val="2300"/>
              <a:buChar char="○"/>
              <a:defRPr/>
            </a:lvl2pPr>
            <a:lvl3pPr marL="1371600" lvl="2" indent="-374650" algn="l" rtl="0">
              <a:spcBef>
                <a:spcPts val="1600"/>
              </a:spcBef>
              <a:spcAft>
                <a:spcPct val="0"/>
              </a:spcAft>
              <a:buSzPts val="2300"/>
              <a:buChar char="■"/>
              <a:defRPr/>
            </a:lvl3pPr>
            <a:lvl4pPr marL="1828800" lvl="3" indent="-374650" algn="l" rtl="0">
              <a:spcBef>
                <a:spcPts val="1600"/>
              </a:spcBef>
              <a:spcAft>
                <a:spcPct val="0"/>
              </a:spcAft>
              <a:buSzPts val="2300"/>
              <a:buChar char="●"/>
              <a:defRPr/>
            </a:lvl4pPr>
            <a:lvl5pPr marL="2286000" lvl="4" indent="-374650" algn="l" rtl="0">
              <a:spcBef>
                <a:spcPts val="1600"/>
              </a:spcBef>
              <a:spcAft>
                <a:spcPct val="0"/>
              </a:spcAft>
              <a:buSzPts val="2300"/>
              <a:buChar char="○"/>
              <a:defRPr/>
            </a:lvl5pPr>
            <a:lvl6pPr marL="2743200" lvl="5" indent="-374650" algn="l" rtl="0">
              <a:spcBef>
                <a:spcPts val="1600"/>
              </a:spcBef>
              <a:spcAft>
                <a:spcPct val="0"/>
              </a:spcAft>
              <a:buSzPts val="2300"/>
              <a:buChar char="■"/>
              <a:defRPr/>
            </a:lvl6pPr>
            <a:lvl7pPr marL="3200400" lvl="6" indent="-374650" algn="l" rtl="0">
              <a:spcBef>
                <a:spcPts val="1600"/>
              </a:spcBef>
              <a:spcAft>
                <a:spcPct val="0"/>
              </a:spcAft>
              <a:buSzPts val="2300"/>
              <a:buChar char="●"/>
              <a:defRPr/>
            </a:lvl7pPr>
            <a:lvl8pPr marL="3657600" lvl="7" indent="-374650" algn="l" rtl="0">
              <a:spcBef>
                <a:spcPts val="1600"/>
              </a:spcBef>
              <a:spcAft>
                <a:spcPct val="0"/>
              </a:spcAft>
              <a:buSzPts val="2300"/>
              <a:buChar char="○"/>
              <a:defRPr/>
            </a:lvl8pPr>
            <a:lvl9pPr marL="4114800" lvl="8" indent="-374650" algn="l" rtl="0">
              <a:spcBef>
                <a:spcPts val="1600"/>
              </a:spcBef>
              <a:spcAft>
                <a:spcPct val="0"/>
              </a:spcAft>
              <a:buSzPts val="2300"/>
              <a:buChar char="■"/>
              <a:defRPr/>
            </a:lvl9pPr>
          </a:lstStyle>
          <a:p>
            <a:endParaRPr/>
          </a:p>
        </p:txBody>
      </p:sp>
      <p:sp>
        <p:nvSpPr>
          <p:cNvPr id="57" name="Google Shape;57;g175da0774fb_0_45"/>
          <p:cNvSpPr txBox="1">
            <a:spLocks noGrp="1"/>
          </p:cNvSpPr>
          <p:nvPr>
            <p:ph type="dt" idx="10"/>
          </p:nvPr>
        </p:nvSpPr>
        <p:spPr>
          <a:xfrm>
            <a:off x="12158662" y="9062043"/>
            <a:ext cx="1539000" cy="547800"/>
          </a:xfrm>
          <a:prstGeom prst="rect">
            <a:avLst/>
          </a:prstGeom>
          <a:noFill/>
          <a:ln>
            <a:noFill/>
          </a:ln>
        </p:spPr>
        <p:txBody>
          <a:bodyPr spcFirstLastPara="1" wrap="square" lIns="148575" tIns="74275" rIns="148575" bIns="74275" anchor="ctr" anchorCtr="0">
            <a:noAutofit/>
          </a:bodyPr>
          <a:lstStyle>
            <a:lvl1pPr lvl="0" algn="r" rtl="0">
              <a:spcBef>
                <a:spcPct val="0"/>
              </a:spcBef>
              <a:spcAft>
                <a:spcPct val="0"/>
              </a:spcAft>
              <a:buSzPts val="2300"/>
              <a:buNone/>
              <a:defRPr sz="2300"/>
            </a:lvl1pPr>
            <a:lvl2pPr lvl="1" algn="l" rtl="0">
              <a:spcBef>
                <a:spcPct val="0"/>
              </a:spcBef>
              <a:spcAft>
                <a:spcPct val="0"/>
              </a:spcAft>
              <a:buSzPts val="2300"/>
              <a:buNone/>
              <a:defRPr sz="2300"/>
            </a:lvl2pPr>
            <a:lvl3pPr lvl="2" algn="l" rtl="0">
              <a:spcBef>
                <a:spcPct val="0"/>
              </a:spcBef>
              <a:spcAft>
                <a:spcPct val="0"/>
              </a:spcAft>
              <a:buSzPts val="2300"/>
              <a:buNone/>
              <a:defRPr sz="2300"/>
            </a:lvl3pPr>
            <a:lvl4pPr lvl="3" algn="l" rtl="0">
              <a:spcBef>
                <a:spcPct val="0"/>
              </a:spcBef>
              <a:spcAft>
                <a:spcPct val="0"/>
              </a:spcAft>
              <a:buSzPts val="2300"/>
              <a:buNone/>
              <a:defRPr sz="2300"/>
            </a:lvl4pPr>
            <a:lvl5pPr lvl="4" algn="l" rtl="0">
              <a:spcBef>
                <a:spcPct val="0"/>
              </a:spcBef>
              <a:spcAft>
                <a:spcPct val="0"/>
              </a:spcAft>
              <a:buSzPts val="2300"/>
              <a:buNone/>
              <a:defRPr sz="2300"/>
            </a:lvl5pPr>
            <a:lvl6pPr lvl="5" algn="l" rtl="0">
              <a:spcBef>
                <a:spcPct val="0"/>
              </a:spcBef>
              <a:spcAft>
                <a:spcPct val="0"/>
              </a:spcAft>
              <a:buSzPts val="2300"/>
              <a:buNone/>
              <a:defRPr sz="2300"/>
            </a:lvl6pPr>
            <a:lvl7pPr lvl="6" algn="l" rtl="0">
              <a:spcBef>
                <a:spcPct val="0"/>
              </a:spcBef>
              <a:spcAft>
                <a:spcPct val="0"/>
              </a:spcAft>
              <a:buSzPts val="2300"/>
              <a:buNone/>
              <a:defRPr sz="2300"/>
            </a:lvl7pPr>
            <a:lvl8pPr lvl="7" algn="l" rtl="0">
              <a:spcBef>
                <a:spcPct val="0"/>
              </a:spcBef>
              <a:spcAft>
                <a:spcPct val="0"/>
              </a:spcAft>
              <a:buSzPts val="2300"/>
              <a:buNone/>
              <a:defRPr sz="2300"/>
            </a:lvl8pPr>
            <a:lvl9pPr lvl="8" algn="l" rtl="0">
              <a:spcBef>
                <a:spcPct val="0"/>
              </a:spcBef>
              <a:spcAft>
                <a:spcPct val="0"/>
              </a:spcAft>
              <a:buSzPts val="2300"/>
              <a:buNone/>
              <a:defRPr sz="2300"/>
            </a:lvl9pPr>
          </a:lstStyle>
          <a:p>
            <a:endParaRPr/>
          </a:p>
        </p:txBody>
      </p:sp>
      <p:sp>
        <p:nvSpPr>
          <p:cNvPr id="58" name="Google Shape;58;g175da0774fb_0_45"/>
          <p:cNvSpPr txBox="1">
            <a:spLocks noGrp="1"/>
          </p:cNvSpPr>
          <p:nvPr>
            <p:ph type="ftr" idx="11"/>
          </p:nvPr>
        </p:nvSpPr>
        <p:spPr>
          <a:xfrm>
            <a:off x="1143001" y="9062043"/>
            <a:ext cx="10627200" cy="547800"/>
          </a:xfrm>
          <a:prstGeom prst="rect">
            <a:avLst/>
          </a:prstGeom>
          <a:noFill/>
          <a:ln>
            <a:noFill/>
          </a:ln>
        </p:spPr>
        <p:txBody>
          <a:bodyPr spcFirstLastPara="1" wrap="square" lIns="148575" tIns="74275" rIns="148575" bIns="74275" anchor="ctr" anchorCtr="0">
            <a:noAutofit/>
          </a:bodyPr>
          <a:lstStyle>
            <a:lvl1pPr lvl="0" algn="l" rtl="0">
              <a:spcBef>
                <a:spcPct val="0"/>
              </a:spcBef>
              <a:spcAft>
                <a:spcPct val="0"/>
              </a:spcAft>
              <a:buSzPts val="2300"/>
              <a:buNone/>
              <a:defRPr sz="2300"/>
            </a:lvl1pPr>
            <a:lvl2pPr lvl="1" algn="l" rtl="0">
              <a:spcBef>
                <a:spcPct val="0"/>
              </a:spcBef>
              <a:spcAft>
                <a:spcPct val="0"/>
              </a:spcAft>
              <a:buSzPts val="2300"/>
              <a:buNone/>
              <a:defRPr sz="2300"/>
            </a:lvl2pPr>
            <a:lvl3pPr lvl="2" algn="l" rtl="0">
              <a:spcBef>
                <a:spcPct val="0"/>
              </a:spcBef>
              <a:spcAft>
                <a:spcPct val="0"/>
              </a:spcAft>
              <a:buSzPts val="2300"/>
              <a:buNone/>
              <a:defRPr sz="2300"/>
            </a:lvl3pPr>
            <a:lvl4pPr lvl="3" algn="l" rtl="0">
              <a:spcBef>
                <a:spcPct val="0"/>
              </a:spcBef>
              <a:spcAft>
                <a:spcPct val="0"/>
              </a:spcAft>
              <a:buSzPts val="2300"/>
              <a:buNone/>
              <a:defRPr sz="2300"/>
            </a:lvl4pPr>
            <a:lvl5pPr lvl="4" algn="l" rtl="0">
              <a:spcBef>
                <a:spcPct val="0"/>
              </a:spcBef>
              <a:spcAft>
                <a:spcPct val="0"/>
              </a:spcAft>
              <a:buSzPts val="2300"/>
              <a:buNone/>
              <a:defRPr sz="2300"/>
            </a:lvl5pPr>
            <a:lvl6pPr lvl="5" algn="l" rtl="0">
              <a:spcBef>
                <a:spcPct val="0"/>
              </a:spcBef>
              <a:spcAft>
                <a:spcPct val="0"/>
              </a:spcAft>
              <a:buSzPts val="2300"/>
              <a:buNone/>
              <a:defRPr sz="2300"/>
            </a:lvl6pPr>
            <a:lvl7pPr lvl="6" algn="l" rtl="0">
              <a:spcBef>
                <a:spcPct val="0"/>
              </a:spcBef>
              <a:spcAft>
                <a:spcPct val="0"/>
              </a:spcAft>
              <a:buSzPts val="2300"/>
              <a:buNone/>
              <a:defRPr sz="2300"/>
            </a:lvl7pPr>
            <a:lvl8pPr lvl="7" algn="l" rtl="0">
              <a:spcBef>
                <a:spcPct val="0"/>
              </a:spcBef>
              <a:spcAft>
                <a:spcPct val="0"/>
              </a:spcAft>
              <a:buSzPts val="2300"/>
              <a:buNone/>
              <a:defRPr sz="2300"/>
            </a:lvl8pPr>
            <a:lvl9pPr lvl="8" algn="l" rtl="0">
              <a:spcBef>
                <a:spcPct val="0"/>
              </a:spcBef>
              <a:spcAft>
                <a:spcPct val="0"/>
              </a:spcAft>
              <a:buSzPts val="2300"/>
              <a:buNone/>
              <a:defRPr sz="2300"/>
            </a:lvl9pPr>
          </a:lstStyle>
          <a:p>
            <a:endParaRPr/>
          </a:p>
        </p:txBody>
      </p:sp>
      <p:sp>
        <p:nvSpPr>
          <p:cNvPr id="59" name="Google Shape;59;g175da0774fb_0_45"/>
          <p:cNvSpPr txBox="1">
            <a:spLocks noGrp="1"/>
          </p:cNvSpPr>
          <p:nvPr>
            <p:ph type="sldNum" idx="12"/>
          </p:nvPr>
        </p:nvSpPr>
        <p:spPr>
          <a:xfrm>
            <a:off x="14496745" y="9062043"/>
            <a:ext cx="1153200" cy="547800"/>
          </a:xfrm>
          <a:prstGeom prst="rect">
            <a:avLst/>
          </a:prstGeom>
          <a:noFill/>
          <a:ln>
            <a:noFill/>
          </a:ln>
        </p:spPr>
        <p:txBody>
          <a:bodyPr spcFirstLastPara="1" wrap="square" lIns="148575" tIns="74275" rIns="148575" bIns="74275" anchor="ctr" anchorCtr="0">
            <a:normAutofit/>
          </a:bodyPr>
          <a:lstStyle>
            <a:lvl1pPr marL="0" lvl="0" indent="0" algn="r" rtl="0">
              <a:spcBef>
                <a:spcPct val="0"/>
              </a:spcBef>
              <a:buNone/>
              <a:defRPr/>
            </a:lvl1pPr>
            <a:lvl2pPr marL="0" lvl="1" indent="0" algn="r" rtl="0">
              <a:spcBef>
                <a:spcPct val="0"/>
              </a:spcBef>
              <a:buNone/>
              <a:defRPr/>
            </a:lvl2pPr>
            <a:lvl3pPr marL="0" lvl="2" indent="0" algn="r" rtl="0">
              <a:spcBef>
                <a:spcPct val="0"/>
              </a:spcBef>
              <a:buNone/>
              <a:defRPr/>
            </a:lvl3pPr>
            <a:lvl4pPr marL="0" lvl="3" indent="0" algn="r" rtl="0">
              <a:spcBef>
                <a:spcPct val="0"/>
              </a:spcBef>
              <a:buNone/>
              <a:defRPr/>
            </a:lvl4pPr>
            <a:lvl5pPr marL="0" lvl="4" indent="0" algn="r" rtl="0">
              <a:spcBef>
                <a:spcPct val="0"/>
              </a:spcBef>
              <a:buNone/>
              <a:defRPr/>
            </a:lvl5pPr>
            <a:lvl6pPr marL="0" lvl="5" indent="0" algn="r" rtl="0">
              <a:spcBef>
                <a:spcPct val="0"/>
              </a:spcBef>
              <a:buNone/>
              <a:defRPr/>
            </a:lvl6pPr>
            <a:lvl7pPr marL="0" lvl="6" indent="0" algn="r" rtl="0">
              <a:spcBef>
                <a:spcPct val="0"/>
              </a:spcBef>
              <a:buNone/>
              <a:defRPr/>
            </a:lvl7pPr>
            <a:lvl8pPr marL="0" lvl="7" indent="0" algn="r" rtl="0">
              <a:spcBef>
                <a:spcPct val="0"/>
              </a:spcBef>
              <a:buNone/>
              <a:defRPr/>
            </a:lvl8pPr>
            <a:lvl9pPr marL="0" lvl="8" indent="0" algn="r" rtl="0">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75da0774fb_0_8"/>
          <p:cNvSpPr txBox="1">
            <a:spLocks noGrp="1"/>
          </p:cNvSpPr>
          <p:nvPr>
            <p:ph type="title"/>
          </p:nvPr>
        </p:nvSpPr>
        <p:spPr>
          <a:xfrm>
            <a:off x="701325" y="4301700"/>
            <a:ext cx="19171200" cy="1683600"/>
          </a:xfrm>
          <a:prstGeom prst="rect">
            <a:avLst/>
          </a:prstGeom>
        </p:spPr>
        <p:txBody>
          <a:bodyPr spcFirstLastPara="1" wrap="square" lIns="198100" tIns="198100" rIns="198100" bIns="198100" anchor="ctr" anchorCtr="0">
            <a:normAutofit/>
          </a:bodyPr>
          <a:lstStyle>
            <a:lvl1pPr lvl="0" algn="ctr">
              <a:spcBef>
                <a:spcPct val="0"/>
              </a:spcBef>
              <a:spcAft>
                <a:spcPct val="0"/>
              </a:spcAft>
              <a:buSzPts val="7800"/>
              <a:buNone/>
              <a:defRPr sz="7800"/>
            </a:lvl1pPr>
            <a:lvl2pPr lvl="1" algn="ctr">
              <a:spcBef>
                <a:spcPct val="0"/>
              </a:spcBef>
              <a:spcAft>
                <a:spcPct val="0"/>
              </a:spcAft>
              <a:buSzPts val="7800"/>
              <a:buNone/>
              <a:defRPr sz="7800"/>
            </a:lvl2pPr>
            <a:lvl3pPr lvl="2" algn="ctr">
              <a:spcBef>
                <a:spcPct val="0"/>
              </a:spcBef>
              <a:spcAft>
                <a:spcPct val="0"/>
              </a:spcAft>
              <a:buSzPts val="7800"/>
              <a:buNone/>
              <a:defRPr sz="7800"/>
            </a:lvl3pPr>
            <a:lvl4pPr lvl="3" algn="ctr">
              <a:spcBef>
                <a:spcPct val="0"/>
              </a:spcBef>
              <a:spcAft>
                <a:spcPct val="0"/>
              </a:spcAft>
              <a:buSzPts val="7800"/>
              <a:buNone/>
              <a:defRPr sz="7800"/>
            </a:lvl4pPr>
            <a:lvl5pPr lvl="4" algn="ctr">
              <a:spcBef>
                <a:spcPct val="0"/>
              </a:spcBef>
              <a:spcAft>
                <a:spcPct val="0"/>
              </a:spcAft>
              <a:buSzPts val="7800"/>
              <a:buNone/>
              <a:defRPr sz="7800"/>
            </a:lvl5pPr>
            <a:lvl6pPr lvl="5" algn="ctr">
              <a:spcBef>
                <a:spcPct val="0"/>
              </a:spcBef>
              <a:spcAft>
                <a:spcPct val="0"/>
              </a:spcAft>
              <a:buSzPts val="7800"/>
              <a:buNone/>
              <a:defRPr sz="7800"/>
            </a:lvl6pPr>
            <a:lvl7pPr lvl="6" algn="ctr">
              <a:spcBef>
                <a:spcPct val="0"/>
              </a:spcBef>
              <a:spcAft>
                <a:spcPct val="0"/>
              </a:spcAft>
              <a:buSzPts val="7800"/>
              <a:buNone/>
              <a:defRPr sz="7800"/>
            </a:lvl7pPr>
            <a:lvl8pPr lvl="7" algn="ctr">
              <a:spcBef>
                <a:spcPct val="0"/>
              </a:spcBef>
              <a:spcAft>
                <a:spcPct val="0"/>
              </a:spcAft>
              <a:buSzPts val="7800"/>
              <a:buNone/>
              <a:defRPr sz="7800"/>
            </a:lvl8pPr>
            <a:lvl9pPr lvl="8" algn="ctr">
              <a:spcBef>
                <a:spcPct val="0"/>
              </a:spcBef>
              <a:spcAft>
                <a:spcPct val="0"/>
              </a:spcAft>
              <a:buSzPts val="7800"/>
              <a:buNone/>
              <a:defRPr sz="7800"/>
            </a:lvl9pPr>
          </a:lstStyle>
          <a:p>
            <a:endParaRPr/>
          </a:p>
        </p:txBody>
      </p:sp>
      <p:sp>
        <p:nvSpPr>
          <p:cNvPr id="19" name="Google Shape;19;g175da0774fb_0_8"/>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75da0774fb_0_11"/>
          <p:cNvSpPr txBox="1">
            <a:spLocks noGrp="1"/>
          </p:cNvSpPr>
          <p:nvPr>
            <p:ph type="title"/>
          </p:nvPr>
        </p:nvSpPr>
        <p:spPr>
          <a:xfrm>
            <a:off x="701325" y="890050"/>
            <a:ext cx="19171200" cy="1145400"/>
          </a:xfrm>
          <a:prstGeom prst="rect">
            <a:avLst/>
          </a:prstGeom>
        </p:spPr>
        <p:txBody>
          <a:bodyPr spcFirstLastPara="1" wrap="square" lIns="198100" tIns="198100" rIns="198100" bIns="198100" anchor="t" anchorCtr="0">
            <a:normAutofit/>
          </a:bodyPr>
          <a:lstStyle>
            <a:lvl1pPr lvl="0">
              <a:spcBef>
                <a:spcPct val="0"/>
              </a:spcBef>
              <a:spcAft>
                <a:spcPct val="0"/>
              </a:spcAft>
              <a:buSzPts val="6000"/>
              <a:buNone/>
              <a:defRPr/>
            </a:lvl1pPr>
            <a:lvl2pPr lvl="1">
              <a:spcBef>
                <a:spcPct val="0"/>
              </a:spcBef>
              <a:spcAft>
                <a:spcPct val="0"/>
              </a:spcAft>
              <a:buSzPts val="6000"/>
              <a:buNone/>
              <a:defRPr/>
            </a:lvl2pPr>
            <a:lvl3pPr lvl="2">
              <a:spcBef>
                <a:spcPct val="0"/>
              </a:spcBef>
              <a:spcAft>
                <a:spcPct val="0"/>
              </a:spcAft>
              <a:buSzPts val="6000"/>
              <a:buNone/>
              <a:defRPr/>
            </a:lvl3pPr>
            <a:lvl4pPr lvl="3">
              <a:spcBef>
                <a:spcPct val="0"/>
              </a:spcBef>
              <a:spcAft>
                <a:spcPct val="0"/>
              </a:spcAft>
              <a:buSzPts val="6000"/>
              <a:buNone/>
              <a:defRPr/>
            </a:lvl4pPr>
            <a:lvl5pPr lvl="4">
              <a:spcBef>
                <a:spcPct val="0"/>
              </a:spcBef>
              <a:spcAft>
                <a:spcPct val="0"/>
              </a:spcAft>
              <a:buSzPts val="6000"/>
              <a:buNone/>
              <a:defRPr/>
            </a:lvl5pPr>
            <a:lvl6pPr lvl="5">
              <a:spcBef>
                <a:spcPct val="0"/>
              </a:spcBef>
              <a:spcAft>
                <a:spcPct val="0"/>
              </a:spcAft>
              <a:buSzPts val="6000"/>
              <a:buNone/>
              <a:defRPr/>
            </a:lvl6pPr>
            <a:lvl7pPr lvl="6">
              <a:spcBef>
                <a:spcPct val="0"/>
              </a:spcBef>
              <a:spcAft>
                <a:spcPct val="0"/>
              </a:spcAft>
              <a:buSzPts val="6000"/>
              <a:buNone/>
              <a:defRPr/>
            </a:lvl7pPr>
            <a:lvl8pPr lvl="7">
              <a:spcBef>
                <a:spcPct val="0"/>
              </a:spcBef>
              <a:spcAft>
                <a:spcPct val="0"/>
              </a:spcAft>
              <a:buSzPts val="6000"/>
              <a:buNone/>
              <a:defRPr/>
            </a:lvl8pPr>
            <a:lvl9pPr lvl="8">
              <a:spcBef>
                <a:spcPct val="0"/>
              </a:spcBef>
              <a:spcAft>
                <a:spcPct val="0"/>
              </a:spcAft>
              <a:buSzPts val="6000"/>
              <a:buNone/>
              <a:defRPr/>
            </a:lvl9pPr>
          </a:lstStyle>
          <a:p>
            <a:endParaRPr/>
          </a:p>
        </p:txBody>
      </p:sp>
      <p:sp>
        <p:nvSpPr>
          <p:cNvPr id="22" name="Google Shape;22;g175da0774fb_0_11"/>
          <p:cNvSpPr txBox="1">
            <a:spLocks noGrp="1"/>
          </p:cNvSpPr>
          <p:nvPr>
            <p:ph type="body" idx="1"/>
          </p:nvPr>
        </p:nvSpPr>
        <p:spPr>
          <a:xfrm>
            <a:off x="701325" y="2304950"/>
            <a:ext cx="19171200" cy="6832800"/>
          </a:xfrm>
          <a:prstGeom prst="rect">
            <a:avLst/>
          </a:prstGeom>
        </p:spPr>
        <p:txBody>
          <a:bodyPr spcFirstLastPara="1" wrap="square" lIns="198100" tIns="198100" rIns="198100" bIns="198100" anchor="t" anchorCtr="0">
            <a:normAutofit/>
          </a:bodyPr>
          <a:lstStyle>
            <a:lvl1pPr marL="457200" lvl="0" indent="-476250">
              <a:spcBef>
                <a:spcPct val="0"/>
              </a:spcBef>
              <a:spcAft>
                <a:spcPct val="0"/>
              </a:spcAft>
              <a:buSzPts val="3900"/>
              <a:buChar char="●"/>
              <a:defRPr/>
            </a:lvl1pPr>
            <a:lvl2pPr marL="914400" lvl="1" indent="-425450">
              <a:spcBef>
                <a:spcPct val="0"/>
              </a:spcBef>
              <a:spcAft>
                <a:spcPct val="0"/>
              </a:spcAft>
              <a:buSzPts val="3100"/>
              <a:buChar char="○"/>
              <a:defRPr/>
            </a:lvl2pPr>
            <a:lvl3pPr marL="1371600" lvl="2" indent="-425450">
              <a:spcBef>
                <a:spcPct val="0"/>
              </a:spcBef>
              <a:spcAft>
                <a:spcPct val="0"/>
              </a:spcAft>
              <a:buSzPts val="3100"/>
              <a:buChar char="■"/>
              <a:defRPr/>
            </a:lvl3pPr>
            <a:lvl4pPr marL="1828800" lvl="3" indent="-425450">
              <a:spcBef>
                <a:spcPct val="0"/>
              </a:spcBef>
              <a:spcAft>
                <a:spcPct val="0"/>
              </a:spcAft>
              <a:buSzPts val="3100"/>
              <a:buChar char="●"/>
              <a:defRPr/>
            </a:lvl4pPr>
            <a:lvl5pPr marL="2286000" lvl="4" indent="-425450">
              <a:spcBef>
                <a:spcPct val="0"/>
              </a:spcBef>
              <a:spcAft>
                <a:spcPct val="0"/>
              </a:spcAft>
              <a:buSzPts val="3100"/>
              <a:buChar char="○"/>
              <a:defRPr/>
            </a:lvl5pPr>
            <a:lvl6pPr marL="2743200" lvl="5" indent="-425450">
              <a:spcBef>
                <a:spcPct val="0"/>
              </a:spcBef>
              <a:spcAft>
                <a:spcPct val="0"/>
              </a:spcAft>
              <a:buSzPts val="3100"/>
              <a:buChar char="■"/>
              <a:defRPr/>
            </a:lvl6pPr>
            <a:lvl7pPr marL="3200400" lvl="6" indent="-425450">
              <a:spcBef>
                <a:spcPct val="0"/>
              </a:spcBef>
              <a:spcAft>
                <a:spcPct val="0"/>
              </a:spcAft>
              <a:buSzPts val="3100"/>
              <a:buChar char="●"/>
              <a:defRPr/>
            </a:lvl7pPr>
            <a:lvl8pPr marL="3657600" lvl="7" indent="-425450">
              <a:spcBef>
                <a:spcPct val="0"/>
              </a:spcBef>
              <a:spcAft>
                <a:spcPct val="0"/>
              </a:spcAft>
              <a:buSzPts val="3100"/>
              <a:buChar char="○"/>
              <a:defRPr/>
            </a:lvl8pPr>
            <a:lvl9pPr marL="4114800" lvl="8" indent="-425450">
              <a:spcBef>
                <a:spcPct val="0"/>
              </a:spcBef>
              <a:spcAft>
                <a:spcPct val="0"/>
              </a:spcAft>
              <a:buSzPts val="3100"/>
              <a:buChar char="■"/>
              <a:defRPr/>
            </a:lvl9pPr>
          </a:lstStyle>
          <a:p>
            <a:endParaRPr/>
          </a:p>
        </p:txBody>
      </p:sp>
      <p:sp>
        <p:nvSpPr>
          <p:cNvPr id="23" name="Google Shape;23;g175da0774fb_0_11"/>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75da0774fb_0_15"/>
          <p:cNvSpPr txBox="1">
            <a:spLocks noGrp="1"/>
          </p:cNvSpPr>
          <p:nvPr>
            <p:ph type="title"/>
          </p:nvPr>
        </p:nvSpPr>
        <p:spPr>
          <a:xfrm>
            <a:off x="701325" y="890050"/>
            <a:ext cx="19171200" cy="1145400"/>
          </a:xfrm>
          <a:prstGeom prst="rect">
            <a:avLst/>
          </a:prstGeom>
        </p:spPr>
        <p:txBody>
          <a:bodyPr spcFirstLastPara="1" wrap="square" lIns="198100" tIns="198100" rIns="198100" bIns="198100" anchor="t" anchorCtr="0">
            <a:normAutofit/>
          </a:bodyPr>
          <a:lstStyle>
            <a:lvl1pPr lvl="0">
              <a:spcBef>
                <a:spcPct val="0"/>
              </a:spcBef>
              <a:spcAft>
                <a:spcPct val="0"/>
              </a:spcAft>
              <a:buSzPts val="6000"/>
              <a:buNone/>
              <a:defRPr/>
            </a:lvl1pPr>
            <a:lvl2pPr lvl="1">
              <a:spcBef>
                <a:spcPct val="0"/>
              </a:spcBef>
              <a:spcAft>
                <a:spcPct val="0"/>
              </a:spcAft>
              <a:buSzPts val="6000"/>
              <a:buNone/>
              <a:defRPr/>
            </a:lvl2pPr>
            <a:lvl3pPr lvl="2">
              <a:spcBef>
                <a:spcPct val="0"/>
              </a:spcBef>
              <a:spcAft>
                <a:spcPct val="0"/>
              </a:spcAft>
              <a:buSzPts val="6000"/>
              <a:buNone/>
              <a:defRPr/>
            </a:lvl3pPr>
            <a:lvl4pPr lvl="3">
              <a:spcBef>
                <a:spcPct val="0"/>
              </a:spcBef>
              <a:spcAft>
                <a:spcPct val="0"/>
              </a:spcAft>
              <a:buSzPts val="6000"/>
              <a:buNone/>
              <a:defRPr/>
            </a:lvl4pPr>
            <a:lvl5pPr lvl="4">
              <a:spcBef>
                <a:spcPct val="0"/>
              </a:spcBef>
              <a:spcAft>
                <a:spcPct val="0"/>
              </a:spcAft>
              <a:buSzPts val="6000"/>
              <a:buNone/>
              <a:defRPr/>
            </a:lvl5pPr>
            <a:lvl6pPr lvl="5">
              <a:spcBef>
                <a:spcPct val="0"/>
              </a:spcBef>
              <a:spcAft>
                <a:spcPct val="0"/>
              </a:spcAft>
              <a:buSzPts val="6000"/>
              <a:buNone/>
              <a:defRPr/>
            </a:lvl6pPr>
            <a:lvl7pPr lvl="6">
              <a:spcBef>
                <a:spcPct val="0"/>
              </a:spcBef>
              <a:spcAft>
                <a:spcPct val="0"/>
              </a:spcAft>
              <a:buSzPts val="6000"/>
              <a:buNone/>
              <a:defRPr/>
            </a:lvl7pPr>
            <a:lvl8pPr lvl="7">
              <a:spcBef>
                <a:spcPct val="0"/>
              </a:spcBef>
              <a:spcAft>
                <a:spcPct val="0"/>
              </a:spcAft>
              <a:buSzPts val="6000"/>
              <a:buNone/>
              <a:defRPr/>
            </a:lvl8pPr>
            <a:lvl9pPr lvl="8">
              <a:spcBef>
                <a:spcPct val="0"/>
              </a:spcBef>
              <a:spcAft>
                <a:spcPct val="0"/>
              </a:spcAft>
              <a:buSzPts val="6000"/>
              <a:buNone/>
              <a:defRPr/>
            </a:lvl9pPr>
          </a:lstStyle>
          <a:p>
            <a:endParaRPr/>
          </a:p>
        </p:txBody>
      </p:sp>
      <p:sp>
        <p:nvSpPr>
          <p:cNvPr id="26" name="Google Shape;26;g175da0774fb_0_15"/>
          <p:cNvSpPr txBox="1">
            <a:spLocks noGrp="1"/>
          </p:cNvSpPr>
          <p:nvPr>
            <p:ph type="body" idx="1"/>
          </p:nvPr>
        </p:nvSpPr>
        <p:spPr>
          <a:xfrm>
            <a:off x="701325" y="2304950"/>
            <a:ext cx="8999700" cy="6832800"/>
          </a:xfrm>
          <a:prstGeom prst="rect">
            <a:avLst/>
          </a:prstGeom>
        </p:spPr>
        <p:txBody>
          <a:bodyPr spcFirstLastPara="1" wrap="square" lIns="198100" tIns="198100" rIns="198100" bIns="198100" anchor="t" anchorCtr="0">
            <a:normAutofit/>
          </a:bodyPr>
          <a:lstStyle>
            <a:lvl1pPr marL="457200" lvl="0" indent="-425450">
              <a:spcBef>
                <a:spcPct val="0"/>
              </a:spcBef>
              <a:spcAft>
                <a:spcPct val="0"/>
              </a:spcAft>
              <a:buSzPts val="3100"/>
              <a:buChar char="●"/>
              <a:defRPr sz="3100"/>
            </a:lvl1pPr>
            <a:lvl2pPr marL="914400" lvl="1" indent="-393700">
              <a:spcBef>
                <a:spcPct val="0"/>
              </a:spcBef>
              <a:spcAft>
                <a:spcPct val="0"/>
              </a:spcAft>
              <a:buSzPts val="2600"/>
              <a:buChar char="○"/>
              <a:defRPr sz="2600"/>
            </a:lvl2pPr>
            <a:lvl3pPr marL="1371600" lvl="2" indent="-393700">
              <a:spcBef>
                <a:spcPct val="0"/>
              </a:spcBef>
              <a:spcAft>
                <a:spcPct val="0"/>
              </a:spcAft>
              <a:buSzPts val="2600"/>
              <a:buChar char="■"/>
              <a:defRPr sz="2600"/>
            </a:lvl3pPr>
            <a:lvl4pPr marL="1828800" lvl="3" indent="-393700">
              <a:spcBef>
                <a:spcPct val="0"/>
              </a:spcBef>
              <a:spcAft>
                <a:spcPct val="0"/>
              </a:spcAft>
              <a:buSzPts val="2600"/>
              <a:buChar char="●"/>
              <a:defRPr sz="2600"/>
            </a:lvl4pPr>
            <a:lvl5pPr marL="2286000" lvl="4" indent="-393700">
              <a:spcBef>
                <a:spcPct val="0"/>
              </a:spcBef>
              <a:spcAft>
                <a:spcPct val="0"/>
              </a:spcAft>
              <a:buSzPts val="2600"/>
              <a:buChar char="○"/>
              <a:defRPr sz="2600"/>
            </a:lvl5pPr>
            <a:lvl6pPr marL="2743200" lvl="5" indent="-393700">
              <a:spcBef>
                <a:spcPct val="0"/>
              </a:spcBef>
              <a:spcAft>
                <a:spcPct val="0"/>
              </a:spcAft>
              <a:buSzPts val="2600"/>
              <a:buChar char="■"/>
              <a:defRPr sz="2600"/>
            </a:lvl6pPr>
            <a:lvl7pPr marL="3200400" lvl="6" indent="-393700">
              <a:spcBef>
                <a:spcPct val="0"/>
              </a:spcBef>
              <a:spcAft>
                <a:spcPct val="0"/>
              </a:spcAft>
              <a:buSzPts val="2600"/>
              <a:buChar char="●"/>
              <a:defRPr sz="2600"/>
            </a:lvl7pPr>
            <a:lvl8pPr marL="3657600" lvl="7" indent="-393700">
              <a:spcBef>
                <a:spcPct val="0"/>
              </a:spcBef>
              <a:spcAft>
                <a:spcPct val="0"/>
              </a:spcAft>
              <a:buSzPts val="2600"/>
              <a:buChar char="○"/>
              <a:defRPr sz="2600"/>
            </a:lvl8pPr>
            <a:lvl9pPr marL="4114800" lvl="8" indent="-393700">
              <a:spcBef>
                <a:spcPct val="0"/>
              </a:spcBef>
              <a:spcAft>
                <a:spcPct val="0"/>
              </a:spcAft>
              <a:buSzPts val="2600"/>
              <a:buChar char="■"/>
              <a:defRPr sz="2600"/>
            </a:lvl9pPr>
          </a:lstStyle>
          <a:p>
            <a:endParaRPr/>
          </a:p>
        </p:txBody>
      </p:sp>
      <p:sp>
        <p:nvSpPr>
          <p:cNvPr id="27" name="Google Shape;27;g175da0774fb_0_15"/>
          <p:cNvSpPr txBox="1">
            <a:spLocks noGrp="1"/>
          </p:cNvSpPr>
          <p:nvPr>
            <p:ph type="body" idx="2"/>
          </p:nvPr>
        </p:nvSpPr>
        <p:spPr>
          <a:xfrm>
            <a:off x="10872900" y="2304950"/>
            <a:ext cx="8999700" cy="6832800"/>
          </a:xfrm>
          <a:prstGeom prst="rect">
            <a:avLst/>
          </a:prstGeom>
        </p:spPr>
        <p:txBody>
          <a:bodyPr spcFirstLastPara="1" wrap="square" lIns="198100" tIns="198100" rIns="198100" bIns="198100" anchor="t" anchorCtr="0">
            <a:normAutofit/>
          </a:bodyPr>
          <a:lstStyle>
            <a:lvl1pPr marL="457200" lvl="0" indent="-425450">
              <a:spcBef>
                <a:spcPct val="0"/>
              </a:spcBef>
              <a:spcAft>
                <a:spcPct val="0"/>
              </a:spcAft>
              <a:buSzPts val="3100"/>
              <a:buChar char="●"/>
              <a:defRPr sz="3100"/>
            </a:lvl1pPr>
            <a:lvl2pPr marL="914400" lvl="1" indent="-393700">
              <a:spcBef>
                <a:spcPct val="0"/>
              </a:spcBef>
              <a:spcAft>
                <a:spcPct val="0"/>
              </a:spcAft>
              <a:buSzPts val="2600"/>
              <a:buChar char="○"/>
              <a:defRPr sz="2600"/>
            </a:lvl2pPr>
            <a:lvl3pPr marL="1371600" lvl="2" indent="-393700">
              <a:spcBef>
                <a:spcPct val="0"/>
              </a:spcBef>
              <a:spcAft>
                <a:spcPct val="0"/>
              </a:spcAft>
              <a:buSzPts val="2600"/>
              <a:buChar char="■"/>
              <a:defRPr sz="2600"/>
            </a:lvl3pPr>
            <a:lvl4pPr marL="1828800" lvl="3" indent="-393700">
              <a:spcBef>
                <a:spcPct val="0"/>
              </a:spcBef>
              <a:spcAft>
                <a:spcPct val="0"/>
              </a:spcAft>
              <a:buSzPts val="2600"/>
              <a:buChar char="●"/>
              <a:defRPr sz="2600"/>
            </a:lvl4pPr>
            <a:lvl5pPr marL="2286000" lvl="4" indent="-393700">
              <a:spcBef>
                <a:spcPct val="0"/>
              </a:spcBef>
              <a:spcAft>
                <a:spcPct val="0"/>
              </a:spcAft>
              <a:buSzPts val="2600"/>
              <a:buChar char="○"/>
              <a:defRPr sz="2600"/>
            </a:lvl5pPr>
            <a:lvl6pPr marL="2743200" lvl="5" indent="-393700">
              <a:spcBef>
                <a:spcPct val="0"/>
              </a:spcBef>
              <a:spcAft>
                <a:spcPct val="0"/>
              </a:spcAft>
              <a:buSzPts val="2600"/>
              <a:buChar char="■"/>
              <a:defRPr sz="2600"/>
            </a:lvl6pPr>
            <a:lvl7pPr marL="3200400" lvl="6" indent="-393700">
              <a:spcBef>
                <a:spcPct val="0"/>
              </a:spcBef>
              <a:spcAft>
                <a:spcPct val="0"/>
              </a:spcAft>
              <a:buSzPts val="2600"/>
              <a:buChar char="●"/>
              <a:defRPr sz="2600"/>
            </a:lvl7pPr>
            <a:lvl8pPr marL="3657600" lvl="7" indent="-393700">
              <a:spcBef>
                <a:spcPct val="0"/>
              </a:spcBef>
              <a:spcAft>
                <a:spcPct val="0"/>
              </a:spcAft>
              <a:buSzPts val="2600"/>
              <a:buChar char="○"/>
              <a:defRPr sz="2600"/>
            </a:lvl8pPr>
            <a:lvl9pPr marL="4114800" lvl="8" indent="-393700">
              <a:spcBef>
                <a:spcPct val="0"/>
              </a:spcBef>
              <a:spcAft>
                <a:spcPct val="0"/>
              </a:spcAft>
              <a:buSzPts val="2600"/>
              <a:buChar char="■"/>
              <a:defRPr sz="2600"/>
            </a:lvl9pPr>
          </a:lstStyle>
          <a:p>
            <a:endParaRPr/>
          </a:p>
        </p:txBody>
      </p:sp>
      <p:sp>
        <p:nvSpPr>
          <p:cNvPr id="28" name="Google Shape;28;g175da0774fb_0_15"/>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75da0774fb_0_20"/>
          <p:cNvSpPr txBox="1">
            <a:spLocks noGrp="1"/>
          </p:cNvSpPr>
          <p:nvPr>
            <p:ph type="title"/>
          </p:nvPr>
        </p:nvSpPr>
        <p:spPr>
          <a:xfrm>
            <a:off x="701325" y="890050"/>
            <a:ext cx="19171200" cy="1145400"/>
          </a:xfrm>
          <a:prstGeom prst="rect">
            <a:avLst/>
          </a:prstGeom>
        </p:spPr>
        <p:txBody>
          <a:bodyPr spcFirstLastPara="1" wrap="square" lIns="198100" tIns="198100" rIns="198100" bIns="198100" anchor="t" anchorCtr="0">
            <a:normAutofit/>
          </a:bodyPr>
          <a:lstStyle>
            <a:lvl1pPr lvl="0">
              <a:spcBef>
                <a:spcPct val="0"/>
              </a:spcBef>
              <a:spcAft>
                <a:spcPct val="0"/>
              </a:spcAft>
              <a:buSzPts val="6000"/>
              <a:buNone/>
              <a:defRPr/>
            </a:lvl1pPr>
            <a:lvl2pPr lvl="1">
              <a:spcBef>
                <a:spcPct val="0"/>
              </a:spcBef>
              <a:spcAft>
                <a:spcPct val="0"/>
              </a:spcAft>
              <a:buSzPts val="6000"/>
              <a:buNone/>
              <a:defRPr/>
            </a:lvl2pPr>
            <a:lvl3pPr lvl="2">
              <a:spcBef>
                <a:spcPct val="0"/>
              </a:spcBef>
              <a:spcAft>
                <a:spcPct val="0"/>
              </a:spcAft>
              <a:buSzPts val="6000"/>
              <a:buNone/>
              <a:defRPr/>
            </a:lvl3pPr>
            <a:lvl4pPr lvl="3">
              <a:spcBef>
                <a:spcPct val="0"/>
              </a:spcBef>
              <a:spcAft>
                <a:spcPct val="0"/>
              </a:spcAft>
              <a:buSzPts val="6000"/>
              <a:buNone/>
              <a:defRPr/>
            </a:lvl4pPr>
            <a:lvl5pPr lvl="4">
              <a:spcBef>
                <a:spcPct val="0"/>
              </a:spcBef>
              <a:spcAft>
                <a:spcPct val="0"/>
              </a:spcAft>
              <a:buSzPts val="6000"/>
              <a:buNone/>
              <a:defRPr/>
            </a:lvl5pPr>
            <a:lvl6pPr lvl="5">
              <a:spcBef>
                <a:spcPct val="0"/>
              </a:spcBef>
              <a:spcAft>
                <a:spcPct val="0"/>
              </a:spcAft>
              <a:buSzPts val="6000"/>
              <a:buNone/>
              <a:defRPr/>
            </a:lvl6pPr>
            <a:lvl7pPr lvl="6">
              <a:spcBef>
                <a:spcPct val="0"/>
              </a:spcBef>
              <a:spcAft>
                <a:spcPct val="0"/>
              </a:spcAft>
              <a:buSzPts val="6000"/>
              <a:buNone/>
              <a:defRPr/>
            </a:lvl7pPr>
            <a:lvl8pPr lvl="7">
              <a:spcBef>
                <a:spcPct val="0"/>
              </a:spcBef>
              <a:spcAft>
                <a:spcPct val="0"/>
              </a:spcAft>
              <a:buSzPts val="6000"/>
              <a:buNone/>
              <a:defRPr/>
            </a:lvl8pPr>
            <a:lvl9pPr lvl="8">
              <a:spcBef>
                <a:spcPct val="0"/>
              </a:spcBef>
              <a:spcAft>
                <a:spcPct val="0"/>
              </a:spcAft>
              <a:buSzPts val="6000"/>
              <a:buNone/>
              <a:defRPr/>
            </a:lvl9pPr>
          </a:lstStyle>
          <a:p>
            <a:endParaRPr/>
          </a:p>
        </p:txBody>
      </p:sp>
      <p:sp>
        <p:nvSpPr>
          <p:cNvPr id="31" name="Google Shape;31;g175da0774fb_0_20"/>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75da0774fb_0_23"/>
          <p:cNvSpPr txBox="1">
            <a:spLocks noGrp="1"/>
          </p:cNvSpPr>
          <p:nvPr>
            <p:ph type="title"/>
          </p:nvPr>
        </p:nvSpPr>
        <p:spPr>
          <a:xfrm>
            <a:off x="701325" y="1111200"/>
            <a:ext cx="6318000" cy="1511400"/>
          </a:xfrm>
          <a:prstGeom prst="rect">
            <a:avLst/>
          </a:prstGeom>
        </p:spPr>
        <p:txBody>
          <a:bodyPr spcFirstLastPara="1" wrap="square" lIns="198100" tIns="198100" rIns="198100" bIns="198100" anchor="b" anchorCtr="0">
            <a:normAutofit/>
          </a:bodyPr>
          <a:lstStyle>
            <a:lvl1pPr lvl="0">
              <a:spcBef>
                <a:spcPct val="0"/>
              </a:spcBef>
              <a:spcAft>
                <a:spcPct val="0"/>
              </a:spcAft>
              <a:buSzPts val="5200"/>
              <a:buNone/>
              <a:defRPr sz="5200"/>
            </a:lvl1pPr>
            <a:lvl2pPr lvl="1">
              <a:spcBef>
                <a:spcPct val="0"/>
              </a:spcBef>
              <a:spcAft>
                <a:spcPct val="0"/>
              </a:spcAft>
              <a:buSzPts val="5200"/>
              <a:buNone/>
              <a:defRPr sz="5200"/>
            </a:lvl2pPr>
            <a:lvl3pPr lvl="2">
              <a:spcBef>
                <a:spcPct val="0"/>
              </a:spcBef>
              <a:spcAft>
                <a:spcPct val="0"/>
              </a:spcAft>
              <a:buSzPts val="5200"/>
              <a:buNone/>
              <a:defRPr sz="5200"/>
            </a:lvl3pPr>
            <a:lvl4pPr lvl="3">
              <a:spcBef>
                <a:spcPct val="0"/>
              </a:spcBef>
              <a:spcAft>
                <a:spcPct val="0"/>
              </a:spcAft>
              <a:buSzPts val="5200"/>
              <a:buNone/>
              <a:defRPr sz="5200"/>
            </a:lvl4pPr>
            <a:lvl5pPr lvl="4">
              <a:spcBef>
                <a:spcPct val="0"/>
              </a:spcBef>
              <a:spcAft>
                <a:spcPct val="0"/>
              </a:spcAft>
              <a:buSzPts val="5200"/>
              <a:buNone/>
              <a:defRPr sz="5200"/>
            </a:lvl5pPr>
            <a:lvl6pPr lvl="5">
              <a:spcBef>
                <a:spcPct val="0"/>
              </a:spcBef>
              <a:spcAft>
                <a:spcPct val="0"/>
              </a:spcAft>
              <a:buSzPts val="5200"/>
              <a:buNone/>
              <a:defRPr sz="5200"/>
            </a:lvl6pPr>
            <a:lvl7pPr lvl="6">
              <a:spcBef>
                <a:spcPct val="0"/>
              </a:spcBef>
              <a:spcAft>
                <a:spcPct val="0"/>
              </a:spcAft>
              <a:buSzPts val="5200"/>
              <a:buNone/>
              <a:defRPr sz="5200"/>
            </a:lvl7pPr>
            <a:lvl8pPr lvl="7">
              <a:spcBef>
                <a:spcPct val="0"/>
              </a:spcBef>
              <a:spcAft>
                <a:spcPct val="0"/>
              </a:spcAft>
              <a:buSzPts val="5200"/>
              <a:buNone/>
              <a:defRPr sz="5200"/>
            </a:lvl8pPr>
            <a:lvl9pPr lvl="8">
              <a:spcBef>
                <a:spcPct val="0"/>
              </a:spcBef>
              <a:spcAft>
                <a:spcPct val="0"/>
              </a:spcAft>
              <a:buSzPts val="5200"/>
              <a:buNone/>
              <a:defRPr sz="5200"/>
            </a:lvl9pPr>
          </a:lstStyle>
          <a:p>
            <a:endParaRPr/>
          </a:p>
        </p:txBody>
      </p:sp>
      <p:sp>
        <p:nvSpPr>
          <p:cNvPr id="34" name="Google Shape;34;g175da0774fb_0_23"/>
          <p:cNvSpPr txBox="1">
            <a:spLocks noGrp="1"/>
          </p:cNvSpPr>
          <p:nvPr>
            <p:ph type="body" idx="1"/>
          </p:nvPr>
        </p:nvSpPr>
        <p:spPr>
          <a:xfrm>
            <a:off x="701325" y="2779200"/>
            <a:ext cx="6318000" cy="6359100"/>
          </a:xfrm>
          <a:prstGeom prst="rect">
            <a:avLst/>
          </a:prstGeom>
        </p:spPr>
        <p:txBody>
          <a:bodyPr spcFirstLastPara="1" wrap="square" lIns="198100" tIns="198100" rIns="198100" bIns="198100" anchor="t" anchorCtr="0">
            <a:normAutofit/>
          </a:bodyPr>
          <a:lstStyle>
            <a:lvl1pPr marL="457200" lvl="0" indent="-393700">
              <a:spcBef>
                <a:spcPct val="0"/>
              </a:spcBef>
              <a:spcAft>
                <a:spcPct val="0"/>
              </a:spcAft>
              <a:buSzPts val="2600"/>
              <a:buChar char="●"/>
              <a:defRPr sz="2600"/>
            </a:lvl1pPr>
            <a:lvl2pPr marL="914400" lvl="1" indent="-393700">
              <a:spcBef>
                <a:spcPct val="0"/>
              </a:spcBef>
              <a:spcAft>
                <a:spcPct val="0"/>
              </a:spcAft>
              <a:buSzPts val="2600"/>
              <a:buChar char="○"/>
              <a:defRPr sz="2600"/>
            </a:lvl2pPr>
            <a:lvl3pPr marL="1371600" lvl="2" indent="-393700">
              <a:spcBef>
                <a:spcPct val="0"/>
              </a:spcBef>
              <a:spcAft>
                <a:spcPct val="0"/>
              </a:spcAft>
              <a:buSzPts val="2600"/>
              <a:buChar char="■"/>
              <a:defRPr sz="2600"/>
            </a:lvl3pPr>
            <a:lvl4pPr marL="1828800" lvl="3" indent="-393700">
              <a:spcBef>
                <a:spcPct val="0"/>
              </a:spcBef>
              <a:spcAft>
                <a:spcPct val="0"/>
              </a:spcAft>
              <a:buSzPts val="2600"/>
              <a:buChar char="●"/>
              <a:defRPr sz="2600"/>
            </a:lvl4pPr>
            <a:lvl5pPr marL="2286000" lvl="4" indent="-393700">
              <a:spcBef>
                <a:spcPct val="0"/>
              </a:spcBef>
              <a:spcAft>
                <a:spcPct val="0"/>
              </a:spcAft>
              <a:buSzPts val="2600"/>
              <a:buChar char="○"/>
              <a:defRPr sz="2600"/>
            </a:lvl5pPr>
            <a:lvl6pPr marL="2743200" lvl="5" indent="-393700">
              <a:spcBef>
                <a:spcPct val="0"/>
              </a:spcBef>
              <a:spcAft>
                <a:spcPct val="0"/>
              </a:spcAft>
              <a:buSzPts val="2600"/>
              <a:buChar char="■"/>
              <a:defRPr sz="2600"/>
            </a:lvl6pPr>
            <a:lvl7pPr marL="3200400" lvl="6" indent="-393700">
              <a:spcBef>
                <a:spcPct val="0"/>
              </a:spcBef>
              <a:spcAft>
                <a:spcPct val="0"/>
              </a:spcAft>
              <a:buSzPts val="2600"/>
              <a:buChar char="●"/>
              <a:defRPr sz="2600"/>
            </a:lvl7pPr>
            <a:lvl8pPr marL="3657600" lvl="7" indent="-393700">
              <a:spcBef>
                <a:spcPct val="0"/>
              </a:spcBef>
              <a:spcAft>
                <a:spcPct val="0"/>
              </a:spcAft>
              <a:buSzPts val="2600"/>
              <a:buChar char="○"/>
              <a:defRPr sz="2600"/>
            </a:lvl8pPr>
            <a:lvl9pPr marL="4114800" lvl="8" indent="-393700">
              <a:spcBef>
                <a:spcPct val="0"/>
              </a:spcBef>
              <a:spcAft>
                <a:spcPct val="0"/>
              </a:spcAft>
              <a:buSzPts val="2600"/>
              <a:buChar char="■"/>
              <a:defRPr sz="2600"/>
            </a:lvl9pPr>
          </a:lstStyle>
          <a:p>
            <a:endParaRPr/>
          </a:p>
        </p:txBody>
      </p:sp>
      <p:sp>
        <p:nvSpPr>
          <p:cNvPr id="35" name="Google Shape;35;g175da0774fb_0_23"/>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75da0774fb_0_27"/>
          <p:cNvSpPr txBox="1">
            <a:spLocks noGrp="1"/>
          </p:cNvSpPr>
          <p:nvPr>
            <p:ph type="title"/>
          </p:nvPr>
        </p:nvSpPr>
        <p:spPr>
          <a:xfrm>
            <a:off x="1103063" y="900300"/>
            <a:ext cx="14327400" cy="8181600"/>
          </a:xfrm>
          <a:prstGeom prst="rect">
            <a:avLst/>
          </a:prstGeom>
        </p:spPr>
        <p:txBody>
          <a:bodyPr spcFirstLastPara="1" wrap="square" lIns="198100" tIns="198100" rIns="198100" bIns="198100" anchor="ctr" anchorCtr="0">
            <a:normAutofit/>
          </a:bodyPr>
          <a:lstStyle>
            <a:lvl1pPr lvl="0">
              <a:spcBef>
                <a:spcPct val="0"/>
              </a:spcBef>
              <a:spcAft>
                <a:spcPct val="0"/>
              </a:spcAft>
              <a:buSzPts val="10400"/>
              <a:buNone/>
              <a:defRPr sz="10400"/>
            </a:lvl1pPr>
            <a:lvl2pPr lvl="1">
              <a:spcBef>
                <a:spcPct val="0"/>
              </a:spcBef>
              <a:spcAft>
                <a:spcPct val="0"/>
              </a:spcAft>
              <a:buSzPts val="10400"/>
              <a:buNone/>
              <a:defRPr sz="10400"/>
            </a:lvl2pPr>
            <a:lvl3pPr lvl="2">
              <a:spcBef>
                <a:spcPct val="0"/>
              </a:spcBef>
              <a:spcAft>
                <a:spcPct val="0"/>
              </a:spcAft>
              <a:buSzPts val="10400"/>
              <a:buNone/>
              <a:defRPr sz="10400"/>
            </a:lvl3pPr>
            <a:lvl4pPr lvl="3">
              <a:spcBef>
                <a:spcPct val="0"/>
              </a:spcBef>
              <a:spcAft>
                <a:spcPct val="0"/>
              </a:spcAft>
              <a:buSzPts val="10400"/>
              <a:buNone/>
              <a:defRPr sz="10400"/>
            </a:lvl4pPr>
            <a:lvl5pPr lvl="4">
              <a:spcBef>
                <a:spcPct val="0"/>
              </a:spcBef>
              <a:spcAft>
                <a:spcPct val="0"/>
              </a:spcAft>
              <a:buSzPts val="10400"/>
              <a:buNone/>
              <a:defRPr sz="10400"/>
            </a:lvl5pPr>
            <a:lvl6pPr lvl="5">
              <a:spcBef>
                <a:spcPct val="0"/>
              </a:spcBef>
              <a:spcAft>
                <a:spcPct val="0"/>
              </a:spcAft>
              <a:buSzPts val="10400"/>
              <a:buNone/>
              <a:defRPr sz="10400"/>
            </a:lvl6pPr>
            <a:lvl7pPr lvl="6">
              <a:spcBef>
                <a:spcPct val="0"/>
              </a:spcBef>
              <a:spcAft>
                <a:spcPct val="0"/>
              </a:spcAft>
              <a:buSzPts val="10400"/>
              <a:buNone/>
              <a:defRPr sz="10400"/>
            </a:lvl7pPr>
            <a:lvl8pPr lvl="7">
              <a:spcBef>
                <a:spcPct val="0"/>
              </a:spcBef>
              <a:spcAft>
                <a:spcPct val="0"/>
              </a:spcAft>
              <a:buSzPts val="10400"/>
              <a:buNone/>
              <a:defRPr sz="10400"/>
            </a:lvl8pPr>
            <a:lvl9pPr lvl="8">
              <a:spcBef>
                <a:spcPct val="0"/>
              </a:spcBef>
              <a:spcAft>
                <a:spcPct val="0"/>
              </a:spcAft>
              <a:buSzPts val="10400"/>
              <a:buNone/>
              <a:defRPr sz="10400"/>
            </a:lvl9pPr>
          </a:lstStyle>
          <a:p>
            <a:endParaRPr/>
          </a:p>
        </p:txBody>
      </p:sp>
      <p:sp>
        <p:nvSpPr>
          <p:cNvPr id="38" name="Google Shape;38;g175da0774fb_0_27"/>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75da0774fb_0_30"/>
          <p:cNvSpPr/>
          <p:nvPr/>
        </p:nvSpPr>
        <p:spPr>
          <a:xfrm>
            <a:off x="10287000" y="-250"/>
            <a:ext cx="10287000" cy="10287000"/>
          </a:xfrm>
          <a:prstGeom prst="rect">
            <a:avLst/>
          </a:prstGeom>
          <a:solidFill>
            <a:schemeClr val="lt2"/>
          </a:solidFill>
          <a:ln>
            <a:noFill/>
          </a:ln>
        </p:spPr>
        <p:txBody>
          <a:bodyPr spcFirstLastPara="1" wrap="square" lIns="198100" tIns="198100" rIns="198100" bIns="198100" anchor="ctr" anchorCtr="0">
            <a:noAutofit/>
          </a:bodyPr>
          <a:lstStyle/>
          <a:p>
            <a:pPr marL="0" lvl="0" indent="0" algn="l" rtl="0">
              <a:spcBef>
                <a:spcPct val="0"/>
              </a:spcBef>
              <a:spcAft>
                <a:spcPct val="0"/>
              </a:spcAft>
              <a:buNone/>
            </a:pPr>
            <a:endParaRPr/>
          </a:p>
        </p:txBody>
      </p:sp>
      <p:sp>
        <p:nvSpPr>
          <p:cNvPr id="41" name="Google Shape;41;g175da0774fb_0_30"/>
          <p:cNvSpPr txBox="1">
            <a:spLocks noGrp="1"/>
          </p:cNvSpPr>
          <p:nvPr>
            <p:ph type="title"/>
          </p:nvPr>
        </p:nvSpPr>
        <p:spPr>
          <a:xfrm>
            <a:off x="597375" y="2466350"/>
            <a:ext cx="9102000" cy="2964600"/>
          </a:xfrm>
          <a:prstGeom prst="rect">
            <a:avLst/>
          </a:prstGeom>
        </p:spPr>
        <p:txBody>
          <a:bodyPr spcFirstLastPara="1" wrap="square" lIns="198100" tIns="198100" rIns="198100" bIns="198100" anchor="b" anchorCtr="0">
            <a:normAutofit/>
          </a:bodyPr>
          <a:lstStyle>
            <a:lvl1pPr lvl="0" algn="ctr">
              <a:spcBef>
                <a:spcPct val="0"/>
              </a:spcBef>
              <a:spcAft>
                <a:spcPct val="0"/>
              </a:spcAft>
              <a:buSzPts val="9100"/>
              <a:buNone/>
              <a:defRPr sz="9100"/>
            </a:lvl1pPr>
            <a:lvl2pPr lvl="1" algn="ctr">
              <a:spcBef>
                <a:spcPct val="0"/>
              </a:spcBef>
              <a:spcAft>
                <a:spcPct val="0"/>
              </a:spcAft>
              <a:buSzPts val="9100"/>
              <a:buNone/>
              <a:defRPr sz="9100"/>
            </a:lvl2pPr>
            <a:lvl3pPr lvl="2" algn="ctr">
              <a:spcBef>
                <a:spcPct val="0"/>
              </a:spcBef>
              <a:spcAft>
                <a:spcPct val="0"/>
              </a:spcAft>
              <a:buSzPts val="9100"/>
              <a:buNone/>
              <a:defRPr sz="9100"/>
            </a:lvl3pPr>
            <a:lvl4pPr lvl="3" algn="ctr">
              <a:spcBef>
                <a:spcPct val="0"/>
              </a:spcBef>
              <a:spcAft>
                <a:spcPct val="0"/>
              </a:spcAft>
              <a:buSzPts val="9100"/>
              <a:buNone/>
              <a:defRPr sz="9100"/>
            </a:lvl4pPr>
            <a:lvl5pPr lvl="4" algn="ctr">
              <a:spcBef>
                <a:spcPct val="0"/>
              </a:spcBef>
              <a:spcAft>
                <a:spcPct val="0"/>
              </a:spcAft>
              <a:buSzPts val="9100"/>
              <a:buNone/>
              <a:defRPr sz="9100"/>
            </a:lvl5pPr>
            <a:lvl6pPr lvl="5" algn="ctr">
              <a:spcBef>
                <a:spcPct val="0"/>
              </a:spcBef>
              <a:spcAft>
                <a:spcPct val="0"/>
              </a:spcAft>
              <a:buSzPts val="9100"/>
              <a:buNone/>
              <a:defRPr sz="9100"/>
            </a:lvl6pPr>
            <a:lvl7pPr lvl="6" algn="ctr">
              <a:spcBef>
                <a:spcPct val="0"/>
              </a:spcBef>
              <a:spcAft>
                <a:spcPct val="0"/>
              </a:spcAft>
              <a:buSzPts val="9100"/>
              <a:buNone/>
              <a:defRPr sz="9100"/>
            </a:lvl7pPr>
            <a:lvl8pPr lvl="7" algn="ctr">
              <a:spcBef>
                <a:spcPct val="0"/>
              </a:spcBef>
              <a:spcAft>
                <a:spcPct val="0"/>
              </a:spcAft>
              <a:buSzPts val="9100"/>
              <a:buNone/>
              <a:defRPr sz="9100"/>
            </a:lvl8pPr>
            <a:lvl9pPr lvl="8" algn="ctr">
              <a:spcBef>
                <a:spcPct val="0"/>
              </a:spcBef>
              <a:spcAft>
                <a:spcPct val="0"/>
              </a:spcAft>
              <a:buSzPts val="9100"/>
              <a:buNone/>
              <a:defRPr sz="9100"/>
            </a:lvl9pPr>
          </a:lstStyle>
          <a:p>
            <a:endParaRPr/>
          </a:p>
        </p:txBody>
      </p:sp>
      <p:sp>
        <p:nvSpPr>
          <p:cNvPr id="42" name="Google Shape;42;g175da0774fb_0_30"/>
          <p:cNvSpPr txBox="1">
            <a:spLocks noGrp="1"/>
          </p:cNvSpPr>
          <p:nvPr>
            <p:ph type="subTitle" idx="1"/>
          </p:nvPr>
        </p:nvSpPr>
        <p:spPr>
          <a:xfrm>
            <a:off x="597375" y="5606150"/>
            <a:ext cx="9102000" cy="2470200"/>
          </a:xfrm>
          <a:prstGeom prst="rect">
            <a:avLst/>
          </a:prstGeom>
        </p:spPr>
        <p:txBody>
          <a:bodyPr spcFirstLastPara="1" wrap="square" lIns="198100" tIns="198100" rIns="198100" bIns="198100" anchor="t" anchorCtr="0">
            <a:normAutofit/>
          </a:bodyPr>
          <a:lstStyle>
            <a:lvl1pPr lvl="0" algn="ctr">
              <a:lnSpc>
                <a:spcPct val="100000"/>
              </a:lnSpc>
              <a:spcBef>
                <a:spcPct val="0"/>
              </a:spcBef>
              <a:spcAft>
                <a:spcPct val="0"/>
              </a:spcAft>
              <a:buSzPts val="4600"/>
              <a:buNone/>
              <a:defRPr sz="4600"/>
            </a:lvl1pPr>
            <a:lvl2pPr lvl="1" algn="ctr">
              <a:lnSpc>
                <a:spcPct val="100000"/>
              </a:lnSpc>
              <a:spcBef>
                <a:spcPct val="0"/>
              </a:spcBef>
              <a:spcAft>
                <a:spcPct val="0"/>
              </a:spcAft>
              <a:buSzPts val="4600"/>
              <a:buNone/>
              <a:defRPr sz="4600"/>
            </a:lvl2pPr>
            <a:lvl3pPr lvl="2" algn="ctr">
              <a:lnSpc>
                <a:spcPct val="100000"/>
              </a:lnSpc>
              <a:spcBef>
                <a:spcPct val="0"/>
              </a:spcBef>
              <a:spcAft>
                <a:spcPct val="0"/>
              </a:spcAft>
              <a:buSzPts val="4600"/>
              <a:buNone/>
              <a:defRPr sz="4600"/>
            </a:lvl3pPr>
            <a:lvl4pPr lvl="3" algn="ctr">
              <a:lnSpc>
                <a:spcPct val="100000"/>
              </a:lnSpc>
              <a:spcBef>
                <a:spcPct val="0"/>
              </a:spcBef>
              <a:spcAft>
                <a:spcPct val="0"/>
              </a:spcAft>
              <a:buSzPts val="4600"/>
              <a:buNone/>
              <a:defRPr sz="4600"/>
            </a:lvl4pPr>
            <a:lvl5pPr lvl="4" algn="ctr">
              <a:lnSpc>
                <a:spcPct val="100000"/>
              </a:lnSpc>
              <a:spcBef>
                <a:spcPct val="0"/>
              </a:spcBef>
              <a:spcAft>
                <a:spcPct val="0"/>
              </a:spcAft>
              <a:buSzPts val="4600"/>
              <a:buNone/>
              <a:defRPr sz="4600"/>
            </a:lvl5pPr>
            <a:lvl6pPr lvl="5" algn="ctr">
              <a:lnSpc>
                <a:spcPct val="100000"/>
              </a:lnSpc>
              <a:spcBef>
                <a:spcPct val="0"/>
              </a:spcBef>
              <a:spcAft>
                <a:spcPct val="0"/>
              </a:spcAft>
              <a:buSzPts val="4600"/>
              <a:buNone/>
              <a:defRPr sz="4600"/>
            </a:lvl6pPr>
            <a:lvl7pPr lvl="6" algn="ctr">
              <a:lnSpc>
                <a:spcPct val="100000"/>
              </a:lnSpc>
              <a:spcBef>
                <a:spcPct val="0"/>
              </a:spcBef>
              <a:spcAft>
                <a:spcPct val="0"/>
              </a:spcAft>
              <a:buSzPts val="4600"/>
              <a:buNone/>
              <a:defRPr sz="4600"/>
            </a:lvl7pPr>
            <a:lvl8pPr lvl="7" algn="ctr">
              <a:lnSpc>
                <a:spcPct val="100000"/>
              </a:lnSpc>
              <a:spcBef>
                <a:spcPct val="0"/>
              </a:spcBef>
              <a:spcAft>
                <a:spcPct val="0"/>
              </a:spcAft>
              <a:buSzPts val="4600"/>
              <a:buNone/>
              <a:defRPr sz="4600"/>
            </a:lvl8pPr>
            <a:lvl9pPr lvl="8" algn="ctr">
              <a:lnSpc>
                <a:spcPct val="100000"/>
              </a:lnSpc>
              <a:spcBef>
                <a:spcPct val="0"/>
              </a:spcBef>
              <a:spcAft>
                <a:spcPct val="0"/>
              </a:spcAft>
              <a:buSzPts val="4600"/>
              <a:buNone/>
              <a:defRPr sz="4600"/>
            </a:lvl9pPr>
          </a:lstStyle>
          <a:p>
            <a:endParaRPr/>
          </a:p>
        </p:txBody>
      </p:sp>
      <p:sp>
        <p:nvSpPr>
          <p:cNvPr id="43" name="Google Shape;43;g175da0774fb_0_30"/>
          <p:cNvSpPr txBox="1">
            <a:spLocks noGrp="1"/>
          </p:cNvSpPr>
          <p:nvPr>
            <p:ph type="body" idx="2"/>
          </p:nvPr>
        </p:nvSpPr>
        <p:spPr>
          <a:xfrm>
            <a:off x="11113875" y="1448150"/>
            <a:ext cx="8633100" cy="7390500"/>
          </a:xfrm>
          <a:prstGeom prst="rect">
            <a:avLst/>
          </a:prstGeom>
        </p:spPr>
        <p:txBody>
          <a:bodyPr spcFirstLastPara="1" wrap="square" lIns="198100" tIns="198100" rIns="198100" bIns="198100" anchor="ctr" anchorCtr="0">
            <a:normAutofit/>
          </a:bodyPr>
          <a:lstStyle>
            <a:lvl1pPr marL="457200" lvl="0" indent="-476250">
              <a:spcBef>
                <a:spcPct val="0"/>
              </a:spcBef>
              <a:spcAft>
                <a:spcPct val="0"/>
              </a:spcAft>
              <a:buSzPts val="3900"/>
              <a:buChar char="●"/>
              <a:defRPr/>
            </a:lvl1pPr>
            <a:lvl2pPr marL="914400" lvl="1" indent="-425450">
              <a:spcBef>
                <a:spcPct val="0"/>
              </a:spcBef>
              <a:spcAft>
                <a:spcPct val="0"/>
              </a:spcAft>
              <a:buSzPts val="3100"/>
              <a:buChar char="○"/>
              <a:defRPr/>
            </a:lvl2pPr>
            <a:lvl3pPr marL="1371600" lvl="2" indent="-425450">
              <a:spcBef>
                <a:spcPct val="0"/>
              </a:spcBef>
              <a:spcAft>
                <a:spcPct val="0"/>
              </a:spcAft>
              <a:buSzPts val="3100"/>
              <a:buChar char="■"/>
              <a:defRPr/>
            </a:lvl3pPr>
            <a:lvl4pPr marL="1828800" lvl="3" indent="-425450">
              <a:spcBef>
                <a:spcPct val="0"/>
              </a:spcBef>
              <a:spcAft>
                <a:spcPct val="0"/>
              </a:spcAft>
              <a:buSzPts val="3100"/>
              <a:buChar char="●"/>
              <a:defRPr/>
            </a:lvl4pPr>
            <a:lvl5pPr marL="2286000" lvl="4" indent="-425450">
              <a:spcBef>
                <a:spcPct val="0"/>
              </a:spcBef>
              <a:spcAft>
                <a:spcPct val="0"/>
              </a:spcAft>
              <a:buSzPts val="3100"/>
              <a:buChar char="○"/>
              <a:defRPr/>
            </a:lvl5pPr>
            <a:lvl6pPr marL="2743200" lvl="5" indent="-425450">
              <a:spcBef>
                <a:spcPct val="0"/>
              </a:spcBef>
              <a:spcAft>
                <a:spcPct val="0"/>
              </a:spcAft>
              <a:buSzPts val="3100"/>
              <a:buChar char="■"/>
              <a:defRPr/>
            </a:lvl6pPr>
            <a:lvl7pPr marL="3200400" lvl="6" indent="-425450">
              <a:spcBef>
                <a:spcPct val="0"/>
              </a:spcBef>
              <a:spcAft>
                <a:spcPct val="0"/>
              </a:spcAft>
              <a:buSzPts val="3100"/>
              <a:buChar char="●"/>
              <a:defRPr/>
            </a:lvl7pPr>
            <a:lvl8pPr marL="3657600" lvl="7" indent="-425450">
              <a:spcBef>
                <a:spcPct val="0"/>
              </a:spcBef>
              <a:spcAft>
                <a:spcPct val="0"/>
              </a:spcAft>
              <a:buSzPts val="3100"/>
              <a:buChar char="○"/>
              <a:defRPr/>
            </a:lvl8pPr>
            <a:lvl9pPr marL="4114800" lvl="8" indent="-425450">
              <a:spcBef>
                <a:spcPct val="0"/>
              </a:spcBef>
              <a:spcAft>
                <a:spcPct val="0"/>
              </a:spcAft>
              <a:buSzPts val="3100"/>
              <a:buChar char="■"/>
              <a:defRPr/>
            </a:lvl9pPr>
          </a:lstStyle>
          <a:p>
            <a:endParaRPr/>
          </a:p>
        </p:txBody>
      </p:sp>
      <p:sp>
        <p:nvSpPr>
          <p:cNvPr id="44" name="Google Shape;44;g175da0774fb_0_30"/>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75da0774fb_0_36"/>
          <p:cNvSpPr txBox="1">
            <a:spLocks noGrp="1"/>
          </p:cNvSpPr>
          <p:nvPr>
            <p:ph type="body" idx="1"/>
          </p:nvPr>
        </p:nvSpPr>
        <p:spPr>
          <a:xfrm>
            <a:off x="701325" y="8461150"/>
            <a:ext cx="13496999" cy="1210200"/>
          </a:xfrm>
          <a:prstGeom prst="rect">
            <a:avLst/>
          </a:prstGeom>
        </p:spPr>
        <p:txBody>
          <a:bodyPr spcFirstLastPara="1" wrap="square" lIns="198100" tIns="198100" rIns="198100" bIns="198100" anchor="ctr" anchorCtr="0">
            <a:normAutofit/>
          </a:bodyPr>
          <a:lstStyle>
            <a:lvl1pPr marL="457200" lvl="0" indent="-228600">
              <a:lnSpc>
                <a:spcPct val="100000"/>
              </a:lnSpc>
              <a:spcBef>
                <a:spcPct val="0"/>
              </a:spcBef>
              <a:spcAft>
                <a:spcPct val="0"/>
              </a:spcAft>
              <a:buSzPts val="3900"/>
              <a:buNone/>
              <a:defRPr/>
            </a:lvl1pPr>
          </a:lstStyle>
          <a:p>
            <a:endParaRPr/>
          </a:p>
        </p:txBody>
      </p:sp>
      <p:sp>
        <p:nvSpPr>
          <p:cNvPr id="47" name="Google Shape;47;g175da0774fb_0_36"/>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75da0774fb_0_0"/>
          <p:cNvSpPr txBox="1">
            <a:spLocks noGrp="1"/>
          </p:cNvSpPr>
          <p:nvPr>
            <p:ph type="title"/>
          </p:nvPr>
        </p:nvSpPr>
        <p:spPr>
          <a:xfrm>
            <a:off x="701325" y="890050"/>
            <a:ext cx="19171200" cy="1145400"/>
          </a:xfrm>
          <a:prstGeom prst="rect">
            <a:avLst/>
          </a:prstGeom>
          <a:noFill/>
          <a:ln>
            <a:noFill/>
          </a:ln>
        </p:spPr>
        <p:txBody>
          <a:bodyPr spcFirstLastPara="1" wrap="square" lIns="198100" tIns="198100" rIns="198100" bIns="198100" anchor="t" anchorCtr="0">
            <a:normAutofit/>
          </a:bodyPr>
          <a:lstStyle>
            <a:lvl1pPr lvl="0">
              <a:spcBef>
                <a:spcPct val="0"/>
              </a:spcBef>
              <a:spcAft>
                <a:spcPct val="0"/>
              </a:spcAft>
              <a:buClr>
                <a:schemeClr val="dk1"/>
              </a:buClr>
              <a:buSzPts val="6000"/>
              <a:buNone/>
              <a:defRPr sz="6000">
                <a:solidFill>
                  <a:schemeClr val="dk1"/>
                </a:solidFill>
              </a:defRPr>
            </a:lvl1pPr>
            <a:lvl2pPr lvl="1">
              <a:spcBef>
                <a:spcPct val="0"/>
              </a:spcBef>
              <a:spcAft>
                <a:spcPct val="0"/>
              </a:spcAft>
              <a:buClr>
                <a:schemeClr val="dk1"/>
              </a:buClr>
              <a:buSzPts val="6000"/>
              <a:buNone/>
              <a:defRPr sz="6000">
                <a:solidFill>
                  <a:schemeClr val="dk1"/>
                </a:solidFill>
              </a:defRPr>
            </a:lvl2pPr>
            <a:lvl3pPr lvl="2">
              <a:spcBef>
                <a:spcPct val="0"/>
              </a:spcBef>
              <a:spcAft>
                <a:spcPct val="0"/>
              </a:spcAft>
              <a:buClr>
                <a:schemeClr val="dk1"/>
              </a:buClr>
              <a:buSzPts val="6000"/>
              <a:buNone/>
              <a:defRPr sz="6000">
                <a:solidFill>
                  <a:schemeClr val="dk1"/>
                </a:solidFill>
              </a:defRPr>
            </a:lvl3pPr>
            <a:lvl4pPr lvl="3">
              <a:spcBef>
                <a:spcPct val="0"/>
              </a:spcBef>
              <a:spcAft>
                <a:spcPct val="0"/>
              </a:spcAft>
              <a:buClr>
                <a:schemeClr val="dk1"/>
              </a:buClr>
              <a:buSzPts val="6000"/>
              <a:buNone/>
              <a:defRPr sz="6000">
                <a:solidFill>
                  <a:schemeClr val="dk1"/>
                </a:solidFill>
              </a:defRPr>
            </a:lvl4pPr>
            <a:lvl5pPr lvl="4">
              <a:spcBef>
                <a:spcPct val="0"/>
              </a:spcBef>
              <a:spcAft>
                <a:spcPct val="0"/>
              </a:spcAft>
              <a:buClr>
                <a:schemeClr val="dk1"/>
              </a:buClr>
              <a:buSzPts val="6000"/>
              <a:buNone/>
              <a:defRPr sz="6000">
                <a:solidFill>
                  <a:schemeClr val="dk1"/>
                </a:solidFill>
              </a:defRPr>
            </a:lvl5pPr>
            <a:lvl6pPr lvl="5">
              <a:spcBef>
                <a:spcPct val="0"/>
              </a:spcBef>
              <a:spcAft>
                <a:spcPct val="0"/>
              </a:spcAft>
              <a:buClr>
                <a:schemeClr val="dk1"/>
              </a:buClr>
              <a:buSzPts val="6000"/>
              <a:buNone/>
              <a:defRPr sz="6000">
                <a:solidFill>
                  <a:schemeClr val="dk1"/>
                </a:solidFill>
              </a:defRPr>
            </a:lvl6pPr>
            <a:lvl7pPr lvl="6">
              <a:spcBef>
                <a:spcPct val="0"/>
              </a:spcBef>
              <a:spcAft>
                <a:spcPct val="0"/>
              </a:spcAft>
              <a:buClr>
                <a:schemeClr val="dk1"/>
              </a:buClr>
              <a:buSzPts val="6000"/>
              <a:buNone/>
              <a:defRPr sz="6000">
                <a:solidFill>
                  <a:schemeClr val="dk1"/>
                </a:solidFill>
              </a:defRPr>
            </a:lvl7pPr>
            <a:lvl8pPr lvl="7">
              <a:spcBef>
                <a:spcPct val="0"/>
              </a:spcBef>
              <a:spcAft>
                <a:spcPct val="0"/>
              </a:spcAft>
              <a:buClr>
                <a:schemeClr val="dk1"/>
              </a:buClr>
              <a:buSzPts val="6000"/>
              <a:buNone/>
              <a:defRPr sz="6000">
                <a:solidFill>
                  <a:schemeClr val="dk1"/>
                </a:solidFill>
              </a:defRPr>
            </a:lvl8pPr>
            <a:lvl9pPr lvl="8">
              <a:spcBef>
                <a:spcPct val="0"/>
              </a:spcBef>
              <a:spcAft>
                <a:spcPct val="0"/>
              </a:spcAft>
              <a:buClr>
                <a:schemeClr val="dk1"/>
              </a:buClr>
              <a:buSzPts val="6000"/>
              <a:buNone/>
              <a:defRPr sz="6000">
                <a:solidFill>
                  <a:schemeClr val="dk1"/>
                </a:solidFill>
              </a:defRPr>
            </a:lvl9pPr>
          </a:lstStyle>
          <a:p>
            <a:endParaRPr/>
          </a:p>
        </p:txBody>
      </p:sp>
      <p:sp>
        <p:nvSpPr>
          <p:cNvPr id="11" name="Google Shape;11;g175da0774fb_0_0"/>
          <p:cNvSpPr txBox="1">
            <a:spLocks noGrp="1"/>
          </p:cNvSpPr>
          <p:nvPr>
            <p:ph type="body" idx="1"/>
          </p:nvPr>
        </p:nvSpPr>
        <p:spPr>
          <a:xfrm>
            <a:off x="701325" y="2304950"/>
            <a:ext cx="19171200" cy="6832800"/>
          </a:xfrm>
          <a:prstGeom prst="rect">
            <a:avLst/>
          </a:prstGeom>
          <a:noFill/>
          <a:ln>
            <a:noFill/>
          </a:ln>
        </p:spPr>
        <p:txBody>
          <a:bodyPr spcFirstLastPara="1" wrap="square" lIns="198100" tIns="198100" rIns="198100" bIns="198100" anchor="t" anchorCtr="0">
            <a:normAutofit/>
          </a:bodyPr>
          <a:lstStyle>
            <a:lvl1pPr marL="457200" lvl="0" indent="-476250">
              <a:lnSpc>
                <a:spcPct val="115000"/>
              </a:lnSpc>
              <a:spcBef>
                <a:spcPct val="0"/>
              </a:spcBef>
              <a:spcAft>
                <a:spcPct val="0"/>
              </a:spcAft>
              <a:buClr>
                <a:schemeClr val="dk2"/>
              </a:buClr>
              <a:buSzPts val="3900"/>
              <a:buChar char="●"/>
              <a:defRPr sz="3900">
                <a:solidFill>
                  <a:schemeClr val="dk2"/>
                </a:solidFill>
              </a:defRPr>
            </a:lvl1pPr>
            <a:lvl2pPr marL="914400" lvl="1" indent="-425450">
              <a:lnSpc>
                <a:spcPct val="115000"/>
              </a:lnSpc>
              <a:spcBef>
                <a:spcPct val="0"/>
              </a:spcBef>
              <a:spcAft>
                <a:spcPct val="0"/>
              </a:spcAft>
              <a:buClr>
                <a:schemeClr val="dk2"/>
              </a:buClr>
              <a:buSzPts val="3100"/>
              <a:buChar char="○"/>
              <a:defRPr sz="3100">
                <a:solidFill>
                  <a:schemeClr val="dk2"/>
                </a:solidFill>
              </a:defRPr>
            </a:lvl2pPr>
            <a:lvl3pPr marL="1371600" lvl="2" indent="-425450">
              <a:lnSpc>
                <a:spcPct val="115000"/>
              </a:lnSpc>
              <a:spcBef>
                <a:spcPct val="0"/>
              </a:spcBef>
              <a:spcAft>
                <a:spcPct val="0"/>
              </a:spcAft>
              <a:buClr>
                <a:schemeClr val="dk2"/>
              </a:buClr>
              <a:buSzPts val="3100"/>
              <a:buChar char="■"/>
              <a:defRPr sz="3100">
                <a:solidFill>
                  <a:schemeClr val="dk2"/>
                </a:solidFill>
              </a:defRPr>
            </a:lvl3pPr>
            <a:lvl4pPr marL="1828800" lvl="3" indent="-425450">
              <a:lnSpc>
                <a:spcPct val="115000"/>
              </a:lnSpc>
              <a:spcBef>
                <a:spcPct val="0"/>
              </a:spcBef>
              <a:spcAft>
                <a:spcPct val="0"/>
              </a:spcAft>
              <a:buClr>
                <a:schemeClr val="dk2"/>
              </a:buClr>
              <a:buSzPts val="3100"/>
              <a:buChar char="●"/>
              <a:defRPr sz="3100">
                <a:solidFill>
                  <a:schemeClr val="dk2"/>
                </a:solidFill>
              </a:defRPr>
            </a:lvl4pPr>
            <a:lvl5pPr marL="2286000" lvl="4" indent="-425450">
              <a:lnSpc>
                <a:spcPct val="115000"/>
              </a:lnSpc>
              <a:spcBef>
                <a:spcPct val="0"/>
              </a:spcBef>
              <a:spcAft>
                <a:spcPct val="0"/>
              </a:spcAft>
              <a:buClr>
                <a:schemeClr val="dk2"/>
              </a:buClr>
              <a:buSzPts val="3100"/>
              <a:buChar char="○"/>
              <a:defRPr sz="3100">
                <a:solidFill>
                  <a:schemeClr val="dk2"/>
                </a:solidFill>
              </a:defRPr>
            </a:lvl5pPr>
            <a:lvl6pPr marL="2743200" lvl="5" indent="-425450">
              <a:lnSpc>
                <a:spcPct val="115000"/>
              </a:lnSpc>
              <a:spcBef>
                <a:spcPct val="0"/>
              </a:spcBef>
              <a:spcAft>
                <a:spcPct val="0"/>
              </a:spcAft>
              <a:buClr>
                <a:schemeClr val="dk2"/>
              </a:buClr>
              <a:buSzPts val="3100"/>
              <a:buChar char="■"/>
              <a:defRPr sz="3100">
                <a:solidFill>
                  <a:schemeClr val="dk2"/>
                </a:solidFill>
              </a:defRPr>
            </a:lvl6pPr>
            <a:lvl7pPr marL="3200400" lvl="6" indent="-425450">
              <a:lnSpc>
                <a:spcPct val="115000"/>
              </a:lnSpc>
              <a:spcBef>
                <a:spcPct val="0"/>
              </a:spcBef>
              <a:spcAft>
                <a:spcPct val="0"/>
              </a:spcAft>
              <a:buClr>
                <a:schemeClr val="dk2"/>
              </a:buClr>
              <a:buSzPts val="3100"/>
              <a:buChar char="●"/>
              <a:defRPr sz="3100">
                <a:solidFill>
                  <a:schemeClr val="dk2"/>
                </a:solidFill>
              </a:defRPr>
            </a:lvl7pPr>
            <a:lvl8pPr marL="3657600" lvl="7" indent="-425450">
              <a:lnSpc>
                <a:spcPct val="115000"/>
              </a:lnSpc>
              <a:spcBef>
                <a:spcPct val="0"/>
              </a:spcBef>
              <a:spcAft>
                <a:spcPct val="0"/>
              </a:spcAft>
              <a:buClr>
                <a:schemeClr val="dk2"/>
              </a:buClr>
              <a:buSzPts val="3100"/>
              <a:buChar char="○"/>
              <a:defRPr sz="3100">
                <a:solidFill>
                  <a:schemeClr val="dk2"/>
                </a:solidFill>
              </a:defRPr>
            </a:lvl8pPr>
            <a:lvl9pPr marL="4114800" lvl="8" indent="-425450">
              <a:lnSpc>
                <a:spcPct val="115000"/>
              </a:lnSpc>
              <a:spcBef>
                <a:spcPct val="0"/>
              </a:spcBef>
              <a:spcAft>
                <a:spcPct val="0"/>
              </a:spcAft>
              <a:buClr>
                <a:schemeClr val="dk2"/>
              </a:buClr>
              <a:buSzPts val="3100"/>
              <a:buChar char="■"/>
              <a:defRPr sz="3100">
                <a:solidFill>
                  <a:schemeClr val="dk2"/>
                </a:solidFill>
              </a:defRPr>
            </a:lvl9pPr>
          </a:lstStyle>
          <a:p>
            <a:endParaRPr/>
          </a:p>
        </p:txBody>
      </p:sp>
      <p:sp>
        <p:nvSpPr>
          <p:cNvPr id="12" name="Google Shape;12;g175da0774fb_0_0"/>
          <p:cNvSpPr txBox="1">
            <a:spLocks noGrp="1"/>
          </p:cNvSpPr>
          <p:nvPr>
            <p:ph type="sldNum" idx="12"/>
          </p:nvPr>
        </p:nvSpPr>
        <p:spPr>
          <a:xfrm>
            <a:off x="19063030" y="9326434"/>
            <a:ext cx="1234800" cy="786900"/>
          </a:xfrm>
          <a:prstGeom prst="rect">
            <a:avLst/>
          </a:prstGeom>
          <a:noFill/>
          <a:ln>
            <a:noFill/>
          </a:ln>
        </p:spPr>
        <p:txBody>
          <a:bodyPr spcFirstLastPara="1" wrap="square" lIns="198100" tIns="198100" rIns="198100" bIns="198100" anchor="ctr" anchorCtr="0">
            <a:normAutofit/>
          </a:bodyPr>
          <a:lstStyle>
            <a:lvl1pPr lvl="0" algn="r">
              <a:buNone/>
              <a:defRPr sz="2100">
                <a:solidFill>
                  <a:schemeClr val="dk2"/>
                </a:solidFill>
              </a:defRPr>
            </a:lvl1pPr>
            <a:lvl2pPr lvl="1" algn="r">
              <a:buNone/>
              <a:defRPr sz="2100">
                <a:solidFill>
                  <a:schemeClr val="dk2"/>
                </a:solidFill>
              </a:defRPr>
            </a:lvl2pPr>
            <a:lvl3pPr lvl="2" algn="r">
              <a:buNone/>
              <a:defRPr sz="2100">
                <a:solidFill>
                  <a:schemeClr val="dk2"/>
                </a:solidFill>
              </a:defRPr>
            </a:lvl3pPr>
            <a:lvl4pPr lvl="3" algn="r">
              <a:buNone/>
              <a:defRPr sz="2100">
                <a:solidFill>
                  <a:schemeClr val="dk2"/>
                </a:solidFill>
              </a:defRPr>
            </a:lvl4pPr>
            <a:lvl5pPr lvl="4" algn="r">
              <a:buNone/>
              <a:defRPr sz="2100">
                <a:solidFill>
                  <a:schemeClr val="dk2"/>
                </a:solidFill>
              </a:defRPr>
            </a:lvl5pPr>
            <a:lvl6pPr lvl="5" algn="r">
              <a:buNone/>
              <a:defRPr sz="2100">
                <a:solidFill>
                  <a:schemeClr val="dk2"/>
                </a:solidFill>
              </a:defRPr>
            </a:lvl6pPr>
            <a:lvl7pPr lvl="6" algn="r">
              <a:buNone/>
              <a:defRPr sz="2100">
                <a:solidFill>
                  <a:schemeClr val="dk2"/>
                </a:solidFill>
              </a:defRPr>
            </a:lvl7pPr>
            <a:lvl8pPr lvl="7" algn="r">
              <a:buNone/>
              <a:defRPr sz="2100">
                <a:solidFill>
                  <a:schemeClr val="dk2"/>
                </a:solidFill>
              </a:defRPr>
            </a:lvl8pPr>
            <a:lvl9pPr lvl="8" algn="r">
              <a:buNone/>
              <a:defRPr sz="2100">
                <a:solidFill>
                  <a:schemeClr val="dk2"/>
                </a:solidFill>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reepik.com/free-photo/beautiful-tree-middle-field-covered-with-grass-with-tree-line-background_13005861.htm#query=tree&amp;position=7&amp;from_view=search&amp;track=sph"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unsplash.com/s/photos/reclamed-wood?utm_source=unsplash&amp;utm_medium=referral&amp;utm_content=creditCopyText" TargetMode="External"/><Relationship Id="rId5" Type="http://schemas.openxmlformats.org/officeDocument/2006/relationships/hyperlink" Target="https://unsplash.com/es/@alexjones?utm_source=unsplash&amp;utm_medium=referral&amp;utm_content=creditCopyText"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hyperlink" Target="https://unsplash.com/@switch_dtp_fotografie?utm_source=unsplash&amp;utm_medium=referral&amp;utm_content=creditCopyText"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s://www.un.org/esa/forests/wp-content/uploads/2018/08/UN_Forest_Instrument.pdf"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png"/><Relationship Id="rId7" Type="http://schemas.openxmlformats.org/officeDocument/2006/relationships/hyperlink" Target="http://www.youtube.com/watch?v=ZeJwlZZbCaI"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www.youtube.com/watch?v=ZeJwlZZbCaI" TargetMode="External"/><Relationship Id="rId5" Type="http://schemas.openxmlformats.org/officeDocument/2006/relationships/hyperlink" Target="https://www.youtube.com/hashtag/responsibleforestry"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theaseanpost.com/article/malaysia-leader-sustainable-forest-managemen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
        <p:cNvGrpSpPr/>
        <p:nvPr/>
      </p:nvGrpSpPr>
      <p:grpSpPr>
        <a:xfrm>
          <a:off x="0" y="0"/>
          <a:ext cx="0" cy="0"/>
          <a:chOff x="0" y="0"/>
          <a:chExt cx="0" cy="0"/>
        </a:xfrm>
      </p:grpSpPr>
      <p:pic>
        <p:nvPicPr>
          <p:cNvPr id="64" name="Google Shape;64;p1" descr="Text&#10;&#10;Description automatically generated with medium confidence"/>
          <p:cNvPicPr preferRelativeResize="0"/>
          <p:nvPr/>
        </p:nvPicPr>
        <p:blipFill>
          <a:blip r:embed="rId3">
            <a:alphaModFix/>
          </a:blip>
          <a:stretch>
            <a:fillRect/>
          </a:stretch>
        </p:blipFill>
        <p:spPr>
          <a:xfrm>
            <a:off x="1294981" y="1139550"/>
            <a:ext cx="5041312" cy="2422243"/>
          </a:xfrm>
          <a:prstGeom prst="rect">
            <a:avLst/>
          </a:prstGeom>
          <a:noFill/>
          <a:ln>
            <a:noFill/>
          </a:ln>
        </p:spPr>
      </p:pic>
      <p:pic>
        <p:nvPicPr>
          <p:cNvPr id="65" name="Google Shape;65;p1" descr="Graphical user interface, text&#10;&#10;Description automatically generated"/>
          <p:cNvPicPr preferRelativeResize="0"/>
          <p:nvPr/>
        </p:nvPicPr>
        <p:blipFill>
          <a:blip r:embed="rId4">
            <a:alphaModFix/>
          </a:blip>
          <a:stretch>
            <a:fillRect/>
          </a:stretch>
        </p:blipFill>
        <p:spPr>
          <a:xfrm>
            <a:off x="1232648" y="9021713"/>
            <a:ext cx="5165965" cy="1083795"/>
          </a:xfrm>
          <a:prstGeom prst="rect">
            <a:avLst/>
          </a:prstGeom>
          <a:noFill/>
          <a:ln>
            <a:noFill/>
          </a:ln>
        </p:spPr>
      </p:pic>
      <p:sp>
        <p:nvSpPr>
          <p:cNvPr id="66" name="Google Shape;66;p1"/>
          <p:cNvSpPr/>
          <p:nvPr/>
        </p:nvSpPr>
        <p:spPr>
          <a:xfrm>
            <a:off x="0" y="8488017"/>
            <a:ext cx="20574000" cy="1788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b="0" i="0" u="none" strike="noStrike" cap="none">
              <a:solidFill>
                <a:schemeClr val="lt1"/>
              </a:solidFill>
              <a:latin typeface="Trebuchet MS"/>
              <a:ea typeface="Trebuchet MS"/>
              <a:cs typeface="Trebuchet MS"/>
              <a:sym typeface="Trebuchet MS"/>
            </a:endParaRPr>
          </a:p>
        </p:txBody>
      </p:sp>
      <p:sp>
        <p:nvSpPr>
          <p:cNvPr id="67" name="Google Shape;67;p1"/>
          <p:cNvSpPr/>
          <p:nvPr/>
        </p:nvSpPr>
        <p:spPr>
          <a:xfrm>
            <a:off x="0" y="485267"/>
            <a:ext cx="5970900" cy="1788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b="0" i="0" u="none" strike="noStrike" cap="none">
              <a:solidFill>
                <a:schemeClr val="lt1"/>
              </a:solidFill>
              <a:latin typeface="Trebuchet MS"/>
              <a:ea typeface="Trebuchet MS"/>
              <a:cs typeface="Trebuchet MS"/>
              <a:sym typeface="Trebuchet MS"/>
            </a:endParaRPr>
          </a:p>
        </p:txBody>
      </p:sp>
      <p:sp>
        <p:nvSpPr>
          <p:cNvPr id="68" name="Google Shape;68;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b="0" i="0" u="none" strike="noStrike" cap="none">
              <a:solidFill>
                <a:schemeClr val="lt1"/>
              </a:solidFill>
              <a:latin typeface="Trebuchet MS"/>
              <a:ea typeface="Trebuchet MS"/>
              <a:cs typeface="Trebuchet MS"/>
              <a:sym typeface="Trebuchet MS"/>
            </a:endParaRPr>
          </a:p>
        </p:txBody>
      </p:sp>
      <p:sp>
        <p:nvSpPr>
          <p:cNvPr id="69" name="Google Shape;69;p1"/>
          <p:cNvSpPr/>
          <p:nvPr/>
        </p:nvSpPr>
        <p:spPr>
          <a:xfrm>
            <a:off x="14603073" y="485267"/>
            <a:ext cx="5970900" cy="1788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b="0" i="0" u="none" strike="noStrike" cap="none">
              <a:solidFill>
                <a:schemeClr val="lt1"/>
              </a:solidFill>
              <a:latin typeface="Trebuchet MS"/>
              <a:ea typeface="Trebuchet MS"/>
              <a:cs typeface="Trebuchet MS"/>
              <a:sym typeface="Trebuchet MS"/>
            </a:endParaRPr>
          </a:p>
        </p:txBody>
      </p:sp>
      <p:sp>
        <p:nvSpPr>
          <p:cNvPr id="70" name="Google Shape;70;p1"/>
          <p:cNvSpPr txBox="1"/>
          <p:nvPr/>
        </p:nvSpPr>
        <p:spPr>
          <a:xfrm>
            <a:off x="1047025" y="7356169"/>
            <a:ext cx="15994500" cy="2151000"/>
          </a:xfrm>
          <a:prstGeom prst="rect">
            <a:avLst/>
          </a:prstGeom>
          <a:noFill/>
          <a:ln>
            <a:noFill/>
          </a:ln>
        </p:spPr>
        <p:txBody>
          <a:bodyPr spcFirstLastPara="1" wrap="square" lIns="148575" tIns="74275" rIns="148575" bIns="74275" anchor="t" anchorCtr="0">
            <a:spAutoFit/>
          </a:bodyPr>
          <a:lstStyle/>
          <a:p>
            <a:pPr marL="0" marR="0" lvl="0" indent="0" algn="l" rtl="0">
              <a:spcBef>
                <a:spcPct val="0"/>
              </a:spcBef>
              <a:spcAft>
                <a:spcPct val="0"/>
              </a:spcAft>
              <a:buNone/>
            </a:pPr>
            <a:r>
              <a:rPr lang="en-US" sz="3900" b="1">
                <a:solidFill>
                  <a:srgbClr val="056839"/>
                </a:solidFill>
                <a:latin typeface="Calibri"/>
                <a:ea typeface="Calibri"/>
                <a:cs typeface="Calibri"/>
                <a:sym typeface="Calibri"/>
              </a:rPr>
              <a:t>Märksõnad: jäätmekäitlus, keskkonnateadlik töökoht</a:t>
            </a:r>
            <a:endParaRPr sz="2300"/>
          </a:p>
          <a:p>
            <a:pPr marL="0" marR="0" lvl="0" indent="0" algn="l" rtl="0">
              <a:spcBef>
                <a:spcPct val="0"/>
              </a:spcBef>
              <a:spcAft>
                <a:spcPct val="0"/>
              </a:spcAft>
              <a:buNone/>
            </a:pPr>
            <a:endParaRPr sz="3300" b="1">
              <a:solidFill>
                <a:srgbClr val="056839"/>
              </a:solidFill>
              <a:latin typeface="Trebuchet MS"/>
              <a:ea typeface="Trebuchet MS"/>
              <a:cs typeface="Trebuchet MS"/>
              <a:sym typeface="Trebuchet MS"/>
            </a:endParaRPr>
          </a:p>
          <a:p>
            <a:pPr marL="0" marR="0" lvl="0" indent="0" algn="l" rtl="0">
              <a:spcBef>
                <a:spcPct val="0"/>
              </a:spcBef>
              <a:spcAft>
                <a:spcPct val="0"/>
              </a:spcAft>
              <a:buNone/>
            </a:pPr>
            <a:endParaRPr sz="2900" b="1">
              <a:solidFill>
                <a:schemeClr val="dk1"/>
              </a:solidFill>
              <a:latin typeface="Trebuchet MS"/>
              <a:ea typeface="Trebuchet MS"/>
              <a:cs typeface="Trebuchet MS"/>
              <a:sym typeface="Trebuchet MS"/>
            </a:endParaRPr>
          </a:p>
          <a:p>
            <a:pPr marL="0" marR="0" lvl="0" indent="0" algn="l" rtl="0">
              <a:spcBef>
                <a:spcPct val="0"/>
              </a:spcBef>
              <a:spcAft>
                <a:spcPct val="0"/>
              </a:spcAft>
              <a:buNone/>
            </a:pPr>
            <a:endParaRPr sz="2900">
              <a:solidFill>
                <a:schemeClr val="dk1"/>
              </a:solidFill>
              <a:latin typeface="Trebuchet MS"/>
              <a:ea typeface="Trebuchet MS"/>
              <a:cs typeface="Trebuchet MS"/>
              <a:sym typeface="Trebuchet MS"/>
            </a:endParaRPr>
          </a:p>
        </p:txBody>
      </p:sp>
      <p:sp>
        <p:nvSpPr>
          <p:cNvPr id="71" name="Google Shape;71;p1"/>
          <p:cNvSpPr txBox="1"/>
          <p:nvPr/>
        </p:nvSpPr>
        <p:spPr>
          <a:xfrm>
            <a:off x="7582228" y="9021713"/>
            <a:ext cx="7821600" cy="1073700"/>
          </a:xfrm>
          <a:prstGeom prst="rect">
            <a:avLst/>
          </a:prstGeom>
          <a:noFill/>
          <a:ln>
            <a:noFill/>
          </a:ln>
        </p:spPr>
        <p:txBody>
          <a:bodyPr spcFirstLastPara="1" wrap="square" lIns="148575" tIns="74275" rIns="148575" bIns="74275" anchor="t" anchorCtr="0">
            <a:spAutoFit/>
          </a:bodyPr>
          <a:lstStyle/>
          <a:p>
            <a:pPr marL="0" marR="0" lvl="0" indent="0" algn="l" rtl="0">
              <a:spcBef>
                <a:spcPct val="0"/>
              </a:spcBef>
              <a:spcAft>
                <a:spcPct val="0"/>
              </a:spcAft>
              <a:buNone/>
            </a:pPr>
            <a:r>
              <a:rPr lang="en-US" sz="1500">
                <a:solidFill>
                  <a:schemeClr val="dk1"/>
                </a:solidFill>
                <a:latin typeface="Trebuchet MS"/>
                <a:ea typeface="Trebuchet MS"/>
                <a:cs typeface="Trebuchet MS"/>
                <a:sym typeface="Trebuchet MS"/>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Trebuchet MS"/>
              <a:ea typeface="Trebuchet MS"/>
              <a:cs typeface="Trebuchet MS"/>
              <a:sym typeface="Trebuchet MS"/>
            </a:endParaRPr>
          </a:p>
        </p:txBody>
      </p:sp>
      <p:sp>
        <p:nvSpPr>
          <p:cNvPr id="72" name="Google Shape;72;p1"/>
          <p:cNvSpPr txBox="1"/>
          <p:nvPr/>
        </p:nvSpPr>
        <p:spPr>
          <a:xfrm>
            <a:off x="921050" y="4037238"/>
            <a:ext cx="8996100" cy="2212500"/>
          </a:xfrm>
          <a:prstGeom prst="rect">
            <a:avLst/>
          </a:prstGeom>
          <a:noFill/>
          <a:ln>
            <a:noFill/>
          </a:ln>
        </p:spPr>
        <p:txBody>
          <a:bodyPr spcFirstLastPara="1" wrap="square" lIns="148575" tIns="74275" rIns="148575" bIns="74275" anchor="t" anchorCtr="0">
            <a:spAutoFit/>
          </a:bodyPr>
          <a:lstStyle/>
          <a:p>
            <a:pPr marL="0" marR="0" lvl="0" indent="0" algn="l" rtl="0">
              <a:spcBef>
                <a:spcPct val="0"/>
              </a:spcBef>
              <a:spcAft>
                <a:spcPct val="0"/>
              </a:spcAft>
              <a:buNone/>
            </a:pPr>
            <a:r>
              <a:rPr lang="en-US" sz="5000" b="1">
                <a:solidFill>
                  <a:srgbClr val="056839"/>
                </a:solidFill>
                <a:latin typeface="Calibri"/>
                <a:ea typeface="Calibri"/>
                <a:cs typeface="Calibri"/>
                <a:sym typeface="Calibri"/>
              </a:rPr>
              <a:t>Keskkonnasõbralikud tavad töökohal </a:t>
            </a:r>
            <a:endParaRPr sz="3400" b="1">
              <a:solidFill>
                <a:srgbClr val="056839"/>
              </a:solidFill>
              <a:latin typeface="Calibri"/>
              <a:ea typeface="Calibri"/>
              <a:cs typeface="Calibri"/>
              <a:sym typeface="Calibri"/>
            </a:endParaRPr>
          </a:p>
          <a:p>
            <a:pPr marL="0" marR="0" lvl="0" indent="0" algn="l" rtl="0">
              <a:spcBef>
                <a:spcPct val="0"/>
              </a:spcBef>
              <a:spcAft>
                <a:spcPct val="0"/>
              </a:spcAft>
              <a:buNone/>
            </a:pPr>
            <a:r>
              <a:rPr lang="en-US" sz="3400" b="1">
                <a:solidFill>
                  <a:srgbClr val="056839"/>
                </a:solidFill>
                <a:latin typeface="Calibri"/>
                <a:ea typeface="Calibri"/>
                <a:cs typeface="Calibri"/>
                <a:sym typeface="Calibri"/>
              </a:rPr>
              <a:t>Transpordivahendid ja looduskaitse</a:t>
            </a:r>
            <a:endParaRPr sz="3400" b="1">
              <a:solidFill>
                <a:srgbClr val="056839"/>
              </a:solidFill>
              <a:latin typeface="Calibri"/>
              <a:ea typeface="Calibri"/>
              <a:cs typeface="Calibri"/>
              <a:sym typeface="Calibri"/>
            </a:endParaRPr>
          </a:p>
        </p:txBody>
      </p:sp>
      <p:pic>
        <p:nvPicPr>
          <p:cNvPr id="73" name="Google Shape;73;p1"/>
          <p:cNvPicPr preferRelativeResize="0"/>
          <p:nvPr/>
        </p:nvPicPr>
        <p:blipFill>
          <a:blip r:embed="rId5">
            <a:alphaModFix/>
          </a:blip>
          <a:stretch>
            <a:fillRect/>
          </a:stretch>
        </p:blipFill>
        <p:spPr>
          <a:xfrm>
            <a:off x="10840851" y="1139550"/>
            <a:ext cx="9034952" cy="5020426"/>
          </a:xfrm>
          <a:prstGeom prst="rect">
            <a:avLst/>
          </a:prstGeom>
          <a:noFill/>
          <a:ln>
            <a:noFill/>
          </a:ln>
        </p:spPr>
      </p:pic>
      <p:sp>
        <p:nvSpPr>
          <p:cNvPr id="74" name="Google Shape;74;p1"/>
          <p:cNvSpPr txBox="1"/>
          <p:nvPr/>
        </p:nvSpPr>
        <p:spPr>
          <a:xfrm>
            <a:off x="10608475" y="6256175"/>
            <a:ext cx="9267300" cy="900300"/>
          </a:xfrm>
          <a:prstGeom prst="rect">
            <a:avLst/>
          </a:prstGeom>
          <a:noFill/>
          <a:ln>
            <a:noFill/>
          </a:ln>
        </p:spPr>
        <p:txBody>
          <a:bodyPr spcFirstLastPara="1" wrap="square" lIns="148575" tIns="148575" rIns="148575" bIns="148575" anchor="t" anchorCtr="0">
            <a:spAutoFit/>
          </a:bodyPr>
          <a:lstStyle/>
          <a:p>
            <a:pPr marL="0" lvl="0" indent="0" algn="l" rtl="0">
              <a:spcBef>
                <a:spcPct val="0"/>
              </a:spcBef>
              <a:spcAft>
                <a:spcPct val="0"/>
              </a:spcAft>
              <a:buNone/>
            </a:pPr>
            <a:r>
              <a:rPr lang="en-US" sz="1300">
                <a:latin typeface="Calibri"/>
                <a:ea typeface="Calibri"/>
                <a:cs typeface="Calibri"/>
                <a:sym typeface="Calibri"/>
              </a:rPr>
              <a:t>Foto pärineb Freepik'ilt: </a:t>
            </a:r>
            <a:r>
              <a:rPr lang="en-US" sz="1300" u="sng">
                <a:solidFill>
                  <a:srgbClr val="1155C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en-US" sz="1300">
                <a:solidFill>
                  <a:srgbClr val="1155CC"/>
                </a:solidFill>
                <a:latin typeface="Calibri"/>
                <a:ea typeface="Calibri"/>
                <a:cs typeface="Calibri"/>
                <a:sym typeface="Calibri"/>
              </a:rPr>
              <a:t>//www.freepik.com/free-photo/beautiful-tree-middle-field-covered-with-grass-with-tree-line-background_13005861.htm#query=tree&amp;position=7&amp;from_view=search&amp;track=sph </a:t>
            </a:r>
            <a:endParaRPr sz="1300">
              <a:solidFill>
                <a:srgbClr val="1155CC"/>
              </a:solidFill>
              <a:latin typeface="Calibri"/>
              <a:ea typeface="Calibri"/>
              <a:cs typeface="Calibri"/>
              <a:sym typeface="Calibri"/>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74" name="Google Shape;174;p10"/>
          <p:cNvSpPr/>
          <p:nvPr/>
        </p:nvSpPr>
        <p:spPr>
          <a:xfrm rot="-5400000">
            <a:off x="15308686"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75" name="Google Shape;175;p10"/>
          <p:cNvSpPr/>
          <p:nvPr/>
        </p:nvSpPr>
        <p:spPr>
          <a:xfrm>
            <a:off x="880725" y="1544357"/>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pic>
        <p:nvPicPr>
          <p:cNvPr id="176" name="Google Shape;176;p10" descr="Logo&#10;&#10;Description automatically generated"/>
          <p:cNvPicPr preferRelativeResize="0"/>
          <p:nvPr/>
        </p:nvPicPr>
        <p:blipFill>
          <a:blip r:embed="rId3">
            <a:alphaModFix/>
          </a:blip>
          <a:stretch>
            <a:fillRect/>
          </a:stretch>
        </p:blipFill>
        <p:spPr>
          <a:xfrm>
            <a:off x="279021" y="9106292"/>
            <a:ext cx="2025614" cy="996885"/>
          </a:xfrm>
          <a:prstGeom prst="rect">
            <a:avLst/>
          </a:prstGeom>
          <a:noFill/>
          <a:ln>
            <a:noFill/>
          </a:ln>
        </p:spPr>
      </p:pic>
      <p:pic>
        <p:nvPicPr>
          <p:cNvPr id="177" name="Google Shape;177;p10" descr="Graphical user interface, text&#10;&#10;Description automatically generated"/>
          <p:cNvPicPr preferRelativeResize="0"/>
          <p:nvPr/>
        </p:nvPicPr>
        <p:blipFill>
          <a:blip r:embed="rId4">
            <a:alphaModFix/>
          </a:blip>
          <a:stretch>
            <a:fillRect/>
          </a:stretch>
        </p:blipFill>
        <p:spPr>
          <a:xfrm>
            <a:off x="3131911" y="9240848"/>
            <a:ext cx="3468962" cy="727772"/>
          </a:xfrm>
          <a:prstGeom prst="rect">
            <a:avLst/>
          </a:prstGeom>
          <a:noFill/>
          <a:ln>
            <a:noFill/>
          </a:ln>
        </p:spPr>
      </p:pic>
      <p:sp>
        <p:nvSpPr>
          <p:cNvPr id="178" name="Google Shape;178;p10"/>
          <p:cNvSpPr txBox="1"/>
          <p:nvPr/>
        </p:nvSpPr>
        <p:spPr>
          <a:xfrm>
            <a:off x="567233" y="713214"/>
            <a:ext cx="16842000" cy="904200"/>
          </a:xfrm>
          <a:prstGeom prst="rect">
            <a:avLst/>
          </a:prstGeom>
          <a:noFill/>
          <a:ln>
            <a:noFill/>
          </a:ln>
        </p:spPr>
        <p:txBody>
          <a:bodyPr spcFirstLastPara="1" wrap="square" lIns="148575" tIns="74275" rIns="148575" bIns="74275" anchor="t" anchorCtr="0">
            <a:spAutoFit/>
          </a:bodyPr>
          <a:lstStyle/>
          <a:p>
            <a:pPr marL="0" marR="0" lvl="0" indent="0" algn="just" rtl="0">
              <a:spcBef>
                <a:spcPct val="0"/>
              </a:spcBef>
              <a:spcAft>
                <a:spcPct val="0"/>
              </a:spcAft>
              <a:buNone/>
            </a:pPr>
            <a:r>
              <a:rPr lang="en-US" sz="4900" b="1">
                <a:solidFill>
                  <a:srgbClr val="056839"/>
                </a:solidFill>
                <a:latin typeface="Calibri"/>
                <a:ea typeface="Calibri"/>
                <a:cs typeface="Calibri"/>
                <a:sym typeface="Calibri"/>
              </a:rPr>
              <a:t>Teema 2: Keskkonnasõbralikud tavad puidusektori töökohal</a:t>
            </a:r>
            <a:endParaRPr sz="2900">
              <a:solidFill>
                <a:schemeClr val="dk1"/>
              </a:solidFill>
              <a:latin typeface="Trebuchet MS"/>
              <a:ea typeface="Trebuchet MS"/>
              <a:cs typeface="Trebuchet MS"/>
              <a:sym typeface="Trebuchet MS"/>
            </a:endParaRPr>
          </a:p>
        </p:txBody>
      </p:sp>
      <p:sp>
        <p:nvSpPr>
          <p:cNvPr id="179" name="Google Shape;179;p10"/>
          <p:cNvSpPr txBox="1"/>
          <p:nvPr/>
        </p:nvSpPr>
        <p:spPr>
          <a:xfrm>
            <a:off x="974405" y="2137650"/>
            <a:ext cx="10459200" cy="36441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ct val="0"/>
              </a:spcBef>
              <a:spcAft>
                <a:spcPct val="0"/>
              </a:spcAft>
              <a:buNone/>
            </a:pPr>
            <a:r>
              <a:rPr lang="en-US" sz="3100" b="1">
                <a:solidFill>
                  <a:srgbClr val="056839"/>
                </a:solidFill>
                <a:latin typeface="Calibri"/>
                <a:ea typeface="Calibri"/>
                <a:cs typeface="Calibri"/>
                <a:sym typeface="Calibri"/>
              </a:rPr>
              <a:t>Kasutage keskkonnasõbralikke kemikaale</a:t>
            </a:r>
            <a:endParaRPr sz="3100">
              <a:solidFill>
                <a:srgbClr val="056839"/>
              </a:solidFill>
              <a:latin typeface="Calibri"/>
              <a:ea typeface="Calibri"/>
              <a:cs typeface="Calibri"/>
              <a:sym typeface="Calibri"/>
            </a:endParaRPr>
          </a:p>
          <a:p>
            <a:pPr marL="0" marR="0" lvl="0" indent="0" algn="l" rtl="0">
              <a:lnSpc>
                <a:spcPct val="150000"/>
              </a:lnSpc>
              <a:spcBef>
                <a:spcPts val="1200"/>
              </a:spcBef>
              <a:spcAft>
                <a:spcPct val="0"/>
              </a:spcAft>
              <a:buNone/>
            </a:pPr>
            <a:r>
              <a:rPr lang="en-US" sz="3100">
                <a:solidFill>
                  <a:srgbClr val="056839"/>
                </a:solidFill>
                <a:latin typeface="Calibri"/>
                <a:ea typeface="Calibri"/>
                <a:cs typeface="Calibri"/>
                <a:sym typeface="Calibri"/>
              </a:rPr>
              <a:t>Keskkonnamõju vähendamiseks on oluline olla teadlik puiduprojektides kasutatavate kemikaalide mürgisusest ja leida võimalusi, kuidas muuta keemilised materjalid inimestele ja keskkonnale vähem kahjulikuks. </a:t>
            </a:r>
            <a:endParaRPr sz="3100">
              <a:solidFill>
                <a:srgbClr val="056839"/>
              </a:solidFill>
              <a:latin typeface="Calibri"/>
              <a:ea typeface="Calibri"/>
              <a:cs typeface="Calibri"/>
              <a:sym typeface="Calibri"/>
            </a:endParaRPr>
          </a:p>
        </p:txBody>
      </p:sp>
      <p:pic>
        <p:nvPicPr>
          <p:cNvPr id="180" name="Google Shape;180;p10" descr="Agriculture outline"/>
          <p:cNvPicPr preferRelativeResize="0"/>
          <p:nvPr/>
        </p:nvPicPr>
        <p:blipFill>
          <a:blip r:embed="rId5">
            <a:alphaModFix/>
          </a:blip>
          <a:stretch>
            <a:fillRect/>
          </a:stretch>
        </p:blipFill>
        <p:spPr>
          <a:xfrm>
            <a:off x="11865447" y="2529838"/>
            <a:ext cx="4790873" cy="4790873"/>
          </a:xfrm>
          <a:prstGeom prst="rect">
            <a:avLst/>
          </a:prstGeom>
          <a:noFill/>
          <a:ln>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86" name="Google Shape;186;p11"/>
          <p:cNvSpPr/>
          <p:nvPr/>
        </p:nvSpPr>
        <p:spPr>
          <a:xfrm rot="-5400000">
            <a:off x="15308686"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87" name="Google Shape;187;p11"/>
          <p:cNvSpPr/>
          <p:nvPr/>
        </p:nvSpPr>
        <p:spPr>
          <a:xfrm>
            <a:off x="834867" y="1530069"/>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pic>
        <p:nvPicPr>
          <p:cNvPr id="188" name="Google Shape;188;p11" descr="Logo&#10;&#10;Description automatically generated"/>
          <p:cNvPicPr preferRelativeResize="0"/>
          <p:nvPr/>
        </p:nvPicPr>
        <p:blipFill>
          <a:blip r:embed="rId3">
            <a:alphaModFix/>
          </a:blip>
          <a:stretch>
            <a:fillRect/>
          </a:stretch>
        </p:blipFill>
        <p:spPr>
          <a:xfrm>
            <a:off x="279021" y="9106292"/>
            <a:ext cx="2025614" cy="996885"/>
          </a:xfrm>
          <a:prstGeom prst="rect">
            <a:avLst/>
          </a:prstGeom>
          <a:noFill/>
          <a:ln>
            <a:noFill/>
          </a:ln>
        </p:spPr>
      </p:pic>
      <p:pic>
        <p:nvPicPr>
          <p:cNvPr id="189" name="Google Shape;189;p11" descr="Graphical user interface, text&#10;&#10;Description automatically generated"/>
          <p:cNvPicPr preferRelativeResize="0"/>
          <p:nvPr/>
        </p:nvPicPr>
        <p:blipFill>
          <a:blip r:embed="rId4">
            <a:alphaModFix/>
          </a:blip>
          <a:stretch>
            <a:fillRect/>
          </a:stretch>
        </p:blipFill>
        <p:spPr>
          <a:xfrm>
            <a:off x="3131911" y="9240848"/>
            <a:ext cx="3468962" cy="727772"/>
          </a:xfrm>
          <a:prstGeom prst="rect">
            <a:avLst/>
          </a:prstGeom>
          <a:noFill/>
          <a:ln>
            <a:noFill/>
          </a:ln>
        </p:spPr>
      </p:pic>
      <p:sp>
        <p:nvSpPr>
          <p:cNvPr id="190" name="Google Shape;190;p11"/>
          <p:cNvSpPr txBox="1"/>
          <p:nvPr/>
        </p:nvSpPr>
        <p:spPr>
          <a:xfrm>
            <a:off x="567233" y="713214"/>
            <a:ext cx="16842000" cy="904200"/>
          </a:xfrm>
          <a:prstGeom prst="rect">
            <a:avLst/>
          </a:prstGeom>
          <a:noFill/>
          <a:ln>
            <a:noFill/>
          </a:ln>
        </p:spPr>
        <p:txBody>
          <a:bodyPr spcFirstLastPara="1" wrap="square" lIns="148575" tIns="74275" rIns="148575" bIns="74275" anchor="t" anchorCtr="0">
            <a:spAutoFit/>
          </a:bodyPr>
          <a:lstStyle/>
          <a:p>
            <a:pPr marL="0" marR="0" lvl="0" indent="0" algn="just" rtl="0">
              <a:spcBef>
                <a:spcPct val="0"/>
              </a:spcBef>
              <a:spcAft>
                <a:spcPct val="0"/>
              </a:spcAft>
              <a:buNone/>
            </a:pPr>
            <a:r>
              <a:rPr lang="en-US" sz="4900" b="1">
                <a:solidFill>
                  <a:srgbClr val="056839"/>
                </a:solidFill>
                <a:latin typeface="Calibri"/>
                <a:ea typeface="Calibri"/>
                <a:cs typeface="Calibri"/>
                <a:sym typeface="Calibri"/>
              </a:rPr>
              <a:t>Teema 2: Keskkonnasõbralikud tavad puidusektori töökohal</a:t>
            </a:r>
            <a:endParaRPr sz="4900" b="1">
              <a:solidFill>
                <a:srgbClr val="056839"/>
              </a:solidFill>
              <a:latin typeface="Calibri"/>
              <a:ea typeface="Calibri"/>
              <a:cs typeface="Calibri"/>
              <a:sym typeface="Calibri"/>
            </a:endParaRPr>
          </a:p>
        </p:txBody>
      </p:sp>
      <p:sp>
        <p:nvSpPr>
          <p:cNvPr id="191" name="Google Shape;191;p11"/>
          <p:cNvSpPr txBox="1"/>
          <p:nvPr/>
        </p:nvSpPr>
        <p:spPr>
          <a:xfrm>
            <a:off x="741826" y="2312513"/>
            <a:ext cx="8236200" cy="47805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ct val="0"/>
              </a:spcBef>
              <a:spcAft>
                <a:spcPct val="0"/>
              </a:spcAft>
              <a:buNone/>
            </a:pPr>
            <a:r>
              <a:rPr lang="en-US" sz="2900" b="1">
                <a:solidFill>
                  <a:srgbClr val="056839"/>
                </a:solidFill>
                <a:latin typeface="Calibri"/>
                <a:ea typeface="Calibri"/>
                <a:cs typeface="Calibri"/>
                <a:sym typeface="Calibri"/>
              </a:rPr>
              <a:t>Kasutage taaskasutatud puitu</a:t>
            </a:r>
            <a:endParaRPr sz="2900">
              <a:solidFill>
                <a:srgbClr val="056839"/>
              </a:solidFill>
              <a:latin typeface="Calibri"/>
              <a:ea typeface="Calibri"/>
              <a:cs typeface="Calibri"/>
              <a:sym typeface="Calibri"/>
            </a:endParaRPr>
          </a:p>
          <a:p>
            <a:pPr marL="0" marR="0" lvl="0" indent="0" algn="l" rtl="0">
              <a:lnSpc>
                <a:spcPct val="150000"/>
              </a:lnSpc>
              <a:spcBef>
                <a:spcPts val="1300"/>
              </a:spcBef>
              <a:spcAft>
                <a:spcPct val="0"/>
              </a:spcAft>
              <a:buNone/>
            </a:pPr>
            <a:r>
              <a:rPr lang="en-US" sz="2900">
                <a:solidFill>
                  <a:srgbClr val="056839"/>
                </a:solidFill>
                <a:latin typeface="Calibri"/>
                <a:ea typeface="Calibri"/>
                <a:cs typeface="Calibri"/>
                <a:sym typeface="Calibri"/>
              </a:rPr>
              <a:t>Taaskasutatav puit on vanadest hoonetest, kasutatud mööblist ja muudest mittevajalikest allikatest pärit taaskasutatud puit. Neid võib leida naabruskonnast, kasutatud kauplustest, prügilatest, veskitest, internetist, võite küsida kelleltki, kes renoveerib hoonet, kui mõni materjal ei ole enam kasutuses.</a:t>
            </a:r>
            <a:endParaRPr sz="2900">
              <a:solidFill>
                <a:srgbClr val="056839"/>
              </a:solidFill>
              <a:latin typeface="Calibri"/>
              <a:ea typeface="Calibri"/>
              <a:cs typeface="Calibri"/>
              <a:sym typeface="Calibri"/>
            </a:endParaRPr>
          </a:p>
        </p:txBody>
      </p:sp>
      <p:sp>
        <p:nvSpPr>
          <p:cNvPr id="192" name="Google Shape;192;p11"/>
          <p:cNvSpPr txBox="1"/>
          <p:nvPr/>
        </p:nvSpPr>
        <p:spPr>
          <a:xfrm>
            <a:off x="9666174" y="7627775"/>
            <a:ext cx="5488200" cy="427200"/>
          </a:xfrm>
          <a:prstGeom prst="rect">
            <a:avLst/>
          </a:prstGeom>
          <a:noFill/>
          <a:ln>
            <a:noFill/>
          </a:ln>
        </p:spPr>
        <p:txBody>
          <a:bodyPr spcFirstLastPara="1" wrap="square" lIns="148575" tIns="74275" rIns="148575" bIns="74275" anchor="t" anchorCtr="0">
            <a:spAutoFit/>
          </a:bodyPr>
          <a:lstStyle/>
          <a:p>
            <a:pPr marL="0" marR="0" lvl="0" indent="0" algn="l" rtl="0">
              <a:spcBef>
                <a:spcPct val="0"/>
              </a:spcBef>
              <a:spcAft>
                <a:spcPct val="0"/>
              </a:spcAft>
              <a:buNone/>
            </a:pPr>
            <a:r>
              <a:rPr lang="en-US" sz="1800" i="0">
                <a:solidFill>
                  <a:srgbClr val="111111"/>
                </a:solidFill>
                <a:latin typeface="Calibri"/>
                <a:ea typeface="Calibri"/>
                <a:cs typeface="Calibri"/>
                <a:sym typeface="Calibri"/>
              </a:rPr>
              <a:t>Foto: </a:t>
            </a:r>
            <a:r>
              <a:rPr lang="en-US" sz="1800" i="0" u="sng">
                <a:solidFill>
                  <a:srgbClr val="767676"/>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Alex Jones </a:t>
            </a:r>
            <a:r>
              <a:rPr lang="en-US" sz="1800" i="0">
                <a:solidFill>
                  <a:srgbClr val="111111"/>
                </a:solidFill>
                <a:latin typeface="Calibri"/>
                <a:ea typeface="Calibri"/>
                <a:cs typeface="Calibri"/>
                <a:sym typeface="Calibri"/>
              </a:rPr>
              <a:t>on </a:t>
            </a:r>
            <a:r>
              <a:rPr lang="en-US" sz="1800" i="0" u="sng">
                <a:solidFill>
                  <a:srgbClr val="767676"/>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Unsplash</a:t>
            </a:r>
            <a:endParaRPr sz="1800">
              <a:solidFill>
                <a:schemeClr val="dk1"/>
              </a:solidFill>
              <a:latin typeface="Calibri"/>
              <a:ea typeface="Calibri"/>
              <a:cs typeface="Calibri"/>
              <a:sym typeface="Calibri"/>
            </a:endParaRPr>
          </a:p>
        </p:txBody>
      </p:sp>
      <p:pic>
        <p:nvPicPr>
          <p:cNvPr id="193" name="Google Shape;193;p11" descr="A picture containing text&#10;&#10;Description automatically generated"/>
          <p:cNvPicPr preferRelativeResize="0"/>
          <p:nvPr/>
        </p:nvPicPr>
        <p:blipFill>
          <a:blip r:embed="rId7">
            <a:alphaModFix/>
          </a:blip>
          <a:stretch>
            <a:fillRect/>
          </a:stretch>
        </p:blipFill>
        <p:spPr>
          <a:xfrm>
            <a:off x="9666159" y="2312513"/>
            <a:ext cx="7715257" cy="5143497"/>
          </a:xfrm>
          <a:prstGeom prst="rect">
            <a:avLst/>
          </a:prstGeom>
          <a:noFill/>
          <a:ln>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99" name="Google Shape;199;p12"/>
          <p:cNvSpPr/>
          <p:nvPr/>
        </p:nvSpPr>
        <p:spPr>
          <a:xfrm rot="-5400000">
            <a:off x="15308686"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200" name="Google Shape;200;p12"/>
          <p:cNvSpPr/>
          <p:nvPr/>
        </p:nvSpPr>
        <p:spPr>
          <a:xfrm>
            <a:off x="804492" y="1544357"/>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pic>
        <p:nvPicPr>
          <p:cNvPr id="201" name="Google Shape;201;p12" descr="Logo&#10;&#10;Description automatically generated"/>
          <p:cNvPicPr preferRelativeResize="0"/>
          <p:nvPr/>
        </p:nvPicPr>
        <p:blipFill>
          <a:blip r:embed="rId3">
            <a:alphaModFix/>
          </a:blip>
          <a:stretch>
            <a:fillRect/>
          </a:stretch>
        </p:blipFill>
        <p:spPr>
          <a:xfrm>
            <a:off x="279021" y="9106292"/>
            <a:ext cx="2025614" cy="996885"/>
          </a:xfrm>
          <a:prstGeom prst="rect">
            <a:avLst/>
          </a:prstGeom>
          <a:noFill/>
          <a:ln>
            <a:noFill/>
          </a:ln>
        </p:spPr>
      </p:pic>
      <p:pic>
        <p:nvPicPr>
          <p:cNvPr id="202" name="Google Shape;202;p12" descr="Graphical user interface, text&#10;&#10;Description automatically generated"/>
          <p:cNvPicPr preferRelativeResize="0"/>
          <p:nvPr/>
        </p:nvPicPr>
        <p:blipFill>
          <a:blip r:embed="rId4">
            <a:alphaModFix/>
          </a:blip>
          <a:stretch>
            <a:fillRect/>
          </a:stretch>
        </p:blipFill>
        <p:spPr>
          <a:xfrm>
            <a:off x="3131911" y="9240848"/>
            <a:ext cx="3468962" cy="727772"/>
          </a:xfrm>
          <a:prstGeom prst="rect">
            <a:avLst/>
          </a:prstGeom>
          <a:noFill/>
          <a:ln>
            <a:noFill/>
          </a:ln>
        </p:spPr>
      </p:pic>
      <p:sp>
        <p:nvSpPr>
          <p:cNvPr id="203" name="Google Shape;203;p12"/>
          <p:cNvSpPr txBox="1"/>
          <p:nvPr/>
        </p:nvSpPr>
        <p:spPr>
          <a:xfrm>
            <a:off x="804474" y="2154563"/>
            <a:ext cx="18017999" cy="53220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ct val="0"/>
              </a:spcBef>
              <a:spcAft>
                <a:spcPct val="0"/>
              </a:spcAft>
              <a:buNone/>
            </a:pPr>
            <a:r>
              <a:rPr lang="en-US" sz="3300" b="1">
                <a:solidFill>
                  <a:srgbClr val="056839"/>
                </a:solidFill>
                <a:latin typeface="Calibri"/>
                <a:ea typeface="Calibri"/>
                <a:cs typeface="Calibri"/>
                <a:sym typeface="Calibri"/>
              </a:rPr>
              <a:t>Puidu niiskuse kontroll</a:t>
            </a:r>
            <a:r>
              <a:rPr lang="en-US" sz="3300">
                <a:solidFill>
                  <a:srgbClr val="056839"/>
                </a:solidFill>
                <a:latin typeface="Calibri"/>
                <a:ea typeface="Calibri"/>
                <a:cs typeface="Calibri"/>
                <a:sym typeface="Calibri"/>
              </a:rPr>
              <a:t>. </a:t>
            </a:r>
            <a:endParaRPr sz="3300">
              <a:solidFill>
                <a:srgbClr val="056839"/>
              </a:solidFill>
              <a:latin typeface="Calibri"/>
              <a:ea typeface="Calibri"/>
              <a:cs typeface="Calibri"/>
              <a:sym typeface="Calibri"/>
            </a:endParaRPr>
          </a:p>
          <a:p>
            <a:pPr marL="0" marR="0" lvl="0" indent="0" algn="l" rtl="0">
              <a:lnSpc>
                <a:spcPct val="150000"/>
              </a:lnSpc>
              <a:spcBef>
                <a:spcPts val="1200"/>
              </a:spcBef>
              <a:spcAft>
                <a:spcPct val="0"/>
              </a:spcAft>
              <a:buNone/>
            </a:pPr>
            <a:r>
              <a:rPr lang="en-US" sz="3300">
                <a:solidFill>
                  <a:srgbClr val="056839"/>
                </a:solidFill>
                <a:latin typeface="Calibri"/>
                <a:ea typeface="Calibri"/>
                <a:cs typeface="Calibri"/>
                <a:sym typeface="Calibri"/>
              </a:rPr>
              <a:t>Soovitatav on püüda hoida puidu niiskusesisaldust teatavas vahemikus ja varieerida seda vastavalt kasutatavale puiduliigile, et vältida selliseid probleeme nagu moonutused või defektid liimide kasutamisel tekkiva kile kvaliteedis. See eeldab, et teil on olemas hügromeeter ja te reguleerite puidu ladustamisvahendid nii, et puit ei oleks liiga kuumas ja kuivas keskkonnas. </a:t>
            </a:r>
            <a:endParaRPr sz="2600">
              <a:solidFill>
                <a:srgbClr val="056839"/>
              </a:solidFill>
              <a:latin typeface="Calibri"/>
              <a:ea typeface="Calibri"/>
              <a:cs typeface="Calibri"/>
              <a:sym typeface="Calibri"/>
            </a:endParaRPr>
          </a:p>
          <a:p>
            <a:pPr marL="0" marR="0" lvl="0" indent="0" algn="l" rtl="0">
              <a:lnSpc>
                <a:spcPct val="150000"/>
              </a:lnSpc>
              <a:spcBef>
                <a:spcPct val="0"/>
              </a:spcBef>
              <a:spcAft>
                <a:spcPct val="0"/>
              </a:spcAft>
              <a:buNone/>
            </a:pPr>
            <a:endParaRPr sz="3300">
              <a:solidFill>
                <a:srgbClr val="056839"/>
              </a:solidFill>
              <a:latin typeface="Calibri"/>
              <a:ea typeface="Calibri"/>
              <a:cs typeface="Calibri"/>
              <a:sym typeface="Calibri"/>
            </a:endParaRPr>
          </a:p>
          <a:p>
            <a:pPr marL="0" marR="0" lvl="0" indent="0" algn="just" rtl="0">
              <a:spcBef>
                <a:spcPct val="0"/>
              </a:spcBef>
              <a:spcAft>
                <a:spcPct val="0"/>
              </a:spcAft>
              <a:buNone/>
            </a:pPr>
            <a:endParaRPr sz="2900">
              <a:solidFill>
                <a:schemeClr val="dk1"/>
              </a:solidFill>
              <a:latin typeface="Times New Roman"/>
              <a:ea typeface="Times New Roman"/>
              <a:cs typeface="Times New Roman"/>
              <a:sym typeface="Times New Roman"/>
            </a:endParaRPr>
          </a:p>
        </p:txBody>
      </p:sp>
      <p:sp>
        <p:nvSpPr>
          <p:cNvPr id="204" name="Google Shape;204;p12"/>
          <p:cNvSpPr txBox="1"/>
          <p:nvPr/>
        </p:nvSpPr>
        <p:spPr>
          <a:xfrm>
            <a:off x="567233" y="713214"/>
            <a:ext cx="16842000" cy="904200"/>
          </a:xfrm>
          <a:prstGeom prst="rect">
            <a:avLst/>
          </a:prstGeom>
          <a:noFill/>
          <a:ln>
            <a:noFill/>
          </a:ln>
        </p:spPr>
        <p:txBody>
          <a:bodyPr spcFirstLastPara="1" wrap="square" lIns="148575" tIns="74275" rIns="148575" bIns="74275" anchor="t" anchorCtr="0">
            <a:spAutoFit/>
          </a:bodyPr>
          <a:lstStyle/>
          <a:p>
            <a:pPr marL="0" marR="0" lvl="0" indent="0" algn="just" rtl="0">
              <a:spcBef>
                <a:spcPct val="0"/>
              </a:spcBef>
              <a:spcAft>
                <a:spcPct val="0"/>
              </a:spcAft>
              <a:buNone/>
            </a:pPr>
            <a:r>
              <a:rPr lang="en-US" sz="4900" b="1">
                <a:solidFill>
                  <a:srgbClr val="056839"/>
                </a:solidFill>
                <a:latin typeface="Calibri"/>
                <a:ea typeface="Calibri"/>
                <a:cs typeface="Calibri"/>
                <a:sym typeface="Calibri"/>
              </a:rPr>
              <a:t>Teema 2: Keskkonnasõbralikud tavad puidusektori töökohal</a:t>
            </a:r>
            <a:endParaRPr sz="2900">
              <a:solidFill>
                <a:schemeClr val="dk1"/>
              </a:solidFill>
              <a:latin typeface="Trebuchet MS"/>
              <a:ea typeface="Trebuchet MS"/>
              <a:cs typeface="Trebuchet MS"/>
              <a:sym typeface="Trebuchet M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210" name="Google Shape;210;p13"/>
          <p:cNvSpPr/>
          <p:nvPr/>
        </p:nvSpPr>
        <p:spPr>
          <a:xfrm rot="-5400000">
            <a:off x="15308686"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211" name="Google Shape;211;p13"/>
          <p:cNvSpPr/>
          <p:nvPr/>
        </p:nvSpPr>
        <p:spPr>
          <a:xfrm>
            <a:off x="850434" y="1544357"/>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pic>
        <p:nvPicPr>
          <p:cNvPr id="212" name="Google Shape;212;p13" descr="Logo&#10;&#10;Description automatically generated"/>
          <p:cNvPicPr preferRelativeResize="0"/>
          <p:nvPr/>
        </p:nvPicPr>
        <p:blipFill>
          <a:blip r:embed="rId3">
            <a:alphaModFix/>
          </a:blip>
          <a:stretch>
            <a:fillRect/>
          </a:stretch>
        </p:blipFill>
        <p:spPr>
          <a:xfrm>
            <a:off x="279021" y="9106292"/>
            <a:ext cx="2025614" cy="996885"/>
          </a:xfrm>
          <a:prstGeom prst="rect">
            <a:avLst/>
          </a:prstGeom>
          <a:noFill/>
          <a:ln>
            <a:noFill/>
          </a:ln>
        </p:spPr>
      </p:pic>
      <p:pic>
        <p:nvPicPr>
          <p:cNvPr id="213" name="Google Shape;213;p13" descr="Graphical user interface, text&#10;&#10;Description automatically generated"/>
          <p:cNvPicPr preferRelativeResize="0"/>
          <p:nvPr/>
        </p:nvPicPr>
        <p:blipFill>
          <a:blip r:embed="rId4">
            <a:alphaModFix/>
          </a:blip>
          <a:stretch>
            <a:fillRect/>
          </a:stretch>
        </p:blipFill>
        <p:spPr>
          <a:xfrm>
            <a:off x="3131911" y="9240848"/>
            <a:ext cx="3468962" cy="727772"/>
          </a:xfrm>
          <a:prstGeom prst="rect">
            <a:avLst/>
          </a:prstGeom>
          <a:noFill/>
          <a:ln>
            <a:noFill/>
          </a:ln>
        </p:spPr>
      </p:pic>
      <p:sp>
        <p:nvSpPr>
          <p:cNvPr id="214" name="Google Shape;214;p13"/>
          <p:cNvSpPr txBox="1"/>
          <p:nvPr/>
        </p:nvSpPr>
        <p:spPr>
          <a:xfrm>
            <a:off x="931292" y="2114738"/>
            <a:ext cx="9153600" cy="5952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ct val="0"/>
              </a:spcBef>
              <a:spcAft>
                <a:spcPct val="0"/>
              </a:spcAft>
              <a:buNone/>
            </a:pPr>
            <a:r>
              <a:rPr lang="en-US" sz="2900" b="1">
                <a:solidFill>
                  <a:srgbClr val="056839"/>
                </a:solidFill>
                <a:latin typeface="Calibri"/>
                <a:ea typeface="Calibri"/>
                <a:cs typeface="Calibri"/>
                <a:sym typeface="Calibri"/>
              </a:rPr>
              <a:t>Kasutage puidujäätmeid</a:t>
            </a:r>
            <a:endParaRPr sz="2900">
              <a:solidFill>
                <a:srgbClr val="056839"/>
              </a:solidFill>
              <a:latin typeface="Calibri"/>
              <a:ea typeface="Calibri"/>
              <a:cs typeface="Calibri"/>
              <a:sym typeface="Calibri"/>
            </a:endParaRPr>
          </a:p>
          <a:p>
            <a:pPr marL="0" marR="0" lvl="0" indent="0" algn="just" rtl="0">
              <a:lnSpc>
                <a:spcPct val="150000"/>
              </a:lnSpc>
              <a:spcBef>
                <a:spcPct val="0"/>
              </a:spcBef>
              <a:spcAft>
                <a:spcPct val="0"/>
              </a:spcAft>
              <a:buNone/>
            </a:pPr>
            <a:r>
              <a:rPr lang="en-US" sz="2900">
                <a:solidFill>
                  <a:srgbClr val="056839"/>
                </a:solidFill>
                <a:latin typeface="Calibri"/>
                <a:ea typeface="Calibri"/>
                <a:cs typeface="Calibri"/>
                <a:sym typeface="Calibri"/>
              </a:rPr>
              <a:t>Me ei ole looduse omanikud, mistõttu peaksime töötama lugupidavalt ja kasutama iga sentimeetrit puitu. Jäätmete vältimiseks ja tõhusaks jäätmekäitluseks võib kasutada ka puidujäätmeid. Karmipuidust saab teha komposti, mulši, kütust või pressida briketti ning kõik need puidujäätmed saavad uue kuju ja neid saab müüa. Samuti saavad seda uuesti kasutada puidutöötlejad väikestes projektides.</a:t>
            </a:r>
            <a:endParaRPr sz="2900">
              <a:solidFill>
                <a:srgbClr val="056839"/>
              </a:solidFill>
              <a:latin typeface="Calibri"/>
              <a:ea typeface="Calibri"/>
              <a:cs typeface="Calibri"/>
              <a:sym typeface="Calibri"/>
            </a:endParaRPr>
          </a:p>
          <a:p>
            <a:pPr marL="0" marR="0" lvl="0" indent="0" algn="just" rtl="0">
              <a:spcBef>
                <a:spcPct val="0"/>
              </a:spcBef>
              <a:spcAft>
                <a:spcPct val="0"/>
              </a:spcAft>
              <a:buNone/>
            </a:pPr>
            <a:endParaRPr sz="2900">
              <a:solidFill>
                <a:schemeClr val="dk1"/>
              </a:solidFill>
              <a:latin typeface="Times New Roman"/>
              <a:ea typeface="Times New Roman"/>
              <a:cs typeface="Times New Roman"/>
              <a:sym typeface="Times New Roman"/>
            </a:endParaRPr>
          </a:p>
        </p:txBody>
      </p:sp>
      <p:sp>
        <p:nvSpPr>
          <p:cNvPr id="215" name="Google Shape;215;p13"/>
          <p:cNvSpPr txBox="1"/>
          <p:nvPr/>
        </p:nvSpPr>
        <p:spPr>
          <a:xfrm>
            <a:off x="567233" y="713214"/>
            <a:ext cx="16842000" cy="904200"/>
          </a:xfrm>
          <a:prstGeom prst="rect">
            <a:avLst/>
          </a:prstGeom>
          <a:noFill/>
          <a:ln>
            <a:noFill/>
          </a:ln>
        </p:spPr>
        <p:txBody>
          <a:bodyPr spcFirstLastPara="1" wrap="square" lIns="148575" tIns="74275" rIns="148575" bIns="74275" anchor="t" anchorCtr="0">
            <a:spAutoFit/>
          </a:bodyPr>
          <a:lstStyle/>
          <a:p>
            <a:pPr marL="0" marR="0" lvl="0" indent="0" algn="just" rtl="0">
              <a:spcBef>
                <a:spcPct val="0"/>
              </a:spcBef>
              <a:spcAft>
                <a:spcPct val="0"/>
              </a:spcAft>
              <a:buNone/>
            </a:pPr>
            <a:r>
              <a:rPr lang="en-US" sz="4900" b="1">
                <a:solidFill>
                  <a:srgbClr val="056839"/>
                </a:solidFill>
                <a:latin typeface="Calibri"/>
                <a:ea typeface="Calibri"/>
                <a:cs typeface="Calibri"/>
                <a:sym typeface="Calibri"/>
              </a:rPr>
              <a:t>Teema 2: Keskkonnasõbralikud tavad puidusektori töökohal</a:t>
            </a:r>
            <a:endParaRPr sz="2900">
              <a:solidFill>
                <a:schemeClr val="dk1"/>
              </a:solidFill>
              <a:latin typeface="Trebuchet MS"/>
              <a:ea typeface="Trebuchet MS"/>
              <a:cs typeface="Trebuchet MS"/>
              <a:sym typeface="Trebuchet MS"/>
            </a:endParaRPr>
          </a:p>
        </p:txBody>
      </p:sp>
      <p:sp>
        <p:nvSpPr>
          <p:cNvPr id="216" name="Google Shape;216;p13"/>
          <p:cNvSpPr txBox="1"/>
          <p:nvPr/>
        </p:nvSpPr>
        <p:spPr>
          <a:xfrm>
            <a:off x="10564663" y="7263639"/>
            <a:ext cx="6795900" cy="427200"/>
          </a:xfrm>
          <a:prstGeom prst="rect">
            <a:avLst/>
          </a:prstGeom>
          <a:noFill/>
          <a:ln>
            <a:noFill/>
          </a:ln>
        </p:spPr>
        <p:txBody>
          <a:bodyPr spcFirstLastPara="1" wrap="square" lIns="148575" tIns="74275" rIns="148575" bIns="74275" anchor="t" anchorCtr="0">
            <a:spAutoFit/>
          </a:bodyPr>
          <a:lstStyle/>
          <a:p>
            <a:pPr marL="0" marR="0" lvl="0" indent="0" algn="l" rtl="0">
              <a:spcBef>
                <a:spcPct val="0"/>
              </a:spcBef>
              <a:spcAft>
                <a:spcPct val="0"/>
              </a:spcAft>
              <a:buNone/>
            </a:pPr>
            <a:r>
              <a:rPr lang="en-US" sz="1800">
                <a:solidFill>
                  <a:schemeClr val="dk1"/>
                </a:solidFill>
                <a:latin typeface="Calibri"/>
                <a:ea typeface="Calibri"/>
                <a:cs typeface="Calibri"/>
                <a:sym typeface="Calibri"/>
              </a:rPr>
              <a:t>Foto: </a:t>
            </a: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Lucas van Oort </a:t>
            </a:r>
            <a:r>
              <a:rPr lang="en-US" sz="1800">
                <a:solidFill>
                  <a:schemeClr val="dk1"/>
                </a:solidFill>
                <a:latin typeface="Calibri"/>
                <a:ea typeface="Calibri"/>
                <a:cs typeface="Calibri"/>
                <a:sym typeface="Calibri"/>
              </a:rPr>
              <a:t>on Unsplash </a:t>
            </a:r>
            <a:endParaRPr sz="1800">
              <a:solidFill>
                <a:schemeClr val="dk1"/>
              </a:solidFill>
              <a:latin typeface="Calibri"/>
              <a:ea typeface="Calibri"/>
              <a:cs typeface="Calibri"/>
              <a:sym typeface="Calibri"/>
            </a:endParaRPr>
          </a:p>
        </p:txBody>
      </p:sp>
      <p:pic>
        <p:nvPicPr>
          <p:cNvPr id="217" name="Google Shape;217;p13" descr="A picture containing building, dirty, cement, painted"/>
          <p:cNvPicPr preferRelativeResize="0"/>
          <p:nvPr/>
        </p:nvPicPr>
        <p:blipFill>
          <a:blip r:embed="rId6">
            <a:alphaModFix/>
          </a:blip>
          <a:stretch>
            <a:fillRect/>
          </a:stretch>
        </p:blipFill>
        <p:spPr>
          <a:xfrm>
            <a:off x="10564685" y="2114738"/>
            <a:ext cx="8120324" cy="4991034"/>
          </a:xfrm>
          <a:prstGeom prst="rect">
            <a:avLst/>
          </a:prstGeom>
          <a:noFill/>
          <a:ln>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4"/>
          <p:cNvSpPr txBox="1"/>
          <p:nvPr/>
        </p:nvSpPr>
        <p:spPr>
          <a:xfrm>
            <a:off x="834600" y="758372"/>
            <a:ext cx="15629999" cy="1058100"/>
          </a:xfrm>
          <a:prstGeom prst="rect">
            <a:avLst/>
          </a:prstGeom>
          <a:noFill/>
          <a:ln>
            <a:noFill/>
          </a:ln>
        </p:spPr>
        <p:txBody>
          <a:bodyPr spcFirstLastPara="1" wrap="square" lIns="148575" tIns="74275" rIns="148575" bIns="74275" anchor="t" anchorCtr="0">
            <a:spAutoFit/>
          </a:bodyPr>
          <a:lstStyle/>
          <a:p>
            <a:pPr marL="0" marR="0" lvl="0" indent="0" algn="l" rtl="0">
              <a:spcBef>
                <a:spcPct val="0"/>
              </a:spcBef>
              <a:spcAft>
                <a:spcPct val="0"/>
              </a:spcAft>
              <a:buNone/>
            </a:pPr>
            <a:r>
              <a:rPr lang="en-US" sz="5900" b="1">
                <a:solidFill>
                  <a:srgbClr val="056839"/>
                </a:solidFill>
                <a:latin typeface="Calibri"/>
                <a:ea typeface="Calibri"/>
                <a:cs typeface="Calibri"/>
                <a:sym typeface="Calibri"/>
              </a:rPr>
              <a:t>Interaktiivsed küsimused</a:t>
            </a:r>
            <a:endParaRPr sz="5900" b="1">
              <a:solidFill>
                <a:schemeClr val="dk1"/>
              </a:solidFill>
              <a:latin typeface="Calibri"/>
              <a:ea typeface="Calibri"/>
              <a:cs typeface="Calibri"/>
              <a:sym typeface="Calibri"/>
            </a:endParaRPr>
          </a:p>
        </p:txBody>
      </p:sp>
      <p:sp>
        <p:nvSpPr>
          <p:cNvPr id="223" name="Google Shape;223;p14"/>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224" name="Google Shape;224;p14"/>
          <p:cNvSpPr/>
          <p:nvPr/>
        </p:nvSpPr>
        <p:spPr>
          <a:xfrm rot="-5400000">
            <a:off x="15308686"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225" name="Google Shape;225;p14"/>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pic>
        <p:nvPicPr>
          <p:cNvPr id="226" name="Google Shape;226;p14" descr="Logo&#10;&#10;Description automatically generated"/>
          <p:cNvPicPr preferRelativeResize="0"/>
          <p:nvPr/>
        </p:nvPicPr>
        <p:blipFill>
          <a:blip r:embed="rId3">
            <a:alphaModFix/>
          </a:blip>
          <a:stretch>
            <a:fillRect/>
          </a:stretch>
        </p:blipFill>
        <p:spPr>
          <a:xfrm>
            <a:off x="279021" y="9106292"/>
            <a:ext cx="2025614" cy="996885"/>
          </a:xfrm>
          <a:prstGeom prst="rect">
            <a:avLst/>
          </a:prstGeom>
          <a:noFill/>
          <a:ln>
            <a:noFill/>
          </a:ln>
        </p:spPr>
      </p:pic>
      <p:pic>
        <p:nvPicPr>
          <p:cNvPr id="227" name="Google Shape;227;p14" descr="Graphical user interface, text&#10;&#10;Description automatically generated"/>
          <p:cNvPicPr preferRelativeResize="0"/>
          <p:nvPr/>
        </p:nvPicPr>
        <p:blipFill>
          <a:blip r:embed="rId4">
            <a:alphaModFix/>
          </a:blip>
          <a:stretch>
            <a:fillRect/>
          </a:stretch>
        </p:blipFill>
        <p:spPr>
          <a:xfrm>
            <a:off x="3131911" y="9240848"/>
            <a:ext cx="3468962" cy="727772"/>
          </a:xfrm>
          <a:prstGeom prst="rect">
            <a:avLst/>
          </a:prstGeom>
          <a:noFill/>
          <a:ln>
            <a:noFill/>
          </a:ln>
        </p:spPr>
      </p:pic>
      <p:sp>
        <p:nvSpPr>
          <p:cNvPr id="228" name="Google Shape;228;p14"/>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ct val="0"/>
              </a:spcBef>
              <a:spcAft>
                <a:spcPct val="0"/>
              </a:spcAft>
              <a:buNone/>
            </a:pPr>
            <a:r>
              <a:rPr lang="en-US" sz="2900">
                <a:solidFill>
                  <a:schemeClr val="dk1"/>
                </a:solidFill>
                <a:latin typeface="Times New Roman"/>
                <a:ea typeface="Times New Roman"/>
                <a:cs typeface="Times New Roman"/>
                <a:sym typeface="Times New Roman"/>
              </a:rPr>
              <a:t> </a:t>
            </a:r>
            <a:endParaRPr sz="2900">
              <a:solidFill>
                <a:schemeClr val="dk1"/>
              </a:solidFill>
              <a:latin typeface="Calibri"/>
              <a:ea typeface="Calibri"/>
              <a:cs typeface="Calibri"/>
              <a:sym typeface="Calibri"/>
            </a:endParaRPr>
          </a:p>
        </p:txBody>
      </p:sp>
      <p:sp>
        <p:nvSpPr>
          <p:cNvPr id="229" name="Google Shape;229;p14"/>
          <p:cNvSpPr txBox="1"/>
          <p:nvPr/>
        </p:nvSpPr>
        <p:spPr>
          <a:xfrm>
            <a:off x="2740757" y="2497488"/>
            <a:ext cx="15399000" cy="6114600"/>
          </a:xfrm>
          <a:prstGeom prst="rect">
            <a:avLst/>
          </a:prstGeom>
          <a:noFill/>
          <a:ln>
            <a:noFill/>
          </a:ln>
        </p:spPr>
        <p:txBody>
          <a:bodyPr spcFirstLastPara="1" wrap="square" lIns="148575" tIns="74275" rIns="148575" bIns="74275" anchor="t" anchorCtr="0">
            <a:spAutoFit/>
          </a:bodyPr>
          <a:lstStyle/>
          <a:p>
            <a:pPr marL="0" marR="0" lvl="0" indent="0" algn="l" rtl="0">
              <a:lnSpc>
                <a:spcPct val="115000"/>
              </a:lnSpc>
              <a:spcBef>
                <a:spcPct val="0"/>
              </a:spcBef>
              <a:spcAft>
                <a:spcPct val="0"/>
              </a:spcAft>
              <a:buNone/>
            </a:pPr>
            <a:r>
              <a:rPr lang="en-US" sz="3100" b="1">
                <a:solidFill>
                  <a:srgbClr val="056839"/>
                </a:solidFill>
                <a:latin typeface="Calibri"/>
                <a:ea typeface="Calibri"/>
                <a:cs typeface="Calibri"/>
                <a:sym typeface="Calibri"/>
              </a:rPr>
              <a:t>Turvalise keskkonna tagamiseks peaksite kasutama välisriikide saematerjali.</a:t>
            </a:r>
            <a:endParaRPr sz="3100" b="1">
              <a:solidFill>
                <a:srgbClr val="056839"/>
              </a:solidFill>
              <a:latin typeface="Calibri"/>
              <a:ea typeface="Calibri"/>
              <a:cs typeface="Calibri"/>
              <a:sym typeface="Calibri"/>
            </a:endParaRPr>
          </a:p>
          <a:p>
            <a:pPr marL="0" marR="0" lvl="0" indent="0" algn="l" rtl="0">
              <a:lnSpc>
                <a:spcPct val="115000"/>
              </a:lnSpc>
              <a:spcBef>
                <a:spcPct val="0"/>
              </a:spcBef>
              <a:spcAft>
                <a:spcPct val="0"/>
              </a:spcAft>
              <a:buNone/>
            </a:pPr>
            <a:r>
              <a:rPr lang="en-US" sz="3100" i="1">
                <a:solidFill>
                  <a:srgbClr val="056839"/>
                </a:solidFill>
                <a:latin typeface="Calibri"/>
                <a:ea typeface="Calibri"/>
                <a:cs typeface="Calibri"/>
                <a:sym typeface="Calibri"/>
              </a:rPr>
              <a:t> </a:t>
            </a:r>
            <a:endParaRPr sz="3100">
              <a:solidFill>
                <a:srgbClr val="056839"/>
              </a:solidFill>
              <a:latin typeface="Calibri"/>
              <a:ea typeface="Calibri"/>
              <a:cs typeface="Calibri"/>
              <a:sym typeface="Calibri"/>
            </a:endParaRPr>
          </a:p>
          <a:p>
            <a:pPr marL="0" marR="0" lvl="0" indent="0" algn="l" rtl="0">
              <a:lnSpc>
                <a:spcPct val="115000"/>
              </a:lnSpc>
              <a:spcBef>
                <a:spcPct val="0"/>
              </a:spcBef>
              <a:spcAft>
                <a:spcPct val="0"/>
              </a:spcAft>
              <a:buNone/>
            </a:pPr>
            <a:r>
              <a:rPr lang="en-US" sz="3100" i="1">
                <a:solidFill>
                  <a:srgbClr val="056839"/>
                </a:solidFill>
                <a:latin typeface="Calibri"/>
                <a:ea typeface="Calibri"/>
                <a:cs typeface="Calibri"/>
                <a:sym typeface="Calibri"/>
              </a:rPr>
              <a:t>Jah </a:t>
            </a:r>
            <a:endParaRPr sz="3100">
              <a:solidFill>
                <a:srgbClr val="056839"/>
              </a:solidFill>
              <a:latin typeface="Calibri"/>
              <a:ea typeface="Calibri"/>
              <a:cs typeface="Calibri"/>
              <a:sym typeface="Calibri"/>
            </a:endParaRPr>
          </a:p>
          <a:p>
            <a:pPr marL="0" marR="0" lvl="0" indent="0" algn="l" rtl="0">
              <a:lnSpc>
                <a:spcPct val="115000"/>
              </a:lnSpc>
              <a:spcBef>
                <a:spcPct val="0"/>
              </a:spcBef>
              <a:spcAft>
                <a:spcPct val="0"/>
              </a:spcAft>
              <a:buNone/>
            </a:pPr>
            <a:r>
              <a:rPr lang="en-US" sz="3100" i="1">
                <a:solidFill>
                  <a:srgbClr val="056839"/>
                </a:solidFill>
                <a:latin typeface="Calibri"/>
                <a:ea typeface="Calibri"/>
                <a:cs typeface="Calibri"/>
                <a:sym typeface="Calibri"/>
              </a:rPr>
              <a:t>Ei</a:t>
            </a:r>
            <a:endParaRPr sz="3100">
              <a:solidFill>
                <a:srgbClr val="056839"/>
              </a:solidFill>
              <a:latin typeface="Calibri"/>
              <a:ea typeface="Calibri"/>
              <a:cs typeface="Calibri"/>
              <a:sym typeface="Calibri"/>
            </a:endParaRPr>
          </a:p>
          <a:p>
            <a:pPr marL="0" marR="0" lvl="0" indent="0" algn="l" rtl="0">
              <a:lnSpc>
                <a:spcPct val="115000"/>
              </a:lnSpc>
              <a:spcBef>
                <a:spcPct val="0"/>
              </a:spcBef>
              <a:spcAft>
                <a:spcPct val="0"/>
              </a:spcAft>
              <a:buNone/>
            </a:pPr>
            <a:r>
              <a:rPr lang="en-US" sz="3100" i="1">
                <a:solidFill>
                  <a:srgbClr val="056839"/>
                </a:solidFill>
                <a:latin typeface="Calibri"/>
                <a:ea typeface="Calibri"/>
                <a:cs typeface="Calibri"/>
                <a:sym typeface="Calibri"/>
              </a:rPr>
              <a:t> </a:t>
            </a:r>
            <a:endParaRPr sz="3100">
              <a:solidFill>
                <a:srgbClr val="056839"/>
              </a:solidFill>
              <a:latin typeface="Calibri"/>
              <a:ea typeface="Calibri"/>
              <a:cs typeface="Calibri"/>
              <a:sym typeface="Calibri"/>
            </a:endParaRPr>
          </a:p>
          <a:p>
            <a:pPr marL="0" marR="0" lvl="0" indent="0" algn="l" rtl="0">
              <a:lnSpc>
                <a:spcPct val="115000"/>
              </a:lnSpc>
              <a:spcBef>
                <a:spcPct val="0"/>
              </a:spcBef>
              <a:spcAft>
                <a:spcPct val="0"/>
              </a:spcAft>
              <a:buNone/>
            </a:pPr>
            <a:r>
              <a:rPr lang="en-US" sz="3100" b="1">
                <a:solidFill>
                  <a:srgbClr val="056839"/>
                </a:solidFill>
                <a:latin typeface="Calibri"/>
                <a:ea typeface="Calibri"/>
                <a:cs typeface="Calibri"/>
                <a:sym typeface="Calibri"/>
              </a:rPr>
              <a:t>Säästev puit tähendab puitu, mis on vastutustundlikult raiutud hästi majandatud metsadest, mida pidevalt täiendatakse ja mis tagavad, et ümbritsevat keskkonda ning kohalikku taimestikku ja loomastikku ei kahjustata.</a:t>
            </a:r>
            <a:endParaRPr sz="3100" b="1">
              <a:solidFill>
                <a:srgbClr val="056839"/>
              </a:solidFill>
              <a:latin typeface="Calibri"/>
              <a:ea typeface="Calibri"/>
              <a:cs typeface="Calibri"/>
              <a:sym typeface="Calibri"/>
            </a:endParaRPr>
          </a:p>
          <a:p>
            <a:pPr marL="0" marR="0" lvl="0" indent="0" algn="l" rtl="0">
              <a:lnSpc>
                <a:spcPct val="115000"/>
              </a:lnSpc>
              <a:spcBef>
                <a:spcPct val="0"/>
              </a:spcBef>
              <a:spcAft>
                <a:spcPct val="0"/>
              </a:spcAft>
              <a:buNone/>
            </a:pPr>
            <a:r>
              <a:rPr lang="en-US" sz="3100" i="1">
                <a:solidFill>
                  <a:srgbClr val="056839"/>
                </a:solidFill>
                <a:latin typeface="Calibri"/>
                <a:ea typeface="Calibri"/>
                <a:cs typeface="Calibri"/>
                <a:sym typeface="Calibri"/>
              </a:rPr>
              <a:t> </a:t>
            </a:r>
            <a:endParaRPr sz="3100">
              <a:solidFill>
                <a:srgbClr val="056839"/>
              </a:solidFill>
              <a:latin typeface="Calibri"/>
              <a:ea typeface="Calibri"/>
              <a:cs typeface="Calibri"/>
              <a:sym typeface="Calibri"/>
            </a:endParaRPr>
          </a:p>
          <a:p>
            <a:pPr marL="0" marR="0" lvl="0" indent="0" algn="l" rtl="0">
              <a:lnSpc>
                <a:spcPct val="115000"/>
              </a:lnSpc>
              <a:spcBef>
                <a:spcPct val="0"/>
              </a:spcBef>
              <a:spcAft>
                <a:spcPct val="0"/>
              </a:spcAft>
              <a:buNone/>
            </a:pPr>
            <a:r>
              <a:rPr lang="en-US" sz="3100" i="1">
                <a:solidFill>
                  <a:srgbClr val="056839"/>
                </a:solidFill>
                <a:latin typeface="Calibri"/>
                <a:ea typeface="Calibri"/>
                <a:cs typeface="Calibri"/>
                <a:sym typeface="Calibri"/>
              </a:rPr>
              <a:t>Tõsi </a:t>
            </a:r>
            <a:endParaRPr sz="3100">
              <a:solidFill>
                <a:srgbClr val="056839"/>
              </a:solidFill>
              <a:latin typeface="Calibri"/>
              <a:ea typeface="Calibri"/>
              <a:cs typeface="Calibri"/>
              <a:sym typeface="Calibri"/>
            </a:endParaRPr>
          </a:p>
          <a:p>
            <a:pPr marL="0" marR="0" lvl="0" indent="0" algn="l" rtl="0">
              <a:lnSpc>
                <a:spcPct val="115000"/>
              </a:lnSpc>
              <a:spcBef>
                <a:spcPct val="0"/>
              </a:spcBef>
              <a:spcAft>
                <a:spcPct val="0"/>
              </a:spcAft>
              <a:buNone/>
            </a:pPr>
            <a:r>
              <a:rPr lang="en-US" sz="3100" i="1">
                <a:solidFill>
                  <a:srgbClr val="056839"/>
                </a:solidFill>
                <a:latin typeface="Calibri"/>
                <a:ea typeface="Calibri"/>
                <a:cs typeface="Calibri"/>
                <a:sym typeface="Calibri"/>
              </a:rPr>
              <a:t>Vale </a:t>
            </a:r>
            <a:endParaRPr sz="3100">
              <a:solidFill>
                <a:srgbClr val="056839"/>
              </a:solidFill>
              <a:latin typeface="Calibri"/>
              <a:ea typeface="Calibri"/>
              <a:cs typeface="Calibri"/>
              <a:sym typeface="Calibri"/>
            </a:endParaRPr>
          </a:p>
        </p:txBody>
      </p:sp>
      <p:pic>
        <p:nvPicPr>
          <p:cNvPr id="230" name="Google Shape;230;p14"/>
          <p:cNvPicPr preferRelativeResize="0"/>
          <p:nvPr/>
        </p:nvPicPr>
        <p:blipFill>
          <a:blip r:embed="rId5">
            <a:alphaModFix/>
          </a:blip>
          <a:stretch>
            <a:fillRect/>
          </a:stretch>
        </p:blipFill>
        <p:spPr>
          <a:xfrm>
            <a:off x="834609" y="2497488"/>
            <a:ext cx="1455325" cy="2438675"/>
          </a:xfrm>
          <a:prstGeom prst="rect">
            <a:avLst/>
          </a:prstGeom>
          <a:noFill/>
          <a:ln>
            <a:noFill/>
          </a:ln>
        </p:spPr>
      </p:pic>
      <p:pic>
        <p:nvPicPr>
          <p:cNvPr id="231" name="Google Shape;231;p14"/>
          <p:cNvPicPr preferRelativeResize="0"/>
          <p:nvPr/>
        </p:nvPicPr>
        <p:blipFill>
          <a:blip r:embed="rId5">
            <a:alphaModFix/>
          </a:blip>
          <a:stretch>
            <a:fillRect/>
          </a:stretch>
        </p:blipFill>
        <p:spPr>
          <a:xfrm>
            <a:off x="834609" y="5581313"/>
            <a:ext cx="1455325" cy="2438675"/>
          </a:xfrm>
          <a:prstGeom prst="rect">
            <a:avLst/>
          </a:prstGeom>
          <a:noFill/>
          <a:ln>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p:nvPr/>
        </p:nvSpPr>
        <p:spPr>
          <a:xfrm>
            <a:off x="883847" y="845615"/>
            <a:ext cx="15629999" cy="1058100"/>
          </a:xfrm>
          <a:prstGeom prst="rect">
            <a:avLst/>
          </a:prstGeom>
          <a:noFill/>
          <a:ln>
            <a:noFill/>
          </a:ln>
        </p:spPr>
        <p:txBody>
          <a:bodyPr spcFirstLastPara="1" wrap="square" lIns="148575" tIns="74275" rIns="148575" bIns="74275" anchor="t" anchorCtr="0">
            <a:spAutoFit/>
          </a:bodyPr>
          <a:lstStyle/>
          <a:p>
            <a:pPr marL="0" marR="0" lvl="0" indent="0" algn="l" rtl="0">
              <a:spcBef>
                <a:spcPct val="0"/>
              </a:spcBef>
              <a:spcAft>
                <a:spcPct val="0"/>
              </a:spcAft>
              <a:buNone/>
            </a:pPr>
            <a:r>
              <a:rPr lang="en-US" sz="5900" b="1">
                <a:solidFill>
                  <a:srgbClr val="056839"/>
                </a:solidFill>
                <a:latin typeface="Calibri"/>
                <a:ea typeface="Calibri"/>
                <a:cs typeface="Calibri"/>
                <a:sym typeface="Calibri"/>
              </a:rPr>
              <a:t>Küsimused mõtisklemiseks</a:t>
            </a:r>
            <a:endParaRPr sz="5900" b="1">
              <a:solidFill>
                <a:schemeClr val="dk1"/>
              </a:solidFill>
              <a:latin typeface="Calibri"/>
              <a:ea typeface="Calibri"/>
              <a:cs typeface="Calibri"/>
              <a:sym typeface="Calibri"/>
            </a:endParaRPr>
          </a:p>
        </p:txBody>
      </p:sp>
      <p:sp>
        <p:nvSpPr>
          <p:cNvPr id="237" name="Google Shape;237;p15"/>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238" name="Google Shape;238;p15"/>
          <p:cNvSpPr/>
          <p:nvPr/>
        </p:nvSpPr>
        <p:spPr>
          <a:xfrm rot="-5400000">
            <a:off x="15308686"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239" name="Google Shape;239;p15"/>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pic>
        <p:nvPicPr>
          <p:cNvPr id="240" name="Google Shape;240;p15" descr="Logo&#10;&#10;Description automatically generated"/>
          <p:cNvPicPr preferRelativeResize="0"/>
          <p:nvPr/>
        </p:nvPicPr>
        <p:blipFill>
          <a:blip r:embed="rId3">
            <a:alphaModFix/>
          </a:blip>
          <a:stretch>
            <a:fillRect/>
          </a:stretch>
        </p:blipFill>
        <p:spPr>
          <a:xfrm>
            <a:off x="279021" y="9106292"/>
            <a:ext cx="2025614" cy="996885"/>
          </a:xfrm>
          <a:prstGeom prst="rect">
            <a:avLst/>
          </a:prstGeom>
          <a:noFill/>
          <a:ln>
            <a:noFill/>
          </a:ln>
        </p:spPr>
      </p:pic>
      <p:pic>
        <p:nvPicPr>
          <p:cNvPr id="241" name="Google Shape;241;p15" descr="Graphical user interface, text&#10;&#10;Description automatically generated"/>
          <p:cNvPicPr preferRelativeResize="0"/>
          <p:nvPr/>
        </p:nvPicPr>
        <p:blipFill>
          <a:blip r:embed="rId4">
            <a:alphaModFix/>
          </a:blip>
          <a:stretch>
            <a:fillRect/>
          </a:stretch>
        </p:blipFill>
        <p:spPr>
          <a:xfrm>
            <a:off x="3131911" y="9240848"/>
            <a:ext cx="3468962" cy="727772"/>
          </a:xfrm>
          <a:prstGeom prst="rect">
            <a:avLst/>
          </a:prstGeom>
          <a:noFill/>
          <a:ln>
            <a:noFill/>
          </a:ln>
        </p:spPr>
      </p:pic>
      <p:sp>
        <p:nvSpPr>
          <p:cNvPr id="242" name="Google Shape;242;p15"/>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ct val="0"/>
              </a:spcBef>
              <a:spcAft>
                <a:spcPct val="0"/>
              </a:spcAft>
              <a:buNone/>
            </a:pPr>
            <a:r>
              <a:rPr lang="en-US" sz="2900">
                <a:solidFill>
                  <a:schemeClr val="dk1"/>
                </a:solidFill>
                <a:latin typeface="Times New Roman"/>
                <a:ea typeface="Times New Roman"/>
                <a:cs typeface="Times New Roman"/>
                <a:sym typeface="Times New Roman"/>
              </a:rPr>
              <a:t> </a:t>
            </a:r>
            <a:endParaRPr sz="2900">
              <a:solidFill>
                <a:schemeClr val="dk1"/>
              </a:solidFill>
              <a:latin typeface="Calibri"/>
              <a:ea typeface="Calibri"/>
              <a:cs typeface="Calibri"/>
              <a:sym typeface="Calibri"/>
            </a:endParaRPr>
          </a:p>
        </p:txBody>
      </p:sp>
      <p:sp>
        <p:nvSpPr>
          <p:cNvPr id="243" name="Google Shape;243;p15"/>
          <p:cNvSpPr txBox="1"/>
          <p:nvPr/>
        </p:nvSpPr>
        <p:spPr>
          <a:xfrm>
            <a:off x="2891877" y="2728973"/>
            <a:ext cx="15399000" cy="3621000"/>
          </a:xfrm>
          <a:prstGeom prst="rect">
            <a:avLst/>
          </a:prstGeom>
          <a:noFill/>
          <a:ln>
            <a:noFill/>
          </a:ln>
        </p:spPr>
        <p:txBody>
          <a:bodyPr spcFirstLastPara="1" wrap="square" lIns="148575" tIns="74275" rIns="148575" bIns="74275" anchor="t" anchorCtr="0">
            <a:spAutoFit/>
          </a:bodyPr>
          <a:lstStyle/>
          <a:p>
            <a:pPr marL="457200" marR="0" lvl="0" indent="-488950" algn="just" rtl="0">
              <a:lnSpc>
                <a:spcPct val="150000"/>
              </a:lnSpc>
              <a:spcBef>
                <a:spcPts val="2000"/>
              </a:spcBef>
              <a:spcAft>
                <a:spcPct val="0"/>
              </a:spcAft>
              <a:buClr>
                <a:srgbClr val="056839"/>
              </a:buClr>
              <a:buSzPts val="4100"/>
              <a:buFont typeface="Calibri"/>
              <a:buAutoNum type="arabicPeriod"/>
            </a:pPr>
            <a:r>
              <a:rPr lang="en-US" sz="4100">
                <a:solidFill>
                  <a:srgbClr val="056839"/>
                </a:solidFill>
                <a:latin typeface="Calibri"/>
                <a:ea typeface="Calibri"/>
                <a:cs typeface="Calibri"/>
                <a:sym typeface="Calibri"/>
              </a:rPr>
              <a:t>Kuidas te kirjeldate säästvat metsamajandust?</a:t>
            </a:r>
            <a:endParaRPr sz="4100">
              <a:solidFill>
                <a:srgbClr val="056839"/>
              </a:solidFill>
              <a:latin typeface="Calibri"/>
              <a:ea typeface="Calibri"/>
              <a:cs typeface="Calibri"/>
              <a:sym typeface="Calibri"/>
            </a:endParaRPr>
          </a:p>
          <a:p>
            <a:pPr marL="457200" marR="0" lvl="0" indent="-488950" algn="just" rtl="0">
              <a:lnSpc>
                <a:spcPct val="150000"/>
              </a:lnSpc>
              <a:spcBef>
                <a:spcPct val="0"/>
              </a:spcBef>
              <a:spcAft>
                <a:spcPct val="0"/>
              </a:spcAft>
              <a:buClr>
                <a:srgbClr val="056839"/>
              </a:buClr>
              <a:buSzPts val="4100"/>
              <a:buFont typeface="Calibri"/>
              <a:buAutoNum type="arabicPeriod"/>
            </a:pPr>
            <a:r>
              <a:rPr lang="en-US" sz="4100">
                <a:solidFill>
                  <a:srgbClr val="056839"/>
                </a:solidFill>
                <a:latin typeface="Calibri"/>
                <a:ea typeface="Calibri"/>
                <a:cs typeface="Calibri"/>
                <a:sym typeface="Calibri"/>
              </a:rPr>
              <a:t>Kas te võiksite loetleda keskkonnasõbralikke tavasid puidusektori töökohal?</a:t>
            </a:r>
            <a:endParaRPr sz="4100">
              <a:solidFill>
                <a:srgbClr val="056839"/>
              </a:solidFill>
              <a:latin typeface="Calibri"/>
              <a:ea typeface="Calibri"/>
              <a:cs typeface="Calibri"/>
              <a:sym typeface="Calibri"/>
            </a:endParaRPr>
          </a:p>
          <a:p>
            <a:pPr marL="457200" marR="0" lvl="0" indent="-488950" algn="just" rtl="0">
              <a:lnSpc>
                <a:spcPct val="150000"/>
              </a:lnSpc>
              <a:spcBef>
                <a:spcPct val="0"/>
              </a:spcBef>
              <a:spcAft>
                <a:spcPct val="0"/>
              </a:spcAft>
              <a:buClr>
                <a:srgbClr val="056839"/>
              </a:buClr>
              <a:buSzPts val="4100"/>
              <a:buFont typeface="Calibri"/>
              <a:buAutoNum type="arabicPeriod"/>
            </a:pPr>
            <a:r>
              <a:rPr lang="en-US" sz="4100">
                <a:solidFill>
                  <a:srgbClr val="056839"/>
                </a:solidFill>
                <a:latin typeface="Calibri"/>
                <a:ea typeface="Calibri"/>
                <a:cs typeface="Calibri"/>
                <a:sym typeface="Calibri"/>
              </a:rPr>
              <a:t>Kuidas saab vanapuid kasutada?</a:t>
            </a:r>
            <a:endParaRPr sz="4100">
              <a:solidFill>
                <a:srgbClr val="056839"/>
              </a:solidFill>
              <a:latin typeface="Calibri"/>
              <a:ea typeface="Calibri"/>
              <a:cs typeface="Calibri"/>
              <a:sym typeface="Calibri"/>
            </a:endParaRPr>
          </a:p>
          <a:p>
            <a:pPr marL="457200" marR="0" lvl="0" indent="-488950" algn="just" rtl="0">
              <a:lnSpc>
                <a:spcPct val="150000"/>
              </a:lnSpc>
              <a:spcBef>
                <a:spcPct val="0"/>
              </a:spcBef>
              <a:spcAft>
                <a:spcPct val="0"/>
              </a:spcAft>
              <a:buClr>
                <a:srgbClr val="056839"/>
              </a:buClr>
              <a:buSzPts val="4100"/>
              <a:buFont typeface="Calibri"/>
              <a:buAutoNum type="arabicPeriod"/>
            </a:pPr>
            <a:r>
              <a:rPr lang="en-US" sz="4100">
                <a:solidFill>
                  <a:srgbClr val="056839"/>
                </a:solidFill>
                <a:latin typeface="Calibri"/>
                <a:ea typeface="Calibri"/>
                <a:cs typeface="Calibri"/>
                <a:sym typeface="Calibri"/>
              </a:rPr>
              <a:t>Miks on oluline kasutada taaskasutatud puitu?</a:t>
            </a:r>
            <a:endParaRPr sz="3900">
              <a:solidFill>
                <a:srgbClr val="00B050"/>
              </a:solidFill>
              <a:latin typeface="Calibri"/>
              <a:ea typeface="Calibri"/>
              <a:cs typeface="Calibri"/>
              <a:sym typeface="Calibri"/>
            </a:endParaRPr>
          </a:p>
        </p:txBody>
      </p:sp>
      <p:pic>
        <p:nvPicPr>
          <p:cNvPr id="244" name="Google Shape;244;p15"/>
          <p:cNvPicPr preferRelativeResize="0"/>
          <p:nvPr/>
        </p:nvPicPr>
        <p:blipFill>
          <a:blip r:embed="rId5">
            <a:alphaModFix/>
          </a:blip>
          <a:stretch>
            <a:fillRect/>
          </a:stretch>
        </p:blipFill>
        <p:spPr>
          <a:xfrm>
            <a:off x="698501" y="3185081"/>
            <a:ext cx="1652738" cy="2766563"/>
          </a:xfrm>
          <a:prstGeom prst="rect">
            <a:avLst/>
          </a:prstGeom>
          <a:noFill/>
          <a:ln>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pic>
        <p:nvPicPr>
          <p:cNvPr id="250" name="Google Shape;250;p16" descr="Graphical user interface, text&#10;&#10;Description automatically generated"/>
          <p:cNvPicPr preferRelativeResize="0"/>
          <p:nvPr/>
        </p:nvPicPr>
        <p:blipFill>
          <a:blip r:embed="rId3">
            <a:alphaModFix/>
          </a:blip>
          <a:stretch>
            <a:fillRect/>
          </a:stretch>
        </p:blipFill>
        <p:spPr>
          <a:xfrm>
            <a:off x="159219" y="9117932"/>
            <a:ext cx="5165965" cy="1083795"/>
          </a:xfrm>
          <a:prstGeom prst="rect">
            <a:avLst/>
          </a:prstGeom>
          <a:noFill/>
          <a:ln>
            <a:noFill/>
          </a:ln>
        </p:spPr>
      </p:pic>
      <p:pic>
        <p:nvPicPr>
          <p:cNvPr id="251" name="Google Shape;251;p16" descr="Logo&#10;&#10;Description automatically generated"/>
          <p:cNvPicPr preferRelativeResize="0"/>
          <p:nvPr/>
        </p:nvPicPr>
        <p:blipFill>
          <a:blip r:embed="rId4">
            <a:alphaModFix/>
          </a:blip>
          <a:stretch>
            <a:fillRect/>
          </a:stretch>
        </p:blipFill>
        <p:spPr>
          <a:xfrm>
            <a:off x="15232290" y="8150586"/>
            <a:ext cx="3931187" cy="1934692"/>
          </a:xfrm>
          <a:prstGeom prst="rect">
            <a:avLst/>
          </a:prstGeom>
          <a:noFill/>
          <a:ln>
            <a:noFill/>
          </a:ln>
        </p:spPr>
      </p:pic>
      <p:sp>
        <p:nvSpPr>
          <p:cNvPr id="252" name="Google Shape;252;p16"/>
          <p:cNvSpPr/>
          <p:nvPr/>
        </p:nvSpPr>
        <p:spPr>
          <a:xfrm>
            <a:off x="0" y="485267"/>
            <a:ext cx="5970900" cy="1788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253" name="Google Shape;253;p16"/>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254" name="Google Shape;254;p16"/>
          <p:cNvSpPr/>
          <p:nvPr/>
        </p:nvSpPr>
        <p:spPr>
          <a:xfrm>
            <a:off x="14603073" y="485267"/>
            <a:ext cx="5970900" cy="1788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255" name="Google Shape;255;p16"/>
          <p:cNvSpPr/>
          <p:nvPr/>
        </p:nvSpPr>
        <p:spPr>
          <a:xfrm>
            <a:off x="0" y="8877531"/>
            <a:ext cx="14763600" cy="957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256" name="Google Shape;256;p16"/>
          <p:cNvSpPr txBox="1"/>
          <p:nvPr/>
        </p:nvSpPr>
        <p:spPr>
          <a:xfrm>
            <a:off x="1555180" y="1313889"/>
            <a:ext cx="4415400" cy="1073700"/>
          </a:xfrm>
          <a:prstGeom prst="rect">
            <a:avLst/>
          </a:prstGeom>
          <a:noFill/>
          <a:ln>
            <a:noFill/>
          </a:ln>
        </p:spPr>
        <p:txBody>
          <a:bodyPr spcFirstLastPara="1" wrap="square" lIns="148575" tIns="74275" rIns="148575" bIns="74275" anchor="t" anchorCtr="0">
            <a:spAutoFit/>
          </a:bodyPr>
          <a:lstStyle/>
          <a:p>
            <a:pPr marL="0" marR="0" lvl="0" indent="0" algn="l" rtl="0">
              <a:spcBef>
                <a:spcPct val="0"/>
              </a:spcBef>
              <a:spcAft>
                <a:spcPct val="0"/>
              </a:spcAft>
              <a:buNone/>
            </a:pPr>
            <a:r>
              <a:rPr lang="en-US" sz="6000" b="1">
                <a:solidFill>
                  <a:srgbClr val="056839"/>
                </a:solidFill>
                <a:latin typeface="Calibri"/>
                <a:ea typeface="Calibri"/>
                <a:cs typeface="Calibri"/>
                <a:sym typeface="Calibri"/>
              </a:rPr>
              <a:t>Järeldused</a:t>
            </a:r>
            <a:endParaRPr sz="6000" b="1">
              <a:solidFill>
                <a:srgbClr val="056839"/>
              </a:solidFill>
              <a:latin typeface="Calibri"/>
              <a:ea typeface="Calibri"/>
              <a:cs typeface="Calibri"/>
              <a:sym typeface="Calibri"/>
            </a:endParaRPr>
          </a:p>
        </p:txBody>
      </p:sp>
      <p:sp>
        <p:nvSpPr>
          <p:cNvPr id="257" name="Google Shape;257;p16"/>
          <p:cNvSpPr txBox="1"/>
          <p:nvPr/>
        </p:nvSpPr>
        <p:spPr>
          <a:xfrm>
            <a:off x="2083599" y="2590725"/>
            <a:ext cx="15205801" cy="4393200"/>
          </a:xfrm>
          <a:prstGeom prst="rect">
            <a:avLst/>
          </a:prstGeom>
          <a:noFill/>
          <a:ln>
            <a:noFill/>
          </a:ln>
        </p:spPr>
        <p:txBody>
          <a:bodyPr spcFirstLastPara="1" wrap="square" lIns="148575" tIns="74275" rIns="148575" bIns="74275" anchor="t" anchorCtr="0">
            <a:spAutoFit/>
          </a:bodyPr>
          <a:lstStyle/>
          <a:p>
            <a:pPr marL="0" marR="0" lvl="0" indent="0" algn="just" rtl="0">
              <a:lnSpc>
                <a:spcPct val="133333"/>
              </a:lnSpc>
              <a:spcBef>
                <a:spcPct val="0"/>
              </a:spcBef>
              <a:spcAft>
                <a:spcPct val="0"/>
              </a:spcAft>
              <a:buNone/>
            </a:pPr>
            <a:r>
              <a:rPr lang="en-US" sz="3700">
                <a:solidFill>
                  <a:srgbClr val="056839"/>
                </a:solidFill>
                <a:latin typeface="Calibri"/>
                <a:ea typeface="Calibri"/>
                <a:cs typeface="Calibri"/>
                <a:sym typeface="Calibri"/>
              </a:rPr>
              <a:t>Näpunäited säästvaks tööks puidusektoris põhinevad enamasti taaskasutamise aspektidel või kasutamisel, mille mõju keskkonnale on minimaalne, näiteks taaskasutatud puidu kasutamine, vähem mürgiste kemikaalide kasutamine, kohaliku puidu/kohalike saeveskite kasutamine, et vältida transporti, kõige järelejäänud puidu - vanapuu - kasutamine. </a:t>
            </a:r>
            <a:endParaRPr sz="3700">
              <a:solidFill>
                <a:srgbClr val="056839"/>
              </a:solidFill>
              <a:latin typeface="Calibri"/>
              <a:ea typeface="Calibri"/>
              <a:cs typeface="Calibri"/>
              <a:sym typeface="Calibri"/>
            </a:endParaRPr>
          </a:p>
          <a:p>
            <a:pPr marL="0" marR="0" lvl="0" indent="0" algn="l" rtl="0">
              <a:spcBef>
                <a:spcPct val="0"/>
              </a:spcBef>
              <a:spcAft>
                <a:spcPct val="0"/>
              </a:spcAft>
              <a:buNone/>
            </a:pPr>
            <a:endParaRPr sz="2900">
              <a:solidFill>
                <a:schemeClr val="dk1"/>
              </a:solidFill>
              <a:latin typeface="Trebuchet MS"/>
              <a:ea typeface="Trebuchet MS"/>
              <a:cs typeface="Trebuchet MS"/>
              <a:sym typeface="Trebuchet M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1143001" y="914400"/>
            <a:ext cx="14506800" cy="1981200"/>
          </a:xfrm>
          <a:prstGeom prst="rect">
            <a:avLst/>
          </a:prstGeom>
          <a:noFill/>
          <a:ln>
            <a:noFill/>
          </a:ln>
        </p:spPr>
        <p:txBody>
          <a:bodyPr spcFirstLastPara="1" wrap="square" lIns="148575" tIns="74275" rIns="148575" bIns="74275" anchor="t" anchorCtr="0">
            <a:normAutofit/>
          </a:bodyPr>
          <a:lstStyle/>
          <a:p>
            <a:pPr marL="0" lvl="0" indent="0" algn="l" rtl="0">
              <a:spcBef>
                <a:spcPct val="0"/>
              </a:spcBef>
              <a:spcAft>
                <a:spcPct val="0"/>
              </a:spcAft>
              <a:buClr>
                <a:srgbClr val="00B050"/>
              </a:buClr>
              <a:buSzPts val="5900"/>
              <a:buFont typeface="Trebuchet MS"/>
              <a:buNone/>
            </a:pPr>
            <a:r>
              <a:rPr lang="en-US" b="1">
                <a:solidFill>
                  <a:srgbClr val="056839"/>
                </a:solidFill>
                <a:latin typeface="Calibri"/>
                <a:ea typeface="Calibri"/>
                <a:cs typeface="Calibri"/>
                <a:sym typeface="Calibri"/>
              </a:rPr>
              <a:t>Õppe-eesmärgid</a:t>
            </a:r>
            <a:endParaRPr sz="6700" b="1">
              <a:solidFill>
                <a:srgbClr val="00B050"/>
              </a:solidFill>
            </a:endParaRPr>
          </a:p>
        </p:txBody>
      </p:sp>
      <p:sp>
        <p:nvSpPr>
          <p:cNvPr id="80" name="Google Shape;80;p2"/>
          <p:cNvSpPr txBox="1">
            <a:spLocks noGrp="1"/>
          </p:cNvSpPr>
          <p:nvPr>
            <p:ph type="body" idx="1"/>
          </p:nvPr>
        </p:nvSpPr>
        <p:spPr>
          <a:xfrm>
            <a:off x="1143008" y="2585663"/>
            <a:ext cx="17528400" cy="5720400"/>
          </a:xfrm>
          <a:prstGeom prst="rect">
            <a:avLst/>
          </a:prstGeom>
          <a:noFill/>
          <a:ln>
            <a:noFill/>
          </a:ln>
        </p:spPr>
        <p:txBody>
          <a:bodyPr spcFirstLastPara="1" wrap="square" lIns="148575" tIns="74275" rIns="148575" bIns="74275" anchor="t" anchorCtr="0">
            <a:normAutofit/>
          </a:bodyPr>
          <a:lstStyle/>
          <a:p>
            <a:pPr marL="749300" marR="0" lvl="0" indent="-698500" algn="l" rtl="0">
              <a:lnSpc>
                <a:spcPct val="115000"/>
              </a:lnSpc>
              <a:spcBef>
                <a:spcPct val="0"/>
              </a:spcBef>
              <a:spcAft>
                <a:spcPct val="0"/>
              </a:spcAft>
              <a:buClr>
                <a:srgbClr val="056839"/>
              </a:buClr>
              <a:buSzPts val="5000"/>
              <a:buFont typeface="Calibri"/>
              <a:buChar char="●"/>
            </a:pPr>
            <a:r>
              <a:rPr lang="en-US" sz="5000">
                <a:solidFill>
                  <a:srgbClr val="056839"/>
                </a:solidFill>
                <a:latin typeface="Calibri"/>
                <a:ea typeface="Calibri"/>
                <a:cs typeface="Calibri"/>
                <a:sym typeface="Calibri"/>
              </a:rPr>
              <a:t>tutvustada säästva metsamajanduse tähtsust</a:t>
            </a:r>
            <a:endParaRPr sz="5000">
              <a:solidFill>
                <a:srgbClr val="056839"/>
              </a:solidFill>
              <a:latin typeface="Calibri"/>
              <a:ea typeface="Calibri"/>
              <a:cs typeface="Calibri"/>
              <a:sym typeface="Calibri"/>
            </a:endParaRPr>
          </a:p>
          <a:p>
            <a:pPr marL="749300" marR="0" lvl="0" indent="-698500" algn="l" rtl="0">
              <a:lnSpc>
                <a:spcPct val="115000"/>
              </a:lnSpc>
              <a:spcBef>
                <a:spcPct val="0"/>
              </a:spcBef>
              <a:spcAft>
                <a:spcPct val="0"/>
              </a:spcAft>
              <a:buClr>
                <a:srgbClr val="056839"/>
              </a:buClr>
              <a:buSzPts val="5000"/>
              <a:buFont typeface="Calibri"/>
              <a:buChar char="●"/>
            </a:pPr>
            <a:r>
              <a:rPr lang="en-US" sz="5000">
                <a:solidFill>
                  <a:srgbClr val="056839"/>
                </a:solidFill>
                <a:latin typeface="Calibri"/>
                <a:ea typeface="Calibri"/>
                <a:cs typeface="Calibri"/>
                <a:sym typeface="Calibri"/>
              </a:rPr>
              <a:t>Keskkonnasõbralike tavade tutvustamine puidusektori töökohal</a:t>
            </a:r>
            <a:endParaRPr>
              <a:solidFill>
                <a:srgbClr val="00B050"/>
              </a:solidFill>
            </a:endParaRPr>
          </a:p>
        </p:txBody>
      </p:sp>
      <p:pic>
        <p:nvPicPr>
          <p:cNvPr id="81" name="Google Shape;81;p2" descr="Graphical user interface, text&#10;&#10;Description automatically generated"/>
          <p:cNvPicPr preferRelativeResize="0"/>
          <p:nvPr/>
        </p:nvPicPr>
        <p:blipFill>
          <a:blip r:embed="rId3">
            <a:alphaModFix/>
          </a:blip>
          <a:stretch>
            <a:fillRect/>
          </a:stretch>
        </p:blipFill>
        <p:spPr>
          <a:xfrm>
            <a:off x="159219" y="9064877"/>
            <a:ext cx="5165965" cy="1083795"/>
          </a:xfrm>
          <a:prstGeom prst="rect">
            <a:avLst/>
          </a:prstGeom>
          <a:noFill/>
          <a:ln>
            <a:noFill/>
          </a:ln>
        </p:spPr>
      </p:pic>
      <p:pic>
        <p:nvPicPr>
          <p:cNvPr id="82" name="Google Shape;82;p2" descr="Logo&#10;&#10;Description automatically generated"/>
          <p:cNvPicPr preferRelativeResize="0"/>
          <p:nvPr/>
        </p:nvPicPr>
        <p:blipFill>
          <a:blip r:embed="rId4">
            <a:alphaModFix/>
          </a:blip>
          <a:stretch>
            <a:fillRect/>
          </a:stretch>
        </p:blipFill>
        <p:spPr>
          <a:xfrm>
            <a:off x="15232290" y="8150586"/>
            <a:ext cx="3931187" cy="1934692"/>
          </a:xfrm>
          <a:prstGeom prst="rect">
            <a:avLst/>
          </a:prstGeom>
          <a:noFill/>
          <a:ln>
            <a:noFill/>
          </a:ln>
        </p:spPr>
      </p:pic>
      <p:sp>
        <p:nvSpPr>
          <p:cNvPr id="83" name="Google Shape;83;p2"/>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Clr>
                <a:schemeClr val="dk1"/>
              </a:buClr>
              <a:buSzPts val="2900"/>
              <a:buFont typeface="Trebuchet MS"/>
              <a:buNone/>
            </a:pPr>
            <a:endParaRPr sz="2900">
              <a:solidFill>
                <a:schemeClr val="lt1"/>
              </a:solidFill>
              <a:latin typeface="Calibri"/>
              <a:ea typeface="Calibri"/>
              <a:cs typeface="Calibri"/>
              <a:sym typeface="Calibri"/>
            </a:endParaRPr>
          </a:p>
        </p:txBody>
      </p:sp>
      <p:sp>
        <p:nvSpPr>
          <p:cNvPr id="84" name="Google Shape;84;p2"/>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Clr>
                <a:schemeClr val="dk1"/>
              </a:buClr>
              <a:buSzPts val="2900"/>
              <a:buFont typeface="Trebuchet MS"/>
              <a:buNone/>
            </a:pPr>
            <a:endParaRPr sz="2900">
              <a:solidFill>
                <a:schemeClr val="lt1"/>
              </a:solidFill>
              <a:latin typeface="Calibri"/>
              <a:ea typeface="Calibri"/>
              <a:cs typeface="Calibri"/>
              <a:sym typeface="Calibri"/>
            </a:endParaRPr>
          </a:p>
        </p:txBody>
      </p:sp>
      <p:sp>
        <p:nvSpPr>
          <p:cNvPr id="85" name="Google Shape;85;p2"/>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Clr>
                <a:schemeClr val="dk1"/>
              </a:buClr>
              <a:buSzPts val="2900"/>
              <a:buFont typeface="Trebuchet MS"/>
              <a:buNone/>
            </a:pPr>
            <a:endParaRPr sz="2900">
              <a:solidFill>
                <a:schemeClr val="lt1"/>
              </a:solidFill>
              <a:latin typeface="Calibri"/>
              <a:ea typeface="Calibri"/>
              <a:cs typeface="Calibri"/>
              <a:sym typeface="Calibri"/>
            </a:endParaRPr>
          </a:p>
        </p:txBody>
      </p:sp>
      <p:sp>
        <p:nvSpPr>
          <p:cNvPr id="86" name="Google Shape;86;p2"/>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Clr>
                <a:schemeClr val="dk1"/>
              </a:buClr>
              <a:buSzPts val="2900"/>
              <a:buFont typeface="Trebuchet MS"/>
              <a:buNone/>
            </a:pPr>
            <a:endParaRPr sz="2900">
              <a:solidFill>
                <a:schemeClr val="lt1"/>
              </a:solidFill>
              <a:latin typeface="Calibri"/>
              <a:ea typeface="Calibri"/>
              <a:cs typeface="Calibri"/>
              <a:sym typeface="Calibri"/>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3" descr="Graphical user interface, text&#10;&#10;Description automatically generated"/>
          <p:cNvPicPr preferRelativeResize="0"/>
          <p:nvPr/>
        </p:nvPicPr>
        <p:blipFill>
          <a:blip r:embed="rId3">
            <a:alphaModFix/>
          </a:blip>
          <a:stretch>
            <a:fillRect/>
          </a:stretch>
        </p:blipFill>
        <p:spPr>
          <a:xfrm>
            <a:off x="159219" y="9064877"/>
            <a:ext cx="5165965" cy="1083795"/>
          </a:xfrm>
          <a:prstGeom prst="rect">
            <a:avLst/>
          </a:prstGeom>
          <a:noFill/>
          <a:ln>
            <a:noFill/>
          </a:ln>
        </p:spPr>
      </p:pic>
      <p:pic>
        <p:nvPicPr>
          <p:cNvPr id="92" name="Google Shape;92;p3" descr="Logo&#10;&#10;Description automatically generated"/>
          <p:cNvPicPr preferRelativeResize="0"/>
          <p:nvPr/>
        </p:nvPicPr>
        <p:blipFill>
          <a:blip r:embed="rId4">
            <a:alphaModFix/>
          </a:blip>
          <a:stretch>
            <a:fillRect/>
          </a:stretch>
        </p:blipFill>
        <p:spPr>
          <a:xfrm>
            <a:off x="15232290" y="8150586"/>
            <a:ext cx="3931191" cy="1934692"/>
          </a:xfrm>
          <a:prstGeom prst="rect">
            <a:avLst/>
          </a:prstGeom>
          <a:noFill/>
          <a:ln>
            <a:noFill/>
          </a:ln>
        </p:spPr>
      </p:pic>
      <p:sp>
        <p:nvSpPr>
          <p:cNvPr id="93" name="Google Shape;93;p3"/>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Clr>
                <a:schemeClr val="dk1"/>
              </a:buClr>
              <a:buSzPts val="2900"/>
              <a:buFont typeface="Trebuchet MS"/>
              <a:buNone/>
            </a:pPr>
            <a:endParaRPr sz="2900">
              <a:solidFill>
                <a:schemeClr val="lt1"/>
              </a:solidFill>
              <a:latin typeface="Calibri"/>
              <a:ea typeface="Calibri"/>
              <a:cs typeface="Calibri"/>
              <a:sym typeface="Calibri"/>
            </a:endParaRPr>
          </a:p>
        </p:txBody>
      </p:sp>
      <p:sp>
        <p:nvSpPr>
          <p:cNvPr id="94" name="Google Shape;94;p3"/>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Clr>
                <a:schemeClr val="dk1"/>
              </a:buClr>
              <a:buSzPts val="2900"/>
              <a:buFont typeface="Trebuchet MS"/>
              <a:buNone/>
            </a:pPr>
            <a:endParaRPr sz="2900">
              <a:solidFill>
                <a:schemeClr val="lt1"/>
              </a:solidFill>
              <a:latin typeface="Calibri"/>
              <a:ea typeface="Calibri"/>
              <a:cs typeface="Calibri"/>
              <a:sym typeface="Calibri"/>
            </a:endParaRPr>
          </a:p>
        </p:txBody>
      </p:sp>
      <p:sp>
        <p:nvSpPr>
          <p:cNvPr id="95" name="Google Shape;95;p3"/>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Clr>
                <a:schemeClr val="dk1"/>
              </a:buClr>
              <a:buSzPts val="2900"/>
              <a:buFont typeface="Trebuchet MS"/>
              <a:buNone/>
            </a:pPr>
            <a:endParaRPr sz="2900">
              <a:solidFill>
                <a:schemeClr val="lt1"/>
              </a:solidFill>
              <a:latin typeface="Calibri"/>
              <a:ea typeface="Calibri"/>
              <a:cs typeface="Calibri"/>
              <a:sym typeface="Calibri"/>
            </a:endParaRPr>
          </a:p>
        </p:txBody>
      </p:sp>
      <p:sp>
        <p:nvSpPr>
          <p:cNvPr id="96" name="Google Shape;96;p3"/>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Clr>
                <a:schemeClr val="dk1"/>
              </a:buClr>
              <a:buSzPts val="2900"/>
              <a:buFont typeface="Trebuchet MS"/>
              <a:buNone/>
            </a:pPr>
            <a:endParaRPr sz="2900">
              <a:solidFill>
                <a:schemeClr val="lt1"/>
              </a:solidFill>
              <a:latin typeface="Calibri"/>
              <a:ea typeface="Calibri"/>
              <a:cs typeface="Calibri"/>
              <a:sym typeface="Calibri"/>
            </a:endParaRPr>
          </a:p>
        </p:txBody>
      </p:sp>
      <p:sp>
        <p:nvSpPr>
          <p:cNvPr id="97" name="Google Shape;97;p3"/>
          <p:cNvSpPr txBox="1"/>
          <p:nvPr/>
        </p:nvSpPr>
        <p:spPr>
          <a:xfrm>
            <a:off x="1104087" y="949350"/>
            <a:ext cx="13079400" cy="1627800"/>
          </a:xfrm>
          <a:prstGeom prst="rect">
            <a:avLst/>
          </a:prstGeom>
          <a:noFill/>
          <a:ln>
            <a:noFill/>
          </a:ln>
        </p:spPr>
        <p:txBody>
          <a:bodyPr spcFirstLastPara="1" wrap="square" lIns="148575" tIns="74275" rIns="148575" bIns="74275" anchor="t" anchorCtr="0">
            <a:spAutoFit/>
          </a:bodyPr>
          <a:lstStyle/>
          <a:p>
            <a:pPr marL="0" marR="0" lvl="0" indent="0" algn="l" rtl="0">
              <a:spcBef>
                <a:spcPct val="0"/>
              </a:spcBef>
              <a:spcAft>
                <a:spcPct val="0"/>
              </a:spcAft>
              <a:buClr>
                <a:srgbClr val="056839"/>
              </a:buClr>
              <a:buSzPts val="5900"/>
              <a:buFont typeface="Calibri"/>
              <a:buNone/>
            </a:pPr>
            <a:r>
              <a:rPr lang="en-US" sz="6700" b="1">
                <a:solidFill>
                  <a:srgbClr val="056839"/>
                </a:solidFill>
                <a:latin typeface="Calibri"/>
                <a:ea typeface="Calibri"/>
                <a:cs typeface="Calibri"/>
                <a:sym typeface="Calibri"/>
              </a:rPr>
              <a:t>Intro: </a:t>
            </a:r>
            <a:r>
              <a:rPr lang="en-US" sz="6700" b="1">
                <a:solidFill>
                  <a:srgbClr val="F8B241"/>
                </a:solidFill>
                <a:latin typeface="Calibri"/>
                <a:ea typeface="Calibri"/>
                <a:cs typeface="Calibri"/>
                <a:sym typeface="Calibri"/>
              </a:rPr>
              <a:t>Definitsioonid </a:t>
            </a:r>
            <a:endParaRPr sz="3700" b="1">
              <a:solidFill>
                <a:srgbClr val="F8B241"/>
              </a:solidFill>
              <a:latin typeface="Calibri"/>
              <a:ea typeface="Calibri"/>
              <a:cs typeface="Calibri"/>
              <a:sym typeface="Calibri"/>
            </a:endParaRPr>
          </a:p>
          <a:p>
            <a:pPr marL="0" marR="0" lvl="0" indent="0" algn="l" rtl="0">
              <a:spcBef>
                <a:spcPct val="0"/>
              </a:spcBef>
              <a:spcAft>
                <a:spcPct val="0"/>
              </a:spcAft>
              <a:buClr>
                <a:schemeClr val="dk1"/>
              </a:buClr>
              <a:buSzPts val="2900"/>
              <a:buFont typeface="Trebuchet MS"/>
              <a:buNone/>
            </a:pPr>
            <a:endParaRPr sz="2900">
              <a:solidFill>
                <a:schemeClr val="dk1"/>
              </a:solidFill>
              <a:latin typeface="Calibri"/>
              <a:ea typeface="Calibri"/>
              <a:cs typeface="Calibri"/>
              <a:sym typeface="Calibri"/>
            </a:endParaRPr>
          </a:p>
        </p:txBody>
      </p:sp>
      <p:sp>
        <p:nvSpPr>
          <p:cNvPr id="98" name="Google Shape;98;p3"/>
          <p:cNvSpPr txBox="1"/>
          <p:nvPr/>
        </p:nvSpPr>
        <p:spPr>
          <a:xfrm>
            <a:off x="1104101" y="2459225"/>
            <a:ext cx="17622600" cy="5040000"/>
          </a:xfrm>
          <a:prstGeom prst="rect">
            <a:avLst/>
          </a:prstGeom>
          <a:noFill/>
          <a:ln>
            <a:noFill/>
          </a:ln>
        </p:spPr>
        <p:txBody>
          <a:bodyPr spcFirstLastPara="1" wrap="square" lIns="148575" tIns="74275" rIns="148575" bIns="74275" anchor="t" anchorCtr="0">
            <a:spAutoFit/>
          </a:bodyPr>
          <a:lstStyle/>
          <a:p>
            <a:pPr marL="0" marR="0" lvl="0" indent="0" algn="l" rtl="0">
              <a:lnSpc>
                <a:spcPct val="107000"/>
              </a:lnSpc>
              <a:spcBef>
                <a:spcPct val="0"/>
              </a:spcBef>
              <a:spcAft>
                <a:spcPct val="0"/>
              </a:spcAft>
              <a:buNone/>
            </a:pPr>
            <a:r>
              <a:rPr lang="en-US" sz="4700">
                <a:solidFill>
                  <a:srgbClr val="056839"/>
                </a:solidFill>
                <a:latin typeface="Calibri"/>
                <a:ea typeface="Calibri"/>
                <a:cs typeface="Calibri"/>
                <a:sym typeface="Calibri"/>
              </a:rPr>
              <a:t>Säästev metsamajandus: "(see on) </a:t>
            </a:r>
            <a:r>
              <a:rPr lang="en-US" sz="4700" i="1">
                <a:solidFill>
                  <a:srgbClr val="056839"/>
                </a:solidFill>
                <a:latin typeface="Calibri"/>
                <a:ea typeface="Calibri"/>
                <a:cs typeface="Calibri"/>
                <a:sym typeface="Calibri"/>
              </a:rPr>
              <a:t>dünaamiline ja arenev kontseptsioon, mille eesmärk on säilitada ja suurendada kõigi metsatüüpide majanduslikku, sotsiaalset ja keskkonnaalast väärtust praeguste ja tulevaste põlvkondade hüvanguks</a:t>
            </a:r>
            <a:r>
              <a:rPr lang="en-US" sz="4700">
                <a:solidFill>
                  <a:srgbClr val="056839"/>
                </a:solidFill>
                <a:latin typeface="Calibri"/>
                <a:ea typeface="Calibri"/>
                <a:cs typeface="Calibri"/>
                <a:sym typeface="Calibri"/>
              </a:rPr>
              <a:t>".</a:t>
            </a:r>
            <a:br>
              <a:rPr lang="en-US" sz="4700">
                <a:solidFill>
                  <a:srgbClr val="056839"/>
                </a:solidFill>
                <a:latin typeface="Calibri"/>
                <a:ea typeface="Calibri"/>
                <a:cs typeface="Calibri"/>
                <a:sym typeface="Calibri"/>
              </a:rPr>
            </a:br>
            <a:br>
              <a:rPr lang="en-US" sz="4700">
                <a:solidFill>
                  <a:srgbClr val="056839"/>
                </a:solidFill>
                <a:latin typeface="Calibri"/>
                <a:ea typeface="Calibri"/>
                <a:cs typeface="Calibri"/>
                <a:sym typeface="Calibri"/>
              </a:rPr>
            </a:br>
            <a:r>
              <a:rPr lang="en-US" sz="3200">
                <a:solidFill>
                  <a:srgbClr val="056839"/>
                </a:solidFill>
                <a:latin typeface="Calibri"/>
                <a:ea typeface="Calibri"/>
                <a:cs typeface="Calibri"/>
                <a:sym typeface="Calibri"/>
              </a:rPr>
              <a:t>ÜRO metsandusalane õigusakt, A/RES/70/199</a:t>
            </a:r>
            <a:r>
              <a:rPr lang="en-US" sz="3200"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https://www.un.org/esa/forests/wp-content/uploads/2018/08/UN_Forest_Instrument.pdf.</a:t>
            </a:r>
            <a:endParaRPr sz="2900">
              <a:solidFill>
                <a:srgbClr val="056839"/>
              </a:solidFill>
              <a:latin typeface="Calibri"/>
              <a:ea typeface="Calibri"/>
              <a:cs typeface="Calibri"/>
              <a:sym typeface="Calibri"/>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4"/>
          <p:cNvSpPr/>
          <p:nvPr/>
        </p:nvSpPr>
        <p:spPr>
          <a:xfrm>
            <a:off x="0" y="0"/>
            <a:ext cx="20574000" cy="10287000"/>
          </a:xfrm>
          <a:prstGeom prst="rect">
            <a:avLst/>
          </a:prstGeom>
          <a:gradFill>
            <a:gsLst>
              <a:gs pos="0">
                <a:srgbClr val="FAFDF1"/>
              </a:gs>
              <a:gs pos="100000">
                <a:srgbClr val="7AC99A">
                  <a:alpha val="77647"/>
                </a:srgbClr>
              </a:gs>
            </a:gsLst>
            <a:lin ang="21594000" scaled="0"/>
          </a:gra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04" name="Google Shape;104;p4"/>
          <p:cNvSpPr txBox="1"/>
          <p:nvPr/>
        </p:nvSpPr>
        <p:spPr>
          <a:xfrm>
            <a:off x="895642" y="641963"/>
            <a:ext cx="15705900" cy="1950900"/>
          </a:xfrm>
          <a:prstGeom prst="rect">
            <a:avLst/>
          </a:prstGeom>
          <a:noFill/>
          <a:ln>
            <a:noFill/>
          </a:ln>
        </p:spPr>
        <p:txBody>
          <a:bodyPr spcFirstLastPara="1" wrap="square" lIns="148575" tIns="74275" rIns="148575" bIns="74275" anchor="t" anchorCtr="0">
            <a:spAutoFit/>
          </a:bodyPr>
          <a:lstStyle/>
          <a:p>
            <a:pPr marL="0" marR="0" lvl="0" indent="0" algn="l" rtl="0">
              <a:spcBef>
                <a:spcPct val="0"/>
              </a:spcBef>
              <a:spcAft>
                <a:spcPct val="0"/>
              </a:spcAft>
              <a:buNone/>
            </a:pPr>
            <a:r>
              <a:rPr lang="en-US" sz="5900" b="1">
                <a:solidFill>
                  <a:srgbClr val="056839"/>
                </a:solidFill>
                <a:latin typeface="Calibri"/>
                <a:ea typeface="Calibri"/>
                <a:cs typeface="Calibri"/>
                <a:sym typeface="Calibri"/>
              </a:rPr>
              <a:t>Kursuse käigus käsitletav(ad) roheline(d) oskus(ed)</a:t>
            </a:r>
            <a:endParaRPr sz="5900" b="1">
              <a:solidFill>
                <a:srgbClr val="056839"/>
              </a:solidFill>
              <a:latin typeface="Calibri"/>
              <a:ea typeface="Calibri"/>
              <a:cs typeface="Calibri"/>
              <a:sym typeface="Calibri"/>
            </a:endParaRPr>
          </a:p>
          <a:p>
            <a:pPr marL="0" marR="0" lvl="0" indent="0" algn="l" rtl="0">
              <a:spcBef>
                <a:spcPct val="0"/>
              </a:spcBef>
              <a:spcAft>
                <a:spcPct val="0"/>
              </a:spcAft>
              <a:buNone/>
            </a:pPr>
            <a:endParaRPr sz="2900" b="1">
              <a:solidFill>
                <a:schemeClr val="dk1"/>
              </a:solidFill>
              <a:latin typeface="Trebuchet MS"/>
              <a:ea typeface="Trebuchet MS"/>
              <a:cs typeface="Trebuchet MS"/>
              <a:sym typeface="Trebuchet MS"/>
            </a:endParaRPr>
          </a:p>
          <a:p>
            <a:pPr marL="0" marR="0" lvl="0" indent="0" algn="l" rtl="0">
              <a:spcBef>
                <a:spcPct val="0"/>
              </a:spcBef>
              <a:spcAft>
                <a:spcPct val="0"/>
              </a:spcAft>
              <a:buNone/>
            </a:pPr>
            <a:endParaRPr sz="2900">
              <a:solidFill>
                <a:schemeClr val="dk1"/>
              </a:solidFill>
              <a:latin typeface="Trebuchet MS"/>
              <a:ea typeface="Trebuchet MS"/>
              <a:cs typeface="Trebuchet MS"/>
              <a:sym typeface="Trebuchet MS"/>
            </a:endParaRPr>
          </a:p>
        </p:txBody>
      </p:sp>
      <p:sp>
        <p:nvSpPr>
          <p:cNvPr id="105" name="Google Shape;105;p4"/>
          <p:cNvSpPr txBox="1"/>
          <p:nvPr/>
        </p:nvSpPr>
        <p:spPr>
          <a:xfrm>
            <a:off x="5297824" y="2422666"/>
            <a:ext cx="7993800" cy="52527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ct val="0"/>
              </a:spcBef>
              <a:spcAft>
                <a:spcPct val="0"/>
              </a:spcAft>
              <a:buClr>
                <a:srgbClr val="056839"/>
              </a:buClr>
              <a:buSzPts val="3900"/>
              <a:buFont typeface="Calibri"/>
              <a:buChar char="•"/>
            </a:pPr>
            <a:r>
              <a:rPr lang="en-US" sz="3900">
                <a:solidFill>
                  <a:srgbClr val="056839"/>
                </a:solidFill>
                <a:latin typeface="Calibri"/>
                <a:ea typeface="Calibri"/>
                <a:cs typeface="Calibri"/>
                <a:sym typeface="Calibri"/>
              </a:rPr>
              <a:t>Tulevikku suunatud</a:t>
            </a:r>
            <a:endParaRPr sz="3900">
              <a:solidFill>
                <a:srgbClr val="056839"/>
              </a:solidFill>
              <a:latin typeface="Calibri"/>
              <a:ea typeface="Calibri"/>
              <a:cs typeface="Calibri"/>
              <a:sym typeface="Calibri"/>
            </a:endParaRPr>
          </a:p>
          <a:p>
            <a:pPr marL="558800" marR="0" lvl="0" indent="-552450" algn="l" rtl="0">
              <a:lnSpc>
                <a:spcPct val="150000"/>
              </a:lnSpc>
              <a:spcBef>
                <a:spcPct val="0"/>
              </a:spcBef>
              <a:spcAft>
                <a:spcPct val="0"/>
              </a:spcAft>
              <a:buClr>
                <a:srgbClr val="056839"/>
              </a:buClr>
              <a:buSzPts val="3900"/>
              <a:buFont typeface="Calibri"/>
              <a:buChar char="•"/>
            </a:pPr>
            <a:r>
              <a:rPr lang="en-US" sz="3900">
                <a:solidFill>
                  <a:srgbClr val="056839"/>
                </a:solidFill>
                <a:latin typeface="Calibri"/>
                <a:ea typeface="Calibri"/>
                <a:cs typeface="Calibri"/>
                <a:sym typeface="Calibri"/>
              </a:rPr>
              <a:t>Analüütilised oskused</a:t>
            </a:r>
            <a:endParaRPr sz="3900">
              <a:solidFill>
                <a:srgbClr val="056839"/>
              </a:solidFill>
              <a:latin typeface="Calibri"/>
              <a:ea typeface="Calibri"/>
              <a:cs typeface="Calibri"/>
              <a:sym typeface="Calibri"/>
            </a:endParaRPr>
          </a:p>
          <a:p>
            <a:pPr marL="558800" marR="0" lvl="0" indent="-552450" algn="l" rtl="0">
              <a:lnSpc>
                <a:spcPct val="150000"/>
              </a:lnSpc>
              <a:spcBef>
                <a:spcPct val="0"/>
              </a:spcBef>
              <a:spcAft>
                <a:spcPct val="0"/>
              </a:spcAft>
              <a:buClr>
                <a:srgbClr val="056839"/>
              </a:buClr>
              <a:buSzPts val="3900"/>
              <a:buFont typeface="Calibri"/>
              <a:buChar char="•"/>
            </a:pPr>
            <a:r>
              <a:rPr lang="en-US" sz="3900">
                <a:solidFill>
                  <a:srgbClr val="056839"/>
                </a:solidFill>
                <a:latin typeface="Calibri"/>
                <a:ea typeface="Calibri"/>
                <a:cs typeface="Calibri"/>
                <a:sym typeface="Calibri"/>
              </a:rPr>
              <a:t>Lean-tootmine</a:t>
            </a:r>
            <a:endParaRPr sz="3900">
              <a:solidFill>
                <a:srgbClr val="056839"/>
              </a:solidFill>
              <a:latin typeface="Calibri"/>
              <a:ea typeface="Calibri"/>
              <a:cs typeface="Calibri"/>
              <a:sym typeface="Calibri"/>
            </a:endParaRPr>
          </a:p>
          <a:p>
            <a:pPr marL="558800" marR="0" lvl="0" indent="-552450" algn="l" rtl="0">
              <a:lnSpc>
                <a:spcPct val="150000"/>
              </a:lnSpc>
              <a:spcBef>
                <a:spcPct val="0"/>
              </a:spcBef>
              <a:spcAft>
                <a:spcPct val="0"/>
              </a:spcAft>
              <a:buClr>
                <a:srgbClr val="056839"/>
              </a:buClr>
              <a:buSzPts val="3900"/>
              <a:buFont typeface="Calibri"/>
              <a:buChar char="•"/>
            </a:pPr>
            <a:r>
              <a:rPr lang="en-US" sz="3900">
                <a:solidFill>
                  <a:srgbClr val="056839"/>
                </a:solidFill>
                <a:latin typeface="Calibri"/>
                <a:ea typeface="Calibri"/>
                <a:cs typeface="Calibri"/>
                <a:sym typeface="Calibri"/>
              </a:rPr>
              <a:t>Hooldus- ja remondioskused</a:t>
            </a:r>
            <a:endParaRPr sz="3900">
              <a:solidFill>
                <a:srgbClr val="056839"/>
              </a:solidFill>
              <a:latin typeface="Calibri"/>
              <a:ea typeface="Calibri"/>
              <a:cs typeface="Calibri"/>
              <a:sym typeface="Calibri"/>
            </a:endParaRPr>
          </a:p>
          <a:p>
            <a:pPr marL="558800" marR="0" lvl="0" indent="-552450" algn="l" rtl="0">
              <a:lnSpc>
                <a:spcPct val="150000"/>
              </a:lnSpc>
              <a:spcBef>
                <a:spcPct val="0"/>
              </a:spcBef>
              <a:spcAft>
                <a:spcPct val="0"/>
              </a:spcAft>
              <a:buClr>
                <a:srgbClr val="056839"/>
              </a:buClr>
              <a:buSzPts val="3900"/>
              <a:buFont typeface="Calibri"/>
              <a:buChar char="•"/>
            </a:pPr>
            <a:r>
              <a:rPr lang="en-US" sz="3900">
                <a:solidFill>
                  <a:srgbClr val="056839"/>
                </a:solidFill>
                <a:latin typeface="Calibri"/>
                <a:ea typeface="Calibri"/>
                <a:cs typeface="Calibri"/>
                <a:sym typeface="Calibri"/>
              </a:rPr>
              <a:t>Reostuse vältimine</a:t>
            </a:r>
            <a:endParaRPr sz="3900">
              <a:solidFill>
                <a:srgbClr val="056839"/>
              </a:solidFill>
              <a:latin typeface="Calibri"/>
              <a:ea typeface="Calibri"/>
              <a:cs typeface="Calibri"/>
              <a:sym typeface="Calibri"/>
            </a:endParaRPr>
          </a:p>
          <a:p>
            <a:pPr marL="558800" marR="0" lvl="0" indent="-552450" algn="l" rtl="0">
              <a:lnSpc>
                <a:spcPct val="150000"/>
              </a:lnSpc>
              <a:spcBef>
                <a:spcPct val="0"/>
              </a:spcBef>
              <a:spcAft>
                <a:spcPct val="0"/>
              </a:spcAft>
              <a:buClr>
                <a:srgbClr val="056839"/>
              </a:buClr>
              <a:buSzPts val="3900"/>
              <a:buFont typeface="Calibri"/>
              <a:buChar char="•"/>
            </a:pPr>
            <a:r>
              <a:rPr lang="en-US" sz="3900">
                <a:solidFill>
                  <a:srgbClr val="056839"/>
                </a:solidFill>
                <a:latin typeface="Calibri"/>
                <a:ea typeface="Calibri"/>
                <a:cs typeface="Calibri"/>
                <a:sym typeface="Calibri"/>
              </a:rPr>
              <a:t>Ökodisain</a:t>
            </a:r>
            <a:endParaRPr sz="3900">
              <a:solidFill>
                <a:srgbClr val="056839"/>
              </a:solidFill>
              <a:latin typeface="Calibri"/>
              <a:ea typeface="Calibri"/>
              <a:cs typeface="Calibri"/>
              <a:sym typeface="Calibri"/>
            </a:endParaRPr>
          </a:p>
        </p:txBody>
      </p:sp>
      <p:pic>
        <p:nvPicPr>
          <p:cNvPr id="106" name="Google Shape;106;p4"/>
          <p:cNvPicPr preferRelativeResize="0"/>
          <p:nvPr/>
        </p:nvPicPr>
        <p:blipFill>
          <a:blip r:embed="rId3">
            <a:alphaModFix/>
          </a:blip>
          <a:stretch>
            <a:fillRect/>
          </a:stretch>
        </p:blipFill>
        <p:spPr>
          <a:xfrm>
            <a:off x="2118639" y="3740577"/>
            <a:ext cx="1801371" cy="3003811"/>
          </a:xfrm>
          <a:prstGeom prst="rect">
            <a:avLst/>
          </a:prstGeom>
          <a:noFill/>
          <a:ln>
            <a:noFill/>
          </a:ln>
        </p:spPr>
      </p:pic>
      <p:pic>
        <p:nvPicPr>
          <p:cNvPr id="107" name="Google Shape;107;p4" descr="Logo&#10;&#10;Description automatically generated"/>
          <p:cNvPicPr preferRelativeResize="0"/>
          <p:nvPr/>
        </p:nvPicPr>
        <p:blipFill>
          <a:blip r:embed="rId4">
            <a:alphaModFix/>
          </a:blip>
          <a:stretch>
            <a:fillRect/>
          </a:stretch>
        </p:blipFill>
        <p:spPr>
          <a:xfrm>
            <a:off x="279021" y="9106292"/>
            <a:ext cx="2025614" cy="996885"/>
          </a:xfrm>
          <a:prstGeom prst="rect">
            <a:avLst/>
          </a:prstGeom>
          <a:noFill/>
          <a:ln>
            <a:noFill/>
          </a:ln>
        </p:spPr>
      </p:pic>
      <p:pic>
        <p:nvPicPr>
          <p:cNvPr id="108" name="Google Shape;108;p4" descr="Graphical user interface, text&#10;&#10;Description automatically generated"/>
          <p:cNvPicPr preferRelativeResize="0"/>
          <p:nvPr/>
        </p:nvPicPr>
        <p:blipFill>
          <a:blip r:embed="rId5">
            <a:alphaModFix/>
          </a:blip>
          <a:stretch>
            <a:fillRect/>
          </a:stretch>
        </p:blipFill>
        <p:spPr>
          <a:xfrm>
            <a:off x="3131911" y="9240848"/>
            <a:ext cx="3468962" cy="727772"/>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5"/>
          <p:cNvSpPr/>
          <p:nvPr/>
        </p:nvSpPr>
        <p:spPr>
          <a:xfrm>
            <a:off x="0" y="0"/>
            <a:ext cx="20574000" cy="10287000"/>
          </a:xfrm>
          <a:prstGeom prst="rect">
            <a:avLst/>
          </a:prstGeom>
          <a:gradFill>
            <a:gsLst>
              <a:gs pos="0">
                <a:srgbClr val="FAFDF1"/>
              </a:gs>
              <a:gs pos="100000">
                <a:srgbClr val="25AAE1">
                  <a:alpha val="4705"/>
                </a:srgbClr>
              </a:gs>
            </a:gsLst>
            <a:lin ang="21594000" scaled="0"/>
          </a:gra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r>
              <a:rPr lang="en-US" sz="2900">
                <a:solidFill>
                  <a:schemeClr val="lt1"/>
                </a:solidFill>
                <a:latin typeface="Trebuchet MS"/>
                <a:ea typeface="Trebuchet MS"/>
                <a:cs typeface="Trebuchet MS"/>
                <a:sym typeface="Trebuchet MS"/>
              </a:rPr>
              <a:t>Sissejuhatav video säästva metsamajanduse kohta</a:t>
            </a:r>
            <a:endParaRPr sz="2900">
              <a:solidFill>
                <a:schemeClr val="lt1"/>
              </a:solidFill>
              <a:latin typeface="Trebuchet MS"/>
              <a:ea typeface="Trebuchet MS"/>
              <a:cs typeface="Trebuchet MS"/>
              <a:sym typeface="Trebuchet MS"/>
            </a:endParaRPr>
          </a:p>
        </p:txBody>
      </p:sp>
      <p:pic>
        <p:nvPicPr>
          <p:cNvPr id="114" name="Google Shape;114;p5" descr="Logo&#10;&#10;Description automatically generated"/>
          <p:cNvPicPr preferRelativeResize="0"/>
          <p:nvPr/>
        </p:nvPicPr>
        <p:blipFill>
          <a:blip r:embed="rId3">
            <a:alphaModFix/>
          </a:blip>
          <a:stretch>
            <a:fillRect/>
          </a:stretch>
        </p:blipFill>
        <p:spPr>
          <a:xfrm>
            <a:off x="279021" y="9106292"/>
            <a:ext cx="2025614" cy="996885"/>
          </a:xfrm>
          <a:prstGeom prst="rect">
            <a:avLst/>
          </a:prstGeom>
          <a:noFill/>
          <a:ln>
            <a:noFill/>
          </a:ln>
        </p:spPr>
      </p:pic>
      <p:pic>
        <p:nvPicPr>
          <p:cNvPr id="115" name="Google Shape;115;p5" descr="Graphical user interface, text&#10;&#10;Description automatically generated"/>
          <p:cNvPicPr preferRelativeResize="0"/>
          <p:nvPr/>
        </p:nvPicPr>
        <p:blipFill>
          <a:blip r:embed="rId4">
            <a:alphaModFix/>
          </a:blip>
          <a:stretch>
            <a:fillRect/>
          </a:stretch>
        </p:blipFill>
        <p:spPr>
          <a:xfrm>
            <a:off x="3131911" y="9240848"/>
            <a:ext cx="3468962" cy="727772"/>
          </a:xfrm>
          <a:prstGeom prst="rect">
            <a:avLst/>
          </a:prstGeom>
          <a:noFill/>
          <a:ln>
            <a:noFill/>
          </a:ln>
        </p:spPr>
      </p:pic>
      <p:sp>
        <p:nvSpPr>
          <p:cNvPr id="116" name="Google Shape;116;p5"/>
          <p:cNvSpPr/>
          <p:nvPr/>
        </p:nvSpPr>
        <p:spPr>
          <a:xfrm rot="-5400000" flipH="1">
            <a:off x="15316488" y="5029499"/>
            <a:ext cx="10287000" cy="2280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17" name="Google Shape;117;p5"/>
          <p:cNvSpPr txBox="1"/>
          <p:nvPr/>
        </p:nvSpPr>
        <p:spPr>
          <a:xfrm>
            <a:off x="1009737" y="4806613"/>
            <a:ext cx="7713300" cy="1258200"/>
          </a:xfrm>
          <a:prstGeom prst="rect">
            <a:avLst/>
          </a:prstGeom>
          <a:noFill/>
          <a:ln>
            <a:noFill/>
          </a:ln>
        </p:spPr>
        <p:txBody>
          <a:bodyPr spcFirstLastPara="1" wrap="square" lIns="148575" tIns="74275" rIns="148575" bIns="74275" anchor="t" anchorCtr="0">
            <a:spAutoFit/>
          </a:bodyPr>
          <a:lstStyle/>
          <a:p>
            <a:pPr marL="0" marR="0" lvl="0" indent="0" algn="l" rtl="0">
              <a:spcBef>
                <a:spcPct val="0"/>
              </a:spcBef>
              <a:spcAft>
                <a:spcPct val="0"/>
              </a:spcAft>
              <a:buNone/>
            </a:pPr>
            <a:r>
              <a:rPr lang="en-US" sz="1800">
                <a:solidFill>
                  <a:schemeClr val="dk1"/>
                </a:solidFill>
                <a:latin typeface="Calibri"/>
                <a:ea typeface="Calibri"/>
                <a:cs typeface="Calibri"/>
                <a:sym typeface="Calibri"/>
              </a:rPr>
              <a:t>EUSTAFOR Brussel (2022). </a:t>
            </a:r>
            <a:r>
              <a:rPr lang="en-US" sz="1800" u="sng">
                <a:solidFill>
                  <a:schemeClr val="dk1"/>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#ResponsibleForestry </a:t>
            </a:r>
            <a:r>
              <a:rPr lang="en-US" sz="1800">
                <a:solidFill>
                  <a:schemeClr val="dk1"/>
                </a:solidFill>
                <a:highlight>
                  <a:srgbClr val="FFFFFF"/>
                </a:highlight>
                <a:latin typeface="Calibri"/>
                <a:ea typeface="Calibri"/>
                <a:cs typeface="Calibri"/>
                <a:sym typeface="Calibri"/>
              </a:rPr>
              <a:t>- metsade säästev majandamine 101</a:t>
            </a:r>
            <a:endParaRPr sz="1800">
              <a:solidFill>
                <a:schemeClr val="dk1"/>
              </a:solidFill>
              <a:highlight>
                <a:srgbClr val="FFFFFF"/>
              </a:highlight>
              <a:latin typeface="Calibri"/>
              <a:ea typeface="Calibri"/>
              <a:cs typeface="Calibri"/>
              <a:sym typeface="Calibri"/>
            </a:endParaRPr>
          </a:p>
          <a:p>
            <a:pPr marL="0" marR="0" lvl="0" indent="0" algn="l" rtl="0">
              <a:spcBef>
                <a:spcPct val="0"/>
              </a:spcBef>
              <a:spcAft>
                <a:spcPct val="0"/>
              </a:spcAft>
              <a:buNone/>
            </a:pPr>
            <a:endParaRPr sz="1800">
              <a:solidFill>
                <a:schemeClr val="dk1"/>
              </a:solidFill>
              <a:latin typeface="Calibri"/>
              <a:ea typeface="Calibri"/>
              <a:cs typeface="Calibri"/>
              <a:sym typeface="Calibri"/>
            </a:endParaRPr>
          </a:p>
          <a:p>
            <a:pPr marL="0" marR="0" lvl="0" indent="0" algn="l" rtl="0">
              <a:spcBef>
                <a:spcPct val="0"/>
              </a:spcBef>
              <a:spcAft>
                <a:spcPct val="0"/>
              </a:spcAft>
              <a:buNone/>
            </a:pPr>
            <a:r>
              <a:rPr lang="en-US" sz="1800" u="sng">
                <a:solidFill>
                  <a:srgbClr val="1155C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https://www.youtube.com/watch?v=ZeJwlZZbCaI </a:t>
            </a:r>
            <a:endParaRPr sz="1800">
              <a:solidFill>
                <a:srgbClr val="1155CC"/>
              </a:solidFill>
              <a:latin typeface="Calibri"/>
              <a:ea typeface="Calibri"/>
              <a:cs typeface="Calibri"/>
              <a:sym typeface="Calibri"/>
            </a:endParaRPr>
          </a:p>
        </p:txBody>
      </p:sp>
      <p:sp>
        <p:nvSpPr>
          <p:cNvPr id="118" name="Google Shape;118;p5"/>
          <p:cNvSpPr txBox="1"/>
          <p:nvPr/>
        </p:nvSpPr>
        <p:spPr>
          <a:xfrm>
            <a:off x="2727417" y="772425"/>
            <a:ext cx="16380600" cy="992700"/>
          </a:xfrm>
          <a:prstGeom prst="rect">
            <a:avLst/>
          </a:prstGeom>
          <a:noFill/>
          <a:ln>
            <a:noFill/>
          </a:ln>
        </p:spPr>
        <p:txBody>
          <a:bodyPr spcFirstLastPara="1" wrap="square" lIns="148575" tIns="74275" rIns="148575" bIns="74275" anchor="t" anchorCtr="0">
            <a:noAutofit/>
          </a:bodyPr>
          <a:lstStyle/>
          <a:p>
            <a:pPr marL="0" marR="0" lvl="0" indent="0" algn="l" rtl="0">
              <a:spcBef>
                <a:spcPct val="0"/>
              </a:spcBef>
              <a:spcAft>
                <a:spcPct val="0"/>
              </a:spcAft>
              <a:buClr>
                <a:schemeClr val="accent1"/>
              </a:buClr>
              <a:buSzPts val="4600"/>
              <a:buFont typeface="Trebuchet MS"/>
              <a:buNone/>
            </a:pPr>
            <a:r>
              <a:rPr lang="en-US" sz="4600" b="1">
                <a:solidFill>
                  <a:srgbClr val="056839"/>
                </a:solidFill>
                <a:latin typeface="Calibri"/>
                <a:ea typeface="Calibri"/>
                <a:cs typeface="Calibri"/>
                <a:sym typeface="Calibri"/>
              </a:rPr>
              <a:t>Sissejuhatav video säästva metsamajanduse kohta</a:t>
            </a:r>
            <a:br>
              <a:rPr lang="en-US" sz="1600" b="1">
                <a:solidFill>
                  <a:srgbClr val="030303"/>
                </a:solidFill>
                <a:latin typeface="Arial"/>
                <a:ea typeface="Arial"/>
                <a:cs typeface="Arial"/>
                <a:sym typeface="Arial"/>
              </a:rPr>
            </a:br>
            <a:endParaRPr sz="4600">
              <a:solidFill>
                <a:schemeClr val="accent1"/>
              </a:solidFill>
              <a:latin typeface="Trebuchet MS"/>
              <a:ea typeface="Trebuchet MS"/>
              <a:cs typeface="Trebuchet MS"/>
              <a:sym typeface="Trebuchet MS"/>
            </a:endParaRPr>
          </a:p>
        </p:txBody>
      </p:sp>
      <p:sp>
        <p:nvSpPr>
          <p:cNvPr id="119" name="Google Shape;119;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ct val="0"/>
              </a:spcBef>
              <a:spcAft>
                <a:spcPct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p:txBody>
      </p:sp>
      <p:sp>
        <p:nvSpPr>
          <p:cNvPr id="120" name="Google Shape;120;p5"/>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ct val="0"/>
              </a:spcBef>
              <a:spcAft>
                <a:spcPct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p:txBody>
      </p:sp>
      <p:pic>
        <p:nvPicPr>
          <p:cNvPr id="121" name="Google Shape;121;p5" descr="For decades, European State Forest Management Organisations (members of EUSTAFOR) have managed their forests responsibly and sustainably, growing forests to produce wood, protect nature, provide green spaces for the citizens of Europe and help tackle climate change. But what exactly is Sustainable Forest Management? What are the main principles?&#10;More information about the #ResponsibleForestry campaign at this link: https://eustafor.eu/public-campaigns/" title="#ResponsibleForestry - Sustainable Forest Management 101">
            <a:hlinkClick r:id="rId7"/>
          </p:cNvPr>
          <p:cNvPicPr preferRelativeResize="0"/>
          <p:nvPr/>
        </p:nvPicPr>
        <p:blipFill>
          <a:blip r:embed="rId8">
            <a:alphaModFix/>
          </a:blip>
          <a:stretch>
            <a:fillRect/>
          </a:stretch>
        </p:blipFill>
        <p:spPr>
          <a:xfrm>
            <a:off x="9207896" y="1921480"/>
            <a:ext cx="9579767" cy="7184825"/>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6"/>
          <p:cNvPicPr preferRelativeResize="0"/>
          <p:nvPr/>
        </p:nvPicPr>
        <p:blipFill>
          <a:blip r:embed="rId3">
            <a:alphaModFix/>
          </a:blip>
          <a:stretch>
            <a:fillRect/>
          </a:stretch>
        </p:blipFill>
        <p:spPr>
          <a:xfrm>
            <a:off x="9577794" y="1091929"/>
            <a:ext cx="8653259" cy="7487298"/>
          </a:xfrm>
          <a:prstGeom prst="rect">
            <a:avLst/>
          </a:prstGeom>
          <a:noFill/>
          <a:ln>
            <a:noFill/>
          </a:ln>
        </p:spPr>
      </p:pic>
      <p:sp>
        <p:nvSpPr>
          <p:cNvPr id="127" name="Google Shape;127;p6"/>
          <p:cNvSpPr txBox="1"/>
          <p:nvPr/>
        </p:nvSpPr>
        <p:spPr>
          <a:xfrm>
            <a:off x="645742" y="713926"/>
            <a:ext cx="17887800" cy="2307600"/>
          </a:xfrm>
          <a:prstGeom prst="rect">
            <a:avLst/>
          </a:prstGeom>
          <a:noFill/>
          <a:ln>
            <a:noFill/>
          </a:ln>
        </p:spPr>
        <p:txBody>
          <a:bodyPr spcFirstLastPara="1" wrap="square" lIns="148575" tIns="74275" rIns="148575" bIns="74275" anchor="t" anchorCtr="0">
            <a:spAutoFit/>
          </a:bodyPr>
          <a:lstStyle/>
          <a:p>
            <a:pPr marL="0" marR="0" lvl="0" indent="0" algn="just" rtl="0">
              <a:spcBef>
                <a:spcPct val="0"/>
              </a:spcBef>
              <a:spcAft>
                <a:spcPct val="0"/>
              </a:spcAft>
              <a:buNone/>
            </a:pPr>
            <a:r>
              <a:rPr lang="en-US" sz="4900" b="1">
                <a:solidFill>
                  <a:srgbClr val="056839"/>
                </a:solidFill>
                <a:latin typeface="Calibri"/>
                <a:ea typeface="Calibri"/>
                <a:cs typeface="Calibri"/>
                <a:sym typeface="Calibri"/>
              </a:rPr>
              <a:t>Teema 1: Säästev metsamajandus</a:t>
            </a:r>
            <a:endParaRPr sz="4900" b="1">
              <a:solidFill>
                <a:srgbClr val="056839"/>
              </a:solidFill>
              <a:latin typeface="Calibri"/>
              <a:ea typeface="Calibri"/>
              <a:cs typeface="Calibri"/>
              <a:sym typeface="Calibri"/>
            </a:endParaRPr>
          </a:p>
          <a:p>
            <a:pPr marL="0" marR="0" lvl="0" indent="0" algn="l" rtl="0">
              <a:spcBef>
                <a:spcPts val="500"/>
              </a:spcBef>
              <a:spcAft>
                <a:spcPct val="0"/>
              </a:spcAft>
              <a:buNone/>
            </a:pPr>
            <a:endParaRPr sz="2900" b="1">
              <a:solidFill>
                <a:schemeClr val="dk1"/>
              </a:solidFill>
              <a:latin typeface="Calibri"/>
              <a:ea typeface="Calibri"/>
              <a:cs typeface="Calibri"/>
              <a:sym typeface="Calibri"/>
            </a:endParaRPr>
          </a:p>
          <a:p>
            <a:pPr marL="0" marR="0" lvl="0" indent="0" algn="l" rtl="0">
              <a:spcBef>
                <a:spcPct val="0"/>
              </a:spcBef>
              <a:spcAft>
                <a:spcPct val="0"/>
              </a:spcAft>
              <a:buNone/>
            </a:pPr>
            <a:endParaRPr sz="2900" b="1">
              <a:solidFill>
                <a:schemeClr val="dk1"/>
              </a:solidFill>
              <a:latin typeface="Trebuchet MS"/>
              <a:ea typeface="Trebuchet MS"/>
              <a:cs typeface="Trebuchet MS"/>
              <a:sym typeface="Trebuchet MS"/>
            </a:endParaRPr>
          </a:p>
          <a:p>
            <a:pPr marL="0" marR="0" lvl="0" indent="0" algn="l" rtl="0">
              <a:spcBef>
                <a:spcPct val="0"/>
              </a:spcBef>
              <a:spcAft>
                <a:spcPct val="0"/>
              </a:spcAft>
              <a:buNone/>
            </a:pPr>
            <a:endParaRPr sz="2900">
              <a:solidFill>
                <a:schemeClr val="dk1"/>
              </a:solidFill>
              <a:latin typeface="Trebuchet MS"/>
              <a:ea typeface="Trebuchet MS"/>
              <a:cs typeface="Trebuchet MS"/>
              <a:sym typeface="Trebuchet MS"/>
            </a:endParaRPr>
          </a:p>
        </p:txBody>
      </p:sp>
      <p:sp>
        <p:nvSpPr>
          <p:cNvPr id="128" name="Google Shape;128;p6"/>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29" name="Google Shape;129;p6"/>
          <p:cNvSpPr/>
          <p:nvPr/>
        </p:nvSpPr>
        <p:spPr>
          <a:xfrm rot="-5400000">
            <a:off x="15308686"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30" name="Google Shape;130;p6"/>
          <p:cNvSpPr/>
          <p:nvPr/>
        </p:nvSpPr>
        <p:spPr>
          <a:xfrm>
            <a:off x="987670" y="1618982"/>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pic>
        <p:nvPicPr>
          <p:cNvPr id="131" name="Google Shape;131;p6" descr="Logo&#10;&#10;Description automatically generated"/>
          <p:cNvPicPr preferRelativeResize="0"/>
          <p:nvPr/>
        </p:nvPicPr>
        <p:blipFill>
          <a:blip r:embed="rId4">
            <a:alphaModFix/>
          </a:blip>
          <a:stretch>
            <a:fillRect/>
          </a:stretch>
        </p:blipFill>
        <p:spPr>
          <a:xfrm>
            <a:off x="279021" y="9106292"/>
            <a:ext cx="2025614" cy="996885"/>
          </a:xfrm>
          <a:prstGeom prst="rect">
            <a:avLst/>
          </a:prstGeom>
          <a:noFill/>
          <a:ln>
            <a:noFill/>
          </a:ln>
        </p:spPr>
      </p:pic>
      <p:pic>
        <p:nvPicPr>
          <p:cNvPr id="132" name="Google Shape;132;p6" descr="Graphical user interface, text&#10;&#10;Description automatically generated"/>
          <p:cNvPicPr preferRelativeResize="0"/>
          <p:nvPr/>
        </p:nvPicPr>
        <p:blipFill>
          <a:blip r:embed="rId5">
            <a:alphaModFix/>
          </a:blip>
          <a:stretch>
            <a:fillRect/>
          </a:stretch>
        </p:blipFill>
        <p:spPr>
          <a:xfrm>
            <a:off x="3131911" y="9240848"/>
            <a:ext cx="3468962" cy="727772"/>
          </a:xfrm>
          <a:prstGeom prst="rect">
            <a:avLst/>
          </a:prstGeom>
          <a:noFill/>
          <a:ln>
            <a:noFill/>
          </a:ln>
        </p:spPr>
      </p:pic>
      <p:sp>
        <p:nvSpPr>
          <p:cNvPr id="133" name="Google Shape;133;p6"/>
          <p:cNvSpPr txBox="1"/>
          <p:nvPr/>
        </p:nvSpPr>
        <p:spPr>
          <a:xfrm>
            <a:off x="10120399" y="9240863"/>
            <a:ext cx="11577900" cy="427200"/>
          </a:xfrm>
          <a:prstGeom prst="rect">
            <a:avLst/>
          </a:prstGeom>
          <a:noFill/>
          <a:ln>
            <a:noFill/>
          </a:ln>
        </p:spPr>
        <p:txBody>
          <a:bodyPr spcFirstLastPara="1" wrap="square" lIns="148575" tIns="74275" rIns="148575" bIns="74275" anchor="t" anchorCtr="0">
            <a:spAutoFit/>
          </a:bodyPr>
          <a:lstStyle/>
          <a:p>
            <a:pPr marL="0" marR="0" lvl="0" indent="0" algn="l" rtl="0">
              <a:spcBef>
                <a:spcPct val="0"/>
              </a:spcBef>
              <a:spcAft>
                <a:spcPct val="0"/>
              </a:spcAft>
              <a:buNone/>
            </a:pPr>
            <a:r>
              <a:rPr lang="en-US" sz="1800">
                <a:solidFill>
                  <a:schemeClr val="dk1"/>
                </a:solidFill>
                <a:latin typeface="Calibri"/>
                <a:ea typeface="Calibri"/>
                <a:cs typeface="Calibri"/>
                <a:sym typeface="Calibri"/>
              </a:rPr>
              <a:t>Pildi allikas: </a:t>
            </a:r>
            <a:r>
              <a:rPr lang="en-US" sz="1800" u="sng">
                <a:solidFill>
                  <a:srgbClr val="1155C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en-US" sz="1800">
                <a:solidFill>
                  <a:schemeClr val="dk1"/>
                </a:solidFill>
                <a:latin typeface="Calibri"/>
                <a:ea typeface="Calibri"/>
                <a:cs typeface="Calibri"/>
                <a:sym typeface="Calibri"/>
              </a:rPr>
              <a:t>//theaseanpost.com/article/malaysia-leader-sustainable-forest-management  </a:t>
            </a:r>
            <a:endParaRPr sz="1800">
              <a:latin typeface="Calibri"/>
              <a:ea typeface="Calibri"/>
              <a:cs typeface="Calibri"/>
              <a:sym typeface="Calibri"/>
            </a:endParaRPr>
          </a:p>
        </p:txBody>
      </p:sp>
      <p:sp>
        <p:nvSpPr>
          <p:cNvPr id="134" name="Google Shape;134;p6"/>
          <p:cNvSpPr txBox="1"/>
          <p:nvPr/>
        </p:nvSpPr>
        <p:spPr>
          <a:xfrm>
            <a:off x="987652" y="2646788"/>
            <a:ext cx="9509400" cy="48909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ct val="0"/>
              </a:spcBef>
              <a:spcAft>
                <a:spcPct val="0"/>
              </a:spcAft>
              <a:buNone/>
            </a:pPr>
            <a:r>
              <a:rPr lang="en-US" sz="3100">
                <a:solidFill>
                  <a:srgbClr val="056839"/>
                </a:solidFill>
                <a:latin typeface="Calibri"/>
                <a:ea typeface="Calibri"/>
                <a:cs typeface="Calibri"/>
                <a:sym typeface="Calibri"/>
              </a:rPr>
              <a:t>Metsade säästva majandamise peamised aspektid - õiguslik, poliitiline ja institutsiooniline raamistik, metsa bioloogilise mitmekesisuse tähtsus, metsaressursside laiendamine, metsa tervise ja elujõulisusel põhinevad kaitse- ja tootmisfunktsioonid, mis tagavad metsade sotsiaalmajanduslikud funktsioonid. </a:t>
            </a:r>
            <a:endParaRPr sz="3100">
              <a:solidFill>
                <a:srgbClr val="056839"/>
              </a:solidFill>
              <a:latin typeface="Calibri"/>
              <a:ea typeface="Calibri"/>
              <a:cs typeface="Calibri"/>
              <a:sym typeface="Calibri"/>
            </a:endParaRPr>
          </a:p>
          <a:p>
            <a:pPr marL="0" marR="0" lvl="0" indent="0" algn="l" rtl="0">
              <a:spcBef>
                <a:spcPct val="0"/>
              </a:spcBef>
              <a:spcAft>
                <a:spcPct val="0"/>
              </a:spcAft>
              <a:buNone/>
            </a:pPr>
            <a:endParaRPr sz="2900">
              <a:solidFill>
                <a:schemeClr val="dk1"/>
              </a:solidFill>
              <a:latin typeface="Trebuchet MS"/>
              <a:ea typeface="Trebuchet MS"/>
              <a:cs typeface="Trebuchet MS"/>
              <a:sym typeface="Trebuchet MS"/>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7"/>
          <p:cNvSpPr txBox="1"/>
          <p:nvPr/>
        </p:nvSpPr>
        <p:spPr>
          <a:xfrm>
            <a:off x="567233" y="713214"/>
            <a:ext cx="16842000" cy="1414800"/>
          </a:xfrm>
          <a:prstGeom prst="rect">
            <a:avLst/>
          </a:prstGeom>
          <a:noFill/>
          <a:ln>
            <a:noFill/>
          </a:ln>
        </p:spPr>
        <p:txBody>
          <a:bodyPr spcFirstLastPara="1" wrap="square" lIns="148575" tIns="74275" rIns="148575" bIns="74275" anchor="t" anchorCtr="0">
            <a:spAutoFit/>
          </a:bodyPr>
          <a:lstStyle/>
          <a:p>
            <a:pPr marL="0" marR="0" lvl="0" indent="0" algn="just" rtl="0">
              <a:spcBef>
                <a:spcPct val="0"/>
              </a:spcBef>
              <a:spcAft>
                <a:spcPct val="0"/>
              </a:spcAft>
              <a:buNone/>
            </a:pPr>
            <a:r>
              <a:rPr lang="en-US" sz="4900" b="1">
                <a:solidFill>
                  <a:srgbClr val="056839"/>
                </a:solidFill>
                <a:latin typeface="Calibri"/>
                <a:ea typeface="Calibri"/>
                <a:cs typeface="Calibri"/>
                <a:sym typeface="Calibri"/>
              </a:rPr>
              <a:t>Teema 2: Keskkonnasõbralikud tavad puidusektori töökohal</a:t>
            </a:r>
            <a:endParaRPr sz="3900">
              <a:solidFill>
                <a:srgbClr val="4B4F58"/>
              </a:solidFill>
              <a:latin typeface="Arial"/>
              <a:ea typeface="Arial"/>
              <a:cs typeface="Arial"/>
              <a:sym typeface="Arial"/>
            </a:endParaRPr>
          </a:p>
          <a:p>
            <a:pPr marL="0" marR="0" lvl="0" indent="0" algn="l" rtl="0">
              <a:spcBef>
                <a:spcPts val="500"/>
              </a:spcBef>
              <a:spcAft>
                <a:spcPct val="0"/>
              </a:spcAft>
              <a:buNone/>
            </a:pPr>
            <a:endParaRPr sz="2900">
              <a:solidFill>
                <a:schemeClr val="dk1"/>
              </a:solidFill>
              <a:latin typeface="Trebuchet MS"/>
              <a:ea typeface="Trebuchet MS"/>
              <a:cs typeface="Trebuchet MS"/>
              <a:sym typeface="Trebuchet MS"/>
            </a:endParaRPr>
          </a:p>
        </p:txBody>
      </p:sp>
      <p:sp>
        <p:nvSpPr>
          <p:cNvPr id="140" name="Google Shape;140;p7"/>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41" name="Google Shape;141;p7"/>
          <p:cNvSpPr/>
          <p:nvPr/>
        </p:nvSpPr>
        <p:spPr>
          <a:xfrm rot="-5400000">
            <a:off x="15308686"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42" name="Google Shape;142;p7"/>
          <p:cNvSpPr/>
          <p:nvPr/>
        </p:nvSpPr>
        <p:spPr>
          <a:xfrm>
            <a:off x="817233" y="1537832"/>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pic>
        <p:nvPicPr>
          <p:cNvPr id="143" name="Google Shape;143;p7" descr="Logo&#10;&#10;Description automatically generated"/>
          <p:cNvPicPr preferRelativeResize="0"/>
          <p:nvPr/>
        </p:nvPicPr>
        <p:blipFill>
          <a:blip r:embed="rId3">
            <a:alphaModFix/>
          </a:blip>
          <a:stretch>
            <a:fillRect/>
          </a:stretch>
        </p:blipFill>
        <p:spPr>
          <a:xfrm>
            <a:off x="279021" y="9106292"/>
            <a:ext cx="2025614" cy="996885"/>
          </a:xfrm>
          <a:prstGeom prst="rect">
            <a:avLst/>
          </a:prstGeom>
          <a:noFill/>
          <a:ln>
            <a:noFill/>
          </a:ln>
        </p:spPr>
      </p:pic>
      <p:pic>
        <p:nvPicPr>
          <p:cNvPr id="144" name="Google Shape;144;p7" descr="Graphical user interface, text&#10;&#10;Description automatically generated"/>
          <p:cNvPicPr preferRelativeResize="0"/>
          <p:nvPr/>
        </p:nvPicPr>
        <p:blipFill>
          <a:blip r:embed="rId4">
            <a:alphaModFix/>
          </a:blip>
          <a:stretch>
            <a:fillRect/>
          </a:stretch>
        </p:blipFill>
        <p:spPr>
          <a:xfrm>
            <a:off x="3131911" y="9240848"/>
            <a:ext cx="3468962" cy="727772"/>
          </a:xfrm>
          <a:prstGeom prst="rect">
            <a:avLst/>
          </a:prstGeom>
          <a:noFill/>
          <a:ln>
            <a:noFill/>
          </a:ln>
        </p:spPr>
      </p:pic>
      <p:sp>
        <p:nvSpPr>
          <p:cNvPr id="145" name="Google Shape;145;p7"/>
          <p:cNvSpPr txBox="1"/>
          <p:nvPr/>
        </p:nvSpPr>
        <p:spPr>
          <a:xfrm>
            <a:off x="1973278" y="2504738"/>
            <a:ext cx="15664500" cy="48909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ct val="0"/>
              </a:spcBef>
              <a:spcAft>
                <a:spcPct val="0"/>
              </a:spcAft>
              <a:buNone/>
            </a:pPr>
            <a:r>
              <a:rPr lang="en-US" sz="3400">
                <a:solidFill>
                  <a:srgbClr val="056839"/>
                </a:solidFill>
                <a:latin typeface="Calibri"/>
                <a:ea typeface="Calibri"/>
                <a:cs typeface="Calibri"/>
                <a:sym typeface="Calibri"/>
              </a:rPr>
              <a:t>Tehnoloogia arendamine ja sobivad töötingimused võivad optimeerida töökoha tõhusust ja vähendada keskkonnamõju, näiteks energiatarbimist, tolmu, müra, keemilist mõju ja jäätmekäitluse tõhusust.</a:t>
            </a:r>
            <a:endParaRPr sz="2800">
              <a:solidFill>
                <a:srgbClr val="056839"/>
              </a:solidFill>
              <a:latin typeface="Calibri"/>
              <a:ea typeface="Calibri"/>
              <a:cs typeface="Calibri"/>
              <a:sym typeface="Calibri"/>
            </a:endParaRPr>
          </a:p>
          <a:p>
            <a:pPr marL="0" marR="0" lvl="0" indent="0" algn="l" rtl="0">
              <a:lnSpc>
                <a:spcPct val="150000"/>
              </a:lnSpc>
              <a:spcBef>
                <a:spcPct val="0"/>
              </a:spcBef>
              <a:spcAft>
                <a:spcPct val="0"/>
              </a:spcAft>
              <a:buNone/>
            </a:pPr>
            <a:endParaRPr sz="1600">
              <a:solidFill>
                <a:srgbClr val="056839"/>
              </a:solidFill>
              <a:latin typeface="Calibri"/>
              <a:ea typeface="Calibri"/>
              <a:cs typeface="Calibri"/>
              <a:sym typeface="Calibri"/>
            </a:endParaRPr>
          </a:p>
          <a:p>
            <a:pPr marL="0" marR="0" lvl="0" indent="0" algn="l" rtl="0">
              <a:lnSpc>
                <a:spcPct val="150000"/>
              </a:lnSpc>
              <a:spcBef>
                <a:spcPct val="0"/>
              </a:spcBef>
              <a:spcAft>
                <a:spcPct val="0"/>
              </a:spcAft>
              <a:buNone/>
            </a:pPr>
            <a:r>
              <a:rPr lang="en-US" sz="3400">
                <a:solidFill>
                  <a:srgbClr val="056839"/>
                </a:solidFill>
                <a:latin typeface="Calibri"/>
                <a:ea typeface="Calibri"/>
                <a:cs typeface="Calibri"/>
                <a:sym typeface="Calibri"/>
              </a:rPr>
              <a:t>Ressursi - metsa (tooraine) ja keskkonna - austav suhtumine peaks olema üks peamisi puidusektori protsessi punkte.</a:t>
            </a:r>
            <a:endParaRPr sz="3400">
              <a:solidFill>
                <a:srgbClr val="056839"/>
              </a:solidFill>
              <a:latin typeface="Calibri"/>
              <a:ea typeface="Calibri"/>
              <a:cs typeface="Calibri"/>
              <a:sym typeface="Calibri"/>
            </a:endParaRPr>
          </a:p>
          <a:p>
            <a:pPr marL="0" marR="0" lvl="0" indent="0" algn="l" rtl="0">
              <a:spcBef>
                <a:spcPct val="0"/>
              </a:spcBef>
              <a:spcAft>
                <a:spcPct val="0"/>
              </a:spcAft>
              <a:buNone/>
            </a:pPr>
            <a:endParaRPr sz="2900">
              <a:solidFill>
                <a:schemeClr val="dk1"/>
              </a:solidFill>
              <a:latin typeface="Trebuchet MS"/>
              <a:ea typeface="Trebuchet MS"/>
              <a:cs typeface="Trebuchet MS"/>
              <a:sym typeface="Trebuchet MS"/>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51" name="Google Shape;151;p8"/>
          <p:cNvSpPr/>
          <p:nvPr/>
        </p:nvSpPr>
        <p:spPr>
          <a:xfrm rot="-5400000">
            <a:off x="15308686"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52" name="Google Shape;152;p8"/>
          <p:cNvSpPr/>
          <p:nvPr/>
        </p:nvSpPr>
        <p:spPr>
          <a:xfrm>
            <a:off x="820945" y="1606982"/>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pic>
        <p:nvPicPr>
          <p:cNvPr id="153" name="Google Shape;153;p8" descr="Logo&#10;&#10;Description automatically generated"/>
          <p:cNvPicPr preferRelativeResize="0"/>
          <p:nvPr/>
        </p:nvPicPr>
        <p:blipFill>
          <a:blip r:embed="rId3">
            <a:alphaModFix/>
          </a:blip>
          <a:stretch>
            <a:fillRect/>
          </a:stretch>
        </p:blipFill>
        <p:spPr>
          <a:xfrm>
            <a:off x="279021" y="9106292"/>
            <a:ext cx="2025614" cy="996885"/>
          </a:xfrm>
          <a:prstGeom prst="rect">
            <a:avLst/>
          </a:prstGeom>
          <a:noFill/>
          <a:ln>
            <a:noFill/>
          </a:ln>
        </p:spPr>
      </p:pic>
      <p:pic>
        <p:nvPicPr>
          <p:cNvPr id="154" name="Google Shape;154;p8" descr="Graphical user interface, text&#10;&#10;Description automatically generated"/>
          <p:cNvPicPr preferRelativeResize="0"/>
          <p:nvPr/>
        </p:nvPicPr>
        <p:blipFill>
          <a:blip r:embed="rId4">
            <a:alphaModFix/>
          </a:blip>
          <a:stretch>
            <a:fillRect/>
          </a:stretch>
        </p:blipFill>
        <p:spPr>
          <a:xfrm>
            <a:off x="3131911" y="9240848"/>
            <a:ext cx="3468962" cy="727772"/>
          </a:xfrm>
          <a:prstGeom prst="rect">
            <a:avLst/>
          </a:prstGeom>
          <a:noFill/>
          <a:ln>
            <a:noFill/>
          </a:ln>
        </p:spPr>
      </p:pic>
      <p:sp>
        <p:nvSpPr>
          <p:cNvPr id="155" name="Google Shape;155;p8"/>
          <p:cNvSpPr txBox="1"/>
          <p:nvPr/>
        </p:nvSpPr>
        <p:spPr>
          <a:xfrm>
            <a:off x="567233" y="713214"/>
            <a:ext cx="16842000" cy="904200"/>
          </a:xfrm>
          <a:prstGeom prst="rect">
            <a:avLst/>
          </a:prstGeom>
          <a:noFill/>
          <a:ln>
            <a:noFill/>
          </a:ln>
        </p:spPr>
        <p:txBody>
          <a:bodyPr spcFirstLastPara="1" wrap="square" lIns="148575" tIns="74275" rIns="148575" bIns="74275" anchor="t" anchorCtr="0">
            <a:spAutoFit/>
          </a:bodyPr>
          <a:lstStyle/>
          <a:p>
            <a:pPr marL="0" marR="0" lvl="0" indent="0" algn="just" rtl="0">
              <a:spcBef>
                <a:spcPct val="0"/>
              </a:spcBef>
              <a:spcAft>
                <a:spcPct val="0"/>
              </a:spcAft>
              <a:buNone/>
            </a:pPr>
            <a:r>
              <a:rPr lang="en-US" sz="4900" b="1">
                <a:solidFill>
                  <a:srgbClr val="056839"/>
                </a:solidFill>
                <a:latin typeface="Calibri"/>
                <a:ea typeface="Calibri"/>
                <a:cs typeface="Calibri"/>
                <a:sym typeface="Calibri"/>
              </a:rPr>
              <a:t>Teema 2: Keskkonnasõbralikud tavad puidusektori töökohal</a:t>
            </a:r>
            <a:endParaRPr sz="2900">
              <a:solidFill>
                <a:schemeClr val="dk1"/>
              </a:solidFill>
              <a:latin typeface="Trebuchet MS"/>
              <a:ea typeface="Trebuchet MS"/>
              <a:cs typeface="Trebuchet MS"/>
              <a:sym typeface="Trebuchet MS"/>
            </a:endParaRPr>
          </a:p>
        </p:txBody>
      </p:sp>
      <p:sp>
        <p:nvSpPr>
          <p:cNvPr id="156" name="Google Shape;156;p8"/>
          <p:cNvSpPr txBox="1"/>
          <p:nvPr/>
        </p:nvSpPr>
        <p:spPr>
          <a:xfrm flipH="1">
            <a:off x="820833" y="1960246"/>
            <a:ext cx="16842000" cy="40254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ct val="0"/>
              </a:spcBef>
              <a:spcAft>
                <a:spcPct val="0"/>
              </a:spcAft>
              <a:buNone/>
            </a:pPr>
            <a:r>
              <a:rPr lang="en-US" sz="2900" b="1">
                <a:solidFill>
                  <a:srgbClr val="056839"/>
                </a:solidFill>
                <a:latin typeface="Calibri"/>
                <a:ea typeface="Calibri"/>
                <a:cs typeface="Calibri"/>
                <a:sym typeface="Calibri"/>
              </a:rPr>
              <a:t>Kasutage kohalikku saematerjali</a:t>
            </a:r>
            <a:endParaRPr sz="2900">
              <a:solidFill>
                <a:srgbClr val="056839"/>
              </a:solidFill>
              <a:latin typeface="Calibri"/>
              <a:ea typeface="Calibri"/>
              <a:cs typeface="Calibri"/>
              <a:sym typeface="Calibri"/>
            </a:endParaRPr>
          </a:p>
          <a:p>
            <a:pPr marL="0" marR="0" lvl="0" indent="0" algn="just" rtl="0">
              <a:lnSpc>
                <a:spcPct val="115000"/>
              </a:lnSpc>
              <a:spcBef>
                <a:spcPts val="1700"/>
              </a:spcBef>
              <a:spcAft>
                <a:spcPct val="0"/>
              </a:spcAft>
              <a:buNone/>
            </a:pPr>
            <a:r>
              <a:rPr lang="en-US" sz="2900">
                <a:solidFill>
                  <a:srgbClr val="056839"/>
                </a:solidFill>
                <a:latin typeface="Calibri"/>
                <a:ea typeface="Calibri"/>
                <a:cs typeface="Calibri"/>
                <a:sym typeface="Calibri"/>
              </a:rPr>
              <a:t>Kuidas ohutut keskkonda ja kuidas säästa raha, toob mitte ainult loovuse kokku, vaid ka inimeste kaasamise jätkusuutlikumate lahenduste leidmiseks. Üks peamisi olulisi nõuandeid on kasutada kohalikku saematerjali, mis pärineb teie piirkonna metsast. Ostmine kohalikust saematerjalist minimeerib süsiniku jalajälge, sest minimeeritud reisimiskaugus. </a:t>
            </a:r>
            <a:endParaRPr sz="2900">
              <a:solidFill>
                <a:srgbClr val="056839"/>
              </a:solidFill>
              <a:latin typeface="Calibri"/>
              <a:ea typeface="Calibri"/>
              <a:cs typeface="Calibri"/>
              <a:sym typeface="Calibri"/>
            </a:endParaRPr>
          </a:p>
          <a:p>
            <a:pPr marL="0" marR="0" lvl="0" indent="0" algn="just" rtl="0">
              <a:lnSpc>
                <a:spcPct val="107000"/>
              </a:lnSpc>
              <a:spcBef>
                <a:spcPct val="0"/>
              </a:spcBef>
              <a:spcAft>
                <a:spcPct val="0"/>
              </a:spcAft>
              <a:buNone/>
            </a:pPr>
            <a:r>
              <a:rPr lang="en-US" sz="2900" b="1">
                <a:solidFill>
                  <a:srgbClr val="333333"/>
                </a:solidFill>
                <a:latin typeface="Times New Roman"/>
                <a:ea typeface="Times New Roman"/>
                <a:cs typeface="Times New Roman"/>
                <a:sym typeface="Times New Roman"/>
              </a:rPr>
              <a:t> </a:t>
            </a:r>
            <a:endParaRPr sz="2900">
              <a:solidFill>
                <a:schemeClr val="dk1"/>
              </a:solidFill>
              <a:latin typeface="Calibri"/>
              <a:ea typeface="Calibri"/>
              <a:cs typeface="Calibri"/>
              <a:sym typeface="Calibri"/>
            </a:endParaRPr>
          </a:p>
          <a:p>
            <a:pPr marL="0" marR="0" lvl="0" indent="0" algn="l" rtl="0">
              <a:spcBef>
                <a:spcPts val="1300"/>
              </a:spcBef>
              <a:spcAft>
                <a:spcPct val="0"/>
              </a:spcAft>
              <a:buNone/>
            </a:pPr>
            <a:endParaRPr sz="2900">
              <a:solidFill>
                <a:schemeClr val="dk1"/>
              </a:solidFill>
              <a:latin typeface="Trebuchet MS"/>
              <a:ea typeface="Trebuchet MS"/>
              <a:cs typeface="Trebuchet MS"/>
              <a:sym typeface="Trebuchet MS"/>
            </a:endParaRPr>
          </a:p>
        </p:txBody>
      </p:sp>
      <p:pic>
        <p:nvPicPr>
          <p:cNvPr id="157" name="Google Shape;157;p8"/>
          <p:cNvPicPr preferRelativeResize="0"/>
          <p:nvPr/>
        </p:nvPicPr>
        <p:blipFill>
          <a:blip r:embed="rId5">
            <a:alphaModFix/>
          </a:blip>
          <a:stretch>
            <a:fillRect/>
          </a:stretch>
        </p:blipFill>
        <p:spPr>
          <a:xfrm>
            <a:off x="4291372" y="4792394"/>
            <a:ext cx="10442067" cy="3998306"/>
          </a:xfrm>
          <a:prstGeom prst="rect">
            <a:avLst/>
          </a:prstGeom>
          <a:noFill/>
          <a:ln>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63" name="Google Shape;163;p9"/>
          <p:cNvSpPr/>
          <p:nvPr/>
        </p:nvSpPr>
        <p:spPr>
          <a:xfrm rot="-5400000">
            <a:off x="15308686"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sp>
        <p:nvSpPr>
          <p:cNvPr id="164" name="Google Shape;164;p9"/>
          <p:cNvSpPr/>
          <p:nvPr/>
        </p:nvSpPr>
        <p:spPr>
          <a:xfrm>
            <a:off x="848747" y="1525307"/>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ct val="0"/>
              </a:spcBef>
              <a:spcAft>
                <a:spcPct val="0"/>
              </a:spcAft>
              <a:buNone/>
            </a:pPr>
            <a:endParaRPr sz="2900">
              <a:solidFill>
                <a:schemeClr val="lt1"/>
              </a:solidFill>
              <a:latin typeface="Trebuchet MS"/>
              <a:ea typeface="Trebuchet MS"/>
              <a:cs typeface="Trebuchet MS"/>
              <a:sym typeface="Trebuchet MS"/>
            </a:endParaRPr>
          </a:p>
        </p:txBody>
      </p:sp>
      <p:pic>
        <p:nvPicPr>
          <p:cNvPr id="165" name="Google Shape;165;p9" descr="Logo&#10;&#10;Description automatically generated"/>
          <p:cNvPicPr preferRelativeResize="0"/>
          <p:nvPr/>
        </p:nvPicPr>
        <p:blipFill>
          <a:blip r:embed="rId3">
            <a:alphaModFix/>
          </a:blip>
          <a:stretch>
            <a:fillRect/>
          </a:stretch>
        </p:blipFill>
        <p:spPr>
          <a:xfrm>
            <a:off x="279021" y="9106292"/>
            <a:ext cx="2025614" cy="996885"/>
          </a:xfrm>
          <a:prstGeom prst="rect">
            <a:avLst/>
          </a:prstGeom>
          <a:noFill/>
          <a:ln>
            <a:noFill/>
          </a:ln>
        </p:spPr>
      </p:pic>
      <p:pic>
        <p:nvPicPr>
          <p:cNvPr id="166" name="Google Shape;166;p9" descr="Graphical user interface, text&#10;&#10;Description automatically generated"/>
          <p:cNvPicPr preferRelativeResize="0"/>
          <p:nvPr/>
        </p:nvPicPr>
        <p:blipFill>
          <a:blip r:embed="rId4">
            <a:alphaModFix/>
          </a:blip>
          <a:stretch>
            <a:fillRect/>
          </a:stretch>
        </p:blipFill>
        <p:spPr>
          <a:xfrm>
            <a:off x="3131911" y="9240848"/>
            <a:ext cx="3468962" cy="727772"/>
          </a:xfrm>
          <a:prstGeom prst="rect">
            <a:avLst/>
          </a:prstGeom>
          <a:noFill/>
          <a:ln>
            <a:noFill/>
          </a:ln>
        </p:spPr>
      </p:pic>
      <p:sp>
        <p:nvSpPr>
          <p:cNvPr id="167" name="Google Shape;167;p9"/>
          <p:cNvSpPr txBox="1"/>
          <p:nvPr/>
        </p:nvSpPr>
        <p:spPr>
          <a:xfrm>
            <a:off x="567233" y="713214"/>
            <a:ext cx="16842000" cy="904200"/>
          </a:xfrm>
          <a:prstGeom prst="rect">
            <a:avLst/>
          </a:prstGeom>
          <a:noFill/>
          <a:ln>
            <a:noFill/>
          </a:ln>
        </p:spPr>
        <p:txBody>
          <a:bodyPr spcFirstLastPara="1" wrap="square" lIns="148575" tIns="74275" rIns="148575" bIns="74275" anchor="t" anchorCtr="0">
            <a:spAutoFit/>
          </a:bodyPr>
          <a:lstStyle/>
          <a:p>
            <a:pPr marL="0" marR="0" lvl="0" indent="0" algn="just" rtl="0">
              <a:spcBef>
                <a:spcPct val="0"/>
              </a:spcBef>
              <a:spcAft>
                <a:spcPct val="0"/>
              </a:spcAft>
              <a:buNone/>
            </a:pPr>
            <a:r>
              <a:rPr lang="en-US" sz="4900" b="1">
                <a:solidFill>
                  <a:srgbClr val="056839"/>
                </a:solidFill>
                <a:latin typeface="Calibri"/>
                <a:ea typeface="Calibri"/>
                <a:cs typeface="Calibri"/>
                <a:sym typeface="Calibri"/>
              </a:rPr>
              <a:t>Teema 2: Keskkonnasõbralikud tavad puidusektori töökohal</a:t>
            </a:r>
            <a:endParaRPr sz="2900">
              <a:solidFill>
                <a:schemeClr val="dk1"/>
              </a:solidFill>
              <a:latin typeface="Trebuchet MS"/>
              <a:ea typeface="Trebuchet MS"/>
              <a:cs typeface="Trebuchet MS"/>
              <a:sym typeface="Trebuchet MS"/>
            </a:endParaRPr>
          </a:p>
        </p:txBody>
      </p:sp>
      <p:sp>
        <p:nvSpPr>
          <p:cNvPr id="168" name="Google Shape;168;p9"/>
          <p:cNvSpPr txBox="1"/>
          <p:nvPr/>
        </p:nvSpPr>
        <p:spPr>
          <a:xfrm>
            <a:off x="800134" y="2125313"/>
            <a:ext cx="16376100" cy="5616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ct val="0"/>
              </a:spcBef>
              <a:spcAft>
                <a:spcPct val="0"/>
              </a:spcAft>
              <a:buNone/>
            </a:pPr>
            <a:r>
              <a:rPr lang="en-US" sz="2900" b="1">
                <a:solidFill>
                  <a:srgbClr val="056839"/>
                </a:solidFill>
                <a:latin typeface="Calibri"/>
                <a:ea typeface="Calibri"/>
                <a:cs typeface="Calibri"/>
                <a:sym typeface="Calibri"/>
              </a:rPr>
              <a:t>Säästva metsamajandamise süsteemist pärit puidu kasutamine (säästev metsamajandus)</a:t>
            </a:r>
            <a:endParaRPr sz="2900">
              <a:solidFill>
                <a:srgbClr val="056839"/>
              </a:solidFill>
              <a:latin typeface="Calibri"/>
              <a:ea typeface="Calibri"/>
              <a:cs typeface="Calibri"/>
              <a:sym typeface="Calibri"/>
            </a:endParaRPr>
          </a:p>
          <a:p>
            <a:pPr marL="0" marR="0" lvl="0" indent="0" algn="just" rtl="0">
              <a:lnSpc>
                <a:spcPct val="150000"/>
              </a:lnSpc>
              <a:spcBef>
                <a:spcPts val="1300"/>
              </a:spcBef>
              <a:spcAft>
                <a:spcPct val="0"/>
              </a:spcAft>
              <a:buNone/>
            </a:pPr>
            <a:r>
              <a:rPr lang="en-US" sz="2900">
                <a:solidFill>
                  <a:srgbClr val="056839"/>
                </a:solidFill>
                <a:latin typeface="Calibri"/>
                <a:ea typeface="Calibri"/>
                <a:cs typeface="Calibri"/>
                <a:sym typeface="Calibri"/>
              </a:rPr>
              <a:t>Parandada tuleb tootmisprotsessides puitu, mis on saadud säästvalt hooldatud metsadest, ehk teisisõnu, keskkonnahoidlikust tootmisviisist. Selles mõttes annab puidu sertifitseerimine selle garantii, nagu ka alternatiivsete tööstusharude puhul puidusektoris, tehes selle jälgitavuse (järelevalveahela). Kui puidu kasutamine metsamajanduses on keskkonnaväärtuslik, võimaldab metsaomanikel ja -majandajatel jagada vajadust rakendada säästvat metsamajandust, et aidata kaasa mitte ainult õiguslike nõuete täitmisele, vaid ka loodusvarade säilitamisele ja ennetamisele.  </a:t>
            </a:r>
            <a:endParaRPr sz="2900">
              <a:solidFill>
                <a:srgbClr val="056839"/>
              </a:solidFill>
              <a:latin typeface="Calibri"/>
              <a:ea typeface="Calibri"/>
              <a:cs typeface="Calibri"/>
              <a:sym typeface="Calibri"/>
            </a:endParaRPr>
          </a:p>
          <a:p>
            <a:pPr marL="0" marR="0" lvl="0" indent="0" algn="l" rtl="0">
              <a:spcBef>
                <a:spcPts val="1300"/>
              </a:spcBef>
              <a:spcAft>
                <a:spcPct val="0"/>
              </a:spcAft>
              <a:buNone/>
            </a:pPr>
            <a:endParaRPr sz="2900">
              <a:solidFill>
                <a:schemeClr val="dk1"/>
              </a:solidFill>
              <a:latin typeface="Trebuchet MS"/>
              <a:ea typeface="Trebuchet MS"/>
              <a:cs typeface="Trebuchet MS"/>
              <a:sym typeface="Trebuchet MS"/>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19"/>
  <p:tag name="AS_OS" val="Unix 5.15.0.1038"/>
  <p:tag name="AS_RELEASE_DATE" val="2023.06.14"/>
  <p:tag name="AS_TITLE" val="Aspose.Slides for .NET Standard 2.0"/>
  <p:tag name="AS_VERSION" val="23.6"/>
</p:tagLst>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839</Words>
  <Application>Microsoft Office PowerPoint</Application>
  <PresentationFormat>Custom</PresentationFormat>
  <Paragraphs>72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Trebuchet MS</vt:lpstr>
      <vt:lpstr>simple-light-2</vt:lpstr>
      <vt:lpstr>PowerPoint Presentation</vt:lpstr>
      <vt:lpstr>Õppe-eesmärgid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Carlotta Maria Crippa</dc:creator>
  <cp:keywords>, docId:F928298418B69FD2D3A9623E4CCBBAF0</cp:keywords>
  <cp:lastModifiedBy>Андрей Р.</cp:lastModifiedBy>
  <dcterms:created xsi:type="dcterms:W3CDTF">2022-01-31T11:18:27Z</dcterms:created>
  <dcterms:modified xsi:type="dcterms:W3CDTF">2023-07-20T10:39:21Z</dcterms:modified>
</cp:coreProperties>
</file>