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20574000" cy="10287000"/>
  <p:notesSz cx="6858000" cy="9144000"/>
  <p:embeddedFontLst>
    <p:embeddedFont>
      <p:font typeface="Calibri" panose="020F0502020204030204" pitchFamily="34" charset="0"/>
      <p:regular r:id="rId22"/>
      <p:bold r:id="rId23"/>
      <p:italic r:id="rId24"/>
      <p:boldItalic r:id="rId25"/>
    </p:embeddedFont>
    <p:embeddedFont>
      <p:font typeface="Play" panose="020B0604020202020204" charset="0"/>
      <p:regular r:id="rId26"/>
      <p:bold r:id="rId27"/>
    </p:embeddedFont>
    <p:embeddedFont>
      <p:font typeface="Trebuchet MS" panose="020B0603020202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O20f4rdx9cIiAq8E6KtBAH5KIX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4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1: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0: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1: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2: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4: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4e11e2af29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g14e11e2af29_0_64: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5: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6: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9c03919a4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g19c03919a4c_0_0: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7: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8: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2: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3: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4: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4e468cb221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14e468cb221_0_1: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6: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7: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8: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9: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4e11e2af29_0_4"/>
          <p:cNvSpPr txBox="1">
            <a:spLocks noGrp="1"/>
          </p:cNvSpPr>
          <p:nvPr>
            <p:ph type="ctrTitle"/>
          </p:nvPr>
        </p:nvSpPr>
        <p:spPr>
          <a:xfrm>
            <a:off x="701344" y="1489150"/>
            <a:ext cx="19171200" cy="4105500"/>
          </a:xfrm>
          <a:prstGeom prst="rect">
            <a:avLst/>
          </a:prstGeom>
        </p:spPr>
        <p:txBody>
          <a:bodyPr spcFirstLastPara="1" wrap="square" lIns="198100" tIns="198100" rIns="198100" bIns="198100" anchor="b" anchorCtr="0">
            <a:normAutofit/>
          </a:bodyPr>
          <a:lstStyle>
            <a:lvl1pPr lvl="0" algn="ctr">
              <a:spcBef>
                <a:spcPts val="0"/>
              </a:spcBef>
              <a:spcAft>
                <a:spcPts val="0"/>
              </a:spcAft>
              <a:buSzPts val="11200"/>
              <a:buNone/>
              <a:defRPr sz="11200"/>
            </a:lvl1pPr>
            <a:lvl2pPr lvl="1" algn="ctr">
              <a:spcBef>
                <a:spcPts val="0"/>
              </a:spcBef>
              <a:spcAft>
                <a:spcPts val="0"/>
              </a:spcAft>
              <a:buSzPts val="11200"/>
              <a:buNone/>
              <a:defRPr sz="11200"/>
            </a:lvl2pPr>
            <a:lvl3pPr lvl="2" algn="ctr">
              <a:spcBef>
                <a:spcPts val="0"/>
              </a:spcBef>
              <a:spcAft>
                <a:spcPts val="0"/>
              </a:spcAft>
              <a:buSzPts val="11200"/>
              <a:buNone/>
              <a:defRPr sz="11200"/>
            </a:lvl3pPr>
            <a:lvl4pPr lvl="3" algn="ctr">
              <a:spcBef>
                <a:spcPts val="0"/>
              </a:spcBef>
              <a:spcAft>
                <a:spcPts val="0"/>
              </a:spcAft>
              <a:buSzPts val="11200"/>
              <a:buNone/>
              <a:defRPr sz="11200"/>
            </a:lvl4pPr>
            <a:lvl5pPr lvl="4" algn="ctr">
              <a:spcBef>
                <a:spcPts val="0"/>
              </a:spcBef>
              <a:spcAft>
                <a:spcPts val="0"/>
              </a:spcAft>
              <a:buSzPts val="11200"/>
              <a:buNone/>
              <a:defRPr sz="11200"/>
            </a:lvl5pPr>
            <a:lvl6pPr lvl="5" algn="ctr">
              <a:spcBef>
                <a:spcPts val="0"/>
              </a:spcBef>
              <a:spcAft>
                <a:spcPts val="0"/>
              </a:spcAft>
              <a:buSzPts val="11200"/>
              <a:buNone/>
              <a:defRPr sz="11200"/>
            </a:lvl6pPr>
            <a:lvl7pPr lvl="6" algn="ctr">
              <a:spcBef>
                <a:spcPts val="0"/>
              </a:spcBef>
              <a:spcAft>
                <a:spcPts val="0"/>
              </a:spcAft>
              <a:buSzPts val="11200"/>
              <a:buNone/>
              <a:defRPr sz="11200"/>
            </a:lvl7pPr>
            <a:lvl8pPr lvl="7" algn="ctr">
              <a:spcBef>
                <a:spcPts val="0"/>
              </a:spcBef>
              <a:spcAft>
                <a:spcPts val="0"/>
              </a:spcAft>
              <a:buSzPts val="11200"/>
              <a:buNone/>
              <a:defRPr sz="11200"/>
            </a:lvl8pPr>
            <a:lvl9pPr lvl="8" algn="ctr">
              <a:spcBef>
                <a:spcPts val="0"/>
              </a:spcBef>
              <a:spcAft>
                <a:spcPts val="0"/>
              </a:spcAft>
              <a:buSzPts val="11200"/>
              <a:buNone/>
              <a:defRPr sz="11200"/>
            </a:lvl9pPr>
          </a:lstStyle>
          <a:p>
            <a:endParaRPr/>
          </a:p>
        </p:txBody>
      </p:sp>
      <p:sp>
        <p:nvSpPr>
          <p:cNvPr id="15" name="Google Shape;15;g14e11e2af29_0_4"/>
          <p:cNvSpPr txBox="1">
            <a:spLocks noGrp="1"/>
          </p:cNvSpPr>
          <p:nvPr>
            <p:ph type="subTitle" idx="1"/>
          </p:nvPr>
        </p:nvSpPr>
        <p:spPr>
          <a:xfrm>
            <a:off x="701325" y="5668250"/>
            <a:ext cx="19171200" cy="1585500"/>
          </a:xfrm>
          <a:prstGeom prst="rect">
            <a:avLst/>
          </a:prstGeom>
        </p:spPr>
        <p:txBody>
          <a:bodyPr spcFirstLastPara="1" wrap="square" lIns="198100" tIns="198100" rIns="198100" bIns="198100" anchor="t" anchorCtr="0">
            <a:norm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16" name="Google Shape;16;g14e11e2af29_0_4"/>
          <p:cNvSpPr txBox="1">
            <a:spLocks noGrp="1"/>
          </p:cNvSpPr>
          <p:nvPr>
            <p:ph type="sldNum" idx="12"/>
          </p:nvPr>
        </p:nvSpPr>
        <p:spPr>
          <a:xfrm>
            <a:off x="19063030" y="9326434"/>
            <a:ext cx="1234800" cy="786900"/>
          </a:xfrm>
          <a:prstGeom prst="rect">
            <a:avLst/>
          </a:prstGeom>
        </p:spPr>
        <p:txBody>
          <a:bodyPr spcFirstLastPara="1" wrap="square" lIns="198100" tIns="198100" rIns="198100" bIns="198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14e11e2af29_0_39"/>
          <p:cNvSpPr txBox="1">
            <a:spLocks noGrp="1"/>
          </p:cNvSpPr>
          <p:nvPr>
            <p:ph type="title" hasCustomPrompt="1"/>
          </p:nvPr>
        </p:nvSpPr>
        <p:spPr>
          <a:xfrm>
            <a:off x="701325" y="2212250"/>
            <a:ext cx="19171200" cy="3927300"/>
          </a:xfrm>
          <a:prstGeom prst="rect">
            <a:avLst/>
          </a:prstGeom>
        </p:spPr>
        <p:txBody>
          <a:bodyPr spcFirstLastPara="1" wrap="square" lIns="198100" tIns="198100" rIns="198100" bIns="198100" anchor="b" anchorCtr="0">
            <a:normAutofit/>
          </a:bodyPr>
          <a:lstStyle>
            <a:lvl1pPr lvl="0" algn="ctr">
              <a:spcBef>
                <a:spcPts val="0"/>
              </a:spcBef>
              <a:spcAft>
                <a:spcPts val="0"/>
              </a:spcAft>
              <a:buSzPts val="26000"/>
              <a:buNone/>
              <a:defRPr sz="26000"/>
            </a:lvl1pPr>
            <a:lvl2pPr lvl="1" algn="ctr">
              <a:spcBef>
                <a:spcPts val="0"/>
              </a:spcBef>
              <a:spcAft>
                <a:spcPts val="0"/>
              </a:spcAft>
              <a:buSzPts val="26000"/>
              <a:buNone/>
              <a:defRPr sz="26000"/>
            </a:lvl2pPr>
            <a:lvl3pPr lvl="2" algn="ctr">
              <a:spcBef>
                <a:spcPts val="0"/>
              </a:spcBef>
              <a:spcAft>
                <a:spcPts val="0"/>
              </a:spcAft>
              <a:buSzPts val="26000"/>
              <a:buNone/>
              <a:defRPr sz="26000"/>
            </a:lvl3pPr>
            <a:lvl4pPr lvl="3" algn="ctr">
              <a:spcBef>
                <a:spcPts val="0"/>
              </a:spcBef>
              <a:spcAft>
                <a:spcPts val="0"/>
              </a:spcAft>
              <a:buSzPts val="26000"/>
              <a:buNone/>
              <a:defRPr sz="26000"/>
            </a:lvl4pPr>
            <a:lvl5pPr lvl="4" algn="ctr">
              <a:spcBef>
                <a:spcPts val="0"/>
              </a:spcBef>
              <a:spcAft>
                <a:spcPts val="0"/>
              </a:spcAft>
              <a:buSzPts val="26000"/>
              <a:buNone/>
              <a:defRPr sz="26000"/>
            </a:lvl5pPr>
            <a:lvl6pPr lvl="5" algn="ctr">
              <a:spcBef>
                <a:spcPts val="0"/>
              </a:spcBef>
              <a:spcAft>
                <a:spcPts val="0"/>
              </a:spcAft>
              <a:buSzPts val="26000"/>
              <a:buNone/>
              <a:defRPr sz="26000"/>
            </a:lvl6pPr>
            <a:lvl7pPr lvl="6" algn="ctr">
              <a:spcBef>
                <a:spcPts val="0"/>
              </a:spcBef>
              <a:spcAft>
                <a:spcPts val="0"/>
              </a:spcAft>
              <a:buSzPts val="26000"/>
              <a:buNone/>
              <a:defRPr sz="26000"/>
            </a:lvl7pPr>
            <a:lvl8pPr lvl="7" algn="ctr">
              <a:spcBef>
                <a:spcPts val="0"/>
              </a:spcBef>
              <a:spcAft>
                <a:spcPts val="0"/>
              </a:spcAft>
              <a:buSzPts val="26000"/>
              <a:buNone/>
              <a:defRPr sz="26000"/>
            </a:lvl8pPr>
            <a:lvl9pPr lvl="8" algn="ctr">
              <a:spcBef>
                <a:spcPts val="0"/>
              </a:spcBef>
              <a:spcAft>
                <a:spcPts val="0"/>
              </a:spcAft>
              <a:buSzPts val="26000"/>
              <a:buNone/>
              <a:defRPr sz="26000"/>
            </a:lvl9pPr>
          </a:lstStyle>
          <a:p>
            <a:r>
              <a:t>xx%</a:t>
            </a:r>
          </a:p>
        </p:txBody>
      </p:sp>
      <p:sp>
        <p:nvSpPr>
          <p:cNvPr id="50" name="Google Shape;50;g14e11e2af29_0_39"/>
          <p:cNvSpPr txBox="1">
            <a:spLocks noGrp="1"/>
          </p:cNvSpPr>
          <p:nvPr>
            <p:ph type="body" idx="1"/>
          </p:nvPr>
        </p:nvSpPr>
        <p:spPr>
          <a:xfrm>
            <a:off x="701325" y="6304450"/>
            <a:ext cx="19171200" cy="2601300"/>
          </a:xfrm>
          <a:prstGeom prst="rect">
            <a:avLst/>
          </a:prstGeom>
        </p:spPr>
        <p:txBody>
          <a:bodyPr spcFirstLastPara="1" wrap="square" lIns="198100" tIns="198100" rIns="198100" bIns="198100" anchor="t" anchorCtr="0">
            <a:normAutofit/>
          </a:bodyPr>
          <a:lstStyle>
            <a:lvl1pPr marL="457200" lvl="0" indent="-476250" algn="ctr">
              <a:spcBef>
                <a:spcPts val="0"/>
              </a:spcBef>
              <a:spcAft>
                <a:spcPts val="0"/>
              </a:spcAft>
              <a:buSzPts val="3900"/>
              <a:buChar char="●"/>
              <a:defRPr/>
            </a:lvl1pPr>
            <a:lvl2pPr marL="914400" lvl="1" indent="-425450" algn="ctr">
              <a:spcBef>
                <a:spcPts val="0"/>
              </a:spcBef>
              <a:spcAft>
                <a:spcPts val="0"/>
              </a:spcAft>
              <a:buSzPts val="3100"/>
              <a:buChar char="○"/>
              <a:defRPr/>
            </a:lvl2pPr>
            <a:lvl3pPr marL="1371600" lvl="2" indent="-425450" algn="ctr">
              <a:spcBef>
                <a:spcPts val="0"/>
              </a:spcBef>
              <a:spcAft>
                <a:spcPts val="0"/>
              </a:spcAft>
              <a:buSzPts val="3100"/>
              <a:buChar char="■"/>
              <a:defRPr/>
            </a:lvl3pPr>
            <a:lvl4pPr marL="1828800" lvl="3" indent="-425450" algn="ctr">
              <a:spcBef>
                <a:spcPts val="0"/>
              </a:spcBef>
              <a:spcAft>
                <a:spcPts val="0"/>
              </a:spcAft>
              <a:buSzPts val="3100"/>
              <a:buChar char="●"/>
              <a:defRPr/>
            </a:lvl4pPr>
            <a:lvl5pPr marL="2286000" lvl="4" indent="-425450" algn="ctr">
              <a:spcBef>
                <a:spcPts val="0"/>
              </a:spcBef>
              <a:spcAft>
                <a:spcPts val="0"/>
              </a:spcAft>
              <a:buSzPts val="3100"/>
              <a:buChar char="○"/>
              <a:defRPr/>
            </a:lvl5pPr>
            <a:lvl6pPr marL="2743200" lvl="5" indent="-425450" algn="ctr">
              <a:spcBef>
                <a:spcPts val="0"/>
              </a:spcBef>
              <a:spcAft>
                <a:spcPts val="0"/>
              </a:spcAft>
              <a:buSzPts val="3100"/>
              <a:buChar char="■"/>
              <a:defRPr/>
            </a:lvl6pPr>
            <a:lvl7pPr marL="3200400" lvl="6" indent="-425450" algn="ctr">
              <a:spcBef>
                <a:spcPts val="0"/>
              </a:spcBef>
              <a:spcAft>
                <a:spcPts val="0"/>
              </a:spcAft>
              <a:buSzPts val="3100"/>
              <a:buChar char="●"/>
              <a:defRPr/>
            </a:lvl7pPr>
            <a:lvl8pPr marL="3657600" lvl="7" indent="-425450" algn="ctr">
              <a:spcBef>
                <a:spcPts val="0"/>
              </a:spcBef>
              <a:spcAft>
                <a:spcPts val="0"/>
              </a:spcAft>
              <a:buSzPts val="3100"/>
              <a:buChar char="○"/>
              <a:defRPr/>
            </a:lvl8pPr>
            <a:lvl9pPr marL="4114800" lvl="8" indent="-425450" algn="ctr">
              <a:spcBef>
                <a:spcPts val="0"/>
              </a:spcBef>
              <a:spcAft>
                <a:spcPts val="0"/>
              </a:spcAft>
              <a:buSzPts val="3100"/>
              <a:buChar char="■"/>
              <a:defRPr/>
            </a:lvl9pPr>
          </a:lstStyle>
          <a:p>
            <a:endParaRPr/>
          </a:p>
        </p:txBody>
      </p:sp>
      <p:sp>
        <p:nvSpPr>
          <p:cNvPr id="51" name="Google Shape;51;g14e11e2af29_0_39"/>
          <p:cNvSpPr txBox="1">
            <a:spLocks noGrp="1"/>
          </p:cNvSpPr>
          <p:nvPr>
            <p:ph type="sldNum" idx="12"/>
          </p:nvPr>
        </p:nvSpPr>
        <p:spPr>
          <a:xfrm>
            <a:off x="19063030" y="9326434"/>
            <a:ext cx="1234800" cy="786900"/>
          </a:xfrm>
          <a:prstGeom prst="rect">
            <a:avLst/>
          </a:prstGeom>
        </p:spPr>
        <p:txBody>
          <a:bodyPr spcFirstLastPara="1" wrap="square" lIns="198100" tIns="198100" rIns="198100" bIns="198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g14e11e2af29_0_43"/>
          <p:cNvSpPr txBox="1">
            <a:spLocks noGrp="1"/>
          </p:cNvSpPr>
          <p:nvPr>
            <p:ph type="sldNum" idx="12"/>
          </p:nvPr>
        </p:nvSpPr>
        <p:spPr>
          <a:xfrm>
            <a:off x="19063030" y="9326434"/>
            <a:ext cx="1234800" cy="786900"/>
          </a:xfrm>
          <a:prstGeom prst="rect">
            <a:avLst/>
          </a:prstGeom>
        </p:spPr>
        <p:txBody>
          <a:bodyPr spcFirstLastPara="1" wrap="square" lIns="198100" tIns="198100" rIns="198100" bIns="198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g14e11e2af29_0_45"/>
          <p:cNvSpPr txBox="1">
            <a:spLocks noGrp="1"/>
          </p:cNvSpPr>
          <p:nvPr>
            <p:ph type="title"/>
          </p:nvPr>
        </p:nvSpPr>
        <p:spPr>
          <a:xfrm>
            <a:off x="1143001" y="914400"/>
            <a:ext cx="14507100" cy="1981500"/>
          </a:xfrm>
          <a:prstGeom prst="rect">
            <a:avLst/>
          </a:prstGeom>
          <a:noFill/>
          <a:ln>
            <a:noFill/>
          </a:ln>
        </p:spPr>
        <p:txBody>
          <a:bodyPr spcFirstLastPara="1" wrap="square" lIns="148575" tIns="74275" rIns="148575" bIns="74275" anchor="t" anchorCtr="0">
            <a:normAutofit/>
          </a:bodyPr>
          <a:lstStyle>
            <a:lvl1pPr lvl="0" algn="l" rtl="0">
              <a:spcBef>
                <a:spcPts val="0"/>
              </a:spcBef>
              <a:spcAft>
                <a:spcPts val="0"/>
              </a:spcAft>
              <a:buClr>
                <a:schemeClr val="accent1"/>
              </a:buClr>
              <a:buSzPts val="5900"/>
              <a:buFont typeface="Trebuchet MS"/>
              <a:buNone/>
              <a:defRPr sz="5900"/>
            </a:lvl1pPr>
            <a:lvl2pPr lvl="1" algn="l" rtl="0">
              <a:spcBef>
                <a:spcPts val="0"/>
              </a:spcBef>
              <a:spcAft>
                <a:spcPts val="0"/>
              </a:spcAft>
              <a:buSzPts val="6000"/>
              <a:buNone/>
              <a:defRPr/>
            </a:lvl2pPr>
            <a:lvl3pPr lvl="2" algn="l" rtl="0">
              <a:spcBef>
                <a:spcPts val="0"/>
              </a:spcBef>
              <a:spcAft>
                <a:spcPts val="0"/>
              </a:spcAft>
              <a:buSzPts val="6000"/>
              <a:buNone/>
              <a:defRPr/>
            </a:lvl3pPr>
            <a:lvl4pPr lvl="3" algn="l" rtl="0">
              <a:spcBef>
                <a:spcPts val="0"/>
              </a:spcBef>
              <a:spcAft>
                <a:spcPts val="0"/>
              </a:spcAft>
              <a:buSzPts val="6000"/>
              <a:buNone/>
              <a:defRPr/>
            </a:lvl4pPr>
            <a:lvl5pPr lvl="4" algn="l" rtl="0">
              <a:spcBef>
                <a:spcPts val="0"/>
              </a:spcBef>
              <a:spcAft>
                <a:spcPts val="0"/>
              </a:spcAft>
              <a:buSzPts val="6000"/>
              <a:buNone/>
              <a:defRPr/>
            </a:lvl5pPr>
            <a:lvl6pPr lvl="5" algn="l" rtl="0">
              <a:spcBef>
                <a:spcPts val="0"/>
              </a:spcBef>
              <a:spcAft>
                <a:spcPts val="0"/>
              </a:spcAft>
              <a:buSzPts val="6000"/>
              <a:buNone/>
              <a:defRPr/>
            </a:lvl6pPr>
            <a:lvl7pPr lvl="6" algn="l" rtl="0">
              <a:spcBef>
                <a:spcPts val="0"/>
              </a:spcBef>
              <a:spcAft>
                <a:spcPts val="0"/>
              </a:spcAft>
              <a:buSzPts val="6000"/>
              <a:buNone/>
              <a:defRPr/>
            </a:lvl7pPr>
            <a:lvl8pPr lvl="7" algn="l" rtl="0">
              <a:spcBef>
                <a:spcPts val="0"/>
              </a:spcBef>
              <a:spcAft>
                <a:spcPts val="0"/>
              </a:spcAft>
              <a:buSzPts val="6000"/>
              <a:buNone/>
              <a:defRPr/>
            </a:lvl8pPr>
            <a:lvl9pPr lvl="8" algn="l" rtl="0">
              <a:spcBef>
                <a:spcPts val="0"/>
              </a:spcBef>
              <a:spcAft>
                <a:spcPts val="0"/>
              </a:spcAft>
              <a:buSzPts val="6000"/>
              <a:buNone/>
              <a:defRPr/>
            </a:lvl9pPr>
          </a:lstStyle>
          <a:p>
            <a:endParaRPr/>
          </a:p>
        </p:txBody>
      </p:sp>
      <p:sp>
        <p:nvSpPr>
          <p:cNvPr id="56" name="Google Shape;56;g14e11e2af29_0_45"/>
          <p:cNvSpPr txBox="1">
            <a:spLocks noGrp="1"/>
          </p:cNvSpPr>
          <p:nvPr>
            <p:ph type="body" idx="1"/>
          </p:nvPr>
        </p:nvSpPr>
        <p:spPr>
          <a:xfrm>
            <a:off x="1143001" y="3240884"/>
            <a:ext cx="14507100" cy="5821200"/>
          </a:xfrm>
          <a:prstGeom prst="rect">
            <a:avLst/>
          </a:prstGeom>
          <a:noFill/>
          <a:ln>
            <a:noFill/>
          </a:ln>
        </p:spPr>
        <p:txBody>
          <a:bodyPr spcFirstLastPara="1" wrap="square" lIns="148575" tIns="74275" rIns="148575" bIns="74275" anchor="t" anchorCtr="0">
            <a:normAutofit/>
          </a:bodyPr>
          <a:lstStyle>
            <a:lvl1pPr marL="457200" lvl="0" indent="-374650" algn="l" rtl="0">
              <a:spcBef>
                <a:spcPts val="1600"/>
              </a:spcBef>
              <a:spcAft>
                <a:spcPts val="0"/>
              </a:spcAft>
              <a:buSzPts val="2300"/>
              <a:buChar char="●"/>
              <a:defRPr/>
            </a:lvl1pPr>
            <a:lvl2pPr marL="914400" lvl="1" indent="-374650" algn="l" rtl="0">
              <a:spcBef>
                <a:spcPts val="1600"/>
              </a:spcBef>
              <a:spcAft>
                <a:spcPts val="0"/>
              </a:spcAft>
              <a:buSzPts val="2300"/>
              <a:buChar char="○"/>
              <a:defRPr/>
            </a:lvl2pPr>
            <a:lvl3pPr marL="1371600" lvl="2" indent="-374650" algn="l" rtl="0">
              <a:spcBef>
                <a:spcPts val="1600"/>
              </a:spcBef>
              <a:spcAft>
                <a:spcPts val="0"/>
              </a:spcAft>
              <a:buSzPts val="2300"/>
              <a:buChar char="■"/>
              <a:defRPr/>
            </a:lvl3pPr>
            <a:lvl4pPr marL="1828800" lvl="3" indent="-374650" algn="l" rtl="0">
              <a:spcBef>
                <a:spcPts val="1600"/>
              </a:spcBef>
              <a:spcAft>
                <a:spcPts val="0"/>
              </a:spcAft>
              <a:buSzPts val="2300"/>
              <a:buChar char="●"/>
              <a:defRPr/>
            </a:lvl4pPr>
            <a:lvl5pPr marL="2286000" lvl="4" indent="-374650" algn="l" rtl="0">
              <a:spcBef>
                <a:spcPts val="1600"/>
              </a:spcBef>
              <a:spcAft>
                <a:spcPts val="0"/>
              </a:spcAft>
              <a:buSzPts val="2300"/>
              <a:buChar char="○"/>
              <a:defRPr/>
            </a:lvl5pPr>
            <a:lvl6pPr marL="2743200" lvl="5" indent="-374650" algn="l" rtl="0">
              <a:spcBef>
                <a:spcPts val="1600"/>
              </a:spcBef>
              <a:spcAft>
                <a:spcPts val="0"/>
              </a:spcAft>
              <a:buSzPts val="2300"/>
              <a:buChar char="■"/>
              <a:defRPr/>
            </a:lvl6pPr>
            <a:lvl7pPr marL="3200400" lvl="6" indent="-374650" algn="l" rtl="0">
              <a:spcBef>
                <a:spcPts val="1600"/>
              </a:spcBef>
              <a:spcAft>
                <a:spcPts val="0"/>
              </a:spcAft>
              <a:buSzPts val="2300"/>
              <a:buChar char="●"/>
              <a:defRPr/>
            </a:lvl7pPr>
            <a:lvl8pPr marL="3657600" lvl="7" indent="-374650" algn="l" rtl="0">
              <a:spcBef>
                <a:spcPts val="1600"/>
              </a:spcBef>
              <a:spcAft>
                <a:spcPts val="0"/>
              </a:spcAft>
              <a:buSzPts val="2300"/>
              <a:buChar char="○"/>
              <a:defRPr/>
            </a:lvl8pPr>
            <a:lvl9pPr marL="4114800" lvl="8" indent="-374650" algn="l" rtl="0">
              <a:spcBef>
                <a:spcPts val="1600"/>
              </a:spcBef>
              <a:spcAft>
                <a:spcPts val="0"/>
              </a:spcAft>
              <a:buSzPts val="2300"/>
              <a:buChar char="■"/>
              <a:defRPr/>
            </a:lvl9pPr>
          </a:lstStyle>
          <a:p>
            <a:endParaRPr/>
          </a:p>
        </p:txBody>
      </p:sp>
      <p:sp>
        <p:nvSpPr>
          <p:cNvPr id="57" name="Google Shape;57;g14e11e2af29_0_45"/>
          <p:cNvSpPr txBox="1">
            <a:spLocks noGrp="1"/>
          </p:cNvSpPr>
          <p:nvPr>
            <p:ph type="dt" idx="10"/>
          </p:nvPr>
        </p:nvSpPr>
        <p:spPr>
          <a:xfrm>
            <a:off x="12158662" y="9062043"/>
            <a:ext cx="1539000" cy="547800"/>
          </a:xfrm>
          <a:prstGeom prst="rect">
            <a:avLst/>
          </a:prstGeom>
          <a:noFill/>
          <a:ln>
            <a:noFill/>
          </a:ln>
        </p:spPr>
        <p:txBody>
          <a:bodyPr spcFirstLastPara="1" wrap="square" lIns="148575" tIns="74275" rIns="148575" bIns="74275" anchor="ctr" anchorCtr="0">
            <a:noAutofit/>
          </a:bodyPr>
          <a:lstStyle>
            <a:lvl1pPr lvl="0" algn="r" rtl="0">
              <a:spcBef>
                <a:spcPts val="0"/>
              </a:spcBef>
              <a:spcAft>
                <a:spcPts val="0"/>
              </a:spcAft>
              <a:buSzPts val="2300"/>
              <a:buNone/>
              <a:defRPr sz="2300"/>
            </a:lvl1pPr>
            <a:lvl2pPr lvl="1" algn="l" rtl="0">
              <a:spcBef>
                <a:spcPts val="0"/>
              </a:spcBef>
              <a:spcAft>
                <a:spcPts val="0"/>
              </a:spcAft>
              <a:buSzPts val="2300"/>
              <a:buNone/>
              <a:defRPr sz="2300"/>
            </a:lvl2pPr>
            <a:lvl3pPr lvl="2" algn="l" rtl="0">
              <a:spcBef>
                <a:spcPts val="0"/>
              </a:spcBef>
              <a:spcAft>
                <a:spcPts val="0"/>
              </a:spcAft>
              <a:buSzPts val="2300"/>
              <a:buNone/>
              <a:defRPr sz="2300"/>
            </a:lvl3pPr>
            <a:lvl4pPr lvl="3" algn="l" rtl="0">
              <a:spcBef>
                <a:spcPts val="0"/>
              </a:spcBef>
              <a:spcAft>
                <a:spcPts val="0"/>
              </a:spcAft>
              <a:buSzPts val="2300"/>
              <a:buNone/>
              <a:defRPr sz="2300"/>
            </a:lvl4pPr>
            <a:lvl5pPr lvl="4" algn="l" rtl="0">
              <a:spcBef>
                <a:spcPts val="0"/>
              </a:spcBef>
              <a:spcAft>
                <a:spcPts val="0"/>
              </a:spcAft>
              <a:buSzPts val="2300"/>
              <a:buNone/>
              <a:defRPr sz="2300"/>
            </a:lvl5pPr>
            <a:lvl6pPr lvl="5" algn="l" rtl="0">
              <a:spcBef>
                <a:spcPts val="0"/>
              </a:spcBef>
              <a:spcAft>
                <a:spcPts val="0"/>
              </a:spcAft>
              <a:buSzPts val="2300"/>
              <a:buNone/>
              <a:defRPr sz="2300"/>
            </a:lvl6pPr>
            <a:lvl7pPr lvl="6" algn="l" rtl="0">
              <a:spcBef>
                <a:spcPts val="0"/>
              </a:spcBef>
              <a:spcAft>
                <a:spcPts val="0"/>
              </a:spcAft>
              <a:buSzPts val="2300"/>
              <a:buNone/>
              <a:defRPr sz="2300"/>
            </a:lvl7pPr>
            <a:lvl8pPr lvl="7" algn="l" rtl="0">
              <a:spcBef>
                <a:spcPts val="0"/>
              </a:spcBef>
              <a:spcAft>
                <a:spcPts val="0"/>
              </a:spcAft>
              <a:buSzPts val="2300"/>
              <a:buNone/>
              <a:defRPr sz="2300"/>
            </a:lvl8pPr>
            <a:lvl9pPr lvl="8" algn="l" rtl="0">
              <a:spcBef>
                <a:spcPts val="0"/>
              </a:spcBef>
              <a:spcAft>
                <a:spcPts val="0"/>
              </a:spcAft>
              <a:buSzPts val="2300"/>
              <a:buNone/>
              <a:defRPr sz="2300"/>
            </a:lvl9pPr>
          </a:lstStyle>
          <a:p>
            <a:endParaRPr/>
          </a:p>
        </p:txBody>
      </p:sp>
      <p:sp>
        <p:nvSpPr>
          <p:cNvPr id="58" name="Google Shape;58;g14e11e2af29_0_45"/>
          <p:cNvSpPr txBox="1">
            <a:spLocks noGrp="1"/>
          </p:cNvSpPr>
          <p:nvPr>
            <p:ph type="ftr" idx="11"/>
          </p:nvPr>
        </p:nvSpPr>
        <p:spPr>
          <a:xfrm>
            <a:off x="1143001" y="9062043"/>
            <a:ext cx="10627200" cy="547800"/>
          </a:xfrm>
          <a:prstGeom prst="rect">
            <a:avLst/>
          </a:prstGeom>
          <a:noFill/>
          <a:ln>
            <a:noFill/>
          </a:ln>
        </p:spPr>
        <p:txBody>
          <a:bodyPr spcFirstLastPara="1" wrap="square" lIns="148575" tIns="74275" rIns="148575" bIns="74275" anchor="ctr" anchorCtr="0">
            <a:noAutofit/>
          </a:bodyPr>
          <a:lstStyle>
            <a:lvl1pPr lvl="0" algn="l" rtl="0">
              <a:spcBef>
                <a:spcPts val="0"/>
              </a:spcBef>
              <a:spcAft>
                <a:spcPts val="0"/>
              </a:spcAft>
              <a:buSzPts val="2300"/>
              <a:buNone/>
              <a:defRPr sz="2300"/>
            </a:lvl1pPr>
            <a:lvl2pPr lvl="1" algn="l" rtl="0">
              <a:spcBef>
                <a:spcPts val="0"/>
              </a:spcBef>
              <a:spcAft>
                <a:spcPts val="0"/>
              </a:spcAft>
              <a:buSzPts val="2300"/>
              <a:buNone/>
              <a:defRPr sz="2300"/>
            </a:lvl2pPr>
            <a:lvl3pPr lvl="2" algn="l" rtl="0">
              <a:spcBef>
                <a:spcPts val="0"/>
              </a:spcBef>
              <a:spcAft>
                <a:spcPts val="0"/>
              </a:spcAft>
              <a:buSzPts val="2300"/>
              <a:buNone/>
              <a:defRPr sz="2300"/>
            </a:lvl3pPr>
            <a:lvl4pPr lvl="3" algn="l" rtl="0">
              <a:spcBef>
                <a:spcPts val="0"/>
              </a:spcBef>
              <a:spcAft>
                <a:spcPts val="0"/>
              </a:spcAft>
              <a:buSzPts val="2300"/>
              <a:buNone/>
              <a:defRPr sz="2300"/>
            </a:lvl4pPr>
            <a:lvl5pPr lvl="4" algn="l" rtl="0">
              <a:spcBef>
                <a:spcPts val="0"/>
              </a:spcBef>
              <a:spcAft>
                <a:spcPts val="0"/>
              </a:spcAft>
              <a:buSzPts val="2300"/>
              <a:buNone/>
              <a:defRPr sz="2300"/>
            </a:lvl5pPr>
            <a:lvl6pPr lvl="5" algn="l" rtl="0">
              <a:spcBef>
                <a:spcPts val="0"/>
              </a:spcBef>
              <a:spcAft>
                <a:spcPts val="0"/>
              </a:spcAft>
              <a:buSzPts val="2300"/>
              <a:buNone/>
              <a:defRPr sz="2300"/>
            </a:lvl6pPr>
            <a:lvl7pPr lvl="6" algn="l" rtl="0">
              <a:spcBef>
                <a:spcPts val="0"/>
              </a:spcBef>
              <a:spcAft>
                <a:spcPts val="0"/>
              </a:spcAft>
              <a:buSzPts val="2300"/>
              <a:buNone/>
              <a:defRPr sz="2300"/>
            </a:lvl7pPr>
            <a:lvl8pPr lvl="7" algn="l" rtl="0">
              <a:spcBef>
                <a:spcPts val="0"/>
              </a:spcBef>
              <a:spcAft>
                <a:spcPts val="0"/>
              </a:spcAft>
              <a:buSzPts val="2300"/>
              <a:buNone/>
              <a:defRPr sz="2300"/>
            </a:lvl8pPr>
            <a:lvl9pPr lvl="8" algn="l" rtl="0">
              <a:spcBef>
                <a:spcPts val="0"/>
              </a:spcBef>
              <a:spcAft>
                <a:spcPts val="0"/>
              </a:spcAft>
              <a:buSzPts val="2300"/>
              <a:buNone/>
              <a:defRPr sz="2300"/>
            </a:lvl9pPr>
          </a:lstStyle>
          <a:p>
            <a:endParaRPr/>
          </a:p>
        </p:txBody>
      </p:sp>
      <p:sp>
        <p:nvSpPr>
          <p:cNvPr id="59" name="Google Shape;59;g14e11e2af29_0_45"/>
          <p:cNvSpPr txBox="1">
            <a:spLocks noGrp="1"/>
          </p:cNvSpPr>
          <p:nvPr>
            <p:ph type="sldNum" idx="12"/>
          </p:nvPr>
        </p:nvSpPr>
        <p:spPr>
          <a:xfrm>
            <a:off x="14496744" y="9062043"/>
            <a:ext cx="1153200" cy="547800"/>
          </a:xfrm>
          <a:prstGeom prst="rect">
            <a:avLst/>
          </a:prstGeom>
          <a:noFill/>
          <a:ln>
            <a:noFill/>
          </a:ln>
        </p:spPr>
        <p:txBody>
          <a:bodyPr spcFirstLastPara="1" wrap="square" lIns="148575" tIns="74275" rIns="148575" bIns="7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g14e11e2af29_0_8"/>
          <p:cNvSpPr txBox="1">
            <a:spLocks noGrp="1"/>
          </p:cNvSpPr>
          <p:nvPr>
            <p:ph type="title"/>
          </p:nvPr>
        </p:nvSpPr>
        <p:spPr>
          <a:xfrm>
            <a:off x="701325" y="4301700"/>
            <a:ext cx="19171200" cy="1683600"/>
          </a:xfrm>
          <a:prstGeom prst="rect">
            <a:avLst/>
          </a:prstGeom>
        </p:spPr>
        <p:txBody>
          <a:bodyPr spcFirstLastPara="1" wrap="square" lIns="198100" tIns="198100" rIns="198100" bIns="198100" anchor="ctr" anchorCtr="0">
            <a:normAutofit/>
          </a:bodyPr>
          <a:lstStyle>
            <a:lvl1pPr lvl="0" algn="ctr">
              <a:spcBef>
                <a:spcPts val="0"/>
              </a:spcBef>
              <a:spcAft>
                <a:spcPts val="0"/>
              </a:spcAft>
              <a:buSzPts val="7800"/>
              <a:buNone/>
              <a:defRPr sz="7800"/>
            </a:lvl1pPr>
            <a:lvl2pPr lvl="1" algn="ctr">
              <a:spcBef>
                <a:spcPts val="0"/>
              </a:spcBef>
              <a:spcAft>
                <a:spcPts val="0"/>
              </a:spcAft>
              <a:buSzPts val="7800"/>
              <a:buNone/>
              <a:defRPr sz="7800"/>
            </a:lvl2pPr>
            <a:lvl3pPr lvl="2" algn="ctr">
              <a:spcBef>
                <a:spcPts val="0"/>
              </a:spcBef>
              <a:spcAft>
                <a:spcPts val="0"/>
              </a:spcAft>
              <a:buSzPts val="7800"/>
              <a:buNone/>
              <a:defRPr sz="7800"/>
            </a:lvl3pPr>
            <a:lvl4pPr lvl="3" algn="ctr">
              <a:spcBef>
                <a:spcPts val="0"/>
              </a:spcBef>
              <a:spcAft>
                <a:spcPts val="0"/>
              </a:spcAft>
              <a:buSzPts val="7800"/>
              <a:buNone/>
              <a:defRPr sz="7800"/>
            </a:lvl4pPr>
            <a:lvl5pPr lvl="4" algn="ctr">
              <a:spcBef>
                <a:spcPts val="0"/>
              </a:spcBef>
              <a:spcAft>
                <a:spcPts val="0"/>
              </a:spcAft>
              <a:buSzPts val="7800"/>
              <a:buNone/>
              <a:defRPr sz="7800"/>
            </a:lvl5pPr>
            <a:lvl6pPr lvl="5" algn="ctr">
              <a:spcBef>
                <a:spcPts val="0"/>
              </a:spcBef>
              <a:spcAft>
                <a:spcPts val="0"/>
              </a:spcAft>
              <a:buSzPts val="7800"/>
              <a:buNone/>
              <a:defRPr sz="7800"/>
            </a:lvl6pPr>
            <a:lvl7pPr lvl="6" algn="ctr">
              <a:spcBef>
                <a:spcPts val="0"/>
              </a:spcBef>
              <a:spcAft>
                <a:spcPts val="0"/>
              </a:spcAft>
              <a:buSzPts val="7800"/>
              <a:buNone/>
              <a:defRPr sz="7800"/>
            </a:lvl7pPr>
            <a:lvl8pPr lvl="7" algn="ctr">
              <a:spcBef>
                <a:spcPts val="0"/>
              </a:spcBef>
              <a:spcAft>
                <a:spcPts val="0"/>
              </a:spcAft>
              <a:buSzPts val="7800"/>
              <a:buNone/>
              <a:defRPr sz="7800"/>
            </a:lvl8pPr>
            <a:lvl9pPr lvl="8" algn="ctr">
              <a:spcBef>
                <a:spcPts val="0"/>
              </a:spcBef>
              <a:spcAft>
                <a:spcPts val="0"/>
              </a:spcAft>
              <a:buSzPts val="7800"/>
              <a:buNone/>
              <a:defRPr sz="7800"/>
            </a:lvl9pPr>
          </a:lstStyle>
          <a:p>
            <a:endParaRPr/>
          </a:p>
        </p:txBody>
      </p:sp>
      <p:sp>
        <p:nvSpPr>
          <p:cNvPr id="19" name="Google Shape;19;g14e11e2af29_0_8"/>
          <p:cNvSpPr txBox="1">
            <a:spLocks noGrp="1"/>
          </p:cNvSpPr>
          <p:nvPr>
            <p:ph type="sldNum" idx="12"/>
          </p:nvPr>
        </p:nvSpPr>
        <p:spPr>
          <a:xfrm>
            <a:off x="19063030" y="9326434"/>
            <a:ext cx="1234800" cy="786900"/>
          </a:xfrm>
          <a:prstGeom prst="rect">
            <a:avLst/>
          </a:prstGeom>
        </p:spPr>
        <p:txBody>
          <a:bodyPr spcFirstLastPara="1" wrap="square" lIns="198100" tIns="198100" rIns="198100" bIns="198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14e11e2af29_0_11"/>
          <p:cNvSpPr txBox="1">
            <a:spLocks noGrp="1"/>
          </p:cNvSpPr>
          <p:nvPr>
            <p:ph type="title"/>
          </p:nvPr>
        </p:nvSpPr>
        <p:spPr>
          <a:xfrm>
            <a:off x="701325" y="890050"/>
            <a:ext cx="19171200" cy="1145400"/>
          </a:xfrm>
          <a:prstGeom prst="rect">
            <a:avLst/>
          </a:prstGeom>
        </p:spPr>
        <p:txBody>
          <a:bodyPr spcFirstLastPara="1" wrap="square" lIns="198100" tIns="198100" rIns="198100" bIns="198100" anchor="t" anchorCtr="0">
            <a:normAutofit/>
          </a:bodyPr>
          <a:lstStyle>
            <a:lvl1pPr lvl="0">
              <a:spcBef>
                <a:spcPts val="0"/>
              </a:spcBef>
              <a:spcAft>
                <a:spcPts val="0"/>
              </a:spcAft>
              <a:buSzPts val="6000"/>
              <a:buNone/>
              <a:defRPr/>
            </a:lvl1pPr>
            <a:lvl2pPr lvl="1">
              <a:spcBef>
                <a:spcPts val="0"/>
              </a:spcBef>
              <a:spcAft>
                <a:spcPts val="0"/>
              </a:spcAft>
              <a:buSzPts val="6000"/>
              <a:buNone/>
              <a:defRPr/>
            </a:lvl2pPr>
            <a:lvl3pPr lvl="2">
              <a:spcBef>
                <a:spcPts val="0"/>
              </a:spcBef>
              <a:spcAft>
                <a:spcPts val="0"/>
              </a:spcAft>
              <a:buSzPts val="6000"/>
              <a:buNone/>
              <a:defRPr/>
            </a:lvl3pPr>
            <a:lvl4pPr lvl="3">
              <a:spcBef>
                <a:spcPts val="0"/>
              </a:spcBef>
              <a:spcAft>
                <a:spcPts val="0"/>
              </a:spcAft>
              <a:buSzPts val="6000"/>
              <a:buNone/>
              <a:defRPr/>
            </a:lvl4pPr>
            <a:lvl5pPr lvl="4">
              <a:spcBef>
                <a:spcPts val="0"/>
              </a:spcBef>
              <a:spcAft>
                <a:spcPts val="0"/>
              </a:spcAft>
              <a:buSzPts val="6000"/>
              <a:buNone/>
              <a:defRPr/>
            </a:lvl5pPr>
            <a:lvl6pPr lvl="5">
              <a:spcBef>
                <a:spcPts val="0"/>
              </a:spcBef>
              <a:spcAft>
                <a:spcPts val="0"/>
              </a:spcAft>
              <a:buSzPts val="6000"/>
              <a:buNone/>
              <a:defRPr/>
            </a:lvl6pPr>
            <a:lvl7pPr lvl="6">
              <a:spcBef>
                <a:spcPts val="0"/>
              </a:spcBef>
              <a:spcAft>
                <a:spcPts val="0"/>
              </a:spcAft>
              <a:buSzPts val="6000"/>
              <a:buNone/>
              <a:defRPr/>
            </a:lvl7pPr>
            <a:lvl8pPr lvl="7">
              <a:spcBef>
                <a:spcPts val="0"/>
              </a:spcBef>
              <a:spcAft>
                <a:spcPts val="0"/>
              </a:spcAft>
              <a:buSzPts val="6000"/>
              <a:buNone/>
              <a:defRPr/>
            </a:lvl8pPr>
            <a:lvl9pPr lvl="8">
              <a:spcBef>
                <a:spcPts val="0"/>
              </a:spcBef>
              <a:spcAft>
                <a:spcPts val="0"/>
              </a:spcAft>
              <a:buSzPts val="6000"/>
              <a:buNone/>
              <a:defRPr/>
            </a:lvl9pPr>
          </a:lstStyle>
          <a:p>
            <a:endParaRPr/>
          </a:p>
        </p:txBody>
      </p:sp>
      <p:sp>
        <p:nvSpPr>
          <p:cNvPr id="22" name="Google Shape;22;g14e11e2af29_0_11"/>
          <p:cNvSpPr txBox="1">
            <a:spLocks noGrp="1"/>
          </p:cNvSpPr>
          <p:nvPr>
            <p:ph type="body" idx="1"/>
          </p:nvPr>
        </p:nvSpPr>
        <p:spPr>
          <a:xfrm>
            <a:off x="701325" y="2304950"/>
            <a:ext cx="19171200" cy="6832800"/>
          </a:xfrm>
          <a:prstGeom prst="rect">
            <a:avLst/>
          </a:prstGeom>
        </p:spPr>
        <p:txBody>
          <a:bodyPr spcFirstLastPara="1" wrap="square" lIns="198100" tIns="198100" rIns="198100" bIns="198100" anchor="t" anchorCtr="0">
            <a:normAutofit/>
          </a:bodyPr>
          <a:lstStyle>
            <a:lvl1pPr marL="457200" lvl="0" indent="-476250">
              <a:spcBef>
                <a:spcPts val="0"/>
              </a:spcBef>
              <a:spcAft>
                <a:spcPts val="0"/>
              </a:spcAft>
              <a:buSzPts val="3900"/>
              <a:buChar char="●"/>
              <a:defRPr/>
            </a:lvl1pPr>
            <a:lvl2pPr marL="914400" lvl="1" indent="-425450">
              <a:spcBef>
                <a:spcPts val="0"/>
              </a:spcBef>
              <a:spcAft>
                <a:spcPts val="0"/>
              </a:spcAft>
              <a:buSzPts val="3100"/>
              <a:buChar char="○"/>
              <a:defRPr/>
            </a:lvl2pPr>
            <a:lvl3pPr marL="1371600" lvl="2" indent="-425450">
              <a:spcBef>
                <a:spcPts val="0"/>
              </a:spcBef>
              <a:spcAft>
                <a:spcPts val="0"/>
              </a:spcAft>
              <a:buSzPts val="3100"/>
              <a:buChar char="■"/>
              <a:defRPr/>
            </a:lvl3pPr>
            <a:lvl4pPr marL="1828800" lvl="3" indent="-425450">
              <a:spcBef>
                <a:spcPts val="0"/>
              </a:spcBef>
              <a:spcAft>
                <a:spcPts val="0"/>
              </a:spcAft>
              <a:buSzPts val="3100"/>
              <a:buChar char="●"/>
              <a:defRPr/>
            </a:lvl4pPr>
            <a:lvl5pPr marL="2286000" lvl="4" indent="-425450">
              <a:spcBef>
                <a:spcPts val="0"/>
              </a:spcBef>
              <a:spcAft>
                <a:spcPts val="0"/>
              </a:spcAft>
              <a:buSzPts val="3100"/>
              <a:buChar char="○"/>
              <a:defRPr/>
            </a:lvl5pPr>
            <a:lvl6pPr marL="2743200" lvl="5" indent="-425450">
              <a:spcBef>
                <a:spcPts val="0"/>
              </a:spcBef>
              <a:spcAft>
                <a:spcPts val="0"/>
              </a:spcAft>
              <a:buSzPts val="3100"/>
              <a:buChar char="■"/>
              <a:defRPr/>
            </a:lvl6pPr>
            <a:lvl7pPr marL="3200400" lvl="6" indent="-425450">
              <a:spcBef>
                <a:spcPts val="0"/>
              </a:spcBef>
              <a:spcAft>
                <a:spcPts val="0"/>
              </a:spcAft>
              <a:buSzPts val="3100"/>
              <a:buChar char="●"/>
              <a:defRPr/>
            </a:lvl7pPr>
            <a:lvl8pPr marL="3657600" lvl="7" indent="-425450">
              <a:spcBef>
                <a:spcPts val="0"/>
              </a:spcBef>
              <a:spcAft>
                <a:spcPts val="0"/>
              </a:spcAft>
              <a:buSzPts val="3100"/>
              <a:buChar char="○"/>
              <a:defRPr/>
            </a:lvl8pPr>
            <a:lvl9pPr marL="4114800" lvl="8" indent="-425450">
              <a:spcBef>
                <a:spcPts val="0"/>
              </a:spcBef>
              <a:spcAft>
                <a:spcPts val="0"/>
              </a:spcAft>
              <a:buSzPts val="3100"/>
              <a:buChar char="■"/>
              <a:defRPr/>
            </a:lvl9pPr>
          </a:lstStyle>
          <a:p>
            <a:endParaRPr/>
          </a:p>
        </p:txBody>
      </p:sp>
      <p:sp>
        <p:nvSpPr>
          <p:cNvPr id="23" name="Google Shape;23;g14e11e2af29_0_11"/>
          <p:cNvSpPr txBox="1">
            <a:spLocks noGrp="1"/>
          </p:cNvSpPr>
          <p:nvPr>
            <p:ph type="sldNum" idx="12"/>
          </p:nvPr>
        </p:nvSpPr>
        <p:spPr>
          <a:xfrm>
            <a:off x="19063030" y="9326434"/>
            <a:ext cx="1234800" cy="786900"/>
          </a:xfrm>
          <a:prstGeom prst="rect">
            <a:avLst/>
          </a:prstGeom>
        </p:spPr>
        <p:txBody>
          <a:bodyPr spcFirstLastPara="1" wrap="square" lIns="198100" tIns="198100" rIns="198100" bIns="198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14e11e2af29_0_15"/>
          <p:cNvSpPr txBox="1">
            <a:spLocks noGrp="1"/>
          </p:cNvSpPr>
          <p:nvPr>
            <p:ph type="title"/>
          </p:nvPr>
        </p:nvSpPr>
        <p:spPr>
          <a:xfrm>
            <a:off x="701325" y="890050"/>
            <a:ext cx="19171200" cy="1145400"/>
          </a:xfrm>
          <a:prstGeom prst="rect">
            <a:avLst/>
          </a:prstGeom>
        </p:spPr>
        <p:txBody>
          <a:bodyPr spcFirstLastPara="1" wrap="square" lIns="198100" tIns="198100" rIns="198100" bIns="198100" anchor="t" anchorCtr="0">
            <a:normAutofit/>
          </a:bodyPr>
          <a:lstStyle>
            <a:lvl1pPr lvl="0">
              <a:spcBef>
                <a:spcPts val="0"/>
              </a:spcBef>
              <a:spcAft>
                <a:spcPts val="0"/>
              </a:spcAft>
              <a:buSzPts val="6000"/>
              <a:buNone/>
              <a:defRPr/>
            </a:lvl1pPr>
            <a:lvl2pPr lvl="1">
              <a:spcBef>
                <a:spcPts val="0"/>
              </a:spcBef>
              <a:spcAft>
                <a:spcPts val="0"/>
              </a:spcAft>
              <a:buSzPts val="6000"/>
              <a:buNone/>
              <a:defRPr/>
            </a:lvl2pPr>
            <a:lvl3pPr lvl="2">
              <a:spcBef>
                <a:spcPts val="0"/>
              </a:spcBef>
              <a:spcAft>
                <a:spcPts val="0"/>
              </a:spcAft>
              <a:buSzPts val="6000"/>
              <a:buNone/>
              <a:defRPr/>
            </a:lvl3pPr>
            <a:lvl4pPr lvl="3">
              <a:spcBef>
                <a:spcPts val="0"/>
              </a:spcBef>
              <a:spcAft>
                <a:spcPts val="0"/>
              </a:spcAft>
              <a:buSzPts val="6000"/>
              <a:buNone/>
              <a:defRPr/>
            </a:lvl4pPr>
            <a:lvl5pPr lvl="4">
              <a:spcBef>
                <a:spcPts val="0"/>
              </a:spcBef>
              <a:spcAft>
                <a:spcPts val="0"/>
              </a:spcAft>
              <a:buSzPts val="6000"/>
              <a:buNone/>
              <a:defRPr/>
            </a:lvl5pPr>
            <a:lvl6pPr lvl="5">
              <a:spcBef>
                <a:spcPts val="0"/>
              </a:spcBef>
              <a:spcAft>
                <a:spcPts val="0"/>
              </a:spcAft>
              <a:buSzPts val="6000"/>
              <a:buNone/>
              <a:defRPr/>
            </a:lvl6pPr>
            <a:lvl7pPr lvl="6">
              <a:spcBef>
                <a:spcPts val="0"/>
              </a:spcBef>
              <a:spcAft>
                <a:spcPts val="0"/>
              </a:spcAft>
              <a:buSzPts val="6000"/>
              <a:buNone/>
              <a:defRPr/>
            </a:lvl7pPr>
            <a:lvl8pPr lvl="7">
              <a:spcBef>
                <a:spcPts val="0"/>
              </a:spcBef>
              <a:spcAft>
                <a:spcPts val="0"/>
              </a:spcAft>
              <a:buSzPts val="6000"/>
              <a:buNone/>
              <a:defRPr/>
            </a:lvl8pPr>
            <a:lvl9pPr lvl="8">
              <a:spcBef>
                <a:spcPts val="0"/>
              </a:spcBef>
              <a:spcAft>
                <a:spcPts val="0"/>
              </a:spcAft>
              <a:buSzPts val="6000"/>
              <a:buNone/>
              <a:defRPr/>
            </a:lvl9pPr>
          </a:lstStyle>
          <a:p>
            <a:endParaRPr/>
          </a:p>
        </p:txBody>
      </p:sp>
      <p:sp>
        <p:nvSpPr>
          <p:cNvPr id="26" name="Google Shape;26;g14e11e2af29_0_15"/>
          <p:cNvSpPr txBox="1">
            <a:spLocks noGrp="1"/>
          </p:cNvSpPr>
          <p:nvPr>
            <p:ph type="body" idx="1"/>
          </p:nvPr>
        </p:nvSpPr>
        <p:spPr>
          <a:xfrm>
            <a:off x="701325" y="2304950"/>
            <a:ext cx="8999700" cy="6832800"/>
          </a:xfrm>
          <a:prstGeom prst="rect">
            <a:avLst/>
          </a:prstGeom>
        </p:spPr>
        <p:txBody>
          <a:bodyPr spcFirstLastPara="1" wrap="square" lIns="198100" tIns="198100" rIns="198100" bIns="198100" anchor="t" anchorCtr="0">
            <a:normAutofit/>
          </a:bodyPr>
          <a:lstStyle>
            <a:lvl1pPr marL="457200" lvl="0" indent="-425450">
              <a:spcBef>
                <a:spcPts val="0"/>
              </a:spcBef>
              <a:spcAft>
                <a:spcPts val="0"/>
              </a:spcAft>
              <a:buSzPts val="3100"/>
              <a:buChar char="●"/>
              <a:defRPr sz="31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27" name="Google Shape;27;g14e11e2af29_0_15"/>
          <p:cNvSpPr txBox="1">
            <a:spLocks noGrp="1"/>
          </p:cNvSpPr>
          <p:nvPr>
            <p:ph type="body" idx="2"/>
          </p:nvPr>
        </p:nvSpPr>
        <p:spPr>
          <a:xfrm>
            <a:off x="10872900" y="2304950"/>
            <a:ext cx="8999700" cy="6832800"/>
          </a:xfrm>
          <a:prstGeom prst="rect">
            <a:avLst/>
          </a:prstGeom>
        </p:spPr>
        <p:txBody>
          <a:bodyPr spcFirstLastPara="1" wrap="square" lIns="198100" tIns="198100" rIns="198100" bIns="198100" anchor="t" anchorCtr="0">
            <a:normAutofit/>
          </a:bodyPr>
          <a:lstStyle>
            <a:lvl1pPr marL="457200" lvl="0" indent="-425450">
              <a:spcBef>
                <a:spcPts val="0"/>
              </a:spcBef>
              <a:spcAft>
                <a:spcPts val="0"/>
              </a:spcAft>
              <a:buSzPts val="3100"/>
              <a:buChar char="●"/>
              <a:defRPr sz="31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28" name="Google Shape;28;g14e11e2af29_0_15"/>
          <p:cNvSpPr txBox="1">
            <a:spLocks noGrp="1"/>
          </p:cNvSpPr>
          <p:nvPr>
            <p:ph type="sldNum" idx="12"/>
          </p:nvPr>
        </p:nvSpPr>
        <p:spPr>
          <a:xfrm>
            <a:off x="19063030" y="9326434"/>
            <a:ext cx="1234800" cy="786900"/>
          </a:xfrm>
          <a:prstGeom prst="rect">
            <a:avLst/>
          </a:prstGeom>
        </p:spPr>
        <p:txBody>
          <a:bodyPr spcFirstLastPara="1" wrap="square" lIns="198100" tIns="198100" rIns="198100" bIns="198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14e11e2af29_0_20"/>
          <p:cNvSpPr txBox="1">
            <a:spLocks noGrp="1"/>
          </p:cNvSpPr>
          <p:nvPr>
            <p:ph type="title"/>
          </p:nvPr>
        </p:nvSpPr>
        <p:spPr>
          <a:xfrm>
            <a:off x="701325" y="890050"/>
            <a:ext cx="19171200" cy="1145400"/>
          </a:xfrm>
          <a:prstGeom prst="rect">
            <a:avLst/>
          </a:prstGeom>
        </p:spPr>
        <p:txBody>
          <a:bodyPr spcFirstLastPara="1" wrap="square" lIns="198100" tIns="198100" rIns="198100" bIns="198100" anchor="t" anchorCtr="0">
            <a:normAutofit/>
          </a:bodyPr>
          <a:lstStyle>
            <a:lvl1pPr lvl="0">
              <a:spcBef>
                <a:spcPts val="0"/>
              </a:spcBef>
              <a:spcAft>
                <a:spcPts val="0"/>
              </a:spcAft>
              <a:buSzPts val="6000"/>
              <a:buNone/>
              <a:defRPr/>
            </a:lvl1pPr>
            <a:lvl2pPr lvl="1">
              <a:spcBef>
                <a:spcPts val="0"/>
              </a:spcBef>
              <a:spcAft>
                <a:spcPts val="0"/>
              </a:spcAft>
              <a:buSzPts val="6000"/>
              <a:buNone/>
              <a:defRPr/>
            </a:lvl2pPr>
            <a:lvl3pPr lvl="2">
              <a:spcBef>
                <a:spcPts val="0"/>
              </a:spcBef>
              <a:spcAft>
                <a:spcPts val="0"/>
              </a:spcAft>
              <a:buSzPts val="6000"/>
              <a:buNone/>
              <a:defRPr/>
            </a:lvl3pPr>
            <a:lvl4pPr lvl="3">
              <a:spcBef>
                <a:spcPts val="0"/>
              </a:spcBef>
              <a:spcAft>
                <a:spcPts val="0"/>
              </a:spcAft>
              <a:buSzPts val="6000"/>
              <a:buNone/>
              <a:defRPr/>
            </a:lvl4pPr>
            <a:lvl5pPr lvl="4">
              <a:spcBef>
                <a:spcPts val="0"/>
              </a:spcBef>
              <a:spcAft>
                <a:spcPts val="0"/>
              </a:spcAft>
              <a:buSzPts val="6000"/>
              <a:buNone/>
              <a:defRPr/>
            </a:lvl5pPr>
            <a:lvl6pPr lvl="5">
              <a:spcBef>
                <a:spcPts val="0"/>
              </a:spcBef>
              <a:spcAft>
                <a:spcPts val="0"/>
              </a:spcAft>
              <a:buSzPts val="6000"/>
              <a:buNone/>
              <a:defRPr/>
            </a:lvl6pPr>
            <a:lvl7pPr lvl="6">
              <a:spcBef>
                <a:spcPts val="0"/>
              </a:spcBef>
              <a:spcAft>
                <a:spcPts val="0"/>
              </a:spcAft>
              <a:buSzPts val="6000"/>
              <a:buNone/>
              <a:defRPr/>
            </a:lvl7pPr>
            <a:lvl8pPr lvl="7">
              <a:spcBef>
                <a:spcPts val="0"/>
              </a:spcBef>
              <a:spcAft>
                <a:spcPts val="0"/>
              </a:spcAft>
              <a:buSzPts val="6000"/>
              <a:buNone/>
              <a:defRPr/>
            </a:lvl8pPr>
            <a:lvl9pPr lvl="8">
              <a:spcBef>
                <a:spcPts val="0"/>
              </a:spcBef>
              <a:spcAft>
                <a:spcPts val="0"/>
              </a:spcAft>
              <a:buSzPts val="6000"/>
              <a:buNone/>
              <a:defRPr/>
            </a:lvl9pPr>
          </a:lstStyle>
          <a:p>
            <a:endParaRPr/>
          </a:p>
        </p:txBody>
      </p:sp>
      <p:sp>
        <p:nvSpPr>
          <p:cNvPr id="31" name="Google Shape;31;g14e11e2af29_0_20"/>
          <p:cNvSpPr txBox="1">
            <a:spLocks noGrp="1"/>
          </p:cNvSpPr>
          <p:nvPr>
            <p:ph type="sldNum" idx="12"/>
          </p:nvPr>
        </p:nvSpPr>
        <p:spPr>
          <a:xfrm>
            <a:off x="19063030" y="9326434"/>
            <a:ext cx="1234800" cy="786900"/>
          </a:xfrm>
          <a:prstGeom prst="rect">
            <a:avLst/>
          </a:prstGeom>
        </p:spPr>
        <p:txBody>
          <a:bodyPr spcFirstLastPara="1" wrap="square" lIns="198100" tIns="198100" rIns="198100" bIns="198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g14e11e2af29_0_23"/>
          <p:cNvSpPr txBox="1">
            <a:spLocks noGrp="1"/>
          </p:cNvSpPr>
          <p:nvPr>
            <p:ph type="title"/>
          </p:nvPr>
        </p:nvSpPr>
        <p:spPr>
          <a:xfrm>
            <a:off x="701325" y="1111200"/>
            <a:ext cx="6318000" cy="1511400"/>
          </a:xfrm>
          <a:prstGeom prst="rect">
            <a:avLst/>
          </a:prstGeom>
        </p:spPr>
        <p:txBody>
          <a:bodyPr spcFirstLastPara="1" wrap="square" lIns="198100" tIns="198100" rIns="198100" bIns="198100" anchor="b" anchorCtr="0">
            <a:norm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34" name="Google Shape;34;g14e11e2af29_0_23"/>
          <p:cNvSpPr txBox="1">
            <a:spLocks noGrp="1"/>
          </p:cNvSpPr>
          <p:nvPr>
            <p:ph type="body" idx="1"/>
          </p:nvPr>
        </p:nvSpPr>
        <p:spPr>
          <a:xfrm>
            <a:off x="701325" y="2779200"/>
            <a:ext cx="6318000" cy="6359100"/>
          </a:xfrm>
          <a:prstGeom prst="rect">
            <a:avLst/>
          </a:prstGeom>
        </p:spPr>
        <p:txBody>
          <a:bodyPr spcFirstLastPara="1" wrap="square" lIns="198100" tIns="198100" rIns="198100" bIns="198100" anchor="t" anchorCtr="0">
            <a:normAutofit/>
          </a:bodyPr>
          <a:lstStyle>
            <a:lvl1pPr marL="457200" lvl="0" indent="-393700">
              <a:spcBef>
                <a:spcPts val="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35" name="Google Shape;35;g14e11e2af29_0_23"/>
          <p:cNvSpPr txBox="1">
            <a:spLocks noGrp="1"/>
          </p:cNvSpPr>
          <p:nvPr>
            <p:ph type="sldNum" idx="12"/>
          </p:nvPr>
        </p:nvSpPr>
        <p:spPr>
          <a:xfrm>
            <a:off x="19063030" y="9326434"/>
            <a:ext cx="1234800" cy="786900"/>
          </a:xfrm>
          <a:prstGeom prst="rect">
            <a:avLst/>
          </a:prstGeom>
        </p:spPr>
        <p:txBody>
          <a:bodyPr spcFirstLastPara="1" wrap="square" lIns="198100" tIns="198100" rIns="198100" bIns="198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g14e11e2af29_0_27"/>
          <p:cNvSpPr txBox="1">
            <a:spLocks noGrp="1"/>
          </p:cNvSpPr>
          <p:nvPr>
            <p:ph type="title"/>
          </p:nvPr>
        </p:nvSpPr>
        <p:spPr>
          <a:xfrm>
            <a:off x="1103063" y="900300"/>
            <a:ext cx="14327400" cy="8181600"/>
          </a:xfrm>
          <a:prstGeom prst="rect">
            <a:avLst/>
          </a:prstGeom>
        </p:spPr>
        <p:txBody>
          <a:bodyPr spcFirstLastPara="1" wrap="square" lIns="198100" tIns="198100" rIns="198100" bIns="198100" anchor="ctr" anchorCtr="0">
            <a:normAutofit/>
          </a:bodyPr>
          <a:lstStyle>
            <a:lvl1pPr lvl="0">
              <a:spcBef>
                <a:spcPts val="0"/>
              </a:spcBef>
              <a:spcAft>
                <a:spcPts val="0"/>
              </a:spcAft>
              <a:buSzPts val="10400"/>
              <a:buNone/>
              <a:defRPr sz="10400"/>
            </a:lvl1pPr>
            <a:lvl2pPr lvl="1">
              <a:spcBef>
                <a:spcPts val="0"/>
              </a:spcBef>
              <a:spcAft>
                <a:spcPts val="0"/>
              </a:spcAft>
              <a:buSzPts val="10400"/>
              <a:buNone/>
              <a:defRPr sz="10400"/>
            </a:lvl2pPr>
            <a:lvl3pPr lvl="2">
              <a:spcBef>
                <a:spcPts val="0"/>
              </a:spcBef>
              <a:spcAft>
                <a:spcPts val="0"/>
              </a:spcAft>
              <a:buSzPts val="10400"/>
              <a:buNone/>
              <a:defRPr sz="10400"/>
            </a:lvl3pPr>
            <a:lvl4pPr lvl="3">
              <a:spcBef>
                <a:spcPts val="0"/>
              </a:spcBef>
              <a:spcAft>
                <a:spcPts val="0"/>
              </a:spcAft>
              <a:buSzPts val="10400"/>
              <a:buNone/>
              <a:defRPr sz="10400"/>
            </a:lvl4pPr>
            <a:lvl5pPr lvl="4">
              <a:spcBef>
                <a:spcPts val="0"/>
              </a:spcBef>
              <a:spcAft>
                <a:spcPts val="0"/>
              </a:spcAft>
              <a:buSzPts val="10400"/>
              <a:buNone/>
              <a:defRPr sz="10400"/>
            </a:lvl5pPr>
            <a:lvl6pPr lvl="5">
              <a:spcBef>
                <a:spcPts val="0"/>
              </a:spcBef>
              <a:spcAft>
                <a:spcPts val="0"/>
              </a:spcAft>
              <a:buSzPts val="10400"/>
              <a:buNone/>
              <a:defRPr sz="10400"/>
            </a:lvl6pPr>
            <a:lvl7pPr lvl="6">
              <a:spcBef>
                <a:spcPts val="0"/>
              </a:spcBef>
              <a:spcAft>
                <a:spcPts val="0"/>
              </a:spcAft>
              <a:buSzPts val="10400"/>
              <a:buNone/>
              <a:defRPr sz="10400"/>
            </a:lvl7pPr>
            <a:lvl8pPr lvl="7">
              <a:spcBef>
                <a:spcPts val="0"/>
              </a:spcBef>
              <a:spcAft>
                <a:spcPts val="0"/>
              </a:spcAft>
              <a:buSzPts val="10400"/>
              <a:buNone/>
              <a:defRPr sz="10400"/>
            </a:lvl8pPr>
            <a:lvl9pPr lvl="8">
              <a:spcBef>
                <a:spcPts val="0"/>
              </a:spcBef>
              <a:spcAft>
                <a:spcPts val="0"/>
              </a:spcAft>
              <a:buSzPts val="10400"/>
              <a:buNone/>
              <a:defRPr sz="10400"/>
            </a:lvl9pPr>
          </a:lstStyle>
          <a:p>
            <a:endParaRPr/>
          </a:p>
        </p:txBody>
      </p:sp>
      <p:sp>
        <p:nvSpPr>
          <p:cNvPr id="38" name="Google Shape;38;g14e11e2af29_0_27"/>
          <p:cNvSpPr txBox="1">
            <a:spLocks noGrp="1"/>
          </p:cNvSpPr>
          <p:nvPr>
            <p:ph type="sldNum" idx="12"/>
          </p:nvPr>
        </p:nvSpPr>
        <p:spPr>
          <a:xfrm>
            <a:off x="19063030" y="9326434"/>
            <a:ext cx="1234800" cy="786900"/>
          </a:xfrm>
          <a:prstGeom prst="rect">
            <a:avLst/>
          </a:prstGeom>
        </p:spPr>
        <p:txBody>
          <a:bodyPr spcFirstLastPara="1" wrap="square" lIns="198100" tIns="198100" rIns="198100" bIns="198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14e11e2af29_0_30"/>
          <p:cNvSpPr/>
          <p:nvPr/>
        </p:nvSpPr>
        <p:spPr>
          <a:xfrm>
            <a:off x="10287000" y="-250"/>
            <a:ext cx="10287000" cy="10287000"/>
          </a:xfrm>
          <a:prstGeom prst="rect">
            <a:avLst/>
          </a:prstGeom>
          <a:solidFill>
            <a:schemeClr val="lt2"/>
          </a:solidFill>
          <a:ln>
            <a:noFill/>
          </a:ln>
        </p:spPr>
        <p:txBody>
          <a:bodyPr spcFirstLastPara="1" wrap="square" lIns="198100" tIns="198100" rIns="198100" bIns="198100" anchor="ctr" anchorCtr="0">
            <a:noAutofit/>
          </a:bodyPr>
          <a:lstStyle/>
          <a:p>
            <a:pPr marL="0" lvl="0" indent="0" algn="l" rtl="0">
              <a:spcBef>
                <a:spcPts val="0"/>
              </a:spcBef>
              <a:spcAft>
                <a:spcPts val="0"/>
              </a:spcAft>
              <a:buNone/>
            </a:pPr>
            <a:endParaRPr/>
          </a:p>
        </p:txBody>
      </p:sp>
      <p:sp>
        <p:nvSpPr>
          <p:cNvPr id="41" name="Google Shape;41;g14e11e2af29_0_30"/>
          <p:cNvSpPr txBox="1">
            <a:spLocks noGrp="1"/>
          </p:cNvSpPr>
          <p:nvPr>
            <p:ph type="title"/>
          </p:nvPr>
        </p:nvSpPr>
        <p:spPr>
          <a:xfrm>
            <a:off x="597375" y="2466350"/>
            <a:ext cx="9102000" cy="2964600"/>
          </a:xfrm>
          <a:prstGeom prst="rect">
            <a:avLst/>
          </a:prstGeom>
        </p:spPr>
        <p:txBody>
          <a:bodyPr spcFirstLastPara="1" wrap="square" lIns="198100" tIns="198100" rIns="198100" bIns="198100" anchor="b" anchorCtr="0">
            <a:normAutofit/>
          </a:bodyPr>
          <a:lstStyle>
            <a:lvl1pPr lvl="0" algn="ctr">
              <a:spcBef>
                <a:spcPts val="0"/>
              </a:spcBef>
              <a:spcAft>
                <a:spcPts val="0"/>
              </a:spcAft>
              <a:buSzPts val="9100"/>
              <a:buNone/>
              <a:defRPr sz="9100"/>
            </a:lvl1pPr>
            <a:lvl2pPr lvl="1" algn="ctr">
              <a:spcBef>
                <a:spcPts val="0"/>
              </a:spcBef>
              <a:spcAft>
                <a:spcPts val="0"/>
              </a:spcAft>
              <a:buSzPts val="9100"/>
              <a:buNone/>
              <a:defRPr sz="9100"/>
            </a:lvl2pPr>
            <a:lvl3pPr lvl="2" algn="ctr">
              <a:spcBef>
                <a:spcPts val="0"/>
              </a:spcBef>
              <a:spcAft>
                <a:spcPts val="0"/>
              </a:spcAft>
              <a:buSzPts val="9100"/>
              <a:buNone/>
              <a:defRPr sz="9100"/>
            </a:lvl3pPr>
            <a:lvl4pPr lvl="3" algn="ctr">
              <a:spcBef>
                <a:spcPts val="0"/>
              </a:spcBef>
              <a:spcAft>
                <a:spcPts val="0"/>
              </a:spcAft>
              <a:buSzPts val="9100"/>
              <a:buNone/>
              <a:defRPr sz="9100"/>
            </a:lvl4pPr>
            <a:lvl5pPr lvl="4" algn="ctr">
              <a:spcBef>
                <a:spcPts val="0"/>
              </a:spcBef>
              <a:spcAft>
                <a:spcPts val="0"/>
              </a:spcAft>
              <a:buSzPts val="9100"/>
              <a:buNone/>
              <a:defRPr sz="9100"/>
            </a:lvl5pPr>
            <a:lvl6pPr lvl="5" algn="ctr">
              <a:spcBef>
                <a:spcPts val="0"/>
              </a:spcBef>
              <a:spcAft>
                <a:spcPts val="0"/>
              </a:spcAft>
              <a:buSzPts val="9100"/>
              <a:buNone/>
              <a:defRPr sz="9100"/>
            </a:lvl6pPr>
            <a:lvl7pPr lvl="6" algn="ctr">
              <a:spcBef>
                <a:spcPts val="0"/>
              </a:spcBef>
              <a:spcAft>
                <a:spcPts val="0"/>
              </a:spcAft>
              <a:buSzPts val="9100"/>
              <a:buNone/>
              <a:defRPr sz="9100"/>
            </a:lvl7pPr>
            <a:lvl8pPr lvl="7" algn="ctr">
              <a:spcBef>
                <a:spcPts val="0"/>
              </a:spcBef>
              <a:spcAft>
                <a:spcPts val="0"/>
              </a:spcAft>
              <a:buSzPts val="9100"/>
              <a:buNone/>
              <a:defRPr sz="9100"/>
            </a:lvl8pPr>
            <a:lvl9pPr lvl="8" algn="ctr">
              <a:spcBef>
                <a:spcPts val="0"/>
              </a:spcBef>
              <a:spcAft>
                <a:spcPts val="0"/>
              </a:spcAft>
              <a:buSzPts val="9100"/>
              <a:buNone/>
              <a:defRPr sz="9100"/>
            </a:lvl9pPr>
          </a:lstStyle>
          <a:p>
            <a:endParaRPr/>
          </a:p>
        </p:txBody>
      </p:sp>
      <p:sp>
        <p:nvSpPr>
          <p:cNvPr id="42" name="Google Shape;42;g14e11e2af29_0_30"/>
          <p:cNvSpPr txBox="1">
            <a:spLocks noGrp="1"/>
          </p:cNvSpPr>
          <p:nvPr>
            <p:ph type="subTitle" idx="1"/>
          </p:nvPr>
        </p:nvSpPr>
        <p:spPr>
          <a:xfrm>
            <a:off x="597375" y="5606150"/>
            <a:ext cx="9102000" cy="2470200"/>
          </a:xfrm>
          <a:prstGeom prst="rect">
            <a:avLst/>
          </a:prstGeom>
        </p:spPr>
        <p:txBody>
          <a:bodyPr spcFirstLastPara="1" wrap="square" lIns="198100" tIns="198100" rIns="198100" bIns="198100" anchor="t" anchorCtr="0">
            <a:normAutofit/>
          </a:bodyPr>
          <a:lstStyle>
            <a:lvl1pPr lvl="0" algn="ctr">
              <a:lnSpc>
                <a:spcPct val="100000"/>
              </a:lnSpc>
              <a:spcBef>
                <a:spcPts val="0"/>
              </a:spcBef>
              <a:spcAft>
                <a:spcPts val="0"/>
              </a:spcAft>
              <a:buSzPts val="4600"/>
              <a:buNone/>
              <a:defRPr sz="4600"/>
            </a:lvl1pPr>
            <a:lvl2pPr lvl="1" algn="ctr">
              <a:lnSpc>
                <a:spcPct val="100000"/>
              </a:lnSpc>
              <a:spcBef>
                <a:spcPts val="0"/>
              </a:spcBef>
              <a:spcAft>
                <a:spcPts val="0"/>
              </a:spcAft>
              <a:buSzPts val="4600"/>
              <a:buNone/>
              <a:defRPr sz="4600"/>
            </a:lvl2pPr>
            <a:lvl3pPr lvl="2" algn="ctr">
              <a:lnSpc>
                <a:spcPct val="100000"/>
              </a:lnSpc>
              <a:spcBef>
                <a:spcPts val="0"/>
              </a:spcBef>
              <a:spcAft>
                <a:spcPts val="0"/>
              </a:spcAft>
              <a:buSzPts val="4600"/>
              <a:buNone/>
              <a:defRPr sz="4600"/>
            </a:lvl3pPr>
            <a:lvl4pPr lvl="3" algn="ctr">
              <a:lnSpc>
                <a:spcPct val="100000"/>
              </a:lnSpc>
              <a:spcBef>
                <a:spcPts val="0"/>
              </a:spcBef>
              <a:spcAft>
                <a:spcPts val="0"/>
              </a:spcAft>
              <a:buSzPts val="4600"/>
              <a:buNone/>
              <a:defRPr sz="4600"/>
            </a:lvl4pPr>
            <a:lvl5pPr lvl="4" algn="ctr">
              <a:lnSpc>
                <a:spcPct val="100000"/>
              </a:lnSpc>
              <a:spcBef>
                <a:spcPts val="0"/>
              </a:spcBef>
              <a:spcAft>
                <a:spcPts val="0"/>
              </a:spcAft>
              <a:buSzPts val="4600"/>
              <a:buNone/>
              <a:defRPr sz="4600"/>
            </a:lvl5pPr>
            <a:lvl6pPr lvl="5" algn="ctr">
              <a:lnSpc>
                <a:spcPct val="100000"/>
              </a:lnSpc>
              <a:spcBef>
                <a:spcPts val="0"/>
              </a:spcBef>
              <a:spcAft>
                <a:spcPts val="0"/>
              </a:spcAft>
              <a:buSzPts val="4600"/>
              <a:buNone/>
              <a:defRPr sz="4600"/>
            </a:lvl6pPr>
            <a:lvl7pPr lvl="6" algn="ctr">
              <a:lnSpc>
                <a:spcPct val="100000"/>
              </a:lnSpc>
              <a:spcBef>
                <a:spcPts val="0"/>
              </a:spcBef>
              <a:spcAft>
                <a:spcPts val="0"/>
              </a:spcAft>
              <a:buSzPts val="4600"/>
              <a:buNone/>
              <a:defRPr sz="4600"/>
            </a:lvl7pPr>
            <a:lvl8pPr lvl="7" algn="ctr">
              <a:lnSpc>
                <a:spcPct val="100000"/>
              </a:lnSpc>
              <a:spcBef>
                <a:spcPts val="0"/>
              </a:spcBef>
              <a:spcAft>
                <a:spcPts val="0"/>
              </a:spcAft>
              <a:buSzPts val="4600"/>
              <a:buNone/>
              <a:defRPr sz="4600"/>
            </a:lvl8pPr>
            <a:lvl9pPr lvl="8" algn="ctr">
              <a:lnSpc>
                <a:spcPct val="100000"/>
              </a:lnSpc>
              <a:spcBef>
                <a:spcPts val="0"/>
              </a:spcBef>
              <a:spcAft>
                <a:spcPts val="0"/>
              </a:spcAft>
              <a:buSzPts val="4600"/>
              <a:buNone/>
              <a:defRPr sz="4600"/>
            </a:lvl9pPr>
          </a:lstStyle>
          <a:p>
            <a:endParaRPr/>
          </a:p>
        </p:txBody>
      </p:sp>
      <p:sp>
        <p:nvSpPr>
          <p:cNvPr id="43" name="Google Shape;43;g14e11e2af29_0_30"/>
          <p:cNvSpPr txBox="1">
            <a:spLocks noGrp="1"/>
          </p:cNvSpPr>
          <p:nvPr>
            <p:ph type="body" idx="2"/>
          </p:nvPr>
        </p:nvSpPr>
        <p:spPr>
          <a:xfrm>
            <a:off x="11113875" y="1448150"/>
            <a:ext cx="8633100" cy="7390500"/>
          </a:xfrm>
          <a:prstGeom prst="rect">
            <a:avLst/>
          </a:prstGeom>
        </p:spPr>
        <p:txBody>
          <a:bodyPr spcFirstLastPara="1" wrap="square" lIns="198100" tIns="198100" rIns="198100" bIns="198100" anchor="ctr" anchorCtr="0">
            <a:normAutofit/>
          </a:bodyPr>
          <a:lstStyle>
            <a:lvl1pPr marL="457200" lvl="0" indent="-476250">
              <a:spcBef>
                <a:spcPts val="0"/>
              </a:spcBef>
              <a:spcAft>
                <a:spcPts val="0"/>
              </a:spcAft>
              <a:buSzPts val="3900"/>
              <a:buChar char="●"/>
              <a:defRPr/>
            </a:lvl1pPr>
            <a:lvl2pPr marL="914400" lvl="1" indent="-425450">
              <a:spcBef>
                <a:spcPts val="0"/>
              </a:spcBef>
              <a:spcAft>
                <a:spcPts val="0"/>
              </a:spcAft>
              <a:buSzPts val="3100"/>
              <a:buChar char="○"/>
              <a:defRPr/>
            </a:lvl2pPr>
            <a:lvl3pPr marL="1371600" lvl="2" indent="-425450">
              <a:spcBef>
                <a:spcPts val="0"/>
              </a:spcBef>
              <a:spcAft>
                <a:spcPts val="0"/>
              </a:spcAft>
              <a:buSzPts val="3100"/>
              <a:buChar char="■"/>
              <a:defRPr/>
            </a:lvl3pPr>
            <a:lvl4pPr marL="1828800" lvl="3" indent="-425450">
              <a:spcBef>
                <a:spcPts val="0"/>
              </a:spcBef>
              <a:spcAft>
                <a:spcPts val="0"/>
              </a:spcAft>
              <a:buSzPts val="3100"/>
              <a:buChar char="●"/>
              <a:defRPr/>
            </a:lvl4pPr>
            <a:lvl5pPr marL="2286000" lvl="4" indent="-425450">
              <a:spcBef>
                <a:spcPts val="0"/>
              </a:spcBef>
              <a:spcAft>
                <a:spcPts val="0"/>
              </a:spcAft>
              <a:buSzPts val="3100"/>
              <a:buChar char="○"/>
              <a:defRPr/>
            </a:lvl5pPr>
            <a:lvl6pPr marL="2743200" lvl="5" indent="-425450">
              <a:spcBef>
                <a:spcPts val="0"/>
              </a:spcBef>
              <a:spcAft>
                <a:spcPts val="0"/>
              </a:spcAft>
              <a:buSzPts val="3100"/>
              <a:buChar char="■"/>
              <a:defRPr/>
            </a:lvl6pPr>
            <a:lvl7pPr marL="3200400" lvl="6" indent="-425450">
              <a:spcBef>
                <a:spcPts val="0"/>
              </a:spcBef>
              <a:spcAft>
                <a:spcPts val="0"/>
              </a:spcAft>
              <a:buSzPts val="3100"/>
              <a:buChar char="●"/>
              <a:defRPr/>
            </a:lvl7pPr>
            <a:lvl8pPr marL="3657600" lvl="7" indent="-425450">
              <a:spcBef>
                <a:spcPts val="0"/>
              </a:spcBef>
              <a:spcAft>
                <a:spcPts val="0"/>
              </a:spcAft>
              <a:buSzPts val="3100"/>
              <a:buChar char="○"/>
              <a:defRPr/>
            </a:lvl8pPr>
            <a:lvl9pPr marL="4114800" lvl="8" indent="-425450">
              <a:spcBef>
                <a:spcPts val="0"/>
              </a:spcBef>
              <a:spcAft>
                <a:spcPts val="0"/>
              </a:spcAft>
              <a:buSzPts val="3100"/>
              <a:buChar char="■"/>
              <a:defRPr/>
            </a:lvl9pPr>
          </a:lstStyle>
          <a:p>
            <a:endParaRPr/>
          </a:p>
        </p:txBody>
      </p:sp>
      <p:sp>
        <p:nvSpPr>
          <p:cNvPr id="44" name="Google Shape;44;g14e11e2af29_0_30"/>
          <p:cNvSpPr txBox="1">
            <a:spLocks noGrp="1"/>
          </p:cNvSpPr>
          <p:nvPr>
            <p:ph type="sldNum" idx="12"/>
          </p:nvPr>
        </p:nvSpPr>
        <p:spPr>
          <a:xfrm>
            <a:off x="19063030" y="9326434"/>
            <a:ext cx="1234800" cy="786900"/>
          </a:xfrm>
          <a:prstGeom prst="rect">
            <a:avLst/>
          </a:prstGeom>
        </p:spPr>
        <p:txBody>
          <a:bodyPr spcFirstLastPara="1" wrap="square" lIns="198100" tIns="198100" rIns="198100" bIns="198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14e11e2af29_0_36"/>
          <p:cNvSpPr txBox="1">
            <a:spLocks noGrp="1"/>
          </p:cNvSpPr>
          <p:nvPr>
            <p:ph type="body" idx="1"/>
          </p:nvPr>
        </p:nvSpPr>
        <p:spPr>
          <a:xfrm>
            <a:off x="701325" y="8461150"/>
            <a:ext cx="13497000" cy="1210200"/>
          </a:xfrm>
          <a:prstGeom prst="rect">
            <a:avLst/>
          </a:prstGeom>
        </p:spPr>
        <p:txBody>
          <a:bodyPr spcFirstLastPara="1" wrap="square" lIns="198100" tIns="198100" rIns="198100" bIns="198100" anchor="ctr" anchorCtr="0">
            <a:normAutofit/>
          </a:bodyPr>
          <a:lstStyle>
            <a:lvl1pPr marL="457200" lvl="0" indent="-228600">
              <a:lnSpc>
                <a:spcPct val="100000"/>
              </a:lnSpc>
              <a:spcBef>
                <a:spcPts val="0"/>
              </a:spcBef>
              <a:spcAft>
                <a:spcPts val="0"/>
              </a:spcAft>
              <a:buSzPts val="3900"/>
              <a:buNone/>
              <a:defRPr/>
            </a:lvl1pPr>
          </a:lstStyle>
          <a:p>
            <a:endParaRPr/>
          </a:p>
        </p:txBody>
      </p:sp>
      <p:sp>
        <p:nvSpPr>
          <p:cNvPr id="47" name="Google Shape;47;g14e11e2af29_0_36"/>
          <p:cNvSpPr txBox="1">
            <a:spLocks noGrp="1"/>
          </p:cNvSpPr>
          <p:nvPr>
            <p:ph type="sldNum" idx="12"/>
          </p:nvPr>
        </p:nvSpPr>
        <p:spPr>
          <a:xfrm>
            <a:off x="19063030" y="9326434"/>
            <a:ext cx="1234800" cy="786900"/>
          </a:xfrm>
          <a:prstGeom prst="rect">
            <a:avLst/>
          </a:prstGeom>
        </p:spPr>
        <p:txBody>
          <a:bodyPr spcFirstLastPara="1" wrap="square" lIns="198100" tIns="198100" rIns="198100" bIns="198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4e11e2af29_0_0"/>
          <p:cNvSpPr txBox="1">
            <a:spLocks noGrp="1"/>
          </p:cNvSpPr>
          <p:nvPr>
            <p:ph type="title"/>
          </p:nvPr>
        </p:nvSpPr>
        <p:spPr>
          <a:xfrm>
            <a:off x="701325" y="890050"/>
            <a:ext cx="19171200" cy="1145400"/>
          </a:xfrm>
          <a:prstGeom prst="rect">
            <a:avLst/>
          </a:prstGeom>
          <a:noFill/>
          <a:ln>
            <a:noFill/>
          </a:ln>
        </p:spPr>
        <p:txBody>
          <a:bodyPr spcFirstLastPara="1" wrap="square" lIns="198100" tIns="198100" rIns="198100" bIns="198100" anchor="t" anchorCtr="0">
            <a:normAutofit/>
          </a:bodyPr>
          <a:lstStyle>
            <a:lvl1pPr lvl="0">
              <a:spcBef>
                <a:spcPts val="0"/>
              </a:spcBef>
              <a:spcAft>
                <a:spcPts val="0"/>
              </a:spcAft>
              <a:buClr>
                <a:schemeClr val="dk1"/>
              </a:buClr>
              <a:buSzPts val="6000"/>
              <a:buNone/>
              <a:defRPr sz="6000">
                <a:solidFill>
                  <a:schemeClr val="dk1"/>
                </a:solidFill>
              </a:defRPr>
            </a:lvl1pPr>
            <a:lvl2pPr lvl="1">
              <a:spcBef>
                <a:spcPts val="0"/>
              </a:spcBef>
              <a:spcAft>
                <a:spcPts val="0"/>
              </a:spcAft>
              <a:buClr>
                <a:schemeClr val="dk1"/>
              </a:buClr>
              <a:buSzPts val="6000"/>
              <a:buNone/>
              <a:defRPr sz="6000">
                <a:solidFill>
                  <a:schemeClr val="dk1"/>
                </a:solidFill>
              </a:defRPr>
            </a:lvl2pPr>
            <a:lvl3pPr lvl="2">
              <a:spcBef>
                <a:spcPts val="0"/>
              </a:spcBef>
              <a:spcAft>
                <a:spcPts val="0"/>
              </a:spcAft>
              <a:buClr>
                <a:schemeClr val="dk1"/>
              </a:buClr>
              <a:buSzPts val="6000"/>
              <a:buNone/>
              <a:defRPr sz="6000">
                <a:solidFill>
                  <a:schemeClr val="dk1"/>
                </a:solidFill>
              </a:defRPr>
            </a:lvl3pPr>
            <a:lvl4pPr lvl="3">
              <a:spcBef>
                <a:spcPts val="0"/>
              </a:spcBef>
              <a:spcAft>
                <a:spcPts val="0"/>
              </a:spcAft>
              <a:buClr>
                <a:schemeClr val="dk1"/>
              </a:buClr>
              <a:buSzPts val="6000"/>
              <a:buNone/>
              <a:defRPr sz="6000">
                <a:solidFill>
                  <a:schemeClr val="dk1"/>
                </a:solidFill>
              </a:defRPr>
            </a:lvl4pPr>
            <a:lvl5pPr lvl="4">
              <a:spcBef>
                <a:spcPts val="0"/>
              </a:spcBef>
              <a:spcAft>
                <a:spcPts val="0"/>
              </a:spcAft>
              <a:buClr>
                <a:schemeClr val="dk1"/>
              </a:buClr>
              <a:buSzPts val="6000"/>
              <a:buNone/>
              <a:defRPr sz="6000">
                <a:solidFill>
                  <a:schemeClr val="dk1"/>
                </a:solidFill>
              </a:defRPr>
            </a:lvl5pPr>
            <a:lvl6pPr lvl="5">
              <a:spcBef>
                <a:spcPts val="0"/>
              </a:spcBef>
              <a:spcAft>
                <a:spcPts val="0"/>
              </a:spcAft>
              <a:buClr>
                <a:schemeClr val="dk1"/>
              </a:buClr>
              <a:buSzPts val="6000"/>
              <a:buNone/>
              <a:defRPr sz="6000">
                <a:solidFill>
                  <a:schemeClr val="dk1"/>
                </a:solidFill>
              </a:defRPr>
            </a:lvl6pPr>
            <a:lvl7pPr lvl="6">
              <a:spcBef>
                <a:spcPts val="0"/>
              </a:spcBef>
              <a:spcAft>
                <a:spcPts val="0"/>
              </a:spcAft>
              <a:buClr>
                <a:schemeClr val="dk1"/>
              </a:buClr>
              <a:buSzPts val="6000"/>
              <a:buNone/>
              <a:defRPr sz="6000">
                <a:solidFill>
                  <a:schemeClr val="dk1"/>
                </a:solidFill>
              </a:defRPr>
            </a:lvl7pPr>
            <a:lvl8pPr lvl="7">
              <a:spcBef>
                <a:spcPts val="0"/>
              </a:spcBef>
              <a:spcAft>
                <a:spcPts val="0"/>
              </a:spcAft>
              <a:buClr>
                <a:schemeClr val="dk1"/>
              </a:buClr>
              <a:buSzPts val="6000"/>
              <a:buNone/>
              <a:defRPr sz="6000">
                <a:solidFill>
                  <a:schemeClr val="dk1"/>
                </a:solidFill>
              </a:defRPr>
            </a:lvl8pPr>
            <a:lvl9pPr lvl="8">
              <a:spcBef>
                <a:spcPts val="0"/>
              </a:spcBef>
              <a:spcAft>
                <a:spcPts val="0"/>
              </a:spcAft>
              <a:buClr>
                <a:schemeClr val="dk1"/>
              </a:buClr>
              <a:buSzPts val="6000"/>
              <a:buNone/>
              <a:defRPr sz="6000">
                <a:solidFill>
                  <a:schemeClr val="dk1"/>
                </a:solidFill>
              </a:defRPr>
            </a:lvl9pPr>
          </a:lstStyle>
          <a:p>
            <a:endParaRPr/>
          </a:p>
        </p:txBody>
      </p:sp>
      <p:sp>
        <p:nvSpPr>
          <p:cNvPr id="11" name="Google Shape;11;g14e11e2af29_0_0"/>
          <p:cNvSpPr txBox="1">
            <a:spLocks noGrp="1"/>
          </p:cNvSpPr>
          <p:nvPr>
            <p:ph type="body" idx="1"/>
          </p:nvPr>
        </p:nvSpPr>
        <p:spPr>
          <a:xfrm>
            <a:off x="701325" y="2304950"/>
            <a:ext cx="19171200" cy="6832800"/>
          </a:xfrm>
          <a:prstGeom prst="rect">
            <a:avLst/>
          </a:prstGeom>
          <a:noFill/>
          <a:ln>
            <a:noFill/>
          </a:ln>
        </p:spPr>
        <p:txBody>
          <a:bodyPr spcFirstLastPara="1" wrap="square" lIns="198100" tIns="198100" rIns="198100" bIns="198100" anchor="t" anchorCtr="0">
            <a:normAutofit/>
          </a:bodyPr>
          <a:lstStyle>
            <a:lvl1pPr marL="457200" lvl="0" indent="-476250">
              <a:lnSpc>
                <a:spcPct val="115000"/>
              </a:lnSpc>
              <a:spcBef>
                <a:spcPts val="0"/>
              </a:spcBef>
              <a:spcAft>
                <a:spcPts val="0"/>
              </a:spcAft>
              <a:buClr>
                <a:schemeClr val="dk2"/>
              </a:buClr>
              <a:buSzPts val="3900"/>
              <a:buChar char="●"/>
              <a:defRPr sz="3900">
                <a:solidFill>
                  <a:schemeClr val="dk2"/>
                </a:solidFill>
              </a:defRPr>
            </a:lvl1pPr>
            <a:lvl2pPr marL="914400" lvl="1" indent="-425450">
              <a:lnSpc>
                <a:spcPct val="115000"/>
              </a:lnSpc>
              <a:spcBef>
                <a:spcPts val="0"/>
              </a:spcBef>
              <a:spcAft>
                <a:spcPts val="0"/>
              </a:spcAft>
              <a:buClr>
                <a:schemeClr val="dk2"/>
              </a:buClr>
              <a:buSzPts val="3100"/>
              <a:buChar char="○"/>
              <a:defRPr sz="3100">
                <a:solidFill>
                  <a:schemeClr val="dk2"/>
                </a:solidFill>
              </a:defRPr>
            </a:lvl2pPr>
            <a:lvl3pPr marL="1371600" lvl="2" indent="-425450">
              <a:lnSpc>
                <a:spcPct val="115000"/>
              </a:lnSpc>
              <a:spcBef>
                <a:spcPts val="0"/>
              </a:spcBef>
              <a:spcAft>
                <a:spcPts val="0"/>
              </a:spcAft>
              <a:buClr>
                <a:schemeClr val="dk2"/>
              </a:buClr>
              <a:buSzPts val="3100"/>
              <a:buChar char="■"/>
              <a:defRPr sz="3100">
                <a:solidFill>
                  <a:schemeClr val="dk2"/>
                </a:solidFill>
              </a:defRPr>
            </a:lvl3pPr>
            <a:lvl4pPr marL="1828800" lvl="3" indent="-425450">
              <a:lnSpc>
                <a:spcPct val="115000"/>
              </a:lnSpc>
              <a:spcBef>
                <a:spcPts val="0"/>
              </a:spcBef>
              <a:spcAft>
                <a:spcPts val="0"/>
              </a:spcAft>
              <a:buClr>
                <a:schemeClr val="dk2"/>
              </a:buClr>
              <a:buSzPts val="3100"/>
              <a:buChar char="●"/>
              <a:defRPr sz="3100">
                <a:solidFill>
                  <a:schemeClr val="dk2"/>
                </a:solidFill>
              </a:defRPr>
            </a:lvl4pPr>
            <a:lvl5pPr marL="2286000" lvl="4" indent="-425450">
              <a:lnSpc>
                <a:spcPct val="115000"/>
              </a:lnSpc>
              <a:spcBef>
                <a:spcPts val="0"/>
              </a:spcBef>
              <a:spcAft>
                <a:spcPts val="0"/>
              </a:spcAft>
              <a:buClr>
                <a:schemeClr val="dk2"/>
              </a:buClr>
              <a:buSzPts val="3100"/>
              <a:buChar char="○"/>
              <a:defRPr sz="3100">
                <a:solidFill>
                  <a:schemeClr val="dk2"/>
                </a:solidFill>
              </a:defRPr>
            </a:lvl5pPr>
            <a:lvl6pPr marL="2743200" lvl="5" indent="-425450">
              <a:lnSpc>
                <a:spcPct val="115000"/>
              </a:lnSpc>
              <a:spcBef>
                <a:spcPts val="0"/>
              </a:spcBef>
              <a:spcAft>
                <a:spcPts val="0"/>
              </a:spcAft>
              <a:buClr>
                <a:schemeClr val="dk2"/>
              </a:buClr>
              <a:buSzPts val="3100"/>
              <a:buChar char="■"/>
              <a:defRPr sz="3100">
                <a:solidFill>
                  <a:schemeClr val="dk2"/>
                </a:solidFill>
              </a:defRPr>
            </a:lvl6pPr>
            <a:lvl7pPr marL="3200400" lvl="6" indent="-425450">
              <a:lnSpc>
                <a:spcPct val="115000"/>
              </a:lnSpc>
              <a:spcBef>
                <a:spcPts val="0"/>
              </a:spcBef>
              <a:spcAft>
                <a:spcPts val="0"/>
              </a:spcAft>
              <a:buClr>
                <a:schemeClr val="dk2"/>
              </a:buClr>
              <a:buSzPts val="3100"/>
              <a:buChar char="●"/>
              <a:defRPr sz="3100">
                <a:solidFill>
                  <a:schemeClr val="dk2"/>
                </a:solidFill>
              </a:defRPr>
            </a:lvl7pPr>
            <a:lvl8pPr marL="3657600" lvl="7" indent="-425450">
              <a:lnSpc>
                <a:spcPct val="115000"/>
              </a:lnSpc>
              <a:spcBef>
                <a:spcPts val="0"/>
              </a:spcBef>
              <a:spcAft>
                <a:spcPts val="0"/>
              </a:spcAft>
              <a:buClr>
                <a:schemeClr val="dk2"/>
              </a:buClr>
              <a:buSzPts val="3100"/>
              <a:buChar char="○"/>
              <a:defRPr sz="3100">
                <a:solidFill>
                  <a:schemeClr val="dk2"/>
                </a:solidFill>
              </a:defRPr>
            </a:lvl8pPr>
            <a:lvl9pPr marL="4114800" lvl="8" indent="-425450">
              <a:lnSpc>
                <a:spcPct val="115000"/>
              </a:lnSpc>
              <a:spcBef>
                <a:spcPts val="0"/>
              </a:spcBef>
              <a:spcAft>
                <a:spcPts val="0"/>
              </a:spcAft>
              <a:buClr>
                <a:schemeClr val="dk2"/>
              </a:buClr>
              <a:buSzPts val="3100"/>
              <a:buChar char="■"/>
              <a:defRPr sz="3100">
                <a:solidFill>
                  <a:schemeClr val="dk2"/>
                </a:solidFill>
              </a:defRPr>
            </a:lvl9pPr>
          </a:lstStyle>
          <a:p>
            <a:endParaRPr/>
          </a:p>
        </p:txBody>
      </p:sp>
      <p:sp>
        <p:nvSpPr>
          <p:cNvPr id="12" name="Google Shape;12;g14e11e2af29_0_0"/>
          <p:cNvSpPr txBox="1">
            <a:spLocks noGrp="1"/>
          </p:cNvSpPr>
          <p:nvPr>
            <p:ph type="sldNum" idx="12"/>
          </p:nvPr>
        </p:nvSpPr>
        <p:spPr>
          <a:xfrm>
            <a:off x="19063030" y="9326434"/>
            <a:ext cx="1234800" cy="786900"/>
          </a:xfrm>
          <a:prstGeom prst="rect">
            <a:avLst/>
          </a:prstGeom>
          <a:noFill/>
          <a:ln>
            <a:noFill/>
          </a:ln>
        </p:spPr>
        <p:txBody>
          <a:bodyPr spcFirstLastPara="1" wrap="square" lIns="198100" tIns="198100" rIns="198100" bIns="198100" anchor="ctr" anchorCtr="0">
            <a:normAutofit/>
          </a:bodyPr>
          <a:lstStyle>
            <a:lvl1pPr lvl="0" algn="r">
              <a:buNone/>
              <a:defRPr sz="2100">
                <a:solidFill>
                  <a:schemeClr val="dk2"/>
                </a:solidFill>
              </a:defRPr>
            </a:lvl1pPr>
            <a:lvl2pPr lvl="1" algn="r">
              <a:buNone/>
              <a:defRPr sz="2100">
                <a:solidFill>
                  <a:schemeClr val="dk2"/>
                </a:solidFill>
              </a:defRPr>
            </a:lvl2pPr>
            <a:lvl3pPr lvl="2" algn="r">
              <a:buNone/>
              <a:defRPr sz="2100">
                <a:solidFill>
                  <a:schemeClr val="dk2"/>
                </a:solidFill>
              </a:defRPr>
            </a:lvl3pPr>
            <a:lvl4pPr lvl="3" algn="r">
              <a:buNone/>
              <a:defRPr sz="2100">
                <a:solidFill>
                  <a:schemeClr val="dk2"/>
                </a:solidFill>
              </a:defRPr>
            </a:lvl4pPr>
            <a:lvl5pPr lvl="4" algn="r">
              <a:buNone/>
              <a:defRPr sz="2100">
                <a:solidFill>
                  <a:schemeClr val="dk2"/>
                </a:solidFill>
              </a:defRPr>
            </a:lvl5pPr>
            <a:lvl6pPr lvl="5" algn="r">
              <a:buNone/>
              <a:defRPr sz="2100">
                <a:solidFill>
                  <a:schemeClr val="dk2"/>
                </a:solidFill>
              </a:defRPr>
            </a:lvl6pPr>
            <a:lvl7pPr lvl="6" algn="r">
              <a:buNone/>
              <a:defRPr sz="2100">
                <a:solidFill>
                  <a:schemeClr val="dk2"/>
                </a:solidFill>
              </a:defRPr>
            </a:lvl7pPr>
            <a:lvl8pPr lvl="7" algn="r">
              <a:buNone/>
              <a:defRPr sz="2100">
                <a:solidFill>
                  <a:schemeClr val="dk2"/>
                </a:solidFill>
              </a:defRPr>
            </a:lvl8pPr>
            <a:lvl9pPr lvl="8" algn="r">
              <a:buNone/>
              <a:defRPr sz="21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s://www.freepik.com/free-photo/group-businesspeople-making-plans-energy-saving-workplace_2524101.htm#query=sustainable%20workplace&amp;position=0&amp;from_view=search&amp;track=sph"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11.jp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hyperlink" Target="https://www.plasticsoupfoundation.org/en/how-to-help-the-oceans/#top" TargetMode="Externa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HSxaZhmx9f8&amp;t=71s" TargetMode="Externa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jpg"/><Relationship Id="rId4" Type="http://schemas.openxmlformats.org/officeDocument/2006/relationships/hyperlink" Target="http://www.youtube.com/watch?v=HSxaZhmx9f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hyperlink" Target="https://www.iberdrola.com/sustainability/how-to-reduce-plastic-use" TargetMode="External"/><Relationship Id="rId5"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CfM0MxBfi2g" TargetMode="External"/><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9.jpg"/><Relationship Id="rId4" Type="http://schemas.openxmlformats.org/officeDocument/2006/relationships/hyperlink" Target="http://www.youtube.com/watch?v=CfM0MxBfi2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hyperlink" Target="about:blank"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 descr="Text&#10;&#10;Description automatically generated with medium confidence"/>
          <p:cNvPicPr preferRelativeResize="0"/>
          <p:nvPr/>
        </p:nvPicPr>
        <p:blipFill rotWithShape="1">
          <a:blip r:embed="rId3">
            <a:alphaModFix/>
          </a:blip>
          <a:srcRect/>
          <a:stretch/>
        </p:blipFill>
        <p:spPr>
          <a:xfrm>
            <a:off x="474118" y="1018962"/>
            <a:ext cx="5041312" cy="2422243"/>
          </a:xfrm>
          <a:prstGeom prst="rect">
            <a:avLst/>
          </a:prstGeom>
          <a:noFill/>
          <a:ln>
            <a:noFill/>
          </a:ln>
        </p:spPr>
      </p:pic>
      <p:pic>
        <p:nvPicPr>
          <p:cNvPr id="65" name="Google Shape;65;p1" descr="Graphical user interface, text&#10;&#10;Description automatically generated"/>
          <p:cNvPicPr preferRelativeResize="0"/>
          <p:nvPr/>
        </p:nvPicPr>
        <p:blipFill rotWithShape="1">
          <a:blip r:embed="rId4">
            <a:alphaModFix/>
          </a:blip>
          <a:srcRect/>
          <a:stretch/>
        </p:blipFill>
        <p:spPr>
          <a:xfrm>
            <a:off x="1232648" y="9021713"/>
            <a:ext cx="5165965" cy="1083795"/>
          </a:xfrm>
          <a:prstGeom prst="rect">
            <a:avLst/>
          </a:prstGeom>
          <a:noFill/>
          <a:ln>
            <a:noFill/>
          </a:ln>
        </p:spPr>
      </p:pic>
      <p:sp>
        <p:nvSpPr>
          <p:cNvPr id="66" name="Google Shape;66;p1"/>
          <p:cNvSpPr/>
          <p:nvPr/>
        </p:nvSpPr>
        <p:spPr>
          <a:xfrm>
            <a:off x="0" y="8488017"/>
            <a:ext cx="20574000" cy="1788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b="0" i="0" u="none" strike="noStrike" cap="none">
              <a:solidFill>
                <a:schemeClr val="lt1"/>
              </a:solidFill>
              <a:latin typeface="Trebuchet MS"/>
              <a:ea typeface="Trebuchet MS"/>
              <a:cs typeface="Trebuchet MS"/>
              <a:sym typeface="Trebuchet MS"/>
            </a:endParaRPr>
          </a:p>
        </p:txBody>
      </p:sp>
      <p:sp>
        <p:nvSpPr>
          <p:cNvPr id="67" name="Google Shape;67;p1"/>
          <p:cNvSpPr/>
          <p:nvPr/>
        </p:nvSpPr>
        <p:spPr>
          <a:xfrm>
            <a:off x="0" y="485267"/>
            <a:ext cx="5970900" cy="1788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b="0" i="0" u="none" strike="noStrike" cap="none">
              <a:solidFill>
                <a:schemeClr val="lt1"/>
              </a:solidFill>
              <a:latin typeface="Trebuchet MS"/>
              <a:ea typeface="Trebuchet MS"/>
              <a:cs typeface="Trebuchet MS"/>
              <a:sym typeface="Trebuchet MS"/>
            </a:endParaRPr>
          </a:p>
        </p:txBody>
      </p:sp>
      <p:sp>
        <p:nvSpPr>
          <p:cNvPr id="68" name="Google Shape;68;p1"/>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b="0" i="0" u="none" strike="noStrike" cap="none">
              <a:solidFill>
                <a:schemeClr val="lt1"/>
              </a:solidFill>
              <a:latin typeface="Trebuchet MS"/>
              <a:ea typeface="Trebuchet MS"/>
              <a:cs typeface="Trebuchet MS"/>
              <a:sym typeface="Trebuchet MS"/>
            </a:endParaRPr>
          </a:p>
        </p:txBody>
      </p:sp>
      <p:sp>
        <p:nvSpPr>
          <p:cNvPr id="69" name="Google Shape;69;p1"/>
          <p:cNvSpPr/>
          <p:nvPr/>
        </p:nvSpPr>
        <p:spPr>
          <a:xfrm>
            <a:off x="14603073" y="485267"/>
            <a:ext cx="5970900" cy="1788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b="0" i="0" u="none" strike="noStrike" cap="none">
              <a:solidFill>
                <a:schemeClr val="lt1"/>
              </a:solidFill>
              <a:latin typeface="Trebuchet MS"/>
              <a:ea typeface="Trebuchet MS"/>
              <a:cs typeface="Trebuchet MS"/>
              <a:sym typeface="Trebuchet MS"/>
            </a:endParaRPr>
          </a:p>
        </p:txBody>
      </p:sp>
      <p:sp>
        <p:nvSpPr>
          <p:cNvPr id="70" name="Google Shape;70;p1"/>
          <p:cNvSpPr txBox="1"/>
          <p:nvPr/>
        </p:nvSpPr>
        <p:spPr>
          <a:xfrm>
            <a:off x="1358142" y="6972038"/>
            <a:ext cx="16387800" cy="7503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GB" sz="3900" i="0" u="none" strike="noStrike" cap="none">
                <a:solidFill>
                  <a:srgbClr val="056839"/>
                </a:solidFill>
                <a:latin typeface="Calibri"/>
                <a:ea typeface="Calibri"/>
                <a:cs typeface="Calibri"/>
                <a:sym typeface="Calibri"/>
              </a:rPr>
              <a:t>Märksõnad: jäätmekäitlus, keskkonnateadlik töökoht</a:t>
            </a:r>
            <a:endParaRPr sz="2900">
              <a:solidFill>
                <a:schemeClr val="dk1"/>
              </a:solidFill>
              <a:latin typeface="Trebuchet MS"/>
              <a:ea typeface="Trebuchet MS"/>
              <a:cs typeface="Trebuchet MS"/>
              <a:sym typeface="Trebuchet MS"/>
            </a:endParaRPr>
          </a:p>
        </p:txBody>
      </p:sp>
      <p:sp>
        <p:nvSpPr>
          <p:cNvPr id="71" name="Google Shape;71;p1"/>
          <p:cNvSpPr txBox="1"/>
          <p:nvPr/>
        </p:nvSpPr>
        <p:spPr>
          <a:xfrm>
            <a:off x="7582228" y="9021713"/>
            <a:ext cx="7821600" cy="10737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GB" sz="1500">
                <a:solidFill>
                  <a:schemeClr val="dk1"/>
                </a:solidFill>
                <a:latin typeface="Trebuchet MS"/>
                <a:ea typeface="Trebuchet MS"/>
                <a:cs typeface="Trebuchet MS"/>
                <a:sym typeface="Trebuchet MS"/>
              </a:rPr>
              <a:t>Euroopa Komisjoni toetus käesoleva väljaande koostamisele ei tähenda selle sisu heakskiitmist, kuna see kajastab üksnes autorite seisukohti, ning komisjon ei vastuta selles sisalduva teabe võimaliku kasutamise eest.</a:t>
            </a:r>
            <a:endParaRPr sz="1500">
              <a:solidFill>
                <a:schemeClr val="dk1"/>
              </a:solidFill>
              <a:latin typeface="Trebuchet MS"/>
              <a:ea typeface="Trebuchet MS"/>
              <a:cs typeface="Trebuchet MS"/>
              <a:sym typeface="Trebuchet MS"/>
            </a:endParaRPr>
          </a:p>
        </p:txBody>
      </p:sp>
      <p:sp>
        <p:nvSpPr>
          <p:cNvPr id="72" name="Google Shape;72;p1"/>
          <p:cNvSpPr txBox="1"/>
          <p:nvPr/>
        </p:nvSpPr>
        <p:spPr>
          <a:xfrm>
            <a:off x="1358141" y="4398638"/>
            <a:ext cx="7821600" cy="17508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GB" sz="5200" b="1">
                <a:solidFill>
                  <a:srgbClr val="056839"/>
                </a:solidFill>
                <a:latin typeface="Calibri"/>
                <a:ea typeface="Calibri"/>
                <a:cs typeface="Calibri"/>
                <a:sym typeface="Calibri"/>
              </a:rPr>
              <a:t>Keskkonnasõbralikud tavad </a:t>
            </a:r>
            <a:r>
              <a:rPr lang="en-GB" sz="4400" b="1">
                <a:solidFill>
                  <a:srgbClr val="056839"/>
                </a:solidFill>
                <a:latin typeface="Calibri"/>
                <a:ea typeface="Calibri"/>
                <a:cs typeface="Calibri"/>
                <a:sym typeface="Calibri"/>
              </a:rPr>
              <a:t>töökohal </a:t>
            </a:r>
            <a:endParaRPr sz="4400" b="1">
              <a:solidFill>
                <a:srgbClr val="056839"/>
              </a:solidFill>
              <a:latin typeface="Calibri"/>
              <a:ea typeface="Calibri"/>
              <a:cs typeface="Calibri"/>
              <a:sym typeface="Calibri"/>
            </a:endParaRPr>
          </a:p>
        </p:txBody>
      </p:sp>
      <p:sp>
        <p:nvSpPr>
          <p:cNvPr id="73" name="Google Shape;73;p1"/>
          <p:cNvSpPr txBox="1"/>
          <p:nvPr/>
        </p:nvSpPr>
        <p:spPr>
          <a:xfrm>
            <a:off x="10672931" y="6167550"/>
            <a:ext cx="9092700" cy="700200"/>
          </a:xfrm>
          <a:prstGeom prst="rect">
            <a:avLst/>
          </a:prstGeom>
          <a:noFill/>
          <a:ln>
            <a:noFill/>
          </a:ln>
        </p:spPr>
        <p:txBody>
          <a:bodyPr spcFirstLastPara="1" wrap="square" lIns="148575" tIns="148575" rIns="148575" bIns="148575" anchor="t" anchorCtr="0">
            <a:spAutoFit/>
          </a:bodyPr>
          <a:lstStyle/>
          <a:p>
            <a:pPr marL="0" lvl="0" indent="0" algn="ctr" rtl="0">
              <a:spcBef>
                <a:spcPts val="0"/>
              </a:spcBef>
              <a:spcAft>
                <a:spcPts val="0"/>
              </a:spcAft>
              <a:buNone/>
            </a:pPr>
            <a:r>
              <a:rPr lang="en-GB" sz="1300" u="sng">
                <a:solidFill>
                  <a:srgbClr val="3C78D8"/>
                </a:solidFill>
                <a:hlinkClick r:id="rId5">
                  <a:extLst>
                    <a:ext uri="{A12FA001-AC4F-418D-AE19-62706E023703}">
                      <ahyp:hlinkClr xmlns:ahyp="http://schemas.microsoft.com/office/drawing/2018/hyperlinkcolor" val="tx"/>
                    </a:ext>
                  </a:extLst>
                </a:hlinkClick>
              </a:rPr>
              <a:t>https://www.freepik.com/free-photo/group-businesspeople-making-plans-energy-saving-workplace_2524101.htm#query=sustainable%20workplace&amp;position=0&amp;from_view=search&amp;track=sph </a:t>
            </a:r>
            <a:endParaRPr sz="1300">
              <a:solidFill>
                <a:srgbClr val="3C78D8"/>
              </a:solidFill>
            </a:endParaRPr>
          </a:p>
        </p:txBody>
      </p:sp>
      <p:pic>
        <p:nvPicPr>
          <p:cNvPr id="74" name="Google Shape;74;p1"/>
          <p:cNvPicPr preferRelativeResize="0"/>
          <p:nvPr/>
        </p:nvPicPr>
        <p:blipFill>
          <a:blip r:embed="rId6">
            <a:alphaModFix/>
          </a:blip>
          <a:stretch>
            <a:fillRect/>
          </a:stretch>
        </p:blipFill>
        <p:spPr>
          <a:xfrm>
            <a:off x="10920492" y="1054952"/>
            <a:ext cx="7642342" cy="509366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0"/>
          <p:cNvSpPr txBox="1"/>
          <p:nvPr/>
        </p:nvSpPr>
        <p:spPr>
          <a:xfrm>
            <a:off x="555523" y="730275"/>
            <a:ext cx="18295500" cy="1766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GB" sz="4600" b="1">
                <a:solidFill>
                  <a:srgbClr val="056839"/>
                </a:solidFill>
                <a:latin typeface="Calibri"/>
                <a:ea typeface="Calibri"/>
                <a:cs typeface="Calibri"/>
                <a:sym typeface="Calibri"/>
              </a:rPr>
              <a:t>Teema 3. Soovitused keskkonnateadliku töökoha loomiseks</a:t>
            </a:r>
            <a:endParaRPr sz="3300" b="1">
              <a:solidFill>
                <a:srgbClr val="00B050"/>
              </a:solidFill>
              <a:latin typeface="Arial"/>
              <a:ea typeface="Arial"/>
              <a:cs typeface="Arial"/>
              <a:sym typeface="Arial"/>
            </a:endParaRPr>
          </a:p>
          <a:p>
            <a:pPr marL="0" marR="0" lvl="0" indent="0" algn="l" rtl="0">
              <a:spcBef>
                <a:spcPts val="0"/>
              </a:spcBef>
              <a:spcAft>
                <a:spcPts val="0"/>
              </a:spcAft>
              <a:buNone/>
            </a:pPr>
            <a:endParaRPr sz="5900" b="0" i="0">
              <a:solidFill>
                <a:srgbClr val="3F7818"/>
              </a:solidFill>
              <a:latin typeface="Play"/>
              <a:ea typeface="Play"/>
              <a:cs typeface="Play"/>
              <a:sym typeface="Play"/>
            </a:endParaRPr>
          </a:p>
        </p:txBody>
      </p:sp>
      <p:sp>
        <p:nvSpPr>
          <p:cNvPr id="166" name="Google Shape;166;p10"/>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167" name="Google Shape;167;p10"/>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168" name="Google Shape;168;p10"/>
          <p:cNvSpPr/>
          <p:nvPr/>
        </p:nvSpPr>
        <p:spPr>
          <a:xfrm>
            <a:off x="843895" y="1491294"/>
            <a:ext cx="59706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pic>
        <p:nvPicPr>
          <p:cNvPr id="169" name="Google Shape;169;p10"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70" name="Google Shape;170;p10"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171" name="Google Shape;171;p10"/>
          <p:cNvSpPr txBox="1"/>
          <p:nvPr/>
        </p:nvSpPr>
        <p:spPr>
          <a:xfrm>
            <a:off x="997776" y="2207363"/>
            <a:ext cx="9669900" cy="52296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GB" sz="3300">
                <a:solidFill>
                  <a:srgbClr val="056839"/>
                </a:solidFill>
                <a:latin typeface="Calibri"/>
                <a:ea typeface="Calibri"/>
                <a:cs typeface="Calibri"/>
                <a:sym typeface="Calibri"/>
              </a:rPr>
              <a:t>Väikeste sammudega alustamine töökohal, et näidata </a:t>
            </a:r>
            <a:r>
              <a:rPr lang="en-GB" sz="3300" b="1">
                <a:solidFill>
                  <a:srgbClr val="056839"/>
                </a:solidFill>
                <a:latin typeface="Calibri"/>
                <a:ea typeface="Calibri"/>
                <a:cs typeface="Calibri"/>
                <a:sym typeface="Calibri"/>
              </a:rPr>
              <a:t>ökoloogilisi lahendusi, toob lisaväärtust </a:t>
            </a:r>
            <a:r>
              <a:rPr lang="en-GB" sz="3300">
                <a:solidFill>
                  <a:srgbClr val="056839"/>
                </a:solidFill>
                <a:latin typeface="Calibri"/>
                <a:ea typeface="Calibri"/>
                <a:cs typeface="Calibri"/>
                <a:sym typeface="Calibri"/>
              </a:rPr>
              <a:t>ja tunnustust töötajate vahel ja muidugi ka väljaspool ettevõtet. Roheliseks ei peaks saama ühe päevaga, kuid säästva arengu eesmärkide aktsepteerimine ja integreerimine tööprotsessi aitab jõuda jätkusuutlike vastutustundlike ärikontseptsioonide juurde. </a:t>
            </a:r>
            <a:endParaRPr sz="2900">
              <a:solidFill>
                <a:schemeClr val="dk1"/>
              </a:solidFill>
              <a:latin typeface="Trebuchet MS"/>
              <a:ea typeface="Trebuchet MS"/>
              <a:cs typeface="Trebuchet MS"/>
              <a:sym typeface="Trebuchet MS"/>
            </a:endParaRPr>
          </a:p>
        </p:txBody>
      </p:sp>
      <p:pic>
        <p:nvPicPr>
          <p:cNvPr id="172" name="Google Shape;172;p10"/>
          <p:cNvPicPr preferRelativeResize="0"/>
          <p:nvPr/>
        </p:nvPicPr>
        <p:blipFill rotWithShape="1">
          <a:blip r:embed="rId5">
            <a:alphaModFix/>
          </a:blip>
          <a:srcRect r="51378"/>
          <a:stretch/>
        </p:blipFill>
        <p:spPr>
          <a:xfrm>
            <a:off x="11507611" y="2434744"/>
            <a:ext cx="6481475" cy="4301288"/>
          </a:xfrm>
          <a:prstGeom prst="rect">
            <a:avLst/>
          </a:prstGeom>
          <a:noFill/>
          <a:ln>
            <a:noFill/>
          </a:ln>
        </p:spPr>
      </p:pic>
      <p:sp>
        <p:nvSpPr>
          <p:cNvPr id="173" name="Google Shape;173;p10"/>
          <p:cNvSpPr txBox="1"/>
          <p:nvPr/>
        </p:nvSpPr>
        <p:spPr>
          <a:xfrm>
            <a:off x="13203823" y="7046975"/>
            <a:ext cx="4158000" cy="5001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GB" sz="1300">
                <a:solidFill>
                  <a:srgbClr val="056839"/>
                </a:solidFill>
                <a:latin typeface="Calibri"/>
                <a:ea typeface="Calibri"/>
                <a:cs typeface="Calibri"/>
                <a:sym typeface="Calibri"/>
              </a:rPr>
              <a:t>(foto tehtud Google'i otsingu visualiseerimisest)</a:t>
            </a:r>
            <a:endParaRPr sz="7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1"/>
          <p:cNvSpPr txBox="1"/>
          <p:nvPr/>
        </p:nvSpPr>
        <p:spPr>
          <a:xfrm>
            <a:off x="736084" y="368888"/>
            <a:ext cx="18552000" cy="1658400"/>
          </a:xfrm>
          <a:prstGeom prst="rect">
            <a:avLst/>
          </a:prstGeom>
          <a:noFill/>
          <a:ln>
            <a:noFill/>
          </a:ln>
        </p:spPr>
        <p:txBody>
          <a:bodyPr spcFirstLastPara="1" wrap="square" lIns="148575" tIns="74275" rIns="148575" bIns="74275" anchor="t" anchorCtr="0">
            <a:spAutoFit/>
          </a:bodyPr>
          <a:lstStyle/>
          <a:p>
            <a:pPr marL="0" lvl="0" indent="0" algn="l" rtl="0">
              <a:spcBef>
                <a:spcPts val="0"/>
              </a:spcBef>
              <a:spcAft>
                <a:spcPts val="0"/>
              </a:spcAft>
              <a:buClr>
                <a:schemeClr val="dk1"/>
              </a:buClr>
              <a:buFont typeface="Arial"/>
              <a:buNone/>
            </a:pPr>
            <a:r>
              <a:rPr lang="en-GB" sz="4600" b="1">
                <a:solidFill>
                  <a:srgbClr val="056839"/>
                </a:solidFill>
                <a:latin typeface="Calibri"/>
                <a:ea typeface="Calibri"/>
                <a:cs typeface="Calibri"/>
                <a:sym typeface="Calibri"/>
              </a:rPr>
              <a:t>Teema 3. Soovitused keskkonnateadliku töökoha loomiseks</a:t>
            </a:r>
            <a:endParaRPr sz="3300" b="1">
              <a:solidFill>
                <a:srgbClr val="00B050"/>
              </a:solidFill>
            </a:endParaRPr>
          </a:p>
          <a:p>
            <a:pPr marL="0" marR="0" lvl="0" indent="0" algn="l" rtl="0">
              <a:spcBef>
                <a:spcPts val="0"/>
              </a:spcBef>
              <a:spcAft>
                <a:spcPts val="0"/>
              </a:spcAft>
              <a:buNone/>
            </a:pPr>
            <a:endParaRPr sz="5200" b="1">
              <a:solidFill>
                <a:srgbClr val="056839"/>
              </a:solidFill>
              <a:latin typeface="Calibri"/>
              <a:ea typeface="Calibri"/>
              <a:cs typeface="Calibri"/>
              <a:sym typeface="Calibri"/>
            </a:endParaRPr>
          </a:p>
        </p:txBody>
      </p:sp>
      <p:sp>
        <p:nvSpPr>
          <p:cNvPr id="179" name="Google Shape;179;p11"/>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180" name="Google Shape;180;p11"/>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181" name="Google Shape;181;p11"/>
          <p:cNvSpPr/>
          <p:nvPr/>
        </p:nvSpPr>
        <p:spPr>
          <a:xfrm>
            <a:off x="981587" y="1202988"/>
            <a:ext cx="59706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pic>
        <p:nvPicPr>
          <p:cNvPr id="182" name="Google Shape;182;p11"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83" name="Google Shape;183;p11"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pic>
        <p:nvPicPr>
          <p:cNvPr id="184" name="Google Shape;184;p11"/>
          <p:cNvPicPr preferRelativeResize="0"/>
          <p:nvPr/>
        </p:nvPicPr>
        <p:blipFill rotWithShape="1">
          <a:blip r:embed="rId5">
            <a:alphaModFix/>
          </a:blip>
          <a:srcRect l="48725"/>
          <a:stretch/>
        </p:blipFill>
        <p:spPr>
          <a:xfrm>
            <a:off x="10526119" y="1751401"/>
            <a:ext cx="9012474" cy="5683950"/>
          </a:xfrm>
          <a:prstGeom prst="rect">
            <a:avLst/>
          </a:prstGeom>
          <a:noFill/>
          <a:ln>
            <a:noFill/>
          </a:ln>
        </p:spPr>
      </p:pic>
      <p:sp>
        <p:nvSpPr>
          <p:cNvPr id="185" name="Google Shape;185;p11"/>
          <p:cNvSpPr txBox="1"/>
          <p:nvPr/>
        </p:nvSpPr>
        <p:spPr>
          <a:xfrm>
            <a:off x="12823334" y="7435350"/>
            <a:ext cx="8108100" cy="442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GB" sz="1900" i="0">
                <a:solidFill>
                  <a:srgbClr val="056839"/>
                </a:solidFill>
                <a:latin typeface="Calibri"/>
                <a:ea typeface="Calibri"/>
                <a:cs typeface="Calibri"/>
                <a:sym typeface="Calibri"/>
              </a:rPr>
              <a:t>(foto tehtud Google'i otsingu visualiseerimisest)</a:t>
            </a:r>
            <a:endParaRPr sz="1900">
              <a:solidFill>
                <a:srgbClr val="056839"/>
              </a:solidFill>
              <a:latin typeface="Calibri"/>
              <a:ea typeface="Calibri"/>
              <a:cs typeface="Calibri"/>
              <a:sym typeface="Calibri"/>
            </a:endParaRPr>
          </a:p>
        </p:txBody>
      </p:sp>
      <p:sp>
        <p:nvSpPr>
          <p:cNvPr id="186" name="Google Shape;186;p11"/>
          <p:cNvSpPr txBox="1"/>
          <p:nvPr/>
        </p:nvSpPr>
        <p:spPr>
          <a:xfrm>
            <a:off x="844427" y="1538925"/>
            <a:ext cx="9528000" cy="7646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endParaRPr sz="2900">
              <a:solidFill>
                <a:srgbClr val="056839"/>
              </a:solidFill>
              <a:latin typeface="Calibri"/>
              <a:ea typeface="Calibri"/>
              <a:cs typeface="Calibri"/>
              <a:sym typeface="Calibri"/>
            </a:endParaRPr>
          </a:p>
          <a:p>
            <a:pPr marL="0" lvl="0" indent="0" algn="just" rtl="0">
              <a:lnSpc>
                <a:spcPct val="150000"/>
              </a:lnSpc>
              <a:spcBef>
                <a:spcPts val="0"/>
              </a:spcBef>
              <a:spcAft>
                <a:spcPts val="0"/>
              </a:spcAft>
              <a:buClr>
                <a:schemeClr val="dk1"/>
              </a:buClr>
              <a:buFont typeface="Arial"/>
              <a:buNone/>
            </a:pPr>
            <a:r>
              <a:rPr lang="en-GB" sz="3300">
                <a:solidFill>
                  <a:srgbClr val="056839"/>
                </a:solidFill>
                <a:latin typeface="Calibri"/>
                <a:ea typeface="Calibri"/>
                <a:cs typeface="Calibri"/>
                <a:sym typeface="Calibri"/>
              </a:rPr>
              <a:t>Kuidas parandada jätkusuutlikkust töökohal ja teha institutsioonilisi muudatusi, võiks arutada meeskonnaga ja teha strateegia. </a:t>
            </a:r>
            <a:r>
              <a:rPr lang="en-GB" sz="3300" b="1">
                <a:solidFill>
                  <a:srgbClr val="056839"/>
                </a:solidFill>
                <a:latin typeface="Calibri"/>
                <a:ea typeface="Calibri"/>
                <a:cs typeface="Calibri"/>
                <a:sym typeface="Calibri"/>
              </a:rPr>
              <a:t>Oluline on kaasata kõik töötajad jätkusuutlikesse muutustesse</a:t>
            </a:r>
            <a:r>
              <a:rPr lang="en-GB" sz="3300">
                <a:solidFill>
                  <a:srgbClr val="056839"/>
                </a:solidFill>
                <a:latin typeface="Calibri"/>
                <a:ea typeface="Calibri"/>
                <a:cs typeface="Calibri"/>
                <a:sym typeface="Calibri"/>
              </a:rPr>
              <a:t>. </a:t>
            </a:r>
            <a:r>
              <a:rPr lang="en-GB" sz="3300" b="1">
                <a:solidFill>
                  <a:srgbClr val="056839"/>
                </a:solidFill>
                <a:latin typeface="Calibri"/>
                <a:ea typeface="Calibri"/>
                <a:cs typeface="Calibri"/>
                <a:sym typeface="Calibri"/>
              </a:rPr>
              <a:t>Koguge häid tavasid ja ideid</a:t>
            </a:r>
            <a:r>
              <a:rPr lang="en-GB" sz="3300">
                <a:solidFill>
                  <a:srgbClr val="056839"/>
                </a:solidFill>
                <a:latin typeface="Calibri"/>
                <a:ea typeface="Calibri"/>
                <a:cs typeface="Calibri"/>
                <a:sym typeface="Calibri"/>
              </a:rPr>
              <a:t>, otsige välja ainult oma ettevõtte jaoks olulised aspektid ja hakake koos kolleegidega uut, jätkusuutlikku ja vastutustundlikku ettevõtet ellu viima. </a:t>
            </a:r>
            <a:endParaRPr sz="3300">
              <a:solidFill>
                <a:srgbClr val="056839"/>
              </a:solidFill>
              <a:latin typeface="Calibri"/>
              <a:ea typeface="Calibri"/>
              <a:cs typeface="Calibri"/>
              <a:sym typeface="Calibri"/>
            </a:endParaRPr>
          </a:p>
          <a:p>
            <a:pPr marL="0" marR="0" lvl="0" indent="0" algn="l" rtl="0">
              <a:spcBef>
                <a:spcPts val="0"/>
              </a:spcBef>
              <a:spcAft>
                <a:spcPts val="0"/>
              </a:spcAft>
              <a:buNone/>
            </a:pPr>
            <a:r>
              <a:rPr lang="en-GB" sz="3300">
                <a:solidFill>
                  <a:srgbClr val="056839"/>
                </a:solidFill>
                <a:latin typeface="Calibri"/>
                <a:ea typeface="Calibri"/>
                <a:cs typeface="Calibri"/>
                <a:sym typeface="Calibri"/>
              </a:rPr>
              <a:t>Liikumisaktiivsed tuled säästavad tõhusalt energiat.</a:t>
            </a:r>
            <a:endParaRPr sz="2600">
              <a:solidFill>
                <a:srgbClr val="056839"/>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2"/>
          <p:cNvSpPr txBox="1"/>
          <p:nvPr/>
        </p:nvSpPr>
        <p:spPr>
          <a:xfrm>
            <a:off x="555522" y="730275"/>
            <a:ext cx="19355100" cy="17817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GB" sz="4700" b="1">
                <a:solidFill>
                  <a:srgbClr val="056839"/>
                </a:solidFill>
                <a:latin typeface="Calibri"/>
                <a:ea typeface="Calibri"/>
                <a:cs typeface="Calibri"/>
                <a:sym typeface="Calibri"/>
              </a:rPr>
              <a:t>Teema 3. Soovitused keskkonnateadliku töökoha loomiseks</a:t>
            </a:r>
            <a:endParaRPr sz="2800" b="1">
              <a:solidFill>
                <a:srgbClr val="00B050"/>
              </a:solidFill>
              <a:latin typeface="Arial"/>
              <a:ea typeface="Arial"/>
              <a:cs typeface="Arial"/>
              <a:sym typeface="Arial"/>
            </a:endParaRPr>
          </a:p>
          <a:p>
            <a:pPr marL="0" marR="0" lvl="0" indent="0" algn="l" rtl="0">
              <a:spcBef>
                <a:spcPts val="0"/>
              </a:spcBef>
              <a:spcAft>
                <a:spcPts val="0"/>
              </a:spcAft>
              <a:buNone/>
            </a:pPr>
            <a:endParaRPr sz="5900" b="0" i="0">
              <a:solidFill>
                <a:srgbClr val="3F7818"/>
              </a:solidFill>
              <a:latin typeface="Play"/>
              <a:ea typeface="Play"/>
              <a:cs typeface="Play"/>
              <a:sym typeface="Play"/>
            </a:endParaRPr>
          </a:p>
        </p:txBody>
      </p:sp>
      <p:sp>
        <p:nvSpPr>
          <p:cNvPr id="192" name="Google Shape;192;p12"/>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193" name="Google Shape;193;p12"/>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194" name="Google Shape;194;p12"/>
          <p:cNvSpPr/>
          <p:nvPr/>
        </p:nvSpPr>
        <p:spPr>
          <a:xfrm>
            <a:off x="835162" y="1529919"/>
            <a:ext cx="59706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pic>
        <p:nvPicPr>
          <p:cNvPr id="195" name="Google Shape;195;p12"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96" name="Google Shape;196;p12"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197" name="Google Shape;197;p12"/>
          <p:cNvSpPr txBox="1"/>
          <p:nvPr/>
        </p:nvSpPr>
        <p:spPr>
          <a:xfrm>
            <a:off x="1002684" y="2200514"/>
            <a:ext cx="15489300" cy="37056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GB" sz="3300">
                <a:solidFill>
                  <a:srgbClr val="056839"/>
                </a:solidFill>
                <a:latin typeface="Calibri"/>
                <a:ea typeface="Calibri"/>
                <a:cs typeface="Calibri"/>
                <a:sym typeface="Calibri"/>
              </a:rPr>
              <a:t>Kasutamine töökohal:</a:t>
            </a:r>
            <a:endParaRPr sz="3300">
              <a:solidFill>
                <a:srgbClr val="056839"/>
              </a:solidFill>
              <a:latin typeface="Calibri"/>
              <a:ea typeface="Calibri"/>
              <a:cs typeface="Calibri"/>
              <a:sym typeface="Calibri"/>
            </a:endParaRPr>
          </a:p>
          <a:p>
            <a:pPr marL="469900" marR="0" lvl="0" indent="-488950" algn="just" rtl="0">
              <a:lnSpc>
                <a:spcPct val="150000"/>
              </a:lnSpc>
              <a:spcBef>
                <a:spcPts val="0"/>
              </a:spcBef>
              <a:spcAft>
                <a:spcPts val="0"/>
              </a:spcAft>
              <a:buClr>
                <a:srgbClr val="056839"/>
              </a:buClr>
              <a:buSzPts val="3300"/>
              <a:buFont typeface="Calibri"/>
              <a:buChar char="-"/>
            </a:pPr>
            <a:r>
              <a:rPr lang="en-GB" sz="3300">
                <a:solidFill>
                  <a:srgbClr val="056839"/>
                </a:solidFill>
                <a:latin typeface="Calibri"/>
                <a:ea typeface="Calibri"/>
                <a:cs typeface="Calibri"/>
                <a:sym typeface="Calibri"/>
              </a:rPr>
              <a:t>korduvkasutatavad tassid või valige biolagunevad tassid.</a:t>
            </a:r>
            <a:endParaRPr sz="3300">
              <a:solidFill>
                <a:srgbClr val="056839"/>
              </a:solidFill>
              <a:latin typeface="Calibri"/>
              <a:ea typeface="Calibri"/>
              <a:cs typeface="Calibri"/>
              <a:sym typeface="Calibri"/>
            </a:endParaRPr>
          </a:p>
          <a:p>
            <a:pPr marL="469900" marR="0" lvl="0" indent="-488950" algn="just" rtl="0">
              <a:lnSpc>
                <a:spcPct val="150000"/>
              </a:lnSpc>
              <a:spcBef>
                <a:spcPts val="0"/>
              </a:spcBef>
              <a:spcAft>
                <a:spcPts val="0"/>
              </a:spcAft>
              <a:buClr>
                <a:srgbClr val="056839"/>
              </a:buClr>
              <a:buSzPts val="3300"/>
              <a:buFont typeface="Calibri"/>
              <a:buChar char="-"/>
            </a:pPr>
            <a:r>
              <a:rPr lang="en-GB" sz="3300">
                <a:solidFill>
                  <a:srgbClr val="056839"/>
                </a:solidFill>
                <a:latin typeface="Calibri"/>
                <a:ea typeface="Calibri"/>
                <a:cs typeface="Calibri"/>
                <a:sym typeface="Calibri"/>
              </a:rPr>
              <a:t>biolagunevad sideained, trükipaberid </a:t>
            </a:r>
            <a:endParaRPr sz="3300">
              <a:solidFill>
                <a:srgbClr val="056839"/>
              </a:solidFill>
              <a:latin typeface="Calibri"/>
              <a:ea typeface="Calibri"/>
              <a:cs typeface="Calibri"/>
              <a:sym typeface="Calibri"/>
            </a:endParaRPr>
          </a:p>
          <a:p>
            <a:pPr marL="469900" marR="0" lvl="0" indent="-488950" algn="just" rtl="0">
              <a:lnSpc>
                <a:spcPct val="150000"/>
              </a:lnSpc>
              <a:spcBef>
                <a:spcPts val="0"/>
              </a:spcBef>
              <a:spcAft>
                <a:spcPts val="0"/>
              </a:spcAft>
              <a:buClr>
                <a:srgbClr val="056839"/>
              </a:buClr>
              <a:buSzPts val="3300"/>
              <a:buFont typeface="Calibri"/>
              <a:buChar char="-"/>
            </a:pPr>
            <a:r>
              <a:rPr lang="en-GB" sz="3300">
                <a:solidFill>
                  <a:srgbClr val="056839"/>
                </a:solidFill>
                <a:latin typeface="Calibri"/>
                <a:ea typeface="Calibri"/>
                <a:cs typeface="Calibri"/>
                <a:sym typeface="Calibri"/>
              </a:rPr>
              <a:t>tööandjad peaksid tagama, et ringlussevõtu prügikastid on hästi märgistatud ja et töötajaid teavitatakse nende kasutamisest. </a:t>
            </a:r>
            <a:endParaRPr sz="3300">
              <a:solidFill>
                <a:srgbClr val="056839"/>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4"/>
          <p:cNvSpPr txBox="1"/>
          <p:nvPr/>
        </p:nvSpPr>
        <p:spPr>
          <a:xfrm>
            <a:off x="555522" y="730275"/>
            <a:ext cx="19125000" cy="17817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GB" sz="4700" b="1">
                <a:solidFill>
                  <a:srgbClr val="056839"/>
                </a:solidFill>
                <a:latin typeface="Calibri"/>
                <a:ea typeface="Calibri"/>
                <a:cs typeface="Calibri"/>
                <a:sym typeface="Calibri"/>
              </a:rPr>
              <a:t>Teema 3. Soovitused keskkonnateadliku töökoha loomiseks</a:t>
            </a:r>
            <a:endParaRPr sz="3300" b="1">
              <a:solidFill>
                <a:srgbClr val="00B050"/>
              </a:solidFill>
              <a:latin typeface="Arial"/>
              <a:ea typeface="Arial"/>
              <a:cs typeface="Arial"/>
              <a:sym typeface="Arial"/>
            </a:endParaRPr>
          </a:p>
          <a:p>
            <a:pPr marL="0" marR="0" lvl="0" indent="0" algn="l" rtl="0">
              <a:spcBef>
                <a:spcPts val="0"/>
              </a:spcBef>
              <a:spcAft>
                <a:spcPts val="0"/>
              </a:spcAft>
              <a:buNone/>
            </a:pPr>
            <a:endParaRPr sz="5900" b="0" i="0">
              <a:solidFill>
                <a:srgbClr val="3F7818"/>
              </a:solidFill>
              <a:latin typeface="Play"/>
              <a:ea typeface="Play"/>
              <a:cs typeface="Play"/>
              <a:sym typeface="Play"/>
            </a:endParaRPr>
          </a:p>
        </p:txBody>
      </p:sp>
      <p:sp>
        <p:nvSpPr>
          <p:cNvPr id="203" name="Google Shape;203;p14"/>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204" name="Google Shape;204;p14"/>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205" name="Google Shape;205;p14"/>
          <p:cNvSpPr/>
          <p:nvPr/>
        </p:nvSpPr>
        <p:spPr>
          <a:xfrm>
            <a:off x="1034414" y="1758444"/>
            <a:ext cx="59709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pic>
        <p:nvPicPr>
          <p:cNvPr id="206" name="Google Shape;206;p14"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07" name="Google Shape;207;p14"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208" name="Google Shape;208;p14"/>
          <p:cNvSpPr txBox="1"/>
          <p:nvPr/>
        </p:nvSpPr>
        <p:spPr>
          <a:xfrm>
            <a:off x="1034414" y="2262557"/>
            <a:ext cx="17170500" cy="6433200"/>
          </a:xfrm>
          <a:prstGeom prst="rect">
            <a:avLst/>
          </a:prstGeom>
          <a:noFill/>
          <a:ln>
            <a:noFill/>
          </a:ln>
        </p:spPr>
        <p:txBody>
          <a:bodyPr spcFirstLastPara="1" wrap="square" lIns="148575" tIns="74275" rIns="148575" bIns="74275" anchor="t" anchorCtr="0">
            <a:spAutoFit/>
          </a:bodyPr>
          <a:lstStyle/>
          <a:p>
            <a:pPr marL="0" marR="0" lvl="0" indent="0" algn="just" rtl="0">
              <a:lnSpc>
                <a:spcPct val="115000"/>
              </a:lnSpc>
              <a:spcBef>
                <a:spcPts val="0"/>
              </a:spcBef>
              <a:spcAft>
                <a:spcPts val="0"/>
              </a:spcAft>
              <a:buNone/>
            </a:pPr>
            <a:r>
              <a:rPr lang="en-GB" sz="3300">
                <a:solidFill>
                  <a:srgbClr val="056839"/>
                </a:solidFill>
                <a:latin typeface="Calibri"/>
                <a:ea typeface="Calibri"/>
                <a:cs typeface="Calibri"/>
                <a:sym typeface="Calibri"/>
              </a:rPr>
              <a:t>Mõned allpool esitatud nõuanded on igas organisatsioonis hõlpsasti kohandatavad:</a:t>
            </a:r>
            <a:endParaRPr sz="3300">
              <a:solidFill>
                <a:srgbClr val="056839"/>
              </a:solidFill>
              <a:latin typeface="Calibri"/>
              <a:ea typeface="Calibri"/>
              <a:cs typeface="Calibri"/>
              <a:sym typeface="Calibri"/>
            </a:endParaRPr>
          </a:p>
          <a:p>
            <a:pPr marL="0" marR="0" lvl="0" indent="0" algn="just" rtl="0">
              <a:lnSpc>
                <a:spcPct val="115000"/>
              </a:lnSpc>
              <a:spcBef>
                <a:spcPts val="0"/>
              </a:spcBef>
              <a:spcAft>
                <a:spcPts val="0"/>
              </a:spcAft>
              <a:buNone/>
            </a:pPr>
            <a:endParaRPr sz="3300">
              <a:solidFill>
                <a:srgbClr val="056839"/>
              </a:solidFill>
              <a:latin typeface="Calibri"/>
              <a:ea typeface="Calibri"/>
              <a:cs typeface="Calibri"/>
              <a:sym typeface="Calibri"/>
            </a:endParaRPr>
          </a:p>
          <a:p>
            <a:pPr marL="749300" marR="0" lvl="0" indent="-590550" algn="just" rtl="0">
              <a:lnSpc>
                <a:spcPct val="115000"/>
              </a:lnSpc>
              <a:spcBef>
                <a:spcPts val="0"/>
              </a:spcBef>
              <a:spcAft>
                <a:spcPts val="0"/>
              </a:spcAft>
              <a:buClr>
                <a:srgbClr val="056839"/>
              </a:buClr>
              <a:buSzPts val="3300"/>
              <a:buFont typeface="Calibri"/>
              <a:buChar char="●"/>
            </a:pPr>
            <a:r>
              <a:rPr lang="en-GB" sz="3300">
                <a:solidFill>
                  <a:srgbClr val="056839"/>
                </a:solidFill>
                <a:latin typeface="Calibri"/>
                <a:ea typeface="Calibri"/>
                <a:cs typeface="Calibri"/>
                <a:sym typeface="Calibri"/>
              </a:rPr>
              <a:t>Poliitika trükitud paberimajanduse vähendamiseks</a:t>
            </a:r>
            <a:endParaRPr sz="3300">
              <a:solidFill>
                <a:srgbClr val="056839"/>
              </a:solidFill>
              <a:latin typeface="Calibri"/>
              <a:ea typeface="Calibri"/>
              <a:cs typeface="Calibri"/>
              <a:sym typeface="Calibri"/>
            </a:endParaRPr>
          </a:p>
          <a:p>
            <a:pPr marL="749300" marR="0" lvl="0" indent="-590550" algn="just" rtl="0">
              <a:lnSpc>
                <a:spcPct val="115000"/>
              </a:lnSpc>
              <a:spcBef>
                <a:spcPts val="0"/>
              </a:spcBef>
              <a:spcAft>
                <a:spcPts val="0"/>
              </a:spcAft>
              <a:buClr>
                <a:srgbClr val="056839"/>
              </a:buClr>
              <a:buSzPts val="3300"/>
              <a:buFont typeface="Calibri"/>
              <a:buChar char="●"/>
            </a:pPr>
            <a:r>
              <a:rPr lang="en-GB" sz="3300">
                <a:solidFill>
                  <a:srgbClr val="056839"/>
                </a:solidFill>
                <a:latin typeface="Calibri"/>
                <a:ea typeface="Calibri"/>
                <a:cs typeface="Calibri"/>
                <a:sym typeface="Calibri"/>
              </a:rPr>
              <a:t>Julgustage ühistranspordi või jalgrattaga tööle sõitmist, soovitage rahalist toetust töötajatele, kes tulevad tööle jalgrattaga, ja julgustage neid rahaliselt jalgrattaid ostma.</a:t>
            </a:r>
            <a:endParaRPr sz="3300">
              <a:solidFill>
                <a:srgbClr val="056839"/>
              </a:solidFill>
              <a:latin typeface="Calibri"/>
              <a:ea typeface="Calibri"/>
              <a:cs typeface="Calibri"/>
              <a:sym typeface="Calibri"/>
            </a:endParaRPr>
          </a:p>
          <a:p>
            <a:pPr marL="749300" marR="0" lvl="0" indent="-590550" algn="just" rtl="0">
              <a:lnSpc>
                <a:spcPct val="115000"/>
              </a:lnSpc>
              <a:spcBef>
                <a:spcPts val="0"/>
              </a:spcBef>
              <a:spcAft>
                <a:spcPts val="0"/>
              </a:spcAft>
              <a:buClr>
                <a:srgbClr val="056839"/>
              </a:buClr>
              <a:buSzPts val="3300"/>
              <a:buFont typeface="Calibri"/>
              <a:buChar char="●"/>
            </a:pPr>
            <a:r>
              <a:rPr lang="en-GB" sz="3300">
                <a:solidFill>
                  <a:srgbClr val="056839"/>
                </a:solidFill>
                <a:latin typeface="Calibri"/>
                <a:ea typeface="Calibri"/>
                <a:cs typeface="Calibri"/>
                <a:sym typeface="Calibri"/>
              </a:rPr>
              <a:t>Soovitage valmistada lõunasöök kodus ja tuua see tööle või innustage ostma kohalikke tooteid kohalikelt põllumajandustootjatelt. Tooted peaksid olema ökopakendis või otse kontorisse toimetatud. Ostke metallist või korduvkasutatavaid söögiriistu. Kasutage keskkonnasõbralikust materjalist valmistatud joogipilliroogasid.</a:t>
            </a:r>
            <a:endParaRPr sz="3300">
              <a:solidFill>
                <a:srgbClr val="056839"/>
              </a:solidFill>
              <a:latin typeface="Calibri"/>
              <a:ea typeface="Calibri"/>
              <a:cs typeface="Calibri"/>
              <a:sym typeface="Calibri"/>
            </a:endParaRPr>
          </a:p>
          <a:p>
            <a:pPr marL="749300" marR="0" lvl="0" indent="-590550" algn="just" rtl="0">
              <a:lnSpc>
                <a:spcPct val="115000"/>
              </a:lnSpc>
              <a:spcBef>
                <a:spcPts val="0"/>
              </a:spcBef>
              <a:spcAft>
                <a:spcPts val="0"/>
              </a:spcAft>
              <a:buClr>
                <a:srgbClr val="056839"/>
              </a:buClr>
              <a:buSzPts val="3300"/>
              <a:buFont typeface="Calibri"/>
              <a:buChar char="●"/>
            </a:pPr>
            <a:r>
              <a:rPr lang="en-GB" sz="3300">
                <a:solidFill>
                  <a:srgbClr val="056839"/>
                </a:solidFill>
                <a:latin typeface="Calibri"/>
                <a:ea typeface="Calibri"/>
                <a:cs typeface="Calibri"/>
                <a:sym typeface="Calibri"/>
              </a:rPr>
              <a:t>Kasutage keskkonnasõbralikke puhastusvahendeid</a:t>
            </a:r>
            <a:endParaRPr sz="3300">
              <a:solidFill>
                <a:srgbClr val="056839"/>
              </a:solidFill>
              <a:latin typeface="Calibri"/>
              <a:ea typeface="Calibri"/>
              <a:cs typeface="Calibri"/>
              <a:sym typeface="Calibri"/>
            </a:endParaRPr>
          </a:p>
          <a:p>
            <a:pPr marL="0" marR="0" lvl="0" indent="0" algn="just" rtl="0">
              <a:lnSpc>
                <a:spcPct val="115000"/>
              </a:lnSpc>
              <a:spcBef>
                <a:spcPts val="0"/>
              </a:spcBef>
              <a:spcAft>
                <a:spcPts val="0"/>
              </a:spcAft>
              <a:buNone/>
            </a:pPr>
            <a:endParaRPr sz="3100">
              <a:solidFill>
                <a:schemeClr val="dk1"/>
              </a:solidFill>
              <a:latin typeface="Calibri"/>
              <a:ea typeface="Calibri"/>
              <a:cs typeface="Calibri"/>
              <a:sym typeface="Calibri"/>
            </a:endParaRPr>
          </a:p>
          <a:p>
            <a:pPr marL="0" marR="0" lvl="0" indent="0" algn="just" rtl="0">
              <a:spcBef>
                <a:spcPts val="0"/>
              </a:spcBef>
              <a:spcAft>
                <a:spcPts val="0"/>
              </a:spcAft>
              <a:buNone/>
            </a:pPr>
            <a:endParaRPr sz="31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14e11e2af29_0_64"/>
          <p:cNvSpPr txBox="1"/>
          <p:nvPr/>
        </p:nvSpPr>
        <p:spPr>
          <a:xfrm>
            <a:off x="555522" y="730275"/>
            <a:ext cx="19125000" cy="17817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GB" sz="4700" b="1">
                <a:solidFill>
                  <a:srgbClr val="056839"/>
                </a:solidFill>
                <a:latin typeface="Calibri"/>
                <a:ea typeface="Calibri"/>
                <a:cs typeface="Calibri"/>
                <a:sym typeface="Calibri"/>
              </a:rPr>
              <a:t>Teema 3. Soovitused keskkonnateadliku töökoha loomiseks</a:t>
            </a:r>
            <a:endParaRPr sz="3300" b="1">
              <a:solidFill>
                <a:srgbClr val="00B050"/>
              </a:solidFill>
              <a:latin typeface="Arial"/>
              <a:ea typeface="Arial"/>
              <a:cs typeface="Arial"/>
              <a:sym typeface="Arial"/>
            </a:endParaRPr>
          </a:p>
          <a:p>
            <a:pPr marL="0" marR="0" lvl="0" indent="0" algn="l" rtl="0">
              <a:spcBef>
                <a:spcPts val="0"/>
              </a:spcBef>
              <a:spcAft>
                <a:spcPts val="0"/>
              </a:spcAft>
              <a:buNone/>
            </a:pPr>
            <a:endParaRPr sz="5900" b="0" i="0">
              <a:solidFill>
                <a:srgbClr val="3F7818"/>
              </a:solidFill>
              <a:latin typeface="Play"/>
              <a:ea typeface="Play"/>
              <a:cs typeface="Play"/>
              <a:sym typeface="Play"/>
            </a:endParaRPr>
          </a:p>
        </p:txBody>
      </p:sp>
      <p:sp>
        <p:nvSpPr>
          <p:cNvPr id="214" name="Google Shape;214;g14e11e2af29_0_64"/>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215" name="Google Shape;215;g14e11e2af29_0_64"/>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216" name="Google Shape;216;g14e11e2af29_0_64"/>
          <p:cNvSpPr/>
          <p:nvPr/>
        </p:nvSpPr>
        <p:spPr>
          <a:xfrm>
            <a:off x="1034414" y="1758444"/>
            <a:ext cx="59706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pic>
        <p:nvPicPr>
          <p:cNvPr id="217" name="Google Shape;217;g14e11e2af29_0_64"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18" name="Google Shape;218;g14e11e2af29_0_64"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219" name="Google Shape;219;g14e11e2af29_0_64"/>
          <p:cNvSpPr txBox="1"/>
          <p:nvPr/>
        </p:nvSpPr>
        <p:spPr>
          <a:xfrm>
            <a:off x="1034414" y="2126357"/>
            <a:ext cx="17170500" cy="6442200"/>
          </a:xfrm>
          <a:prstGeom prst="rect">
            <a:avLst/>
          </a:prstGeom>
          <a:noFill/>
          <a:ln>
            <a:noFill/>
          </a:ln>
        </p:spPr>
        <p:txBody>
          <a:bodyPr spcFirstLastPara="1" wrap="square" lIns="148575" tIns="74275" rIns="148575" bIns="74275" anchor="t" anchorCtr="0">
            <a:spAutoFit/>
          </a:bodyPr>
          <a:lstStyle/>
          <a:p>
            <a:pPr marL="0" marR="0" lvl="0" indent="0" algn="just" rtl="0">
              <a:lnSpc>
                <a:spcPct val="115000"/>
              </a:lnSpc>
              <a:spcBef>
                <a:spcPts val="0"/>
              </a:spcBef>
              <a:spcAft>
                <a:spcPts val="0"/>
              </a:spcAft>
              <a:buNone/>
            </a:pPr>
            <a:r>
              <a:rPr lang="en-GB" sz="3100">
                <a:solidFill>
                  <a:srgbClr val="056839"/>
                </a:solidFill>
                <a:latin typeface="Calibri"/>
                <a:ea typeface="Calibri"/>
                <a:cs typeface="Calibri"/>
                <a:sym typeface="Calibri"/>
              </a:rPr>
              <a:t>Mõned allpool esitatud nõuanded on igas organisatsioonis hõlpsasti kohandatavad:</a:t>
            </a:r>
            <a:endParaRPr sz="3100">
              <a:solidFill>
                <a:srgbClr val="056839"/>
              </a:solidFill>
              <a:latin typeface="Calibri"/>
              <a:ea typeface="Calibri"/>
              <a:cs typeface="Calibri"/>
              <a:sym typeface="Calibri"/>
            </a:endParaRPr>
          </a:p>
          <a:p>
            <a:pPr marL="0" marR="0" lvl="0" indent="0" algn="just" rtl="0">
              <a:lnSpc>
                <a:spcPct val="115000"/>
              </a:lnSpc>
              <a:spcBef>
                <a:spcPts val="0"/>
              </a:spcBef>
              <a:spcAft>
                <a:spcPts val="0"/>
              </a:spcAft>
              <a:buNone/>
            </a:pPr>
            <a:endParaRPr sz="1300">
              <a:solidFill>
                <a:srgbClr val="056839"/>
              </a:solidFill>
              <a:latin typeface="Calibri"/>
              <a:ea typeface="Calibri"/>
              <a:cs typeface="Calibri"/>
              <a:sym typeface="Calibri"/>
            </a:endParaRPr>
          </a:p>
          <a:p>
            <a:pPr marL="749300" marR="0" lvl="0" indent="-577850" algn="just" rtl="0">
              <a:lnSpc>
                <a:spcPct val="115000"/>
              </a:lnSpc>
              <a:spcBef>
                <a:spcPts val="1000"/>
              </a:spcBef>
              <a:spcAft>
                <a:spcPts val="0"/>
              </a:spcAft>
              <a:buClr>
                <a:srgbClr val="056839"/>
              </a:buClr>
              <a:buSzPts val="3100"/>
              <a:buFont typeface="Calibri"/>
              <a:buChar char="●"/>
            </a:pPr>
            <a:r>
              <a:rPr lang="en-GB" sz="3100">
                <a:solidFill>
                  <a:srgbClr val="056839"/>
                </a:solidFill>
                <a:latin typeface="Calibri"/>
                <a:ea typeface="Calibri"/>
                <a:cs typeface="Calibri"/>
                <a:sym typeface="Calibri"/>
              </a:rPr>
              <a:t>Ostke kontorisse korduvkasutatav veepudel või veepuhastaja, mis suudab kraanivett filtreerida. </a:t>
            </a:r>
            <a:endParaRPr sz="3100">
              <a:solidFill>
                <a:srgbClr val="056839"/>
              </a:solidFill>
              <a:latin typeface="Calibri"/>
              <a:ea typeface="Calibri"/>
              <a:cs typeface="Calibri"/>
              <a:sym typeface="Calibri"/>
            </a:endParaRPr>
          </a:p>
          <a:p>
            <a:pPr marL="749300" marR="0" lvl="0" indent="-577850" algn="just" rtl="0">
              <a:lnSpc>
                <a:spcPct val="115000"/>
              </a:lnSpc>
              <a:spcBef>
                <a:spcPts val="0"/>
              </a:spcBef>
              <a:spcAft>
                <a:spcPts val="0"/>
              </a:spcAft>
              <a:buClr>
                <a:srgbClr val="056839"/>
              </a:buClr>
              <a:buSzPts val="3100"/>
              <a:buFont typeface="Calibri"/>
              <a:buChar char="●"/>
            </a:pPr>
            <a:r>
              <a:rPr lang="en-GB" sz="3100">
                <a:solidFill>
                  <a:srgbClr val="056839"/>
                </a:solidFill>
                <a:latin typeface="Calibri"/>
                <a:ea typeface="Calibri"/>
                <a:cs typeface="Calibri"/>
                <a:sym typeface="Calibri"/>
              </a:rPr>
              <a:t>Looge kontori roheline meeskond ja andke neile vabadus luua keskkonnasõbralikke tavasid.</a:t>
            </a:r>
            <a:endParaRPr sz="3100">
              <a:solidFill>
                <a:srgbClr val="056839"/>
              </a:solidFill>
              <a:latin typeface="Calibri"/>
              <a:ea typeface="Calibri"/>
              <a:cs typeface="Calibri"/>
              <a:sym typeface="Calibri"/>
            </a:endParaRPr>
          </a:p>
          <a:p>
            <a:pPr marL="749300" marR="0" lvl="0" indent="-577850" algn="just" rtl="0">
              <a:lnSpc>
                <a:spcPct val="115000"/>
              </a:lnSpc>
              <a:spcBef>
                <a:spcPts val="0"/>
              </a:spcBef>
              <a:spcAft>
                <a:spcPts val="0"/>
              </a:spcAft>
              <a:buClr>
                <a:srgbClr val="056839"/>
              </a:buClr>
              <a:buSzPts val="3100"/>
              <a:buFont typeface="Calibri"/>
              <a:buChar char="●"/>
            </a:pPr>
            <a:r>
              <a:rPr lang="en-GB" sz="3100">
                <a:solidFill>
                  <a:srgbClr val="056839"/>
                </a:solidFill>
                <a:latin typeface="Calibri"/>
                <a:ea typeface="Calibri"/>
                <a:cs typeface="Calibri"/>
                <a:sym typeface="Calibri"/>
              </a:rPr>
              <a:t>Lülitage tuled, arvutid ja telefonid välja, kui neid ei ole vaja. </a:t>
            </a:r>
            <a:endParaRPr sz="3100">
              <a:solidFill>
                <a:srgbClr val="056839"/>
              </a:solidFill>
              <a:latin typeface="Calibri"/>
              <a:ea typeface="Calibri"/>
              <a:cs typeface="Calibri"/>
              <a:sym typeface="Calibri"/>
            </a:endParaRPr>
          </a:p>
          <a:p>
            <a:pPr marL="749300" marR="0" lvl="0" indent="-577850" algn="just" rtl="0">
              <a:lnSpc>
                <a:spcPct val="115000"/>
              </a:lnSpc>
              <a:spcBef>
                <a:spcPts val="0"/>
              </a:spcBef>
              <a:spcAft>
                <a:spcPts val="0"/>
              </a:spcAft>
              <a:buClr>
                <a:srgbClr val="056839"/>
              </a:buClr>
              <a:buSzPts val="3100"/>
              <a:buFont typeface="Calibri"/>
              <a:buChar char="●"/>
            </a:pPr>
            <a:r>
              <a:rPr lang="en-GB" sz="3100">
                <a:solidFill>
                  <a:srgbClr val="056839"/>
                </a:solidFill>
                <a:latin typeface="Calibri"/>
                <a:ea typeface="Calibri"/>
                <a:cs typeface="Calibri"/>
                <a:sym typeface="Calibri"/>
              </a:rPr>
              <a:t>Selgitada, et kõik seadmed võtavad energiat ja kui neid ei kasutata, peaksid nad olema välja lülitatud.</a:t>
            </a:r>
            <a:endParaRPr sz="3100">
              <a:solidFill>
                <a:srgbClr val="056839"/>
              </a:solidFill>
              <a:latin typeface="Calibri"/>
              <a:ea typeface="Calibri"/>
              <a:cs typeface="Calibri"/>
              <a:sym typeface="Calibri"/>
            </a:endParaRPr>
          </a:p>
          <a:p>
            <a:pPr marL="749300" marR="0" lvl="0" indent="-577850" algn="just" rtl="0">
              <a:lnSpc>
                <a:spcPct val="115000"/>
              </a:lnSpc>
              <a:spcBef>
                <a:spcPts val="0"/>
              </a:spcBef>
              <a:spcAft>
                <a:spcPts val="0"/>
              </a:spcAft>
              <a:buClr>
                <a:srgbClr val="056839"/>
              </a:buClr>
              <a:buSzPts val="3100"/>
              <a:buFont typeface="Calibri"/>
              <a:buChar char="●"/>
            </a:pPr>
            <a:r>
              <a:rPr lang="en-GB" sz="3100">
                <a:solidFill>
                  <a:srgbClr val="056839"/>
                </a:solidFill>
                <a:latin typeface="Calibri"/>
                <a:ea typeface="Calibri"/>
                <a:cs typeface="Calibri"/>
                <a:sym typeface="Calibri"/>
              </a:rPr>
              <a:t>Kütte- ja jahutusenergia tarbimise ümberkorraldamine</a:t>
            </a:r>
            <a:endParaRPr sz="3100">
              <a:solidFill>
                <a:srgbClr val="056839"/>
              </a:solidFill>
              <a:latin typeface="Calibri"/>
              <a:ea typeface="Calibri"/>
              <a:cs typeface="Calibri"/>
              <a:sym typeface="Calibri"/>
            </a:endParaRPr>
          </a:p>
          <a:p>
            <a:pPr marL="749300" marR="0" lvl="0" indent="-577850" algn="just" rtl="0">
              <a:lnSpc>
                <a:spcPct val="115000"/>
              </a:lnSpc>
              <a:spcBef>
                <a:spcPts val="0"/>
              </a:spcBef>
              <a:spcAft>
                <a:spcPts val="0"/>
              </a:spcAft>
              <a:buClr>
                <a:srgbClr val="056839"/>
              </a:buClr>
              <a:buSzPts val="3100"/>
              <a:buFont typeface="Calibri"/>
              <a:buChar char="●"/>
            </a:pPr>
            <a:r>
              <a:rPr lang="en-GB" sz="3100">
                <a:solidFill>
                  <a:srgbClr val="056839"/>
                </a:solidFill>
                <a:latin typeface="Calibri"/>
                <a:ea typeface="Calibri"/>
                <a:cs typeface="Calibri"/>
                <a:sym typeface="Calibri"/>
              </a:rPr>
              <a:t>Sööge vähem liha või püüdke vähendada selle kogust.</a:t>
            </a:r>
            <a:endParaRPr sz="3100">
              <a:solidFill>
                <a:srgbClr val="056839"/>
              </a:solidFill>
              <a:latin typeface="Calibri"/>
              <a:ea typeface="Calibri"/>
              <a:cs typeface="Calibri"/>
              <a:sym typeface="Calibri"/>
            </a:endParaRPr>
          </a:p>
          <a:p>
            <a:pPr marL="749300" marR="0" lvl="0" indent="-577850" algn="just" rtl="0">
              <a:lnSpc>
                <a:spcPct val="115000"/>
              </a:lnSpc>
              <a:spcBef>
                <a:spcPts val="0"/>
              </a:spcBef>
              <a:spcAft>
                <a:spcPts val="0"/>
              </a:spcAft>
              <a:buClr>
                <a:srgbClr val="056839"/>
              </a:buClr>
              <a:buSzPts val="3100"/>
              <a:buFont typeface="Calibri"/>
              <a:buChar char="●"/>
            </a:pPr>
            <a:r>
              <a:rPr lang="en-GB" sz="3100">
                <a:solidFill>
                  <a:srgbClr val="056839"/>
                </a:solidFill>
                <a:latin typeface="Calibri"/>
                <a:ea typeface="Calibri"/>
                <a:cs typeface="Calibri"/>
                <a:sym typeface="Calibri"/>
              </a:rPr>
              <a:t>Kodust töötamine vähendab reisimise mõju keskkonnale </a:t>
            </a:r>
            <a:endParaRPr sz="3100">
              <a:solidFill>
                <a:srgbClr val="056839"/>
              </a:solidFill>
              <a:latin typeface="Calibri"/>
              <a:ea typeface="Calibri"/>
              <a:cs typeface="Calibri"/>
              <a:sym typeface="Calibri"/>
            </a:endParaRPr>
          </a:p>
          <a:p>
            <a:pPr marL="749300" marR="0" lvl="0" indent="-577850" algn="just" rtl="0">
              <a:lnSpc>
                <a:spcPct val="115000"/>
              </a:lnSpc>
              <a:spcBef>
                <a:spcPts val="0"/>
              </a:spcBef>
              <a:spcAft>
                <a:spcPts val="0"/>
              </a:spcAft>
              <a:buClr>
                <a:srgbClr val="056839"/>
              </a:buClr>
              <a:buSzPts val="3100"/>
              <a:buFont typeface="Calibri"/>
              <a:buChar char="●"/>
            </a:pPr>
            <a:r>
              <a:rPr lang="en-GB" sz="3100">
                <a:solidFill>
                  <a:srgbClr val="056839"/>
                </a:solidFill>
                <a:latin typeface="Calibri"/>
                <a:ea typeface="Calibri"/>
                <a:cs typeface="Calibri"/>
                <a:sym typeface="Calibri"/>
              </a:rPr>
              <a:t>Paigutage taimi ümber kontori töökoha ning vähendage oma töötajate stressi ja ärevust. </a:t>
            </a:r>
            <a:endParaRPr sz="3100">
              <a:solidFill>
                <a:srgbClr val="056839"/>
              </a:solidFill>
              <a:latin typeface="Calibri"/>
              <a:ea typeface="Calibri"/>
              <a:cs typeface="Calibri"/>
              <a:sym typeface="Calibri"/>
            </a:endParaRPr>
          </a:p>
          <a:p>
            <a:pPr marL="749300" marR="0" lvl="0" indent="-577850" algn="just" rtl="0">
              <a:lnSpc>
                <a:spcPct val="115000"/>
              </a:lnSpc>
              <a:spcBef>
                <a:spcPts val="0"/>
              </a:spcBef>
              <a:spcAft>
                <a:spcPts val="0"/>
              </a:spcAft>
              <a:buClr>
                <a:srgbClr val="056839"/>
              </a:buClr>
              <a:buSzPts val="3100"/>
              <a:buChar char="●"/>
            </a:pPr>
            <a:r>
              <a:rPr lang="en-GB" sz="3100">
                <a:solidFill>
                  <a:srgbClr val="056839"/>
                </a:solidFill>
                <a:latin typeface="Calibri"/>
                <a:ea typeface="Calibri"/>
                <a:cs typeface="Calibri"/>
                <a:sym typeface="Calibri"/>
              </a:rPr>
              <a:t>Arutelu võimaluste üle, kuidas taaskasutada ja jagada asju kolleegide vahel.</a:t>
            </a:r>
            <a:endParaRPr sz="3100">
              <a:solidFill>
                <a:srgbClr val="056839"/>
              </a:solidFill>
              <a:latin typeface="Arial"/>
              <a:ea typeface="Arial"/>
              <a:cs typeface="Arial"/>
              <a:sym typeface="Arial"/>
            </a:endParaRPr>
          </a:p>
          <a:p>
            <a:pPr marL="0" marR="0" lvl="0" indent="0" algn="just" rtl="0">
              <a:spcBef>
                <a:spcPts val="0"/>
              </a:spcBef>
              <a:spcAft>
                <a:spcPts val="0"/>
              </a:spcAft>
              <a:buNone/>
            </a:pPr>
            <a:endParaRPr sz="2900">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5"/>
          <p:cNvSpPr txBox="1"/>
          <p:nvPr/>
        </p:nvSpPr>
        <p:spPr>
          <a:xfrm>
            <a:off x="349608" y="580388"/>
            <a:ext cx="19630800" cy="17817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GB" sz="4700" b="1">
                <a:solidFill>
                  <a:srgbClr val="056839"/>
                </a:solidFill>
                <a:latin typeface="Calibri"/>
                <a:ea typeface="Calibri"/>
                <a:cs typeface="Calibri"/>
                <a:sym typeface="Calibri"/>
              </a:rPr>
              <a:t>Teema 3. Soovitused keskkonnateadliku töökoha loomiseks</a:t>
            </a:r>
            <a:endParaRPr sz="3300" b="1">
              <a:solidFill>
                <a:srgbClr val="00B050"/>
              </a:solidFill>
              <a:latin typeface="Arial"/>
              <a:ea typeface="Arial"/>
              <a:cs typeface="Arial"/>
              <a:sym typeface="Arial"/>
            </a:endParaRPr>
          </a:p>
          <a:p>
            <a:pPr marL="0" marR="0" lvl="0" indent="0" algn="l" rtl="0">
              <a:spcBef>
                <a:spcPts val="0"/>
              </a:spcBef>
              <a:spcAft>
                <a:spcPts val="0"/>
              </a:spcAft>
              <a:buNone/>
            </a:pPr>
            <a:endParaRPr sz="5900" b="0" i="0">
              <a:solidFill>
                <a:srgbClr val="3F7818"/>
              </a:solidFill>
              <a:latin typeface="Play"/>
              <a:ea typeface="Play"/>
              <a:cs typeface="Play"/>
              <a:sym typeface="Play"/>
            </a:endParaRPr>
          </a:p>
        </p:txBody>
      </p:sp>
      <p:sp>
        <p:nvSpPr>
          <p:cNvPr id="225" name="Google Shape;225;p15"/>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226" name="Google Shape;226;p15"/>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227" name="Google Shape;227;p15"/>
          <p:cNvSpPr/>
          <p:nvPr/>
        </p:nvSpPr>
        <p:spPr>
          <a:xfrm>
            <a:off x="620554" y="1458707"/>
            <a:ext cx="59706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pic>
        <p:nvPicPr>
          <p:cNvPr id="228" name="Google Shape;228;p15"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29" name="Google Shape;229;p15"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230" name="Google Shape;230;p15"/>
          <p:cNvSpPr txBox="1"/>
          <p:nvPr/>
        </p:nvSpPr>
        <p:spPr>
          <a:xfrm>
            <a:off x="1626706" y="2016825"/>
            <a:ext cx="7545300" cy="4685400"/>
          </a:xfrm>
          <a:prstGeom prst="rect">
            <a:avLst/>
          </a:prstGeom>
          <a:noFill/>
          <a:ln>
            <a:noFill/>
          </a:ln>
        </p:spPr>
        <p:txBody>
          <a:bodyPr spcFirstLastPara="1" wrap="square" lIns="148575" tIns="74275" rIns="148575" bIns="74275" anchor="t" anchorCtr="0">
            <a:spAutoFit/>
          </a:bodyPr>
          <a:lstStyle/>
          <a:p>
            <a:pPr marL="0" marR="0" lvl="0" indent="0" algn="just" rtl="0">
              <a:lnSpc>
                <a:spcPct val="115000"/>
              </a:lnSpc>
              <a:spcBef>
                <a:spcPts val="0"/>
              </a:spcBef>
              <a:spcAft>
                <a:spcPts val="0"/>
              </a:spcAft>
              <a:buNone/>
            </a:pPr>
            <a:r>
              <a:rPr lang="en-GB" sz="3300">
                <a:solidFill>
                  <a:srgbClr val="056839"/>
                </a:solidFill>
                <a:latin typeface="Calibri"/>
                <a:ea typeface="Calibri"/>
                <a:cs typeface="Calibri"/>
                <a:sym typeface="Calibri"/>
              </a:rPr>
              <a:t>Rohkem nõuandeid...</a:t>
            </a:r>
            <a:endParaRPr sz="2600">
              <a:solidFill>
                <a:srgbClr val="056839"/>
              </a:solidFill>
              <a:latin typeface="Calibri"/>
              <a:ea typeface="Calibri"/>
              <a:cs typeface="Calibri"/>
              <a:sym typeface="Calibri"/>
            </a:endParaRPr>
          </a:p>
          <a:p>
            <a:pPr marL="0" marR="0" lvl="0" indent="0" algn="just" rtl="0">
              <a:lnSpc>
                <a:spcPct val="115000"/>
              </a:lnSpc>
              <a:spcBef>
                <a:spcPts val="0"/>
              </a:spcBef>
              <a:spcAft>
                <a:spcPts val="0"/>
              </a:spcAft>
              <a:buNone/>
            </a:pPr>
            <a:r>
              <a:rPr lang="en-GB" sz="3300">
                <a:solidFill>
                  <a:srgbClr val="056839"/>
                </a:solidFill>
                <a:latin typeface="Calibri"/>
                <a:ea typeface="Calibri"/>
                <a:cs typeface="Calibri"/>
                <a:sym typeface="Calibri"/>
              </a:rPr>
              <a:t> </a:t>
            </a:r>
            <a:endParaRPr sz="3300">
              <a:solidFill>
                <a:srgbClr val="056839"/>
              </a:solidFill>
              <a:latin typeface="Calibri"/>
              <a:ea typeface="Calibri"/>
              <a:cs typeface="Calibri"/>
              <a:sym typeface="Calibri"/>
            </a:endParaRPr>
          </a:p>
          <a:p>
            <a:pPr marL="0" marR="0" lvl="0" indent="0" algn="l" rtl="0">
              <a:lnSpc>
                <a:spcPct val="115000"/>
              </a:lnSpc>
              <a:spcBef>
                <a:spcPts val="0"/>
              </a:spcBef>
              <a:spcAft>
                <a:spcPts val="0"/>
              </a:spcAft>
              <a:buNone/>
            </a:pPr>
            <a:r>
              <a:rPr lang="en-GB" sz="3300">
                <a:solidFill>
                  <a:srgbClr val="056839"/>
                </a:solidFill>
                <a:latin typeface="Calibri"/>
                <a:ea typeface="Calibri"/>
                <a:cs typeface="Calibri"/>
                <a:sym typeface="Calibri"/>
              </a:rPr>
              <a:t>Rohelised kontorid koos taimede või lõõgastava alaga võivad suurendada hapnikutaset ja eemaldada kahjulikke saasteaineid, nagu süsinikdioksiid ja formaldehüüd, samuti vähendada stressi ja ärevust. </a:t>
            </a:r>
            <a:endParaRPr sz="2600">
              <a:solidFill>
                <a:srgbClr val="056839"/>
              </a:solidFill>
              <a:latin typeface="Calibri"/>
              <a:ea typeface="Calibri"/>
              <a:cs typeface="Calibri"/>
              <a:sym typeface="Calibri"/>
            </a:endParaRPr>
          </a:p>
          <a:p>
            <a:pPr marL="0" marR="0" lvl="0" indent="0" algn="just" rtl="0">
              <a:lnSpc>
                <a:spcPct val="107000"/>
              </a:lnSpc>
              <a:spcBef>
                <a:spcPts val="0"/>
              </a:spcBef>
              <a:spcAft>
                <a:spcPts val="0"/>
              </a:spcAft>
              <a:buNone/>
            </a:pPr>
            <a:r>
              <a:rPr lang="en-GB" sz="2900" b="1">
                <a:solidFill>
                  <a:schemeClr val="dk1"/>
                </a:solidFill>
                <a:latin typeface="Arial"/>
                <a:ea typeface="Arial"/>
                <a:cs typeface="Arial"/>
                <a:sym typeface="Arial"/>
              </a:rPr>
              <a:t> </a:t>
            </a:r>
            <a:endParaRPr sz="2900">
              <a:solidFill>
                <a:schemeClr val="dk1"/>
              </a:solidFill>
              <a:latin typeface="Calibri"/>
              <a:ea typeface="Calibri"/>
              <a:cs typeface="Calibri"/>
              <a:sym typeface="Calibri"/>
            </a:endParaRPr>
          </a:p>
        </p:txBody>
      </p:sp>
      <p:pic>
        <p:nvPicPr>
          <p:cNvPr id="231" name="Google Shape;231;p15"/>
          <p:cNvPicPr preferRelativeResize="0"/>
          <p:nvPr/>
        </p:nvPicPr>
        <p:blipFill rotWithShape="1">
          <a:blip r:embed="rId5">
            <a:alphaModFix/>
          </a:blip>
          <a:srcRect b="38149"/>
          <a:stretch/>
        </p:blipFill>
        <p:spPr>
          <a:xfrm>
            <a:off x="10398797" y="2343338"/>
            <a:ext cx="6420979" cy="4707072"/>
          </a:xfrm>
          <a:prstGeom prst="rect">
            <a:avLst/>
          </a:prstGeom>
          <a:noFill/>
          <a:ln>
            <a:noFill/>
          </a:ln>
        </p:spPr>
      </p:pic>
      <p:sp>
        <p:nvSpPr>
          <p:cNvPr id="232" name="Google Shape;232;p15"/>
          <p:cNvSpPr txBox="1"/>
          <p:nvPr/>
        </p:nvSpPr>
        <p:spPr>
          <a:xfrm>
            <a:off x="10667531" y="7470338"/>
            <a:ext cx="9939300" cy="6540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GB" sz="2300"/>
              <a:t>Foto: Z.Navikiene, 2022</a:t>
            </a:r>
            <a:endParaRPr sz="23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6"/>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GB" sz="5900" b="1">
                <a:solidFill>
                  <a:srgbClr val="056839"/>
                </a:solidFill>
              </a:rPr>
              <a:t>Küsimused mõtisklemiseks</a:t>
            </a:r>
            <a:endParaRPr sz="5900" b="1">
              <a:solidFill>
                <a:schemeClr val="dk1"/>
              </a:solidFill>
            </a:endParaRPr>
          </a:p>
        </p:txBody>
      </p:sp>
      <p:sp>
        <p:nvSpPr>
          <p:cNvPr id="238" name="Google Shape;238;p16"/>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239" name="Google Shape;239;p16"/>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240" name="Google Shape;240;p16"/>
          <p:cNvSpPr/>
          <p:nvPr/>
        </p:nvSpPr>
        <p:spPr>
          <a:xfrm>
            <a:off x="1034414" y="1758444"/>
            <a:ext cx="59709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pic>
        <p:nvPicPr>
          <p:cNvPr id="241" name="Google Shape;241;p16"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42" name="Google Shape;242;p16"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243" name="Google Shape;243;p16"/>
          <p:cNvSpPr txBox="1"/>
          <p:nvPr/>
        </p:nvSpPr>
        <p:spPr>
          <a:xfrm>
            <a:off x="1034412" y="2361057"/>
            <a:ext cx="16956900" cy="596400"/>
          </a:xfrm>
          <a:prstGeom prst="rect">
            <a:avLst/>
          </a:prstGeom>
          <a:noFill/>
          <a:ln>
            <a:noFill/>
          </a:ln>
        </p:spPr>
        <p:txBody>
          <a:bodyPr spcFirstLastPara="1" wrap="square" lIns="148575" tIns="74275" rIns="148575" bIns="74275" anchor="t" anchorCtr="0">
            <a:spAutoFit/>
          </a:bodyPr>
          <a:lstStyle/>
          <a:p>
            <a:pPr marL="0" marR="0" lvl="0" indent="0" algn="just" rtl="0">
              <a:lnSpc>
                <a:spcPct val="107000"/>
              </a:lnSpc>
              <a:spcBef>
                <a:spcPts val="0"/>
              </a:spcBef>
              <a:spcAft>
                <a:spcPts val="0"/>
              </a:spcAft>
              <a:buNone/>
            </a:pPr>
            <a:r>
              <a:rPr lang="en-GB" sz="2900">
                <a:solidFill>
                  <a:schemeClr val="dk1"/>
                </a:solidFill>
                <a:latin typeface="Times New Roman"/>
                <a:ea typeface="Times New Roman"/>
                <a:cs typeface="Times New Roman"/>
                <a:sym typeface="Times New Roman"/>
              </a:rPr>
              <a:t> </a:t>
            </a:r>
            <a:endParaRPr sz="2900">
              <a:solidFill>
                <a:schemeClr val="dk1"/>
              </a:solidFill>
              <a:latin typeface="Calibri"/>
              <a:ea typeface="Calibri"/>
              <a:cs typeface="Calibri"/>
              <a:sym typeface="Calibri"/>
            </a:endParaRPr>
          </a:p>
        </p:txBody>
      </p:sp>
      <p:pic>
        <p:nvPicPr>
          <p:cNvPr id="244" name="Google Shape;244;p16"/>
          <p:cNvPicPr preferRelativeResize="0"/>
          <p:nvPr/>
        </p:nvPicPr>
        <p:blipFill rotWithShape="1">
          <a:blip r:embed="rId5">
            <a:alphaModFix/>
          </a:blip>
          <a:srcRect/>
          <a:stretch/>
        </p:blipFill>
        <p:spPr>
          <a:xfrm>
            <a:off x="1818069" y="2678345"/>
            <a:ext cx="1382137" cy="2304786"/>
          </a:xfrm>
          <a:prstGeom prst="rect">
            <a:avLst/>
          </a:prstGeom>
          <a:noFill/>
          <a:ln>
            <a:noFill/>
          </a:ln>
        </p:spPr>
      </p:pic>
      <p:sp>
        <p:nvSpPr>
          <p:cNvPr id="245" name="Google Shape;245;p16"/>
          <p:cNvSpPr txBox="1"/>
          <p:nvPr/>
        </p:nvSpPr>
        <p:spPr>
          <a:xfrm>
            <a:off x="3658255" y="3063023"/>
            <a:ext cx="15399000" cy="1658400"/>
          </a:xfrm>
          <a:prstGeom prst="rect">
            <a:avLst/>
          </a:prstGeom>
          <a:noFill/>
          <a:ln>
            <a:noFill/>
          </a:ln>
        </p:spPr>
        <p:txBody>
          <a:bodyPr spcFirstLastPara="1" wrap="square" lIns="148575" tIns="74275" rIns="148575" bIns="74275" anchor="t" anchorCtr="0">
            <a:spAutoFit/>
          </a:bodyPr>
          <a:lstStyle/>
          <a:p>
            <a:pPr marL="0" marR="0" lvl="0" indent="0" algn="just" rtl="0">
              <a:spcBef>
                <a:spcPts val="2000"/>
              </a:spcBef>
              <a:spcAft>
                <a:spcPts val="0"/>
              </a:spcAft>
              <a:buNone/>
            </a:pPr>
            <a:r>
              <a:rPr lang="en-GB" sz="3900">
                <a:solidFill>
                  <a:srgbClr val="056839"/>
                </a:solidFill>
                <a:latin typeface="Calibri"/>
                <a:ea typeface="Calibri"/>
                <a:cs typeface="Calibri"/>
                <a:sym typeface="Calibri"/>
              </a:rPr>
              <a:t>Kas te võiksite loetleda keskkonnasõbralike tavade eeliseid organisatsioonidele? </a:t>
            </a:r>
            <a:endParaRPr sz="2900">
              <a:solidFill>
                <a:srgbClr val="056839"/>
              </a:solidFill>
              <a:latin typeface="Calibri"/>
              <a:ea typeface="Calibri"/>
              <a:cs typeface="Calibri"/>
              <a:sym typeface="Calibri"/>
            </a:endParaRPr>
          </a:p>
          <a:p>
            <a:pPr marL="0" marR="0" lvl="0" indent="0" algn="just" rtl="0">
              <a:spcBef>
                <a:spcPts val="2400"/>
              </a:spcBef>
              <a:spcAft>
                <a:spcPts val="500"/>
              </a:spcAft>
              <a:buNone/>
            </a:pPr>
            <a:r>
              <a:rPr lang="en-GB" sz="3900">
                <a:solidFill>
                  <a:srgbClr val="056839"/>
                </a:solidFill>
                <a:latin typeface="Calibri"/>
                <a:ea typeface="Calibri"/>
                <a:cs typeface="Calibri"/>
                <a:sym typeface="Calibri"/>
              </a:rPr>
              <a:t>Kas olete oma töökohal keskkonnateadlik?</a:t>
            </a:r>
            <a:endParaRPr sz="3900">
              <a:solidFill>
                <a:srgbClr val="056839"/>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19c03919a4c_0_0"/>
          <p:cNvSpPr txBox="1"/>
          <p:nvPr/>
        </p:nvSpPr>
        <p:spPr>
          <a:xfrm>
            <a:off x="1034397" y="700340"/>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GB" sz="5900" b="1">
                <a:solidFill>
                  <a:srgbClr val="056839"/>
                </a:solidFill>
              </a:rPr>
              <a:t>Interaktiivsed küsimused:</a:t>
            </a:r>
            <a:endParaRPr sz="5900" b="1">
              <a:solidFill>
                <a:schemeClr val="dk1"/>
              </a:solidFill>
            </a:endParaRPr>
          </a:p>
        </p:txBody>
      </p:sp>
      <p:sp>
        <p:nvSpPr>
          <p:cNvPr id="251" name="Google Shape;251;g19c03919a4c_0_0"/>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252" name="Google Shape;252;g19c03919a4c_0_0"/>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253" name="Google Shape;253;g19c03919a4c_0_0"/>
          <p:cNvSpPr/>
          <p:nvPr/>
        </p:nvSpPr>
        <p:spPr>
          <a:xfrm>
            <a:off x="1034414" y="1758444"/>
            <a:ext cx="59709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pic>
        <p:nvPicPr>
          <p:cNvPr id="254" name="Google Shape;254;g19c03919a4c_0_0"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55" name="Google Shape;255;g19c03919a4c_0_0"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256" name="Google Shape;256;g19c03919a4c_0_0"/>
          <p:cNvSpPr txBox="1"/>
          <p:nvPr/>
        </p:nvSpPr>
        <p:spPr>
          <a:xfrm>
            <a:off x="1034412" y="2361057"/>
            <a:ext cx="16956900" cy="596400"/>
          </a:xfrm>
          <a:prstGeom prst="rect">
            <a:avLst/>
          </a:prstGeom>
          <a:noFill/>
          <a:ln>
            <a:noFill/>
          </a:ln>
        </p:spPr>
        <p:txBody>
          <a:bodyPr spcFirstLastPara="1" wrap="square" lIns="148575" tIns="74275" rIns="148575" bIns="74275" anchor="t" anchorCtr="0">
            <a:spAutoFit/>
          </a:bodyPr>
          <a:lstStyle/>
          <a:p>
            <a:pPr marL="0" marR="0" lvl="0" indent="0" algn="just" rtl="0">
              <a:lnSpc>
                <a:spcPct val="107000"/>
              </a:lnSpc>
              <a:spcBef>
                <a:spcPts val="0"/>
              </a:spcBef>
              <a:spcAft>
                <a:spcPts val="0"/>
              </a:spcAft>
              <a:buNone/>
            </a:pPr>
            <a:r>
              <a:rPr lang="en-GB" sz="2900">
                <a:solidFill>
                  <a:schemeClr val="dk1"/>
                </a:solidFill>
                <a:latin typeface="Times New Roman"/>
                <a:ea typeface="Times New Roman"/>
                <a:cs typeface="Times New Roman"/>
                <a:sym typeface="Times New Roman"/>
              </a:rPr>
              <a:t> </a:t>
            </a:r>
            <a:endParaRPr sz="2900">
              <a:solidFill>
                <a:schemeClr val="dk1"/>
              </a:solidFill>
              <a:latin typeface="Calibri"/>
              <a:ea typeface="Calibri"/>
              <a:cs typeface="Calibri"/>
              <a:sym typeface="Calibri"/>
            </a:endParaRPr>
          </a:p>
        </p:txBody>
      </p:sp>
      <p:sp>
        <p:nvSpPr>
          <p:cNvPr id="257" name="Google Shape;257;g19c03919a4c_0_0"/>
          <p:cNvSpPr txBox="1"/>
          <p:nvPr/>
        </p:nvSpPr>
        <p:spPr>
          <a:xfrm>
            <a:off x="1034424" y="2032625"/>
            <a:ext cx="18634200" cy="6799500"/>
          </a:xfrm>
          <a:prstGeom prst="rect">
            <a:avLst/>
          </a:prstGeom>
          <a:noFill/>
          <a:ln>
            <a:noFill/>
          </a:ln>
        </p:spPr>
        <p:txBody>
          <a:bodyPr spcFirstLastPara="1" wrap="square" lIns="148575" tIns="74275" rIns="148575" bIns="74275" anchor="t" anchorCtr="0">
            <a:spAutoFit/>
          </a:bodyPr>
          <a:lstStyle/>
          <a:p>
            <a:pPr marL="0" marR="0" lvl="0" indent="0" algn="just" rtl="0">
              <a:spcBef>
                <a:spcPts val="2400"/>
              </a:spcBef>
              <a:spcAft>
                <a:spcPts val="0"/>
              </a:spcAft>
              <a:buClr>
                <a:schemeClr val="dk1"/>
              </a:buClr>
              <a:buSzPts val="1100"/>
              <a:buFont typeface="Arial"/>
              <a:buNone/>
            </a:pPr>
            <a:r>
              <a:rPr lang="en-GB" sz="3900">
                <a:solidFill>
                  <a:srgbClr val="056839"/>
                </a:solidFill>
                <a:latin typeface="Calibri"/>
                <a:ea typeface="Calibri"/>
                <a:cs typeface="Calibri"/>
                <a:sym typeface="Calibri"/>
              </a:rPr>
              <a:t>Ettevõtted mõistavad, et nende praegused jõupingutused ei ole piisavad.</a:t>
            </a:r>
            <a:endParaRPr sz="3900">
              <a:solidFill>
                <a:srgbClr val="056839"/>
              </a:solidFill>
              <a:latin typeface="Calibri"/>
              <a:ea typeface="Calibri"/>
              <a:cs typeface="Calibri"/>
              <a:sym typeface="Calibri"/>
            </a:endParaRPr>
          </a:p>
          <a:p>
            <a:pPr marL="0" marR="0" lvl="0" indent="0" algn="just" rtl="0">
              <a:spcBef>
                <a:spcPts val="2400"/>
              </a:spcBef>
              <a:spcAft>
                <a:spcPts val="0"/>
              </a:spcAft>
              <a:buClr>
                <a:schemeClr val="dk1"/>
              </a:buClr>
              <a:buSzPts val="1100"/>
              <a:buFont typeface="Arial"/>
              <a:buNone/>
            </a:pPr>
            <a:r>
              <a:rPr lang="en-GB" sz="3900">
                <a:solidFill>
                  <a:srgbClr val="056839"/>
                </a:solidFill>
                <a:latin typeface="Calibri"/>
                <a:ea typeface="Calibri"/>
                <a:cs typeface="Calibri"/>
                <a:sym typeface="Calibri"/>
              </a:rPr>
              <a:t>Tõsi</a:t>
            </a:r>
            <a:endParaRPr sz="3900">
              <a:solidFill>
                <a:srgbClr val="056839"/>
              </a:solidFill>
              <a:latin typeface="Calibri"/>
              <a:ea typeface="Calibri"/>
              <a:cs typeface="Calibri"/>
              <a:sym typeface="Calibri"/>
            </a:endParaRPr>
          </a:p>
          <a:p>
            <a:pPr marL="0" marR="0" lvl="0" indent="0" algn="just" rtl="0">
              <a:spcBef>
                <a:spcPts val="2400"/>
              </a:spcBef>
              <a:spcAft>
                <a:spcPts val="0"/>
              </a:spcAft>
              <a:buClr>
                <a:schemeClr val="dk1"/>
              </a:buClr>
              <a:buSzPts val="1100"/>
              <a:buFont typeface="Arial"/>
              <a:buNone/>
            </a:pPr>
            <a:r>
              <a:rPr lang="en-GB" sz="3900">
                <a:solidFill>
                  <a:srgbClr val="056839"/>
                </a:solidFill>
                <a:latin typeface="Calibri"/>
                <a:ea typeface="Calibri"/>
                <a:cs typeface="Calibri"/>
                <a:sym typeface="Calibri"/>
              </a:rPr>
              <a:t>Vale</a:t>
            </a:r>
            <a:endParaRPr sz="3900">
              <a:solidFill>
                <a:srgbClr val="056839"/>
              </a:solidFill>
              <a:latin typeface="Calibri"/>
              <a:ea typeface="Calibri"/>
              <a:cs typeface="Calibri"/>
              <a:sym typeface="Calibri"/>
            </a:endParaRPr>
          </a:p>
          <a:p>
            <a:pPr marL="0" marR="0" lvl="0" indent="0" algn="just" rtl="0">
              <a:spcBef>
                <a:spcPts val="2400"/>
              </a:spcBef>
              <a:spcAft>
                <a:spcPts val="0"/>
              </a:spcAft>
              <a:buClr>
                <a:schemeClr val="dk1"/>
              </a:buClr>
              <a:buSzPts val="1100"/>
              <a:buFont typeface="Arial"/>
              <a:buNone/>
            </a:pPr>
            <a:endParaRPr sz="3900">
              <a:solidFill>
                <a:srgbClr val="056839"/>
              </a:solidFill>
              <a:latin typeface="Calibri"/>
              <a:ea typeface="Calibri"/>
              <a:cs typeface="Calibri"/>
              <a:sym typeface="Calibri"/>
            </a:endParaRPr>
          </a:p>
          <a:p>
            <a:pPr marL="0" marR="0" lvl="0" indent="0" algn="just" rtl="0">
              <a:spcBef>
                <a:spcPts val="2400"/>
              </a:spcBef>
              <a:spcAft>
                <a:spcPts val="0"/>
              </a:spcAft>
              <a:buClr>
                <a:schemeClr val="dk1"/>
              </a:buClr>
              <a:buSzPts val="1100"/>
              <a:buFont typeface="Arial"/>
              <a:buNone/>
            </a:pPr>
            <a:r>
              <a:rPr lang="en-GB" sz="3900">
                <a:solidFill>
                  <a:srgbClr val="056839"/>
                </a:solidFill>
                <a:latin typeface="Calibri"/>
                <a:ea typeface="Calibri"/>
                <a:cs typeface="Calibri"/>
                <a:sym typeface="Calibri"/>
              </a:rPr>
              <a:t>Sageli kaasneb majandustegevuse suurenemine ka asustuse positiivse mõjuga.</a:t>
            </a:r>
            <a:endParaRPr sz="3900">
              <a:solidFill>
                <a:srgbClr val="056839"/>
              </a:solidFill>
              <a:latin typeface="Calibri"/>
              <a:ea typeface="Calibri"/>
              <a:cs typeface="Calibri"/>
              <a:sym typeface="Calibri"/>
            </a:endParaRPr>
          </a:p>
          <a:p>
            <a:pPr marL="0" marR="0" lvl="0" indent="0" algn="just" rtl="0">
              <a:spcBef>
                <a:spcPts val="2400"/>
              </a:spcBef>
              <a:spcAft>
                <a:spcPts val="0"/>
              </a:spcAft>
              <a:buClr>
                <a:schemeClr val="dk1"/>
              </a:buClr>
              <a:buSzPts val="1100"/>
              <a:buFont typeface="Arial"/>
              <a:buNone/>
            </a:pPr>
            <a:r>
              <a:rPr lang="en-GB" sz="3900">
                <a:solidFill>
                  <a:srgbClr val="056839"/>
                </a:solidFill>
                <a:latin typeface="Calibri"/>
                <a:ea typeface="Calibri"/>
                <a:cs typeface="Calibri"/>
                <a:sym typeface="Calibri"/>
              </a:rPr>
              <a:t>Tõsi</a:t>
            </a:r>
            <a:endParaRPr sz="3900">
              <a:solidFill>
                <a:srgbClr val="056839"/>
              </a:solidFill>
              <a:latin typeface="Calibri"/>
              <a:ea typeface="Calibri"/>
              <a:cs typeface="Calibri"/>
              <a:sym typeface="Calibri"/>
            </a:endParaRPr>
          </a:p>
          <a:p>
            <a:pPr marL="0" marR="0" lvl="0" indent="0" algn="just" rtl="0">
              <a:spcBef>
                <a:spcPts val="2400"/>
              </a:spcBef>
              <a:spcAft>
                <a:spcPts val="500"/>
              </a:spcAft>
              <a:buSzPts val="1100"/>
              <a:buNone/>
            </a:pPr>
            <a:r>
              <a:rPr lang="en-GB" sz="3900">
                <a:solidFill>
                  <a:srgbClr val="056839"/>
                </a:solidFill>
                <a:latin typeface="Calibri"/>
                <a:ea typeface="Calibri"/>
                <a:cs typeface="Calibri"/>
                <a:sym typeface="Calibri"/>
              </a:rPr>
              <a:t>Vale</a:t>
            </a:r>
            <a:endParaRPr sz="3900">
              <a:solidFill>
                <a:srgbClr val="056839"/>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7"/>
          <p:cNvSpPr txBox="1"/>
          <p:nvPr/>
        </p:nvSpPr>
        <p:spPr>
          <a:xfrm>
            <a:off x="555523" y="730275"/>
            <a:ext cx="18378300" cy="1766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GB" sz="4600" b="1" i="0">
                <a:solidFill>
                  <a:srgbClr val="056839"/>
                </a:solidFill>
                <a:latin typeface="Calibri"/>
                <a:ea typeface="Calibri"/>
                <a:cs typeface="Calibri"/>
                <a:sym typeface="Calibri"/>
              </a:rPr>
              <a:t>Teema 3. </a:t>
            </a:r>
            <a:r>
              <a:rPr lang="en-GB" sz="4600" b="1">
                <a:solidFill>
                  <a:srgbClr val="056839"/>
                </a:solidFill>
                <a:latin typeface="Calibri"/>
                <a:ea typeface="Calibri"/>
                <a:cs typeface="Calibri"/>
                <a:sym typeface="Calibri"/>
              </a:rPr>
              <a:t>Soovitused keskkonnateadliku töökoha loomiseks</a:t>
            </a:r>
            <a:endParaRPr sz="4600" b="1">
              <a:solidFill>
                <a:srgbClr val="056839"/>
              </a:solidFill>
              <a:latin typeface="Calibri"/>
              <a:ea typeface="Calibri"/>
              <a:cs typeface="Calibri"/>
              <a:sym typeface="Calibri"/>
            </a:endParaRPr>
          </a:p>
          <a:p>
            <a:pPr marL="0" marR="0" lvl="0" indent="0" algn="l" rtl="0">
              <a:spcBef>
                <a:spcPts val="0"/>
              </a:spcBef>
              <a:spcAft>
                <a:spcPts val="0"/>
              </a:spcAft>
              <a:buNone/>
            </a:pPr>
            <a:endParaRPr sz="5900" b="0" i="0">
              <a:solidFill>
                <a:srgbClr val="3F7818"/>
              </a:solidFill>
              <a:latin typeface="Play"/>
              <a:ea typeface="Play"/>
              <a:cs typeface="Play"/>
              <a:sym typeface="Play"/>
            </a:endParaRPr>
          </a:p>
        </p:txBody>
      </p:sp>
      <p:sp>
        <p:nvSpPr>
          <p:cNvPr id="263" name="Google Shape;263;p17"/>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264" name="Google Shape;264;p17"/>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265" name="Google Shape;265;p17"/>
          <p:cNvSpPr/>
          <p:nvPr/>
        </p:nvSpPr>
        <p:spPr>
          <a:xfrm>
            <a:off x="712523" y="1491294"/>
            <a:ext cx="59706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pic>
        <p:nvPicPr>
          <p:cNvPr id="266" name="Google Shape;266;p17"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67" name="Google Shape;267;p17"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268" name="Google Shape;268;p17"/>
          <p:cNvSpPr txBox="1"/>
          <p:nvPr/>
        </p:nvSpPr>
        <p:spPr>
          <a:xfrm>
            <a:off x="817081" y="1834452"/>
            <a:ext cx="18378300" cy="2984400"/>
          </a:xfrm>
          <a:prstGeom prst="rect">
            <a:avLst/>
          </a:prstGeom>
          <a:noFill/>
          <a:ln>
            <a:noFill/>
          </a:ln>
        </p:spPr>
        <p:txBody>
          <a:bodyPr spcFirstLastPara="1" wrap="square" lIns="148575" tIns="74275" rIns="148575" bIns="74275" anchor="t" anchorCtr="0">
            <a:spAutoFit/>
          </a:bodyPr>
          <a:lstStyle/>
          <a:p>
            <a:pPr marL="0" marR="0" lvl="0" indent="0" algn="just" rtl="0">
              <a:lnSpc>
                <a:spcPct val="107000"/>
              </a:lnSpc>
              <a:spcBef>
                <a:spcPts val="0"/>
              </a:spcBef>
              <a:spcAft>
                <a:spcPts val="0"/>
              </a:spcAft>
              <a:buNone/>
            </a:pPr>
            <a:r>
              <a:rPr lang="en-GB" sz="2900">
                <a:solidFill>
                  <a:srgbClr val="056839"/>
                </a:solidFill>
                <a:latin typeface="Calibri"/>
                <a:ea typeface="Calibri"/>
                <a:cs typeface="Calibri"/>
                <a:sym typeface="Calibri"/>
              </a:rPr>
              <a:t>Kas soovite teha muudatusi tarbijana, organisatsioonina või koolina? </a:t>
            </a:r>
            <a:endParaRPr sz="2900">
              <a:solidFill>
                <a:srgbClr val="056839"/>
              </a:solidFill>
              <a:latin typeface="Calibri"/>
              <a:ea typeface="Calibri"/>
              <a:cs typeface="Calibri"/>
              <a:sym typeface="Calibri"/>
            </a:endParaRPr>
          </a:p>
          <a:p>
            <a:pPr marL="0" marR="0" lvl="0" indent="0" algn="just" rtl="0">
              <a:lnSpc>
                <a:spcPct val="107000"/>
              </a:lnSpc>
              <a:spcBef>
                <a:spcPts val="0"/>
              </a:spcBef>
              <a:spcAft>
                <a:spcPts val="0"/>
              </a:spcAft>
              <a:buNone/>
            </a:pPr>
            <a:endParaRPr sz="2900">
              <a:solidFill>
                <a:srgbClr val="056839"/>
              </a:solidFill>
              <a:latin typeface="Calibri"/>
              <a:ea typeface="Calibri"/>
              <a:cs typeface="Calibri"/>
              <a:sym typeface="Calibri"/>
            </a:endParaRPr>
          </a:p>
          <a:p>
            <a:pPr marL="0" marR="0" lvl="0" indent="0" algn="just" rtl="0">
              <a:lnSpc>
                <a:spcPct val="107000"/>
              </a:lnSpc>
              <a:spcBef>
                <a:spcPts val="0"/>
              </a:spcBef>
              <a:spcAft>
                <a:spcPts val="0"/>
              </a:spcAft>
              <a:buNone/>
            </a:pPr>
            <a:r>
              <a:rPr lang="en-GB" sz="2900">
                <a:solidFill>
                  <a:srgbClr val="056839"/>
                </a:solidFill>
                <a:latin typeface="Calibri"/>
                <a:ea typeface="Calibri"/>
                <a:cs typeface="Calibri"/>
                <a:sym typeface="Calibri"/>
              </a:rPr>
              <a:t>Avastage, mida saate veel teha. </a:t>
            </a:r>
            <a:endParaRPr sz="2300">
              <a:solidFill>
                <a:srgbClr val="056839"/>
              </a:solidFill>
              <a:latin typeface="Calibri"/>
              <a:ea typeface="Calibri"/>
              <a:cs typeface="Calibri"/>
              <a:sym typeface="Calibri"/>
            </a:endParaRPr>
          </a:p>
          <a:p>
            <a:pPr marL="0" marR="0" lvl="0" indent="0" algn="just" rtl="0">
              <a:lnSpc>
                <a:spcPct val="107000"/>
              </a:lnSpc>
              <a:spcBef>
                <a:spcPts val="0"/>
              </a:spcBef>
              <a:spcAft>
                <a:spcPts val="0"/>
              </a:spcAft>
              <a:buNone/>
            </a:pPr>
            <a:r>
              <a:rPr lang="en-GB" sz="2900">
                <a:solidFill>
                  <a:srgbClr val="056839"/>
                </a:solidFill>
                <a:latin typeface="Calibri"/>
                <a:ea typeface="Calibri"/>
                <a:cs typeface="Calibri"/>
                <a:sym typeface="Calibri"/>
              </a:rPr>
              <a:t>Külasta </a:t>
            </a:r>
            <a:r>
              <a:rPr lang="en-GB" sz="2100" u="sng">
                <a:solidFill>
                  <a:srgbClr val="056839"/>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https://www.plasticsoupfoundation.org/en/how-to-help-the-oceans/#top</a:t>
            </a:r>
            <a:endParaRPr sz="2900">
              <a:solidFill>
                <a:srgbClr val="056839"/>
              </a:solidFill>
              <a:latin typeface="Calibri"/>
              <a:ea typeface="Calibri"/>
              <a:cs typeface="Calibri"/>
              <a:sym typeface="Calibri"/>
            </a:endParaRPr>
          </a:p>
          <a:p>
            <a:pPr marL="0" marR="0" lvl="0" indent="0" algn="just" rtl="0">
              <a:lnSpc>
                <a:spcPct val="107000"/>
              </a:lnSpc>
              <a:spcBef>
                <a:spcPts val="0"/>
              </a:spcBef>
              <a:spcAft>
                <a:spcPts val="0"/>
              </a:spcAft>
              <a:buNone/>
            </a:pPr>
            <a:endParaRPr sz="2900">
              <a:solidFill>
                <a:srgbClr val="056839"/>
              </a:solidFill>
              <a:latin typeface="Calibri"/>
              <a:ea typeface="Calibri"/>
              <a:cs typeface="Calibri"/>
              <a:sym typeface="Calibri"/>
            </a:endParaRPr>
          </a:p>
          <a:p>
            <a:pPr marL="0" marR="0" lvl="0" indent="0" algn="just" rtl="0">
              <a:lnSpc>
                <a:spcPct val="107000"/>
              </a:lnSpc>
              <a:spcBef>
                <a:spcPts val="0"/>
              </a:spcBef>
              <a:spcAft>
                <a:spcPts val="0"/>
              </a:spcAft>
              <a:buNone/>
            </a:pPr>
            <a:r>
              <a:rPr lang="en-GB" sz="2900" b="1">
                <a:solidFill>
                  <a:schemeClr val="dk1"/>
                </a:solidFill>
                <a:latin typeface="Arial"/>
                <a:ea typeface="Arial"/>
                <a:cs typeface="Arial"/>
                <a:sym typeface="Arial"/>
              </a:rPr>
              <a:t> </a:t>
            </a:r>
            <a:endParaRPr sz="2900">
              <a:solidFill>
                <a:schemeClr val="dk1"/>
              </a:solidFill>
              <a:latin typeface="Calibri"/>
              <a:ea typeface="Calibri"/>
              <a:cs typeface="Calibri"/>
              <a:sym typeface="Calibri"/>
            </a:endParaRPr>
          </a:p>
        </p:txBody>
      </p:sp>
      <p:pic>
        <p:nvPicPr>
          <p:cNvPr id="269" name="Google Shape;269;p17"/>
          <p:cNvPicPr preferRelativeResize="0"/>
          <p:nvPr/>
        </p:nvPicPr>
        <p:blipFill rotWithShape="1">
          <a:blip r:embed="rId6">
            <a:alphaModFix/>
          </a:blip>
          <a:srcRect r="6665"/>
          <a:stretch/>
        </p:blipFill>
        <p:spPr>
          <a:xfrm>
            <a:off x="6192703" y="3989416"/>
            <a:ext cx="12926206" cy="488229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p:cNvGrpSpPr/>
        <p:nvPr/>
      </p:nvGrpSpPr>
      <p:grpSpPr>
        <a:xfrm>
          <a:off x="0" y="0"/>
          <a:ext cx="0" cy="0"/>
          <a:chOff x="0" y="0"/>
          <a:chExt cx="0" cy="0"/>
        </a:xfrm>
      </p:grpSpPr>
      <p:pic>
        <p:nvPicPr>
          <p:cNvPr id="275" name="Google Shape;275;p18" descr="Graphical user interface, text&#10;&#10;Description automatically generated"/>
          <p:cNvPicPr preferRelativeResize="0"/>
          <p:nvPr/>
        </p:nvPicPr>
        <p:blipFill rotWithShape="1">
          <a:blip r:embed="rId3">
            <a:alphaModFix/>
          </a:blip>
          <a:srcRect/>
          <a:stretch/>
        </p:blipFill>
        <p:spPr>
          <a:xfrm>
            <a:off x="159219" y="9117932"/>
            <a:ext cx="5165965" cy="1083795"/>
          </a:xfrm>
          <a:prstGeom prst="rect">
            <a:avLst/>
          </a:prstGeom>
          <a:noFill/>
          <a:ln>
            <a:noFill/>
          </a:ln>
        </p:spPr>
      </p:pic>
      <p:pic>
        <p:nvPicPr>
          <p:cNvPr id="276" name="Google Shape;276;p18" descr="Logo&#10;&#10;Description automatically generated"/>
          <p:cNvPicPr preferRelativeResize="0"/>
          <p:nvPr/>
        </p:nvPicPr>
        <p:blipFill rotWithShape="1">
          <a:blip r:embed="rId4">
            <a:alphaModFix/>
          </a:blip>
          <a:srcRect/>
          <a:stretch/>
        </p:blipFill>
        <p:spPr>
          <a:xfrm>
            <a:off x="15232290" y="8150586"/>
            <a:ext cx="3931187" cy="1934692"/>
          </a:xfrm>
          <a:prstGeom prst="rect">
            <a:avLst/>
          </a:prstGeom>
          <a:noFill/>
          <a:ln>
            <a:noFill/>
          </a:ln>
        </p:spPr>
      </p:pic>
      <p:sp>
        <p:nvSpPr>
          <p:cNvPr id="277" name="Google Shape;277;p18"/>
          <p:cNvSpPr/>
          <p:nvPr/>
        </p:nvSpPr>
        <p:spPr>
          <a:xfrm>
            <a:off x="0" y="485267"/>
            <a:ext cx="5970900" cy="1788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278" name="Google Shape;278;p18"/>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279" name="Google Shape;279;p18"/>
          <p:cNvSpPr/>
          <p:nvPr/>
        </p:nvSpPr>
        <p:spPr>
          <a:xfrm>
            <a:off x="14603073" y="485267"/>
            <a:ext cx="5970900" cy="1788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280" name="Google Shape;280;p18"/>
          <p:cNvSpPr/>
          <p:nvPr/>
        </p:nvSpPr>
        <p:spPr>
          <a:xfrm>
            <a:off x="0" y="8877531"/>
            <a:ext cx="14763600" cy="957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281" name="Google Shape;281;p18"/>
          <p:cNvSpPr txBox="1"/>
          <p:nvPr/>
        </p:nvSpPr>
        <p:spPr>
          <a:xfrm>
            <a:off x="1555180" y="1313889"/>
            <a:ext cx="4415400" cy="9966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GB" sz="5500" b="1">
                <a:solidFill>
                  <a:srgbClr val="056839"/>
                </a:solidFill>
                <a:latin typeface="Calibri"/>
                <a:ea typeface="Calibri"/>
                <a:cs typeface="Calibri"/>
                <a:sym typeface="Calibri"/>
              </a:rPr>
              <a:t>Järeldused</a:t>
            </a:r>
            <a:endParaRPr sz="5500" b="1">
              <a:solidFill>
                <a:srgbClr val="056839"/>
              </a:solidFill>
              <a:latin typeface="Calibri"/>
              <a:ea typeface="Calibri"/>
              <a:cs typeface="Calibri"/>
              <a:sym typeface="Calibri"/>
            </a:endParaRPr>
          </a:p>
        </p:txBody>
      </p:sp>
      <p:sp>
        <p:nvSpPr>
          <p:cNvPr id="282" name="Google Shape;282;p18"/>
          <p:cNvSpPr txBox="1"/>
          <p:nvPr/>
        </p:nvSpPr>
        <p:spPr>
          <a:xfrm>
            <a:off x="2298165" y="2590725"/>
            <a:ext cx="15336900" cy="43830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GB" sz="4100">
                <a:solidFill>
                  <a:srgbClr val="056839"/>
                </a:solidFill>
                <a:latin typeface="Calibri"/>
                <a:ea typeface="Calibri"/>
                <a:cs typeface="Calibri"/>
                <a:sym typeface="Calibri"/>
              </a:rPr>
              <a:t>Keskkonnasõbralikud tavad töökohal on olulised mitmel põhjusel: jätkusuutlikkuse teadvustamine, süsiniku jalajälje vähendamine ning keskkonnateadliku töökoha loomine ja säilitamine.</a:t>
            </a:r>
            <a:endParaRPr sz="4100">
              <a:solidFill>
                <a:srgbClr val="056839"/>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title"/>
          </p:nvPr>
        </p:nvSpPr>
        <p:spPr>
          <a:xfrm>
            <a:off x="810985" y="814800"/>
            <a:ext cx="14507100" cy="1981500"/>
          </a:xfrm>
          <a:prstGeom prst="rect">
            <a:avLst/>
          </a:prstGeom>
          <a:noFill/>
          <a:ln>
            <a:noFill/>
          </a:ln>
        </p:spPr>
        <p:txBody>
          <a:bodyPr spcFirstLastPara="1" wrap="square" lIns="148575" tIns="74275" rIns="148575" bIns="74275" anchor="t" anchorCtr="0">
            <a:normAutofit/>
          </a:bodyPr>
          <a:lstStyle/>
          <a:p>
            <a:pPr marL="0" lvl="0" indent="0" algn="l" rtl="0">
              <a:spcBef>
                <a:spcPts val="0"/>
              </a:spcBef>
              <a:spcAft>
                <a:spcPts val="0"/>
              </a:spcAft>
              <a:buClr>
                <a:schemeClr val="accent1"/>
              </a:buClr>
              <a:buSzPts val="5900"/>
              <a:buFont typeface="Trebuchet MS"/>
              <a:buNone/>
            </a:pPr>
            <a:r>
              <a:rPr lang="en-GB" b="1">
                <a:solidFill>
                  <a:srgbClr val="056839"/>
                </a:solidFill>
                <a:latin typeface="Calibri"/>
                <a:ea typeface="Calibri"/>
                <a:cs typeface="Calibri"/>
                <a:sym typeface="Calibri"/>
              </a:rPr>
              <a:t>Õpiväljundid</a:t>
            </a:r>
            <a:endParaRPr b="1">
              <a:solidFill>
                <a:srgbClr val="056839"/>
              </a:solidFill>
              <a:latin typeface="Calibri"/>
              <a:ea typeface="Calibri"/>
              <a:cs typeface="Calibri"/>
              <a:sym typeface="Calibri"/>
            </a:endParaRPr>
          </a:p>
        </p:txBody>
      </p:sp>
      <p:sp>
        <p:nvSpPr>
          <p:cNvPr id="80" name="Google Shape;80;p2"/>
          <p:cNvSpPr txBox="1">
            <a:spLocks noGrp="1"/>
          </p:cNvSpPr>
          <p:nvPr>
            <p:ph type="body" idx="1"/>
          </p:nvPr>
        </p:nvSpPr>
        <p:spPr>
          <a:xfrm>
            <a:off x="1972055" y="2592375"/>
            <a:ext cx="15169200" cy="4989600"/>
          </a:xfrm>
          <a:prstGeom prst="rect">
            <a:avLst/>
          </a:prstGeom>
          <a:noFill/>
          <a:ln>
            <a:noFill/>
          </a:ln>
        </p:spPr>
        <p:txBody>
          <a:bodyPr spcFirstLastPara="1" wrap="square" lIns="148575" tIns="74275" rIns="148575" bIns="74275" anchor="t" anchorCtr="0">
            <a:normAutofit lnSpcReduction="10000"/>
          </a:bodyPr>
          <a:lstStyle/>
          <a:p>
            <a:pPr marL="558800" marR="0" lvl="0" indent="-615950" algn="just" rtl="0">
              <a:lnSpc>
                <a:spcPct val="150000"/>
              </a:lnSpc>
              <a:spcBef>
                <a:spcPts val="0"/>
              </a:spcBef>
              <a:spcAft>
                <a:spcPts val="0"/>
              </a:spcAft>
              <a:buClr>
                <a:srgbClr val="056839"/>
              </a:buClr>
              <a:buSzPts val="3300"/>
              <a:buFont typeface="Calibri"/>
              <a:buChar char="●"/>
            </a:pPr>
            <a:r>
              <a:rPr lang="en-GB" sz="3300">
                <a:solidFill>
                  <a:srgbClr val="056839"/>
                </a:solidFill>
                <a:latin typeface="Calibri"/>
                <a:ea typeface="Calibri"/>
                <a:cs typeface="Calibri"/>
                <a:sym typeface="Calibri"/>
              </a:rPr>
              <a:t>mõista uute ja vanade radade loomise ja hooldamise mõju plastisektoris, transpordivahendite mõju loodusele.</a:t>
            </a:r>
            <a:endParaRPr sz="3300">
              <a:solidFill>
                <a:srgbClr val="056839"/>
              </a:solidFill>
              <a:latin typeface="Calibri"/>
              <a:ea typeface="Calibri"/>
              <a:cs typeface="Calibri"/>
              <a:sym typeface="Calibri"/>
            </a:endParaRPr>
          </a:p>
          <a:p>
            <a:pPr marL="558800" marR="0" lvl="0" indent="0" algn="just" rtl="0">
              <a:lnSpc>
                <a:spcPct val="150000"/>
              </a:lnSpc>
              <a:spcBef>
                <a:spcPts val="0"/>
              </a:spcBef>
              <a:spcAft>
                <a:spcPts val="0"/>
              </a:spcAft>
              <a:buNone/>
            </a:pPr>
            <a:endParaRPr sz="3300">
              <a:solidFill>
                <a:srgbClr val="056839"/>
              </a:solidFill>
              <a:latin typeface="Calibri"/>
              <a:ea typeface="Calibri"/>
              <a:cs typeface="Calibri"/>
              <a:sym typeface="Calibri"/>
            </a:endParaRPr>
          </a:p>
          <a:p>
            <a:pPr marL="558800" marR="0" lvl="0" indent="-615950" algn="just" rtl="0">
              <a:lnSpc>
                <a:spcPct val="150000"/>
              </a:lnSpc>
              <a:spcBef>
                <a:spcPts val="0"/>
              </a:spcBef>
              <a:spcAft>
                <a:spcPts val="0"/>
              </a:spcAft>
              <a:buClr>
                <a:srgbClr val="056839"/>
              </a:buClr>
              <a:buSzPts val="3300"/>
              <a:buFont typeface="Calibri"/>
              <a:buChar char="●"/>
            </a:pPr>
            <a:r>
              <a:rPr lang="en-GB" sz="3300">
                <a:solidFill>
                  <a:srgbClr val="056839"/>
                </a:solidFill>
                <a:latin typeface="Calibri"/>
                <a:ea typeface="Calibri"/>
                <a:cs typeface="Calibri"/>
                <a:sym typeface="Calibri"/>
              </a:rPr>
              <a:t>Tutvuda keskkonnasõbralike tavade eelistega organisatsioonidele.</a:t>
            </a:r>
            <a:endParaRPr sz="3300">
              <a:solidFill>
                <a:srgbClr val="056839"/>
              </a:solidFill>
              <a:latin typeface="Calibri"/>
              <a:ea typeface="Calibri"/>
              <a:cs typeface="Calibri"/>
              <a:sym typeface="Calibri"/>
            </a:endParaRPr>
          </a:p>
          <a:p>
            <a:pPr marL="558800" marR="0" lvl="0" indent="0" algn="just" rtl="0">
              <a:lnSpc>
                <a:spcPct val="150000"/>
              </a:lnSpc>
              <a:spcBef>
                <a:spcPts val="0"/>
              </a:spcBef>
              <a:spcAft>
                <a:spcPts val="0"/>
              </a:spcAft>
              <a:buNone/>
            </a:pPr>
            <a:endParaRPr sz="3300">
              <a:solidFill>
                <a:srgbClr val="056839"/>
              </a:solidFill>
              <a:latin typeface="Calibri"/>
              <a:ea typeface="Calibri"/>
              <a:cs typeface="Calibri"/>
              <a:sym typeface="Calibri"/>
            </a:endParaRPr>
          </a:p>
          <a:p>
            <a:pPr marL="558800" marR="0" lvl="0" indent="-615950" algn="just" rtl="0">
              <a:lnSpc>
                <a:spcPct val="150000"/>
              </a:lnSpc>
              <a:spcBef>
                <a:spcPts val="0"/>
              </a:spcBef>
              <a:spcAft>
                <a:spcPts val="0"/>
              </a:spcAft>
              <a:buClr>
                <a:srgbClr val="056839"/>
              </a:buClr>
              <a:buSzPts val="3300"/>
              <a:buFont typeface="Calibri"/>
              <a:buChar char="●"/>
            </a:pPr>
            <a:r>
              <a:rPr lang="en-GB" sz="3300">
                <a:solidFill>
                  <a:srgbClr val="056839"/>
                </a:solidFill>
                <a:latin typeface="Calibri"/>
                <a:ea typeface="Calibri"/>
                <a:cs typeface="Calibri"/>
                <a:sym typeface="Calibri"/>
              </a:rPr>
              <a:t>õppida tundma erinevate materjalide kasutamise alternatiive ja erinevaid meetodeid keskkonnateadliku töökoha loomiseks ja säilitamiseks.</a:t>
            </a:r>
            <a:endParaRPr>
              <a:solidFill>
                <a:srgbClr val="056839"/>
              </a:solidFill>
            </a:endParaRPr>
          </a:p>
        </p:txBody>
      </p:sp>
      <p:sp>
        <p:nvSpPr>
          <p:cNvPr id="81" name="Google Shape;81;p2"/>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rgbClr val="FFFFFF"/>
              </a:solidFill>
              <a:latin typeface="Calibri"/>
              <a:ea typeface="Calibri"/>
              <a:cs typeface="Calibri"/>
              <a:sym typeface="Calibri"/>
            </a:endParaRPr>
          </a:p>
        </p:txBody>
      </p:sp>
      <p:sp>
        <p:nvSpPr>
          <p:cNvPr id="82" name="Google Shape;82;p2"/>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rgbClr val="FFFFFF"/>
              </a:solidFill>
              <a:latin typeface="Calibri"/>
              <a:ea typeface="Calibri"/>
              <a:cs typeface="Calibri"/>
              <a:sym typeface="Calibri"/>
            </a:endParaRPr>
          </a:p>
        </p:txBody>
      </p:sp>
      <p:sp>
        <p:nvSpPr>
          <p:cNvPr id="83" name="Google Shape;83;p2"/>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rgbClr val="FFFFFF"/>
              </a:solidFill>
              <a:latin typeface="Calibri"/>
              <a:ea typeface="Calibri"/>
              <a:cs typeface="Calibri"/>
              <a:sym typeface="Calibri"/>
            </a:endParaRPr>
          </a:p>
        </p:txBody>
      </p:sp>
      <p:pic>
        <p:nvPicPr>
          <p:cNvPr id="84" name="Google Shape;84;p2"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85" name="Google Shape;85;p2"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3"/>
          <p:cNvSpPr/>
          <p:nvPr/>
        </p:nvSpPr>
        <p:spPr>
          <a:xfrm>
            <a:off x="0" y="0"/>
            <a:ext cx="20574000" cy="10287000"/>
          </a:xfrm>
          <a:prstGeom prst="rect">
            <a:avLst/>
          </a:prstGeom>
          <a:gradFill>
            <a:gsLst>
              <a:gs pos="0">
                <a:srgbClr val="FAFDF1"/>
              </a:gs>
              <a:gs pos="100000">
                <a:srgbClr val="7AC99A">
                  <a:alpha val="77647"/>
                </a:srgbClr>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91" name="Google Shape;91;p3"/>
          <p:cNvSpPr txBox="1"/>
          <p:nvPr/>
        </p:nvSpPr>
        <p:spPr>
          <a:xfrm>
            <a:off x="895634" y="641955"/>
            <a:ext cx="13848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GB" sz="5900" b="1">
                <a:solidFill>
                  <a:srgbClr val="056839"/>
                </a:solidFill>
                <a:latin typeface="Calibri"/>
                <a:ea typeface="Calibri"/>
                <a:cs typeface="Calibri"/>
                <a:sym typeface="Calibri"/>
              </a:rPr>
              <a:t>Kursuse käigus käsitletav(ad) roheline(d) oskus(ed)</a:t>
            </a:r>
            <a:endParaRPr sz="5900" b="1">
              <a:solidFill>
                <a:srgbClr val="056839"/>
              </a:solidFill>
              <a:latin typeface="Calibri"/>
              <a:ea typeface="Calibri"/>
              <a:cs typeface="Calibri"/>
              <a:sym typeface="Calibri"/>
            </a:endParaRPr>
          </a:p>
          <a:p>
            <a:pPr marL="0" marR="0" lvl="0" indent="0" algn="l" rtl="0">
              <a:spcBef>
                <a:spcPts val="0"/>
              </a:spcBef>
              <a:spcAft>
                <a:spcPts val="0"/>
              </a:spcAft>
              <a:buNone/>
            </a:pPr>
            <a:endParaRPr sz="2900" b="1">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2900">
              <a:solidFill>
                <a:schemeClr val="dk1"/>
              </a:solidFill>
              <a:latin typeface="Trebuchet MS"/>
              <a:ea typeface="Trebuchet MS"/>
              <a:cs typeface="Trebuchet MS"/>
              <a:sym typeface="Trebuchet MS"/>
            </a:endParaRPr>
          </a:p>
        </p:txBody>
      </p:sp>
      <p:sp>
        <p:nvSpPr>
          <p:cNvPr id="92" name="Google Shape;92;p3"/>
          <p:cNvSpPr txBox="1"/>
          <p:nvPr/>
        </p:nvSpPr>
        <p:spPr>
          <a:xfrm>
            <a:off x="5297824" y="2422666"/>
            <a:ext cx="7993800" cy="5252700"/>
          </a:xfrm>
          <a:prstGeom prst="rect">
            <a:avLst/>
          </a:prstGeom>
          <a:noFill/>
          <a:ln>
            <a:noFill/>
          </a:ln>
        </p:spPr>
        <p:txBody>
          <a:bodyPr spcFirstLastPara="1" wrap="square" lIns="148575" tIns="74275" rIns="148575" bIns="74275" anchor="t" anchorCtr="0">
            <a:spAutoFit/>
          </a:bodyPr>
          <a:lstStyle/>
          <a:p>
            <a:pPr marL="558800" marR="0" lvl="0" indent="-552450" algn="l" rtl="0">
              <a:lnSpc>
                <a:spcPct val="150000"/>
              </a:lnSpc>
              <a:spcBef>
                <a:spcPts val="0"/>
              </a:spcBef>
              <a:spcAft>
                <a:spcPts val="0"/>
              </a:spcAft>
              <a:buClr>
                <a:srgbClr val="056839"/>
              </a:buClr>
              <a:buSzPts val="3900"/>
              <a:buFont typeface="Calibri"/>
              <a:buChar char="•"/>
            </a:pPr>
            <a:r>
              <a:rPr lang="en-GB" sz="3900">
                <a:solidFill>
                  <a:srgbClr val="056839"/>
                </a:solidFill>
                <a:latin typeface="Calibri"/>
                <a:ea typeface="Calibri"/>
                <a:cs typeface="Calibri"/>
                <a:sym typeface="Calibri"/>
              </a:rPr>
              <a:t>Edasi mõtlev</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Calibri"/>
              <a:buChar char="•"/>
            </a:pPr>
            <a:r>
              <a:rPr lang="en-GB" sz="3900">
                <a:solidFill>
                  <a:srgbClr val="056839"/>
                </a:solidFill>
                <a:latin typeface="Calibri"/>
                <a:ea typeface="Calibri"/>
                <a:cs typeface="Calibri"/>
                <a:sym typeface="Calibri"/>
              </a:rPr>
              <a:t>Analüütilised oskused</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Calibri"/>
              <a:buChar char="•"/>
            </a:pPr>
            <a:r>
              <a:rPr lang="en-GB" sz="3900">
                <a:solidFill>
                  <a:srgbClr val="056839"/>
                </a:solidFill>
                <a:latin typeface="Calibri"/>
                <a:ea typeface="Calibri"/>
                <a:cs typeface="Calibri"/>
                <a:sym typeface="Calibri"/>
              </a:rPr>
              <a:t>Lean-tootmine</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Calibri"/>
              <a:buChar char="•"/>
            </a:pPr>
            <a:r>
              <a:rPr lang="en-GB" sz="3900">
                <a:solidFill>
                  <a:srgbClr val="056839"/>
                </a:solidFill>
                <a:latin typeface="Calibri"/>
                <a:ea typeface="Calibri"/>
                <a:cs typeface="Calibri"/>
                <a:sym typeface="Calibri"/>
              </a:rPr>
              <a:t>Hooldus- ja remondioskused</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Calibri"/>
              <a:buChar char="•"/>
            </a:pPr>
            <a:r>
              <a:rPr lang="en-GB" sz="3900">
                <a:solidFill>
                  <a:srgbClr val="056839"/>
                </a:solidFill>
                <a:latin typeface="Calibri"/>
                <a:ea typeface="Calibri"/>
                <a:cs typeface="Calibri"/>
                <a:sym typeface="Calibri"/>
              </a:rPr>
              <a:t>Reostuse vältimine</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Calibri"/>
              <a:buChar char="•"/>
            </a:pPr>
            <a:r>
              <a:rPr lang="en-GB" sz="3900">
                <a:solidFill>
                  <a:srgbClr val="056839"/>
                </a:solidFill>
                <a:latin typeface="Calibri"/>
                <a:ea typeface="Calibri"/>
                <a:cs typeface="Calibri"/>
                <a:sym typeface="Calibri"/>
              </a:rPr>
              <a:t>Ökodisain</a:t>
            </a:r>
            <a:endParaRPr sz="3900">
              <a:solidFill>
                <a:srgbClr val="056839"/>
              </a:solidFill>
              <a:latin typeface="Calibri"/>
              <a:ea typeface="Calibri"/>
              <a:cs typeface="Calibri"/>
              <a:sym typeface="Calibri"/>
            </a:endParaRPr>
          </a:p>
        </p:txBody>
      </p:sp>
      <p:pic>
        <p:nvPicPr>
          <p:cNvPr id="93" name="Google Shape;93;p3"/>
          <p:cNvPicPr preferRelativeResize="0"/>
          <p:nvPr/>
        </p:nvPicPr>
        <p:blipFill rotWithShape="1">
          <a:blip r:embed="rId3">
            <a:alphaModFix/>
          </a:blip>
          <a:srcRect/>
          <a:stretch/>
        </p:blipFill>
        <p:spPr>
          <a:xfrm>
            <a:off x="2118639" y="3740577"/>
            <a:ext cx="1801371" cy="3003811"/>
          </a:xfrm>
          <a:prstGeom prst="rect">
            <a:avLst/>
          </a:prstGeom>
          <a:noFill/>
          <a:ln>
            <a:noFill/>
          </a:ln>
        </p:spPr>
      </p:pic>
      <p:pic>
        <p:nvPicPr>
          <p:cNvPr id="94" name="Google Shape;94;p3" descr="Logo&#10;&#10;Description automatically generated"/>
          <p:cNvPicPr preferRelativeResize="0"/>
          <p:nvPr/>
        </p:nvPicPr>
        <p:blipFill rotWithShape="1">
          <a:blip r:embed="rId4">
            <a:alphaModFix/>
          </a:blip>
          <a:srcRect/>
          <a:stretch/>
        </p:blipFill>
        <p:spPr>
          <a:xfrm>
            <a:off x="279021" y="9106292"/>
            <a:ext cx="2025614" cy="996885"/>
          </a:xfrm>
          <a:prstGeom prst="rect">
            <a:avLst/>
          </a:prstGeom>
          <a:noFill/>
          <a:ln>
            <a:noFill/>
          </a:ln>
        </p:spPr>
      </p:pic>
      <p:pic>
        <p:nvPicPr>
          <p:cNvPr id="95" name="Google Shape;95;p3" descr="Graphical user interface, text&#10;&#10;Description automatically generated"/>
          <p:cNvPicPr preferRelativeResize="0"/>
          <p:nvPr/>
        </p:nvPicPr>
        <p:blipFill rotWithShape="1">
          <a:blip r:embed="rId5">
            <a:alphaModFix/>
          </a:blip>
          <a:srcRect/>
          <a:stretch/>
        </p:blipFill>
        <p:spPr>
          <a:xfrm>
            <a:off x="3131911" y="9240848"/>
            <a:ext cx="3468962" cy="7277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4"/>
          <p:cNvSpPr txBox="1">
            <a:spLocks noGrp="1"/>
          </p:cNvSpPr>
          <p:nvPr>
            <p:ph type="ctrTitle"/>
          </p:nvPr>
        </p:nvSpPr>
        <p:spPr>
          <a:xfrm>
            <a:off x="374161" y="-201187"/>
            <a:ext cx="17990700" cy="1467000"/>
          </a:xfrm>
          <a:prstGeom prst="rect">
            <a:avLst/>
          </a:prstGeom>
          <a:noFill/>
          <a:ln>
            <a:noFill/>
          </a:ln>
        </p:spPr>
        <p:txBody>
          <a:bodyPr spcFirstLastPara="1" wrap="square" lIns="148575" tIns="74275" rIns="148575" bIns="74275" anchor="b" anchorCtr="0">
            <a:noAutofit/>
          </a:bodyPr>
          <a:lstStyle/>
          <a:p>
            <a:pPr marL="0" lvl="0" indent="0" algn="l" rtl="0">
              <a:lnSpc>
                <a:spcPct val="115000"/>
              </a:lnSpc>
              <a:spcBef>
                <a:spcPts val="0"/>
              </a:spcBef>
              <a:spcAft>
                <a:spcPts val="0"/>
              </a:spcAft>
              <a:buClr>
                <a:schemeClr val="accent1"/>
              </a:buClr>
              <a:buSzPts val="4600"/>
              <a:buFont typeface="Trebuchet MS"/>
              <a:buNone/>
            </a:pPr>
            <a:r>
              <a:rPr lang="en-GB" sz="4400" b="1">
                <a:solidFill>
                  <a:srgbClr val="056839"/>
                </a:solidFill>
                <a:latin typeface="Calibri"/>
                <a:ea typeface="Calibri"/>
                <a:cs typeface="Calibri"/>
                <a:sym typeface="Calibri"/>
              </a:rPr>
              <a:t>Sissejuhatav video töökohal tekkivate süsinikdioksiidi heitkoguste kohta töökohal</a:t>
            </a:r>
            <a:endParaRPr sz="4400" b="1">
              <a:solidFill>
                <a:srgbClr val="056839"/>
              </a:solidFill>
              <a:latin typeface="Calibri"/>
              <a:ea typeface="Calibri"/>
              <a:cs typeface="Calibri"/>
              <a:sym typeface="Calibri"/>
            </a:endParaRPr>
          </a:p>
        </p:txBody>
      </p:sp>
      <p:sp>
        <p:nvSpPr>
          <p:cNvPr id="101" name="Google Shape;101;p4"/>
          <p:cNvSpPr txBox="1"/>
          <p:nvPr/>
        </p:nvSpPr>
        <p:spPr>
          <a:xfrm>
            <a:off x="839749" y="4329600"/>
            <a:ext cx="6046200" cy="16278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GB" sz="2400">
                <a:solidFill>
                  <a:schemeClr val="dk1"/>
                </a:solidFill>
                <a:latin typeface="Calibri"/>
                <a:ea typeface="Calibri"/>
                <a:cs typeface="Calibri"/>
                <a:sym typeface="Calibri"/>
              </a:rPr>
              <a:t>iHASCO (2018), Töökoha süsinikdioksiidi heitkogused - keskkonnateadlikkus</a:t>
            </a:r>
            <a:r>
              <a:rPr lang="en-GB" sz="2400" u="sng">
                <a:solidFill>
                  <a:srgbClr val="25AAE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GB" sz="2400">
                <a:solidFill>
                  <a:srgbClr val="25AAE1"/>
                </a:solidFill>
                <a:latin typeface="Calibri"/>
                <a:ea typeface="Calibri"/>
                <a:cs typeface="Calibri"/>
                <a:sym typeface="Calibri"/>
              </a:rPr>
              <a:t>https://www.youtube.com/watch?v=HSxaZhmx9f8&amp;t=71s. </a:t>
            </a:r>
            <a:endParaRPr sz="1800">
              <a:solidFill>
                <a:srgbClr val="25AAE1"/>
              </a:solidFill>
              <a:latin typeface="Calibri"/>
              <a:ea typeface="Calibri"/>
              <a:cs typeface="Calibri"/>
              <a:sym typeface="Calibri"/>
            </a:endParaRPr>
          </a:p>
        </p:txBody>
      </p:sp>
      <p:pic>
        <p:nvPicPr>
          <p:cNvPr id="102" name="Google Shape;102;p4" descr="Every organisation can make a difference by reducing its carbon footprint.&#10;&#10;A carbon footprint is the total amount of greenhouse gas emissions either an object, person, household, or workplace produces.&#10;&#10;This includes the obvious things like driving a vehicle or using central heating, but it also includes an organisation being aware of the products they buy, how they use work equipment, and knowing what emissions are produced to make, transport and use products and machinery.&#10;&#10;This goes for all sorts - clothing, stationery, furniture, computers, trucks, bulldozers… pretty much everything!&#10;&#10;Many businesses compensate for their impact on the environment by offsetting their carbon emissions - this means paying for an equivalent emissions saving somewhere else, with the goal of becoming carbon neutral.&#10;&#10;For example, by offering financial support to renewable energy projects, like installing wind farms.&#10;&#10;Although this is a very positive strategy, an organisation shouldn’t use it as a means to justify their greenhouse gas emissions.&#10;&#10;The aim of the game is less - less waste, less pollution, less energy usage.&#10;&#10;Reducing its carbon footprint is not only the right thing for an organisation to do, but by meeting any legal obligations that are required, they can avoid any legal costs or damage to their reputation." title="Workplace Carbon Emissions | Environmental Awareness | iHASCO">
            <a:hlinkClick r:id="rId4"/>
          </p:cNvPr>
          <p:cNvPicPr preferRelativeResize="0"/>
          <p:nvPr/>
        </p:nvPicPr>
        <p:blipFill>
          <a:blip r:embed="rId5">
            <a:alphaModFix/>
          </a:blip>
          <a:stretch>
            <a:fillRect/>
          </a:stretch>
        </p:blipFill>
        <p:spPr>
          <a:xfrm>
            <a:off x="7895042" y="1699983"/>
            <a:ext cx="8678850" cy="6509137"/>
          </a:xfrm>
          <a:prstGeom prst="rect">
            <a:avLst/>
          </a:prstGeom>
          <a:noFill/>
          <a:ln>
            <a:noFill/>
          </a:ln>
        </p:spPr>
      </p:pic>
      <p:sp>
        <p:nvSpPr>
          <p:cNvPr id="103" name="Google Shape;103;p4"/>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rgbClr val="FFFFFF"/>
              </a:solidFill>
              <a:latin typeface="Calibri"/>
              <a:ea typeface="Calibri"/>
              <a:cs typeface="Calibri"/>
              <a:sym typeface="Calibri"/>
            </a:endParaRPr>
          </a:p>
        </p:txBody>
      </p:sp>
      <p:sp>
        <p:nvSpPr>
          <p:cNvPr id="104" name="Google Shape;104;p4"/>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rgbClr val="FFFFFF"/>
              </a:solidFill>
              <a:latin typeface="Calibri"/>
              <a:ea typeface="Calibri"/>
              <a:cs typeface="Calibri"/>
              <a:sym typeface="Calibri"/>
            </a:endParaRPr>
          </a:p>
        </p:txBody>
      </p:sp>
      <p:pic>
        <p:nvPicPr>
          <p:cNvPr id="105" name="Google Shape;105;p4" descr="Logo&#10;&#10;Description automatically generated"/>
          <p:cNvPicPr preferRelativeResize="0"/>
          <p:nvPr/>
        </p:nvPicPr>
        <p:blipFill rotWithShape="1">
          <a:blip r:embed="rId6">
            <a:alphaModFix/>
          </a:blip>
          <a:srcRect/>
          <a:stretch/>
        </p:blipFill>
        <p:spPr>
          <a:xfrm>
            <a:off x="279021" y="9106292"/>
            <a:ext cx="2025614" cy="996885"/>
          </a:xfrm>
          <a:prstGeom prst="rect">
            <a:avLst/>
          </a:prstGeom>
          <a:noFill/>
          <a:ln>
            <a:noFill/>
          </a:ln>
        </p:spPr>
      </p:pic>
      <p:pic>
        <p:nvPicPr>
          <p:cNvPr id="106" name="Google Shape;106;p4" descr="Graphical user interface, text&#10;&#10;Description automatically generated"/>
          <p:cNvPicPr preferRelativeResize="0"/>
          <p:nvPr/>
        </p:nvPicPr>
        <p:blipFill rotWithShape="1">
          <a:blip r:embed="rId7">
            <a:alphaModFix/>
          </a:blip>
          <a:srcRect/>
          <a:stretch/>
        </p:blipFill>
        <p:spPr>
          <a:xfrm>
            <a:off x="3131911" y="9240848"/>
            <a:ext cx="3468962" cy="7277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14e468cb221_0_1"/>
          <p:cNvSpPr txBox="1"/>
          <p:nvPr/>
        </p:nvSpPr>
        <p:spPr>
          <a:xfrm>
            <a:off x="1034398" y="820013"/>
            <a:ext cx="15828000" cy="2376900"/>
          </a:xfrm>
          <a:prstGeom prst="rect">
            <a:avLst/>
          </a:prstGeom>
          <a:noFill/>
          <a:ln>
            <a:noFill/>
          </a:ln>
        </p:spPr>
        <p:txBody>
          <a:bodyPr spcFirstLastPara="1" wrap="square" lIns="148575" tIns="74275" rIns="148575" bIns="74275" anchor="t" anchorCtr="0">
            <a:spAutoFit/>
          </a:bodyPr>
          <a:lstStyle/>
          <a:p>
            <a:pPr marL="0" marR="0" lvl="0" indent="0" algn="just" rtl="0">
              <a:spcBef>
                <a:spcPts val="0"/>
              </a:spcBef>
              <a:spcAft>
                <a:spcPts val="0"/>
              </a:spcAft>
              <a:buNone/>
            </a:pPr>
            <a:r>
              <a:rPr lang="en-GB" sz="5000" b="1">
                <a:solidFill>
                  <a:srgbClr val="056839"/>
                </a:solidFill>
                <a:latin typeface="Calibri"/>
                <a:ea typeface="Calibri"/>
                <a:cs typeface="Calibri"/>
                <a:sym typeface="Calibri"/>
              </a:rPr>
              <a:t>Teema 1: Plastistatistika</a:t>
            </a:r>
            <a:endParaRPr sz="5000" b="1">
              <a:solidFill>
                <a:srgbClr val="056839"/>
              </a:solidFill>
              <a:latin typeface="Calibri"/>
              <a:ea typeface="Calibri"/>
              <a:cs typeface="Calibri"/>
              <a:sym typeface="Calibri"/>
            </a:endParaRPr>
          </a:p>
          <a:p>
            <a:pPr marL="0" marR="0" lvl="0" indent="0" algn="l" rtl="0">
              <a:spcBef>
                <a:spcPts val="500"/>
              </a:spcBef>
              <a:spcAft>
                <a:spcPts val="0"/>
              </a:spcAft>
              <a:buNone/>
            </a:pPr>
            <a:endParaRPr sz="2900" b="1">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800" b="1">
              <a:solidFill>
                <a:schemeClr val="dk1"/>
              </a:solidFill>
              <a:latin typeface="Trebuchet MS"/>
              <a:ea typeface="Trebuchet MS"/>
              <a:cs typeface="Trebuchet MS"/>
              <a:sym typeface="Trebuchet MS"/>
            </a:endParaRPr>
          </a:p>
          <a:p>
            <a:pPr marL="0" marR="0" lvl="0" indent="0" algn="just" rtl="0">
              <a:lnSpc>
                <a:spcPct val="150000"/>
              </a:lnSpc>
              <a:spcBef>
                <a:spcPts val="2700"/>
              </a:spcBef>
              <a:spcAft>
                <a:spcPts val="0"/>
              </a:spcAft>
              <a:buNone/>
            </a:pPr>
            <a:endParaRPr sz="3100">
              <a:solidFill>
                <a:schemeClr val="dk1"/>
              </a:solidFill>
              <a:latin typeface="Trebuchet MS"/>
              <a:ea typeface="Trebuchet MS"/>
              <a:cs typeface="Trebuchet MS"/>
              <a:sym typeface="Trebuchet MS"/>
            </a:endParaRPr>
          </a:p>
        </p:txBody>
      </p:sp>
      <p:sp>
        <p:nvSpPr>
          <p:cNvPr id="112" name="Google Shape;112;g14e468cb221_0_1"/>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113" name="Google Shape;113;g14e468cb221_0_1"/>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114" name="Google Shape;114;g14e468cb221_0_1"/>
          <p:cNvSpPr/>
          <p:nvPr/>
        </p:nvSpPr>
        <p:spPr>
          <a:xfrm>
            <a:off x="1034414" y="1758444"/>
            <a:ext cx="59706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pic>
        <p:nvPicPr>
          <p:cNvPr id="115" name="Google Shape;115;g14e468cb221_0_1"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16" name="Google Shape;116;g14e468cb221_0_1"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pic>
        <p:nvPicPr>
          <p:cNvPr id="117" name="Google Shape;117;g14e468cb221_0_1"/>
          <p:cNvPicPr preferRelativeResize="0"/>
          <p:nvPr/>
        </p:nvPicPr>
        <p:blipFill rotWithShape="1">
          <a:blip r:embed="rId5">
            <a:alphaModFix/>
          </a:blip>
          <a:srcRect/>
          <a:stretch/>
        </p:blipFill>
        <p:spPr>
          <a:xfrm>
            <a:off x="6449371" y="2589263"/>
            <a:ext cx="9153561" cy="5152726"/>
          </a:xfrm>
          <a:prstGeom prst="rect">
            <a:avLst/>
          </a:prstGeom>
          <a:noFill/>
          <a:ln>
            <a:noFill/>
          </a:ln>
        </p:spPr>
      </p:pic>
      <p:sp>
        <p:nvSpPr>
          <p:cNvPr id="118" name="Google Shape;118;g14e468cb221_0_1"/>
          <p:cNvSpPr txBox="1"/>
          <p:nvPr/>
        </p:nvSpPr>
        <p:spPr>
          <a:xfrm>
            <a:off x="5815300" y="7742000"/>
            <a:ext cx="13037100" cy="17790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Clr>
                <a:schemeClr val="dk1"/>
              </a:buClr>
              <a:buSzPts val="1800"/>
              <a:buFont typeface="Arial"/>
              <a:buNone/>
            </a:pPr>
            <a:endParaRPr sz="200">
              <a:solidFill>
                <a:schemeClr val="dk1"/>
              </a:solidFill>
              <a:latin typeface="Calibri"/>
              <a:ea typeface="Calibri"/>
              <a:cs typeface="Calibri"/>
              <a:sym typeface="Calibri"/>
            </a:endParaRPr>
          </a:p>
          <a:p>
            <a:pPr marL="0" lvl="0" indent="0" algn="l" rtl="0">
              <a:lnSpc>
                <a:spcPct val="135000"/>
              </a:lnSpc>
              <a:spcBef>
                <a:spcPts val="2100"/>
              </a:spcBef>
              <a:spcAft>
                <a:spcPts val="0"/>
              </a:spcAft>
              <a:buNone/>
            </a:pPr>
            <a:r>
              <a:rPr lang="en-GB" sz="3000">
                <a:solidFill>
                  <a:schemeClr val="dk1"/>
                </a:solidFill>
                <a:highlight>
                  <a:srgbClr val="FFFFFF"/>
                </a:highlight>
              </a:rPr>
              <a:t>Kuidas vähendada plastiku tarbimist? Inerdrola</a:t>
            </a:r>
            <a:endParaRPr sz="3000">
              <a:solidFill>
                <a:schemeClr val="dk1"/>
              </a:solidFill>
            </a:endParaRPr>
          </a:p>
          <a:p>
            <a:pPr marL="0" lvl="0" indent="0" algn="l" rtl="0">
              <a:spcBef>
                <a:spcPts val="700"/>
              </a:spcBef>
              <a:spcAft>
                <a:spcPts val="0"/>
              </a:spcAft>
              <a:buNone/>
            </a:pPr>
            <a:r>
              <a:rPr lang="en-GB" sz="3000" u="sng">
                <a:solidFill>
                  <a:schemeClr val="hlink"/>
                </a:solidFill>
                <a:hlinkClick r:id="rId6"/>
              </a:rPr>
              <a:t> https://www.iberdrola.com/sustainability/how-to-reduce-plastic-use </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6"/>
          <p:cNvSpPr txBox="1">
            <a:spLocks noGrp="1"/>
          </p:cNvSpPr>
          <p:nvPr>
            <p:ph type="ctrTitle"/>
          </p:nvPr>
        </p:nvSpPr>
        <p:spPr>
          <a:xfrm>
            <a:off x="369942" y="450"/>
            <a:ext cx="18532200" cy="1371300"/>
          </a:xfrm>
          <a:prstGeom prst="rect">
            <a:avLst/>
          </a:prstGeom>
          <a:noFill/>
          <a:ln>
            <a:noFill/>
          </a:ln>
        </p:spPr>
        <p:txBody>
          <a:bodyPr spcFirstLastPara="1" wrap="square" lIns="148575" tIns="74275" rIns="148575" bIns="74275" anchor="b" anchorCtr="0">
            <a:noAutofit/>
          </a:bodyPr>
          <a:lstStyle/>
          <a:p>
            <a:pPr marL="0" lvl="0" indent="0" algn="l" rtl="0">
              <a:lnSpc>
                <a:spcPct val="150000"/>
              </a:lnSpc>
              <a:spcBef>
                <a:spcPts val="0"/>
              </a:spcBef>
              <a:spcAft>
                <a:spcPts val="0"/>
              </a:spcAft>
              <a:buClr>
                <a:schemeClr val="accent1"/>
              </a:buClr>
              <a:buSzPts val="4600"/>
              <a:buFont typeface="Trebuchet MS"/>
              <a:buNone/>
            </a:pPr>
            <a:r>
              <a:rPr lang="en-GB" sz="4600" b="1">
                <a:solidFill>
                  <a:srgbClr val="056839"/>
                </a:solidFill>
                <a:latin typeface="Calibri"/>
                <a:ea typeface="Calibri"/>
                <a:cs typeface="Calibri"/>
                <a:sym typeface="Calibri"/>
              </a:rPr>
              <a:t>Sissejuhatav video jätkusuutlikest tavadest töökohal</a:t>
            </a:r>
            <a:endParaRPr sz="4600" b="1">
              <a:solidFill>
                <a:srgbClr val="056839"/>
              </a:solidFill>
              <a:latin typeface="Calibri"/>
              <a:ea typeface="Calibri"/>
              <a:cs typeface="Calibri"/>
              <a:sym typeface="Calibri"/>
            </a:endParaRPr>
          </a:p>
        </p:txBody>
      </p:sp>
      <p:sp>
        <p:nvSpPr>
          <p:cNvPr id="124" name="Google Shape;124;p6"/>
          <p:cNvSpPr txBox="1"/>
          <p:nvPr/>
        </p:nvSpPr>
        <p:spPr>
          <a:xfrm>
            <a:off x="635924" y="4129475"/>
            <a:ext cx="10344000" cy="10737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GB" sz="3000">
                <a:latin typeface="Calibri"/>
                <a:ea typeface="Calibri"/>
                <a:cs typeface="Calibri"/>
                <a:sym typeface="Calibri"/>
              </a:rPr>
              <a:t>Spectraforce TV (2022). 8 jätkusuutlikku praktikat töökohal. </a:t>
            </a:r>
            <a:r>
              <a:rPr lang="en-GB" sz="3000" u="sng">
                <a:solidFill>
                  <a:srgbClr val="25AAE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a:t>
            </a:r>
            <a:r>
              <a:rPr lang="en-GB" sz="3000">
                <a:solidFill>
                  <a:srgbClr val="25AAE1"/>
                </a:solidFill>
                <a:latin typeface="Calibri"/>
                <a:ea typeface="Calibri"/>
                <a:cs typeface="Calibri"/>
                <a:sym typeface="Calibri"/>
              </a:rPr>
              <a:t>youtube.com/watch?v=CfM0MxBfi2g </a:t>
            </a:r>
            <a:endParaRPr sz="3000">
              <a:solidFill>
                <a:srgbClr val="25AAE1"/>
              </a:solidFill>
              <a:latin typeface="Calibri"/>
              <a:ea typeface="Calibri"/>
              <a:cs typeface="Calibri"/>
              <a:sym typeface="Calibri"/>
            </a:endParaRPr>
          </a:p>
        </p:txBody>
      </p:sp>
      <p:pic>
        <p:nvPicPr>
          <p:cNvPr id="125" name="Google Shape;125;p6" descr="#sustainabilityintheworkplace #sustainability #corporateresponsibility&#10;#spectraforce #ecophoria #newjobphoria&#10;The overall goal of sustainability is meeting present-day needs while not depleting future resources, and everyone can make a difference - including our employer. Does your employer use sustainable practices? We've identified eight ways your workplace can be more sustainable today.&#10;&#10;If you're looking for more articles related to sustainability, read What One Small Business Is Doing For Sustainability.&#10;https://spectraforce.com/sustainable-small-business" title="8 Sustainable Practices In The Workplace">
            <a:hlinkClick r:id="rId4"/>
          </p:cNvPr>
          <p:cNvPicPr preferRelativeResize="0"/>
          <p:nvPr/>
        </p:nvPicPr>
        <p:blipFill>
          <a:blip r:embed="rId5">
            <a:alphaModFix/>
          </a:blip>
          <a:stretch>
            <a:fillRect/>
          </a:stretch>
        </p:blipFill>
        <p:spPr>
          <a:xfrm>
            <a:off x="11348287" y="1908887"/>
            <a:ext cx="8625638" cy="6469229"/>
          </a:xfrm>
          <a:prstGeom prst="rect">
            <a:avLst/>
          </a:prstGeom>
          <a:noFill/>
          <a:ln>
            <a:noFill/>
          </a:ln>
        </p:spPr>
      </p:pic>
      <p:sp>
        <p:nvSpPr>
          <p:cNvPr id="126" name="Google Shape;126;p6"/>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rgbClr val="FFFFFF"/>
              </a:solidFill>
              <a:latin typeface="Calibri"/>
              <a:ea typeface="Calibri"/>
              <a:cs typeface="Calibri"/>
              <a:sym typeface="Calibri"/>
            </a:endParaRPr>
          </a:p>
        </p:txBody>
      </p:sp>
      <p:pic>
        <p:nvPicPr>
          <p:cNvPr id="127" name="Google Shape;127;p6" descr="Logo&#10;&#10;Description automatically generated"/>
          <p:cNvPicPr preferRelativeResize="0"/>
          <p:nvPr/>
        </p:nvPicPr>
        <p:blipFill rotWithShape="1">
          <a:blip r:embed="rId6">
            <a:alphaModFix/>
          </a:blip>
          <a:srcRect/>
          <a:stretch/>
        </p:blipFill>
        <p:spPr>
          <a:xfrm>
            <a:off x="279021" y="9106292"/>
            <a:ext cx="2025614" cy="996885"/>
          </a:xfrm>
          <a:prstGeom prst="rect">
            <a:avLst/>
          </a:prstGeom>
          <a:noFill/>
          <a:ln>
            <a:noFill/>
          </a:ln>
        </p:spPr>
      </p:pic>
      <p:pic>
        <p:nvPicPr>
          <p:cNvPr id="128" name="Google Shape;128;p6" descr="Graphical user interface, text&#10;&#10;Description automatically generated"/>
          <p:cNvPicPr preferRelativeResize="0"/>
          <p:nvPr/>
        </p:nvPicPr>
        <p:blipFill rotWithShape="1">
          <a:blip r:embed="rId7">
            <a:alphaModFix/>
          </a:blip>
          <a:srcRect/>
          <a:stretch/>
        </p:blipFill>
        <p:spPr>
          <a:xfrm>
            <a:off x="3131911" y="9240848"/>
            <a:ext cx="3468962" cy="7277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txBox="1"/>
          <p:nvPr/>
        </p:nvSpPr>
        <p:spPr>
          <a:xfrm>
            <a:off x="1034395" y="855000"/>
            <a:ext cx="17761800" cy="8267100"/>
          </a:xfrm>
          <a:prstGeom prst="rect">
            <a:avLst/>
          </a:prstGeom>
          <a:noFill/>
          <a:ln>
            <a:noFill/>
          </a:ln>
        </p:spPr>
        <p:txBody>
          <a:bodyPr spcFirstLastPara="1" wrap="square" lIns="148575" tIns="74275" rIns="148575" bIns="74275" anchor="t" anchorCtr="0">
            <a:spAutoFit/>
          </a:bodyPr>
          <a:lstStyle/>
          <a:p>
            <a:pPr marL="0" marR="0" lvl="0" indent="0" algn="just" rtl="0">
              <a:spcBef>
                <a:spcPts val="0"/>
              </a:spcBef>
              <a:spcAft>
                <a:spcPts val="0"/>
              </a:spcAft>
              <a:buNone/>
            </a:pPr>
            <a:r>
              <a:rPr lang="en-GB" sz="5000" b="1">
                <a:solidFill>
                  <a:srgbClr val="056839"/>
                </a:solidFill>
                <a:latin typeface="Calibri"/>
                <a:ea typeface="Calibri"/>
                <a:cs typeface="Calibri"/>
                <a:sym typeface="Calibri"/>
              </a:rPr>
              <a:t>Teema 1: Ettevõtete mure seoses plastjäätmete probleemidega</a:t>
            </a:r>
            <a:endParaRPr sz="5000" b="1">
              <a:solidFill>
                <a:srgbClr val="056839"/>
              </a:solidFill>
              <a:latin typeface="Calibri"/>
              <a:ea typeface="Calibri"/>
              <a:cs typeface="Calibri"/>
              <a:sym typeface="Calibri"/>
            </a:endParaRPr>
          </a:p>
          <a:p>
            <a:pPr marL="0" marR="0" lvl="0" indent="0" algn="l" rtl="0">
              <a:spcBef>
                <a:spcPts val="500"/>
              </a:spcBef>
              <a:spcAft>
                <a:spcPts val="0"/>
              </a:spcAft>
              <a:buNone/>
            </a:pPr>
            <a:endParaRPr sz="2900" b="1">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800" b="1">
              <a:solidFill>
                <a:schemeClr val="dk1"/>
              </a:solidFill>
              <a:latin typeface="Trebuchet MS"/>
              <a:ea typeface="Trebuchet MS"/>
              <a:cs typeface="Trebuchet MS"/>
              <a:sym typeface="Trebuchet MS"/>
            </a:endParaRPr>
          </a:p>
          <a:p>
            <a:pPr marL="0" marR="0" lvl="0" indent="0" algn="just" rtl="0">
              <a:lnSpc>
                <a:spcPct val="150000"/>
              </a:lnSpc>
              <a:spcBef>
                <a:spcPts val="1400"/>
              </a:spcBef>
              <a:spcAft>
                <a:spcPts val="0"/>
              </a:spcAft>
              <a:buNone/>
            </a:pPr>
            <a:r>
              <a:rPr lang="en-GB" sz="3300">
                <a:solidFill>
                  <a:srgbClr val="056839"/>
                </a:solidFill>
                <a:latin typeface="Calibri"/>
                <a:ea typeface="Calibri"/>
                <a:cs typeface="Calibri"/>
                <a:sym typeface="Calibri"/>
              </a:rPr>
              <a:t>"</a:t>
            </a:r>
            <a:r>
              <a:rPr lang="en-GB" sz="3300" i="1">
                <a:solidFill>
                  <a:srgbClr val="056839"/>
                </a:solidFill>
                <a:latin typeface="Calibri"/>
                <a:ea typeface="Calibri"/>
                <a:cs typeface="Calibri"/>
                <a:sym typeface="Calibri"/>
              </a:rPr>
              <a:t>Plasti kasutamine suurendab </a:t>
            </a:r>
            <a:r>
              <a:rPr lang="en-GB" sz="3300" i="1">
                <a:solidFill>
                  <a:srgbClr val="056839"/>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saasteainete </a:t>
            </a:r>
            <a:r>
              <a:rPr lang="en-GB" sz="3300" i="1">
                <a:solidFill>
                  <a:srgbClr val="056839"/>
                </a:solidFill>
                <a:latin typeface="Calibri"/>
                <a:ea typeface="Calibri"/>
                <a:cs typeface="Calibri"/>
                <a:sym typeface="Calibri"/>
              </a:rPr>
              <a:t>hulka keskkonnas. Plastikosakesi ja muid plastipõhiseid saasteaineid leidub meie keskkonnas ja toiduahelas, mis kujutavad endast ohtu inimeste tervisele</a:t>
            </a:r>
            <a:r>
              <a:rPr lang="en-GB" sz="3300">
                <a:solidFill>
                  <a:srgbClr val="056839"/>
                </a:solidFill>
                <a:latin typeface="Calibri"/>
                <a:ea typeface="Calibri"/>
                <a:cs typeface="Calibri"/>
                <a:sym typeface="Calibri"/>
              </a:rPr>
              <a:t>" - rõhutavad Taofeeq D. Moshood, Gusman Nawanir jt (2022). </a:t>
            </a:r>
            <a:endParaRPr sz="3300">
              <a:solidFill>
                <a:srgbClr val="056839"/>
              </a:solidFill>
              <a:latin typeface="Calibri"/>
              <a:ea typeface="Calibri"/>
              <a:cs typeface="Calibri"/>
              <a:sym typeface="Calibri"/>
            </a:endParaRPr>
          </a:p>
          <a:p>
            <a:pPr marL="0" marR="0" lvl="0" indent="0" algn="just" rtl="0">
              <a:lnSpc>
                <a:spcPct val="150000"/>
              </a:lnSpc>
              <a:spcBef>
                <a:spcPts val="2700"/>
              </a:spcBef>
              <a:spcAft>
                <a:spcPts val="0"/>
              </a:spcAft>
              <a:buNone/>
            </a:pPr>
            <a:r>
              <a:rPr lang="en-GB" sz="3300">
                <a:solidFill>
                  <a:srgbClr val="056839"/>
                </a:solidFill>
                <a:latin typeface="Calibri"/>
                <a:ea typeface="Calibri"/>
                <a:cs typeface="Calibri"/>
                <a:sym typeface="Calibri"/>
              </a:rPr>
              <a:t>Ettevõtlussektoris on jäätmekäitluse ja keskkonnamõjude vähendamise standardite küsimused viinud meid biolaguneva plasti idee juurde. Samuti avaldatakse ettevõtetele survet mitte ainult tõhususe, vaid ka jätkusuutlikkuse saavutamiseks. </a:t>
            </a:r>
            <a:endParaRPr sz="3300">
              <a:solidFill>
                <a:srgbClr val="056839"/>
              </a:solidFill>
              <a:latin typeface="Calibri"/>
              <a:ea typeface="Calibri"/>
              <a:cs typeface="Calibri"/>
              <a:sym typeface="Calibri"/>
            </a:endParaRPr>
          </a:p>
          <a:p>
            <a:pPr marL="0" marR="0" lvl="0" indent="0" algn="just" rtl="0">
              <a:lnSpc>
                <a:spcPct val="150000"/>
              </a:lnSpc>
              <a:spcBef>
                <a:spcPts val="2700"/>
              </a:spcBef>
              <a:spcAft>
                <a:spcPts val="0"/>
              </a:spcAft>
              <a:buNone/>
            </a:pPr>
            <a:r>
              <a:rPr lang="en-GB" sz="3300">
                <a:solidFill>
                  <a:srgbClr val="056839"/>
                </a:solidFill>
                <a:latin typeface="Calibri"/>
                <a:ea typeface="Calibri"/>
                <a:cs typeface="Calibri"/>
                <a:sym typeface="Calibri"/>
              </a:rPr>
              <a:t>Me võime leida rohelisi </a:t>
            </a:r>
            <a:r>
              <a:rPr lang="en-GB" sz="3300">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töökohti </a:t>
            </a:r>
            <a:r>
              <a:rPr lang="en-GB" sz="3300">
                <a:solidFill>
                  <a:srgbClr val="056839"/>
                </a:solidFill>
                <a:latin typeface="Calibri"/>
                <a:ea typeface="Calibri"/>
                <a:cs typeface="Calibri"/>
                <a:sym typeface="Calibri"/>
              </a:rPr>
              <a:t>ja rohelisi töökohti, mis püüavad vähendada meie süsinikujalajälge, et säästa energiat. </a:t>
            </a:r>
            <a:endParaRPr sz="3300">
              <a:solidFill>
                <a:schemeClr val="dk1"/>
              </a:solidFill>
              <a:latin typeface="Trebuchet MS"/>
              <a:ea typeface="Trebuchet MS"/>
              <a:cs typeface="Trebuchet MS"/>
              <a:sym typeface="Trebuchet MS"/>
            </a:endParaRPr>
          </a:p>
        </p:txBody>
      </p:sp>
      <p:sp>
        <p:nvSpPr>
          <p:cNvPr id="134" name="Google Shape;134;p7"/>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135" name="Google Shape;135;p7"/>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136" name="Google Shape;136;p7"/>
          <p:cNvSpPr/>
          <p:nvPr/>
        </p:nvSpPr>
        <p:spPr>
          <a:xfrm>
            <a:off x="1034414" y="1758444"/>
            <a:ext cx="59709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pic>
        <p:nvPicPr>
          <p:cNvPr id="137" name="Google Shape;137;p7" descr="Logo&#10;&#10;Description automatically generated"/>
          <p:cNvPicPr preferRelativeResize="0"/>
          <p:nvPr/>
        </p:nvPicPr>
        <p:blipFill rotWithShape="1">
          <a:blip r:embed="rId4">
            <a:alphaModFix/>
          </a:blip>
          <a:srcRect/>
          <a:stretch/>
        </p:blipFill>
        <p:spPr>
          <a:xfrm>
            <a:off x="279021" y="9106292"/>
            <a:ext cx="2025614" cy="996885"/>
          </a:xfrm>
          <a:prstGeom prst="rect">
            <a:avLst/>
          </a:prstGeom>
          <a:noFill/>
          <a:ln>
            <a:noFill/>
          </a:ln>
        </p:spPr>
      </p:pic>
      <p:pic>
        <p:nvPicPr>
          <p:cNvPr id="138" name="Google Shape;138;p7" descr="Graphical user interface, text&#10;&#10;Description automatically generated"/>
          <p:cNvPicPr preferRelativeResize="0"/>
          <p:nvPr/>
        </p:nvPicPr>
        <p:blipFill rotWithShape="1">
          <a:blip r:embed="rId5">
            <a:alphaModFix/>
          </a:blip>
          <a:srcRect/>
          <a:stretch/>
        </p:blipFill>
        <p:spPr>
          <a:xfrm>
            <a:off x="3131911" y="9240848"/>
            <a:ext cx="3468962" cy="7277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8"/>
          <p:cNvSpPr txBox="1"/>
          <p:nvPr/>
        </p:nvSpPr>
        <p:spPr>
          <a:xfrm>
            <a:off x="867415" y="530644"/>
            <a:ext cx="17850000" cy="9966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GB" sz="5500" b="1">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Teema 2: Keskkonnasõbralike tavade eelised organisatsioonidele</a:t>
            </a:r>
            <a:endParaRPr sz="5500" i="0">
              <a:solidFill>
                <a:srgbClr val="48432A"/>
              </a:solidFill>
              <a:latin typeface="Calibri"/>
              <a:ea typeface="Calibri"/>
              <a:cs typeface="Calibri"/>
              <a:sym typeface="Calibri"/>
            </a:endParaRPr>
          </a:p>
        </p:txBody>
      </p:sp>
      <p:sp>
        <p:nvSpPr>
          <p:cNvPr id="144" name="Google Shape;144;p8"/>
          <p:cNvSpPr txBox="1"/>
          <p:nvPr/>
        </p:nvSpPr>
        <p:spPr>
          <a:xfrm>
            <a:off x="1034414" y="1890287"/>
            <a:ext cx="17761800" cy="7083600"/>
          </a:xfrm>
          <a:prstGeom prst="rect">
            <a:avLst/>
          </a:prstGeom>
          <a:noFill/>
          <a:ln>
            <a:noFill/>
          </a:ln>
        </p:spPr>
        <p:txBody>
          <a:bodyPr spcFirstLastPara="1" wrap="square" lIns="148575" tIns="74275" rIns="148575" bIns="74275" anchor="t" anchorCtr="0">
            <a:spAutoFit/>
          </a:bodyPr>
          <a:lstStyle/>
          <a:p>
            <a:pPr marL="0" marR="0" lvl="0" indent="0" algn="just" rtl="0">
              <a:lnSpc>
                <a:spcPct val="115000"/>
              </a:lnSpc>
              <a:spcBef>
                <a:spcPts val="0"/>
              </a:spcBef>
              <a:spcAft>
                <a:spcPts val="0"/>
              </a:spcAft>
              <a:buNone/>
            </a:pPr>
            <a:r>
              <a:rPr lang="en-GB" sz="3300">
                <a:solidFill>
                  <a:srgbClr val="056839"/>
                </a:solidFill>
                <a:latin typeface="Calibri"/>
                <a:ea typeface="Calibri"/>
                <a:cs typeface="Calibri"/>
                <a:sym typeface="Calibri"/>
              </a:rPr>
              <a:t>Allpool on mainitud mitu põhjust, miks keskkonnasõbralik praktika on organisatsioonide jaoks kasulik:</a:t>
            </a:r>
            <a:endParaRPr sz="3300">
              <a:solidFill>
                <a:srgbClr val="056839"/>
              </a:solidFill>
              <a:latin typeface="Calibri"/>
              <a:ea typeface="Calibri"/>
              <a:cs typeface="Calibri"/>
              <a:sym typeface="Calibri"/>
            </a:endParaRPr>
          </a:p>
          <a:p>
            <a:pPr marL="749300" marR="0" lvl="0" indent="-590550" algn="just" rtl="0">
              <a:lnSpc>
                <a:spcPct val="115000"/>
              </a:lnSpc>
              <a:spcBef>
                <a:spcPts val="0"/>
              </a:spcBef>
              <a:spcAft>
                <a:spcPts val="0"/>
              </a:spcAft>
              <a:buClr>
                <a:srgbClr val="056839"/>
              </a:buClr>
              <a:buSzPts val="3300"/>
              <a:buFont typeface="Calibri"/>
              <a:buChar char="●"/>
            </a:pPr>
            <a:r>
              <a:rPr lang="en-GB" sz="3300">
                <a:solidFill>
                  <a:srgbClr val="056839"/>
                </a:solidFill>
                <a:latin typeface="Calibri"/>
                <a:ea typeface="Calibri"/>
                <a:cs typeface="Calibri"/>
                <a:sym typeface="Calibri"/>
              </a:rPr>
              <a:t>Sotsiaalselt vastutustundlik organisatsioon </a:t>
            </a:r>
            <a:endParaRPr sz="3300">
              <a:solidFill>
                <a:srgbClr val="056839"/>
              </a:solidFill>
              <a:latin typeface="Calibri"/>
              <a:ea typeface="Calibri"/>
              <a:cs typeface="Calibri"/>
              <a:sym typeface="Calibri"/>
            </a:endParaRPr>
          </a:p>
          <a:p>
            <a:pPr marL="749300" marR="0" lvl="0" indent="-590550" algn="just" rtl="0">
              <a:lnSpc>
                <a:spcPct val="115000"/>
              </a:lnSpc>
              <a:spcBef>
                <a:spcPts val="0"/>
              </a:spcBef>
              <a:spcAft>
                <a:spcPts val="0"/>
              </a:spcAft>
              <a:buClr>
                <a:srgbClr val="056839"/>
              </a:buClr>
              <a:buSzPts val="3300"/>
              <a:buFont typeface="Calibri"/>
              <a:buChar char="●"/>
            </a:pPr>
            <a:r>
              <a:rPr lang="en-GB" sz="3300">
                <a:solidFill>
                  <a:srgbClr val="056839"/>
                </a:solidFill>
                <a:latin typeface="Calibri"/>
                <a:ea typeface="Calibri"/>
                <a:cs typeface="Calibri"/>
                <a:sym typeface="Calibri"/>
              </a:rPr>
              <a:t>Uued kliendid uue jätkusuutliku kaubamärgiga</a:t>
            </a:r>
            <a:endParaRPr sz="3300">
              <a:solidFill>
                <a:srgbClr val="056839"/>
              </a:solidFill>
              <a:latin typeface="Calibri"/>
              <a:ea typeface="Calibri"/>
              <a:cs typeface="Calibri"/>
              <a:sym typeface="Calibri"/>
            </a:endParaRPr>
          </a:p>
          <a:p>
            <a:pPr marL="749300" marR="0" lvl="0" indent="-590550" algn="just" rtl="0">
              <a:lnSpc>
                <a:spcPct val="115000"/>
              </a:lnSpc>
              <a:spcBef>
                <a:spcPts val="0"/>
              </a:spcBef>
              <a:spcAft>
                <a:spcPts val="0"/>
              </a:spcAft>
              <a:buClr>
                <a:srgbClr val="056839"/>
              </a:buClr>
              <a:buSzPts val="3300"/>
              <a:buFont typeface="Calibri"/>
              <a:buChar char="●"/>
            </a:pPr>
            <a:r>
              <a:rPr lang="en-GB" sz="3300">
                <a:solidFill>
                  <a:srgbClr val="056839"/>
                </a:solidFill>
                <a:latin typeface="Calibri"/>
                <a:ea typeface="Calibri"/>
                <a:cs typeface="Calibri"/>
                <a:sym typeface="Calibri"/>
              </a:rPr>
              <a:t>Kulutab vähem raha materjalidele</a:t>
            </a:r>
            <a:endParaRPr sz="3300">
              <a:solidFill>
                <a:srgbClr val="056839"/>
              </a:solidFill>
              <a:latin typeface="Calibri"/>
              <a:ea typeface="Calibri"/>
              <a:cs typeface="Calibri"/>
              <a:sym typeface="Calibri"/>
            </a:endParaRPr>
          </a:p>
          <a:p>
            <a:pPr marL="749300" marR="0" lvl="0" indent="-590550" algn="just" rtl="0">
              <a:lnSpc>
                <a:spcPct val="115000"/>
              </a:lnSpc>
              <a:spcBef>
                <a:spcPts val="0"/>
              </a:spcBef>
              <a:spcAft>
                <a:spcPts val="0"/>
              </a:spcAft>
              <a:buClr>
                <a:srgbClr val="056839"/>
              </a:buClr>
              <a:buSzPts val="3300"/>
              <a:buFont typeface="Calibri"/>
              <a:buChar char="●"/>
            </a:pPr>
            <a:r>
              <a:rPr lang="en-GB" sz="3300">
                <a:solidFill>
                  <a:srgbClr val="056839"/>
                </a:solidFill>
                <a:latin typeface="Calibri"/>
                <a:ea typeface="Calibri"/>
                <a:cs typeface="Calibri"/>
                <a:sym typeface="Calibri"/>
              </a:rPr>
              <a:t>Õiguskaitse</a:t>
            </a:r>
            <a:endParaRPr sz="3300">
              <a:solidFill>
                <a:srgbClr val="056839"/>
              </a:solidFill>
              <a:latin typeface="Calibri"/>
              <a:ea typeface="Calibri"/>
              <a:cs typeface="Calibri"/>
              <a:sym typeface="Calibri"/>
            </a:endParaRPr>
          </a:p>
          <a:p>
            <a:pPr marL="749300" marR="0" lvl="0" indent="-590550" algn="just" rtl="0">
              <a:lnSpc>
                <a:spcPct val="115000"/>
              </a:lnSpc>
              <a:spcBef>
                <a:spcPts val="0"/>
              </a:spcBef>
              <a:spcAft>
                <a:spcPts val="0"/>
              </a:spcAft>
              <a:buClr>
                <a:srgbClr val="056839"/>
              </a:buClr>
              <a:buSzPts val="3300"/>
              <a:buFont typeface="Calibri"/>
              <a:buChar char="●"/>
            </a:pPr>
            <a:r>
              <a:rPr lang="en-GB" sz="3300">
                <a:solidFill>
                  <a:srgbClr val="056839"/>
                </a:solidFill>
                <a:latin typeface="Calibri"/>
                <a:ea typeface="Calibri"/>
                <a:cs typeface="Calibri"/>
                <a:sym typeface="Calibri"/>
              </a:rPr>
              <a:t>Looduskaitse</a:t>
            </a:r>
            <a:endParaRPr sz="3300">
              <a:solidFill>
                <a:srgbClr val="056839"/>
              </a:solidFill>
              <a:latin typeface="Calibri"/>
              <a:ea typeface="Calibri"/>
              <a:cs typeface="Calibri"/>
              <a:sym typeface="Calibri"/>
            </a:endParaRPr>
          </a:p>
          <a:p>
            <a:pPr marL="749300" marR="0" lvl="0" indent="-590550" algn="just" rtl="0">
              <a:lnSpc>
                <a:spcPct val="115000"/>
              </a:lnSpc>
              <a:spcBef>
                <a:spcPts val="0"/>
              </a:spcBef>
              <a:spcAft>
                <a:spcPts val="0"/>
              </a:spcAft>
              <a:buClr>
                <a:srgbClr val="056839"/>
              </a:buClr>
              <a:buSzPts val="3300"/>
              <a:buFont typeface="Calibri"/>
              <a:buChar char="●"/>
            </a:pPr>
            <a:r>
              <a:rPr lang="en-GB" sz="3300">
                <a:solidFill>
                  <a:srgbClr val="056839"/>
                </a:solidFill>
                <a:latin typeface="Calibri"/>
                <a:ea typeface="Calibri"/>
                <a:cs typeface="Calibri"/>
                <a:sym typeface="Calibri"/>
              </a:rPr>
              <a:t>Paremad töötingimused</a:t>
            </a:r>
            <a:endParaRPr sz="3300">
              <a:solidFill>
                <a:srgbClr val="056839"/>
              </a:solidFill>
              <a:latin typeface="Calibri"/>
              <a:ea typeface="Calibri"/>
              <a:cs typeface="Calibri"/>
              <a:sym typeface="Calibri"/>
            </a:endParaRPr>
          </a:p>
          <a:p>
            <a:pPr marL="749300" marR="0" lvl="0" indent="-590550" algn="just" rtl="0">
              <a:lnSpc>
                <a:spcPct val="115000"/>
              </a:lnSpc>
              <a:spcBef>
                <a:spcPts val="0"/>
              </a:spcBef>
              <a:spcAft>
                <a:spcPts val="0"/>
              </a:spcAft>
              <a:buClr>
                <a:srgbClr val="056839"/>
              </a:buClr>
              <a:buSzPts val="3300"/>
              <a:buFont typeface="Calibri"/>
              <a:buChar char="●"/>
            </a:pPr>
            <a:r>
              <a:rPr lang="en-GB" sz="3300">
                <a:solidFill>
                  <a:srgbClr val="056839"/>
                </a:solidFill>
                <a:latin typeface="Calibri"/>
                <a:ea typeface="Calibri"/>
                <a:cs typeface="Calibri"/>
                <a:sym typeface="Calibri"/>
              </a:rPr>
              <a:t>Tervislikum tööruum</a:t>
            </a:r>
            <a:endParaRPr sz="3300">
              <a:solidFill>
                <a:srgbClr val="056839"/>
              </a:solidFill>
              <a:latin typeface="Calibri"/>
              <a:ea typeface="Calibri"/>
              <a:cs typeface="Calibri"/>
              <a:sym typeface="Calibri"/>
            </a:endParaRPr>
          </a:p>
          <a:p>
            <a:pPr marL="749300" marR="0" lvl="0" indent="-590550" algn="just" rtl="0">
              <a:lnSpc>
                <a:spcPct val="115000"/>
              </a:lnSpc>
              <a:spcBef>
                <a:spcPts val="0"/>
              </a:spcBef>
              <a:spcAft>
                <a:spcPts val="0"/>
              </a:spcAft>
              <a:buClr>
                <a:srgbClr val="056839"/>
              </a:buClr>
              <a:buSzPts val="3300"/>
              <a:buFont typeface="Calibri"/>
              <a:buChar char="●"/>
            </a:pPr>
            <a:r>
              <a:rPr lang="en-GB" sz="3300">
                <a:solidFill>
                  <a:srgbClr val="056839"/>
                </a:solidFill>
                <a:latin typeface="Calibri"/>
                <a:ea typeface="Calibri"/>
                <a:cs typeface="Calibri"/>
                <a:sym typeface="Calibri"/>
              </a:rPr>
              <a:t>Tipptalentide hoidmine</a:t>
            </a:r>
            <a:endParaRPr sz="3300">
              <a:solidFill>
                <a:srgbClr val="056839"/>
              </a:solidFill>
              <a:latin typeface="Calibri"/>
              <a:ea typeface="Calibri"/>
              <a:cs typeface="Calibri"/>
              <a:sym typeface="Calibri"/>
            </a:endParaRPr>
          </a:p>
          <a:p>
            <a:pPr marL="749300" marR="0" lvl="0" indent="-590550" algn="just" rtl="0">
              <a:lnSpc>
                <a:spcPct val="115000"/>
              </a:lnSpc>
              <a:spcBef>
                <a:spcPts val="0"/>
              </a:spcBef>
              <a:spcAft>
                <a:spcPts val="0"/>
              </a:spcAft>
              <a:buClr>
                <a:srgbClr val="056839"/>
              </a:buClr>
              <a:buSzPts val="3300"/>
              <a:buFont typeface="Calibri"/>
              <a:buChar char="●"/>
            </a:pPr>
            <a:r>
              <a:rPr lang="en-GB" sz="3300">
                <a:solidFill>
                  <a:srgbClr val="056839"/>
                </a:solidFill>
                <a:latin typeface="Calibri"/>
                <a:ea typeface="Calibri"/>
                <a:cs typeface="Calibri"/>
                <a:sym typeface="Calibri"/>
              </a:rPr>
              <a:t>Vabatahtliku tegevuse julgustamine</a:t>
            </a:r>
            <a:endParaRPr sz="3300">
              <a:solidFill>
                <a:srgbClr val="056839"/>
              </a:solidFill>
              <a:latin typeface="Calibri"/>
              <a:ea typeface="Calibri"/>
              <a:cs typeface="Calibri"/>
              <a:sym typeface="Calibri"/>
            </a:endParaRPr>
          </a:p>
          <a:p>
            <a:pPr marL="749300" marR="0" lvl="0" indent="-590550" algn="just" rtl="0">
              <a:lnSpc>
                <a:spcPct val="115000"/>
              </a:lnSpc>
              <a:spcBef>
                <a:spcPts val="0"/>
              </a:spcBef>
              <a:spcAft>
                <a:spcPts val="0"/>
              </a:spcAft>
              <a:buClr>
                <a:srgbClr val="056839"/>
              </a:buClr>
              <a:buSzPts val="3300"/>
              <a:buFont typeface="Calibri"/>
              <a:buChar char="●"/>
            </a:pPr>
            <a:r>
              <a:rPr lang="en-GB" sz="3300">
                <a:solidFill>
                  <a:srgbClr val="056839"/>
                </a:solidFill>
                <a:latin typeface="Calibri"/>
                <a:ea typeface="Calibri"/>
                <a:cs typeface="Calibri"/>
                <a:sym typeface="Calibri"/>
              </a:rPr>
              <a:t>Kasumi jagamine kohaliku kogukonnaga</a:t>
            </a:r>
            <a:endParaRPr sz="3300">
              <a:solidFill>
                <a:srgbClr val="056839"/>
              </a:solidFill>
              <a:latin typeface="Calibri"/>
              <a:ea typeface="Calibri"/>
              <a:cs typeface="Calibri"/>
              <a:sym typeface="Calibri"/>
            </a:endParaRPr>
          </a:p>
          <a:p>
            <a:pPr marL="749300" marR="0" lvl="0" indent="-590550" algn="just" rtl="0">
              <a:lnSpc>
                <a:spcPct val="115000"/>
              </a:lnSpc>
              <a:spcBef>
                <a:spcPts val="0"/>
              </a:spcBef>
              <a:spcAft>
                <a:spcPts val="0"/>
              </a:spcAft>
              <a:buClr>
                <a:srgbClr val="056839"/>
              </a:buClr>
              <a:buSzPts val="3300"/>
              <a:buFont typeface="Calibri"/>
              <a:buChar char="●"/>
            </a:pPr>
            <a:r>
              <a:rPr lang="en-GB" sz="3300">
                <a:solidFill>
                  <a:srgbClr val="056839"/>
                </a:solidFill>
                <a:latin typeface="Calibri"/>
                <a:ea typeface="Calibri"/>
                <a:cs typeface="Calibri"/>
                <a:sym typeface="Calibri"/>
              </a:rPr>
              <a:t>töötajate ja klientide teadlikkus tarbimisest ja keskkonnasõbralikest tavadest </a:t>
            </a:r>
            <a:endParaRPr sz="3300">
              <a:solidFill>
                <a:srgbClr val="056839"/>
              </a:solidFill>
              <a:latin typeface="Calibri"/>
              <a:ea typeface="Calibri"/>
              <a:cs typeface="Calibri"/>
              <a:sym typeface="Calibri"/>
            </a:endParaRPr>
          </a:p>
        </p:txBody>
      </p:sp>
      <p:sp>
        <p:nvSpPr>
          <p:cNvPr id="145" name="Google Shape;145;p8"/>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146" name="Google Shape;146;p8"/>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147" name="Google Shape;147;p8"/>
          <p:cNvSpPr/>
          <p:nvPr/>
        </p:nvSpPr>
        <p:spPr>
          <a:xfrm>
            <a:off x="1127226" y="1454057"/>
            <a:ext cx="59706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pic>
        <p:nvPicPr>
          <p:cNvPr id="148" name="Google Shape;148;p8"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49" name="Google Shape;149;p8"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p:nvPr/>
        </p:nvSpPr>
        <p:spPr>
          <a:xfrm>
            <a:off x="555525" y="606675"/>
            <a:ext cx="18571800" cy="858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GB" sz="4600" b="1" i="0">
                <a:solidFill>
                  <a:srgbClr val="056839"/>
                </a:solidFill>
                <a:latin typeface="Calibri"/>
                <a:ea typeface="Calibri"/>
                <a:cs typeface="Calibri"/>
                <a:sym typeface="Calibri"/>
              </a:rPr>
              <a:t>Teema 3. </a:t>
            </a:r>
            <a:r>
              <a:rPr lang="en-GB" sz="4600" b="1">
                <a:solidFill>
                  <a:srgbClr val="056839"/>
                </a:solidFill>
                <a:latin typeface="Calibri"/>
                <a:ea typeface="Calibri"/>
                <a:cs typeface="Calibri"/>
                <a:sym typeface="Calibri"/>
              </a:rPr>
              <a:t>Soovitused keskkonnateadliku töökoha loomiseks</a:t>
            </a:r>
            <a:endParaRPr sz="7200" i="0">
              <a:solidFill>
                <a:srgbClr val="056839"/>
              </a:solidFill>
              <a:latin typeface="Calibri"/>
              <a:ea typeface="Calibri"/>
              <a:cs typeface="Calibri"/>
              <a:sym typeface="Calibri"/>
            </a:endParaRPr>
          </a:p>
        </p:txBody>
      </p:sp>
      <p:sp>
        <p:nvSpPr>
          <p:cNvPr id="155" name="Google Shape;155;p9"/>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156" name="Google Shape;156;p9"/>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157" name="Google Shape;157;p9"/>
          <p:cNvSpPr/>
          <p:nvPr/>
        </p:nvSpPr>
        <p:spPr>
          <a:xfrm>
            <a:off x="739861" y="1391469"/>
            <a:ext cx="59706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pic>
        <p:nvPicPr>
          <p:cNvPr id="158" name="Google Shape;158;p9"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59" name="Google Shape;159;p9"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160" name="Google Shape;160;p9"/>
          <p:cNvSpPr txBox="1"/>
          <p:nvPr/>
        </p:nvSpPr>
        <p:spPr>
          <a:xfrm>
            <a:off x="931584" y="1962450"/>
            <a:ext cx="17921400" cy="69843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GB" sz="3300">
                <a:solidFill>
                  <a:srgbClr val="056839"/>
                </a:solidFill>
                <a:latin typeface="Calibri"/>
                <a:ea typeface="Calibri"/>
                <a:cs typeface="Calibri"/>
                <a:sym typeface="Calibri"/>
              </a:rPr>
              <a:t>Ettevõtluse seisukohalt on tarbijad altimad ostma tooteid, investeerima teenustesse ja toetama ettevõtteid, kes on </a:t>
            </a:r>
            <a:r>
              <a:rPr lang="en-GB" sz="3300" b="1">
                <a:solidFill>
                  <a:srgbClr val="056839"/>
                </a:solidFill>
                <a:latin typeface="Calibri"/>
                <a:ea typeface="Calibri"/>
                <a:cs typeface="Calibri"/>
                <a:sym typeface="Calibri"/>
              </a:rPr>
              <a:t>tõestanud oma sotsiaalset vastutustunnet </a:t>
            </a:r>
            <a:r>
              <a:rPr lang="en-GB" sz="3300">
                <a:solidFill>
                  <a:srgbClr val="056839"/>
                </a:solidFill>
                <a:latin typeface="Calibri"/>
                <a:ea typeface="Calibri"/>
                <a:cs typeface="Calibri"/>
                <a:sym typeface="Calibri"/>
              </a:rPr>
              <a:t>seoses </a:t>
            </a:r>
            <a:r>
              <a:rPr lang="en-GB" sz="3300" b="1">
                <a:solidFill>
                  <a:srgbClr val="056839"/>
                </a:solidFill>
                <a:latin typeface="Calibri"/>
                <a:ea typeface="Calibri"/>
                <a:cs typeface="Calibri"/>
                <a:sym typeface="Calibri"/>
              </a:rPr>
              <a:t>keskkonnamõju vähendamisega</a:t>
            </a:r>
            <a:r>
              <a:rPr lang="en-GB" sz="3300">
                <a:solidFill>
                  <a:srgbClr val="056839"/>
                </a:solidFill>
                <a:latin typeface="Calibri"/>
                <a:ea typeface="Calibri"/>
                <a:cs typeface="Calibri"/>
                <a:sym typeface="Calibri"/>
              </a:rPr>
              <a:t>. Uuringud on näidanud, et </a:t>
            </a:r>
            <a:r>
              <a:rPr lang="en-GB" sz="3300" b="1">
                <a:solidFill>
                  <a:srgbClr val="056839"/>
                </a:solidFill>
                <a:latin typeface="Calibri"/>
                <a:ea typeface="Calibri"/>
                <a:cs typeface="Calibri"/>
                <a:sym typeface="Calibri"/>
              </a:rPr>
              <a:t>enamik </a:t>
            </a:r>
            <a:r>
              <a:rPr lang="en-GB" sz="3300" b="1">
                <a:solidFill>
                  <a:srgbClr val="056839"/>
                </a:solidFill>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tarbijaid toetab ettevõtteid, kes on näidanud oma kogemusi jätkusuutlikkuse valdkonnas</a:t>
            </a:r>
            <a:r>
              <a:rPr lang="en-GB" sz="3300">
                <a:solidFill>
                  <a:srgbClr val="056839"/>
                </a:solidFill>
                <a:latin typeface="Calibri"/>
                <a:ea typeface="Calibri"/>
                <a:cs typeface="Calibri"/>
                <a:sym typeface="Calibri"/>
              </a:rPr>
              <a:t>.</a:t>
            </a:r>
            <a:endParaRPr sz="33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endParaRPr sz="3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en-GB" sz="3300">
                <a:solidFill>
                  <a:srgbClr val="056839"/>
                </a:solidFill>
                <a:latin typeface="Calibri"/>
                <a:ea typeface="Calibri"/>
                <a:cs typeface="Calibri"/>
                <a:sym typeface="Calibri"/>
              </a:rPr>
              <a:t>Jätkusuutlikkus ärikontseptsioonis käib tänapäeval käsikäes kasumi mõistmisega. Tarbijad on </a:t>
            </a:r>
            <a:r>
              <a:rPr lang="en-GB" sz="3300" b="1">
                <a:solidFill>
                  <a:srgbClr val="056839"/>
                </a:solidFill>
                <a:latin typeface="Calibri"/>
                <a:ea typeface="Calibri"/>
                <a:cs typeface="Calibri"/>
                <a:sym typeface="Calibri"/>
              </a:rPr>
              <a:t>keskkonnateadlikud </a:t>
            </a:r>
            <a:r>
              <a:rPr lang="en-GB" sz="3300">
                <a:solidFill>
                  <a:srgbClr val="056839"/>
                </a:solidFill>
                <a:latin typeface="Calibri"/>
                <a:ea typeface="Calibri"/>
                <a:cs typeface="Calibri"/>
                <a:sym typeface="Calibri"/>
              </a:rPr>
              <a:t>ja ettevõtted aktsepteerivad nende prioriteete ning püüavad näidata oma sotsiaalset vastutust ja keskkonnasõbralikkust.</a:t>
            </a:r>
            <a:endParaRPr sz="33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endParaRPr sz="7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en-GB" sz="3300" b="1">
                <a:solidFill>
                  <a:srgbClr val="056839"/>
                </a:solidFill>
                <a:latin typeface="Calibri"/>
                <a:ea typeface="Calibri"/>
                <a:cs typeface="Calibri"/>
                <a:sym typeface="Calibri"/>
              </a:rPr>
              <a:t>Sotsiaalselt vastutustundlik </a:t>
            </a:r>
            <a:r>
              <a:rPr lang="en-GB" sz="3300">
                <a:solidFill>
                  <a:srgbClr val="056839"/>
                </a:solidFill>
                <a:latin typeface="Calibri"/>
                <a:ea typeface="Calibri"/>
                <a:cs typeface="Calibri"/>
                <a:sym typeface="Calibri"/>
              </a:rPr>
              <a:t>ärikontseptsioon koos ökoloogilise teadlikkuse ja jätkusuutlike tavadega töökohal harib mitte ainult kliente, vaid ka töötajaid. </a:t>
            </a:r>
            <a:endParaRPr sz="3300">
              <a:solidFill>
                <a:srgbClr val="056839"/>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989</Words>
  <Application>Microsoft Office PowerPoint</Application>
  <PresentationFormat>Custom</PresentationFormat>
  <Paragraphs>112</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Play</vt:lpstr>
      <vt:lpstr>Trebuchet MS</vt:lpstr>
      <vt:lpstr>Times New Roman</vt:lpstr>
      <vt:lpstr>Calibri</vt:lpstr>
      <vt:lpstr>Simple Light</vt:lpstr>
      <vt:lpstr>PowerPoint Presentation</vt:lpstr>
      <vt:lpstr>Õpiväljundid</vt:lpstr>
      <vt:lpstr>PowerPoint Presentation</vt:lpstr>
      <vt:lpstr>Sissejuhatav video töökohal tekkivate süsinikdioksiidi heitkoguste kohta töökohal</vt:lpstr>
      <vt:lpstr>PowerPoint Presentation</vt:lpstr>
      <vt:lpstr>Sissejuhatav video jätkusuutlikest tavadest töökohal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Carlotta Maria Crippa</dc:creator>
  <cp:keywords>, docId:D83DFD9A9F11DDA199B10428498BB5E1</cp:keywords>
  <cp:lastModifiedBy>Андрей Р.</cp:lastModifiedBy>
  <cp:revision>1</cp:revision>
  <dcterms:created xsi:type="dcterms:W3CDTF">2022-01-31T11:18:27Z</dcterms:created>
  <dcterms:modified xsi:type="dcterms:W3CDTF">2023-07-20T09:57:41Z</dcterms:modified>
</cp:coreProperties>
</file>