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0574000" cy="10287000"/>
  <p:notesSz cx="6858000" cy="9144000"/>
  <p:embeddedFontLst>
    <p:embeddedFont>
      <p:font typeface="Calibri" panose="020F0502020204030204" pitchFamily="34" charset="0"/>
      <p:regular r:id="rId22"/>
      <p:bold r:id="rId23"/>
      <p:italic r:id="rId24"/>
      <p:boldItalic r:id="rId25"/>
    </p:embeddedFont>
    <p:embeddedFont>
      <p:font typeface="Play" panose="020B0604020202020204" charset="0"/>
      <p:regular r:id="rId26"/>
      <p:bold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O20f4rdx9cIiAq8E6KtBAH5KIX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3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4e11e2af29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4e11e2af29_0_6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9c03919a4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19c03919a4c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e468cb22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4e468cb221_0_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4e11e2af29_0_4"/>
          <p:cNvSpPr txBox="1">
            <a:spLocks noGrp="1"/>
          </p:cNvSpPr>
          <p:nvPr>
            <p:ph type="ctrTitle"/>
          </p:nvPr>
        </p:nvSpPr>
        <p:spPr>
          <a:xfrm>
            <a:off x="701344" y="1489150"/>
            <a:ext cx="19171200" cy="4105500"/>
          </a:xfrm>
          <a:prstGeom prst="rect">
            <a:avLst/>
          </a:prstGeom>
        </p:spPr>
        <p:txBody>
          <a:bodyPr spcFirstLastPara="1" wrap="square" lIns="198100" tIns="198100" rIns="198100" bIns="198100" anchor="b" anchorCtr="0">
            <a:normAutofit/>
          </a:bodyPr>
          <a:lstStyle>
            <a:lvl1pPr lvl="0" algn="ctr">
              <a:spcBef>
                <a:spcPts val="0"/>
              </a:spcBef>
              <a:spcAft>
                <a:spcPts val="0"/>
              </a:spcAft>
              <a:buSzPts val="11200"/>
              <a:buNone/>
              <a:defRPr sz="11200"/>
            </a:lvl1pPr>
            <a:lvl2pPr lvl="1" algn="ctr">
              <a:spcBef>
                <a:spcPts val="0"/>
              </a:spcBef>
              <a:spcAft>
                <a:spcPts val="0"/>
              </a:spcAft>
              <a:buSzPts val="11200"/>
              <a:buNone/>
              <a:defRPr sz="11200"/>
            </a:lvl2pPr>
            <a:lvl3pPr lvl="2" algn="ctr">
              <a:spcBef>
                <a:spcPts val="0"/>
              </a:spcBef>
              <a:spcAft>
                <a:spcPts val="0"/>
              </a:spcAft>
              <a:buSzPts val="11200"/>
              <a:buNone/>
              <a:defRPr sz="11200"/>
            </a:lvl3pPr>
            <a:lvl4pPr lvl="3" algn="ctr">
              <a:spcBef>
                <a:spcPts val="0"/>
              </a:spcBef>
              <a:spcAft>
                <a:spcPts val="0"/>
              </a:spcAft>
              <a:buSzPts val="11200"/>
              <a:buNone/>
              <a:defRPr sz="11200"/>
            </a:lvl4pPr>
            <a:lvl5pPr lvl="4" algn="ctr">
              <a:spcBef>
                <a:spcPts val="0"/>
              </a:spcBef>
              <a:spcAft>
                <a:spcPts val="0"/>
              </a:spcAft>
              <a:buSzPts val="11200"/>
              <a:buNone/>
              <a:defRPr sz="11200"/>
            </a:lvl5pPr>
            <a:lvl6pPr lvl="5" algn="ctr">
              <a:spcBef>
                <a:spcPts val="0"/>
              </a:spcBef>
              <a:spcAft>
                <a:spcPts val="0"/>
              </a:spcAft>
              <a:buSzPts val="11200"/>
              <a:buNone/>
              <a:defRPr sz="11200"/>
            </a:lvl6pPr>
            <a:lvl7pPr lvl="6" algn="ctr">
              <a:spcBef>
                <a:spcPts val="0"/>
              </a:spcBef>
              <a:spcAft>
                <a:spcPts val="0"/>
              </a:spcAft>
              <a:buSzPts val="11200"/>
              <a:buNone/>
              <a:defRPr sz="11200"/>
            </a:lvl7pPr>
            <a:lvl8pPr lvl="7" algn="ctr">
              <a:spcBef>
                <a:spcPts val="0"/>
              </a:spcBef>
              <a:spcAft>
                <a:spcPts val="0"/>
              </a:spcAft>
              <a:buSzPts val="11200"/>
              <a:buNone/>
              <a:defRPr sz="11200"/>
            </a:lvl8pPr>
            <a:lvl9pPr lvl="8" algn="ctr">
              <a:spcBef>
                <a:spcPts val="0"/>
              </a:spcBef>
              <a:spcAft>
                <a:spcPts val="0"/>
              </a:spcAft>
              <a:buSzPts val="11200"/>
              <a:buNone/>
              <a:defRPr sz="11200"/>
            </a:lvl9pPr>
          </a:lstStyle>
          <a:p>
            <a:endParaRPr/>
          </a:p>
        </p:txBody>
      </p:sp>
      <p:sp>
        <p:nvSpPr>
          <p:cNvPr id="15" name="Google Shape;15;g14e11e2af29_0_4"/>
          <p:cNvSpPr txBox="1">
            <a:spLocks noGrp="1"/>
          </p:cNvSpPr>
          <p:nvPr>
            <p:ph type="subTitle" idx="1"/>
          </p:nvPr>
        </p:nvSpPr>
        <p:spPr>
          <a:xfrm>
            <a:off x="701325" y="5668250"/>
            <a:ext cx="19171200" cy="1585500"/>
          </a:xfrm>
          <a:prstGeom prst="rect">
            <a:avLst/>
          </a:prstGeom>
        </p:spPr>
        <p:txBody>
          <a:bodyPr spcFirstLastPara="1" wrap="square" lIns="198100" tIns="198100" rIns="198100" bIns="198100" anchor="t" anchorCtr="0">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6" name="Google Shape;16;g14e11e2af29_0_4"/>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4e11e2af29_0_39"/>
          <p:cNvSpPr txBox="1">
            <a:spLocks noGrp="1"/>
          </p:cNvSpPr>
          <p:nvPr>
            <p:ph type="title" hasCustomPrompt="1"/>
          </p:nvPr>
        </p:nvSpPr>
        <p:spPr>
          <a:xfrm>
            <a:off x="701325" y="2212250"/>
            <a:ext cx="19171200" cy="3927300"/>
          </a:xfrm>
          <a:prstGeom prst="rect">
            <a:avLst/>
          </a:prstGeom>
        </p:spPr>
        <p:txBody>
          <a:bodyPr spcFirstLastPara="1" wrap="square" lIns="198100" tIns="198100" rIns="198100" bIns="198100" anchor="b" anchorCtr="0">
            <a:normAutofit/>
          </a:bodyPr>
          <a:lstStyle>
            <a:lvl1pPr lvl="0" algn="ctr">
              <a:spcBef>
                <a:spcPts val="0"/>
              </a:spcBef>
              <a:spcAft>
                <a:spcPts val="0"/>
              </a:spcAft>
              <a:buSzPts val="26000"/>
              <a:buNone/>
              <a:defRPr sz="26000"/>
            </a:lvl1pPr>
            <a:lvl2pPr lvl="1" algn="ctr">
              <a:spcBef>
                <a:spcPts val="0"/>
              </a:spcBef>
              <a:spcAft>
                <a:spcPts val="0"/>
              </a:spcAft>
              <a:buSzPts val="26000"/>
              <a:buNone/>
              <a:defRPr sz="26000"/>
            </a:lvl2pPr>
            <a:lvl3pPr lvl="2" algn="ctr">
              <a:spcBef>
                <a:spcPts val="0"/>
              </a:spcBef>
              <a:spcAft>
                <a:spcPts val="0"/>
              </a:spcAft>
              <a:buSzPts val="26000"/>
              <a:buNone/>
              <a:defRPr sz="26000"/>
            </a:lvl3pPr>
            <a:lvl4pPr lvl="3" algn="ctr">
              <a:spcBef>
                <a:spcPts val="0"/>
              </a:spcBef>
              <a:spcAft>
                <a:spcPts val="0"/>
              </a:spcAft>
              <a:buSzPts val="26000"/>
              <a:buNone/>
              <a:defRPr sz="26000"/>
            </a:lvl4pPr>
            <a:lvl5pPr lvl="4" algn="ctr">
              <a:spcBef>
                <a:spcPts val="0"/>
              </a:spcBef>
              <a:spcAft>
                <a:spcPts val="0"/>
              </a:spcAft>
              <a:buSzPts val="26000"/>
              <a:buNone/>
              <a:defRPr sz="26000"/>
            </a:lvl5pPr>
            <a:lvl6pPr lvl="5" algn="ctr">
              <a:spcBef>
                <a:spcPts val="0"/>
              </a:spcBef>
              <a:spcAft>
                <a:spcPts val="0"/>
              </a:spcAft>
              <a:buSzPts val="26000"/>
              <a:buNone/>
              <a:defRPr sz="26000"/>
            </a:lvl6pPr>
            <a:lvl7pPr lvl="6" algn="ctr">
              <a:spcBef>
                <a:spcPts val="0"/>
              </a:spcBef>
              <a:spcAft>
                <a:spcPts val="0"/>
              </a:spcAft>
              <a:buSzPts val="26000"/>
              <a:buNone/>
              <a:defRPr sz="26000"/>
            </a:lvl7pPr>
            <a:lvl8pPr lvl="7" algn="ctr">
              <a:spcBef>
                <a:spcPts val="0"/>
              </a:spcBef>
              <a:spcAft>
                <a:spcPts val="0"/>
              </a:spcAft>
              <a:buSzPts val="26000"/>
              <a:buNone/>
              <a:defRPr sz="26000"/>
            </a:lvl8pPr>
            <a:lvl9pPr lvl="8" algn="ctr">
              <a:spcBef>
                <a:spcPts val="0"/>
              </a:spcBef>
              <a:spcAft>
                <a:spcPts val="0"/>
              </a:spcAft>
              <a:buSzPts val="26000"/>
              <a:buNone/>
              <a:defRPr sz="26000"/>
            </a:lvl9pPr>
          </a:lstStyle>
          <a:p>
            <a:r>
              <a:t>xx%</a:t>
            </a:r>
          </a:p>
        </p:txBody>
      </p:sp>
      <p:sp>
        <p:nvSpPr>
          <p:cNvPr id="50" name="Google Shape;50;g14e11e2af29_0_39"/>
          <p:cNvSpPr txBox="1">
            <a:spLocks noGrp="1"/>
          </p:cNvSpPr>
          <p:nvPr>
            <p:ph type="body" idx="1"/>
          </p:nvPr>
        </p:nvSpPr>
        <p:spPr>
          <a:xfrm>
            <a:off x="701325" y="6304450"/>
            <a:ext cx="19171200" cy="2601300"/>
          </a:xfrm>
          <a:prstGeom prst="rect">
            <a:avLst/>
          </a:prstGeom>
        </p:spPr>
        <p:txBody>
          <a:bodyPr spcFirstLastPara="1" wrap="square" lIns="198100" tIns="198100" rIns="198100" bIns="198100" anchor="t" anchorCtr="0">
            <a:normAutofit/>
          </a:bodyPr>
          <a:lstStyle>
            <a:lvl1pPr marL="457200" lvl="0" indent="-476250" algn="ctr">
              <a:spcBef>
                <a:spcPts val="0"/>
              </a:spcBef>
              <a:spcAft>
                <a:spcPts val="0"/>
              </a:spcAft>
              <a:buSzPts val="3900"/>
              <a:buChar char="●"/>
              <a:defRPr/>
            </a:lvl1pPr>
            <a:lvl2pPr marL="914400" lvl="1" indent="-425450" algn="ctr">
              <a:spcBef>
                <a:spcPts val="0"/>
              </a:spcBef>
              <a:spcAft>
                <a:spcPts val="0"/>
              </a:spcAft>
              <a:buSzPts val="3100"/>
              <a:buChar char="○"/>
              <a:defRPr/>
            </a:lvl2pPr>
            <a:lvl3pPr marL="1371600" lvl="2" indent="-425450" algn="ctr">
              <a:spcBef>
                <a:spcPts val="0"/>
              </a:spcBef>
              <a:spcAft>
                <a:spcPts val="0"/>
              </a:spcAft>
              <a:buSzPts val="3100"/>
              <a:buChar char="■"/>
              <a:defRPr/>
            </a:lvl3pPr>
            <a:lvl4pPr marL="1828800" lvl="3" indent="-425450" algn="ctr">
              <a:spcBef>
                <a:spcPts val="0"/>
              </a:spcBef>
              <a:spcAft>
                <a:spcPts val="0"/>
              </a:spcAft>
              <a:buSzPts val="3100"/>
              <a:buChar char="●"/>
              <a:defRPr/>
            </a:lvl4pPr>
            <a:lvl5pPr marL="2286000" lvl="4" indent="-425450" algn="ctr">
              <a:spcBef>
                <a:spcPts val="0"/>
              </a:spcBef>
              <a:spcAft>
                <a:spcPts val="0"/>
              </a:spcAft>
              <a:buSzPts val="3100"/>
              <a:buChar char="○"/>
              <a:defRPr/>
            </a:lvl5pPr>
            <a:lvl6pPr marL="2743200" lvl="5" indent="-425450" algn="ctr">
              <a:spcBef>
                <a:spcPts val="0"/>
              </a:spcBef>
              <a:spcAft>
                <a:spcPts val="0"/>
              </a:spcAft>
              <a:buSzPts val="3100"/>
              <a:buChar char="■"/>
              <a:defRPr/>
            </a:lvl6pPr>
            <a:lvl7pPr marL="3200400" lvl="6" indent="-425450" algn="ctr">
              <a:spcBef>
                <a:spcPts val="0"/>
              </a:spcBef>
              <a:spcAft>
                <a:spcPts val="0"/>
              </a:spcAft>
              <a:buSzPts val="3100"/>
              <a:buChar char="●"/>
              <a:defRPr/>
            </a:lvl7pPr>
            <a:lvl8pPr marL="3657600" lvl="7" indent="-425450" algn="ctr">
              <a:spcBef>
                <a:spcPts val="0"/>
              </a:spcBef>
              <a:spcAft>
                <a:spcPts val="0"/>
              </a:spcAft>
              <a:buSzPts val="3100"/>
              <a:buChar char="○"/>
              <a:defRPr/>
            </a:lvl8pPr>
            <a:lvl9pPr marL="4114800" lvl="8" indent="-425450" algn="ctr">
              <a:spcBef>
                <a:spcPts val="0"/>
              </a:spcBef>
              <a:spcAft>
                <a:spcPts val="0"/>
              </a:spcAft>
              <a:buSzPts val="3100"/>
              <a:buChar char="■"/>
              <a:defRPr/>
            </a:lvl9pPr>
          </a:lstStyle>
          <a:p>
            <a:endParaRPr/>
          </a:p>
        </p:txBody>
      </p:sp>
      <p:sp>
        <p:nvSpPr>
          <p:cNvPr id="51" name="Google Shape;51;g14e11e2af29_0_39"/>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4e11e2af29_0_43"/>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4e11e2af29_0_45"/>
          <p:cNvSpPr txBox="1">
            <a:spLocks noGrp="1"/>
          </p:cNvSpPr>
          <p:nvPr>
            <p:ph type="title"/>
          </p:nvPr>
        </p:nvSpPr>
        <p:spPr>
          <a:xfrm>
            <a:off x="1143001" y="914400"/>
            <a:ext cx="14507100" cy="1981500"/>
          </a:xfrm>
          <a:prstGeom prst="rect">
            <a:avLst/>
          </a:prstGeom>
          <a:noFill/>
          <a:ln>
            <a:noFill/>
          </a:ln>
        </p:spPr>
        <p:txBody>
          <a:bodyPr spcFirstLastPara="1" wrap="square" lIns="148575" tIns="74275" rIns="148575" bIns="74275" anchor="t" anchorCtr="0">
            <a:normAutofit/>
          </a:bodyPr>
          <a:lstStyle>
            <a:lvl1pPr lvl="0" algn="l" rtl="0">
              <a:spcBef>
                <a:spcPts val="0"/>
              </a:spcBef>
              <a:spcAft>
                <a:spcPts val="0"/>
              </a:spcAft>
              <a:buClr>
                <a:schemeClr val="accent1"/>
              </a:buClr>
              <a:buSzPts val="5900"/>
              <a:buFont typeface="Trebuchet MS"/>
              <a:buNone/>
              <a:defRPr sz="5900"/>
            </a:lvl1pPr>
            <a:lvl2pPr lvl="1" algn="l" rtl="0">
              <a:spcBef>
                <a:spcPts val="0"/>
              </a:spcBef>
              <a:spcAft>
                <a:spcPts val="0"/>
              </a:spcAft>
              <a:buSzPts val="6000"/>
              <a:buNone/>
              <a:defRPr/>
            </a:lvl2pPr>
            <a:lvl3pPr lvl="2" algn="l" rtl="0">
              <a:spcBef>
                <a:spcPts val="0"/>
              </a:spcBef>
              <a:spcAft>
                <a:spcPts val="0"/>
              </a:spcAft>
              <a:buSzPts val="6000"/>
              <a:buNone/>
              <a:defRPr/>
            </a:lvl3pPr>
            <a:lvl4pPr lvl="3" algn="l" rtl="0">
              <a:spcBef>
                <a:spcPts val="0"/>
              </a:spcBef>
              <a:spcAft>
                <a:spcPts val="0"/>
              </a:spcAft>
              <a:buSzPts val="6000"/>
              <a:buNone/>
              <a:defRPr/>
            </a:lvl4pPr>
            <a:lvl5pPr lvl="4" algn="l" rtl="0">
              <a:spcBef>
                <a:spcPts val="0"/>
              </a:spcBef>
              <a:spcAft>
                <a:spcPts val="0"/>
              </a:spcAft>
              <a:buSzPts val="6000"/>
              <a:buNone/>
              <a:defRPr/>
            </a:lvl5pPr>
            <a:lvl6pPr lvl="5" algn="l" rtl="0">
              <a:spcBef>
                <a:spcPts val="0"/>
              </a:spcBef>
              <a:spcAft>
                <a:spcPts val="0"/>
              </a:spcAft>
              <a:buSzPts val="6000"/>
              <a:buNone/>
              <a:defRPr/>
            </a:lvl6pPr>
            <a:lvl7pPr lvl="6" algn="l" rtl="0">
              <a:spcBef>
                <a:spcPts val="0"/>
              </a:spcBef>
              <a:spcAft>
                <a:spcPts val="0"/>
              </a:spcAft>
              <a:buSzPts val="6000"/>
              <a:buNone/>
              <a:defRPr/>
            </a:lvl7pPr>
            <a:lvl8pPr lvl="7" algn="l" rtl="0">
              <a:spcBef>
                <a:spcPts val="0"/>
              </a:spcBef>
              <a:spcAft>
                <a:spcPts val="0"/>
              </a:spcAft>
              <a:buSzPts val="6000"/>
              <a:buNone/>
              <a:defRPr/>
            </a:lvl8pPr>
            <a:lvl9pPr lvl="8" algn="l" rtl="0">
              <a:spcBef>
                <a:spcPts val="0"/>
              </a:spcBef>
              <a:spcAft>
                <a:spcPts val="0"/>
              </a:spcAft>
              <a:buSzPts val="6000"/>
              <a:buNone/>
              <a:defRPr/>
            </a:lvl9pPr>
          </a:lstStyle>
          <a:p>
            <a:endParaRPr/>
          </a:p>
        </p:txBody>
      </p:sp>
      <p:sp>
        <p:nvSpPr>
          <p:cNvPr id="56" name="Google Shape;56;g14e11e2af29_0_45"/>
          <p:cNvSpPr txBox="1">
            <a:spLocks noGrp="1"/>
          </p:cNvSpPr>
          <p:nvPr>
            <p:ph type="body" idx="1"/>
          </p:nvPr>
        </p:nvSpPr>
        <p:spPr>
          <a:xfrm>
            <a:off x="1143001" y="3240884"/>
            <a:ext cx="14507100" cy="5821200"/>
          </a:xfrm>
          <a:prstGeom prst="rect">
            <a:avLst/>
          </a:prstGeom>
          <a:noFill/>
          <a:ln>
            <a:noFill/>
          </a:ln>
        </p:spPr>
        <p:txBody>
          <a:bodyPr spcFirstLastPara="1" wrap="square" lIns="148575" tIns="74275" rIns="148575" bIns="74275" anchor="t" anchorCtr="0">
            <a:normAutofit/>
          </a:bodyPr>
          <a:lstStyle>
            <a:lvl1pPr marL="457200" lvl="0" indent="-374650" algn="l" rtl="0">
              <a:spcBef>
                <a:spcPts val="1600"/>
              </a:spcBef>
              <a:spcAft>
                <a:spcPts val="0"/>
              </a:spcAft>
              <a:buSzPts val="2300"/>
              <a:buChar char="●"/>
              <a:defRPr/>
            </a:lvl1pPr>
            <a:lvl2pPr marL="914400" lvl="1" indent="-374650" algn="l" rtl="0">
              <a:spcBef>
                <a:spcPts val="1600"/>
              </a:spcBef>
              <a:spcAft>
                <a:spcPts val="0"/>
              </a:spcAft>
              <a:buSzPts val="2300"/>
              <a:buChar char="○"/>
              <a:defRPr/>
            </a:lvl2pPr>
            <a:lvl3pPr marL="1371600" lvl="2" indent="-374650" algn="l" rtl="0">
              <a:spcBef>
                <a:spcPts val="1600"/>
              </a:spcBef>
              <a:spcAft>
                <a:spcPts val="0"/>
              </a:spcAft>
              <a:buSzPts val="2300"/>
              <a:buChar char="■"/>
              <a:defRPr/>
            </a:lvl3pPr>
            <a:lvl4pPr marL="1828800" lvl="3" indent="-374650" algn="l" rtl="0">
              <a:spcBef>
                <a:spcPts val="1600"/>
              </a:spcBef>
              <a:spcAft>
                <a:spcPts val="0"/>
              </a:spcAft>
              <a:buSzPts val="2300"/>
              <a:buChar char="●"/>
              <a:defRPr/>
            </a:lvl4pPr>
            <a:lvl5pPr marL="2286000" lvl="4" indent="-374650" algn="l" rtl="0">
              <a:spcBef>
                <a:spcPts val="1600"/>
              </a:spcBef>
              <a:spcAft>
                <a:spcPts val="0"/>
              </a:spcAft>
              <a:buSzPts val="2300"/>
              <a:buChar char="○"/>
              <a:defRPr/>
            </a:lvl5pPr>
            <a:lvl6pPr marL="2743200" lvl="5" indent="-374650" algn="l" rtl="0">
              <a:spcBef>
                <a:spcPts val="1600"/>
              </a:spcBef>
              <a:spcAft>
                <a:spcPts val="0"/>
              </a:spcAft>
              <a:buSzPts val="2300"/>
              <a:buChar char="■"/>
              <a:defRPr/>
            </a:lvl6pPr>
            <a:lvl7pPr marL="3200400" lvl="6" indent="-374650" algn="l" rtl="0">
              <a:spcBef>
                <a:spcPts val="1600"/>
              </a:spcBef>
              <a:spcAft>
                <a:spcPts val="0"/>
              </a:spcAft>
              <a:buSzPts val="2300"/>
              <a:buChar char="●"/>
              <a:defRPr/>
            </a:lvl7pPr>
            <a:lvl8pPr marL="3657600" lvl="7" indent="-374650" algn="l" rtl="0">
              <a:spcBef>
                <a:spcPts val="1600"/>
              </a:spcBef>
              <a:spcAft>
                <a:spcPts val="0"/>
              </a:spcAft>
              <a:buSzPts val="2300"/>
              <a:buChar char="○"/>
              <a:defRPr/>
            </a:lvl8pPr>
            <a:lvl9pPr marL="4114800" lvl="8" indent="-374650" algn="l" rtl="0">
              <a:spcBef>
                <a:spcPts val="1600"/>
              </a:spcBef>
              <a:spcAft>
                <a:spcPts val="0"/>
              </a:spcAft>
              <a:buSzPts val="2300"/>
              <a:buChar char="■"/>
              <a:defRPr/>
            </a:lvl9pPr>
          </a:lstStyle>
          <a:p>
            <a:endParaRPr/>
          </a:p>
        </p:txBody>
      </p:sp>
      <p:sp>
        <p:nvSpPr>
          <p:cNvPr id="57" name="Google Shape;57;g14e11e2af29_0_45"/>
          <p:cNvSpPr txBox="1">
            <a:spLocks noGrp="1"/>
          </p:cNvSpPr>
          <p:nvPr>
            <p:ph type="dt" idx="10"/>
          </p:nvPr>
        </p:nvSpPr>
        <p:spPr>
          <a:xfrm>
            <a:off x="12158662" y="9062043"/>
            <a:ext cx="1539000" cy="547800"/>
          </a:xfrm>
          <a:prstGeom prst="rect">
            <a:avLst/>
          </a:prstGeom>
          <a:noFill/>
          <a:ln>
            <a:noFill/>
          </a:ln>
        </p:spPr>
        <p:txBody>
          <a:bodyPr spcFirstLastPara="1" wrap="square" lIns="148575" tIns="74275" rIns="148575" bIns="74275" anchor="ctr" anchorCtr="0">
            <a:noAutofit/>
          </a:bodyPr>
          <a:lstStyle>
            <a:lvl1pPr lvl="0" algn="r"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58" name="Google Shape;58;g14e11e2af29_0_45"/>
          <p:cNvSpPr txBox="1">
            <a:spLocks noGrp="1"/>
          </p:cNvSpPr>
          <p:nvPr>
            <p:ph type="ftr" idx="11"/>
          </p:nvPr>
        </p:nvSpPr>
        <p:spPr>
          <a:xfrm>
            <a:off x="1143001" y="9062043"/>
            <a:ext cx="10627200" cy="547800"/>
          </a:xfrm>
          <a:prstGeom prst="rect">
            <a:avLst/>
          </a:prstGeom>
          <a:noFill/>
          <a:ln>
            <a:noFill/>
          </a:ln>
        </p:spPr>
        <p:txBody>
          <a:bodyPr spcFirstLastPara="1" wrap="square" lIns="148575" tIns="74275" rIns="148575" bIns="74275" anchor="ctr" anchorCtr="0">
            <a:noAutofit/>
          </a:bodyPr>
          <a:lstStyle>
            <a:lvl1pPr lvl="0" algn="l"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59" name="Google Shape;59;g14e11e2af29_0_45"/>
          <p:cNvSpPr txBox="1">
            <a:spLocks noGrp="1"/>
          </p:cNvSpPr>
          <p:nvPr>
            <p:ph type="sldNum" idx="12"/>
          </p:nvPr>
        </p:nvSpPr>
        <p:spPr>
          <a:xfrm>
            <a:off x="14496744" y="9062043"/>
            <a:ext cx="1153200" cy="547800"/>
          </a:xfrm>
          <a:prstGeom prst="rect">
            <a:avLst/>
          </a:prstGeom>
          <a:noFill/>
          <a:ln>
            <a:noFill/>
          </a:ln>
        </p:spPr>
        <p:txBody>
          <a:bodyPr spcFirstLastPara="1" wrap="square" lIns="148575" tIns="74275" rIns="148575" bIns="7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4e11e2af29_0_8"/>
          <p:cNvSpPr txBox="1">
            <a:spLocks noGrp="1"/>
          </p:cNvSpPr>
          <p:nvPr>
            <p:ph type="title"/>
          </p:nvPr>
        </p:nvSpPr>
        <p:spPr>
          <a:xfrm>
            <a:off x="701325" y="4301700"/>
            <a:ext cx="19171200" cy="1683600"/>
          </a:xfrm>
          <a:prstGeom prst="rect">
            <a:avLst/>
          </a:prstGeom>
        </p:spPr>
        <p:txBody>
          <a:bodyPr spcFirstLastPara="1" wrap="square" lIns="198100" tIns="198100" rIns="198100" bIns="198100" anchor="ctr" anchorCtr="0">
            <a:normAutofit/>
          </a:bodyPr>
          <a:lstStyle>
            <a:lvl1pPr lvl="0" algn="ctr">
              <a:spcBef>
                <a:spcPts val="0"/>
              </a:spcBef>
              <a:spcAft>
                <a:spcPts val="0"/>
              </a:spcAft>
              <a:buSzPts val="7800"/>
              <a:buNone/>
              <a:defRPr sz="7800"/>
            </a:lvl1pPr>
            <a:lvl2pPr lvl="1" algn="ctr">
              <a:spcBef>
                <a:spcPts val="0"/>
              </a:spcBef>
              <a:spcAft>
                <a:spcPts val="0"/>
              </a:spcAft>
              <a:buSzPts val="7800"/>
              <a:buNone/>
              <a:defRPr sz="7800"/>
            </a:lvl2pPr>
            <a:lvl3pPr lvl="2" algn="ctr">
              <a:spcBef>
                <a:spcPts val="0"/>
              </a:spcBef>
              <a:spcAft>
                <a:spcPts val="0"/>
              </a:spcAft>
              <a:buSzPts val="7800"/>
              <a:buNone/>
              <a:defRPr sz="7800"/>
            </a:lvl3pPr>
            <a:lvl4pPr lvl="3" algn="ctr">
              <a:spcBef>
                <a:spcPts val="0"/>
              </a:spcBef>
              <a:spcAft>
                <a:spcPts val="0"/>
              </a:spcAft>
              <a:buSzPts val="7800"/>
              <a:buNone/>
              <a:defRPr sz="7800"/>
            </a:lvl4pPr>
            <a:lvl5pPr lvl="4" algn="ctr">
              <a:spcBef>
                <a:spcPts val="0"/>
              </a:spcBef>
              <a:spcAft>
                <a:spcPts val="0"/>
              </a:spcAft>
              <a:buSzPts val="7800"/>
              <a:buNone/>
              <a:defRPr sz="7800"/>
            </a:lvl5pPr>
            <a:lvl6pPr lvl="5" algn="ctr">
              <a:spcBef>
                <a:spcPts val="0"/>
              </a:spcBef>
              <a:spcAft>
                <a:spcPts val="0"/>
              </a:spcAft>
              <a:buSzPts val="7800"/>
              <a:buNone/>
              <a:defRPr sz="7800"/>
            </a:lvl6pPr>
            <a:lvl7pPr lvl="6" algn="ctr">
              <a:spcBef>
                <a:spcPts val="0"/>
              </a:spcBef>
              <a:spcAft>
                <a:spcPts val="0"/>
              </a:spcAft>
              <a:buSzPts val="7800"/>
              <a:buNone/>
              <a:defRPr sz="7800"/>
            </a:lvl7pPr>
            <a:lvl8pPr lvl="7" algn="ctr">
              <a:spcBef>
                <a:spcPts val="0"/>
              </a:spcBef>
              <a:spcAft>
                <a:spcPts val="0"/>
              </a:spcAft>
              <a:buSzPts val="7800"/>
              <a:buNone/>
              <a:defRPr sz="7800"/>
            </a:lvl8pPr>
            <a:lvl9pPr lvl="8" algn="ctr">
              <a:spcBef>
                <a:spcPts val="0"/>
              </a:spcBef>
              <a:spcAft>
                <a:spcPts val="0"/>
              </a:spcAft>
              <a:buSzPts val="7800"/>
              <a:buNone/>
              <a:defRPr sz="7800"/>
            </a:lvl9pPr>
          </a:lstStyle>
          <a:p>
            <a:endParaRPr/>
          </a:p>
        </p:txBody>
      </p:sp>
      <p:sp>
        <p:nvSpPr>
          <p:cNvPr id="19" name="Google Shape;19;g14e11e2af29_0_8"/>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4e11e2af29_0_11"/>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2" name="Google Shape;22;g14e11e2af29_0_11"/>
          <p:cNvSpPr txBox="1">
            <a:spLocks noGrp="1"/>
          </p:cNvSpPr>
          <p:nvPr>
            <p:ph type="body" idx="1"/>
          </p:nvPr>
        </p:nvSpPr>
        <p:spPr>
          <a:xfrm>
            <a:off x="701325" y="2304950"/>
            <a:ext cx="19171200" cy="6832800"/>
          </a:xfrm>
          <a:prstGeom prst="rect">
            <a:avLst/>
          </a:prstGeom>
        </p:spPr>
        <p:txBody>
          <a:bodyPr spcFirstLastPara="1" wrap="square" lIns="198100" tIns="198100" rIns="198100" bIns="198100" anchor="t" anchorCtr="0">
            <a:normAutofit/>
          </a:bodyPr>
          <a:lstStyle>
            <a:lvl1pPr marL="457200" lvl="0" indent="-476250">
              <a:spcBef>
                <a:spcPts val="0"/>
              </a:spcBef>
              <a:spcAft>
                <a:spcPts val="0"/>
              </a:spcAft>
              <a:buSzPts val="3900"/>
              <a:buChar char="●"/>
              <a:defRPr/>
            </a:lvl1pPr>
            <a:lvl2pPr marL="914400" lvl="1" indent="-425450">
              <a:spcBef>
                <a:spcPts val="0"/>
              </a:spcBef>
              <a:spcAft>
                <a:spcPts val="0"/>
              </a:spcAft>
              <a:buSzPts val="3100"/>
              <a:buChar char="○"/>
              <a:defRPr/>
            </a:lvl2pPr>
            <a:lvl3pPr marL="1371600" lvl="2" indent="-425450">
              <a:spcBef>
                <a:spcPts val="0"/>
              </a:spcBef>
              <a:spcAft>
                <a:spcPts val="0"/>
              </a:spcAft>
              <a:buSzPts val="3100"/>
              <a:buChar char="■"/>
              <a:defRPr/>
            </a:lvl3pPr>
            <a:lvl4pPr marL="1828800" lvl="3" indent="-425450">
              <a:spcBef>
                <a:spcPts val="0"/>
              </a:spcBef>
              <a:spcAft>
                <a:spcPts val="0"/>
              </a:spcAft>
              <a:buSzPts val="3100"/>
              <a:buChar char="●"/>
              <a:defRPr/>
            </a:lvl4pPr>
            <a:lvl5pPr marL="2286000" lvl="4" indent="-425450">
              <a:spcBef>
                <a:spcPts val="0"/>
              </a:spcBef>
              <a:spcAft>
                <a:spcPts val="0"/>
              </a:spcAft>
              <a:buSzPts val="3100"/>
              <a:buChar char="○"/>
              <a:defRPr/>
            </a:lvl5pPr>
            <a:lvl6pPr marL="2743200" lvl="5" indent="-425450">
              <a:spcBef>
                <a:spcPts val="0"/>
              </a:spcBef>
              <a:spcAft>
                <a:spcPts val="0"/>
              </a:spcAft>
              <a:buSzPts val="3100"/>
              <a:buChar char="■"/>
              <a:defRPr/>
            </a:lvl6pPr>
            <a:lvl7pPr marL="3200400" lvl="6" indent="-425450">
              <a:spcBef>
                <a:spcPts val="0"/>
              </a:spcBef>
              <a:spcAft>
                <a:spcPts val="0"/>
              </a:spcAft>
              <a:buSzPts val="3100"/>
              <a:buChar char="●"/>
              <a:defRPr/>
            </a:lvl7pPr>
            <a:lvl8pPr marL="3657600" lvl="7" indent="-425450">
              <a:spcBef>
                <a:spcPts val="0"/>
              </a:spcBef>
              <a:spcAft>
                <a:spcPts val="0"/>
              </a:spcAft>
              <a:buSzPts val="3100"/>
              <a:buChar char="○"/>
              <a:defRPr/>
            </a:lvl8pPr>
            <a:lvl9pPr marL="4114800" lvl="8" indent="-425450">
              <a:spcBef>
                <a:spcPts val="0"/>
              </a:spcBef>
              <a:spcAft>
                <a:spcPts val="0"/>
              </a:spcAft>
              <a:buSzPts val="3100"/>
              <a:buChar char="■"/>
              <a:defRPr/>
            </a:lvl9pPr>
          </a:lstStyle>
          <a:p>
            <a:endParaRPr/>
          </a:p>
        </p:txBody>
      </p:sp>
      <p:sp>
        <p:nvSpPr>
          <p:cNvPr id="23" name="Google Shape;23;g14e11e2af29_0_11"/>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4e11e2af29_0_15"/>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6" name="Google Shape;26;g14e11e2af29_0_15"/>
          <p:cNvSpPr txBox="1">
            <a:spLocks noGrp="1"/>
          </p:cNvSpPr>
          <p:nvPr>
            <p:ph type="body" idx="1"/>
          </p:nvPr>
        </p:nvSpPr>
        <p:spPr>
          <a:xfrm>
            <a:off x="701325" y="2304950"/>
            <a:ext cx="8999700" cy="6832800"/>
          </a:xfrm>
          <a:prstGeom prst="rect">
            <a:avLst/>
          </a:prstGeom>
        </p:spPr>
        <p:txBody>
          <a:bodyPr spcFirstLastPara="1" wrap="square" lIns="198100" tIns="198100" rIns="198100" bIns="198100" anchor="t" anchorCtr="0">
            <a:normAutofit/>
          </a:bodyPr>
          <a:lstStyle>
            <a:lvl1pPr marL="457200" lvl="0" indent="-425450">
              <a:spcBef>
                <a:spcPts val="0"/>
              </a:spcBef>
              <a:spcAft>
                <a:spcPts val="0"/>
              </a:spcAft>
              <a:buSzPts val="3100"/>
              <a:buChar char="●"/>
              <a:defRPr sz="31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7" name="Google Shape;27;g14e11e2af29_0_15"/>
          <p:cNvSpPr txBox="1">
            <a:spLocks noGrp="1"/>
          </p:cNvSpPr>
          <p:nvPr>
            <p:ph type="body" idx="2"/>
          </p:nvPr>
        </p:nvSpPr>
        <p:spPr>
          <a:xfrm>
            <a:off x="10872900" y="2304950"/>
            <a:ext cx="8999700" cy="6832800"/>
          </a:xfrm>
          <a:prstGeom prst="rect">
            <a:avLst/>
          </a:prstGeom>
        </p:spPr>
        <p:txBody>
          <a:bodyPr spcFirstLastPara="1" wrap="square" lIns="198100" tIns="198100" rIns="198100" bIns="198100" anchor="t" anchorCtr="0">
            <a:normAutofit/>
          </a:bodyPr>
          <a:lstStyle>
            <a:lvl1pPr marL="457200" lvl="0" indent="-425450">
              <a:spcBef>
                <a:spcPts val="0"/>
              </a:spcBef>
              <a:spcAft>
                <a:spcPts val="0"/>
              </a:spcAft>
              <a:buSzPts val="3100"/>
              <a:buChar char="●"/>
              <a:defRPr sz="31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8" name="Google Shape;28;g14e11e2af29_0_15"/>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4e11e2af29_0_20"/>
          <p:cNvSpPr txBox="1">
            <a:spLocks noGrp="1"/>
          </p:cNvSpPr>
          <p:nvPr>
            <p:ph type="title"/>
          </p:nvPr>
        </p:nvSpPr>
        <p:spPr>
          <a:xfrm>
            <a:off x="701325" y="890050"/>
            <a:ext cx="19171200" cy="1145400"/>
          </a:xfrm>
          <a:prstGeom prst="rect">
            <a:avLst/>
          </a:prstGeom>
        </p:spPr>
        <p:txBody>
          <a:bodyPr spcFirstLastPara="1" wrap="square" lIns="198100" tIns="198100" rIns="198100" bIns="198100" anchor="t" anchorCtr="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31" name="Google Shape;31;g14e11e2af29_0_20"/>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4e11e2af29_0_23"/>
          <p:cNvSpPr txBox="1">
            <a:spLocks noGrp="1"/>
          </p:cNvSpPr>
          <p:nvPr>
            <p:ph type="title"/>
          </p:nvPr>
        </p:nvSpPr>
        <p:spPr>
          <a:xfrm>
            <a:off x="701325" y="1111200"/>
            <a:ext cx="6318000" cy="1511400"/>
          </a:xfrm>
          <a:prstGeom prst="rect">
            <a:avLst/>
          </a:prstGeom>
        </p:spPr>
        <p:txBody>
          <a:bodyPr spcFirstLastPara="1" wrap="square" lIns="198100" tIns="198100" rIns="198100" bIns="198100" anchor="b"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34" name="Google Shape;34;g14e11e2af29_0_23"/>
          <p:cNvSpPr txBox="1">
            <a:spLocks noGrp="1"/>
          </p:cNvSpPr>
          <p:nvPr>
            <p:ph type="body" idx="1"/>
          </p:nvPr>
        </p:nvSpPr>
        <p:spPr>
          <a:xfrm>
            <a:off x="701325" y="2779200"/>
            <a:ext cx="6318000" cy="6359100"/>
          </a:xfrm>
          <a:prstGeom prst="rect">
            <a:avLst/>
          </a:prstGeom>
        </p:spPr>
        <p:txBody>
          <a:bodyPr spcFirstLastPara="1" wrap="square" lIns="198100" tIns="198100" rIns="198100" bIns="198100" anchor="t" anchorCtr="0">
            <a:normAutofit/>
          </a:bodyPr>
          <a:lstStyle>
            <a:lvl1pPr marL="457200" lvl="0" indent="-393700">
              <a:spcBef>
                <a:spcPts val="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35" name="Google Shape;35;g14e11e2af29_0_23"/>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4e11e2af29_0_27"/>
          <p:cNvSpPr txBox="1">
            <a:spLocks noGrp="1"/>
          </p:cNvSpPr>
          <p:nvPr>
            <p:ph type="title"/>
          </p:nvPr>
        </p:nvSpPr>
        <p:spPr>
          <a:xfrm>
            <a:off x="1103063" y="900300"/>
            <a:ext cx="14327400" cy="8181600"/>
          </a:xfrm>
          <a:prstGeom prst="rect">
            <a:avLst/>
          </a:prstGeom>
        </p:spPr>
        <p:txBody>
          <a:bodyPr spcFirstLastPara="1" wrap="square" lIns="198100" tIns="198100" rIns="198100" bIns="198100" anchor="ctr" anchorCtr="0">
            <a:normAutofit/>
          </a:bodyPr>
          <a:lstStyle>
            <a:lvl1pPr lvl="0">
              <a:spcBef>
                <a:spcPts val="0"/>
              </a:spcBef>
              <a:spcAft>
                <a:spcPts val="0"/>
              </a:spcAft>
              <a:buSzPts val="10400"/>
              <a:buNone/>
              <a:defRPr sz="10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a:endParaRPr/>
          </a:p>
        </p:txBody>
      </p:sp>
      <p:sp>
        <p:nvSpPr>
          <p:cNvPr id="38" name="Google Shape;38;g14e11e2af29_0_27"/>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4e11e2af29_0_30"/>
          <p:cNvSpPr/>
          <p:nvPr/>
        </p:nvSpPr>
        <p:spPr>
          <a:xfrm>
            <a:off x="10287000" y="-250"/>
            <a:ext cx="10287000" cy="10287000"/>
          </a:xfrm>
          <a:prstGeom prst="rect">
            <a:avLst/>
          </a:prstGeom>
          <a:solidFill>
            <a:schemeClr val="lt2"/>
          </a:solidFill>
          <a:ln>
            <a:noFill/>
          </a:ln>
        </p:spPr>
        <p:txBody>
          <a:bodyPr spcFirstLastPara="1" wrap="square" lIns="198100" tIns="198100" rIns="198100" bIns="198100" anchor="ctr" anchorCtr="0">
            <a:noAutofit/>
          </a:bodyPr>
          <a:lstStyle/>
          <a:p>
            <a:pPr marL="0" lvl="0" indent="0" algn="l" rtl="0">
              <a:spcBef>
                <a:spcPts val="0"/>
              </a:spcBef>
              <a:spcAft>
                <a:spcPts val="0"/>
              </a:spcAft>
              <a:buNone/>
            </a:pPr>
            <a:endParaRPr/>
          </a:p>
        </p:txBody>
      </p:sp>
      <p:sp>
        <p:nvSpPr>
          <p:cNvPr id="41" name="Google Shape;41;g14e11e2af29_0_30"/>
          <p:cNvSpPr txBox="1">
            <a:spLocks noGrp="1"/>
          </p:cNvSpPr>
          <p:nvPr>
            <p:ph type="title"/>
          </p:nvPr>
        </p:nvSpPr>
        <p:spPr>
          <a:xfrm>
            <a:off x="597375" y="2466350"/>
            <a:ext cx="9102000" cy="2964600"/>
          </a:xfrm>
          <a:prstGeom prst="rect">
            <a:avLst/>
          </a:prstGeom>
        </p:spPr>
        <p:txBody>
          <a:bodyPr spcFirstLastPara="1" wrap="square" lIns="198100" tIns="198100" rIns="198100" bIns="198100" anchor="b" anchorCtr="0">
            <a:normAutofit/>
          </a:bodyPr>
          <a:lstStyle>
            <a:lvl1pPr lvl="0" algn="ctr">
              <a:spcBef>
                <a:spcPts val="0"/>
              </a:spcBef>
              <a:spcAft>
                <a:spcPts val="0"/>
              </a:spcAft>
              <a:buSzPts val="9100"/>
              <a:buNone/>
              <a:defRPr sz="9100"/>
            </a:lvl1pPr>
            <a:lvl2pPr lvl="1" algn="ctr">
              <a:spcBef>
                <a:spcPts val="0"/>
              </a:spcBef>
              <a:spcAft>
                <a:spcPts val="0"/>
              </a:spcAft>
              <a:buSzPts val="9100"/>
              <a:buNone/>
              <a:defRPr sz="9100"/>
            </a:lvl2pPr>
            <a:lvl3pPr lvl="2" algn="ctr">
              <a:spcBef>
                <a:spcPts val="0"/>
              </a:spcBef>
              <a:spcAft>
                <a:spcPts val="0"/>
              </a:spcAft>
              <a:buSzPts val="9100"/>
              <a:buNone/>
              <a:defRPr sz="9100"/>
            </a:lvl3pPr>
            <a:lvl4pPr lvl="3" algn="ctr">
              <a:spcBef>
                <a:spcPts val="0"/>
              </a:spcBef>
              <a:spcAft>
                <a:spcPts val="0"/>
              </a:spcAft>
              <a:buSzPts val="9100"/>
              <a:buNone/>
              <a:defRPr sz="9100"/>
            </a:lvl4pPr>
            <a:lvl5pPr lvl="4" algn="ctr">
              <a:spcBef>
                <a:spcPts val="0"/>
              </a:spcBef>
              <a:spcAft>
                <a:spcPts val="0"/>
              </a:spcAft>
              <a:buSzPts val="9100"/>
              <a:buNone/>
              <a:defRPr sz="9100"/>
            </a:lvl5pPr>
            <a:lvl6pPr lvl="5" algn="ctr">
              <a:spcBef>
                <a:spcPts val="0"/>
              </a:spcBef>
              <a:spcAft>
                <a:spcPts val="0"/>
              </a:spcAft>
              <a:buSzPts val="9100"/>
              <a:buNone/>
              <a:defRPr sz="9100"/>
            </a:lvl6pPr>
            <a:lvl7pPr lvl="6" algn="ctr">
              <a:spcBef>
                <a:spcPts val="0"/>
              </a:spcBef>
              <a:spcAft>
                <a:spcPts val="0"/>
              </a:spcAft>
              <a:buSzPts val="9100"/>
              <a:buNone/>
              <a:defRPr sz="9100"/>
            </a:lvl7pPr>
            <a:lvl8pPr lvl="7" algn="ctr">
              <a:spcBef>
                <a:spcPts val="0"/>
              </a:spcBef>
              <a:spcAft>
                <a:spcPts val="0"/>
              </a:spcAft>
              <a:buSzPts val="9100"/>
              <a:buNone/>
              <a:defRPr sz="9100"/>
            </a:lvl8pPr>
            <a:lvl9pPr lvl="8" algn="ctr">
              <a:spcBef>
                <a:spcPts val="0"/>
              </a:spcBef>
              <a:spcAft>
                <a:spcPts val="0"/>
              </a:spcAft>
              <a:buSzPts val="9100"/>
              <a:buNone/>
              <a:defRPr sz="9100"/>
            </a:lvl9pPr>
          </a:lstStyle>
          <a:p>
            <a:endParaRPr/>
          </a:p>
        </p:txBody>
      </p:sp>
      <p:sp>
        <p:nvSpPr>
          <p:cNvPr id="42" name="Google Shape;42;g14e11e2af29_0_30"/>
          <p:cNvSpPr txBox="1">
            <a:spLocks noGrp="1"/>
          </p:cNvSpPr>
          <p:nvPr>
            <p:ph type="subTitle" idx="1"/>
          </p:nvPr>
        </p:nvSpPr>
        <p:spPr>
          <a:xfrm>
            <a:off x="597375" y="5606150"/>
            <a:ext cx="9102000" cy="2470200"/>
          </a:xfrm>
          <a:prstGeom prst="rect">
            <a:avLst/>
          </a:prstGeom>
        </p:spPr>
        <p:txBody>
          <a:bodyPr spcFirstLastPara="1" wrap="square" lIns="198100" tIns="198100" rIns="198100" bIns="198100" anchor="t" anchorCtr="0">
            <a:norm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a:endParaRPr/>
          </a:p>
        </p:txBody>
      </p:sp>
      <p:sp>
        <p:nvSpPr>
          <p:cNvPr id="43" name="Google Shape;43;g14e11e2af29_0_30"/>
          <p:cNvSpPr txBox="1">
            <a:spLocks noGrp="1"/>
          </p:cNvSpPr>
          <p:nvPr>
            <p:ph type="body" idx="2"/>
          </p:nvPr>
        </p:nvSpPr>
        <p:spPr>
          <a:xfrm>
            <a:off x="11113875" y="1448150"/>
            <a:ext cx="8633100" cy="7390500"/>
          </a:xfrm>
          <a:prstGeom prst="rect">
            <a:avLst/>
          </a:prstGeom>
        </p:spPr>
        <p:txBody>
          <a:bodyPr spcFirstLastPara="1" wrap="square" lIns="198100" tIns="198100" rIns="198100" bIns="198100" anchor="ctr" anchorCtr="0">
            <a:normAutofit/>
          </a:bodyPr>
          <a:lstStyle>
            <a:lvl1pPr marL="457200" lvl="0" indent="-476250">
              <a:spcBef>
                <a:spcPts val="0"/>
              </a:spcBef>
              <a:spcAft>
                <a:spcPts val="0"/>
              </a:spcAft>
              <a:buSzPts val="3900"/>
              <a:buChar char="●"/>
              <a:defRPr/>
            </a:lvl1pPr>
            <a:lvl2pPr marL="914400" lvl="1" indent="-425450">
              <a:spcBef>
                <a:spcPts val="0"/>
              </a:spcBef>
              <a:spcAft>
                <a:spcPts val="0"/>
              </a:spcAft>
              <a:buSzPts val="3100"/>
              <a:buChar char="○"/>
              <a:defRPr/>
            </a:lvl2pPr>
            <a:lvl3pPr marL="1371600" lvl="2" indent="-425450">
              <a:spcBef>
                <a:spcPts val="0"/>
              </a:spcBef>
              <a:spcAft>
                <a:spcPts val="0"/>
              </a:spcAft>
              <a:buSzPts val="3100"/>
              <a:buChar char="■"/>
              <a:defRPr/>
            </a:lvl3pPr>
            <a:lvl4pPr marL="1828800" lvl="3" indent="-425450">
              <a:spcBef>
                <a:spcPts val="0"/>
              </a:spcBef>
              <a:spcAft>
                <a:spcPts val="0"/>
              </a:spcAft>
              <a:buSzPts val="3100"/>
              <a:buChar char="●"/>
              <a:defRPr/>
            </a:lvl4pPr>
            <a:lvl5pPr marL="2286000" lvl="4" indent="-425450">
              <a:spcBef>
                <a:spcPts val="0"/>
              </a:spcBef>
              <a:spcAft>
                <a:spcPts val="0"/>
              </a:spcAft>
              <a:buSzPts val="3100"/>
              <a:buChar char="○"/>
              <a:defRPr/>
            </a:lvl5pPr>
            <a:lvl6pPr marL="2743200" lvl="5" indent="-425450">
              <a:spcBef>
                <a:spcPts val="0"/>
              </a:spcBef>
              <a:spcAft>
                <a:spcPts val="0"/>
              </a:spcAft>
              <a:buSzPts val="3100"/>
              <a:buChar char="■"/>
              <a:defRPr/>
            </a:lvl6pPr>
            <a:lvl7pPr marL="3200400" lvl="6" indent="-425450">
              <a:spcBef>
                <a:spcPts val="0"/>
              </a:spcBef>
              <a:spcAft>
                <a:spcPts val="0"/>
              </a:spcAft>
              <a:buSzPts val="3100"/>
              <a:buChar char="●"/>
              <a:defRPr/>
            </a:lvl7pPr>
            <a:lvl8pPr marL="3657600" lvl="7" indent="-425450">
              <a:spcBef>
                <a:spcPts val="0"/>
              </a:spcBef>
              <a:spcAft>
                <a:spcPts val="0"/>
              </a:spcAft>
              <a:buSzPts val="3100"/>
              <a:buChar char="○"/>
              <a:defRPr/>
            </a:lvl8pPr>
            <a:lvl9pPr marL="4114800" lvl="8" indent="-425450">
              <a:spcBef>
                <a:spcPts val="0"/>
              </a:spcBef>
              <a:spcAft>
                <a:spcPts val="0"/>
              </a:spcAft>
              <a:buSzPts val="3100"/>
              <a:buChar char="■"/>
              <a:defRPr/>
            </a:lvl9pPr>
          </a:lstStyle>
          <a:p>
            <a:endParaRPr/>
          </a:p>
        </p:txBody>
      </p:sp>
      <p:sp>
        <p:nvSpPr>
          <p:cNvPr id="44" name="Google Shape;44;g14e11e2af29_0_30"/>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4e11e2af29_0_36"/>
          <p:cNvSpPr txBox="1">
            <a:spLocks noGrp="1"/>
          </p:cNvSpPr>
          <p:nvPr>
            <p:ph type="body" idx="1"/>
          </p:nvPr>
        </p:nvSpPr>
        <p:spPr>
          <a:xfrm>
            <a:off x="701325" y="8461150"/>
            <a:ext cx="13497000" cy="1210200"/>
          </a:xfrm>
          <a:prstGeom prst="rect">
            <a:avLst/>
          </a:prstGeom>
        </p:spPr>
        <p:txBody>
          <a:bodyPr spcFirstLastPara="1" wrap="square" lIns="198100" tIns="198100" rIns="198100" bIns="198100" anchor="ctr" anchorCtr="0">
            <a:normAutofit/>
          </a:bodyPr>
          <a:lstStyle>
            <a:lvl1pPr marL="457200" lvl="0" indent="-228600">
              <a:lnSpc>
                <a:spcPct val="100000"/>
              </a:lnSpc>
              <a:spcBef>
                <a:spcPts val="0"/>
              </a:spcBef>
              <a:spcAft>
                <a:spcPts val="0"/>
              </a:spcAft>
              <a:buSzPts val="3900"/>
              <a:buNone/>
              <a:defRPr/>
            </a:lvl1pPr>
          </a:lstStyle>
          <a:p>
            <a:endParaRPr/>
          </a:p>
        </p:txBody>
      </p:sp>
      <p:sp>
        <p:nvSpPr>
          <p:cNvPr id="47" name="Google Shape;47;g14e11e2af29_0_36"/>
          <p:cNvSpPr txBox="1">
            <a:spLocks noGrp="1"/>
          </p:cNvSpPr>
          <p:nvPr>
            <p:ph type="sldNum" idx="12"/>
          </p:nvPr>
        </p:nvSpPr>
        <p:spPr>
          <a:xfrm>
            <a:off x="19063030" y="9326434"/>
            <a:ext cx="1234800" cy="786900"/>
          </a:xfrm>
          <a:prstGeom prst="rect">
            <a:avLst/>
          </a:prstGeom>
        </p:spPr>
        <p:txBody>
          <a:bodyPr spcFirstLastPara="1" wrap="square" lIns="198100" tIns="198100" rIns="198100" bIns="198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4e11e2af29_0_0"/>
          <p:cNvSpPr txBox="1">
            <a:spLocks noGrp="1"/>
          </p:cNvSpPr>
          <p:nvPr>
            <p:ph type="title"/>
          </p:nvPr>
        </p:nvSpPr>
        <p:spPr>
          <a:xfrm>
            <a:off x="701325" y="890050"/>
            <a:ext cx="19171200" cy="1145400"/>
          </a:xfrm>
          <a:prstGeom prst="rect">
            <a:avLst/>
          </a:prstGeom>
          <a:noFill/>
          <a:ln>
            <a:noFill/>
          </a:ln>
        </p:spPr>
        <p:txBody>
          <a:bodyPr spcFirstLastPara="1" wrap="square" lIns="198100" tIns="198100" rIns="198100" bIns="198100" anchor="t" anchorCtr="0">
            <a:norm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a:endParaRPr/>
          </a:p>
        </p:txBody>
      </p:sp>
      <p:sp>
        <p:nvSpPr>
          <p:cNvPr id="11" name="Google Shape;11;g14e11e2af29_0_0"/>
          <p:cNvSpPr txBox="1">
            <a:spLocks noGrp="1"/>
          </p:cNvSpPr>
          <p:nvPr>
            <p:ph type="body" idx="1"/>
          </p:nvPr>
        </p:nvSpPr>
        <p:spPr>
          <a:xfrm>
            <a:off x="701325" y="2304950"/>
            <a:ext cx="19171200" cy="6832800"/>
          </a:xfrm>
          <a:prstGeom prst="rect">
            <a:avLst/>
          </a:prstGeom>
          <a:noFill/>
          <a:ln>
            <a:noFill/>
          </a:ln>
        </p:spPr>
        <p:txBody>
          <a:bodyPr spcFirstLastPara="1" wrap="square" lIns="198100" tIns="198100" rIns="198100" bIns="198100" anchor="t" anchorCtr="0">
            <a:normAutofit/>
          </a:bodyPr>
          <a:lstStyle>
            <a:lvl1pPr marL="457200" lvl="0" indent="-476250">
              <a:lnSpc>
                <a:spcPct val="115000"/>
              </a:lnSpc>
              <a:spcBef>
                <a:spcPts val="0"/>
              </a:spcBef>
              <a:spcAft>
                <a:spcPts val="0"/>
              </a:spcAft>
              <a:buClr>
                <a:schemeClr val="dk2"/>
              </a:buClr>
              <a:buSzPts val="3900"/>
              <a:buChar char="●"/>
              <a:defRPr sz="3900">
                <a:solidFill>
                  <a:schemeClr val="dk2"/>
                </a:solidFill>
              </a:defRPr>
            </a:lvl1pPr>
            <a:lvl2pPr marL="914400" lvl="1" indent="-425450">
              <a:lnSpc>
                <a:spcPct val="115000"/>
              </a:lnSpc>
              <a:spcBef>
                <a:spcPts val="0"/>
              </a:spcBef>
              <a:spcAft>
                <a:spcPts val="0"/>
              </a:spcAft>
              <a:buClr>
                <a:schemeClr val="dk2"/>
              </a:buClr>
              <a:buSzPts val="3100"/>
              <a:buChar char="○"/>
              <a:defRPr sz="3100">
                <a:solidFill>
                  <a:schemeClr val="dk2"/>
                </a:solidFill>
              </a:defRPr>
            </a:lvl2pPr>
            <a:lvl3pPr marL="1371600" lvl="2" indent="-425450">
              <a:lnSpc>
                <a:spcPct val="115000"/>
              </a:lnSpc>
              <a:spcBef>
                <a:spcPts val="0"/>
              </a:spcBef>
              <a:spcAft>
                <a:spcPts val="0"/>
              </a:spcAft>
              <a:buClr>
                <a:schemeClr val="dk2"/>
              </a:buClr>
              <a:buSzPts val="3100"/>
              <a:buChar char="■"/>
              <a:defRPr sz="3100">
                <a:solidFill>
                  <a:schemeClr val="dk2"/>
                </a:solidFill>
              </a:defRPr>
            </a:lvl3pPr>
            <a:lvl4pPr marL="1828800" lvl="3" indent="-425450">
              <a:lnSpc>
                <a:spcPct val="115000"/>
              </a:lnSpc>
              <a:spcBef>
                <a:spcPts val="0"/>
              </a:spcBef>
              <a:spcAft>
                <a:spcPts val="0"/>
              </a:spcAft>
              <a:buClr>
                <a:schemeClr val="dk2"/>
              </a:buClr>
              <a:buSzPts val="3100"/>
              <a:buChar char="●"/>
              <a:defRPr sz="3100">
                <a:solidFill>
                  <a:schemeClr val="dk2"/>
                </a:solidFill>
              </a:defRPr>
            </a:lvl4pPr>
            <a:lvl5pPr marL="2286000" lvl="4" indent="-425450">
              <a:lnSpc>
                <a:spcPct val="115000"/>
              </a:lnSpc>
              <a:spcBef>
                <a:spcPts val="0"/>
              </a:spcBef>
              <a:spcAft>
                <a:spcPts val="0"/>
              </a:spcAft>
              <a:buClr>
                <a:schemeClr val="dk2"/>
              </a:buClr>
              <a:buSzPts val="3100"/>
              <a:buChar char="○"/>
              <a:defRPr sz="3100">
                <a:solidFill>
                  <a:schemeClr val="dk2"/>
                </a:solidFill>
              </a:defRPr>
            </a:lvl5pPr>
            <a:lvl6pPr marL="2743200" lvl="5" indent="-425450">
              <a:lnSpc>
                <a:spcPct val="115000"/>
              </a:lnSpc>
              <a:spcBef>
                <a:spcPts val="0"/>
              </a:spcBef>
              <a:spcAft>
                <a:spcPts val="0"/>
              </a:spcAft>
              <a:buClr>
                <a:schemeClr val="dk2"/>
              </a:buClr>
              <a:buSzPts val="3100"/>
              <a:buChar char="■"/>
              <a:defRPr sz="3100">
                <a:solidFill>
                  <a:schemeClr val="dk2"/>
                </a:solidFill>
              </a:defRPr>
            </a:lvl6pPr>
            <a:lvl7pPr marL="3200400" lvl="6" indent="-425450">
              <a:lnSpc>
                <a:spcPct val="115000"/>
              </a:lnSpc>
              <a:spcBef>
                <a:spcPts val="0"/>
              </a:spcBef>
              <a:spcAft>
                <a:spcPts val="0"/>
              </a:spcAft>
              <a:buClr>
                <a:schemeClr val="dk2"/>
              </a:buClr>
              <a:buSzPts val="3100"/>
              <a:buChar char="●"/>
              <a:defRPr sz="3100">
                <a:solidFill>
                  <a:schemeClr val="dk2"/>
                </a:solidFill>
              </a:defRPr>
            </a:lvl7pPr>
            <a:lvl8pPr marL="3657600" lvl="7" indent="-425450">
              <a:lnSpc>
                <a:spcPct val="115000"/>
              </a:lnSpc>
              <a:spcBef>
                <a:spcPts val="0"/>
              </a:spcBef>
              <a:spcAft>
                <a:spcPts val="0"/>
              </a:spcAft>
              <a:buClr>
                <a:schemeClr val="dk2"/>
              </a:buClr>
              <a:buSzPts val="3100"/>
              <a:buChar char="○"/>
              <a:defRPr sz="3100">
                <a:solidFill>
                  <a:schemeClr val="dk2"/>
                </a:solidFill>
              </a:defRPr>
            </a:lvl8pPr>
            <a:lvl9pPr marL="4114800" lvl="8" indent="-425450">
              <a:lnSpc>
                <a:spcPct val="115000"/>
              </a:lnSpc>
              <a:spcBef>
                <a:spcPts val="0"/>
              </a:spcBef>
              <a:spcAft>
                <a:spcPts val="0"/>
              </a:spcAft>
              <a:buClr>
                <a:schemeClr val="dk2"/>
              </a:buClr>
              <a:buSzPts val="3100"/>
              <a:buChar char="■"/>
              <a:defRPr sz="3100">
                <a:solidFill>
                  <a:schemeClr val="dk2"/>
                </a:solidFill>
              </a:defRPr>
            </a:lvl9pPr>
          </a:lstStyle>
          <a:p>
            <a:endParaRPr/>
          </a:p>
        </p:txBody>
      </p:sp>
      <p:sp>
        <p:nvSpPr>
          <p:cNvPr id="12" name="Google Shape;12;g14e11e2af29_0_0"/>
          <p:cNvSpPr txBox="1">
            <a:spLocks noGrp="1"/>
          </p:cNvSpPr>
          <p:nvPr>
            <p:ph type="sldNum" idx="12"/>
          </p:nvPr>
        </p:nvSpPr>
        <p:spPr>
          <a:xfrm>
            <a:off x="19063030" y="9326434"/>
            <a:ext cx="1234800" cy="786900"/>
          </a:xfrm>
          <a:prstGeom prst="rect">
            <a:avLst/>
          </a:prstGeom>
          <a:noFill/>
          <a:ln>
            <a:noFill/>
          </a:ln>
        </p:spPr>
        <p:txBody>
          <a:bodyPr spcFirstLastPara="1" wrap="square" lIns="198100" tIns="198100" rIns="198100" bIns="198100" anchor="ctr" anchorCtr="0">
            <a:norm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freepik.com/free-photo/group-businesspeople-making-plans-energy-saving-workplace_2524101.htm#query=sustainable%20workplace&amp;position=0&amp;from_view=search&amp;track=sph"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www.plasticsoupfoundation.org/en/how-to-help-the-oceans/#top"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SxaZhmx9f8&amp;t=71s"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hyperlink" Target="http://www.youtube.com/watch?v=HSxaZhmx9f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iberdrola.com/sustainability/how-to-reduce-plastic-use" TargetMode="Externa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fM0MxBfi2g"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jpg"/><Relationship Id="rId4" Type="http://schemas.openxmlformats.org/officeDocument/2006/relationships/hyperlink" Target="http://www.youtube.com/watch?v=CfM0MxBfi2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Text&#10;&#10;Description automatically generated with medium confidence"/>
          <p:cNvPicPr preferRelativeResize="0"/>
          <p:nvPr/>
        </p:nvPicPr>
        <p:blipFill rotWithShape="1">
          <a:blip r:embed="rId3">
            <a:alphaModFix/>
          </a:blip>
          <a:srcRect/>
          <a:stretch/>
        </p:blipFill>
        <p:spPr>
          <a:xfrm>
            <a:off x="474118" y="1018962"/>
            <a:ext cx="5041312" cy="2422243"/>
          </a:xfrm>
          <a:prstGeom prst="rect">
            <a:avLst/>
          </a:prstGeom>
          <a:noFill/>
          <a:ln>
            <a:noFill/>
          </a:ln>
        </p:spPr>
      </p:pic>
      <p:pic>
        <p:nvPicPr>
          <p:cNvPr id="65" name="Google Shape;65;p1" descr="Graphical user interface, text&#10;&#10;Description automatically generated"/>
          <p:cNvPicPr preferRelativeResize="0"/>
          <p:nvPr/>
        </p:nvPicPr>
        <p:blipFill rotWithShape="1">
          <a:blip r:embed="rId4">
            <a:alphaModFix/>
          </a:blip>
          <a:srcRect/>
          <a:stretch/>
        </p:blipFill>
        <p:spPr>
          <a:xfrm>
            <a:off x="1232648" y="9021713"/>
            <a:ext cx="5165965" cy="1083795"/>
          </a:xfrm>
          <a:prstGeom prst="rect">
            <a:avLst/>
          </a:prstGeom>
          <a:noFill/>
          <a:ln>
            <a:noFill/>
          </a:ln>
        </p:spPr>
      </p:pic>
      <p:sp>
        <p:nvSpPr>
          <p:cNvPr id="66" name="Google Shape;66;p1"/>
          <p:cNvSpPr/>
          <p:nvPr/>
        </p:nvSpPr>
        <p:spPr>
          <a:xfrm>
            <a:off x="0" y="8488017"/>
            <a:ext cx="205740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67" name="Google Shape;67;p1"/>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68" name="Google Shape;68;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69" name="Google Shape;69;p1"/>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Trebuchet MS"/>
              <a:ea typeface="Trebuchet MS"/>
              <a:cs typeface="Trebuchet MS"/>
              <a:sym typeface="Trebuchet MS"/>
            </a:endParaRPr>
          </a:p>
        </p:txBody>
      </p:sp>
      <p:sp>
        <p:nvSpPr>
          <p:cNvPr id="70" name="Google Shape;70;p1"/>
          <p:cNvSpPr txBox="1"/>
          <p:nvPr/>
        </p:nvSpPr>
        <p:spPr>
          <a:xfrm>
            <a:off x="1358142" y="6972038"/>
            <a:ext cx="16387800" cy="135032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900" b="1" i="0" u="none" strike="noStrike" cap="none" dirty="0" err="1">
                <a:solidFill>
                  <a:srgbClr val="056839"/>
                </a:solidFill>
                <a:latin typeface="Calibri"/>
                <a:ea typeface="Calibri"/>
                <a:cs typeface="Calibri"/>
                <a:sym typeface="Calibri"/>
              </a:rPr>
              <a:t>Ключови</a:t>
            </a:r>
            <a:r>
              <a:rPr lang="ru-RU" sz="3900" b="1" i="0" u="none" strike="noStrike" cap="none" dirty="0">
                <a:solidFill>
                  <a:srgbClr val="056839"/>
                </a:solidFill>
                <a:latin typeface="Calibri"/>
                <a:ea typeface="Calibri"/>
                <a:cs typeface="Calibri"/>
                <a:sym typeface="Calibri"/>
              </a:rPr>
              <a:t> </a:t>
            </a:r>
            <a:r>
              <a:rPr lang="ru-RU" sz="3900" b="1" i="0" u="none" strike="noStrike" cap="none" dirty="0" err="1">
                <a:solidFill>
                  <a:srgbClr val="056839"/>
                </a:solidFill>
                <a:latin typeface="Calibri"/>
                <a:ea typeface="Calibri"/>
                <a:cs typeface="Calibri"/>
                <a:sym typeface="Calibri"/>
              </a:rPr>
              <a:t>думи</a:t>
            </a:r>
            <a:r>
              <a:rPr lang="ru-RU" sz="3900" i="0" u="none" strike="noStrike" cap="none" dirty="0">
                <a:solidFill>
                  <a:srgbClr val="056839"/>
                </a:solidFill>
                <a:latin typeface="Calibri"/>
                <a:ea typeface="Calibri"/>
                <a:cs typeface="Calibri"/>
                <a:sym typeface="Calibri"/>
              </a:rPr>
              <a:t>: управление на </a:t>
            </a:r>
            <a:r>
              <a:rPr lang="ru-RU" sz="3900" i="0" u="none" strike="noStrike" cap="none" dirty="0" err="1">
                <a:solidFill>
                  <a:srgbClr val="056839"/>
                </a:solidFill>
                <a:latin typeface="Calibri"/>
                <a:ea typeface="Calibri"/>
                <a:cs typeface="Calibri"/>
                <a:sym typeface="Calibri"/>
              </a:rPr>
              <a:t>отпадъците</a:t>
            </a:r>
            <a:r>
              <a:rPr lang="ru-RU" sz="3900" i="0" u="none" strike="noStrike" cap="none" dirty="0">
                <a:solidFill>
                  <a:srgbClr val="056839"/>
                </a:solidFill>
                <a:latin typeface="Calibri"/>
                <a:ea typeface="Calibri"/>
                <a:cs typeface="Calibri"/>
                <a:sym typeface="Calibri"/>
              </a:rPr>
              <a:t>, </a:t>
            </a:r>
            <a:r>
              <a:rPr lang="ru-RU" sz="3900" i="0" u="none" strike="noStrike" cap="none" dirty="0" err="1">
                <a:solidFill>
                  <a:srgbClr val="056839"/>
                </a:solidFill>
                <a:latin typeface="Calibri"/>
                <a:ea typeface="Calibri"/>
                <a:cs typeface="Calibri"/>
                <a:sym typeface="Calibri"/>
              </a:rPr>
              <a:t>екологично</a:t>
            </a:r>
            <a:r>
              <a:rPr lang="ru-RU" sz="3900" i="0" u="none" strike="noStrike" cap="none" dirty="0">
                <a:solidFill>
                  <a:srgbClr val="056839"/>
                </a:solidFill>
                <a:latin typeface="Calibri"/>
                <a:ea typeface="Calibri"/>
                <a:cs typeface="Calibri"/>
                <a:sym typeface="Calibri"/>
              </a:rPr>
              <a:t> </a:t>
            </a:r>
            <a:r>
              <a:rPr lang="ru-RU" sz="3900" i="0" u="none" strike="noStrike" cap="none" dirty="0" err="1">
                <a:solidFill>
                  <a:srgbClr val="056839"/>
                </a:solidFill>
                <a:latin typeface="Calibri"/>
                <a:ea typeface="Calibri"/>
                <a:cs typeface="Calibri"/>
                <a:sym typeface="Calibri"/>
              </a:rPr>
              <a:t>съобразено</a:t>
            </a:r>
            <a:r>
              <a:rPr lang="ru-RU" sz="3900" i="0" u="none" strike="noStrike" cap="none" dirty="0">
                <a:solidFill>
                  <a:srgbClr val="056839"/>
                </a:solidFill>
                <a:latin typeface="Calibri"/>
                <a:ea typeface="Calibri"/>
                <a:cs typeface="Calibri"/>
                <a:sym typeface="Calibri"/>
              </a:rPr>
              <a:t> </a:t>
            </a:r>
            <a:r>
              <a:rPr lang="ru-RU" sz="3900" i="0" u="none" strike="noStrike" cap="none" dirty="0" err="1">
                <a:solidFill>
                  <a:srgbClr val="056839"/>
                </a:solidFill>
                <a:latin typeface="Calibri"/>
                <a:ea typeface="Calibri"/>
                <a:cs typeface="Calibri"/>
                <a:sym typeface="Calibri"/>
              </a:rPr>
              <a:t>работно</a:t>
            </a:r>
            <a:r>
              <a:rPr lang="ru-RU" sz="3900" i="0" u="none" strike="noStrike" cap="none" dirty="0">
                <a:solidFill>
                  <a:srgbClr val="056839"/>
                </a:solidFill>
                <a:latin typeface="Calibri"/>
                <a:ea typeface="Calibri"/>
                <a:cs typeface="Calibri"/>
                <a:sym typeface="Calibri"/>
              </a:rPr>
              <a:t> </a:t>
            </a:r>
            <a:r>
              <a:rPr lang="ru-RU" sz="3900" i="0" u="none" strike="noStrike" cap="none" dirty="0" err="1">
                <a:solidFill>
                  <a:srgbClr val="056839"/>
                </a:solidFill>
                <a:latin typeface="Calibri"/>
                <a:ea typeface="Calibri"/>
                <a:cs typeface="Calibri"/>
                <a:sym typeface="Calibri"/>
              </a:rPr>
              <a:t>място</a:t>
            </a:r>
            <a:endParaRPr sz="2900" dirty="0">
              <a:solidFill>
                <a:schemeClr val="dk1"/>
              </a:solidFill>
              <a:latin typeface="Trebuchet MS"/>
              <a:ea typeface="Trebuchet MS"/>
              <a:cs typeface="Trebuchet MS"/>
              <a:sym typeface="Trebuchet MS"/>
            </a:endParaRPr>
          </a:p>
        </p:txBody>
      </p:sp>
      <p:sp>
        <p:nvSpPr>
          <p:cNvPr id="71" name="Google Shape;71;p1"/>
          <p:cNvSpPr txBox="1"/>
          <p:nvPr/>
        </p:nvSpPr>
        <p:spPr>
          <a:xfrm>
            <a:off x="7582228" y="9021713"/>
            <a:ext cx="7821600" cy="1073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1500">
                <a:solidFill>
                  <a:schemeClr val="dk1"/>
                </a:solidFill>
                <a:latin typeface="Trebuchet MS"/>
                <a:ea typeface="Trebuchet MS"/>
                <a:cs typeface="Trebuchet MS"/>
                <a:sym typeface="Trebuchet M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500">
              <a:solidFill>
                <a:schemeClr val="dk1"/>
              </a:solidFill>
              <a:latin typeface="Trebuchet MS"/>
              <a:ea typeface="Trebuchet MS"/>
              <a:cs typeface="Trebuchet MS"/>
              <a:sym typeface="Trebuchet MS"/>
            </a:endParaRPr>
          </a:p>
        </p:txBody>
      </p:sp>
      <p:sp>
        <p:nvSpPr>
          <p:cNvPr id="72" name="Google Shape;72;p1"/>
          <p:cNvSpPr txBox="1"/>
          <p:nvPr/>
        </p:nvSpPr>
        <p:spPr>
          <a:xfrm>
            <a:off x="1358141" y="4398638"/>
            <a:ext cx="7821600" cy="1750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5200" b="1" dirty="0" err="1">
                <a:solidFill>
                  <a:srgbClr val="056839"/>
                </a:solidFill>
                <a:latin typeface="Calibri"/>
                <a:ea typeface="Calibri"/>
                <a:cs typeface="Calibri"/>
                <a:sym typeface="Calibri"/>
              </a:rPr>
              <a:t>Екологични</a:t>
            </a:r>
            <a:r>
              <a:rPr lang="ru-RU" sz="5200" b="1" dirty="0">
                <a:solidFill>
                  <a:srgbClr val="056839"/>
                </a:solidFill>
                <a:latin typeface="Calibri"/>
                <a:ea typeface="Calibri"/>
                <a:cs typeface="Calibri"/>
                <a:sym typeface="Calibri"/>
              </a:rPr>
              <a:t> практики на </a:t>
            </a:r>
            <a:r>
              <a:rPr lang="ru-RU" sz="5200" b="1" dirty="0" err="1">
                <a:solidFill>
                  <a:srgbClr val="056839"/>
                </a:solidFill>
                <a:latin typeface="Calibri"/>
                <a:ea typeface="Calibri"/>
                <a:cs typeface="Calibri"/>
                <a:sym typeface="Calibri"/>
              </a:rPr>
              <a:t>работното</a:t>
            </a:r>
            <a:r>
              <a:rPr lang="ru-RU" sz="5200" b="1" dirty="0">
                <a:solidFill>
                  <a:srgbClr val="056839"/>
                </a:solidFill>
                <a:latin typeface="Calibri"/>
                <a:ea typeface="Calibri"/>
                <a:cs typeface="Calibri"/>
                <a:sym typeface="Calibri"/>
              </a:rPr>
              <a:t> </a:t>
            </a:r>
            <a:r>
              <a:rPr lang="ru-RU" sz="5200" b="1" dirty="0" err="1">
                <a:solidFill>
                  <a:srgbClr val="056839"/>
                </a:solidFill>
                <a:latin typeface="Calibri"/>
                <a:ea typeface="Calibri"/>
                <a:cs typeface="Calibri"/>
                <a:sym typeface="Calibri"/>
              </a:rPr>
              <a:t>място</a:t>
            </a:r>
            <a:endParaRPr sz="4400" b="1" dirty="0">
              <a:solidFill>
                <a:srgbClr val="056839"/>
              </a:solidFill>
              <a:latin typeface="Calibri"/>
              <a:ea typeface="Calibri"/>
              <a:cs typeface="Calibri"/>
              <a:sym typeface="Calibri"/>
            </a:endParaRPr>
          </a:p>
        </p:txBody>
      </p:sp>
      <p:sp>
        <p:nvSpPr>
          <p:cNvPr id="73" name="Google Shape;73;p1"/>
          <p:cNvSpPr txBox="1"/>
          <p:nvPr/>
        </p:nvSpPr>
        <p:spPr>
          <a:xfrm>
            <a:off x="10672931" y="6167550"/>
            <a:ext cx="9092700" cy="700200"/>
          </a:xfrm>
          <a:prstGeom prst="rect">
            <a:avLst/>
          </a:prstGeom>
          <a:noFill/>
          <a:ln>
            <a:noFill/>
          </a:ln>
        </p:spPr>
        <p:txBody>
          <a:bodyPr spcFirstLastPara="1" wrap="square" lIns="148575" tIns="148575" rIns="148575" bIns="148575" anchor="t" anchorCtr="0">
            <a:spAutoFit/>
          </a:bodyPr>
          <a:lstStyle/>
          <a:p>
            <a:pPr marL="0" lvl="0" indent="0" algn="ctr" rtl="0">
              <a:spcBef>
                <a:spcPts val="0"/>
              </a:spcBef>
              <a:spcAft>
                <a:spcPts val="0"/>
              </a:spcAft>
              <a:buNone/>
            </a:pPr>
            <a:r>
              <a:rPr lang="en-GB" sz="1300" u="sng">
                <a:solidFill>
                  <a:srgbClr val="3C78D8"/>
                </a:solidFill>
                <a:hlinkClick r:id="rId5">
                  <a:extLst>
                    <a:ext uri="{A12FA001-AC4F-418D-AE19-62706E023703}">
                      <ahyp:hlinkClr xmlns:ahyp="http://schemas.microsoft.com/office/drawing/2018/hyperlinkcolor" val="tx"/>
                    </a:ext>
                  </a:extLst>
                </a:hlinkClick>
              </a:rPr>
              <a:t>https://www.freepik.com/free-photo/group-businesspeople-making-plans-energy-saving-workplace_2524101.htm#query=sustainable%20workplace&amp;position=0&amp;from_view=search&amp;track=sph</a:t>
            </a:r>
            <a:r>
              <a:rPr lang="en-GB" sz="1300">
                <a:solidFill>
                  <a:srgbClr val="3C78D8"/>
                </a:solidFill>
              </a:rPr>
              <a:t> </a:t>
            </a:r>
            <a:endParaRPr sz="1300">
              <a:solidFill>
                <a:srgbClr val="3C78D8"/>
              </a:solidFill>
            </a:endParaRPr>
          </a:p>
        </p:txBody>
      </p:sp>
      <p:pic>
        <p:nvPicPr>
          <p:cNvPr id="74" name="Google Shape;74;p1"/>
          <p:cNvPicPr preferRelativeResize="0"/>
          <p:nvPr/>
        </p:nvPicPr>
        <p:blipFill>
          <a:blip r:embed="rId6">
            <a:alphaModFix/>
          </a:blip>
          <a:stretch>
            <a:fillRect/>
          </a:stretch>
        </p:blipFill>
        <p:spPr>
          <a:xfrm>
            <a:off x="10920492" y="1054952"/>
            <a:ext cx="7642342" cy="50936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p:nvPr/>
        </p:nvSpPr>
        <p:spPr>
          <a:xfrm>
            <a:off x="555523" y="730275"/>
            <a:ext cx="18295500" cy="1766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600" b="1" i="0" dirty="0">
                <a:solidFill>
                  <a:srgbClr val="056839"/>
                </a:solidFill>
                <a:latin typeface="Calibri"/>
                <a:ea typeface="Calibri"/>
                <a:cs typeface="Calibri"/>
                <a:sym typeface="Calibri"/>
              </a:rPr>
              <a:t>Тема 3. </a:t>
            </a:r>
            <a:r>
              <a:rPr lang="ru-RU" sz="4600" b="1" i="0" dirty="0" err="1">
                <a:solidFill>
                  <a:srgbClr val="056839"/>
                </a:solidFill>
                <a:latin typeface="Calibri"/>
                <a:ea typeface="Calibri"/>
                <a:cs typeface="Calibri"/>
                <a:sym typeface="Calibri"/>
              </a:rPr>
              <a:t>Препоръки</a:t>
            </a:r>
            <a:r>
              <a:rPr lang="ru-RU" sz="4600" b="1" i="0" dirty="0">
                <a:solidFill>
                  <a:srgbClr val="056839"/>
                </a:solidFill>
                <a:latin typeface="Calibri"/>
                <a:ea typeface="Calibri"/>
                <a:cs typeface="Calibri"/>
                <a:sym typeface="Calibri"/>
              </a:rPr>
              <a:t> за </a:t>
            </a:r>
            <a:r>
              <a:rPr lang="ru-RU" sz="4600" b="1" i="0" dirty="0" err="1">
                <a:solidFill>
                  <a:srgbClr val="056839"/>
                </a:solidFill>
                <a:latin typeface="Calibri"/>
                <a:ea typeface="Calibri"/>
                <a:cs typeface="Calibri"/>
                <a:sym typeface="Calibri"/>
              </a:rPr>
              <a:t>екологосъобразно</a:t>
            </a:r>
            <a:r>
              <a:rPr lang="ru-RU" sz="4600" b="1" i="0" dirty="0">
                <a:solidFill>
                  <a:srgbClr val="056839"/>
                </a:solidFill>
                <a:latin typeface="Calibri"/>
                <a:ea typeface="Calibri"/>
                <a:cs typeface="Calibri"/>
                <a:sym typeface="Calibri"/>
              </a:rPr>
              <a:t> </a:t>
            </a:r>
            <a:r>
              <a:rPr lang="ru-RU" sz="4600" b="1" i="0" dirty="0" err="1">
                <a:solidFill>
                  <a:srgbClr val="056839"/>
                </a:solidFill>
                <a:latin typeface="Calibri"/>
                <a:ea typeface="Calibri"/>
                <a:cs typeface="Calibri"/>
                <a:sym typeface="Calibri"/>
              </a:rPr>
              <a:t>работно</a:t>
            </a:r>
            <a:r>
              <a:rPr lang="ru-RU" sz="4600" b="1" i="0" dirty="0">
                <a:solidFill>
                  <a:srgbClr val="056839"/>
                </a:solidFill>
                <a:latin typeface="Calibri"/>
                <a:ea typeface="Calibri"/>
                <a:cs typeface="Calibri"/>
                <a:sym typeface="Calibri"/>
              </a:rPr>
              <a:t> </a:t>
            </a:r>
            <a:r>
              <a:rPr lang="ru-RU" sz="4600" b="1" i="0" dirty="0" err="1">
                <a:solidFill>
                  <a:srgbClr val="056839"/>
                </a:solidFill>
                <a:latin typeface="Calibri"/>
                <a:ea typeface="Calibri"/>
                <a:cs typeface="Calibri"/>
                <a:sym typeface="Calibri"/>
              </a:rPr>
              <a:t>място</a:t>
            </a:r>
            <a:endParaRPr lang="ru-RU" sz="7200" i="0" dirty="0">
              <a:solidFill>
                <a:srgbClr val="056839"/>
              </a:solidFill>
              <a:latin typeface="Calibri"/>
              <a:ea typeface="Calibri"/>
              <a:cs typeface="Calibri"/>
              <a:sym typeface="Calibri"/>
            </a:endParaRPr>
          </a:p>
          <a:p>
            <a:pPr marL="0" marR="0" lvl="0" indent="0" algn="l" rtl="0">
              <a:spcBef>
                <a:spcPts val="0"/>
              </a:spcBef>
              <a:spcAft>
                <a:spcPts val="0"/>
              </a:spcAft>
              <a:buNone/>
            </a:pPr>
            <a:endParaRPr sz="5900" b="0" i="0" dirty="0">
              <a:solidFill>
                <a:srgbClr val="3F7818"/>
              </a:solidFill>
              <a:latin typeface="Play"/>
              <a:ea typeface="Play"/>
              <a:cs typeface="Play"/>
              <a:sym typeface="Play"/>
            </a:endParaRPr>
          </a:p>
        </p:txBody>
      </p:sp>
      <p:sp>
        <p:nvSpPr>
          <p:cNvPr id="166" name="Google Shape;166;p10"/>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67" name="Google Shape;167;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68" name="Google Shape;168;p10"/>
          <p:cNvSpPr/>
          <p:nvPr/>
        </p:nvSpPr>
        <p:spPr>
          <a:xfrm>
            <a:off x="843895" y="149129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69" name="Google Shape;169;p1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70" name="Google Shape;170;p1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71" name="Google Shape;171;p10"/>
          <p:cNvSpPr txBox="1"/>
          <p:nvPr/>
        </p:nvSpPr>
        <p:spPr>
          <a:xfrm>
            <a:off x="997776" y="2207363"/>
            <a:ext cx="9669900" cy="7005724"/>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ru-RU" sz="3300" dirty="0" err="1">
                <a:solidFill>
                  <a:srgbClr val="056839"/>
                </a:solidFill>
                <a:latin typeface="Calibri"/>
                <a:ea typeface="Calibri"/>
                <a:cs typeface="Calibri"/>
                <a:sym typeface="Calibri"/>
              </a:rPr>
              <a:t>Започването</a:t>
            </a:r>
            <a:r>
              <a:rPr lang="ru-RU" sz="3300" dirty="0">
                <a:solidFill>
                  <a:srgbClr val="056839"/>
                </a:solidFill>
                <a:latin typeface="Calibri"/>
                <a:ea typeface="Calibri"/>
                <a:cs typeface="Calibri"/>
                <a:sym typeface="Calibri"/>
              </a:rPr>
              <a:t> с малки </a:t>
            </a:r>
            <a:r>
              <a:rPr lang="ru-RU" sz="3300" dirty="0" err="1">
                <a:solidFill>
                  <a:srgbClr val="056839"/>
                </a:solidFill>
                <a:latin typeface="Calibri"/>
                <a:ea typeface="Calibri"/>
                <a:cs typeface="Calibri"/>
                <a:sym typeface="Calibri"/>
              </a:rPr>
              <a:t>стъпки</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работното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място</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демонстриране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екологични</a:t>
            </a:r>
            <a:r>
              <a:rPr lang="ru-RU" sz="3300" dirty="0">
                <a:solidFill>
                  <a:srgbClr val="056839"/>
                </a:solidFill>
                <a:latin typeface="Calibri"/>
                <a:ea typeface="Calibri"/>
                <a:cs typeface="Calibri"/>
                <a:sym typeface="Calibri"/>
              </a:rPr>
              <a:t> решения носи </a:t>
            </a:r>
            <a:r>
              <a:rPr lang="ru-RU" sz="3300" dirty="0" err="1">
                <a:solidFill>
                  <a:srgbClr val="056839"/>
                </a:solidFill>
                <a:latin typeface="Calibri"/>
                <a:ea typeface="Calibri"/>
                <a:cs typeface="Calibri"/>
                <a:sym typeface="Calibri"/>
              </a:rPr>
              <a:t>добавена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стойност</a:t>
            </a:r>
            <a:r>
              <a:rPr lang="ru-RU" sz="3300" dirty="0">
                <a:solidFill>
                  <a:srgbClr val="056839"/>
                </a:solidFill>
                <a:latin typeface="Calibri"/>
                <a:ea typeface="Calibri"/>
                <a:cs typeface="Calibri"/>
                <a:sym typeface="Calibri"/>
              </a:rPr>
              <a:t> и признание между </a:t>
            </a:r>
            <a:r>
              <a:rPr lang="ru-RU" sz="3300" dirty="0" err="1">
                <a:solidFill>
                  <a:srgbClr val="056839"/>
                </a:solidFill>
                <a:latin typeface="Calibri"/>
                <a:ea typeface="Calibri"/>
                <a:cs typeface="Calibri"/>
                <a:sym typeface="Calibri"/>
              </a:rPr>
              <a:t>работниците</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разбира</a:t>
            </a:r>
            <a:r>
              <a:rPr lang="ru-RU" sz="3300" dirty="0">
                <a:solidFill>
                  <a:srgbClr val="056839"/>
                </a:solidFill>
                <a:latin typeface="Calibri"/>
                <a:ea typeface="Calibri"/>
                <a:cs typeface="Calibri"/>
                <a:sym typeface="Calibri"/>
              </a:rPr>
              <a:t> се, </a:t>
            </a:r>
            <a:r>
              <a:rPr lang="ru-RU" sz="3300" dirty="0" err="1">
                <a:solidFill>
                  <a:srgbClr val="056839"/>
                </a:solidFill>
                <a:latin typeface="Calibri"/>
                <a:ea typeface="Calibri"/>
                <a:cs typeface="Calibri"/>
                <a:sym typeface="Calibri"/>
              </a:rPr>
              <a:t>извън</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компанията</a:t>
            </a:r>
            <a:r>
              <a:rPr lang="ru-RU" sz="3300" dirty="0">
                <a:solidFill>
                  <a:srgbClr val="056839"/>
                </a:solidFill>
                <a:latin typeface="Calibri"/>
                <a:ea typeface="Calibri"/>
                <a:cs typeface="Calibri"/>
                <a:sym typeface="Calibri"/>
              </a:rPr>
              <a:t>. </a:t>
            </a:r>
          </a:p>
          <a:p>
            <a:pPr marL="0" marR="0" lvl="0" indent="0" algn="just" rtl="0">
              <a:lnSpc>
                <a:spcPct val="150000"/>
              </a:lnSpc>
              <a:spcBef>
                <a:spcPts val="0"/>
              </a:spcBef>
              <a:spcAft>
                <a:spcPts val="0"/>
              </a:spcAft>
              <a:buNone/>
            </a:pPr>
            <a:r>
              <a:rPr lang="ru-RU" sz="3300" dirty="0">
                <a:solidFill>
                  <a:srgbClr val="056839"/>
                </a:solidFill>
                <a:latin typeface="Calibri"/>
                <a:ea typeface="Calibri"/>
                <a:cs typeface="Calibri"/>
                <a:sym typeface="Calibri"/>
              </a:rPr>
              <a:t>Не </a:t>
            </a:r>
            <a:r>
              <a:rPr lang="ru-RU" sz="3300" dirty="0" err="1">
                <a:solidFill>
                  <a:srgbClr val="056839"/>
                </a:solidFill>
                <a:latin typeface="Calibri"/>
                <a:ea typeface="Calibri"/>
                <a:cs typeface="Calibri"/>
                <a:sym typeface="Calibri"/>
              </a:rPr>
              <a:t>бива</a:t>
            </a:r>
            <a:r>
              <a:rPr lang="ru-RU" sz="3300" dirty="0">
                <a:solidFill>
                  <a:srgbClr val="056839"/>
                </a:solidFill>
                <a:latin typeface="Calibri"/>
                <a:ea typeface="Calibri"/>
                <a:cs typeface="Calibri"/>
                <a:sym typeface="Calibri"/>
              </a:rPr>
              <a:t> да </a:t>
            </a:r>
            <a:r>
              <a:rPr lang="ru-RU" sz="3300" dirty="0" err="1">
                <a:solidFill>
                  <a:srgbClr val="056839"/>
                </a:solidFill>
                <a:latin typeface="Calibri"/>
                <a:ea typeface="Calibri"/>
                <a:cs typeface="Calibri"/>
                <a:sym typeface="Calibri"/>
              </a:rPr>
              <a:t>ставате</a:t>
            </a:r>
            <a:r>
              <a:rPr lang="ru-RU" sz="3300" dirty="0">
                <a:solidFill>
                  <a:srgbClr val="056839"/>
                </a:solidFill>
                <a:latin typeface="Calibri"/>
                <a:ea typeface="Calibri"/>
                <a:cs typeface="Calibri"/>
                <a:sym typeface="Calibri"/>
              </a:rPr>
              <a:t> зелени за един ден, но </a:t>
            </a:r>
            <a:r>
              <a:rPr lang="ru-RU" sz="3300" dirty="0" err="1">
                <a:solidFill>
                  <a:srgbClr val="056839"/>
                </a:solidFill>
                <a:latin typeface="Calibri"/>
                <a:ea typeface="Calibri"/>
                <a:cs typeface="Calibri"/>
                <a:sym typeface="Calibri"/>
              </a:rPr>
              <a:t>приемането</a:t>
            </a:r>
            <a:r>
              <a:rPr lang="ru-RU" sz="3300" dirty="0">
                <a:solidFill>
                  <a:srgbClr val="056839"/>
                </a:solidFill>
                <a:latin typeface="Calibri"/>
                <a:ea typeface="Calibri"/>
                <a:cs typeface="Calibri"/>
                <a:sym typeface="Calibri"/>
              </a:rPr>
              <a:t> на Целите за устойчиво развитие и </a:t>
            </a:r>
            <a:r>
              <a:rPr lang="ru-RU" sz="3300" dirty="0" err="1">
                <a:solidFill>
                  <a:srgbClr val="056839"/>
                </a:solidFill>
                <a:latin typeface="Calibri"/>
                <a:ea typeface="Calibri"/>
                <a:cs typeface="Calibri"/>
                <a:sym typeface="Calibri"/>
              </a:rPr>
              <a:t>интегрирането</a:t>
            </a:r>
            <a:r>
              <a:rPr lang="ru-RU" sz="3300" dirty="0">
                <a:solidFill>
                  <a:srgbClr val="056839"/>
                </a:solidFill>
                <a:latin typeface="Calibri"/>
                <a:ea typeface="Calibri"/>
                <a:cs typeface="Calibri"/>
                <a:sym typeface="Calibri"/>
              </a:rPr>
              <a:t> им в </a:t>
            </a:r>
            <a:r>
              <a:rPr lang="ru-RU" sz="3300" dirty="0" err="1">
                <a:solidFill>
                  <a:srgbClr val="056839"/>
                </a:solidFill>
                <a:latin typeface="Calibri"/>
                <a:ea typeface="Calibri"/>
                <a:cs typeface="Calibri"/>
                <a:sym typeface="Calibri"/>
              </a:rPr>
              <a:t>работния</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процес</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ще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помогне</a:t>
            </a:r>
            <a:r>
              <a:rPr lang="ru-RU" sz="3300" dirty="0">
                <a:solidFill>
                  <a:srgbClr val="056839"/>
                </a:solidFill>
                <a:latin typeface="Calibri"/>
                <a:ea typeface="Calibri"/>
                <a:cs typeface="Calibri"/>
                <a:sym typeface="Calibri"/>
              </a:rPr>
              <a:t> да постигнете </a:t>
            </a:r>
            <a:r>
              <a:rPr lang="ru-RU" sz="3300" dirty="0" err="1">
                <a:solidFill>
                  <a:srgbClr val="056839"/>
                </a:solidFill>
                <a:latin typeface="Calibri"/>
                <a:ea typeface="Calibri"/>
                <a:cs typeface="Calibri"/>
                <a:sym typeface="Calibri"/>
              </a:rPr>
              <a:t>устойчиви</a:t>
            </a:r>
            <a:r>
              <a:rPr lang="ru-RU" sz="3300" dirty="0">
                <a:solidFill>
                  <a:srgbClr val="056839"/>
                </a:solidFill>
                <a:latin typeface="Calibri"/>
                <a:ea typeface="Calibri"/>
                <a:cs typeface="Calibri"/>
                <a:sym typeface="Calibri"/>
              </a:rPr>
              <a:t> концепции за отговорен бизнес. </a:t>
            </a:r>
          </a:p>
        </p:txBody>
      </p:sp>
      <p:pic>
        <p:nvPicPr>
          <p:cNvPr id="172" name="Google Shape;172;p10"/>
          <p:cNvPicPr preferRelativeResize="0"/>
          <p:nvPr/>
        </p:nvPicPr>
        <p:blipFill rotWithShape="1">
          <a:blip r:embed="rId5">
            <a:alphaModFix/>
          </a:blip>
          <a:srcRect r="51378"/>
          <a:stretch/>
        </p:blipFill>
        <p:spPr>
          <a:xfrm>
            <a:off x="11507611" y="2434744"/>
            <a:ext cx="6481475" cy="4301288"/>
          </a:xfrm>
          <a:prstGeom prst="rect">
            <a:avLst/>
          </a:prstGeom>
          <a:noFill/>
          <a:ln>
            <a:noFill/>
          </a:ln>
        </p:spPr>
      </p:pic>
      <p:sp>
        <p:nvSpPr>
          <p:cNvPr id="173" name="Google Shape;173;p10"/>
          <p:cNvSpPr txBox="1"/>
          <p:nvPr/>
        </p:nvSpPr>
        <p:spPr>
          <a:xfrm>
            <a:off x="13203823" y="7046975"/>
            <a:ext cx="4158000" cy="5001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GB" sz="1300">
                <a:solidFill>
                  <a:srgbClr val="056839"/>
                </a:solidFill>
                <a:latin typeface="Calibri"/>
                <a:ea typeface="Calibri"/>
                <a:cs typeface="Calibri"/>
                <a:sym typeface="Calibri"/>
              </a:rPr>
              <a:t>(photo made from google search visualization)</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p:nvPr/>
        </p:nvSpPr>
        <p:spPr>
          <a:xfrm>
            <a:off x="736084" y="368888"/>
            <a:ext cx="18552000" cy="1658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600" b="1" i="0" dirty="0">
                <a:solidFill>
                  <a:srgbClr val="056839"/>
                </a:solidFill>
                <a:latin typeface="Calibri"/>
                <a:ea typeface="Calibri"/>
                <a:cs typeface="Calibri"/>
                <a:sym typeface="Calibri"/>
              </a:rPr>
              <a:t>Тема 3. </a:t>
            </a:r>
            <a:r>
              <a:rPr lang="ru-RU" sz="4600" b="1" i="0" dirty="0" err="1">
                <a:solidFill>
                  <a:srgbClr val="056839"/>
                </a:solidFill>
                <a:latin typeface="Calibri"/>
                <a:ea typeface="Calibri"/>
                <a:cs typeface="Calibri"/>
                <a:sym typeface="Calibri"/>
              </a:rPr>
              <a:t>Препоръки</a:t>
            </a:r>
            <a:r>
              <a:rPr lang="ru-RU" sz="4600" b="1" i="0" dirty="0">
                <a:solidFill>
                  <a:srgbClr val="056839"/>
                </a:solidFill>
                <a:latin typeface="Calibri"/>
                <a:ea typeface="Calibri"/>
                <a:cs typeface="Calibri"/>
                <a:sym typeface="Calibri"/>
              </a:rPr>
              <a:t> за </a:t>
            </a:r>
            <a:r>
              <a:rPr lang="ru-RU" sz="4600" b="1" i="0" dirty="0" err="1">
                <a:solidFill>
                  <a:srgbClr val="056839"/>
                </a:solidFill>
                <a:latin typeface="Calibri"/>
                <a:ea typeface="Calibri"/>
                <a:cs typeface="Calibri"/>
                <a:sym typeface="Calibri"/>
              </a:rPr>
              <a:t>екологосъобразно</a:t>
            </a:r>
            <a:r>
              <a:rPr lang="ru-RU" sz="4600" b="1" i="0" dirty="0">
                <a:solidFill>
                  <a:srgbClr val="056839"/>
                </a:solidFill>
                <a:latin typeface="Calibri"/>
                <a:ea typeface="Calibri"/>
                <a:cs typeface="Calibri"/>
                <a:sym typeface="Calibri"/>
              </a:rPr>
              <a:t> </a:t>
            </a:r>
            <a:r>
              <a:rPr lang="ru-RU" sz="4600" b="1" i="0" dirty="0" err="1">
                <a:solidFill>
                  <a:srgbClr val="056839"/>
                </a:solidFill>
                <a:latin typeface="Calibri"/>
                <a:ea typeface="Calibri"/>
                <a:cs typeface="Calibri"/>
                <a:sym typeface="Calibri"/>
              </a:rPr>
              <a:t>работно</a:t>
            </a:r>
            <a:r>
              <a:rPr lang="ru-RU" sz="4600" b="1" i="0" dirty="0">
                <a:solidFill>
                  <a:srgbClr val="056839"/>
                </a:solidFill>
                <a:latin typeface="Calibri"/>
                <a:ea typeface="Calibri"/>
                <a:cs typeface="Calibri"/>
                <a:sym typeface="Calibri"/>
              </a:rPr>
              <a:t> </a:t>
            </a:r>
            <a:r>
              <a:rPr lang="ru-RU" sz="4600" b="1" i="0" dirty="0" err="1">
                <a:solidFill>
                  <a:srgbClr val="056839"/>
                </a:solidFill>
                <a:latin typeface="Calibri"/>
                <a:ea typeface="Calibri"/>
                <a:cs typeface="Calibri"/>
                <a:sym typeface="Calibri"/>
              </a:rPr>
              <a:t>място</a:t>
            </a:r>
            <a:endParaRPr lang="ru-RU" sz="7200" i="0" dirty="0">
              <a:solidFill>
                <a:srgbClr val="056839"/>
              </a:solidFill>
              <a:latin typeface="Calibri"/>
              <a:ea typeface="Calibri"/>
              <a:cs typeface="Calibri"/>
              <a:sym typeface="Calibri"/>
            </a:endParaRPr>
          </a:p>
          <a:p>
            <a:pPr marL="0" marR="0" lvl="0" indent="0" algn="l" rtl="0">
              <a:spcBef>
                <a:spcPts val="0"/>
              </a:spcBef>
              <a:spcAft>
                <a:spcPts val="0"/>
              </a:spcAft>
              <a:buNone/>
            </a:pPr>
            <a:endParaRPr sz="5200" b="1" dirty="0">
              <a:solidFill>
                <a:srgbClr val="056839"/>
              </a:solidFill>
              <a:latin typeface="Calibri"/>
              <a:ea typeface="Calibri"/>
              <a:cs typeface="Calibri"/>
              <a:sym typeface="Calibri"/>
            </a:endParaRPr>
          </a:p>
        </p:txBody>
      </p:sp>
      <p:sp>
        <p:nvSpPr>
          <p:cNvPr id="179" name="Google Shape;179;p11"/>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80" name="Google Shape;180;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81" name="Google Shape;181;p11"/>
          <p:cNvSpPr/>
          <p:nvPr/>
        </p:nvSpPr>
        <p:spPr>
          <a:xfrm>
            <a:off x="981587" y="1202988"/>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82" name="Google Shape;182;p1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83" name="Google Shape;183;p1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84" name="Google Shape;184;p11"/>
          <p:cNvPicPr preferRelativeResize="0"/>
          <p:nvPr/>
        </p:nvPicPr>
        <p:blipFill rotWithShape="1">
          <a:blip r:embed="rId5">
            <a:alphaModFix/>
          </a:blip>
          <a:srcRect l="48725"/>
          <a:stretch/>
        </p:blipFill>
        <p:spPr>
          <a:xfrm>
            <a:off x="10526119" y="1751401"/>
            <a:ext cx="9012474" cy="5683950"/>
          </a:xfrm>
          <a:prstGeom prst="rect">
            <a:avLst/>
          </a:prstGeom>
          <a:noFill/>
          <a:ln>
            <a:noFill/>
          </a:ln>
        </p:spPr>
      </p:pic>
      <p:sp>
        <p:nvSpPr>
          <p:cNvPr id="185" name="Google Shape;185;p11"/>
          <p:cNvSpPr txBox="1"/>
          <p:nvPr/>
        </p:nvSpPr>
        <p:spPr>
          <a:xfrm>
            <a:off x="12823334" y="7435350"/>
            <a:ext cx="8108100" cy="442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1900" i="0" dirty="0">
                <a:solidFill>
                  <a:srgbClr val="056839"/>
                </a:solidFill>
                <a:latin typeface="Calibri"/>
                <a:ea typeface="Calibri"/>
                <a:cs typeface="Calibri"/>
                <a:sym typeface="Calibri"/>
              </a:rPr>
              <a:t>(photo made from google search visualization)</a:t>
            </a:r>
            <a:endParaRPr sz="1900" dirty="0">
              <a:solidFill>
                <a:srgbClr val="056839"/>
              </a:solidFill>
              <a:latin typeface="Calibri"/>
              <a:ea typeface="Calibri"/>
              <a:cs typeface="Calibri"/>
              <a:sym typeface="Calibri"/>
            </a:endParaRPr>
          </a:p>
        </p:txBody>
      </p:sp>
      <p:sp>
        <p:nvSpPr>
          <p:cNvPr id="186" name="Google Shape;186;p11"/>
          <p:cNvSpPr txBox="1"/>
          <p:nvPr/>
        </p:nvSpPr>
        <p:spPr>
          <a:xfrm>
            <a:off x="844427" y="1538925"/>
            <a:ext cx="9528000" cy="5966978"/>
          </a:xfrm>
          <a:prstGeom prst="rect">
            <a:avLst/>
          </a:prstGeom>
          <a:noFill/>
          <a:ln>
            <a:noFill/>
          </a:ln>
        </p:spPr>
        <p:txBody>
          <a:bodyPr spcFirstLastPara="1" wrap="square" lIns="148575" tIns="74275" rIns="148575" bIns="74275" anchor="t" anchorCtr="0">
            <a:spAutoFit/>
          </a:bodyPr>
          <a:lstStyle/>
          <a:p>
            <a:pPr marL="0" lvl="0" indent="0" algn="just" rtl="0">
              <a:lnSpc>
                <a:spcPct val="150000"/>
              </a:lnSpc>
              <a:spcBef>
                <a:spcPts val="0"/>
              </a:spcBef>
              <a:spcAft>
                <a:spcPts val="0"/>
              </a:spcAft>
              <a:buClr>
                <a:schemeClr val="dk1"/>
              </a:buClr>
              <a:buFont typeface="Arial"/>
              <a:buNone/>
            </a:pPr>
            <a:r>
              <a:rPr lang="ru-RU" sz="2800" dirty="0">
                <a:solidFill>
                  <a:srgbClr val="056839"/>
                </a:solidFill>
                <a:latin typeface="Calibri"/>
                <a:ea typeface="Calibri"/>
                <a:cs typeface="Calibri"/>
                <a:sym typeface="Calibri"/>
              </a:rPr>
              <a:t>Как да се </a:t>
            </a:r>
            <a:r>
              <a:rPr lang="ru-RU" sz="2800" dirty="0" err="1">
                <a:solidFill>
                  <a:srgbClr val="056839"/>
                </a:solidFill>
                <a:latin typeface="Calibri"/>
                <a:ea typeface="Calibri"/>
                <a:cs typeface="Calibri"/>
                <a:sym typeface="Calibri"/>
              </a:rPr>
              <a:t>подобри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устойчивостта</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работното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място</a:t>
            </a:r>
            <a:r>
              <a:rPr lang="ru-RU" sz="2800" dirty="0">
                <a:solidFill>
                  <a:srgbClr val="056839"/>
                </a:solidFill>
                <a:latin typeface="Calibri"/>
                <a:ea typeface="Calibri"/>
                <a:cs typeface="Calibri"/>
                <a:sym typeface="Calibri"/>
              </a:rPr>
              <a:t> и да се направят </a:t>
            </a:r>
            <a:r>
              <a:rPr lang="ru-RU" sz="2800" dirty="0" err="1">
                <a:solidFill>
                  <a:srgbClr val="056839"/>
                </a:solidFill>
                <a:latin typeface="Calibri"/>
                <a:ea typeface="Calibri"/>
                <a:cs typeface="Calibri"/>
                <a:sym typeface="Calibri"/>
              </a:rPr>
              <a:t>институционални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промени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може</a:t>
            </a:r>
            <a:r>
              <a:rPr lang="ru-RU" sz="2800" dirty="0">
                <a:solidFill>
                  <a:srgbClr val="056839"/>
                </a:solidFill>
                <a:latin typeface="Calibri"/>
                <a:ea typeface="Calibri"/>
                <a:cs typeface="Calibri"/>
                <a:sym typeface="Calibri"/>
              </a:rPr>
              <a:t> да се </a:t>
            </a:r>
            <a:r>
              <a:rPr lang="ru-RU" sz="2800" dirty="0" err="1">
                <a:solidFill>
                  <a:srgbClr val="056839"/>
                </a:solidFill>
                <a:latin typeface="Calibri"/>
                <a:ea typeface="Calibri"/>
                <a:cs typeface="Calibri"/>
                <a:sym typeface="Calibri"/>
              </a:rPr>
              <a:t>обсъди</a:t>
            </a:r>
            <a:r>
              <a:rPr lang="ru-RU" sz="2800" dirty="0">
                <a:solidFill>
                  <a:srgbClr val="056839"/>
                </a:solidFill>
                <a:latin typeface="Calibri"/>
                <a:ea typeface="Calibri"/>
                <a:cs typeface="Calibri"/>
                <a:sym typeface="Calibri"/>
              </a:rPr>
              <a:t> с </a:t>
            </a:r>
            <a:r>
              <a:rPr lang="ru-RU" sz="2800" dirty="0" err="1">
                <a:solidFill>
                  <a:srgbClr val="056839"/>
                </a:solidFill>
                <a:latin typeface="Calibri"/>
                <a:ea typeface="Calibri"/>
                <a:cs typeface="Calibri"/>
                <a:sym typeface="Calibri"/>
              </a:rPr>
              <a:t>екипа</a:t>
            </a:r>
            <a:r>
              <a:rPr lang="ru-RU" sz="2800" dirty="0">
                <a:solidFill>
                  <a:srgbClr val="056839"/>
                </a:solidFill>
                <a:latin typeface="Calibri"/>
                <a:ea typeface="Calibri"/>
                <a:cs typeface="Calibri"/>
                <a:sym typeface="Calibri"/>
              </a:rPr>
              <a:t> и да се </a:t>
            </a:r>
            <a:r>
              <a:rPr lang="ru-RU" sz="2800" dirty="0" err="1">
                <a:solidFill>
                  <a:srgbClr val="056839"/>
                </a:solidFill>
                <a:latin typeface="Calibri"/>
                <a:ea typeface="Calibri"/>
                <a:cs typeface="Calibri"/>
                <a:sym typeface="Calibri"/>
              </a:rPr>
              <a:t>превърне</a:t>
            </a:r>
            <a:r>
              <a:rPr lang="ru-RU" sz="2800" dirty="0">
                <a:solidFill>
                  <a:srgbClr val="056839"/>
                </a:solidFill>
                <a:latin typeface="Calibri"/>
                <a:ea typeface="Calibri"/>
                <a:cs typeface="Calibri"/>
                <a:sym typeface="Calibri"/>
              </a:rPr>
              <a:t> в стратегия. </a:t>
            </a:r>
            <a:r>
              <a:rPr lang="ru-RU" sz="2800" b="1" dirty="0">
                <a:solidFill>
                  <a:srgbClr val="056839"/>
                </a:solidFill>
                <a:latin typeface="Calibri"/>
                <a:ea typeface="Calibri"/>
                <a:cs typeface="Calibri"/>
                <a:sym typeface="Calibri"/>
              </a:rPr>
              <a:t>Важно е </a:t>
            </a:r>
            <a:r>
              <a:rPr lang="ru-RU" sz="2800" b="1" dirty="0" err="1">
                <a:solidFill>
                  <a:srgbClr val="056839"/>
                </a:solidFill>
                <a:latin typeface="Calibri"/>
                <a:ea typeface="Calibri"/>
                <a:cs typeface="Calibri"/>
                <a:sym typeface="Calibri"/>
              </a:rPr>
              <a:t>всички</a:t>
            </a:r>
            <a:r>
              <a:rPr lang="ru-RU" sz="2800" b="1" dirty="0">
                <a:solidFill>
                  <a:srgbClr val="056839"/>
                </a:solidFill>
                <a:latin typeface="Calibri"/>
                <a:ea typeface="Calibri"/>
                <a:cs typeface="Calibri"/>
                <a:sym typeface="Calibri"/>
              </a:rPr>
              <a:t> </a:t>
            </a:r>
            <a:r>
              <a:rPr lang="ru-RU" sz="2800" b="1" dirty="0" err="1">
                <a:solidFill>
                  <a:srgbClr val="056839"/>
                </a:solidFill>
                <a:latin typeface="Calibri"/>
                <a:ea typeface="Calibri"/>
                <a:cs typeface="Calibri"/>
                <a:sym typeface="Calibri"/>
              </a:rPr>
              <a:t>работници</a:t>
            </a:r>
            <a:r>
              <a:rPr lang="ru-RU" sz="2800" b="1" dirty="0">
                <a:solidFill>
                  <a:srgbClr val="056839"/>
                </a:solidFill>
                <a:latin typeface="Calibri"/>
                <a:ea typeface="Calibri"/>
                <a:cs typeface="Calibri"/>
                <a:sym typeface="Calibri"/>
              </a:rPr>
              <a:t> да </a:t>
            </a:r>
            <a:r>
              <a:rPr lang="ru-RU" sz="2800" b="1" dirty="0" err="1">
                <a:solidFill>
                  <a:srgbClr val="056839"/>
                </a:solidFill>
                <a:latin typeface="Calibri"/>
                <a:ea typeface="Calibri"/>
                <a:cs typeface="Calibri"/>
                <a:sym typeface="Calibri"/>
              </a:rPr>
              <a:t>бъдат</a:t>
            </a:r>
            <a:r>
              <a:rPr lang="ru-RU" sz="2800" b="1" dirty="0">
                <a:solidFill>
                  <a:srgbClr val="056839"/>
                </a:solidFill>
                <a:latin typeface="Calibri"/>
                <a:ea typeface="Calibri"/>
                <a:cs typeface="Calibri"/>
                <a:sym typeface="Calibri"/>
              </a:rPr>
              <a:t> </a:t>
            </a:r>
            <a:r>
              <a:rPr lang="ru-RU" sz="2800" b="1" dirty="0" err="1">
                <a:solidFill>
                  <a:srgbClr val="056839"/>
                </a:solidFill>
                <a:latin typeface="Calibri"/>
                <a:ea typeface="Calibri"/>
                <a:cs typeface="Calibri"/>
                <a:sym typeface="Calibri"/>
              </a:rPr>
              <a:t>включени</a:t>
            </a:r>
            <a:r>
              <a:rPr lang="ru-RU" sz="2800" b="1" dirty="0">
                <a:solidFill>
                  <a:srgbClr val="056839"/>
                </a:solidFill>
                <a:latin typeface="Calibri"/>
                <a:ea typeface="Calibri"/>
                <a:cs typeface="Calibri"/>
                <a:sym typeface="Calibri"/>
              </a:rPr>
              <a:t> в </a:t>
            </a:r>
            <a:r>
              <a:rPr lang="ru-RU" sz="2800" b="1" dirty="0" err="1">
                <a:solidFill>
                  <a:srgbClr val="056839"/>
                </a:solidFill>
                <a:latin typeface="Calibri"/>
                <a:ea typeface="Calibri"/>
                <a:cs typeface="Calibri"/>
                <a:sym typeface="Calibri"/>
              </a:rPr>
              <a:t>устойчивите</a:t>
            </a:r>
            <a:r>
              <a:rPr lang="ru-RU" sz="2800" b="1" dirty="0">
                <a:solidFill>
                  <a:srgbClr val="056839"/>
                </a:solidFill>
                <a:latin typeface="Calibri"/>
                <a:ea typeface="Calibri"/>
                <a:cs typeface="Calibri"/>
                <a:sym typeface="Calibri"/>
              </a:rPr>
              <a:t> </a:t>
            </a:r>
            <a:r>
              <a:rPr lang="ru-RU" sz="2800" b="1" dirty="0" err="1">
                <a:solidFill>
                  <a:srgbClr val="056839"/>
                </a:solidFill>
                <a:latin typeface="Calibri"/>
                <a:ea typeface="Calibri"/>
                <a:cs typeface="Calibri"/>
                <a:sym typeface="Calibri"/>
              </a:rPr>
              <a:t>промени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Съберете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добри</a:t>
            </a:r>
            <a:r>
              <a:rPr lang="ru-RU" sz="2800" dirty="0">
                <a:solidFill>
                  <a:srgbClr val="056839"/>
                </a:solidFill>
                <a:latin typeface="Calibri"/>
                <a:ea typeface="Calibri"/>
                <a:cs typeface="Calibri"/>
                <a:sym typeface="Calibri"/>
              </a:rPr>
              <a:t> практики и идеи, </a:t>
            </a:r>
            <a:r>
              <a:rPr lang="ru-RU" sz="2800" dirty="0" err="1">
                <a:solidFill>
                  <a:srgbClr val="056839"/>
                </a:solidFill>
                <a:latin typeface="Calibri"/>
                <a:ea typeface="Calibri"/>
                <a:cs typeface="Calibri"/>
                <a:sym typeface="Calibri"/>
              </a:rPr>
              <a:t>потърсете</a:t>
            </a:r>
            <a:r>
              <a:rPr lang="ru-RU" sz="2800" dirty="0">
                <a:solidFill>
                  <a:srgbClr val="056839"/>
                </a:solidFill>
                <a:latin typeface="Calibri"/>
                <a:ea typeface="Calibri"/>
                <a:cs typeface="Calibri"/>
                <a:sym typeface="Calibri"/>
              </a:rPr>
              <a:t> важни </a:t>
            </a:r>
            <a:r>
              <a:rPr lang="ru-RU" sz="2800" dirty="0" err="1">
                <a:solidFill>
                  <a:srgbClr val="056839"/>
                </a:solidFill>
                <a:latin typeface="Calibri"/>
                <a:ea typeface="Calibri"/>
                <a:cs typeface="Calibri"/>
                <a:sym typeface="Calibri"/>
              </a:rPr>
              <a:t>аспекти</a:t>
            </a:r>
            <a:r>
              <a:rPr lang="ru-RU" sz="2800" dirty="0">
                <a:solidFill>
                  <a:srgbClr val="056839"/>
                </a:solidFill>
                <a:latin typeface="Calibri"/>
                <a:ea typeface="Calibri"/>
                <a:cs typeface="Calibri"/>
                <a:sym typeface="Calibri"/>
              </a:rPr>
              <a:t> само за </a:t>
            </a:r>
            <a:r>
              <a:rPr lang="ru-RU" sz="2800" dirty="0" err="1">
                <a:solidFill>
                  <a:srgbClr val="056839"/>
                </a:solidFill>
                <a:latin typeface="Calibri"/>
                <a:ea typeface="Calibri"/>
                <a:cs typeface="Calibri"/>
                <a:sym typeface="Calibri"/>
              </a:rPr>
              <a:t>вашия</a:t>
            </a:r>
            <a:r>
              <a:rPr lang="ru-RU" sz="2800" dirty="0">
                <a:solidFill>
                  <a:srgbClr val="056839"/>
                </a:solidFill>
                <a:latin typeface="Calibri"/>
                <a:ea typeface="Calibri"/>
                <a:cs typeface="Calibri"/>
                <a:sym typeface="Calibri"/>
              </a:rPr>
              <a:t> бизнес и </a:t>
            </a:r>
            <a:r>
              <a:rPr lang="ru-RU" sz="2800" dirty="0" err="1">
                <a:solidFill>
                  <a:srgbClr val="056839"/>
                </a:solidFill>
                <a:latin typeface="Calibri"/>
                <a:ea typeface="Calibri"/>
                <a:cs typeface="Calibri"/>
                <a:sym typeface="Calibri"/>
              </a:rPr>
              <a:t>започнете</a:t>
            </a:r>
            <a:r>
              <a:rPr lang="ru-RU" sz="2800" dirty="0">
                <a:solidFill>
                  <a:srgbClr val="056839"/>
                </a:solidFill>
                <a:latin typeface="Calibri"/>
                <a:ea typeface="Calibri"/>
                <a:cs typeface="Calibri"/>
                <a:sym typeface="Calibri"/>
              </a:rPr>
              <a:t> да </a:t>
            </a:r>
            <a:r>
              <a:rPr lang="ru-RU" sz="2800" dirty="0" err="1">
                <a:solidFill>
                  <a:srgbClr val="056839"/>
                </a:solidFill>
                <a:latin typeface="Calibri"/>
                <a:ea typeface="Calibri"/>
                <a:cs typeface="Calibri"/>
                <a:sym typeface="Calibri"/>
              </a:rPr>
              <a:t>прилагате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заедно</a:t>
            </a:r>
            <a:r>
              <a:rPr lang="ru-RU" sz="2800" dirty="0">
                <a:solidFill>
                  <a:srgbClr val="056839"/>
                </a:solidFill>
                <a:latin typeface="Calibri"/>
                <a:ea typeface="Calibri"/>
                <a:cs typeface="Calibri"/>
                <a:sym typeface="Calibri"/>
              </a:rPr>
              <a:t> с </a:t>
            </a:r>
            <a:r>
              <a:rPr lang="ru-RU" sz="2800" dirty="0" err="1">
                <a:solidFill>
                  <a:srgbClr val="056839"/>
                </a:solidFill>
                <a:latin typeface="Calibri"/>
                <a:ea typeface="Calibri"/>
                <a:cs typeface="Calibri"/>
                <a:sym typeface="Calibri"/>
              </a:rPr>
              <a:t>колегите</a:t>
            </a:r>
            <a:r>
              <a:rPr lang="ru-RU" sz="2800" dirty="0">
                <a:solidFill>
                  <a:srgbClr val="056839"/>
                </a:solidFill>
                <a:latin typeface="Calibri"/>
                <a:ea typeface="Calibri"/>
                <a:cs typeface="Calibri"/>
                <a:sym typeface="Calibri"/>
              </a:rPr>
              <a:t> си нов, устойчив и отговорен бизнес. </a:t>
            </a:r>
          </a:p>
          <a:p>
            <a:pPr marL="0" lvl="0" indent="0" algn="just" rtl="0">
              <a:lnSpc>
                <a:spcPct val="150000"/>
              </a:lnSpc>
              <a:spcBef>
                <a:spcPts val="0"/>
              </a:spcBef>
              <a:spcAft>
                <a:spcPts val="0"/>
              </a:spcAft>
              <a:buClr>
                <a:schemeClr val="dk1"/>
              </a:buClr>
              <a:buFont typeface="Arial"/>
              <a:buNone/>
            </a:pPr>
            <a:r>
              <a:rPr lang="ru-RU" sz="2800" dirty="0" err="1">
                <a:solidFill>
                  <a:srgbClr val="056839"/>
                </a:solidFill>
                <a:latin typeface="Calibri"/>
                <a:ea typeface="Calibri"/>
                <a:cs typeface="Calibri"/>
                <a:sym typeface="Calibri"/>
              </a:rPr>
              <a:t>Светлините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които</a:t>
            </a:r>
            <a:r>
              <a:rPr lang="ru-RU" sz="2800" dirty="0">
                <a:solidFill>
                  <a:srgbClr val="056839"/>
                </a:solidFill>
                <a:latin typeface="Calibri"/>
                <a:ea typeface="Calibri"/>
                <a:cs typeface="Calibri"/>
                <a:sym typeface="Calibri"/>
              </a:rPr>
              <a:t> се </a:t>
            </a:r>
            <a:r>
              <a:rPr lang="ru-RU" sz="2800" dirty="0" err="1">
                <a:solidFill>
                  <a:srgbClr val="056839"/>
                </a:solidFill>
                <a:latin typeface="Calibri"/>
                <a:ea typeface="Calibri"/>
                <a:cs typeface="Calibri"/>
                <a:sym typeface="Calibri"/>
              </a:rPr>
              <a:t>активират</a:t>
            </a:r>
            <a:r>
              <a:rPr lang="ru-RU" sz="2800" dirty="0">
                <a:solidFill>
                  <a:srgbClr val="056839"/>
                </a:solidFill>
                <a:latin typeface="Calibri"/>
                <a:ea typeface="Calibri"/>
                <a:cs typeface="Calibri"/>
                <a:sym typeface="Calibri"/>
              </a:rPr>
              <a:t> чрез движение, </a:t>
            </a:r>
            <a:r>
              <a:rPr lang="ru-RU" sz="2800" dirty="0" err="1">
                <a:solidFill>
                  <a:srgbClr val="056839"/>
                </a:solidFill>
                <a:latin typeface="Calibri"/>
                <a:ea typeface="Calibri"/>
                <a:cs typeface="Calibri"/>
                <a:sym typeface="Calibri"/>
              </a:rPr>
              <a:t>ефективно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ще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пестят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енергия</a:t>
            </a:r>
            <a:r>
              <a:rPr lang="ru-RU" sz="2800" dirty="0">
                <a:solidFill>
                  <a:srgbClr val="056839"/>
                </a:solidFill>
                <a:latin typeface="Calibri"/>
                <a:ea typeface="Calibri"/>
                <a:cs typeface="Calibri"/>
                <a:sym typeface="Calibri"/>
              </a:rPr>
              <a:t>.</a:t>
            </a:r>
            <a:endParaRPr sz="2800" dirty="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p:nvPr/>
        </p:nvSpPr>
        <p:spPr>
          <a:xfrm>
            <a:off x="555522" y="730275"/>
            <a:ext cx="193551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800" b="1" i="0" dirty="0">
                <a:solidFill>
                  <a:srgbClr val="056839"/>
                </a:solidFill>
                <a:latin typeface="Calibri"/>
                <a:ea typeface="Calibri"/>
                <a:cs typeface="Calibri"/>
                <a:sym typeface="Calibri"/>
              </a:rPr>
              <a:t>Тема 3. </a:t>
            </a:r>
            <a:r>
              <a:rPr lang="ru-RU" sz="4800" b="1" i="0" dirty="0" err="1">
                <a:solidFill>
                  <a:srgbClr val="056839"/>
                </a:solidFill>
                <a:latin typeface="Calibri"/>
                <a:ea typeface="Calibri"/>
                <a:cs typeface="Calibri"/>
                <a:sym typeface="Calibri"/>
              </a:rPr>
              <a:t>Препоръки</a:t>
            </a:r>
            <a:r>
              <a:rPr lang="ru-RU" sz="4800" b="1" i="0" dirty="0">
                <a:solidFill>
                  <a:srgbClr val="056839"/>
                </a:solidFill>
                <a:latin typeface="Calibri"/>
                <a:ea typeface="Calibri"/>
                <a:cs typeface="Calibri"/>
                <a:sym typeface="Calibri"/>
              </a:rPr>
              <a:t> за </a:t>
            </a:r>
            <a:r>
              <a:rPr lang="ru-RU" sz="4800" b="1" i="0" dirty="0" err="1">
                <a:solidFill>
                  <a:srgbClr val="056839"/>
                </a:solidFill>
                <a:latin typeface="Calibri"/>
                <a:ea typeface="Calibri"/>
                <a:cs typeface="Calibri"/>
                <a:sym typeface="Calibri"/>
              </a:rPr>
              <a:t>екологосъобразно</a:t>
            </a:r>
            <a:r>
              <a:rPr lang="ru-RU" sz="4800" b="1" i="0" dirty="0">
                <a:solidFill>
                  <a:srgbClr val="056839"/>
                </a:solidFill>
                <a:latin typeface="Calibri"/>
                <a:ea typeface="Calibri"/>
                <a:cs typeface="Calibri"/>
                <a:sym typeface="Calibri"/>
              </a:rPr>
              <a:t> </a:t>
            </a:r>
            <a:r>
              <a:rPr lang="ru-RU" sz="4800" b="1" i="0" dirty="0" err="1">
                <a:solidFill>
                  <a:srgbClr val="056839"/>
                </a:solidFill>
                <a:latin typeface="Calibri"/>
                <a:ea typeface="Calibri"/>
                <a:cs typeface="Calibri"/>
                <a:sym typeface="Calibri"/>
              </a:rPr>
              <a:t>работно</a:t>
            </a:r>
            <a:r>
              <a:rPr lang="ru-RU" sz="4800" b="1" i="0" dirty="0">
                <a:solidFill>
                  <a:srgbClr val="056839"/>
                </a:solidFill>
                <a:latin typeface="Calibri"/>
                <a:ea typeface="Calibri"/>
                <a:cs typeface="Calibri"/>
                <a:sym typeface="Calibri"/>
              </a:rPr>
              <a:t> </a:t>
            </a:r>
            <a:r>
              <a:rPr lang="ru-RU" sz="4800" b="1" i="0" dirty="0" err="1">
                <a:solidFill>
                  <a:srgbClr val="056839"/>
                </a:solidFill>
                <a:latin typeface="Calibri"/>
                <a:ea typeface="Calibri"/>
                <a:cs typeface="Calibri"/>
                <a:sym typeface="Calibri"/>
              </a:rPr>
              <a:t>място</a:t>
            </a:r>
            <a:endParaRPr lang="ru-RU" sz="8000" i="0" dirty="0">
              <a:solidFill>
                <a:srgbClr val="056839"/>
              </a:solidFill>
              <a:latin typeface="Calibri"/>
              <a:ea typeface="Calibri"/>
              <a:cs typeface="Calibri"/>
              <a:sym typeface="Calibri"/>
            </a:endParaRPr>
          </a:p>
          <a:p>
            <a:pPr marL="0" marR="0" lvl="0" indent="0" algn="l" rtl="0">
              <a:spcBef>
                <a:spcPts val="0"/>
              </a:spcBef>
              <a:spcAft>
                <a:spcPts val="0"/>
              </a:spcAft>
              <a:buNone/>
            </a:pPr>
            <a:endParaRPr sz="5900" b="0" i="0" dirty="0">
              <a:solidFill>
                <a:srgbClr val="3F7818"/>
              </a:solidFill>
              <a:latin typeface="Play"/>
              <a:ea typeface="Play"/>
              <a:cs typeface="Play"/>
              <a:sym typeface="Play"/>
            </a:endParaRPr>
          </a:p>
        </p:txBody>
      </p:sp>
      <p:sp>
        <p:nvSpPr>
          <p:cNvPr id="192" name="Google Shape;192;p12"/>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93" name="Google Shape;193;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94" name="Google Shape;194;p12"/>
          <p:cNvSpPr/>
          <p:nvPr/>
        </p:nvSpPr>
        <p:spPr>
          <a:xfrm>
            <a:off x="835162" y="1529919"/>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95" name="Google Shape;195;p1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96" name="Google Shape;196;p1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97" name="Google Shape;197;p12"/>
          <p:cNvSpPr txBox="1"/>
          <p:nvPr/>
        </p:nvSpPr>
        <p:spPr>
          <a:xfrm>
            <a:off x="1002684" y="2200514"/>
            <a:ext cx="15489300" cy="3958736"/>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ru-RU" sz="3300" dirty="0" err="1">
                <a:solidFill>
                  <a:srgbClr val="056839"/>
                </a:solidFill>
                <a:latin typeface="Calibri"/>
                <a:ea typeface="Calibri"/>
                <a:cs typeface="Calibri"/>
                <a:sym typeface="Calibri"/>
              </a:rPr>
              <a:t>Използване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работното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място</a:t>
            </a:r>
            <a:r>
              <a:rPr lang="ru-RU" sz="3300" dirty="0">
                <a:solidFill>
                  <a:srgbClr val="056839"/>
                </a:solidFill>
                <a:latin typeface="Calibri"/>
                <a:ea typeface="Calibri"/>
                <a:cs typeface="Calibri"/>
                <a:sym typeface="Calibri"/>
              </a:rPr>
              <a:t>:</a:t>
            </a:r>
          </a:p>
          <a:p>
            <a:pPr marL="457200" marR="0" lvl="0" indent="-457200" algn="just" rtl="0">
              <a:lnSpc>
                <a:spcPct val="150000"/>
              </a:lnSpc>
              <a:spcBef>
                <a:spcPts val="0"/>
              </a:spcBef>
              <a:spcAft>
                <a:spcPts val="0"/>
              </a:spcAft>
              <a:buFont typeface="Arial" panose="020B0604020202020204" pitchFamily="34" charset="0"/>
              <a:buChar char="•"/>
            </a:pPr>
            <a:r>
              <a:rPr lang="ru-RU" sz="3300" dirty="0" err="1">
                <a:solidFill>
                  <a:srgbClr val="056839"/>
                </a:solidFill>
                <a:latin typeface="Calibri"/>
                <a:ea typeface="Calibri"/>
                <a:cs typeface="Calibri"/>
                <a:sym typeface="Calibri"/>
              </a:rPr>
              <a:t>използване</a:t>
            </a:r>
            <a:r>
              <a:rPr lang="ru-RU" sz="3300" dirty="0">
                <a:solidFill>
                  <a:srgbClr val="056839"/>
                </a:solidFill>
                <a:latin typeface="Calibri"/>
                <a:ea typeface="Calibri"/>
                <a:cs typeface="Calibri"/>
                <a:sym typeface="Calibri"/>
              </a:rPr>
              <a:t> на чаши за многократна </a:t>
            </a:r>
            <a:r>
              <a:rPr lang="ru-RU" sz="3300" dirty="0" err="1">
                <a:solidFill>
                  <a:srgbClr val="056839"/>
                </a:solidFill>
                <a:latin typeface="Calibri"/>
                <a:ea typeface="Calibri"/>
                <a:cs typeface="Calibri"/>
                <a:sym typeface="Calibri"/>
              </a:rPr>
              <a:t>употреба</a:t>
            </a:r>
            <a:r>
              <a:rPr lang="ru-RU" sz="3300" dirty="0">
                <a:solidFill>
                  <a:srgbClr val="056839"/>
                </a:solidFill>
                <a:latin typeface="Calibri"/>
                <a:ea typeface="Calibri"/>
                <a:cs typeface="Calibri"/>
                <a:sym typeface="Calibri"/>
              </a:rPr>
              <a:t> или изберете </a:t>
            </a:r>
            <a:r>
              <a:rPr lang="ru-RU" sz="3300" dirty="0" err="1">
                <a:solidFill>
                  <a:srgbClr val="056839"/>
                </a:solidFill>
                <a:latin typeface="Calibri"/>
                <a:ea typeface="Calibri"/>
                <a:cs typeface="Calibri"/>
                <a:sym typeface="Calibri"/>
              </a:rPr>
              <a:t>биоразградими</a:t>
            </a:r>
            <a:r>
              <a:rPr lang="ru-RU" sz="3300" dirty="0">
                <a:solidFill>
                  <a:srgbClr val="056839"/>
                </a:solidFill>
                <a:latin typeface="Calibri"/>
                <a:ea typeface="Calibri"/>
                <a:cs typeface="Calibri"/>
                <a:sym typeface="Calibri"/>
              </a:rPr>
              <a:t> чаши</a:t>
            </a:r>
          </a:p>
          <a:p>
            <a:pPr marL="457200" marR="0" lvl="0" indent="-457200" algn="just" rtl="0">
              <a:lnSpc>
                <a:spcPct val="150000"/>
              </a:lnSpc>
              <a:spcBef>
                <a:spcPts val="0"/>
              </a:spcBef>
              <a:spcAft>
                <a:spcPts val="0"/>
              </a:spcAft>
              <a:buFont typeface="Arial" panose="020B0604020202020204" pitchFamily="34" charset="0"/>
              <a:buChar char="•"/>
            </a:pPr>
            <a:r>
              <a:rPr lang="ru-RU" sz="3300" dirty="0" err="1">
                <a:solidFill>
                  <a:srgbClr val="056839"/>
                </a:solidFill>
                <a:latin typeface="Calibri"/>
                <a:ea typeface="Calibri"/>
                <a:cs typeface="Calibri"/>
                <a:sym typeface="Calibri"/>
              </a:rPr>
              <a:t>Биоразградими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подвързии</a:t>
            </a:r>
            <a:r>
              <a:rPr lang="ru-RU" sz="3300" dirty="0">
                <a:solidFill>
                  <a:srgbClr val="056839"/>
                </a:solidFill>
                <a:latin typeface="Calibri"/>
                <a:ea typeface="Calibri"/>
                <a:cs typeface="Calibri"/>
                <a:sym typeface="Calibri"/>
              </a:rPr>
              <a:t>, хартия за </a:t>
            </a:r>
            <a:r>
              <a:rPr lang="ru-RU" sz="3300" dirty="0" err="1">
                <a:solidFill>
                  <a:srgbClr val="056839"/>
                </a:solidFill>
                <a:latin typeface="Calibri"/>
                <a:ea typeface="Calibri"/>
                <a:cs typeface="Calibri"/>
                <a:sym typeface="Calibri"/>
              </a:rPr>
              <a:t>печат</a:t>
            </a:r>
            <a:r>
              <a:rPr lang="ru-RU" sz="3300" dirty="0">
                <a:solidFill>
                  <a:srgbClr val="056839"/>
                </a:solidFill>
                <a:latin typeface="Calibri"/>
                <a:ea typeface="Calibri"/>
                <a:cs typeface="Calibri"/>
                <a:sym typeface="Calibri"/>
              </a:rPr>
              <a:t> </a:t>
            </a:r>
          </a:p>
          <a:p>
            <a:pPr marL="457200" marR="0" lvl="0" indent="-457200" algn="just" rtl="0">
              <a:lnSpc>
                <a:spcPct val="150000"/>
              </a:lnSpc>
              <a:spcBef>
                <a:spcPts val="0"/>
              </a:spcBef>
              <a:spcAft>
                <a:spcPts val="0"/>
              </a:spcAft>
              <a:buFont typeface="Arial" panose="020B0604020202020204" pitchFamily="34" charset="0"/>
              <a:buChar char="•"/>
            </a:pPr>
            <a:r>
              <a:rPr lang="ru-RU" sz="3300" dirty="0" err="1">
                <a:solidFill>
                  <a:srgbClr val="056839"/>
                </a:solidFill>
                <a:latin typeface="Calibri"/>
                <a:ea typeface="Calibri"/>
                <a:cs typeface="Calibri"/>
                <a:sym typeface="Calibri"/>
              </a:rPr>
              <a:t>Работодателите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трябва</a:t>
            </a:r>
            <a:r>
              <a:rPr lang="ru-RU" sz="3300" dirty="0">
                <a:solidFill>
                  <a:srgbClr val="056839"/>
                </a:solidFill>
                <a:latin typeface="Calibri"/>
                <a:ea typeface="Calibri"/>
                <a:cs typeface="Calibri"/>
                <a:sym typeface="Calibri"/>
              </a:rPr>
              <a:t> да </a:t>
            </a:r>
            <a:r>
              <a:rPr lang="ru-RU" sz="3300" dirty="0" err="1">
                <a:solidFill>
                  <a:srgbClr val="056839"/>
                </a:solidFill>
                <a:latin typeface="Calibri"/>
                <a:ea typeface="Calibri"/>
                <a:cs typeface="Calibri"/>
                <a:sym typeface="Calibri"/>
              </a:rPr>
              <a:t>гарантират</a:t>
            </a:r>
            <a:r>
              <a:rPr lang="ru-RU" sz="3300" dirty="0">
                <a:solidFill>
                  <a:srgbClr val="056839"/>
                </a:solidFill>
                <a:latin typeface="Calibri"/>
                <a:ea typeface="Calibri"/>
                <a:cs typeface="Calibri"/>
                <a:sym typeface="Calibri"/>
              </a:rPr>
              <a:t>, че </a:t>
            </a:r>
            <a:r>
              <a:rPr lang="ru-RU" sz="3300" dirty="0" err="1">
                <a:solidFill>
                  <a:srgbClr val="056839"/>
                </a:solidFill>
                <a:latin typeface="Calibri"/>
                <a:ea typeface="Calibri"/>
                <a:cs typeface="Calibri"/>
                <a:sym typeface="Calibri"/>
              </a:rPr>
              <a:t>кофите</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рециклиране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са</a:t>
            </a:r>
            <a:r>
              <a:rPr lang="ru-RU" sz="3300" dirty="0">
                <a:solidFill>
                  <a:srgbClr val="056839"/>
                </a:solidFill>
                <a:latin typeface="Calibri"/>
                <a:ea typeface="Calibri"/>
                <a:cs typeface="Calibri"/>
                <a:sym typeface="Calibri"/>
              </a:rPr>
              <a:t> добре </a:t>
            </a:r>
            <a:r>
              <a:rPr lang="ru-RU" sz="3300" dirty="0" err="1">
                <a:solidFill>
                  <a:srgbClr val="056839"/>
                </a:solidFill>
                <a:latin typeface="Calibri"/>
                <a:ea typeface="Calibri"/>
                <a:cs typeface="Calibri"/>
                <a:sym typeface="Calibri"/>
              </a:rPr>
              <a:t>обозначени</a:t>
            </a:r>
            <a:r>
              <a:rPr lang="ru-RU" sz="3300" dirty="0">
                <a:solidFill>
                  <a:srgbClr val="056839"/>
                </a:solidFill>
                <a:latin typeface="Calibri"/>
                <a:ea typeface="Calibri"/>
                <a:cs typeface="Calibri"/>
                <a:sym typeface="Calibri"/>
              </a:rPr>
              <a:t> и че </a:t>
            </a:r>
            <a:r>
              <a:rPr lang="ru-RU" sz="3300" dirty="0" err="1">
                <a:solidFill>
                  <a:srgbClr val="056839"/>
                </a:solidFill>
                <a:latin typeface="Calibri"/>
                <a:ea typeface="Calibri"/>
                <a:cs typeface="Calibri"/>
                <a:sym typeface="Calibri"/>
              </a:rPr>
              <a:t>служителите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информирани</a:t>
            </a:r>
            <a:r>
              <a:rPr lang="ru-RU" sz="3300" dirty="0">
                <a:solidFill>
                  <a:srgbClr val="056839"/>
                </a:solidFill>
                <a:latin typeface="Calibri"/>
                <a:ea typeface="Calibri"/>
                <a:cs typeface="Calibri"/>
                <a:sym typeface="Calibri"/>
              </a:rPr>
              <a:t> как да </a:t>
            </a:r>
            <a:r>
              <a:rPr lang="ru-RU" sz="3300" dirty="0" err="1">
                <a:solidFill>
                  <a:srgbClr val="056839"/>
                </a:solidFill>
                <a:latin typeface="Calibri"/>
                <a:ea typeface="Calibri"/>
                <a:cs typeface="Calibri"/>
                <a:sym typeface="Calibri"/>
              </a:rPr>
              <a:t>ги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използват</a:t>
            </a:r>
            <a:r>
              <a:rPr lang="ru-RU" sz="3300" dirty="0">
                <a:solidFill>
                  <a:srgbClr val="056839"/>
                </a:solidFill>
                <a:latin typeface="Calibri"/>
                <a:ea typeface="Calibri"/>
                <a:cs typeface="Calibri"/>
                <a:sym typeface="Calibri"/>
              </a:rPr>
              <a:t>. </a:t>
            </a:r>
            <a:endParaRPr sz="3300" dirty="0">
              <a:solidFill>
                <a:srgbClr val="05683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p:nvPr/>
        </p:nvSpPr>
        <p:spPr>
          <a:xfrm>
            <a:off x="555522" y="730275"/>
            <a:ext cx="191250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400" b="1" i="0" dirty="0">
                <a:solidFill>
                  <a:srgbClr val="056839"/>
                </a:solidFill>
                <a:latin typeface="Calibri"/>
                <a:ea typeface="Calibri"/>
                <a:cs typeface="Calibri"/>
                <a:sym typeface="Calibri"/>
              </a:rPr>
              <a:t>Тема 3. </a:t>
            </a:r>
            <a:r>
              <a:rPr lang="ru-RU" sz="4400" b="1" i="0" dirty="0" err="1">
                <a:solidFill>
                  <a:srgbClr val="056839"/>
                </a:solidFill>
                <a:latin typeface="Calibri"/>
                <a:ea typeface="Calibri"/>
                <a:cs typeface="Calibri"/>
                <a:sym typeface="Calibri"/>
              </a:rPr>
              <a:t>Препоръки</a:t>
            </a:r>
            <a:r>
              <a:rPr lang="ru-RU" sz="4400" b="1" i="0" dirty="0">
                <a:solidFill>
                  <a:srgbClr val="056839"/>
                </a:solidFill>
                <a:latin typeface="Calibri"/>
                <a:ea typeface="Calibri"/>
                <a:cs typeface="Calibri"/>
                <a:sym typeface="Calibri"/>
              </a:rPr>
              <a:t> за </a:t>
            </a:r>
            <a:r>
              <a:rPr lang="ru-RU" sz="4400" b="1" i="0" dirty="0" err="1">
                <a:solidFill>
                  <a:srgbClr val="056839"/>
                </a:solidFill>
                <a:latin typeface="Calibri"/>
                <a:ea typeface="Calibri"/>
                <a:cs typeface="Calibri"/>
                <a:sym typeface="Calibri"/>
              </a:rPr>
              <a:t>екологосъобразно</a:t>
            </a:r>
            <a:r>
              <a:rPr lang="ru-RU" sz="4400" b="1" i="0" dirty="0">
                <a:solidFill>
                  <a:srgbClr val="056839"/>
                </a:solidFill>
                <a:latin typeface="Calibri"/>
                <a:ea typeface="Calibri"/>
                <a:cs typeface="Calibri"/>
                <a:sym typeface="Calibri"/>
              </a:rPr>
              <a:t> </a:t>
            </a:r>
            <a:r>
              <a:rPr lang="ru-RU" sz="4400" b="1" i="0" dirty="0" err="1">
                <a:solidFill>
                  <a:srgbClr val="056839"/>
                </a:solidFill>
                <a:latin typeface="Calibri"/>
                <a:ea typeface="Calibri"/>
                <a:cs typeface="Calibri"/>
                <a:sym typeface="Calibri"/>
              </a:rPr>
              <a:t>работно</a:t>
            </a:r>
            <a:r>
              <a:rPr lang="ru-RU" sz="4400" b="1" i="0" dirty="0">
                <a:solidFill>
                  <a:srgbClr val="056839"/>
                </a:solidFill>
                <a:latin typeface="Calibri"/>
                <a:ea typeface="Calibri"/>
                <a:cs typeface="Calibri"/>
                <a:sym typeface="Calibri"/>
              </a:rPr>
              <a:t> </a:t>
            </a:r>
            <a:r>
              <a:rPr lang="ru-RU" sz="4400" b="1" i="0" dirty="0" err="1">
                <a:solidFill>
                  <a:srgbClr val="056839"/>
                </a:solidFill>
                <a:latin typeface="Calibri"/>
                <a:ea typeface="Calibri"/>
                <a:cs typeface="Calibri"/>
                <a:sym typeface="Calibri"/>
              </a:rPr>
              <a:t>място</a:t>
            </a:r>
            <a:endParaRPr lang="ru-RU" sz="7200" i="0" dirty="0">
              <a:solidFill>
                <a:srgbClr val="056839"/>
              </a:solidFill>
              <a:latin typeface="Calibri"/>
              <a:ea typeface="Calibri"/>
              <a:cs typeface="Calibri"/>
              <a:sym typeface="Calibri"/>
            </a:endParaRPr>
          </a:p>
          <a:p>
            <a:pPr marL="0" marR="0" lvl="0" indent="0" algn="l" rtl="0">
              <a:spcBef>
                <a:spcPts val="0"/>
              </a:spcBef>
              <a:spcAft>
                <a:spcPts val="0"/>
              </a:spcAft>
              <a:buNone/>
            </a:pPr>
            <a:endParaRPr sz="5900" b="0" i="0" dirty="0">
              <a:solidFill>
                <a:srgbClr val="3F7818"/>
              </a:solidFill>
              <a:latin typeface="Play"/>
              <a:ea typeface="Play"/>
              <a:cs typeface="Play"/>
              <a:sym typeface="Play"/>
            </a:endParaRPr>
          </a:p>
        </p:txBody>
      </p:sp>
      <p:sp>
        <p:nvSpPr>
          <p:cNvPr id="203" name="Google Shape;203;p14"/>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04" name="Google Shape;204;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05" name="Google Shape;205;p14"/>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06" name="Google Shape;206;p1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07" name="Google Shape;207;p1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08" name="Google Shape;208;p14"/>
          <p:cNvSpPr txBox="1"/>
          <p:nvPr/>
        </p:nvSpPr>
        <p:spPr>
          <a:xfrm>
            <a:off x="1034414" y="2262557"/>
            <a:ext cx="17170500" cy="7425069"/>
          </a:xfrm>
          <a:prstGeom prst="rect">
            <a:avLst/>
          </a:prstGeom>
          <a:noFill/>
          <a:ln>
            <a:noFill/>
          </a:ln>
        </p:spPr>
        <p:txBody>
          <a:bodyPr spcFirstLastPara="1" wrap="square" lIns="148575" tIns="74275" rIns="148575" bIns="74275" anchor="t" anchorCtr="0">
            <a:spAutoFit/>
          </a:bodyPr>
          <a:lstStyle/>
          <a:p>
            <a:pPr algn="just">
              <a:lnSpc>
                <a:spcPct val="107000"/>
              </a:lnSpc>
              <a:spcAft>
                <a:spcPts val="800"/>
              </a:spcAft>
            </a:pPr>
            <a:r>
              <a:rPr lang="ru-RU" sz="2800" dirty="0" err="1">
                <a:solidFill>
                  <a:srgbClr val="056839"/>
                </a:solidFill>
                <a:latin typeface="Calibri"/>
                <a:cs typeface="Calibri"/>
              </a:rPr>
              <a:t>Някои</a:t>
            </a:r>
            <a:r>
              <a:rPr lang="ru-RU" sz="2800" dirty="0">
                <a:solidFill>
                  <a:srgbClr val="056839"/>
                </a:solidFill>
                <a:latin typeface="Calibri"/>
                <a:cs typeface="Calibri"/>
              </a:rPr>
              <a:t> от </a:t>
            </a:r>
            <a:r>
              <a:rPr lang="ru-RU" sz="2800" dirty="0" err="1">
                <a:solidFill>
                  <a:srgbClr val="056839"/>
                </a:solidFill>
                <a:latin typeface="Calibri"/>
                <a:cs typeface="Calibri"/>
              </a:rPr>
              <a:t>съветите</a:t>
            </a:r>
            <a:r>
              <a:rPr lang="ru-RU" sz="2800" dirty="0">
                <a:solidFill>
                  <a:srgbClr val="056839"/>
                </a:solidFill>
                <a:latin typeface="Calibri"/>
                <a:cs typeface="Calibri"/>
              </a:rPr>
              <a:t> </a:t>
            </a:r>
            <a:r>
              <a:rPr lang="ru-RU" sz="2800" dirty="0" err="1">
                <a:solidFill>
                  <a:srgbClr val="056839"/>
                </a:solidFill>
                <a:latin typeface="Calibri"/>
                <a:cs typeface="Calibri"/>
              </a:rPr>
              <a:t>по-долу</a:t>
            </a:r>
            <a:r>
              <a:rPr lang="ru-RU" sz="2800" dirty="0">
                <a:solidFill>
                  <a:srgbClr val="056839"/>
                </a:solidFill>
                <a:latin typeface="Calibri"/>
                <a:cs typeface="Calibri"/>
              </a:rPr>
              <a:t> </a:t>
            </a:r>
            <a:r>
              <a:rPr lang="ru-RU" sz="2800" dirty="0" err="1">
                <a:solidFill>
                  <a:srgbClr val="056839"/>
                </a:solidFill>
                <a:latin typeface="Calibri"/>
                <a:cs typeface="Calibri"/>
              </a:rPr>
              <a:t>могат</a:t>
            </a:r>
            <a:r>
              <a:rPr lang="ru-RU" sz="2800" dirty="0">
                <a:solidFill>
                  <a:srgbClr val="056839"/>
                </a:solidFill>
                <a:latin typeface="Calibri"/>
                <a:cs typeface="Calibri"/>
              </a:rPr>
              <a:t> </a:t>
            </a:r>
            <a:r>
              <a:rPr lang="ru-RU" sz="2800" dirty="0" err="1">
                <a:solidFill>
                  <a:srgbClr val="056839"/>
                </a:solidFill>
                <a:latin typeface="Calibri"/>
                <a:cs typeface="Calibri"/>
              </a:rPr>
              <a:t>лесно</a:t>
            </a:r>
            <a:r>
              <a:rPr lang="ru-RU" sz="2800" dirty="0">
                <a:solidFill>
                  <a:srgbClr val="056839"/>
                </a:solidFill>
                <a:latin typeface="Calibri"/>
                <a:cs typeface="Calibri"/>
              </a:rPr>
              <a:t> да </a:t>
            </a:r>
            <a:r>
              <a:rPr lang="ru-RU" sz="2800" dirty="0" err="1">
                <a:solidFill>
                  <a:srgbClr val="056839"/>
                </a:solidFill>
                <a:latin typeface="Calibri"/>
                <a:cs typeface="Calibri"/>
              </a:rPr>
              <a:t>бъдат</a:t>
            </a:r>
            <a:r>
              <a:rPr lang="ru-RU" sz="2800" dirty="0">
                <a:solidFill>
                  <a:srgbClr val="056839"/>
                </a:solidFill>
                <a:latin typeface="Calibri"/>
                <a:cs typeface="Calibri"/>
              </a:rPr>
              <a:t> </a:t>
            </a:r>
            <a:r>
              <a:rPr lang="ru-RU" sz="2800" dirty="0" err="1">
                <a:solidFill>
                  <a:srgbClr val="056839"/>
                </a:solidFill>
                <a:latin typeface="Calibri"/>
                <a:cs typeface="Calibri"/>
              </a:rPr>
              <a:t>адаптирани</a:t>
            </a:r>
            <a:r>
              <a:rPr lang="ru-RU" sz="2800" dirty="0">
                <a:solidFill>
                  <a:srgbClr val="056839"/>
                </a:solidFill>
                <a:latin typeface="Calibri"/>
                <a:cs typeface="Calibri"/>
              </a:rPr>
              <a:t> </a:t>
            </a:r>
            <a:r>
              <a:rPr lang="ru-RU" sz="2800" dirty="0" err="1">
                <a:solidFill>
                  <a:srgbClr val="056839"/>
                </a:solidFill>
                <a:latin typeface="Calibri"/>
                <a:cs typeface="Calibri"/>
              </a:rPr>
              <a:t>във</a:t>
            </a:r>
            <a:r>
              <a:rPr lang="ru-RU" sz="2800" dirty="0">
                <a:solidFill>
                  <a:srgbClr val="056839"/>
                </a:solidFill>
                <a:latin typeface="Calibri"/>
                <a:cs typeface="Calibri"/>
              </a:rPr>
              <a:t> всяка организация:</a:t>
            </a:r>
            <a:endParaRPr lang="bg-BG" sz="2800" dirty="0">
              <a:solidFill>
                <a:srgbClr val="056839"/>
              </a:solidFill>
              <a:latin typeface="Calibri"/>
              <a:cs typeface="Calibri"/>
            </a:endParaRPr>
          </a:p>
          <a:p>
            <a:pPr algn="just">
              <a:lnSpc>
                <a:spcPct val="107000"/>
              </a:lnSpc>
              <a:spcAft>
                <a:spcPts val="800"/>
              </a:spcAft>
            </a:pPr>
            <a:r>
              <a:rPr lang="ru-RU" sz="2800" dirty="0">
                <a:solidFill>
                  <a:srgbClr val="056839"/>
                </a:solidFill>
                <a:latin typeface="Calibri"/>
                <a:cs typeface="Calibri"/>
              </a:rPr>
              <a:t>● Политика за </a:t>
            </a:r>
            <a:r>
              <a:rPr lang="ru-RU" sz="2800" dirty="0" err="1">
                <a:solidFill>
                  <a:srgbClr val="056839"/>
                </a:solidFill>
                <a:latin typeface="Calibri"/>
                <a:cs typeface="Calibri"/>
              </a:rPr>
              <a:t>намаляване</a:t>
            </a:r>
            <a:r>
              <a:rPr lang="ru-RU" sz="2800" dirty="0">
                <a:solidFill>
                  <a:srgbClr val="056839"/>
                </a:solidFill>
                <a:latin typeface="Calibri"/>
                <a:cs typeface="Calibri"/>
              </a:rPr>
              <a:t> на </a:t>
            </a:r>
            <a:r>
              <a:rPr lang="ru-RU" sz="2800" dirty="0" err="1">
                <a:solidFill>
                  <a:srgbClr val="056839"/>
                </a:solidFill>
                <a:latin typeface="Calibri"/>
                <a:cs typeface="Calibri"/>
              </a:rPr>
              <a:t>отпечатаните</a:t>
            </a:r>
            <a:r>
              <a:rPr lang="ru-RU" sz="2800" dirty="0">
                <a:solidFill>
                  <a:srgbClr val="056839"/>
                </a:solidFill>
                <a:latin typeface="Calibri"/>
                <a:cs typeface="Calibri"/>
              </a:rPr>
              <a:t> </a:t>
            </a:r>
            <a:r>
              <a:rPr lang="ru-RU" sz="2800" dirty="0" err="1">
                <a:solidFill>
                  <a:srgbClr val="056839"/>
                </a:solidFill>
                <a:latin typeface="Calibri"/>
                <a:cs typeface="Calibri"/>
              </a:rPr>
              <a:t>документи</a:t>
            </a:r>
            <a:endParaRPr lang="bg-BG" sz="2800" dirty="0">
              <a:solidFill>
                <a:srgbClr val="056839"/>
              </a:solidFill>
              <a:latin typeface="Calibri"/>
              <a:cs typeface="Calibri"/>
            </a:endParaRP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Насърчаване</a:t>
            </a:r>
            <a:r>
              <a:rPr lang="ru-RU" sz="2800" dirty="0">
                <a:solidFill>
                  <a:srgbClr val="056839"/>
                </a:solidFill>
                <a:latin typeface="Calibri"/>
                <a:cs typeface="Calibri"/>
              </a:rPr>
              <a:t> на </a:t>
            </a:r>
            <a:r>
              <a:rPr lang="ru-RU" sz="2800" dirty="0" err="1">
                <a:solidFill>
                  <a:srgbClr val="056839"/>
                </a:solidFill>
                <a:latin typeface="Calibri"/>
                <a:cs typeface="Calibri"/>
              </a:rPr>
              <a:t>използването</a:t>
            </a:r>
            <a:r>
              <a:rPr lang="ru-RU" sz="2800" dirty="0">
                <a:solidFill>
                  <a:srgbClr val="056839"/>
                </a:solidFill>
                <a:latin typeface="Calibri"/>
                <a:cs typeface="Calibri"/>
              </a:rPr>
              <a:t> на обществен транспорт или </a:t>
            </a:r>
            <a:r>
              <a:rPr lang="ru-RU" sz="2800" dirty="0" err="1">
                <a:solidFill>
                  <a:srgbClr val="056839"/>
                </a:solidFill>
                <a:latin typeface="Calibri"/>
                <a:cs typeface="Calibri"/>
              </a:rPr>
              <a:t>каране</a:t>
            </a:r>
            <a:r>
              <a:rPr lang="ru-RU" sz="2800" dirty="0">
                <a:solidFill>
                  <a:srgbClr val="056839"/>
                </a:solidFill>
                <a:latin typeface="Calibri"/>
                <a:cs typeface="Calibri"/>
              </a:rPr>
              <a:t> на велосипед до работа, </a:t>
            </a:r>
            <a:r>
              <a:rPr lang="ru-RU" sz="2800" dirty="0" err="1">
                <a:solidFill>
                  <a:srgbClr val="056839"/>
                </a:solidFill>
                <a:latin typeface="Calibri"/>
                <a:cs typeface="Calibri"/>
              </a:rPr>
              <a:t>предлагане</a:t>
            </a:r>
            <a:r>
              <a:rPr lang="ru-RU" sz="2800" dirty="0">
                <a:solidFill>
                  <a:srgbClr val="056839"/>
                </a:solidFill>
                <a:latin typeface="Calibri"/>
                <a:cs typeface="Calibri"/>
              </a:rPr>
              <a:t> на </a:t>
            </a:r>
            <a:r>
              <a:rPr lang="ru-RU" sz="2800" dirty="0" err="1">
                <a:solidFill>
                  <a:srgbClr val="056839"/>
                </a:solidFill>
                <a:latin typeface="Calibri"/>
                <a:cs typeface="Calibri"/>
              </a:rPr>
              <a:t>финансова</a:t>
            </a:r>
            <a:r>
              <a:rPr lang="ru-RU" sz="2800" dirty="0">
                <a:solidFill>
                  <a:srgbClr val="056839"/>
                </a:solidFill>
                <a:latin typeface="Calibri"/>
                <a:cs typeface="Calibri"/>
              </a:rPr>
              <a:t> </a:t>
            </a:r>
            <a:r>
              <a:rPr lang="ru-RU" sz="2800" dirty="0" err="1">
                <a:solidFill>
                  <a:srgbClr val="056839"/>
                </a:solidFill>
                <a:latin typeface="Calibri"/>
                <a:cs typeface="Calibri"/>
              </a:rPr>
              <a:t>подкрепа</a:t>
            </a:r>
            <a:r>
              <a:rPr lang="ru-RU" sz="2800" dirty="0">
                <a:solidFill>
                  <a:srgbClr val="056839"/>
                </a:solidFill>
                <a:latin typeface="Calibri"/>
                <a:cs typeface="Calibri"/>
              </a:rPr>
              <a:t> за </a:t>
            </a:r>
            <a:r>
              <a:rPr lang="ru-RU" sz="2800" dirty="0" err="1">
                <a:solidFill>
                  <a:srgbClr val="056839"/>
                </a:solidFill>
                <a:latin typeface="Calibri"/>
                <a:cs typeface="Calibri"/>
              </a:rPr>
              <a:t>служителите</a:t>
            </a:r>
            <a:r>
              <a:rPr lang="ru-RU" sz="2800" dirty="0">
                <a:solidFill>
                  <a:srgbClr val="056839"/>
                </a:solidFill>
                <a:latin typeface="Calibri"/>
                <a:cs typeface="Calibri"/>
              </a:rPr>
              <a:t>, </a:t>
            </a:r>
            <a:r>
              <a:rPr lang="ru-RU" sz="2800" dirty="0" err="1">
                <a:solidFill>
                  <a:srgbClr val="056839"/>
                </a:solidFill>
                <a:latin typeface="Calibri"/>
                <a:cs typeface="Calibri"/>
              </a:rPr>
              <a:t>които</a:t>
            </a:r>
            <a:r>
              <a:rPr lang="ru-RU" sz="2800" dirty="0">
                <a:solidFill>
                  <a:srgbClr val="056839"/>
                </a:solidFill>
                <a:latin typeface="Calibri"/>
                <a:cs typeface="Calibri"/>
              </a:rPr>
              <a:t> </a:t>
            </a:r>
            <a:r>
              <a:rPr lang="ru-RU" sz="2800" dirty="0" err="1">
                <a:solidFill>
                  <a:srgbClr val="056839"/>
                </a:solidFill>
                <a:latin typeface="Calibri"/>
                <a:cs typeface="Calibri"/>
              </a:rPr>
              <a:t>идват</a:t>
            </a:r>
            <a:r>
              <a:rPr lang="ru-RU" sz="2800" dirty="0">
                <a:solidFill>
                  <a:srgbClr val="056839"/>
                </a:solidFill>
                <a:latin typeface="Calibri"/>
                <a:cs typeface="Calibri"/>
              </a:rPr>
              <a:t> с велосипед на работа, и финансово </a:t>
            </a:r>
            <a:r>
              <a:rPr lang="ru-RU" sz="2800" dirty="0" err="1">
                <a:solidFill>
                  <a:srgbClr val="056839"/>
                </a:solidFill>
                <a:latin typeface="Calibri"/>
                <a:cs typeface="Calibri"/>
              </a:rPr>
              <a:t>насърчаване</a:t>
            </a:r>
            <a:r>
              <a:rPr lang="ru-RU" sz="2800" dirty="0">
                <a:solidFill>
                  <a:srgbClr val="056839"/>
                </a:solidFill>
                <a:latin typeface="Calibri"/>
                <a:cs typeface="Calibri"/>
              </a:rPr>
              <a:t> на </a:t>
            </a:r>
            <a:r>
              <a:rPr lang="ru-RU" sz="2800" dirty="0" err="1">
                <a:solidFill>
                  <a:srgbClr val="056839"/>
                </a:solidFill>
                <a:latin typeface="Calibri"/>
                <a:cs typeface="Calibri"/>
              </a:rPr>
              <a:t>закупуването</a:t>
            </a:r>
            <a:r>
              <a:rPr lang="ru-RU" sz="2800" dirty="0">
                <a:solidFill>
                  <a:srgbClr val="056839"/>
                </a:solidFill>
                <a:latin typeface="Calibri"/>
                <a:cs typeface="Calibri"/>
              </a:rPr>
              <a:t> на </a:t>
            </a:r>
            <a:r>
              <a:rPr lang="ru-RU" sz="2800" dirty="0" err="1">
                <a:solidFill>
                  <a:srgbClr val="056839"/>
                </a:solidFill>
                <a:latin typeface="Calibri"/>
                <a:cs typeface="Calibri"/>
              </a:rPr>
              <a:t>велосипеди</a:t>
            </a:r>
            <a:r>
              <a:rPr lang="ru-RU" sz="2800" dirty="0">
                <a:solidFill>
                  <a:srgbClr val="056839"/>
                </a:solidFill>
                <a:latin typeface="Calibri"/>
                <a:cs typeface="Calibri"/>
              </a:rPr>
              <a:t>.</a:t>
            </a:r>
            <a:endParaRPr lang="bg-BG" sz="2800" dirty="0">
              <a:solidFill>
                <a:srgbClr val="056839"/>
              </a:solidFill>
              <a:latin typeface="Calibri"/>
              <a:cs typeface="Calibri"/>
            </a:endParaRP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Предложете</a:t>
            </a:r>
            <a:r>
              <a:rPr lang="ru-RU" sz="2800" dirty="0">
                <a:solidFill>
                  <a:srgbClr val="056839"/>
                </a:solidFill>
                <a:latin typeface="Calibri"/>
                <a:cs typeface="Calibri"/>
              </a:rPr>
              <a:t> да </a:t>
            </a:r>
            <a:r>
              <a:rPr lang="ru-RU" sz="2800" dirty="0" err="1">
                <a:solidFill>
                  <a:srgbClr val="056839"/>
                </a:solidFill>
                <a:latin typeface="Calibri"/>
                <a:cs typeface="Calibri"/>
              </a:rPr>
              <a:t>приготвяте</a:t>
            </a:r>
            <a:r>
              <a:rPr lang="ru-RU" sz="2800" dirty="0">
                <a:solidFill>
                  <a:srgbClr val="056839"/>
                </a:solidFill>
                <a:latin typeface="Calibri"/>
                <a:cs typeface="Calibri"/>
              </a:rPr>
              <a:t> </a:t>
            </a:r>
            <a:r>
              <a:rPr lang="ru-RU" sz="2800" dirty="0" err="1">
                <a:solidFill>
                  <a:srgbClr val="056839"/>
                </a:solidFill>
                <a:latin typeface="Calibri"/>
                <a:cs typeface="Calibri"/>
              </a:rPr>
              <a:t>обяд</a:t>
            </a:r>
            <a:r>
              <a:rPr lang="ru-RU" sz="2800" dirty="0">
                <a:solidFill>
                  <a:srgbClr val="056839"/>
                </a:solidFill>
                <a:latin typeface="Calibri"/>
                <a:cs typeface="Calibri"/>
              </a:rPr>
              <a:t> у дома и да го носите на работа или </a:t>
            </a:r>
            <a:r>
              <a:rPr lang="ru-RU" sz="2800" dirty="0" err="1">
                <a:solidFill>
                  <a:srgbClr val="056839"/>
                </a:solidFill>
                <a:latin typeface="Calibri"/>
                <a:cs typeface="Calibri"/>
              </a:rPr>
              <a:t>стимулирайте</a:t>
            </a:r>
            <a:r>
              <a:rPr lang="ru-RU" sz="2800" dirty="0">
                <a:solidFill>
                  <a:srgbClr val="056839"/>
                </a:solidFill>
                <a:latin typeface="Calibri"/>
                <a:cs typeface="Calibri"/>
              </a:rPr>
              <a:t> да се </a:t>
            </a:r>
            <a:r>
              <a:rPr lang="ru-RU" sz="2800" dirty="0" err="1">
                <a:solidFill>
                  <a:srgbClr val="056839"/>
                </a:solidFill>
                <a:latin typeface="Calibri"/>
                <a:cs typeface="Calibri"/>
              </a:rPr>
              <a:t>купуват</a:t>
            </a:r>
            <a:r>
              <a:rPr lang="ru-RU" sz="2800" dirty="0">
                <a:solidFill>
                  <a:srgbClr val="056839"/>
                </a:solidFill>
                <a:latin typeface="Calibri"/>
                <a:cs typeface="Calibri"/>
              </a:rPr>
              <a:t> </a:t>
            </a:r>
            <a:r>
              <a:rPr lang="ru-RU" sz="2800" dirty="0" err="1">
                <a:solidFill>
                  <a:srgbClr val="056839"/>
                </a:solidFill>
                <a:latin typeface="Calibri"/>
                <a:cs typeface="Calibri"/>
              </a:rPr>
              <a:t>местни</a:t>
            </a:r>
            <a:r>
              <a:rPr lang="ru-RU" sz="2800" dirty="0">
                <a:solidFill>
                  <a:srgbClr val="056839"/>
                </a:solidFill>
                <a:latin typeface="Calibri"/>
                <a:cs typeface="Calibri"/>
              </a:rPr>
              <a:t> </a:t>
            </a:r>
            <a:r>
              <a:rPr lang="ru-RU" sz="2800" dirty="0" err="1">
                <a:solidFill>
                  <a:srgbClr val="056839"/>
                </a:solidFill>
                <a:latin typeface="Calibri"/>
                <a:cs typeface="Calibri"/>
              </a:rPr>
              <a:t>продукти</a:t>
            </a:r>
            <a:r>
              <a:rPr lang="ru-RU" sz="2800" dirty="0">
                <a:solidFill>
                  <a:srgbClr val="056839"/>
                </a:solidFill>
                <a:latin typeface="Calibri"/>
                <a:cs typeface="Calibri"/>
              </a:rPr>
              <a:t> от </a:t>
            </a:r>
            <a:r>
              <a:rPr lang="ru-RU" sz="2800" dirty="0" err="1">
                <a:solidFill>
                  <a:srgbClr val="056839"/>
                </a:solidFill>
                <a:latin typeface="Calibri"/>
                <a:cs typeface="Calibri"/>
              </a:rPr>
              <a:t>местни</a:t>
            </a:r>
            <a:r>
              <a:rPr lang="ru-RU" sz="2800" dirty="0">
                <a:solidFill>
                  <a:srgbClr val="056839"/>
                </a:solidFill>
                <a:latin typeface="Calibri"/>
                <a:cs typeface="Calibri"/>
              </a:rPr>
              <a:t> </a:t>
            </a:r>
            <a:r>
              <a:rPr lang="ru-RU" sz="2800" dirty="0" err="1">
                <a:solidFill>
                  <a:srgbClr val="056839"/>
                </a:solidFill>
                <a:latin typeface="Calibri"/>
                <a:cs typeface="Calibri"/>
              </a:rPr>
              <a:t>фермери</a:t>
            </a:r>
            <a:r>
              <a:rPr lang="ru-RU" sz="2800" dirty="0">
                <a:solidFill>
                  <a:srgbClr val="056839"/>
                </a:solidFill>
                <a:latin typeface="Calibri"/>
                <a:cs typeface="Calibri"/>
              </a:rPr>
              <a:t>. </a:t>
            </a:r>
            <a:r>
              <a:rPr lang="ru-RU" sz="2800" dirty="0" err="1">
                <a:solidFill>
                  <a:srgbClr val="056839"/>
                </a:solidFill>
                <a:latin typeface="Calibri"/>
                <a:cs typeface="Calibri"/>
              </a:rPr>
              <a:t>Продуктите</a:t>
            </a:r>
            <a:r>
              <a:rPr lang="ru-RU" sz="2800" dirty="0">
                <a:solidFill>
                  <a:srgbClr val="056839"/>
                </a:solidFill>
                <a:latin typeface="Calibri"/>
                <a:cs typeface="Calibri"/>
              </a:rPr>
              <a:t> </a:t>
            </a:r>
            <a:r>
              <a:rPr lang="ru-RU" sz="2800" dirty="0" err="1">
                <a:solidFill>
                  <a:srgbClr val="056839"/>
                </a:solidFill>
                <a:latin typeface="Calibri"/>
                <a:cs typeface="Calibri"/>
              </a:rPr>
              <a:t>трябва</a:t>
            </a:r>
            <a:r>
              <a:rPr lang="ru-RU" sz="2800" dirty="0">
                <a:solidFill>
                  <a:srgbClr val="056839"/>
                </a:solidFill>
                <a:latin typeface="Calibri"/>
                <a:cs typeface="Calibri"/>
              </a:rPr>
              <a:t> да </a:t>
            </a:r>
            <a:r>
              <a:rPr lang="ru-RU" sz="2800" dirty="0" err="1">
                <a:solidFill>
                  <a:srgbClr val="056839"/>
                </a:solidFill>
                <a:latin typeface="Calibri"/>
                <a:cs typeface="Calibri"/>
              </a:rPr>
              <a:t>са</a:t>
            </a:r>
            <a:r>
              <a:rPr lang="ru-RU" sz="2800" dirty="0">
                <a:solidFill>
                  <a:srgbClr val="056839"/>
                </a:solidFill>
                <a:latin typeface="Calibri"/>
                <a:cs typeface="Calibri"/>
              </a:rPr>
              <a:t> </a:t>
            </a:r>
            <a:r>
              <a:rPr lang="ru-RU" sz="2800" dirty="0" err="1">
                <a:solidFill>
                  <a:srgbClr val="056839"/>
                </a:solidFill>
                <a:latin typeface="Calibri"/>
                <a:cs typeface="Calibri"/>
              </a:rPr>
              <a:t>екологично</a:t>
            </a:r>
            <a:r>
              <a:rPr lang="ru-RU" sz="2800" dirty="0">
                <a:solidFill>
                  <a:srgbClr val="056839"/>
                </a:solidFill>
                <a:latin typeface="Calibri"/>
                <a:cs typeface="Calibri"/>
              </a:rPr>
              <a:t> </a:t>
            </a:r>
            <a:r>
              <a:rPr lang="ru-RU" sz="2800" dirty="0" err="1">
                <a:solidFill>
                  <a:srgbClr val="056839"/>
                </a:solidFill>
                <a:latin typeface="Calibri"/>
                <a:cs typeface="Calibri"/>
              </a:rPr>
              <a:t>опаковани</a:t>
            </a:r>
            <a:r>
              <a:rPr lang="ru-RU" sz="2800" dirty="0">
                <a:solidFill>
                  <a:srgbClr val="056839"/>
                </a:solidFill>
                <a:latin typeface="Calibri"/>
                <a:cs typeface="Calibri"/>
              </a:rPr>
              <a:t> или да се доставят </a:t>
            </a:r>
            <a:r>
              <a:rPr lang="ru-RU" sz="2800" dirty="0" err="1">
                <a:solidFill>
                  <a:srgbClr val="056839"/>
                </a:solidFill>
                <a:latin typeface="Calibri"/>
                <a:cs typeface="Calibri"/>
              </a:rPr>
              <a:t>директно</a:t>
            </a:r>
            <a:r>
              <a:rPr lang="ru-RU" sz="2800" dirty="0">
                <a:solidFill>
                  <a:srgbClr val="056839"/>
                </a:solidFill>
                <a:latin typeface="Calibri"/>
                <a:cs typeface="Calibri"/>
              </a:rPr>
              <a:t> в офиса. </a:t>
            </a:r>
            <a:r>
              <a:rPr lang="ru-RU" sz="2800" dirty="0" err="1">
                <a:solidFill>
                  <a:srgbClr val="056839"/>
                </a:solidFill>
                <a:latin typeface="Calibri"/>
                <a:cs typeface="Calibri"/>
              </a:rPr>
              <a:t>Купувайте</a:t>
            </a:r>
            <a:r>
              <a:rPr lang="ru-RU" sz="2800" dirty="0">
                <a:solidFill>
                  <a:srgbClr val="056839"/>
                </a:solidFill>
                <a:latin typeface="Calibri"/>
                <a:cs typeface="Calibri"/>
              </a:rPr>
              <a:t> </a:t>
            </a:r>
            <a:r>
              <a:rPr lang="ru-RU" sz="2800" dirty="0" err="1">
                <a:solidFill>
                  <a:srgbClr val="056839"/>
                </a:solidFill>
                <a:latin typeface="Calibri"/>
                <a:cs typeface="Calibri"/>
              </a:rPr>
              <a:t>метални</a:t>
            </a:r>
            <a:r>
              <a:rPr lang="ru-RU" sz="2800" dirty="0">
                <a:solidFill>
                  <a:srgbClr val="056839"/>
                </a:solidFill>
                <a:latin typeface="Calibri"/>
                <a:cs typeface="Calibri"/>
              </a:rPr>
              <a:t> </a:t>
            </a:r>
            <a:r>
              <a:rPr lang="ru-RU" sz="2800" dirty="0" err="1">
                <a:solidFill>
                  <a:srgbClr val="056839"/>
                </a:solidFill>
                <a:latin typeface="Calibri"/>
                <a:cs typeface="Calibri"/>
              </a:rPr>
              <a:t>прибори</a:t>
            </a:r>
            <a:r>
              <a:rPr lang="ru-RU" sz="2800" dirty="0">
                <a:solidFill>
                  <a:srgbClr val="056839"/>
                </a:solidFill>
                <a:latin typeface="Calibri"/>
                <a:cs typeface="Calibri"/>
              </a:rPr>
              <a:t> за </a:t>
            </a:r>
            <a:r>
              <a:rPr lang="ru-RU" sz="2800" dirty="0" err="1">
                <a:solidFill>
                  <a:srgbClr val="056839"/>
                </a:solidFill>
                <a:latin typeface="Calibri"/>
                <a:cs typeface="Calibri"/>
              </a:rPr>
              <a:t>хранене</a:t>
            </a:r>
            <a:r>
              <a:rPr lang="ru-RU" sz="2800" dirty="0">
                <a:solidFill>
                  <a:srgbClr val="056839"/>
                </a:solidFill>
                <a:latin typeface="Calibri"/>
                <a:cs typeface="Calibri"/>
              </a:rPr>
              <a:t> или </a:t>
            </a:r>
            <a:r>
              <a:rPr lang="ru-RU" sz="2800" dirty="0" err="1">
                <a:solidFill>
                  <a:srgbClr val="056839"/>
                </a:solidFill>
                <a:latin typeface="Calibri"/>
                <a:cs typeface="Calibri"/>
              </a:rPr>
              <a:t>такива</a:t>
            </a:r>
            <a:r>
              <a:rPr lang="ru-RU" sz="2800" dirty="0">
                <a:solidFill>
                  <a:srgbClr val="056839"/>
                </a:solidFill>
                <a:latin typeface="Calibri"/>
                <a:cs typeface="Calibri"/>
              </a:rPr>
              <a:t> за многократна </a:t>
            </a:r>
            <a:r>
              <a:rPr lang="ru-RU" sz="2800" dirty="0" err="1">
                <a:solidFill>
                  <a:srgbClr val="056839"/>
                </a:solidFill>
                <a:latin typeface="Calibri"/>
                <a:cs typeface="Calibri"/>
              </a:rPr>
              <a:t>употреба</a:t>
            </a:r>
            <a:r>
              <a:rPr lang="ru-RU" sz="2800" dirty="0">
                <a:solidFill>
                  <a:srgbClr val="056839"/>
                </a:solidFill>
                <a:latin typeface="Calibri"/>
                <a:cs typeface="Calibri"/>
              </a:rPr>
              <a:t>. </a:t>
            </a:r>
            <a:r>
              <a:rPr lang="ru-RU" sz="2800" dirty="0" err="1">
                <a:solidFill>
                  <a:srgbClr val="056839"/>
                </a:solidFill>
                <a:latin typeface="Calibri"/>
                <a:cs typeface="Calibri"/>
              </a:rPr>
              <a:t>Използвайте</a:t>
            </a:r>
            <a:r>
              <a:rPr lang="ru-RU" sz="2800" dirty="0">
                <a:solidFill>
                  <a:srgbClr val="056839"/>
                </a:solidFill>
                <a:latin typeface="Calibri"/>
                <a:cs typeface="Calibri"/>
              </a:rPr>
              <a:t> </a:t>
            </a:r>
            <a:r>
              <a:rPr lang="ru-RU" sz="2800" dirty="0" err="1">
                <a:solidFill>
                  <a:srgbClr val="056839"/>
                </a:solidFill>
                <a:latin typeface="Calibri"/>
                <a:cs typeface="Calibri"/>
              </a:rPr>
              <a:t>сламки</a:t>
            </a:r>
            <a:r>
              <a:rPr lang="ru-RU" sz="2800" dirty="0">
                <a:solidFill>
                  <a:srgbClr val="056839"/>
                </a:solidFill>
                <a:latin typeface="Calibri"/>
                <a:cs typeface="Calibri"/>
              </a:rPr>
              <a:t> за </a:t>
            </a:r>
            <a:r>
              <a:rPr lang="ru-RU" sz="2800" dirty="0" err="1">
                <a:solidFill>
                  <a:srgbClr val="056839"/>
                </a:solidFill>
                <a:latin typeface="Calibri"/>
                <a:cs typeface="Calibri"/>
              </a:rPr>
              <a:t>пиене</a:t>
            </a:r>
            <a:r>
              <a:rPr lang="ru-RU" sz="2800" dirty="0">
                <a:solidFill>
                  <a:srgbClr val="056839"/>
                </a:solidFill>
                <a:latin typeface="Calibri"/>
                <a:cs typeface="Calibri"/>
              </a:rPr>
              <a:t>, </a:t>
            </a:r>
            <a:r>
              <a:rPr lang="ru-RU" sz="2800" dirty="0" err="1">
                <a:solidFill>
                  <a:srgbClr val="056839"/>
                </a:solidFill>
                <a:latin typeface="Calibri"/>
                <a:cs typeface="Calibri"/>
              </a:rPr>
              <a:t>изработени</a:t>
            </a:r>
            <a:r>
              <a:rPr lang="ru-RU" sz="2800" dirty="0">
                <a:solidFill>
                  <a:srgbClr val="056839"/>
                </a:solidFill>
                <a:latin typeface="Calibri"/>
                <a:cs typeface="Calibri"/>
              </a:rPr>
              <a:t> от </a:t>
            </a:r>
            <a:r>
              <a:rPr lang="ru-RU" sz="2800" dirty="0" err="1">
                <a:solidFill>
                  <a:srgbClr val="056839"/>
                </a:solidFill>
                <a:latin typeface="Calibri"/>
                <a:cs typeface="Calibri"/>
              </a:rPr>
              <a:t>екологичен</a:t>
            </a:r>
            <a:r>
              <a:rPr lang="ru-RU" sz="2800" dirty="0">
                <a:solidFill>
                  <a:srgbClr val="056839"/>
                </a:solidFill>
                <a:latin typeface="Calibri"/>
                <a:cs typeface="Calibri"/>
              </a:rPr>
              <a:t> материал.</a:t>
            </a:r>
            <a:endParaRPr lang="bg-BG" sz="2800" dirty="0">
              <a:solidFill>
                <a:srgbClr val="056839"/>
              </a:solidFill>
              <a:latin typeface="Calibri"/>
              <a:cs typeface="Calibri"/>
            </a:endParaRP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Използвайте</a:t>
            </a:r>
            <a:r>
              <a:rPr lang="ru-RU" sz="2800" dirty="0">
                <a:solidFill>
                  <a:srgbClr val="056839"/>
                </a:solidFill>
                <a:latin typeface="Calibri"/>
                <a:cs typeface="Calibri"/>
              </a:rPr>
              <a:t> </a:t>
            </a:r>
            <a:r>
              <a:rPr lang="ru-RU" sz="2800" dirty="0" err="1">
                <a:solidFill>
                  <a:srgbClr val="056839"/>
                </a:solidFill>
                <a:latin typeface="Calibri"/>
                <a:cs typeface="Calibri"/>
              </a:rPr>
              <a:t>екологични</a:t>
            </a:r>
            <a:r>
              <a:rPr lang="ru-RU" sz="2800" dirty="0">
                <a:solidFill>
                  <a:srgbClr val="056839"/>
                </a:solidFill>
                <a:latin typeface="Calibri"/>
                <a:cs typeface="Calibri"/>
              </a:rPr>
              <a:t> </a:t>
            </a:r>
            <a:r>
              <a:rPr lang="ru-RU" sz="2800" dirty="0" err="1">
                <a:solidFill>
                  <a:srgbClr val="056839"/>
                </a:solidFill>
                <a:latin typeface="Calibri"/>
                <a:cs typeface="Calibri"/>
              </a:rPr>
              <a:t>почистващи</a:t>
            </a:r>
            <a:r>
              <a:rPr lang="ru-RU" sz="2800" dirty="0">
                <a:solidFill>
                  <a:srgbClr val="056839"/>
                </a:solidFill>
                <a:latin typeface="Calibri"/>
                <a:cs typeface="Calibri"/>
              </a:rPr>
              <a:t> </a:t>
            </a:r>
            <a:r>
              <a:rPr lang="ru-RU" sz="2800" dirty="0" err="1">
                <a:solidFill>
                  <a:srgbClr val="056839"/>
                </a:solidFill>
                <a:latin typeface="Calibri"/>
                <a:cs typeface="Calibri"/>
              </a:rPr>
              <a:t>продукти</a:t>
            </a:r>
            <a:endParaRPr lang="bg-BG" sz="2800" dirty="0">
              <a:solidFill>
                <a:srgbClr val="056839"/>
              </a:solidFill>
              <a:latin typeface="Calibri"/>
              <a:cs typeface="Calibri"/>
            </a:endParaRP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Купете</a:t>
            </a:r>
            <a:r>
              <a:rPr lang="ru-RU" sz="2800" dirty="0">
                <a:solidFill>
                  <a:srgbClr val="056839"/>
                </a:solidFill>
                <a:latin typeface="Calibri"/>
                <a:cs typeface="Calibri"/>
              </a:rPr>
              <a:t> </a:t>
            </a:r>
            <a:r>
              <a:rPr lang="ru-RU" sz="2800" dirty="0" err="1">
                <a:solidFill>
                  <a:srgbClr val="056839"/>
                </a:solidFill>
                <a:latin typeface="Calibri"/>
                <a:cs typeface="Calibri"/>
              </a:rPr>
              <a:t>бутилка</a:t>
            </a:r>
            <a:r>
              <a:rPr lang="ru-RU" sz="2800" dirty="0">
                <a:solidFill>
                  <a:srgbClr val="056839"/>
                </a:solidFill>
                <a:latin typeface="Calibri"/>
                <a:cs typeface="Calibri"/>
              </a:rPr>
              <a:t> за вода за многократна </a:t>
            </a:r>
            <a:r>
              <a:rPr lang="ru-RU" sz="2800" dirty="0" err="1">
                <a:solidFill>
                  <a:srgbClr val="056839"/>
                </a:solidFill>
                <a:latin typeface="Calibri"/>
                <a:cs typeface="Calibri"/>
              </a:rPr>
              <a:t>употреба</a:t>
            </a:r>
            <a:r>
              <a:rPr lang="ru-RU" sz="2800" dirty="0">
                <a:solidFill>
                  <a:srgbClr val="056839"/>
                </a:solidFill>
                <a:latin typeface="Calibri"/>
                <a:cs typeface="Calibri"/>
              </a:rPr>
              <a:t> или </a:t>
            </a:r>
            <a:r>
              <a:rPr lang="ru-RU" sz="2800" dirty="0" err="1">
                <a:solidFill>
                  <a:srgbClr val="056839"/>
                </a:solidFill>
                <a:latin typeface="Calibri"/>
                <a:cs typeface="Calibri"/>
              </a:rPr>
              <a:t>пречиствател</a:t>
            </a:r>
            <a:r>
              <a:rPr lang="ru-RU" sz="2800" dirty="0">
                <a:solidFill>
                  <a:srgbClr val="056839"/>
                </a:solidFill>
                <a:latin typeface="Calibri"/>
                <a:cs typeface="Calibri"/>
              </a:rPr>
              <a:t> за вода за офиса, </a:t>
            </a:r>
            <a:r>
              <a:rPr lang="ru-RU" sz="2800" dirty="0" err="1">
                <a:solidFill>
                  <a:srgbClr val="056839"/>
                </a:solidFill>
                <a:latin typeface="Calibri"/>
                <a:cs typeface="Calibri"/>
              </a:rPr>
              <a:t>който</a:t>
            </a:r>
            <a:r>
              <a:rPr lang="ru-RU" sz="2800" dirty="0">
                <a:solidFill>
                  <a:srgbClr val="056839"/>
                </a:solidFill>
                <a:latin typeface="Calibri"/>
                <a:cs typeface="Calibri"/>
              </a:rPr>
              <a:t> </a:t>
            </a:r>
            <a:r>
              <a:rPr lang="ru-RU" sz="2800" dirty="0" err="1">
                <a:solidFill>
                  <a:srgbClr val="056839"/>
                </a:solidFill>
                <a:latin typeface="Calibri"/>
                <a:cs typeface="Calibri"/>
              </a:rPr>
              <a:t>може</a:t>
            </a:r>
            <a:r>
              <a:rPr lang="ru-RU" sz="2800" dirty="0">
                <a:solidFill>
                  <a:srgbClr val="056839"/>
                </a:solidFill>
                <a:latin typeface="Calibri"/>
                <a:cs typeface="Calibri"/>
              </a:rPr>
              <a:t> да </a:t>
            </a:r>
            <a:r>
              <a:rPr lang="ru-RU" sz="2800" dirty="0" err="1">
                <a:solidFill>
                  <a:srgbClr val="056839"/>
                </a:solidFill>
                <a:latin typeface="Calibri"/>
                <a:cs typeface="Calibri"/>
              </a:rPr>
              <a:t>филтрира</a:t>
            </a:r>
            <a:r>
              <a:rPr lang="ru-RU" sz="2800" dirty="0">
                <a:solidFill>
                  <a:srgbClr val="056839"/>
                </a:solidFill>
                <a:latin typeface="Calibri"/>
                <a:cs typeface="Calibri"/>
              </a:rPr>
              <a:t> </a:t>
            </a:r>
            <a:r>
              <a:rPr lang="ru-RU" sz="2800" dirty="0" err="1">
                <a:solidFill>
                  <a:srgbClr val="056839"/>
                </a:solidFill>
                <a:latin typeface="Calibri"/>
                <a:cs typeface="Calibri"/>
              </a:rPr>
              <a:t>водата</a:t>
            </a:r>
            <a:r>
              <a:rPr lang="ru-RU" sz="2800" dirty="0">
                <a:solidFill>
                  <a:srgbClr val="056839"/>
                </a:solidFill>
                <a:latin typeface="Calibri"/>
                <a:cs typeface="Calibri"/>
              </a:rPr>
              <a:t> от </a:t>
            </a:r>
            <a:r>
              <a:rPr lang="ru-RU" sz="2800" dirty="0" err="1">
                <a:solidFill>
                  <a:srgbClr val="056839"/>
                </a:solidFill>
                <a:latin typeface="Calibri"/>
                <a:cs typeface="Calibri"/>
              </a:rPr>
              <a:t>чешмата</a:t>
            </a:r>
            <a:r>
              <a:rPr lang="ru-RU" sz="2800" dirty="0">
                <a:solidFill>
                  <a:srgbClr val="056839"/>
                </a:solidFill>
                <a:latin typeface="Calibri"/>
                <a:cs typeface="Calibri"/>
              </a:rPr>
              <a:t>. </a:t>
            </a:r>
            <a:endParaRPr lang="bg-BG" sz="2800" dirty="0">
              <a:solidFill>
                <a:srgbClr val="056839"/>
              </a:solidFill>
              <a:latin typeface="Calibri"/>
              <a:cs typeface="Calibri"/>
            </a:endParaRP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Създайте</a:t>
            </a:r>
            <a:r>
              <a:rPr lang="ru-RU" sz="2800" dirty="0">
                <a:solidFill>
                  <a:srgbClr val="056839"/>
                </a:solidFill>
                <a:latin typeface="Calibri"/>
                <a:cs typeface="Calibri"/>
              </a:rPr>
              <a:t> зелен </a:t>
            </a:r>
            <a:r>
              <a:rPr lang="ru-RU" sz="2800" dirty="0" err="1">
                <a:solidFill>
                  <a:srgbClr val="056839"/>
                </a:solidFill>
                <a:latin typeface="Calibri"/>
                <a:cs typeface="Calibri"/>
              </a:rPr>
              <a:t>екип</a:t>
            </a:r>
            <a:r>
              <a:rPr lang="ru-RU" sz="2800" dirty="0">
                <a:solidFill>
                  <a:srgbClr val="056839"/>
                </a:solidFill>
                <a:latin typeface="Calibri"/>
                <a:cs typeface="Calibri"/>
              </a:rPr>
              <a:t> в офиса и </a:t>
            </a:r>
            <a:r>
              <a:rPr lang="ru-RU" sz="2800" dirty="0" err="1">
                <a:solidFill>
                  <a:srgbClr val="056839"/>
                </a:solidFill>
                <a:latin typeface="Calibri"/>
                <a:cs typeface="Calibri"/>
              </a:rPr>
              <a:t>му</a:t>
            </a:r>
            <a:r>
              <a:rPr lang="ru-RU" sz="2800" dirty="0">
                <a:solidFill>
                  <a:srgbClr val="056839"/>
                </a:solidFill>
                <a:latin typeface="Calibri"/>
                <a:cs typeface="Calibri"/>
              </a:rPr>
              <a:t> дайте </a:t>
            </a:r>
            <a:r>
              <a:rPr lang="ru-RU" sz="2800" dirty="0" err="1">
                <a:solidFill>
                  <a:srgbClr val="056839"/>
                </a:solidFill>
                <a:latin typeface="Calibri"/>
                <a:cs typeface="Calibri"/>
              </a:rPr>
              <a:t>свободата</a:t>
            </a:r>
            <a:r>
              <a:rPr lang="ru-RU" sz="2800" dirty="0">
                <a:solidFill>
                  <a:srgbClr val="056839"/>
                </a:solidFill>
                <a:latin typeface="Calibri"/>
                <a:cs typeface="Calibri"/>
              </a:rPr>
              <a:t> да </a:t>
            </a:r>
            <a:r>
              <a:rPr lang="ru-RU" sz="2800" dirty="0" err="1">
                <a:solidFill>
                  <a:srgbClr val="056839"/>
                </a:solidFill>
                <a:latin typeface="Calibri"/>
                <a:cs typeface="Calibri"/>
              </a:rPr>
              <a:t>създава</a:t>
            </a:r>
            <a:r>
              <a:rPr lang="ru-RU" sz="2800" dirty="0">
                <a:solidFill>
                  <a:srgbClr val="056839"/>
                </a:solidFill>
                <a:latin typeface="Calibri"/>
                <a:cs typeface="Calibri"/>
              </a:rPr>
              <a:t> </a:t>
            </a:r>
            <a:r>
              <a:rPr lang="ru-RU" sz="2800" dirty="0" err="1">
                <a:solidFill>
                  <a:srgbClr val="056839"/>
                </a:solidFill>
                <a:latin typeface="Calibri"/>
                <a:cs typeface="Calibri"/>
              </a:rPr>
              <a:t>екологични</a:t>
            </a:r>
            <a:r>
              <a:rPr lang="ru-RU" sz="2800" dirty="0">
                <a:solidFill>
                  <a:srgbClr val="056839"/>
                </a:solidFill>
                <a:latin typeface="Calibri"/>
                <a:cs typeface="Calibri"/>
              </a:rPr>
              <a:t> практики.</a:t>
            </a:r>
            <a:endParaRPr lang="bg-BG" sz="2800" dirty="0">
              <a:solidFill>
                <a:srgbClr val="056839"/>
              </a:solidFill>
              <a:latin typeface="Calibri"/>
              <a:cs typeface="Calibri"/>
            </a:endParaRPr>
          </a:p>
          <a:p>
            <a:pPr algn="just">
              <a:lnSpc>
                <a:spcPct val="107000"/>
              </a:lnSpc>
              <a:spcAft>
                <a:spcPts val="800"/>
              </a:spcAft>
            </a:pPr>
            <a:endParaRPr sz="2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4e11e2af29_0_64"/>
          <p:cNvSpPr txBox="1"/>
          <p:nvPr/>
        </p:nvSpPr>
        <p:spPr>
          <a:xfrm>
            <a:off x="555522" y="730275"/>
            <a:ext cx="191250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800" b="1" i="0" dirty="0">
                <a:solidFill>
                  <a:srgbClr val="056839"/>
                </a:solidFill>
                <a:latin typeface="Calibri"/>
                <a:ea typeface="Calibri"/>
                <a:cs typeface="Calibri"/>
                <a:sym typeface="Calibri"/>
              </a:rPr>
              <a:t>Тема 3. </a:t>
            </a:r>
            <a:r>
              <a:rPr lang="ru-RU" sz="4800" b="1" i="0" dirty="0" err="1">
                <a:solidFill>
                  <a:srgbClr val="056839"/>
                </a:solidFill>
                <a:latin typeface="Calibri"/>
                <a:ea typeface="Calibri"/>
                <a:cs typeface="Calibri"/>
                <a:sym typeface="Calibri"/>
              </a:rPr>
              <a:t>Препоръки</a:t>
            </a:r>
            <a:r>
              <a:rPr lang="ru-RU" sz="4800" b="1" i="0" dirty="0">
                <a:solidFill>
                  <a:srgbClr val="056839"/>
                </a:solidFill>
                <a:latin typeface="Calibri"/>
                <a:ea typeface="Calibri"/>
                <a:cs typeface="Calibri"/>
                <a:sym typeface="Calibri"/>
              </a:rPr>
              <a:t> за </a:t>
            </a:r>
            <a:r>
              <a:rPr lang="ru-RU" sz="4800" b="1" i="0" dirty="0" err="1">
                <a:solidFill>
                  <a:srgbClr val="056839"/>
                </a:solidFill>
                <a:latin typeface="Calibri"/>
                <a:ea typeface="Calibri"/>
                <a:cs typeface="Calibri"/>
                <a:sym typeface="Calibri"/>
              </a:rPr>
              <a:t>екологосъобразно</a:t>
            </a:r>
            <a:r>
              <a:rPr lang="ru-RU" sz="4800" b="1" i="0" dirty="0">
                <a:solidFill>
                  <a:srgbClr val="056839"/>
                </a:solidFill>
                <a:latin typeface="Calibri"/>
                <a:ea typeface="Calibri"/>
                <a:cs typeface="Calibri"/>
                <a:sym typeface="Calibri"/>
              </a:rPr>
              <a:t> </a:t>
            </a:r>
            <a:r>
              <a:rPr lang="ru-RU" sz="4800" b="1" i="0" dirty="0" err="1">
                <a:solidFill>
                  <a:srgbClr val="056839"/>
                </a:solidFill>
                <a:latin typeface="Calibri"/>
                <a:ea typeface="Calibri"/>
                <a:cs typeface="Calibri"/>
                <a:sym typeface="Calibri"/>
              </a:rPr>
              <a:t>работно</a:t>
            </a:r>
            <a:r>
              <a:rPr lang="ru-RU" sz="4800" b="1" i="0" dirty="0">
                <a:solidFill>
                  <a:srgbClr val="056839"/>
                </a:solidFill>
                <a:latin typeface="Calibri"/>
                <a:ea typeface="Calibri"/>
                <a:cs typeface="Calibri"/>
                <a:sym typeface="Calibri"/>
              </a:rPr>
              <a:t> </a:t>
            </a:r>
            <a:r>
              <a:rPr lang="ru-RU" sz="4800" b="1" i="0" dirty="0" err="1">
                <a:solidFill>
                  <a:srgbClr val="056839"/>
                </a:solidFill>
                <a:latin typeface="Calibri"/>
                <a:ea typeface="Calibri"/>
                <a:cs typeface="Calibri"/>
                <a:sym typeface="Calibri"/>
              </a:rPr>
              <a:t>място</a:t>
            </a:r>
            <a:endParaRPr lang="ru-RU" sz="8000" i="0" dirty="0">
              <a:solidFill>
                <a:srgbClr val="056839"/>
              </a:solidFill>
              <a:latin typeface="Calibri"/>
              <a:ea typeface="Calibri"/>
              <a:cs typeface="Calibri"/>
              <a:sym typeface="Calibri"/>
            </a:endParaRPr>
          </a:p>
          <a:p>
            <a:pPr marL="0" marR="0" lvl="0" indent="0" algn="l" rtl="0">
              <a:spcBef>
                <a:spcPts val="0"/>
              </a:spcBef>
              <a:spcAft>
                <a:spcPts val="0"/>
              </a:spcAft>
              <a:buNone/>
            </a:pPr>
            <a:endParaRPr sz="5900" b="0" i="0" dirty="0">
              <a:solidFill>
                <a:srgbClr val="3F7818"/>
              </a:solidFill>
              <a:latin typeface="Play"/>
              <a:ea typeface="Play"/>
              <a:cs typeface="Play"/>
              <a:sym typeface="Play"/>
            </a:endParaRPr>
          </a:p>
        </p:txBody>
      </p:sp>
      <p:sp>
        <p:nvSpPr>
          <p:cNvPr id="214" name="Google Shape;214;g14e11e2af29_0_64"/>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15" name="Google Shape;215;g14e11e2af29_0_6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16" name="Google Shape;216;g14e11e2af29_0_64"/>
          <p:cNvSpPr/>
          <p:nvPr/>
        </p:nvSpPr>
        <p:spPr>
          <a:xfrm>
            <a:off x="1034414" y="175844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17" name="Google Shape;217;g14e11e2af29_0_6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18" name="Google Shape;218;g14e11e2af29_0_6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19" name="Google Shape;219;g14e11e2af29_0_64"/>
          <p:cNvSpPr txBox="1"/>
          <p:nvPr/>
        </p:nvSpPr>
        <p:spPr>
          <a:xfrm>
            <a:off x="1034414" y="2126357"/>
            <a:ext cx="17170500" cy="5433498"/>
          </a:xfrm>
          <a:prstGeom prst="rect">
            <a:avLst/>
          </a:prstGeom>
          <a:noFill/>
          <a:ln>
            <a:noFill/>
          </a:ln>
        </p:spPr>
        <p:txBody>
          <a:bodyPr spcFirstLastPara="1" wrap="square" lIns="148575" tIns="74275" rIns="148575" bIns="74275" anchor="t" anchorCtr="0">
            <a:spAutoFit/>
          </a:bodyPr>
          <a:lstStyle/>
          <a:p>
            <a:pPr algn="just">
              <a:lnSpc>
                <a:spcPct val="107000"/>
              </a:lnSpc>
              <a:spcAft>
                <a:spcPts val="800"/>
              </a:spcAft>
            </a:pPr>
            <a:r>
              <a:rPr lang="ru-RU" sz="2800" dirty="0" err="1">
                <a:solidFill>
                  <a:srgbClr val="056839"/>
                </a:solidFill>
                <a:latin typeface="Calibri"/>
                <a:cs typeface="Calibri"/>
              </a:rPr>
              <a:t>Някои</a:t>
            </a:r>
            <a:r>
              <a:rPr lang="ru-RU" sz="2800" dirty="0">
                <a:solidFill>
                  <a:srgbClr val="056839"/>
                </a:solidFill>
                <a:latin typeface="Calibri"/>
                <a:cs typeface="Calibri"/>
              </a:rPr>
              <a:t> от </a:t>
            </a:r>
            <a:r>
              <a:rPr lang="ru-RU" sz="2800" dirty="0" err="1">
                <a:solidFill>
                  <a:srgbClr val="056839"/>
                </a:solidFill>
                <a:latin typeface="Calibri"/>
                <a:cs typeface="Calibri"/>
              </a:rPr>
              <a:t>съветите</a:t>
            </a:r>
            <a:r>
              <a:rPr lang="ru-RU" sz="2800" dirty="0">
                <a:solidFill>
                  <a:srgbClr val="056839"/>
                </a:solidFill>
                <a:latin typeface="Calibri"/>
                <a:cs typeface="Calibri"/>
              </a:rPr>
              <a:t> </a:t>
            </a:r>
            <a:r>
              <a:rPr lang="ru-RU" sz="2800" dirty="0" err="1">
                <a:solidFill>
                  <a:srgbClr val="056839"/>
                </a:solidFill>
                <a:latin typeface="Calibri"/>
                <a:cs typeface="Calibri"/>
              </a:rPr>
              <a:t>по-долу</a:t>
            </a:r>
            <a:r>
              <a:rPr lang="ru-RU" sz="2800" dirty="0">
                <a:solidFill>
                  <a:srgbClr val="056839"/>
                </a:solidFill>
                <a:latin typeface="Calibri"/>
                <a:cs typeface="Calibri"/>
              </a:rPr>
              <a:t> </a:t>
            </a:r>
            <a:r>
              <a:rPr lang="ru-RU" sz="2800" dirty="0" err="1">
                <a:solidFill>
                  <a:srgbClr val="056839"/>
                </a:solidFill>
                <a:latin typeface="Calibri"/>
                <a:cs typeface="Calibri"/>
              </a:rPr>
              <a:t>могат</a:t>
            </a:r>
            <a:r>
              <a:rPr lang="ru-RU" sz="2800" dirty="0">
                <a:solidFill>
                  <a:srgbClr val="056839"/>
                </a:solidFill>
                <a:latin typeface="Calibri"/>
                <a:cs typeface="Calibri"/>
              </a:rPr>
              <a:t> </a:t>
            </a:r>
            <a:r>
              <a:rPr lang="ru-RU" sz="2800" dirty="0" err="1">
                <a:solidFill>
                  <a:srgbClr val="056839"/>
                </a:solidFill>
                <a:latin typeface="Calibri"/>
                <a:cs typeface="Calibri"/>
              </a:rPr>
              <a:t>лесно</a:t>
            </a:r>
            <a:r>
              <a:rPr lang="ru-RU" sz="2800" dirty="0">
                <a:solidFill>
                  <a:srgbClr val="056839"/>
                </a:solidFill>
                <a:latin typeface="Calibri"/>
                <a:cs typeface="Calibri"/>
              </a:rPr>
              <a:t> да </a:t>
            </a:r>
            <a:r>
              <a:rPr lang="ru-RU" sz="2800" dirty="0" err="1">
                <a:solidFill>
                  <a:srgbClr val="056839"/>
                </a:solidFill>
                <a:latin typeface="Calibri"/>
                <a:cs typeface="Calibri"/>
              </a:rPr>
              <a:t>бъдат</a:t>
            </a:r>
            <a:r>
              <a:rPr lang="ru-RU" sz="2800" dirty="0">
                <a:solidFill>
                  <a:srgbClr val="056839"/>
                </a:solidFill>
                <a:latin typeface="Calibri"/>
                <a:cs typeface="Calibri"/>
              </a:rPr>
              <a:t> </a:t>
            </a:r>
            <a:r>
              <a:rPr lang="ru-RU" sz="2800" dirty="0" err="1">
                <a:solidFill>
                  <a:srgbClr val="056839"/>
                </a:solidFill>
                <a:latin typeface="Calibri"/>
                <a:cs typeface="Calibri"/>
              </a:rPr>
              <a:t>адаптирани</a:t>
            </a:r>
            <a:r>
              <a:rPr lang="ru-RU" sz="2800" dirty="0">
                <a:solidFill>
                  <a:srgbClr val="056839"/>
                </a:solidFill>
                <a:latin typeface="Calibri"/>
                <a:cs typeface="Calibri"/>
              </a:rPr>
              <a:t> </a:t>
            </a:r>
            <a:r>
              <a:rPr lang="ru-RU" sz="2800" dirty="0" err="1">
                <a:solidFill>
                  <a:srgbClr val="056839"/>
                </a:solidFill>
                <a:latin typeface="Calibri"/>
                <a:cs typeface="Calibri"/>
              </a:rPr>
              <a:t>във</a:t>
            </a:r>
            <a:r>
              <a:rPr lang="ru-RU" sz="2800" dirty="0">
                <a:solidFill>
                  <a:srgbClr val="056839"/>
                </a:solidFill>
                <a:latin typeface="Calibri"/>
                <a:cs typeface="Calibri"/>
              </a:rPr>
              <a:t> всяка организация:</a:t>
            </a: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Изключете</a:t>
            </a:r>
            <a:r>
              <a:rPr lang="ru-RU" sz="2800" dirty="0">
                <a:solidFill>
                  <a:srgbClr val="056839"/>
                </a:solidFill>
                <a:latin typeface="Calibri"/>
                <a:cs typeface="Calibri"/>
              </a:rPr>
              <a:t> </a:t>
            </a:r>
            <a:r>
              <a:rPr lang="ru-RU" sz="2800" dirty="0" err="1">
                <a:solidFill>
                  <a:srgbClr val="056839"/>
                </a:solidFill>
                <a:latin typeface="Calibri"/>
                <a:cs typeface="Calibri"/>
              </a:rPr>
              <a:t>осветлението</a:t>
            </a:r>
            <a:r>
              <a:rPr lang="ru-RU" sz="2800" dirty="0">
                <a:solidFill>
                  <a:srgbClr val="056839"/>
                </a:solidFill>
                <a:latin typeface="Calibri"/>
                <a:cs typeface="Calibri"/>
              </a:rPr>
              <a:t>, </a:t>
            </a:r>
            <a:r>
              <a:rPr lang="ru-RU" sz="2800" dirty="0" err="1">
                <a:solidFill>
                  <a:srgbClr val="056839"/>
                </a:solidFill>
                <a:latin typeface="Calibri"/>
                <a:cs typeface="Calibri"/>
              </a:rPr>
              <a:t>компютрите</a:t>
            </a:r>
            <a:r>
              <a:rPr lang="ru-RU" sz="2800" dirty="0">
                <a:solidFill>
                  <a:srgbClr val="056839"/>
                </a:solidFill>
                <a:latin typeface="Calibri"/>
                <a:cs typeface="Calibri"/>
              </a:rPr>
              <a:t> и </a:t>
            </a:r>
            <a:r>
              <a:rPr lang="ru-RU" sz="2800" dirty="0" err="1">
                <a:solidFill>
                  <a:srgbClr val="056839"/>
                </a:solidFill>
                <a:latin typeface="Calibri"/>
                <a:cs typeface="Calibri"/>
              </a:rPr>
              <a:t>телефоните</a:t>
            </a:r>
            <a:r>
              <a:rPr lang="ru-RU" sz="2800" dirty="0">
                <a:solidFill>
                  <a:srgbClr val="056839"/>
                </a:solidFill>
                <a:latin typeface="Calibri"/>
                <a:cs typeface="Calibri"/>
              </a:rPr>
              <a:t>, </a:t>
            </a:r>
            <a:r>
              <a:rPr lang="ru-RU" sz="2800" dirty="0" err="1">
                <a:solidFill>
                  <a:srgbClr val="056839"/>
                </a:solidFill>
                <a:latin typeface="Calibri"/>
                <a:cs typeface="Calibri"/>
              </a:rPr>
              <a:t>когато</a:t>
            </a:r>
            <a:r>
              <a:rPr lang="ru-RU" sz="2800" dirty="0">
                <a:solidFill>
                  <a:srgbClr val="056839"/>
                </a:solidFill>
                <a:latin typeface="Calibri"/>
                <a:cs typeface="Calibri"/>
              </a:rPr>
              <a:t> не </a:t>
            </a:r>
            <a:r>
              <a:rPr lang="ru-RU" sz="2800" dirty="0" err="1">
                <a:solidFill>
                  <a:srgbClr val="056839"/>
                </a:solidFill>
                <a:latin typeface="Calibri"/>
                <a:cs typeface="Calibri"/>
              </a:rPr>
              <a:t>са</a:t>
            </a:r>
            <a:r>
              <a:rPr lang="ru-RU" sz="2800" dirty="0">
                <a:solidFill>
                  <a:srgbClr val="056839"/>
                </a:solidFill>
                <a:latin typeface="Calibri"/>
                <a:cs typeface="Calibri"/>
              </a:rPr>
              <a:t> </a:t>
            </a:r>
            <a:r>
              <a:rPr lang="ru-RU" sz="2800" dirty="0" err="1">
                <a:solidFill>
                  <a:srgbClr val="056839"/>
                </a:solidFill>
                <a:latin typeface="Calibri"/>
                <a:cs typeface="Calibri"/>
              </a:rPr>
              <a:t>необходими</a:t>
            </a:r>
            <a:r>
              <a:rPr lang="ru-RU" sz="2800" dirty="0">
                <a:solidFill>
                  <a:srgbClr val="056839"/>
                </a:solidFill>
                <a:latin typeface="Calibri"/>
                <a:cs typeface="Calibri"/>
              </a:rPr>
              <a:t> </a:t>
            </a: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Обяснете</a:t>
            </a:r>
            <a:r>
              <a:rPr lang="ru-RU" sz="2800" dirty="0">
                <a:solidFill>
                  <a:srgbClr val="056839"/>
                </a:solidFill>
                <a:latin typeface="Calibri"/>
                <a:cs typeface="Calibri"/>
              </a:rPr>
              <a:t>, че </a:t>
            </a:r>
            <a:r>
              <a:rPr lang="ru-RU" sz="2800" dirty="0" err="1">
                <a:solidFill>
                  <a:srgbClr val="056839"/>
                </a:solidFill>
                <a:latin typeface="Calibri"/>
                <a:cs typeface="Calibri"/>
              </a:rPr>
              <a:t>всички</a:t>
            </a:r>
            <a:r>
              <a:rPr lang="ru-RU" sz="2800" dirty="0">
                <a:solidFill>
                  <a:srgbClr val="056839"/>
                </a:solidFill>
                <a:latin typeface="Calibri"/>
                <a:cs typeface="Calibri"/>
              </a:rPr>
              <a:t> устройства </a:t>
            </a:r>
            <a:r>
              <a:rPr lang="ru-RU" sz="2800" dirty="0" err="1">
                <a:solidFill>
                  <a:srgbClr val="056839"/>
                </a:solidFill>
                <a:latin typeface="Calibri"/>
                <a:cs typeface="Calibri"/>
              </a:rPr>
              <a:t>консумират</a:t>
            </a:r>
            <a:r>
              <a:rPr lang="ru-RU" sz="2800" dirty="0">
                <a:solidFill>
                  <a:srgbClr val="056839"/>
                </a:solidFill>
                <a:latin typeface="Calibri"/>
                <a:cs typeface="Calibri"/>
              </a:rPr>
              <a:t> </a:t>
            </a:r>
            <a:r>
              <a:rPr lang="ru-RU" sz="2800" dirty="0" err="1">
                <a:solidFill>
                  <a:srgbClr val="056839"/>
                </a:solidFill>
                <a:latin typeface="Calibri"/>
                <a:cs typeface="Calibri"/>
              </a:rPr>
              <a:t>енергия</a:t>
            </a:r>
            <a:r>
              <a:rPr lang="ru-RU" sz="2800" dirty="0">
                <a:solidFill>
                  <a:srgbClr val="056839"/>
                </a:solidFill>
                <a:latin typeface="Calibri"/>
                <a:cs typeface="Calibri"/>
              </a:rPr>
              <a:t> и </a:t>
            </a:r>
            <a:r>
              <a:rPr lang="ru-RU" sz="2800" dirty="0" err="1">
                <a:solidFill>
                  <a:srgbClr val="056839"/>
                </a:solidFill>
                <a:latin typeface="Calibri"/>
                <a:cs typeface="Calibri"/>
              </a:rPr>
              <a:t>ако</a:t>
            </a:r>
            <a:r>
              <a:rPr lang="ru-RU" sz="2800" dirty="0">
                <a:solidFill>
                  <a:srgbClr val="056839"/>
                </a:solidFill>
                <a:latin typeface="Calibri"/>
                <a:cs typeface="Calibri"/>
              </a:rPr>
              <a:t> не се </a:t>
            </a:r>
            <a:r>
              <a:rPr lang="ru-RU" sz="2800" dirty="0" err="1">
                <a:solidFill>
                  <a:srgbClr val="056839"/>
                </a:solidFill>
                <a:latin typeface="Calibri"/>
                <a:cs typeface="Calibri"/>
              </a:rPr>
              <a:t>използват</a:t>
            </a:r>
            <a:r>
              <a:rPr lang="ru-RU" sz="2800" dirty="0">
                <a:solidFill>
                  <a:srgbClr val="056839"/>
                </a:solidFill>
                <a:latin typeface="Calibri"/>
                <a:cs typeface="Calibri"/>
              </a:rPr>
              <a:t>, </a:t>
            </a:r>
            <a:r>
              <a:rPr lang="ru-RU" sz="2800" dirty="0" err="1">
                <a:solidFill>
                  <a:srgbClr val="056839"/>
                </a:solidFill>
                <a:latin typeface="Calibri"/>
                <a:cs typeface="Calibri"/>
              </a:rPr>
              <a:t>трябва</a:t>
            </a:r>
            <a:r>
              <a:rPr lang="ru-RU" sz="2800" dirty="0">
                <a:solidFill>
                  <a:srgbClr val="056839"/>
                </a:solidFill>
                <a:latin typeface="Calibri"/>
                <a:cs typeface="Calibri"/>
              </a:rPr>
              <a:t> да </a:t>
            </a:r>
            <a:r>
              <a:rPr lang="ru-RU" sz="2800" dirty="0" err="1">
                <a:solidFill>
                  <a:srgbClr val="056839"/>
                </a:solidFill>
                <a:latin typeface="Calibri"/>
                <a:cs typeface="Calibri"/>
              </a:rPr>
              <a:t>бъдат</a:t>
            </a:r>
            <a:r>
              <a:rPr lang="ru-RU" sz="2800" dirty="0">
                <a:solidFill>
                  <a:srgbClr val="056839"/>
                </a:solidFill>
                <a:latin typeface="Calibri"/>
                <a:cs typeface="Calibri"/>
              </a:rPr>
              <a:t> </a:t>
            </a:r>
            <a:r>
              <a:rPr lang="ru-RU" sz="2800" dirty="0" err="1">
                <a:solidFill>
                  <a:srgbClr val="056839"/>
                </a:solidFill>
                <a:latin typeface="Calibri"/>
                <a:cs typeface="Calibri"/>
              </a:rPr>
              <a:t>изключени</a:t>
            </a:r>
            <a:r>
              <a:rPr lang="ru-RU" sz="2800" dirty="0">
                <a:solidFill>
                  <a:srgbClr val="056839"/>
                </a:solidFill>
                <a:latin typeface="Calibri"/>
                <a:cs typeface="Calibri"/>
              </a:rPr>
              <a:t>. </a:t>
            </a: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Реорганизиране</a:t>
            </a:r>
            <a:r>
              <a:rPr lang="ru-RU" sz="2800" dirty="0">
                <a:solidFill>
                  <a:srgbClr val="056839"/>
                </a:solidFill>
                <a:latin typeface="Calibri"/>
                <a:cs typeface="Calibri"/>
              </a:rPr>
              <a:t> на </a:t>
            </a:r>
            <a:r>
              <a:rPr lang="ru-RU" sz="2800" dirty="0" err="1">
                <a:solidFill>
                  <a:srgbClr val="056839"/>
                </a:solidFill>
                <a:latin typeface="Calibri"/>
                <a:cs typeface="Calibri"/>
              </a:rPr>
              <a:t>потреблението</a:t>
            </a:r>
            <a:r>
              <a:rPr lang="ru-RU" sz="2800" dirty="0">
                <a:solidFill>
                  <a:srgbClr val="056839"/>
                </a:solidFill>
                <a:latin typeface="Calibri"/>
                <a:cs typeface="Calibri"/>
              </a:rPr>
              <a:t> на </a:t>
            </a:r>
            <a:r>
              <a:rPr lang="ru-RU" sz="2800" dirty="0" err="1">
                <a:solidFill>
                  <a:srgbClr val="056839"/>
                </a:solidFill>
                <a:latin typeface="Calibri"/>
                <a:cs typeface="Calibri"/>
              </a:rPr>
              <a:t>енергия</a:t>
            </a:r>
            <a:r>
              <a:rPr lang="ru-RU" sz="2800" dirty="0">
                <a:solidFill>
                  <a:srgbClr val="056839"/>
                </a:solidFill>
                <a:latin typeface="Calibri"/>
                <a:cs typeface="Calibri"/>
              </a:rPr>
              <a:t> за отопление и </a:t>
            </a:r>
            <a:r>
              <a:rPr lang="ru-RU" sz="2800" dirty="0" err="1">
                <a:solidFill>
                  <a:srgbClr val="056839"/>
                </a:solidFill>
                <a:latin typeface="Calibri"/>
                <a:cs typeface="Calibri"/>
              </a:rPr>
              <a:t>охлаждане</a:t>
            </a:r>
            <a:r>
              <a:rPr lang="ru-RU" sz="2800" dirty="0">
                <a:solidFill>
                  <a:srgbClr val="056839"/>
                </a:solidFill>
                <a:latin typeface="Calibri"/>
                <a:cs typeface="Calibri"/>
              </a:rPr>
              <a:t>.</a:t>
            </a: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Яжте</a:t>
            </a:r>
            <a:r>
              <a:rPr lang="ru-RU" sz="2800" dirty="0">
                <a:solidFill>
                  <a:srgbClr val="056839"/>
                </a:solidFill>
                <a:latin typeface="Calibri"/>
                <a:cs typeface="Calibri"/>
              </a:rPr>
              <a:t> </a:t>
            </a:r>
            <a:r>
              <a:rPr lang="ru-RU" sz="2800" dirty="0" err="1">
                <a:solidFill>
                  <a:srgbClr val="056839"/>
                </a:solidFill>
                <a:latin typeface="Calibri"/>
                <a:cs typeface="Calibri"/>
              </a:rPr>
              <a:t>по-малко</a:t>
            </a:r>
            <a:r>
              <a:rPr lang="ru-RU" sz="2800" dirty="0">
                <a:solidFill>
                  <a:srgbClr val="056839"/>
                </a:solidFill>
                <a:latin typeface="Calibri"/>
                <a:cs typeface="Calibri"/>
              </a:rPr>
              <a:t> </a:t>
            </a:r>
            <a:r>
              <a:rPr lang="ru-RU" sz="2800" dirty="0" err="1">
                <a:solidFill>
                  <a:srgbClr val="056839"/>
                </a:solidFill>
                <a:latin typeface="Calibri"/>
                <a:cs typeface="Calibri"/>
              </a:rPr>
              <a:t>месо</a:t>
            </a:r>
            <a:r>
              <a:rPr lang="ru-RU" sz="2800" dirty="0">
                <a:solidFill>
                  <a:srgbClr val="056839"/>
                </a:solidFill>
                <a:latin typeface="Calibri"/>
                <a:cs typeface="Calibri"/>
              </a:rPr>
              <a:t> или се </a:t>
            </a:r>
            <a:r>
              <a:rPr lang="ru-RU" sz="2800" dirty="0" err="1">
                <a:solidFill>
                  <a:srgbClr val="056839"/>
                </a:solidFill>
                <a:latin typeface="Calibri"/>
                <a:cs typeface="Calibri"/>
              </a:rPr>
              <a:t>опитайте</a:t>
            </a:r>
            <a:r>
              <a:rPr lang="ru-RU" sz="2800" dirty="0">
                <a:solidFill>
                  <a:srgbClr val="056839"/>
                </a:solidFill>
                <a:latin typeface="Calibri"/>
                <a:cs typeface="Calibri"/>
              </a:rPr>
              <a:t> да </a:t>
            </a:r>
            <a:r>
              <a:rPr lang="ru-RU" sz="2800" dirty="0" err="1">
                <a:solidFill>
                  <a:srgbClr val="056839"/>
                </a:solidFill>
                <a:latin typeface="Calibri"/>
                <a:cs typeface="Calibri"/>
              </a:rPr>
              <a:t>намалите</a:t>
            </a:r>
            <a:r>
              <a:rPr lang="ru-RU" sz="2800" dirty="0">
                <a:solidFill>
                  <a:srgbClr val="056839"/>
                </a:solidFill>
                <a:latin typeface="Calibri"/>
                <a:cs typeface="Calibri"/>
              </a:rPr>
              <a:t> </a:t>
            </a:r>
            <a:r>
              <a:rPr lang="ru-RU" sz="2800" dirty="0" err="1">
                <a:solidFill>
                  <a:srgbClr val="056839"/>
                </a:solidFill>
                <a:latin typeface="Calibri"/>
                <a:cs typeface="Calibri"/>
              </a:rPr>
              <a:t>количеството</a:t>
            </a:r>
            <a:r>
              <a:rPr lang="ru-RU" sz="2800" dirty="0">
                <a:solidFill>
                  <a:srgbClr val="056839"/>
                </a:solidFill>
                <a:latin typeface="Calibri"/>
                <a:cs typeface="Calibri"/>
              </a:rPr>
              <a:t> </a:t>
            </a:r>
            <a:r>
              <a:rPr lang="ru-RU" sz="2800" dirty="0" err="1">
                <a:solidFill>
                  <a:srgbClr val="056839"/>
                </a:solidFill>
                <a:latin typeface="Calibri"/>
                <a:cs typeface="Calibri"/>
              </a:rPr>
              <a:t>му</a:t>
            </a:r>
            <a:endParaRPr lang="ru-RU" sz="2800" dirty="0">
              <a:solidFill>
                <a:srgbClr val="056839"/>
              </a:solidFill>
              <a:latin typeface="Calibri"/>
              <a:cs typeface="Calibri"/>
            </a:endParaRP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Работейки</a:t>
            </a:r>
            <a:r>
              <a:rPr lang="ru-RU" sz="2800" dirty="0">
                <a:solidFill>
                  <a:srgbClr val="056839"/>
                </a:solidFill>
                <a:latin typeface="Calibri"/>
                <a:cs typeface="Calibri"/>
              </a:rPr>
              <a:t> от </a:t>
            </a:r>
            <a:r>
              <a:rPr lang="ru-RU" sz="2800" dirty="0" err="1">
                <a:solidFill>
                  <a:srgbClr val="056839"/>
                </a:solidFill>
                <a:latin typeface="Calibri"/>
                <a:cs typeface="Calibri"/>
              </a:rPr>
              <a:t>вкъщи</a:t>
            </a:r>
            <a:r>
              <a:rPr lang="ru-RU" sz="2800" dirty="0">
                <a:solidFill>
                  <a:srgbClr val="056839"/>
                </a:solidFill>
                <a:latin typeface="Calibri"/>
                <a:cs typeface="Calibri"/>
              </a:rPr>
              <a:t>, да </a:t>
            </a:r>
            <a:r>
              <a:rPr lang="ru-RU" sz="2800" dirty="0" err="1">
                <a:solidFill>
                  <a:srgbClr val="056839"/>
                </a:solidFill>
                <a:latin typeface="Calibri"/>
                <a:cs typeface="Calibri"/>
              </a:rPr>
              <a:t>намалите</a:t>
            </a:r>
            <a:r>
              <a:rPr lang="ru-RU" sz="2800" dirty="0">
                <a:solidFill>
                  <a:srgbClr val="056839"/>
                </a:solidFill>
                <a:latin typeface="Calibri"/>
                <a:cs typeface="Calibri"/>
              </a:rPr>
              <a:t> </a:t>
            </a:r>
            <a:r>
              <a:rPr lang="ru-RU" sz="2800" dirty="0" err="1">
                <a:solidFill>
                  <a:srgbClr val="056839"/>
                </a:solidFill>
                <a:latin typeface="Calibri"/>
                <a:cs typeface="Calibri"/>
              </a:rPr>
              <a:t>въздействието</a:t>
            </a:r>
            <a:r>
              <a:rPr lang="ru-RU" sz="2800" dirty="0">
                <a:solidFill>
                  <a:srgbClr val="056839"/>
                </a:solidFill>
                <a:latin typeface="Calibri"/>
                <a:cs typeface="Calibri"/>
              </a:rPr>
              <a:t> на </a:t>
            </a:r>
            <a:r>
              <a:rPr lang="ru-RU" sz="2800" dirty="0" err="1">
                <a:solidFill>
                  <a:srgbClr val="056839"/>
                </a:solidFill>
                <a:latin typeface="Calibri"/>
                <a:cs typeface="Calibri"/>
              </a:rPr>
              <a:t>пътуването</a:t>
            </a:r>
            <a:r>
              <a:rPr lang="ru-RU" sz="2800" dirty="0">
                <a:solidFill>
                  <a:srgbClr val="056839"/>
                </a:solidFill>
                <a:latin typeface="Calibri"/>
                <a:cs typeface="Calibri"/>
              </a:rPr>
              <a:t> </a:t>
            </a:r>
            <a:r>
              <a:rPr lang="ru-RU" sz="2800" dirty="0" err="1">
                <a:solidFill>
                  <a:srgbClr val="056839"/>
                </a:solidFill>
                <a:latin typeface="Calibri"/>
                <a:cs typeface="Calibri"/>
              </a:rPr>
              <a:t>върху</a:t>
            </a:r>
            <a:r>
              <a:rPr lang="ru-RU" sz="2800" dirty="0">
                <a:solidFill>
                  <a:srgbClr val="056839"/>
                </a:solidFill>
                <a:latin typeface="Calibri"/>
                <a:cs typeface="Calibri"/>
              </a:rPr>
              <a:t> </a:t>
            </a:r>
            <a:r>
              <a:rPr lang="ru-RU" sz="2800" dirty="0" err="1">
                <a:solidFill>
                  <a:srgbClr val="056839"/>
                </a:solidFill>
                <a:latin typeface="Calibri"/>
                <a:cs typeface="Calibri"/>
              </a:rPr>
              <a:t>околната</a:t>
            </a:r>
            <a:r>
              <a:rPr lang="ru-RU" sz="2800" dirty="0">
                <a:solidFill>
                  <a:srgbClr val="056839"/>
                </a:solidFill>
                <a:latin typeface="Calibri"/>
                <a:cs typeface="Calibri"/>
              </a:rPr>
              <a:t> среда </a:t>
            </a:r>
          </a:p>
          <a:p>
            <a:pPr algn="just">
              <a:lnSpc>
                <a:spcPct val="107000"/>
              </a:lnSpc>
              <a:spcAft>
                <a:spcPts val="800"/>
              </a:spcAft>
            </a:pPr>
            <a:r>
              <a:rPr lang="ru-RU" sz="2800" dirty="0">
                <a:solidFill>
                  <a:srgbClr val="056839"/>
                </a:solidFill>
                <a:latin typeface="Calibri"/>
                <a:cs typeface="Calibri"/>
              </a:rPr>
              <a:t>● </a:t>
            </a:r>
            <a:r>
              <a:rPr lang="ru-RU" sz="2800" dirty="0" err="1">
                <a:solidFill>
                  <a:srgbClr val="056839"/>
                </a:solidFill>
                <a:latin typeface="Calibri"/>
                <a:cs typeface="Calibri"/>
              </a:rPr>
              <a:t>Поставете</a:t>
            </a:r>
            <a:r>
              <a:rPr lang="ru-RU" sz="2800" dirty="0">
                <a:solidFill>
                  <a:srgbClr val="056839"/>
                </a:solidFill>
                <a:latin typeface="Calibri"/>
                <a:cs typeface="Calibri"/>
              </a:rPr>
              <a:t> растения около офиса, на </a:t>
            </a:r>
            <a:r>
              <a:rPr lang="ru-RU" sz="2800" dirty="0" err="1">
                <a:solidFill>
                  <a:srgbClr val="056839"/>
                </a:solidFill>
                <a:latin typeface="Calibri"/>
                <a:cs typeface="Calibri"/>
              </a:rPr>
              <a:t>работното</a:t>
            </a:r>
            <a:r>
              <a:rPr lang="ru-RU" sz="2800" dirty="0">
                <a:solidFill>
                  <a:srgbClr val="056839"/>
                </a:solidFill>
                <a:latin typeface="Calibri"/>
                <a:cs typeface="Calibri"/>
              </a:rPr>
              <a:t> </a:t>
            </a:r>
            <a:r>
              <a:rPr lang="ru-RU" sz="2800" dirty="0" err="1">
                <a:solidFill>
                  <a:srgbClr val="056839"/>
                </a:solidFill>
                <a:latin typeface="Calibri"/>
                <a:cs typeface="Calibri"/>
              </a:rPr>
              <a:t>място</a:t>
            </a:r>
            <a:r>
              <a:rPr lang="ru-RU" sz="2800" dirty="0">
                <a:solidFill>
                  <a:srgbClr val="056839"/>
                </a:solidFill>
                <a:latin typeface="Calibri"/>
                <a:cs typeface="Calibri"/>
              </a:rPr>
              <a:t>, за да </a:t>
            </a:r>
            <a:r>
              <a:rPr lang="ru-RU" sz="2800" dirty="0" err="1">
                <a:solidFill>
                  <a:srgbClr val="056839"/>
                </a:solidFill>
                <a:latin typeface="Calibri"/>
                <a:cs typeface="Calibri"/>
              </a:rPr>
              <a:t>намалите</a:t>
            </a:r>
            <a:r>
              <a:rPr lang="ru-RU" sz="2800" dirty="0">
                <a:solidFill>
                  <a:srgbClr val="056839"/>
                </a:solidFill>
                <a:latin typeface="Calibri"/>
                <a:cs typeface="Calibri"/>
              </a:rPr>
              <a:t> </a:t>
            </a:r>
            <a:r>
              <a:rPr lang="ru-RU" sz="2800" dirty="0" err="1">
                <a:solidFill>
                  <a:srgbClr val="056839"/>
                </a:solidFill>
                <a:latin typeface="Calibri"/>
                <a:cs typeface="Calibri"/>
              </a:rPr>
              <a:t>стреса</a:t>
            </a:r>
            <a:r>
              <a:rPr lang="ru-RU" sz="2800" dirty="0">
                <a:solidFill>
                  <a:srgbClr val="056839"/>
                </a:solidFill>
                <a:latin typeface="Calibri"/>
                <a:cs typeface="Calibri"/>
              </a:rPr>
              <a:t> и </a:t>
            </a:r>
            <a:r>
              <a:rPr lang="ru-RU" sz="2800" dirty="0" err="1">
                <a:solidFill>
                  <a:srgbClr val="056839"/>
                </a:solidFill>
                <a:latin typeface="Calibri"/>
                <a:cs typeface="Calibri"/>
              </a:rPr>
              <a:t>тревожността</a:t>
            </a:r>
            <a:r>
              <a:rPr lang="ru-RU" sz="2800" dirty="0">
                <a:solidFill>
                  <a:srgbClr val="056839"/>
                </a:solidFill>
                <a:latin typeface="Calibri"/>
                <a:cs typeface="Calibri"/>
              </a:rPr>
              <a:t> на </a:t>
            </a:r>
            <a:r>
              <a:rPr lang="ru-RU" sz="2800" dirty="0" err="1">
                <a:solidFill>
                  <a:srgbClr val="056839"/>
                </a:solidFill>
                <a:latin typeface="Calibri"/>
                <a:cs typeface="Calibri"/>
              </a:rPr>
              <a:t>служителите</a:t>
            </a:r>
            <a:r>
              <a:rPr lang="ru-RU" sz="2800" dirty="0">
                <a:solidFill>
                  <a:srgbClr val="056839"/>
                </a:solidFill>
                <a:latin typeface="Calibri"/>
                <a:cs typeface="Calibri"/>
              </a:rPr>
              <a:t> си. </a:t>
            </a:r>
          </a:p>
          <a:p>
            <a:r>
              <a:rPr lang="ru-RU" sz="2800" dirty="0">
                <a:solidFill>
                  <a:srgbClr val="056839"/>
                </a:solidFill>
                <a:latin typeface="Calibri"/>
                <a:cs typeface="Calibri"/>
              </a:rPr>
              <a:t>● </a:t>
            </a:r>
            <a:r>
              <a:rPr lang="ru-RU" sz="2800" dirty="0" err="1">
                <a:solidFill>
                  <a:srgbClr val="056839"/>
                </a:solidFill>
                <a:latin typeface="Calibri"/>
                <a:cs typeface="Calibri"/>
              </a:rPr>
              <a:t>Обсъдете</a:t>
            </a:r>
            <a:r>
              <a:rPr lang="ru-RU" sz="2800" dirty="0">
                <a:solidFill>
                  <a:srgbClr val="056839"/>
                </a:solidFill>
                <a:latin typeface="Calibri"/>
                <a:cs typeface="Calibri"/>
              </a:rPr>
              <a:t> </a:t>
            </a:r>
            <a:r>
              <a:rPr lang="ru-RU" sz="2800" dirty="0" err="1">
                <a:solidFill>
                  <a:srgbClr val="056839"/>
                </a:solidFill>
                <a:latin typeface="Calibri"/>
                <a:cs typeface="Calibri"/>
              </a:rPr>
              <a:t>възможностите</a:t>
            </a:r>
            <a:r>
              <a:rPr lang="ru-RU" sz="2800" dirty="0">
                <a:solidFill>
                  <a:srgbClr val="056839"/>
                </a:solidFill>
                <a:latin typeface="Calibri"/>
                <a:cs typeface="Calibri"/>
              </a:rPr>
              <a:t> за повторно </a:t>
            </a:r>
            <a:r>
              <a:rPr lang="ru-RU" sz="2800" dirty="0" err="1">
                <a:solidFill>
                  <a:srgbClr val="056839"/>
                </a:solidFill>
                <a:latin typeface="Calibri"/>
                <a:cs typeface="Calibri"/>
              </a:rPr>
              <a:t>използване</a:t>
            </a:r>
            <a:r>
              <a:rPr lang="ru-RU" sz="2800" dirty="0">
                <a:solidFill>
                  <a:srgbClr val="056839"/>
                </a:solidFill>
                <a:latin typeface="Calibri"/>
                <a:cs typeface="Calibri"/>
              </a:rPr>
              <a:t>, </a:t>
            </a:r>
            <a:r>
              <a:rPr lang="ru-RU" sz="2800" dirty="0" err="1">
                <a:solidFill>
                  <a:srgbClr val="056839"/>
                </a:solidFill>
                <a:latin typeface="Calibri"/>
                <a:cs typeface="Calibri"/>
              </a:rPr>
              <a:t>споделяне</a:t>
            </a:r>
            <a:r>
              <a:rPr lang="ru-RU" sz="2800" dirty="0">
                <a:solidFill>
                  <a:srgbClr val="056839"/>
                </a:solidFill>
                <a:latin typeface="Calibri"/>
                <a:cs typeface="Calibri"/>
              </a:rPr>
              <a:t> на вещи между </a:t>
            </a:r>
            <a:r>
              <a:rPr lang="ru-RU" sz="2800" dirty="0" err="1">
                <a:solidFill>
                  <a:srgbClr val="056839"/>
                </a:solidFill>
                <a:latin typeface="Calibri"/>
                <a:cs typeface="Calibri"/>
              </a:rPr>
              <a:t>колегите</a:t>
            </a:r>
            <a:r>
              <a:rPr lang="ru-RU" sz="2800" dirty="0">
                <a:solidFill>
                  <a:srgbClr val="056839"/>
                </a:solidFill>
                <a:latin typeface="Calibri"/>
                <a:cs typeface="Calibri"/>
              </a:rPr>
              <a:t>. </a:t>
            </a:r>
            <a:endParaRPr lang="ru-RU" sz="2800" dirty="0">
              <a:solidFill>
                <a:srgbClr val="056839"/>
              </a:solidFill>
              <a:latin typeface="Calibri"/>
              <a:cs typeface="Calibri"/>
              <a:sym typeface="Calibri"/>
            </a:endParaRPr>
          </a:p>
          <a:p>
            <a:pPr marL="0" marR="0" lvl="0" indent="0" algn="just" rtl="0">
              <a:spcBef>
                <a:spcPts val="0"/>
              </a:spcBef>
              <a:spcAft>
                <a:spcPts val="0"/>
              </a:spcAft>
              <a:buNone/>
            </a:pPr>
            <a:endParaRPr sz="29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p:nvPr/>
        </p:nvSpPr>
        <p:spPr>
          <a:xfrm>
            <a:off x="349608" y="580388"/>
            <a:ext cx="19630800" cy="1781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800" b="1" i="0" dirty="0">
                <a:solidFill>
                  <a:srgbClr val="056839"/>
                </a:solidFill>
                <a:latin typeface="Calibri"/>
                <a:ea typeface="Calibri"/>
                <a:cs typeface="Calibri"/>
                <a:sym typeface="Calibri"/>
              </a:rPr>
              <a:t>Тема 3. </a:t>
            </a:r>
            <a:r>
              <a:rPr lang="ru-RU" sz="4800" b="1" i="0" dirty="0" err="1">
                <a:solidFill>
                  <a:srgbClr val="056839"/>
                </a:solidFill>
                <a:latin typeface="Calibri"/>
                <a:ea typeface="Calibri"/>
                <a:cs typeface="Calibri"/>
                <a:sym typeface="Calibri"/>
              </a:rPr>
              <a:t>Препоръки</a:t>
            </a:r>
            <a:r>
              <a:rPr lang="ru-RU" sz="4800" b="1" i="0" dirty="0">
                <a:solidFill>
                  <a:srgbClr val="056839"/>
                </a:solidFill>
                <a:latin typeface="Calibri"/>
                <a:ea typeface="Calibri"/>
                <a:cs typeface="Calibri"/>
                <a:sym typeface="Calibri"/>
              </a:rPr>
              <a:t> за </a:t>
            </a:r>
            <a:r>
              <a:rPr lang="ru-RU" sz="4800" b="1" i="0" dirty="0" err="1">
                <a:solidFill>
                  <a:srgbClr val="056839"/>
                </a:solidFill>
                <a:latin typeface="Calibri"/>
                <a:ea typeface="Calibri"/>
                <a:cs typeface="Calibri"/>
                <a:sym typeface="Calibri"/>
              </a:rPr>
              <a:t>екологосъобразно</a:t>
            </a:r>
            <a:r>
              <a:rPr lang="ru-RU" sz="4800" b="1" i="0" dirty="0">
                <a:solidFill>
                  <a:srgbClr val="056839"/>
                </a:solidFill>
                <a:latin typeface="Calibri"/>
                <a:ea typeface="Calibri"/>
                <a:cs typeface="Calibri"/>
                <a:sym typeface="Calibri"/>
              </a:rPr>
              <a:t> </a:t>
            </a:r>
            <a:r>
              <a:rPr lang="ru-RU" sz="4800" b="1" i="0" dirty="0" err="1">
                <a:solidFill>
                  <a:srgbClr val="056839"/>
                </a:solidFill>
                <a:latin typeface="Calibri"/>
                <a:ea typeface="Calibri"/>
                <a:cs typeface="Calibri"/>
                <a:sym typeface="Calibri"/>
              </a:rPr>
              <a:t>работно</a:t>
            </a:r>
            <a:r>
              <a:rPr lang="ru-RU" sz="4800" b="1" i="0" dirty="0">
                <a:solidFill>
                  <a:srgbClr val="056839"/>
                </a:solidFill>
                <a:latin typeface="Calibri"/>
                <a:ea typeface="Calibri"/>
                <a:cs typeface="Calibri"/>
                <a:sym typeface="Calibri"/>
              </a:rPr>
              <a:t> </a:t>
            </a:r>
            <a:r>
              <a:rPr lang="ru-RU" sz="4800" b="1" i="0" dirty="0" err="1">
                <a:solidFill>
                  <a:srgbClr val="056839"/>
                </a:solidFill>
                <a:latin typeface="Calibri"/>
                <a:ea typeface="Calibri"/>
                <a:cs typeface="Calibri"/>
                <a:sym typeface="Calibri"/>
              </a:rPr>
              <a:t>място</a:t>
            </a:r>
            <a:endParaRPr lang="ru-RU" sz="8000" i="0" dirty="0">
              <a:solidFill>
                <a:srgbClr val="056839"/>
              </a:solidFill>
              <a:latin typeface="Calibri"/>
              <a:ea typeface="Calibri"/>
              <a:cs typeface="Calibri"/>
              <a:sym typeface="Calibri"/>
            </a:endParaRPr>
          </a:p>
          <a:p>
            <a:pPr marL="0" marR="0" lvl="0" indent="0" algn="l" rtl="0">
              <a:spcBef>
                <a:spcPts val="0"/>
              </a:spcBef>
              <a:spcAft>
                <a:spcPts val="0"/>
              </a:spcAft>
              <a:buNone/>
            </a:pPr>
            <a:endParaRPr sz="5900" b="0" i="0" dirty="0">
              <a:solidFill>
                <a:srgbClr val="3F7818"/>
              </a:solidFill>
              <a:latin typeface="Play"/>
              <a:ea typeface="Play"/>
              <a:cs typeface="Play"/>
              <a:sym typeface="Play"/>
            </a:endParaRPr>
          </a:p>
        </p:txBody>
      </p:sp>
      <p:sp>
        <p:nvSpPr>
          <p:cNvPr id="225" name="Google Shape;225;p15"/>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26" name="Google Shape;226;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27" name="Google Shape;227;p15"/>
          <p:cNvSpPr/>
          <p:nvPr/>
        </p:nvSpPr>
        <p:spPr>
          <a:xfrm>
            <a:off x="620554" y="145870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28" name="Google Shape;228;p1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29" name="Google Shape;229;p1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30" name="Google Shape;230;p15"/>
          <p:cNvSpPr txBox="1"/>
          <p:nvPr/>
        </p:nvSpPr>
        <p:spPr>
          <a:xfrm>
            <a:off x="1626706" y="2016825"/>
            <a:ext cx="7545300" cy="4822049"/>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ru-RU" sz="3300" dirty="0" err="1">
                <a:solidFill>
                  <a:srgbClr val="056839"/>
                </a:solidFill>
                <a:latin typeface="Calibri"/>
                <a:ea typeface="Calibri"/>
                <a:cs typeface="Calibri"/>
                <a:sym typeface="Calibri"/>
              </a:rPr>
              <a:t>Още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съвети</a:t>
            </a:r>
            <a:r>
              <a:rPr lang="ru-RU" sz="3300" dirty="0">
                <a:solidFill>
                  <a:srgbClr val="056839"/>
                </a:solidFill>
                <a:latin typeface="Calibri"/>
                <a:ea typeface="Calibri"/>
                <a:cs typeface="Calibri"/>
                <a:sym typeface="Calibri"/>
              </a:rPr>
              <a:t>...</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Зелените </a:t>
            </a:r>
            <a:r>
              <a:rPr lang="ru-RU" sz="3300" dirty="0" err="1">
                <a:solidFill>
                  <a:srgbClr val="056839"/>
                </a:solidFill>
                <a:latin typeface="Calibri"/>
                <a:ea typeface="Calibri"/>
                <a:cs typeface="Calibri"/>
                <a:sym typeface="Calibri"/>
              </a:rPr>
              <a:t>офиси</a:t>
            </a:r>
            <a:r>
              <a:rPr lang="ru-RU" sz="3300" dirty="0">
                <a:solidFill>
                  <a:srgbClr val="056839"/>
                </a:solidFill>
                <a:latin typeface="Calibri"/>
                <a:ea typeface="Calibri"/>
                <a:cs typeface="Calibri"/>
                <a:sym typeface="Calibri"/>
              </a:rPr>
              <a:t> с растения или зона за релаксация </a:t>
            </a:r>
            <a:r>
              <a:rPr lang="ru-RU" sz="3300" dirty="0" err="1">
                <a:solidFill>
                  <a:srgbClr val="056839"/>
                </a:solidFill>
                <a:latin typeface="Calibri"/>
                <a:ea typeface="Calibri"/>
                <a:cs typeface="Calibri"/>
                <a:sym typeface="Calibri"/>
              </a:rPr>
              <a:t>могат</a:t>
            </a:r>
            <a:r>
              <a:rPr lang="ru-RU" sz="3300" dirty="0">
                <a:solidFill>
                  <a:srgbClr val="056839"/>
                </a:solidFill>
                <a:latin typeface="Calibri"/>
                <a:ea typeface="Calibri"/>
                <a:cs typeface="Calibri"/>
                <a:sym typeface="Calibri"/>
              </a:rPr>
              <a:t> да </a:t>
            </a:r>
            <a:r>
              <a:rPr lang="ru-RU" sz="3300" dirty="0" err="1">
                <a:solidFill>
                  <a:srgbClr val="056839"/>
                </a:solidFill>
                <a:latin typeface="Calibri"/>
                <a:ea typeface="Calibri"/>
                <a:cs typeface="Calibri"/>
                <a:sym typeface="Calibri"/>
              </a:rPr>
              <a:t>повишат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нивата</a:t>
            </a:r>
            <a:r>
              <a:rPr lang="ru-RU" sz="3300" dirty="0">
                <a:solidFill>
                  <a:srgbClr val="056839"/>
                </a:solidFill>
                <a:latin typeface="Calibri"/>
                <a:ea typeface="Calibri"/>
                <a:cs typeface="Calibri"/>
                <a:sym typeface="Calibri"/>
              </a:rPr>
              <a:t> на кислород и да </a:t>
            </a:r>
            <a:r>
              <a:rPr lang="ru-RU" sz="3300" dirty="0" err="1">
                <a:solidFill>
                  <a:srgbClr val="056839"/>
                </a:solidFill>
                <a:latin typeface="Calibri"/>
                <a:ea typeface="Calibri"/>
                <a:cs typeface="Calibri"/>
                <a:sym typeface="Calibri"/>
              </a:rPr>
              <a:t>премахнат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вредните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замърсители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като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въглероден</a:t>
            </a:r>
            <a:r>
              <a:rPr lang="ru-RU" sz="3300" dirty="0">
                <a:solidFill>
                  <a:srgbClr val="056839"/>
                </a:solidFill>
                <a:latin typeface="Calibri"/>
                <a:ea typeface="Calibri"/>
                <a:cs typeface="Calibri"/>
                <a:sym typeface="Calibri"/>
              </a:rPr>
              <a:t> диоксид и </a:t>
            </a:r>
            <a:r>
              <a:rPr lang="ru-RU" sz="3300" dirty="0" err="1">
                <a:solidFill>
                  <a:srgbClr val="056839"/>
                </a:solidFill>
                <a:latin typeface="Calibri"/>
                <a:ea typeface="Calibri"/>
                <a:cs typeface="Calibri"/>
                <a:sym typeface="Calibri"/>
              </a:rPr>
              <a:t>формалдехид</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както</a:t>
            </a:r>
            <a:r>
              <a:rPr lang="ru-RU" sz="3300" dirty="0">
                <a:solidFill>
                  <a:srgbClr val="056839"/>
                </a:solidFill>
                <a:latin typeface="Calibri"/>
                <a:ea typeface="Calibri"/>
                <a:cs typeface="Calibri"/>
                <a:sym typeface="Calibri"/>
              </a:rPr>
              <a:t> и да </a:t>
            </a:r>
            <a:r>
              <a:rPr lang="ru-RU" sz="3300" dirty="0" err="1">
                <a:solidFill>
                  <a:srgbClr val="056839"/>
                </a:solidFill>
                <a:latin typeface="Calibri"/>
                <a:ea typeface="Calibri"/>
                <a:cs typeface="Calibri"/>
                <a:sym typeface="Calibri"/>
              </a:rPr>
              <a:t>намалят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стреса</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тревожността</a:t>
            </a:r>
            <a:r>
              <a:rPr lang="ru-RU" sz="3300" dirty="0">
                <a:solidFill>
                  <a:srgbClr val="056839"/>
                </a:solidFill>
                <a:latin typeface="Calibri"/>
                <a:ea typeface="Calibri"/>
                <a:cs typeface="Calibri"/>
                <a:sym typeface="Calibri"/>
              </a:rPr>
              <a:t>. </a:t>
            </a:r>
            <a:r>
              <a:rPr lang="en-GB" sz="2900" b="1" dirty="0">
                <a:solidFill>
                  <a:schemeClr val="dk1"/>
                </a:solidFill>
                <a:latin typeface="Arial"/>
                <a:ea typeface="Arial"/>
                <a:cs typeface="Arial"/>
                <a:sym typeface="Arial"/>
              </a:rPr>
              <a:t> </a:t>
            </a:r>
            <a:endParaRPr sz="2900" dirty="0">
              <a:solidFill>
                <a:schemeClr val="dk1"/>
              </a:solidFill>
              <a:latin typeface="Calibri"/>
              <a:ea typeface="Calibri"/>
              <a:cs typeface="Calibri"/>
              <a:sym typeface="Calibri"/>
            </a:endParaRPr>
          </a:p>
        </p:txBody>
      </p:sp>
      <p:pic>
        <p:nvPicPr>
          <p:cNvPr id="231" name="Google Shape;231;p15"/>
          <p:cNvPicPr preferRelativeResize="0"/>
          <p:nvPr/>
        </p:nvPicPr>
        <p:blipFill rotWithShape="1">
          <a:blip r:embed="rId5">
            <a:alphaModFix/>
          </a:blip>
          <a:srcRect b="38149"/>
          <a:stretch/>
        </p:blipFill>
        <p:spPr>
          <a:xfrm>
            <a:off x="10398797" y="2343338"/>
            <a:ext cx="6420979" cy="4707072"/>
          </a:xfrm>
          <a:prstGeom prst="rect">
            <a:avLst/>
          </a:prstGeom>
          <a:noFill/>
          <a:ln>
            <a:noFill/>
          </a:ln>
        </p:spPr>
      </p:pic>
      <p:sp>
        <p:nvSpPr>
          <p:cNvPr id="232" name="Google Shape;232;p15"/>
          <p:cNvSpPr txBox="1"/>
          <p:nvPr/>
        </p:nvSpPr>
        <p:spPr>
          <a:xfrm>
            <a:off x="10667531" y="7470338"/>
            <a:ext cx="9939300" cy="6540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GB" sz="2300"/>
              <a:t>Photo by Z.Navikiene, 2022</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rPr>
              <a:t>Въпроси за размисъл</a:t>
            </a:r>
            <a:endParaRPr sz="5900" b="1" dirty="0">
              <a:solidFill>
                <a:schemeClr val="dk1"/>
              </a:solidFill>
            </a:endParaRPr>
          </a:p>
        </p:txBody>
      </p:sp>
      <p:sp>
        <p:nvSpPr>
          <p:cNvPr id="238" name="Google Shape;238;p16"/>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39" name="Google Shape;239;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40" name="Google Shape;240;p16"/>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41" name="Google Shape;241;p1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42" name="Google Shape;242;p1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43" name="Google Shape;243;p16"/>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GB"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pic>
        <p:nvPicPr>
          <p:cNvPr id="244" name="Google Shape;244;p16"/>
          <p:cNvPicPr preferRelativeResize="0"/>
          <p:nvPr/>
        </p:nvPicPr>
        <p:blipFill rotWithShape="1">
          <a:blip r:embed="rId5">
            <a:alphaModFix/>
          </a:blip>
          <a:srcRect/>
          <a:stretch/>
        </p:blipFill>
        <p:spPr>
          <a:xfrm>
            <a:off x="1818069" y="2678345"/>
            <a:ext cx="1382137" cy="2304786"/>
          </a:xfrm>
          <a:prstGeom prst="rect">
            <a:avLst/>
          </a:prstGeom>
          <a:noFill/>
          <a:ln>
            <a:noFill/>
          </a:ln>
        </p:spPr>
      </p:pic>
      <p:sp>
        <p:nvSpPr>
          <p:cNvPr id="245" name="Google Shape;245;p16"/>
          <p:cNvSpPr txBox="1"/>
          <p:nvPr/>
        </p:nvSpPr>
        <p:spPr>
          <a:xfrm>
            <a:off x="3658255" y="3063023"/>
            <a:ext cx="15399000" cy="2463455"/>
          </a:xfrm>
          <a:prstGeom prst="rect">
            <a:avLst/>
          </a:prstGeom>
          <a:noFill/>
          <a:ln>
            <a:noFill/>
          </a:ln>
        </p:spPr>
        <p:txBody>
          <a:bodyPr spcFirstLastPara="1" wrap="square" lIns="148575" tIns="74275" rIns="148575" bIns="74275" anchor="t" anchorCtr="0">
            <a:spAutoFit/>
          </a:bodyPr>
          <a:lstStyle/>
          <a:p>
            <a:pPr marL="0" marR="0" lvl="0" indent="0" algn="just" rtl="0">
              <a:spcBef>
                <a:spcPts val="2000"/>
              </a:spcBef>
              <a:spcAft>
                <a:spcPts val="0"/>
              </a:spcAft>
              <a:buNone/>
            </a:pPr>
            <a:r>
              <a:rPr lang="ru-RU" sz="3900" dirty="0" err="1">
                <a:solidFill>
                  <a:srgbClr val="056839"/>
                </a:solidFill>
                <a:latin typeface="Calibri"/>
                <a:ea typeface="Calibri"/>
                <a:cs typeface="Calibri"/>
                <a:sym typeface="Calibri"/>
              </a:rPr>
              <a:t>Бихте</a:t>
            </a:r>
            <a:r>
              <a:rPr lang="ru-RU" sz="3900" dirty="0">
                <a:solidFill>
                  <a:srgbClr val="056839"/>
                </a:solidFill>
                <a:latin typeface="Calibri"/>
                <a:ea typeface="Calibri"/>
                <a:cs typeface="Calibri"/>
                <a:sym typeface="Calibri"/>
              </a:rPr>
              <a:t> ли </a:t>
            </a:r>
            <a:r>
              <a:rPr lang="ru-RU" sz="3900" dirty="0" err="1">
                <a:solidFill>
                  <a:srgbClr val="056839"/>
                </a:solidFill>
                <a:latin typeface="Calibri"/>
                <a:ea typeface="Calibri"/>
                <a:cs typeface="Calibri"/>
                <a:sym typeface="Calibri"/>
              </a:rPr>
              <a:t>изброили</a:t>
            </a:r>
            <a:r>
              <a:rPr lang="ru-RU" sz="3900" dirty="0">
                <a:solidFill>
                  <a:srgbClr val="056839"/>
                </a:solidFill>
                <a:latin typeface="Calibri"/>
                <a:ea typeface="Calibri"/>
                <a:cs typeface="Calibri"/>
                <a:sym typeface="Calibri"/>
              </a:rPr>
              <a:t> ползите за </a:t>
            </a:r>
            <a:r>
              <a:rPr lang="ru-RU" sz="3900" dirty="0" err="1">
                <a:solidFill>
                  <a:srgbClr val="056839"/>
                </a:solidFill>
                <a:latin typeface="Calibri"/>
                <a:ea typeface="Calibri"/>
                <a:cs typeface="Calibri"/>
                <a:sym typeface="Calibri"/>
              </a:rPr>
              <a:t>организациите</a:t>
            </a:r>
            <a:r>
              <a:rPr lang="ru-RU" sz="3900" dirty="0">
                <a:solidFill>
                  <a:srgbClr val="056839"/>
                </a:solidFill>
                <a:latin typeface="Calibri"/>
                <a:ea typeface="Calibri"/>
                <a:cs typeface="Calibri"/>
                <a:sym typeface="Calibri"/>
              </a:rPr>
              <a:t> от </a:t>
            </a:r>
            <a:r>
              <a:rPr lang="ru-RU" sz="3900" dirty="0" err="1">
                <a:solidFill>
                  <a:srgbClr val="056839"/>
                </a:solidFill>
                <a:latin typeface="Calibri"/>
                <a:ea typeface="Calibri"/>
                <a:cs typeface="Calibri"/>
                <a:sym typeface="Calibri"/>
              </a:rPr>
              <a:t>екологосъобразните</a:t>
            </a:r>
            <a:r>
              <a:rPr lang="ru-RU" sz="3900" dirty="0">
                <a:solidFill>
                  <a:srgbClr val="056839"/>
                </a:solidFill>
                <a:latin typeface="Calibri"/>
                <a:ea typeface="Calibri"/>
                <a:cs typeface="Calibri"/>
                <a:sym typeface="Calibri"/>
              </a:rPr>
              <a:t> практики? </a:t>
            </a:r>
          </a:p>
          <a:p>
            <a:pPr marL="0" marR="0" lvl="0" indent="0" algn="just" rtl="0">
              <a:spcBef>
                <a:spcPts val="2000"/>
              </a:spcBef>
              <a:spcAft>
                <a:spcPts val="0"/>
              </a:spcAft>
              <a:buNone/>
            </a:pPr>
            <a:r>
              <a:rPr lang="ru-RU" sz="3900" dirty="0" err="1">
                <a:solidFill>
                  <a:srgbClr val="056839"/>
                </a:solidFill>
                <a:latin typeface="Calibri"/>
                <a:ea typeface="Calibri"/>
                <a:cs typeface="Calibri"/>
                <a:sym typeface="Calibri"/>
              </a:rPr>
              <a:t>Съобразявате</a:t>
            </a:r>
            <a:r>
              <a:rPr lang="ru-RU" sz="3900" dirty="0">
                <a:solidFill>
                  <a:srgbClr val="056839"/>
                </a:solidFill>
                <a:latin typeface="Calibri"/>
                <a:ea typeface="Calibri"/>
                <a:cs typeface="Calibri"/>
                <a:sym typeface="Calibri"/>
              </a:rPr>
              <a:t> ли се с </a:t>
            </a:r>
            <a:r>
              <a:rPr lang="ru-RU" sz="3900" dirty="0" err="1">
                <a:solidFill>
                  <a:srgbClr val="056839"/>
                </a:solidFill>
                <a:latin typeface="Calibri"/>
                <a:ea typeface="Calibri"/>
                <a:cs typeface="Calibri"/>
                <a:sym typeface="Calibri"/>
              </a:rPr>
              <a:t>околната</a:t>
            </a:r>
            <a:r>
              <a:rPr lang="ru-RU" sz="3900" dirty="0">
                <a:solidFill>
                  <a:srgbClr val="056839"/>
                </a:solidFill>
                <a:latin typeface="Calibri"/>
                <a:ea typeface="Calibri"/>
                <a:cs typeface="Calibri"/>
                <a:sym typeface="Calibri"/>
              </a:rPr>
              <a:t> среда на </a:t>
            </a:r>
            <a:r>
              <a:rPr lang="ru-RU" sz="3900" dirty="0" err="1">
                <a:solidFill>
                  <a:srgbClr val="056839"/>
                </a:solidFill>
                <a:latin typeface="Calibri"/>
                <a:ea typeface="Calibri"/>
                <a:cs typeface="Calibri"/>
                <a:sym typeface="Calibri"/>
              </a:rPr>
              <a:t>работното</a:t>
            </a:r>
            <a:r>
              <a:rPr lang="ru-RU" sz="3900" dirty="0">
                <a:solidFill>
                  <a:srgbClr val="056839"/>
                </a:solidFill>
                <a:latin typeface="Calibri"/>
                <a:ea typeface="Calibri"/>
                <a:cs typeface="Calibri"/>
                <a:sym typeface="Calibri"/>
              </a:rPr>
              <a:t> си </a:t>
            </a:r>
            <a:r>
              <a:rPr lang="ru-RU" sz="3900" dirty="0" err="1">
                <a:solidFill>
                  <a:srgbClr val="056839"/>
                </a:solidFill>
                <a:latin typeface="Calibri"/>
                <a:ea typeface="Calibri"/>
                <a:cs typeface="Calibri"/>
                <a:sym typeface="Calibri"/>
              </a:rPr>
              <a:t>място</a:t>
            </a:r>
            <a:r>
              <a:rPr lang="ru-RU" sz="3900" dirty="0">
                <a:solidFill>
                  <a:srgbClr val="056839"/>
                </a:solidFill>
                <a:latin typeface="Calibri"/>
                <a:ea typeface="Calibri"/>
                <a:cs typeface="Calibri"/>
                <a:sym typeface="Calibri"/>
              </a:rPr>
              <a:t>?</a:t>
            </a:r>
            <a:endParaRPr sz="3900" dirty="0">
              <a:solidFill>
                <a:srgbClr val="05683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9c03919a4c_0_0"/>
          <p:cNvSpPr txBox="1"/>
          <p:nvPr/>
        </p:nvSpPr>
        <p:spPr>
          <a:xfrm>
            <a:off x="1034397" y="700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rPr>
              <a:t>Интерактивни въпроси</a:t>
            </a:r>
            <a:r>
              <a:rPr lang="en-GB" sz="5900" b="1" dirty="0">
                <a:solidFill>
                  <a:srgbClr val="056839"/>
                </a:solidFill>
              </a:rPr>
              <a:t>:</a:t>
            </a:r>
            <a:endParaRPr sz="5900" b="1" dirty="0">
              <a:solidFill>
                <a:schemeClr val="dk1"/>
              </a:solidFill>
            </a:endParaRPr>
          </a:p>
        </p:txBody>
      </p:sp>
      <p:sp>
        <p:nvSpPr>
          <p:cNvPr id="251" name="Google Shape;251;g19c03919a4c_0_0"/>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52" name="Google Shape;252;g19c03919a4c_0_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53" name="Google Shape;253;g19c03919a4c_0_0"/>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54" name="Google Shape;254;g19c03919a4c_0_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55" name="Google Shape;255;g19c03919a4c_0_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56" name="Google Shape;256;g19c03919a4c_0_0"/>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GB"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sp>
        <p:nvSpPr>
          <p:cNvPr id="257" name="Google Shape;257;g19c03919a4c_0_0"/>
          <p:cNvSpPr txBox="1"/>
          <p:nvPr/>
        </p:nvSpPr>
        <p:spPr>
          <a:xfrm>
            <a:off x="1034424" y="2032625"/>
            <a:ext cx="18634200" cy="6197810"/>
          </a:xfrm>
          <a:prstGeom prst="rect">
            <a:avLst/>
          </a:prstGeom>
          <a:noFill/>
          <a:ln>
            <a:noFill/>
          </a:ln>
        </p:spPr>
        <p:txBody>
          <a:bodyPr spcFirstLastPara="1" wrap="square" lIns="148575" tIns="74275" rIns="148575" bIns="74275" anchor="t" anchorCtr="0">
            <a:spAutoFit/>
          </a:bodyPr>
          <a:lstStyle/>
          <a:p>
            <a:pPr marL="0" marR="0" lvl="0" indent="0" algn="just" rtl="0">
              <a:spcBef>
                <a:spcPts val="2400"/>
              </a:spcBef>
              <a:spcAft>
                <a:spcPts val="0"/>
              </a:spcAft>
              <a:buClr>
                <a:schemeClr val="dk1"/>
              </a:buClr>
              <a:buSzPts val="1100"/>
              <a:buFont typeface="Arial"/>
              <a:buNone/>
            </a:pPr>
            <a:r>
              <a:rPr lang="ru-RU" sz="3900" dirty="0" err="1">
                <a:solidFill>
                  <a:srgbClr val="056839"/>
                </a:solidFill>
                <a:latin typeface="Calibri"/>
                <a:ea typeface="Calibri"/>
                <a:cs typeface="Calibri"/>
                <a:sym typeface="Calibri"/>
              </a:rPr>
              <a:t>Предприятията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разбират</a:t>
            </a:r>
            <a:r>
              <a:rPr lang="ru-RU" sz="3900" dirty="0">
                <a:solidFill>
                  <a:srgbClr val="056839"/>
                </a:solidFill>
                <a:latin typeface="Calibri"/>
                <a:ea typeface="Calibri"/>
                <a:cs typeface="Calibri"/>
                <a:sym typeface="Calibri"/>
              </a:rPr>
              <a:t>, че </a:t>
            </a:r>
            <a:r>
              <a:rPr lang="ru-RU" sz="3900" dirty="0" err="1">
                <a:solidFill>
                  <a:srgbClr val="056839"/>
                </a:solidFill>
                <a:latin typeface="Calibri"/>
                <a:ea typeface="Calibri"/>
                <a:cs typeface="Calibri"/>
                <a:sym typeface="Calibri"/>
              </a:rPr>
              <a:t>настоящите</a:t>
            </a:r>
            <a:r>
              <a:rPr lang="ru-RU" sz="3900" dirty="0">
                <a:solidFill>
                  <a:srgbClr val="056839"/>
                </a:solidFill>
                <a:latin typeface="Calibri"/>
                <a:ea typeface="Calibri"/>
                <a:cs typeface="Calibri"/>
                <a:sym typeface="Calibri"/>
              </a:rPr>
              <a:t> им усилия не </a:t>
            </a:r>
            <a:r>
              <a:rPr lang="ru-RU" sz="3900" dirty="0" err="1">
                <a:solidFill>
                  <a:srgbClr val="056839"/>
                </a:solidFill>
                <a:latin typeface="Calibri"/>
                <a:ea typeface="Calibri"/>
                <a:cs typeface="Calibri"/>
                <a:sym typeface="Calibri"/>
              </a:rPr>
              <a:t>са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достатъчни</a:t>
            </a:r>
            <a:r>
              <a:rPr lang="ru-RU" sz="3900" dirty="0">
                <a:solidFill>
                  <a:srgbClr val="056839"/>
                </a:solidFill>
                <a:latin typeface="Calibri"/>
                <a:ea typeface="Calibri"/>
                <a:cs typeface="Calibri"/>
                <a:sym typeface="Calibri"/>
              </a:rPr>
              <a:t>.</a:t>
            </a:r>
          </a:p>
          <a:p>
            <a:pPr marL="0" marR="0" lvl="0" indent="0" algn="just" rtl="0">
              <a:spcBef>
                <a:spcPts val="240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A.	</a:t>
            </a:r>
            <a:r>
              <a:rPr lang="ru-RU" sz="3900" dirty="0" err="1">
                <a:solidFill>
                  <a:srgbClr val="056839"/>
                </a:solidFill>
                <a:latin typeface="Calibri"/>
                <a:ea typeface="Calibri"/>
                <a:cs typeface="Calibri"/>
                <a:sym typeface="Calibri"/>
              </a:rPr>
              <a:t>Вярно</a:t>
            </a:r>
            <a:endParaRPr lang="ru-RU" sz="3900" dirty="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B.	</a:t>
            </a:r>
            <a:r>
              <a:rPr lang="ru-RU" sz="3900" dirty="0" err="1">
                <a:solidFill>
                  <a:srgbClr val="056839"/>
                </a:solidFill>
                <a:latin typeface="Calibri"/>
                <a:ea typeface="Calibri"/>
                <a:cs typeface="Calibri"/>
                <a:sym typeface="Calibri"/>
              </a:rPr>
              <a:t>Невярно</a:t>
            </a:r>
            <a:endParaRPr lang="ru-RU" sz="3900" dirty="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r>
              <a:rPr lang="ru-RU" sz="3900" dirty="0" err="1">
                <a:solidFill>
                  <a:srgbClr val="056839"/>
                </a:solidFill>
                <a:latin typeface="Calibri"/>
                <a:ea typeface="Calibri"/>
                <a:cs typeface="Calibri"/>
                <a:sym typeface="Calibri"/>
              </a:rPr>
              <a:t>Повишената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икономическа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активност</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често</a:t>
            </a:r>
            <a:r>
              <a:rPr lang="ru-RU" sz="3900" dirty="0">
                <a:solidFill>
                  <a:srgbClr val="056839"/>
                </a:solidFill>
                <a:latin typeface="Calibri"/>
                <a:ea typeface="Calibri"/>
                <a:cs typeface="Calibri"/>
                <a:sym typeface="Calibri"/>
              </a:rPr>
              <a:t> е </a:t>
            </a:r>
            <a:r>
              <a:rPr lang="ru-RU" sz="3900" dirty="0" err="1">
                <a:solidFill>
                  <a:srgbClr val="056839"/>
                </a:solidFill>
                <a:latin typeface="Calibri"/>
                <a:ea typeface="Calibri"/>
                <a:cs typeface="Calibri"/>
                <a:sym typeface="Calibri"/>
              </a:rPr>
              <a:t>съпроводена</a:t>
            </a:r>
            <a:r>
              <a:rPr lang="ru-RU" sz="3900" dirty="0">
                <a:solidFill>
                  <a:srgbClr val="056839"/>
                </a:solidFill>
                <a:latin typeface="Calibri"/>
                <a:ea typeface="Calibri"/>
                <a:cs typeface="Calibri"/>
                <a:sym typeface="Calibri"/>
              </a:rPr>
              <a:t> и с </a:t>
            </a:r>
            <a:r>
              <a:rPr lang="ru-RU" sz="3900" dirty="0" err="1">
                <a:solidFill>
                  <a:srgbClr val="056839"/>
                </a:solidFill>
                <a:latin typeface="Calibri"/>
                <a:ea typeface="Calibri"/>
                <a:cs typeface="Calibri"/>
                <a:sym typeface="Calibri"/>
              </a:rPr>
              <a:t>положително</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въздействие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населените</a:t>
            </a:r>
            <a:r>
              <a:rPr lang="ru-RU" sz="3900" dirty="0">
                <a:solidFill>
                  <a:srgbClr val="056839"/>
                </a:solidFill>
                <a:latin typeface="Calibri"/>
                <a:ea typeface="Calibri"/>
                <a:cs typeface="Calibri"/>
                <a:sym typeface="Calibri"/>
              </a:rPr>
              <a:t> места.</a:t>
            </a:r>
          </a:p>
          <a:p>
            <a:pPr marL="0" marR="0" lvl="0" indent="0" algn="just" rtl="0">
              <a:spcBef>
                <a:spcPts val="240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A.	</a:t>
            </a:r>
            <a:r>
              <a:rPr lang="ru-RU" sz="3900" dirty="0" err="1">
                <a:solidFill>
                  <a:srgbClr val="056839"/>
                </a:solidFill>
                <a:latin typeface="Calibri"/>
                <a:ea typeface="Calibri"/>
                <a:cs typeface="Calibri"/>
                <a:sym typeface="Calibri"/>
              </a:rPr>
              <a:t>Вярно</a:t>
            </a:r>
            <a:endParaRPr lang="ru-RU" sz="3900" dirty="0">
              <a:solidFill>
                <a:srgbClr val="056839"/>
              </a:solidFill>
              <a:latin typeface="Calibri"/>
              <a:ea typeface="Calibri"/>
              <a:cs typeface="Calibri"/>
              <a:sym typeface="Calibri"/>
            </a:endParaRPr>
          </a:p>
          <a:p>
            <a:pPr marL="0" marR="0" lvl="0" indent="0" algn="just" rtl="0">
              <a:spcBef>
                <a:spcPts val="240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B.	</a:t>
            </a:r>
            <a:r>
              <a:rPr lang="ru-RU" sz="3900" dirty="0" err="1">
                <a:solidFill>
                  <a:srgbClr val="056839"/>
                </a:solidFill>
                <a:latin typeface="Calibri"/>
                <a:ea typeface="Calibri"/>
                <a:cs typeface="Calibri"/>
                <a:sym typeface="Calibri"/>
              </a:rPr>
              <a:t>Невярно</a:t>
            </a:r>
            <a:endParaRPr lang="ru-RU" sz="3900" dirty="0">
              <a:solidFill>
                <a:srgbClr val="05683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p:nvPr/>
        </p:nvSpPr>
        <p:spPr>
          <a:xfrm>
            <a:off x="555523" y="730275"/>
            <a:ext cx="18378300" cy="1766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400" b="1" i="0" dirty="0">
                <a:solidFill>
                  <a:srgbClr val="056839"/>
                </a:solidFill>
                <a:latin typeface="Calibri"/>
                <a:ea typeface="Calibri"/>
                <a:cs typeface="Calibri"/>
                <a:sym typeface="Calibri"/>
              </a:rPr>
              <a:t>Тема 3. </a:t>
            </a:r>
            <a:r>
              <a:rPr lang="ru-RU" sz="4400" b="1" i="0" dirty="0" err="1">
                <a:solidFill>
                  <a:srgbClr val="056839"/>
                </a:solidFill>
                <a:latin typeface="Calibri"/>
                <a:ea typeface="Calibri"/>
                <a:cs typeface="Calibri"/>
                <a:sym typeface="Calibri"/>
              </a:rPr>
              <a:t>Препоръки</a:t>
            </a:r>
            <a:r>
              <a:rPr lang="ru-RU" sz="4400" b="1" i="0" dirty="0">
                <a:solidFill>
                  <a:srgbClr val="056839"/>
                </a:solidFill>
                <a:latin typeface="Calibri"/>
                <a:ea typeface="Calibri"/>
                <a:cs typeface="Calibri"/>
                <a:sym typeface="Calibri"/>
              </a:rPr>
              <a:t> за </a:t>
            </a:r>
            <a:r>
              <a:rPr lang="ru-RU" sz="4400" b="1" i="0" dirty="0" err="1">
                <a:solidFill>
                  <a:srgbClr val="056839"/>
                </a:solidFill>
                <a:latin typeface="Calibri"/>
                <a:ea typeface="Calibri"/>
                <a:cs typeface="Calibri"/>
                <a:sym typeface="Calibri"/>
              </a:rPr>
              <a:t>екологосъобразно</a:t>
            </a:r>
            <a:r>
              <a:rPr lang="ru-RU" sz="4400" b="1" i="0" dirty="0">
                <a:solidFill>
                  <a:srgbClr val="056839"/>
                </a:solidFill>
                <a:latin typeface="Calibri"/>
                <a:ea typeface="Calibri"/>
                <a:cs typeface="Calibri"/>
                <a:sym typeface="Calibri"/>
              </a:rPr>
              <a:t> </a:t>
            </a:r>
            <a:r>
              <a:rPr lang="ru-RU" sz="4400" b="1" i="0" dirty="0" err="1">
                <a:solidFill>
                  <a:srgbClr val="056839"/>
                </a:solidFill>
                <a:latin typeface="Calibri"/>
                <a:ea typeface="Calibri"/>
                <a:cs typeface="Calibri"/>
                <a:sym typeface="Calibri"/>
              </a:rPr>
              <a:t>работно</a:t>
            </a:r>
            <a:r>
              <a:rPr lang="ru-RU" sz="4400" b="1" i="0" dirty="0">
                <a:solidFill>
                  <a:srgbClr val="056839"/>
                </a:solidFill>
                <a:latin typeface="Calibri"/>
                <a:ea typeface="Calibri"/>
                <a:cs typeface="Calibri"/>
                <a:sym typeface="Calibri"/>
              </a:rPr>
              <a:t> </a:t>
            </a:r>
            <a:r>
              <a:rPr lang="ru-RU" sz="4400" b="1" i="0" dirty="0" err="1">
                <a:solidFill>
                  <a:srgbClr val="056839"/>
                </a:solidFill>
                <a:latin typeface="Calibri"/>
                <a:ea typeface="Calibri"/>
                <a:cs typeface="Calibri"/>
                <a:sym typeface="Calibri"/>
              </a:rPr>
              <a:t>място</a:t>
            </a:r>
            <a:endParaRPr lang="ru-RU" sz="7200" i="0" dirty="0">
              <a:solidFill>
                <a:srgbClr val="056839"/>
              </a:solidFill>
              <a:latin typeface="Calibri"/>
              <a:ea typeface="Calibri"/>
              <a:cs typeface="Calibri"/>
              <a:sym typeface="Calibri"/>
            </a:endParaRPr>
          </a:p>
          <a:p>
            <a:pPr marL="0" marR="0" lvl="0" indent="0" algn="l" rtl="0">
              <a:spcBef>
                <a:spcPts val="0"/>
              </a:spcBef>
              <a:spcAft>
                <a:spcPts val="0"/>
              </a:spcAft>
              <a:buNone/>
            </a:pPr>
            <a:endParaRPr sz="5900" b="0" i="0" dirty="0">
              <a:solidFill>
                <a:srgbClr val="3F7818"/>
              </a:solidFill>
              <a:latin typeface="Play"/>
              <a:ea typeface="Play"/>
              <a:cs typeface="Play"/>
              <a:sym typeface="Play"/>
            </a:endParaRPr>
          </a:p>
        </p:txBody>
      </p:sp>
      <p:sp>
        <p:nvSpPr>
          <p:cNvPr id="263" name="Google Shape;263;p17"/>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64" name="Google Shape;264;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65" name="Google Shape;265;p17"/>
          <p:cNvSpPr/>
          <p:nvPr/>
        </p:nvSpPr>
        <p:spPr>
          <a:xfrm>
            <a:off x="712523" y="149129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266" name="Google Shape;266;p1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67" name="Google Shape;267;p1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68" name="Google Shape;268;p17"/>
          <p:cNvSpPr txBox="1"/>
          <p:nvPr/>
        </p:nvSpPr>
        <p:spPr>
          <a:xfrm>
            <a:off x="817081" y="1834452"/>
            <a:ext cx="18378300" cy="2537514"/>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ru-RU" sz="2900" dirty="0" err="1">
                <a:solidFill>
                  <a:srgbClr val="056839"/>
                </a:solidFill>
                <a:latin typeface="Calibri"/>
                <a:ea typeface="Calibri"/>
                <a:cs typeface="Calibri"/>
                <a:sym typeface="Calibri"/>
              </a:rPr>
              <a:t>Искате</a:t>
            </a:r>
            <a:r>
              <a:rPr lang="ru-RU" sz="2900" dirty="0">
                <a:solidFill>
                  <a:srgbClr val="056839"/>
                </a:solidFill>
                <a:latin typeface="Calibri"/>
                <a:ea typeface="Calibri"/>
                <a:cs typeface="Calibri"/>
                <a:sym typeface="Calibri"/>
              </a:rPr>
              <a:t> ли да направите </a:t>
            </a:r>
            <a:r>
              <a:rPr lang="ru-RU" sz="2900" dirty="0" err="1">
                <a:solidFill>
                  <a:srgbClr val="056839"/>
                </a:solidFill>
                <a:latin typeface="Calibri"/>
                <a:ea typeface="Calibri"/>
                <a:cs typeface="Calibri"/>
                <a:sym typeface="Calibri"/>
              </a:rPr>
              <a:t>промени</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потребител</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като</a:t>
            </a:r>
            <a:r>
              <a:rPr lang="ru-RU" sz="2900" dirty="0">
                <a:solidFill>
                  <a:srgbClr val="056839"/>
                </a:solidFill>
                <a:latin typeface="Calibri"/>
                <a:ea typeface="Calibri"/>
                <a:cs typeface="Calibri"/>
                <a:sym typeface="Calibri"/>
              </a:rPr>
              <a:t> организация или училище? </a:t>
            </a:r>
          </a:p>
          <a:p>
            <a:pPr marL="0" marR="0" lvl="0" indent="0" algn="just" rtl="0">
              <a:lnSpc>
                <a:spcPct val="107000"/>
              </a:lnSpc>
              <a:spcBef>
                <a:spcPts val="0"/>
              </a:spcBef>
              <a:spcAft>
                <a:spcPts val="0"/>
              </a:spcAft>
              <a:buNone/>
            </a:pPr>
            <a:endParaRPr lang="ru-RU" sz="2900" dirty="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r>
              <a:rPr lang="ru-RU" sz="2900" dirty="0" err="1">
                <a:solidFill>
                  <a:srgbClr val="056839"/>
                </a:solidFill>
                <a:latin typeface="Calibri"/>
                <a:ea typeface="Calibri"/>
                <a:cs typeface="Calibri"/>
                <a:sym typeface="Calibri"/>
              </a:rPr>
              <a:t>Открийте</a:t>
            </a:r>
            <a:r>
              <a:rPr lang="ru-RU" sz="2900" dirty="0">
                <a:solidFill>
                  <a:srgbClr val="056839"/>
                </a:solidFill>
                <a:latin typeface="Calibri"/>
                <a:ea typeface="Calibri"/>
                <a:cs typeface="Calibri"/>
                <a:sym typeface="Calibri"/>
              </a:rPr>
              <a:t> </a:t>
            </a:r>
            <a:r>
              <a:rPr lang="ru-RU" sz="2900" dirty="0" err="1">
                <a:solidFill>
                  <a:srgbClr val="056839"/>
                </a:solidFill>
                <a:latin typeface="Calibri"/>
                <a:ea typeface="Calibri"/>
                <a:cs typeface="Calibri"/>
                <a:sym typeface="Calibri"/>
              </a:rPr>
              <a:t>какво</a:t>
            </a:r>
            <a:r>
              <a:rPr lang="ru-RU" sz="2900" dirty="0">
                <a:solidFill>
                  <a:srgbClr val="056839"/>
                </a:solidFill>
                <a:latin typeface="Calibri"/>
                <a:ea typeface="Calibri"/>
                <a:cs typeface="Calibri"/>
                <a:sym typeface="Calibri"/>
              </a:rPr>
              <a:t> можете да направите </a:t>
            </a:r>
            <a:r>
              <a:rPr lang="ru-RU" sz="2900" dirty="0" err="1">
                <a:solidFill>
                  <a:srgbClr val="056839"/>
                </a:solidFill>
                <a:latin typeface="Calibri"/>
                <a:ea typeface="Calibri"/>
                <a:cs typeface="Calibri"/>
                <a:sym typeface="Calibri"/>
              </a:rPr>
              <a:t>повече</a:t>
            </a:r>
            <a:r>
              <a:rPr lang="ru-RU" sz="2900" dirty="0">
                <a:solidFill>
                  <a:srgbClr val="056839"/>
                </a:solidFill>
                <a:latin typeface="Calibri"/>
                <a:ea typeface="Calibri"/>
                <a:cs typeface="Calibri"/>
                <a:sym typeface="Calibri"/>
              </a:rPr>
              <a:t>: </a:t>
            </a:r>
            <a:r>
              <a:rPr lang="en-GB" sz="2100" u="sng" dirty="0">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https://www.plasticsoupfoundation.org/en/how-to-help-the-oceans/#top</a:t>
            </a:r>
            <a:endParaRPr sz="2900" dirty="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endParaRPr sz="2900" dirty="0">
              <a:solidFill>
                <a:srgbClr val="056839"/>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2900" b="1" dirty="0">
                <a:solidFill>
                  <a:schemeClr val="dk1"/>
                </a:solidFill>
                <a:latin typeface="Arial"/>
                <a:ea typeface="Arial"/>
                <a:cs typeface="Arial"/>
                <a:sym typeface="Arial"/>
              </a:rPr>
              <a:t> </a:t>
            </a:r>
            <a:endParaRPr sz="2900" dirty="0">
              <a:solidFill>
                <a:schemeClr val="dk1"/>
              </a:solidFill>
              <a:latin typeface="Calibri"/>
              <a:ea typeface="Calibri"/>
              <a:cs typeface="Calibri"/>
              <a:sym typeface="Calibri"/>
            </a:endParaRPr>
          </a:p>
        </p:txBody>
      </p:sp>
      <p:pic>
        <p:nvPicPr>
          <p:cNvPr id="269" name="Google Shape;269;p17"/>
          <p:cNvPicPr preferRelativeResize="0"/>
          <p:nvPr/>
        </p:nvPicPr>
        <p:blipFill rotWithShape="1">
          <a:blip r:embed="rId6">
            <a:alphaModFix/>
          </a:blip>
          <a:srcRect r="6665"/>
          <a:stretch/>
        </p:blipFill>
        <p:spPr>
          <a:xfrm>
            <a:off x="6192703" y="3989416"/>
            <a:ext cx="12926206" cy="48822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Google Shape;275;p18" descr="Graphical user interface, text&#10;&#10;Description automatically generated"/>
          <p:cNvPicPr preferRelativeResize="0"/>
          <p:nvPr/>
        </p:nvPicPr>
        <p:blipFill rotWithShape="1">
          <a:blip r:embed="rId3">
            <a:alphaModFix/>
          </a:blip>
          <a:srcRect/>
          <a:stretch/>
        </p:blipFill>
        <p:spPr>
          <a:xfrm>
            <a:off x="159219" y="9117932"/>
            <a:ext cx="5165965" cy="1083795"/>
          </a:xfrm>
          <a:prstGeom prst="rect">
            <a:avLst/>
          </a:prstGeom>
          <a:noFill/>
          <a:ln>
            <a:noFill/>
          </a:ln>
        </p:spPr>
      </p:pic>
      <p:pic>
        <p:nvPicPr>
          <p:cNvPr id="276" name="Google Shape;276;p18"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277" name="Google Shape;277;p18"/>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78" name="Google Shape;278;p18"/>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79" name="Google Shape;279;p18"/>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80" name="Google Shape;280;p18"/>
          <p:cNvSpPr/>
          <p:nvPr/>
        </p:nvSpPr>
        <p:spPr>
          <a:xfrm>
            <a:off x="0" y="8877531"/>
            <a:ext cx="14763600" cy="957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281" name="Google Shape;281;p18"/>
          <p:cNvSpPr txBox="1"/>
          <p:nvPr/>
        </p:nvSpPr>
        <p:spPr>
          <a:xfrm>
            <a:off x="1555180" y="1313889"/>
            <a:ext cx="4415400" cy="996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500" b="1" dirty="0">
                <a:solidFill>
                  <a:srgbClr val="056839"/>
                </a:solidFill>
                <a:latin typeface="Calibri"/>
                <a:ea typeface="Calibri"/>
                <a:cs typeface="Calibri"/>
                <a:sym typeface="Calibri"/>
              </a:rPr>
              <a:t>Заключение</a:t>
            </a:r>
            <a:endParaRPr sz="5500" b="1" dirty="0">
              <a:solidFill>
                <a:srgbClr val="056839"/>
              </a:solidFill>
              <a:latin typeface="Calibri"/>
              <a:ea typeface="Calibri"/>
              <a:cs typeface="Calibri"/>
              <a:sym typeface="Calibri"/>
            </a:endParaRPr>
          </a:p>
        </p:txBody>
      </p:sp>
      <p:sp>
        <p:nvSpPr>
          <p:cNvPr id="282" name="Google Shape;282;p18"/>
          <p:cNvSpPr txBox="1"/>
          <p:nvPr/>
        </p:nvSpPr>
        <p:spPr>
          <a:xfrm>
            <a:off x="2298165" y="2590725"/>
            <a:ext cx="15336900" cy="3935652"/>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ru-RU" sz="4100" dirty="0" err="1">
                <a:solidFill>
                  <a:srgbClr val="056839"/>
                </a:solidFill>
                <a:latin typeface="Calibri"/>
                <a:ea typeface="Calibri"/>
                <a:cs typeface="Calibri"/>
                <a:sym typeface="Calibri"/>
              </a:rPr>
              <a:t>Щадящите</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околната</a:t>
            </a:r>
            <a:r>
              <a:rPr lang="ru-RU" sz="4100" dirty="0">
                <a:solidFill>
                  <a:srgbClr val="056839"/>
                </a:solidFill>
                <a:latin typeface="Calibri"/>
                <a:ea typeface="Calibri"/>
                <a:cs typeface="Calibri"/>
                <a:sym typeface="Calibri"/>
              </a:rPr>
              <a:t> среда практики на </a:t>
            </a:r>
            <a:r>
              <a:rPr lang="ru-RU" sz="4100" dirty="0" err="1">
                <a:solidFill>
                  <a:srgbClr val="056839"/>
                </a:solidFill>
                <a:latin typeface="Calibri"/>
                <a:ea typeface="Calibri"/>
                <a:cs typeface="Calibri"/>
                <a:sym typeface="Calibri"/>
              </a:rPr>
              <a:t>работното</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място</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са</a:t>
            </a:r>
            <a:r>
              <a:rPr lang="ru-RU" sz="4100" dirty="0">
                <a:solidFill>
                  <a:srgbClr val="056839"/>
                </a:solidFill>
                <a:latin typeface="Calibri"/>
                <a:ea typeface="Calibri"/>
                <a:cs typeface="Calibri"/>
                <a:sym typeface="Calibri"/>
              </a:rPr>
              <a:t> важни по много причини: </a:t>
            </a:r>
            <a:r>
              <a:rPr lang="ru-RU" sz="4100" dirty="0" err="1">
                <a:solidFill>
                  <a:srgbClr val="056839"/>
                </a:solidFill>
                <a:latin typeface="Calibri"/>
                <a:ea typeface="Calibri"/>
                <a:cs typeface="Calibri"/>
                <a:sym typeface="Calibri"/>
              </a:rPr>
              <a:t>повишаване</a:t>
            </a:r>
            <a:r>
              <a:rPr lang="ru-RU" sz="4100" dirty="0">
                <a:solidFill>
                  <a:srgbClr val="056839"/>
                </a:solidFill>
                <a:latin typeface="Calibri"/>
                <a:ea typeface="Calibri"/>
                <a:cs typeface="Calibri"/>
                <a:sym typeface="Calibri"/>
              </a:rPr>
              <a:t> на </a:t>
            </a:r>
            <a:r>
              <a:rPr lang="ru-RU" sz="4100" dirty="0" err="1">
                <a:solidFill>
                  <a:srgbClr val="056839"/>
                </a:solidFill>
                <a:latin typeface="Calibri"/>
                <a:ea typeface="Calibri"/>
                <a:cs typeface="Calibri"/>
                <a:sym typeface="Calibri"/>
              </a:rPr>
              <a:t>осведомеността</a:t>
            </a:r>
            <a:r>
              <a:rPr lang="ru-RU" sz="4100" dirty="0">
                <a:solidFill>
                  <a:srgbClr val="056839"/>
                </a:solidFill>
                <a:latin typeface="Calibri"/>
                <a:ea typeface="Calibri"/>
                <a:cs typeface="Calibri"/>
                <a:sym typeface="Calibri"/>
              </a:rPr>
              <a:t> за </a:t>
            </a:r>
            <a:r>
              <a:rPr lang="ru-RU" sz="4100" dirty="0" err="1">
                <a:solidFill>
                  <a:srgbClr val="056839"/>
                </a:solidFill>
                <a:latin typeface="Calibri"/>
                <a:ea typeface="Calibri"/>
                <a:cs typeface="Calibri"/>
                <a:sym typeface="Calibri"/>
              </a:rPr>
              <a:t>устойчивостта</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намаляване</a:t>
            </a:r>
            <a:r>
              <a:rPr lang="ru-RU" sz="4100" dirty="0">
                <a:solidFill>
                  <a:srgbClr val="056839"/>
                </a:solidFill>
                <a:latin typeface="Calibri"/>
                <a:ea typeface="Calibri"/>
                <a:cs typeface="Calibri"/>
                <a:sym typeface="Calibri"/>
              </a:rPr>
              <a:t> на </a:t>
            </a:r>
            <a:r>
              <a:rPr lang="ru-RU" sz="4100" dirty="0" err="1">
                <a:solidFill>
                  <a:srgbClr val="056839"/>
                </a:solidFill>
                <a:latin typeface="Calibri"/>
                <a:ea typeface="Calibri"/>
                <a:cs typeface="Calibri"/>
                <a:sym typeface="Calibri"/>
              </a:rPr>
              <a:t>въглеродния</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отпечатък</a:t>
            </a:r>
            <a:r>
              <a:rPr lang="ru-RU" sz="4100" dirty="0">
                <a:solidFill>
                  <a:srgbClr val="056839"/>
                </a:solidFill>
                <a:latin typeface="Calibri"/>
                <a:ea typeface="Calibri"/>
                <a:cs typeface="Calibri"/>
                <a:sym typeface="Calibri"/>
              </a:rPr>
              <a:t> и </a:t>
            </a:r>
            <a:r>
              <a:rPr lang="ru-RU" sz="4100" dirty="0" err="1">
                <a:solidFill>
                  <a:srgbClr val="056839"/>
                </a:solidFill>
                <a:latin typeface="Calibri"/>
                <a:ea typeface="Calibri"/>
                <a:cs typeface="Calibri"/>
                <a:sym typeface="Calibri"/>
              </a:rPr>
              <a:t>създаване</a:t>
            </a:r>
            <a:r>
              <a:rPr lang="ru-RU" sz="4100" dirty="0">
                <a:solidFill>
                  <a:srgbClr val="056839"/>
                </a:solidFill>
                <a:latin typeface="Calibri"/>
                <a:ea typeface="Calibri"/>
                <a:cs typeface="Calibri"/>
                <a:sym typeface="Calibri"/>
              </a:rPr>
              <a:t> и </a:t>
            </a:r>
            <a:r>
              <a:rPr lang="ru-RU" sz="4100" dirty="0" err="1">
                <a:solidFill>
                  <a:srgbClr val="056839"/>
                </a:solidFill>
                <a:latin typeface="Calibri"/>
                <a:ea typeface="Calibri"/>
                <a:cs typeface="Calibri"/>
                <a:sym typeface="Calibri"/>
              </a:rPr>
              <a:t>поддържане</a:t>
            </a:r>
            <a:r>
              <a:rPr lang="ru-RU" sz="4100" dirty="0">
                <a:solidFill>
                  <a:srgbClr val="056839"/>
                </a:solidFill>
                <a:latin typeface="Calibri"/>
                <a:ea typeface="Calibri"/>
                <a:cs typeface="Calibri"/>
                <a:sym typeface="Calibri"/>
              </a:rPr>
              <a:t> на </a:t>
            </a:r>
            <a:r>
              <a:rPr lang="ru-RU" sz="4100" dirty="0" err="1">
                <a:solidFill>
                  <a:srgbClr val="056839"/>
                </a:solidFill>
                <a:latin typeface="Calibri"/>
                <a:ea typeface="Calibri"/>
                <a:cs typeface="Calibri"/>
                <a:sym typeface="Calibri"/>
              </a:rPr>
              <a:t>екологично</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съзнателно</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работно</a:t>
            </a:r>
            <a:r>
              <a:rPr lang="ru-RU" sz="4100" dirty="0">
                <a:solidFill>
                  <a:srgbClr val="056839"/>
                </a:solidFill>
                <a:latin typeface="Calibri"/>
                <a:ea typeface="Calibri"/>
                <a:cs typeface="Calibri"/>
                <a:sym typeface="Calibri"/>
              </a:rPr>
              <a:t> </a:t>
            </a:r>
            <a:r>
              <a:rPr lang="ru-RU" sz="4100" dirty="0" err="1">
                <a:solidFill>
                  <a:srgbClr val="056839"/>
                </a:solidFill>
                <a:latin typeface="Calibri"/>
                <a:ea typeface="Calibri"/>
                <a:cs typeface="Calibri"/>
                <a:sym typeface="Calibri"/>
              </a:rPr>
              <a:t>място</a:t>
            </a:r>
            <a:r>
              <a:rPr lang="ru-RU" sz="4100">
                <a:solidFill>
                  <a:srgbClr val="056839"/>
                </a:solidFill>
                <a:latin typeface="Calibri"/>
                <a:ea typeface="Calibri"/>
                <a:cs typeface="Calibri"/>
                <a:sym typeface="Calibri"/>
              </a:rPr>
              <a:t>.</a:t>
            </a:r>
            <a:endParaRPr sz="2900" dirty="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810985" y="814800"/>
            <a:ext cx="14507100" cy="1981500"/>
          </a:xfrm>
          <a:prstGeom prst="rect">
            <a:avLst/>
          </a:prstGeom>
          <a:noFill/>
          <a:ln>
            <a:noFill/>
          </a:ln>
        </p:spPr>
        <p:txBody>
          <a:bodyPr spcFirstLastPara="1" wrap="square" lIns="148575" tIns="74275" rIns="148575" bIns="74275" anchor="t" anchorCtr="0">
            <a:normAutofit/>
          </a:bodyPr>
          <a:lstStyle/>
          <a:p>
            <a:pPr marL="0" lvl="0" indent="0" algn="l" rtl="0">
              <a:spcBef>
                <a:spcPts val="0"/>
              </a:spcBef>
              <a:spcAft>
                <a:spcPts val="0"/>
              </a:spcAft>
              <a:buClr>
                <a:schemeClr val="accent1"/>
              </a:buClr>
              <a:buSzPts val="5900"/>
              <a:buFont typeface="Trebuchet MS"/>
              <a:buNone/>
            </a:pPr>
            <a:r>
              <a:rPr lang="bg-BG" b="1" dirty="0">
                <a:solidFill>
                  <a:srgbClr val="056839"/>
                </a:solidFill>
                <a:latin typeface="Calibri"/>
                <a:ea typeface="Calibri"/>
                <a:cs typeface="Calibri"/>
                <a:sym typeface="Calibri"/>
              </a:rPr>
              <a:t>Учебни цели</a:t>
            </a:r>
            <a:endParaRPr b="1" dirty="0">
              <a:solidFill>
                <a:srgbClr val="056839"/>
              </a:solidFill>
              <a:latin typeface="Calibri"/>
              <a:ea typeface="Calibri"/>
              <a:cs typeface="Calibri"/>
              <a:sym typeface="Calibri"/>
            </a:endParaRPr>
          </a:p>
        </p:txBody>
      </p:sp>
      <p:sp>
        <p:nvSpPr>
          <p:cNvPr id="80" name="Google Shape;80;p2"/>
          <p:cNvSpPr txBox="1">
            <a:spLocks noGrp="1"/>
          </p:cNvSpPr>
          <p:nvPr>
            <p:ph type="body" idx="1"/>
          </p:nvPr>
        </p:nvSpPr>
        <p:spPr>
          <a:xfrm>
            <a:off x="1972055" y="2592375"/>
            <a:ext cx="15169200" cy="4989600"/>
          </a:xfrm>
          <a:prstGeom prst="rect">
            <a:avLst/>
          </a:prstGeom>
          <a:noFill/>
          <a:ln>
            <a:noFill/>
          </a:ln>
        </p:spPr>
        <p:txBody>
          <a:bodyPr spcFirstLastPara="1" wrap="square" lIns="148575" tIns="74275" rIns="148575" bIns="74275" anchor="t" anchorCtr="0">
            <a:normAutofit fontScale="85000" lnSpcReduction="10000"/>
          </a:bodyPr>
          <a:lstStyle/>
          <a:p>
            <a:pPr marL="558800" marR="0" lvl="0" indent="-615950" algn="just" rtl="0">
              <a:lnSpc>
                <a:spcPct val="150000"/>
              </a:lnSpc>
              <a:spcBef>
                <a:spcPts val="0"/>
              </a:spcBef>
              <a:spcAft>
                <a:spcPts val="0"/>
              </a:spcAft>
              <a:buClr>
                <a:srgbClr val="056839"/>
              </a:buClr>
              <a:buSzPts val="3300"/>
              <a:buFont typeface="Calibri"/>
              <a:buChar char="●"/>
            </a:pPr>
            <a:r>
              <a:rPr lang="ru-RU" sz="3300" dirty="0">
                <a:solidFill>
                  <a:srgbClr val="056839"/>
                </a:solidFill>
                <a:latin typeface="Calibri"/>
                <a:ea typeface="Calibri"/>
                <a:cs typeface="Calibri"/>
                <a:sym typeface="Calibri"/>
              </a:rPr>
              <a:t>Да се </a:t>
            </a:r>
            <a:r>
              <a:rPr lang="ru-RU" sz="3300" dirty="0" err="1">
                <a:solidFill>
                  <a:srgbClr val="056839"/>
                </a:solidFill>
                <a:latin typeface="Calibri"/>
                <a:ea typeface="Calibri"/>
                <a:cs typeface="Calibri"/>
                <a:sym typeface="Calibri"/>
              </a:rPr>
              <a:t>разбере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въздействието</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създаването</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поддържането</a:t>
            </a:r>
            <a:r>
              <a:rPr lang="ru-RU" sz="3300" dirty="0">
                <a:solidFill>
                  <a:srgbClr val="056839"/>
                </a:solidFill>
                <a:latin typeface="Calibri"/>
                <a:ea typeface="Calibri"/>
                <a:cs typeface="Calibri"/>
                <a:sym typeface="Calibri"/>
              </a:rPr>
              <a:t> на нови и стари </a:t>
            </a:r>
            <a:r>
              <a:rPr lang="ru-RU" sz="3300" dirty="0" err="1">
                <a:solidFill>
                  <a:srgbClr val="056839"/>
                </a:solidFill>
                <a:latin typeface="Calibri"/>
                <a:ea typeface="Calibri"/>
                <a:cs typeface="Calibri"/>
                <a:sym typeface="Calibri"/>
              </a:rPr>
              <a:t>пътища</a:t>
            </a:r>
            <a:r>
              <a:rPr lang="ru-RU" sz="3300" dirty="0">
                <a:solidFill>
                  <a:srgbClr val="056839"/>
                </a:solidFill>
                <a:latin typeface="Calibri"/>
                <a:ea typeface="Calibri"/>
                <a:cs typeface="Calibri"/>
                <a:sym typeface="Calibri"/>
              </a:rPr>
              <a:t> в сектора на </a:t>
            </a:r>
            <a:r>
              <a:rPr lang="ru-RU" sz="3300" dirty="0" err="1">
                <a:solidFill>
                  <a:srgbClr val="056839"/>
                </a:solidFill>
                <a:latin typeface="Calibri"/>
                <a:ea typeface="Calibri"/>
                <a:cs typeface="Calibri"/>
                <a:sym typeface="Calibri"/>
              </a:rPr>
              <a:t>пластмасите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влиянието</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транспортните</a:t>
            </a:r>
            <a:r>
              <a:rPr lang="ru-RU" sz="3300" dirty="0">
                <a:solidFill>
                  <a:srgbClr val="056839"/>
                </a:solidFill>
                <a:latin typeface="Calibri"/>
                <a:ea typeface="Calibri"/>
                <a:cs typeface="Calibri"/>
                <a:sym typeface="Calibri"/>
              </a:rPr>
              <a:t> средства </a:t>
            </a:r>
            <a:r>
              <a:rPr lang="ru-RU" sz="3300" dirty="0" err="1">
                <a:solidFill>
                  <a:srgbClr val="056839"/>
                </a:solidFill>
                <a:latin typeface="Calibri"/>
                <a:ea typeface="Calibri"/>
                <a:cs typeface="Calibri"/>
                <a:sym typeface="Calibri"/>
              </a:rPr>
              <a:t>върху</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природата</a:t>
            </a:r>
            <a:r>
              <a:rPr lang="ru-RU" sz="3300" dirty="0">
                <a:solidFill>
                  <a:srgbClr val="056839"/>
                </a:solidFill>
                <a:latin typeface="Calibri"/>
                <a:ea typeface="Calibri"/>
                <a:cs typeface="Calibri"/>
                <a:sym typeface="Calibri"/>
              </a:rPr>
              <a:t>.</a:t>
            </a:r>
          </a:p>
          <a:p>
            <a:pPr marL="558800" marR="0" lvl="0" indent="-615950" algn="just" rtl="0">
              <a:lnSpc>
                <a:spcPct val="150000"/>
              </a:lnSpc>
              <a:spcBef>
                <a:spcPts val="0"/>
              </a:spcBef>
              <a:spcAft>
                <a:spcPts val="0"/>
              </a:spcAft>
              <a:buClr>
                <a:srgbClr val="056839"/>
              </a:buClr>
              <a:buSzPts val="3300"/>
              <a:buFont typeface="Calibri"/>
              <a:buChar char="●"/>
            </a:pPr>
            <a:endParaRPr lang="ru-RU" sz="3300" dirty="0">
              <a:solidFill>
                <a:srgbClr val="056839"/>
              </a:solidFill>
              <a:latin typeface="Calibri"/>
              <a:ea typeface="Calibri"/>
              <a:cs typeface="Calibri"/>
              <a:sym typeface="Calibri"/>
            </a:endParaRPr>
          </a:p>
          <a:p>
            <a:pPr marL="558800" marR="0" lvl="0" indent="-615950" algn="just" rtl="0">
              <a:lnSpc>
                <a:spcPct val="150000"/>
              </a:lnSpc>
              <a:spcBef>
                <a:spcPts val="0"/>
              </a:spcBef>
              <a:spcAft>
                <a:spcPts val="0"/>
              </a:spcAft>
              <a:buClr>
                <a:srgbClr val="056839"/>
              </a:buClr>
              <a:buSzPts val="3300"/>
              <a:buFont typeface="Calibri"/>
              <a:buChar char="●"/>
            </a:pPr>
            <a:r>
              <a:rPr lang="ru-RU" sz="3300" dirty="0">
                <a:solidFill>
                  <a:srgbClr val="056839"/>
                </a:solidFill>
                <a:latin typeface="Calibri"/>
                <a:ea typeface="Calibri"/>
                <a:cs typeface="Calibri"/>
                <a:sym typeface="Calibri"/>
              </a:rPr>
              <a:t>Да се </a:t>
            </a:r>
            <a:r>
              <a:rPr lang="ru-RU" sz="3300" dirty="0" err="1">
                <a:solidFill>
                  <a:srgbClr val="056839"/>
                </a:solidFill>
                <a:latin typeface="Calibri"/>
                <a:ea typeface="Calibri"/>
                <a:cs typeface="Calibri"/>
                <a:sym typeface="Calibri"/>
              </a:rPr>
              <a:t>запознаят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обучаемите</a:t>
            </a:r>
            <a:r>
              <a:rPr lang="ru-RU" sz="3300" dirty="0">
                <a:solidFill>
                  <a:srgbClr val="056839"/>
                </a:solidFill>
                <a:latin typeface="Calibri"/>
                <a:ea typeface="Calibri"/>
                <a:cs typeface="Calibri"/>
                <a:sym typeface="Calibri"/>
              </a:rPr>
              <a:t> с ползите от </a:t>
            </a:r>
            <a:r>
              <a:rPr lang="ru-RU" sz="3300" dirty="0" err="1">
                <a:solidFill>
                  <a:srgbClr val="056839"/>
                </a:solidFill>
                <a:latin typeface="Calibri"/>
                <a:ea typeface="Calibri"/>
                <a:cs typeface="Calibri"/>
                <a:sym typeface="Calibri"/>
              </a:rPr>
              <a:t>екологосъобразните</a:t>
            </a:r>
            <a:r>
              <a:rPr lang="ru-RU" sz="3300" dirty="0">
                <a:solidFill>
                  <a:srgbClr val="056839"/>
                </a:solidFill>
                <a:latin typeface="Calibri"/>
                <a:ea typeface="Calibri"/>
                <a:cs typeface="Calibri"/>
                <a:sym typeface="Calibri"/>
              </a:rPr>
              <a:t> практики за </a:t>
            </a:r>
            <a:r>
              <a:rPr lang="ru-RU" sz="3300" dirty="0" err="1">
                <a:solidFill>
                  <a:srgbClr val="056839"/>
                </a:solidFill>
                <a:latin typeface="Calibri"/>
                <a:ea typeface="Calibri"/>
                <a:cs typeface="Calibri"/>
                <a:sym typeface="Calibri"/>
              </a:rPr>
              <a:t>организациите</a:t>
            </a:r>
            <a:r>
              <a:rPr lang="ru-RU" sz="3300" dirty="0">
                <a:solidFill>
                  <a:srgbClr val="056839"/>
                </a:solidFill>
                <a:latin typeface="Calibri"/>
                <a:ea typeface="Calibri"/>
                <a:cs typeface="Calibri"/>
                <a:sym typeface="Calibri"/>
              </a:rPr>
              <a:t>.</a:t>
            </a:r>
          </a:p>
          <a:p>
            <a:pPr marL="558800" marR="0" lvl="0" indent="-615950" algn="just" rtl="0">
              <a:lnSpc>
                <a:spcPct val="150000"/>
              </a:lnSpc>
              <a:spcBef>
                <a:spcPts val="0"/>
              </a:spcBef>
              <a:spcAft>
                <a:spcPts val="0"/>
              </a:spcAft>
              <a:buClr>
                <a:srgbClr val="056839"/>
              </a:buClr>
              <a:buSzPts val="3300"/>
              <a:buFont typeface="Calibri"/>
              <a:buChar char="●"/>
            </a:pPr>
            <a:endParaRPr lang="ru-RU" sz="3300" dirty="0">
              <a:solidFill>
                <a:srgbClr val="056839"/>
              </a:solidFill>
              <a:latin typeface="Calibri"/>
              <a:ea typeface="Calibri"/>
              <a:cs typeface="Calibri"/>
              <a:sym typeface="Calibri"/>
            </a:endParaRPr>
          </a:p>
          <a:p>
            <a:pPr marL="558800" marR="0" lvl="0" indent="-615950" algn="just" rtl="0">
              <a:lnSpc>
                <a:spcPct val="150000"/>
              </a:lnSpc>
              <a:spcBef>
                <a:spcPts val="0"/>
              </a:spcBef>
              <a:spcAft>
                <a:spcPts val="0"/>
              </a:spcAft>
              <a:buClr>
                <a:srgbClr val="056839"/>
              </a:buClr>
              <a:buSzPts val="3300"/>
              <a:buFont typeface="Calibri"/>
              <a:buChar char="●"/>
            </a:pPr>
            <a:r>
              <a:rPr lang="ru-RU" sz="3300" dirty="0">
                <a:solidFill>
                  <a:srgbClr val="056839"/>
                </a:solidFill>
                <a:latin typeface="Calibri"/>
                <a:ea typeface="Calibri"/>
                <a:cs typeface="Calibri"/>
                <a:sym typeface="Calibri"/>
              </a:rPr>
              <a:t>Да се </a:t>
            </a:r>
            <a:r>
              <a:rPr lang="ru-RU" sz="3300" dirty="0" err="1">
                <a:solidFill>
                  <a:srgbClr val="056839"/>
                </a:solidFill>
                <a:latin typeface="Calibri"/>
                <a:ea typeface="Calibri"/>
                <a:cs typeface="Calibri"/>
                <a:sym typeface="Calibri"/>
              </a:rPr>
              <a:t>запознаят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обучаемите</a:t>
            </a:r>
            <a:r>
              <a:rPr lang="ru-RU" sz="3300" dirty="0">
                <a:solidFill>
                  <a:srgbClr val="056839"/>
                </a:solidFill>
                <a:latin typeface="Calibri"/>
                <a:ea typeface="Calibri"/>
                <a:cs typeface="Calibri"/>
                <a:sym typeface="Calibri"/>
              </a:rPr>
              <a:t> с </a:t>
            </a:r>
            <a:r>
              <a:rPr lang="ru-RU" sz="3300" dirty="0" err="1">
                <a:solidFill>
                  <a:srgbClr val="056839"/>
                </a:solidFill>
                <a:latin typeface="Calibri"/>
                <a:ea typeface="Calibri"/>
                <a:cs typeface="Calibri"/>
                <a:sym typeface="Calibri"/>
              </a:rPr>
              <a:t>алтернативите</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използване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различни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материали</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различни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методи</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създаване</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поддържане</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екологосъобразно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работно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място</a:t>
            </a:r>
            <a:r>
              <a:rPr lang="ru-RU" sz="3300" dirty="0">
                <a:solidFill>
                  <a:srgbClr val="056839"/>
                </a:solidFill>
                <a:latin typeface="Calibri"/>
                <a:ea typeface="Calibri"/>
                <a:cs typeface="Calibri"/>
                <a:sym typeface="Calibri"/>
              </a:rPr>
              <a:t>.</a:t>
            </a:r>
            <a:endParaRPr dirty="0">
              <a:solidFill>
                <a:srgbClr val="056839"/>
              </a:solidFill>
            </a:endParaRPr>
          </a:p>
        </p:txBody>
      </p:sp>
      <p:sp>
        <p:nvSpPr>
          <p:cNvPr id="81" name="Google Shape;81;p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sp>
        <p:nvSpPr>
          <p:cNvPr id="82" name="Google Shape;82;p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sp>
        <p:nvSpPr>
          <p:cNvPr id="83" name="Google Shape;83;p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pic>
        <p:nvPicPr>
          <p:cNvPr id="84" name="Google Shape;84;p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85" name="Google Shape;85;p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3"/>
          <p:cNvSpPr/>
          <p:nvPr/>
        </p:nvSpPr>
        <p:spPr>
          <a:xfrm>
            <a:off x="0" y="0"/>
            <a:ext cx="20574000" cy="10287000"/>
          </a:xfrm>
          <a:prstGeom prst="rect">
            <a:avLst/>
          </a:prstGeom>
          <a:gradFill>
            <a:gsLst>
              <a:gs pos="0">
                <a:srgbClr val="FAFDF1"/>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91" name="Google Shape;91;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Зелени умения</a:t>
            </a:r>
            <a:endParaRPr sz="5900" b="1" dirty="0">
              <a:solidFill>
                <a:srgbClr val="056839"/>
              </a:solidFill>
              <a:latin typeface="Calibri"/>
              <a:ea typeface="Calibri"/>
              <a:cs typeface="Calibri"/>
              <a:sym typeface="Calibri"/>
            </a:endParaRPr>
          </a:p>
          <a:p>
            <a:pPr marL="0" marR="0" lvl="0" indent="0" algn="l" rtl="0">
              <a:spcBef>
                <a:spcPts val="0"/>
              </a:spcBef>
              <a:spcAft>
                <a:spcPts val="0"/>
              </a:spcAft>
              <a:buNone/>
            </a:pPr>
            <a:endParaRPr sz="2900" b="1"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900" dirty="0">
              <a:solidFill>
                <a:schemeClr val="dk1"/>
              </a:solidFill>
              <a:latin typeface="Trebuchet MS"/>
              <a:ea typeface="Trebuchet MS"/>
              <a:cs typeface="Trebuchet MS"/>
              <a:sym typeface="Trebuchet MS"/>
            </a:endParaRPr>
          </a:p>
        </p:txBody>
      </p:sp>
      <p:sp>
        <p:nvSpPr>
          <p:cNvPr id="92" name="Google Shape;92;p3"/>
          <p:cNvSpPr txBox="1"/>
          <p:nvPr/>
        </p:nvSpPr>
        <p:spPr>
          <a:xfrm>
            <a:off x="5083510" y="1917637"/>
            <a:ext cx="8746789" cy="5551479"/>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Calibri"/>
              <a:buChar char="•"/>
            </a:pPr>
            <a:r>
              <a:rPr lang="ru-RU" sz="3900" dirty="0" err="1">
                <a:solidFill>
                  <a:srgbClr val="056839"/>
                </a:solidFill>
                <a:latin typeface="Calibri"/>
                <a:ea typeface="Calibri"/>
                <a:cs typeface="Calibri"/>
                <a:sym typeface="Calibri"/>
              </a:rPr>
              <a:t>Прогресивно</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мислене</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ru-RU" sz="3900" dirty="0" err="1">
                <a:solidFill>
                  <a:srgbClr val="056839"/>
                </a:solidFill>
                <a:latin typeface="Calibri"/>
                <a:ea typeface="Calibri"/>
                <a:cs typeface="Calibri"/>
                <a:sym typeface="Calibri"/>
              </a:rPr>
              <a:t>Аналитични</a:t>
            </a:r>
            <a:r>
              <a:rPr lang="ru-RU" sz="3900" dirty="0">
                <a:solidFill>
                  <a:srgbClr val="056839"/>
                </a:solidFill>
                <a:latin typeface="Calibri"/>
                <a:ea typeface="Calibri"/>
                <a:cs typeface="Calibri"/>
                <a:sym typeface="Calibri"/>
              </a:rPr>
              <a:t> умения</a:t>
            </a:r>
          </a:p>
          <a:p>
            <a:pPr marL="558800" marR="0" lvl="0" indent="-552450" algn="l" rtl="0">
              <a:lnSpc>
                <a:spcPct val="150000"/>
              </a:lnSpc>
              <a:spcBef>
                <a:spcPts val="0"/>
              </a:spcBef>
              <a:spcAft>
                <a:spcPts val="0"/>
              </a:spcAft>
              <a:buClr>
                <a:srgbClr val="056839"/>
              </a:buClr>
              <a:buSzPts val="3900"/>
              <a:buFont typeface="Calibri"/>
              <a:buChar char="•"/>
            </a:pPr>
            <a:r>
              <a:rPr lang="ru-RU" sz="3900" dirty="0" err="1">
                <a:solidFill>
                  <a:srgbClr val="056839"/>
                </a:solidFill>
                <a:latin typeface="Calibri"/>
                <a:ea typeface="Calibri"/>
                <a:cs typeface="Calibri"/>
                <a:sym typeface="Calibri"/>
              </a:rPr>
              <a:t>Икономично</a:t>
            </a:r>
            <a:r>
              <a:rPr lang="ru-RU" sz="3900" dirty="0">
                <a:solidFill>
                  <a:srgbClr val="056839"/>
                </a:solidFill>
                <a:latin typeface="Calibri"/>
                <a:ea typeface="Calibri"/>
                <a:cs typeface="Calibri"/>
                <a:sym typeface="Calibri"/>
              </a:rPr>
              <a:t> производство</a:t>
            </a:r>
          </a:p>
          <a:p>
            <a:pPr marL="558800" marR="0" lvl="0" indent="-552450" algn="l" rtl="0">
              <a:lnSpc>
                <a:spcPct val="150000"/>
              </a:lnSpc>
              <a:spcBef>
                <a:spcPts val="0"/>
              </a:spcBef>
              <a:spcAft>
                <a:spcPts val="0"/>
              </a:spcAft>
              <a:buClr>
                <a:srgbClr val="056839"/>
              </a:buClr>
              <a:buSzPts val="3900"/>
              <a:buFont typeface="Calibri"/>
              <a:buChar char="•"/>
            </a:pPr>
            <a:r>
              <a:rPr lang="ru-RU" sz="3900" dirty="0">
                <a:solidFill>
                  <a:srgbClr val="056839"/>
                </a:solidFill>
                <a:latin typeface="Calibri"/>
                <a:ea typeface="Calibri"/>
                <a:cs typeface="Calibri"/>
                <a:sym typeface="Calibri"/>
              </a:rPr>
              <a:t>Умения за </a:t>
            </a:r>
            <a:r>
              <a:rPr lang="ru-RU" sz="3900" dirty="0" err="1">
                <a:solidFill>
                  <a:srgbClr val="056839"/>
                </a:solidFill>
                <a:latin typeface="Calibri"/>
                <a:ea typeface="Calibri"/>
                <a:cs typeface="Calibri"/>
                <a:sym typeface="Calibri"/>
              </a:rPr>
              <a:t>поддръжка</a:t>
            </a:r>
            <a:r>
              <a:rPr lang="ru-RU" sz="3900" dirty="0">
                <a:solidFill>
                  <a:srgbClr val="056839"/>
                </a:solidFill>
                <a:latin typeface="Calibri"/>
                <a:ea typeface="Calibri"/>
                <a:cs typeface="Calibri"/>
                <a:sym typeface="Calibri"/>
              </a:rPr>
              <a:t> и ремонт</a:t>
            </a:r>
          </a:p>
          <a:p>
            <a:pPr marL="558800" marR="0" lvl="0" indent="-552450" algn="l" rtl="0">
              <a:lnSpc>
                <a:spcPct val="150000"/>
              </a:lnSpc>
              <a:spcBef>
                <a:spcPts val="0"/>
              </a:spcBef>
              <a:spcAft>
                <a:spcPts val="0"/>
              </a:spcAft>
              <a:buClr>
                <a:srgbClr val="056839"/>
              </a:buClr>
              <a:buSzPts val="3900"/>
              <a:buFont typeface="Calibri"/>
              <a:buChar char="•"/>
            </a:pPr>
            <a:r>
              <a:rPr lang="ru-RU" sz="3900" dirty="0" err="1">
                <a:solidFill>
                  <a:srgbClr val="056839"/>
                </a:solidFill>
                <a:latin typeface="Calibri"/>
                <a:ea typeface="Calibri"/>
                <a:cs typeface="Calibri"/>
                <a:sym typeface="Calibri"/>
              </a:rPr>
              <a:t>Предотвратяване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замърсяването</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ru-RU" sz="3900" dirty="0" err="1">
                <a:solidFill>
                  <a:srgbClr val="056839"/>
                </a:solidFill>
                <a:latin typeface="Calibri"/>
                <a:ea typeface="Calibri"/>
                <a:cs typeface="Calibri"/>
                <a:sym typeface="Calibri"/>
              </a:rPr>
              <a:t>Екодизайн</a:t>
            </a:r>
            <a:endParaRPr sz="3900" dirty="0">
              <a:solidFill>
                <a:srgbClr val="056839"/>
              </a:solidFill>
              <a:latin typeface="Calibri"/>
              <a:ea typeface="Calibri"/>
              <a:cs typeface="Calibri"/>
              <a:sym typeface="Calibri"/>
            </a:endParaRPr>
          </a:p>
        </p:txBody>
      </p:sp>
      <p:pic>
        <p:nvPicPr>
          <p:cNvPr id="93" name="Google Shape;93;p3"/>
          <p:cNvPicPr preferRelativeResize="0"/>
          <p:nvPr/>
        </p:nvPicPr>
        <p:blipFill rotWithShape="1">
          <a:blip r:embed="rId3">
            <a:alphaModFix/>
          </a:blip>
          <a:srcRect/>
          <a:stretch/>
        </p:blipFill>
        <p:spPr>
          <a:xfrm>
            <a:off x="2118639" y="3740577"/>
            <a:ext cx="1801371" cy="3003811"/>
          </a:xfrm>
          <a:prstGeom prst="rect">
            <a:avLst/>
          </a:prstGeom>
          <a:noFill/>
          <a:ln>
            <a:noFill/>
          </a:ln>
        </p:spPr>
      </p:pic>
      <p:pic>
        <p:nvPicPr>
          <p:cNvPr id="94" name="Google Shape;94;p3"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95" name="Google Shape;95;p3"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ctrTitle"/>
          </p:nvPr>
        </p:nvSpPr>
        <p:spPr>
          <a:xfrm>
            <a:off x="374161" y="-201187"/>
            <a:ext cx="17990700" cy="1467000"/>
          </a:xfrm>
          <a:prstGeom prst="rect">
            <a:avLst/>
          </a:prstGeom>
          <a:noFill/>
          <a:ln>
            <a:noFill/>
          </a:ln>
        </p:spPr>
        <p:txBody>
          <a:bodyPr spcFirstLastPara="1" wrap="square" lIns="148575" tIns="74275" rIns="148575" bIns="74275" anchor="b" anchorCtr="0">
            <a:noAutofit/>
          </a:bodyPr>
          <a:lstStyle/>
          <a:p>
            <a:pPr marL="0" lvl="0" indent="0" algn="l" rtl="0">
              <a:lnSpc>
                <a:spcPct val="115000"/>
              </a:lnSpc>
              <a:spcBef>
                <a:spcPts val="0"/>
              </a:spcBef>
              <a:spcAft>
                <a:spcPts val="0"/>
              </a:spcAft>
              <a:buClr>
                <a:schemeClr val="accent1"/>
              </a:buClr>
              <a:buSzPts val="4600"/>
              <a:buFont typeface="Trebuchet MS"/>
              <a:buNone/>
            </a:pPr>
            <a:r>
              <a:rPr lang="ru-RU" sz="4400" b="1" dirty="0" err="1">
                <a:solidFill>
                  <a:srgbClr val="056839"/>
                </a:solidFill>
                <a:latin typeface="Calibri"/>
                <a:ea typeface="Calibri"/>
                <a:cs typeface="Calibri"/>
                <a:sym typeface="Calibri"/>
              </a:rPr>
              <a:t>Въвеждащ</a:t>
            </a:r>
            <a:r>
              <a:rPr lang="ru-RU" sz="4400" b="1" dirty="0">
                <a:solidFill>
                  <a:srgbClr val="056839"/>
                </a:solidFill>
                <a:latin typeface="Calibri"/>
                <a:ea typeface="Calibri"/>
                <a:cs typeface="Calibri"/>
                <a:sym typeface="Calibri"/>
              </a:rPr>
              <a:t> видеоклип за </a:t>
            </a:r>
            <a:r>
              <a:rPr lang="ru-RU" sz="4400" b="1" dirty="0" err="1">
                <a:solidFill>
                  <a:srgbClr val="056839"/>
                </a:solidFill>
                <a:latin typeface="Calibri"/>
                <a:ea typeface="Calibri"/>
                <a:cs typeface="Calibri"/>
                <a:sym typeface="Calibri"/>
              </a:rPr>
              <a:t>въглеродните</a:t>
            </a:r>
            <a:r>
              <a:rPr lang="ru-RU" sz="4400" b="1" dirty="0">
                <a:solidFill>
                  <a:srgbClr val="056839"/>
                </a:solidFill>
                <a:latin typeface="Calibri"/>
                <a:ea typeface="Calibri"/>
                <a:cs typeface="Calibri"/>
                <a:sym typeface="Calibri"/>
              </a:rPr>
              <a:t> </a:t>
            </a:r>
            <a:r>
              <a:rPr lang="ru-RU" sz="4400" b="1" dirty="0" err="1">
                <a:solidFill>
                  <a:srgbClr val="056839"/>
                </a:solidFill>
                <a:latin typeface="Calibri"/>
                <a:ea typeface="Calibri"/>
                <a:cs typeface="Calibri"/>
                <a:sym typeface="Calibri"/>
              </a:rPr>
              <a:t>емисии</a:t>
            </a:r>
            <a:r>
              <a:rPr lang="ru-RU" sz="4400" b="1" dirty="0">
                <a:solidFill>
                  <a:srgbClr val="056839"/>
                </a:solidFill>
                <a:latin typeface="Calibri"/>
                <a:ea typeface="Calibri"/>
                <a:cs typeface="Calibri"/>
                <a:sym typeface="Calibri"/>
              </a:rPr>
              <a:t> на </a:t>
            </a:r>
            <a:r>
              <a:rPr lang="ru-RU" sz="4400" b="1" dirty="0" err="1">
                <a:solidFill>
                  <a:srgbClr val="056839"/>
                </a:solidFill>
                <a:latin typeface="Calibri"/>
                <a:ea typeface="Calibri"/>
                <a:cs typeface="Calibri"/>
                <a:sym typeface="Calibri"/>
              </a:rPr>
              <a:t>работното</a:t>
            </a:r>
            <a:r>
              <a:rPr lang="ru-RU" sz="4400" b="1" dirty="0">
                <a:solidFill>
                  <a:srgbClr val="056839"/>
                </a:solidFill>
                <a:latin typeface="Calibri"/>
                <a:ea typeface="Calibri"/>
                <a:cs typeface="Calibri"/>
                <a:sym typeface="Calibri"/>
              </a:rPr>
              <a:t> </a:t>
            </a:r>
            <a:r>
              <a:rPr lang="ru-RU" sz="4400" b="1" dirty="0" err="1">
                <a:solidFill>
                  <a:srgbClr val="056839"/>
                </a:solidFill>
                <a:latin typeface="Calibri"/>
                <a:ea typeface="Calibri"/>
                <a:cs typeface="Calibri"/>
                <a:sym typeface="Calibri"/>
              </a:rPr>
              <a:t>място</a:t>
            </a:r>
            <a:endParaRPr sz="4400" b="1" dirty="0">
              <a:solidFill>
                <a:srgbClr val="056839"/>
              </a:solidFill>
              <a:latin typeface="Calibri"/>
              <a:ea typeface="Calibri"/>
              <a:cs typeface="Calibri"/>
              <a:sym typeface="Calibri"/>
            </a:endParaRPr>
          </a:p>
        </p:txBody>
      </p:sp>
      <p:sp>
        <p:nvSpPr>
          <p:cNvPr id="101" name="Google Shape;101;p4"/>
          <p:cNvSpPr txBox="1"/>
          <p:nvPr/>
        </p:nvSpPr>
        <p:spPr>
          <a:xfrm>
            <a:off x="839749" y="4329600"/>
            <a:ext cx="6046200" cy="1627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iHASCO</a:t>
            </a:r>
            <a:r>
              <a:rPr lang="en-GB" sz="2400" dirty="0">
                <a:solidFill>
                  <a:schemeClr val="dk1"/>
                </a:solidFill>
                <a:latin typeface="Calibri"/>
                <a:ea typeface="Calibri"/>
                <a:cs typeface="Calibri"/>
                <a:sym typeface="Calibri"/>
              </a:rPr>
              <a:t> (2018), Workplace Carbon Emissions - Environmental Awareness. </a:t>
            </a:r>
            <a:r>
              <a:rPr lang="en-GB" sz="2400" u="sng" dirty="0">
                <a:solidFill>
                  <a:srgbClr val="25AAE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https://www.youtube.com/watch?v=HSxaZhmx9f8&amp;t=71s</a:t>
            </a:r>
            <a:r>
              <a:rPr lang="en-GB" sz="2400" dirty="0">
                <a:solidFill>
                  <a:srgbClr val="25AAE1"/>
                </a:solidFill>
                <a:latin typeface="Calibri"/>
                <a:ea typeface="Calibri"/>
                <a:cs typeface="Calibri"/>
                <a:sym typeface="Calibri"/>
              </a:rPr>
              <a:t> </a:t>
            </a:r>
            <a:endParaRPr sz="1800" dirty="0">
              <a:solidFill>
                <a:srgbClr val="25AAE1"/>
              </a:solidFill>
              <a:latin typeface="Calibri"/>
              <a:ea typeface="Calibri"/>
              <a:cs typeface="Calibri"/>
              <a:sym typeface="Calibri"/>
            </a:endParaRPr>
          </a:p>
        </p:txBody>
      </p:sp>
      <p:pic>
        <p:nvPicPr>
          <p:cNvPr id="102" name="Google Shape;102;p4" descr="Every organisation can make a difference by reducing its carbon footprint.&#10;&#10;A carbon footprint is the total amount of greenhouse gas emissions either an object, person, household, or workplace produces.&#10;&#10;This includes the obvious things like driving a vehicle or using central heating, but it also includes an organisation being aware of the products they buy, how they use work equipment, and knowing what emissions are produced to make, transport and use products and machinery.&#10;&#10;This goes for all sorts - clothing, stationery, furniture, computers, trucks, bulldozers… pretty much everything!&#10;&#10;Many businesses compensate for their impact on the environment by offsetting their carbon emissions - this means paying for an equivalent emissions saving somewhere else, with the goal of becoming carbon neutral.&#10;&#10;For example, by offering financial support to renewable energy projects, like installing wind farms.&#10;&#10;Although this is a very positive strategy, an organisation shouldn’t use it as a means to justify their greenhouse gas emissions.&#10;&#10;The aim of the game is less - less waste, less pollution, less energy usage.&#10;&#10;Reducing its carbon footprint is not only the right thing for an organisation to do, but by meeting any legal obligations that are required, they can avoid any legal costs or damage to their reputation." title="Workplace Carbon Emissions | Environmental Awareness | iHASCO">
            <a:hlinkClick r:id="rId4"/>
          </p:cNvPr>
          <p:cNvPicPr preferRelativeResize="0"/>
          <p:nvPr/>
        </p:nvPicPr>
        <p:blipFill>
          <a:blip r:embed="rId5">
            <a:alphaModFix/>
          </a:blip>
          <a:stretch>
            <a:fillRect/>
          </a:stretch>
        </p:blipFill>
        <p:spPr>
          <a:xfrm>
            <a:off x="7895042" y="1699983"/>
            <a:ext cx="8678850" cy="6509137"/>
          </a:xfrm>
          <a:prstGeom prst="rect">
            <a:avLst/>
          </a:prstGeom>
          <a:noFill/>
          <a:ln>
            <a:noFill/>
          </a:ln>
        </p:spPr>
      </p:pic>
      <p:sp>
        <p:nvSpPr>
          <p:cNvPr id="103" name="Google Shape;103;p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sp>
        <p:nvSpPr>
          <p:cNvPr id="104" name="Google Shape;104;p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pic>
        <p:nvPicPr>
          <p:cNvPr id="105" name="Google Shape;105;p4" descr="Logo&#10;&#10;Description automatically generated"/>
          <p:cNvPicPr preferRelativeResize="0"/>
          <p:nvPr/>
        </p:nvPicPr>
        <p:blipFill rotWithShape="1">
          <a:blip r:embed="rId6">
            <a:alphaModFix/>
          </a:blip>
          <a:srcRect/>
          <a:stretch/>
        </p:blipFill>
        <p:spPr>
          <a:xfrm>
            <a:off x="279021" y="9106292"/>
            <a:ext cx="2025614" cy="996885"/>
          </a:xfrm>
          <a:prstGeom prst="rect">
            <a:avLst/>
          </a:prstGeom>
          <a:noFill/>
          <a:ln>
            <a:noFill/>
          </a:ln>
        </p:spPr>
      </p:pic>
      <p:pic>
        <p:nvPicPr>
          <p:cNvPr id="106" name="Google Shape;106;p4" descr="Graphical user interface, text&#10;&#10;Description automatically generated"/>
          <p:cNvPicPr preferRelativeResize="0"/>
          <p:nvPr/>
        </p:nvPicPr>
        <p:blipFill rotWithShape="1">
          <a:blip r:embed="rId7">
            <a:alphaModFix/>
          </a:blip>
          <a:srcRect/>
          <a:stretch/>
        </p:blipFill>
        <p:spPr>
          <a:xfrm>
            <a:off x="3131911" y="9240848"/>
            <a:ext cx="3468962" cy="7277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4e468cb221_0_1"/>
          <p:cNvSpPr txBox="1"/>
          <p:nvPr/>
        </p:nvSpPr>
        <p:spPr>
          <a:xfrm>
            <a:off x="1034398" y="820013"/>
            <a:ext cx="15828000" cy="2614778"/>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bg-BG" sz="5000" b="1" dirty="0">
                <a:solidFill>
                  <a:srgbClr val="056839"/>
                </a:solidFill>
                <a:latin typeface="Calibri"/>
                <a:ea typeface="Calibri"/>
                <a:cs typeface="Calibri"/>
                <a:sym typeface="Calibri"/>
              </a:rPr>
              <a:t>Тема</a:t>
            </a:r>
            <a:r>
              <a:rPr lang="en-GB" sz="5000" b="1" dirty="0">
                <a:solidFill>
                  <a:srgbClr val="056839"/>
                </a:solidFill>
                <a:latin typeface="Calibri"/>
                <a:ea typeface="Calibri"/>
                <a:cs typeface="Calibri"/>
                <a:sym typeface="Calibri"/>
              </a:rPr>
              <a:t> 1: </a:t>
            </a:r>
            <a:r>
              <a:rPr lang="bg-BG" sz="5000" b="1" dirty="0">
                <a:solidFill>
                  <a:srgbClr val="056839"/>
                </a:solidFill>
                <a:latin typeface="Calibri"/>
                <a:ea typeface="Calibri"/>
                <a:cs typeface="Calibri"/>
                <a:sym typeface="Calibri"/>
              </a:rPr>
              <a:t>Статистика за пластмасите</a:t>
            </a:r>
            <a:endParaRPr sz="5000" b="1" dirty="0">
              <a:solidFill>
                <a:srgbClr val="056839"/>
              </a:solidFill>
              <a:latin typeface="Calibri"/>
              <a:ea typeface="Calibri"/>
              <a:cs typeface="Calibri"/>
              <a:sym typeface="Calibri"/>
            </a:endParaRPr>
          </a:p>
          <a:p>
            <a:pPr marL="0" marR="0" lvl="0" indent="0" algn="l" rtl="0">
              <a:spcBef>
                <a:spcPts val="500"/>
              </a:spcBef>
              <a:spcAft>
                <a:spcPts val="0"/>
              </a:spcAft>
              <a:buNone/>
            </a:pPr>
            <a:endParaRPr sz="2900" b="1"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800" b="1" dirty="0">
              <a:solidFill>
                <a:schemeClr val="dk1"/>
              </a:solidFill>
              <a:latin typeface="Trebuchet MS"/>
              <a:ea typeface="Trebuchet MS"/>
              <a:cs typeface="Trebuchet MS"/>
              <a:sym typeface="Trebuchet MS"/>
            </a:endParaRPr>
          </a:p>
          <a:p>
            <a:pPr marL="0" marR="0" lvl="0" indent="0" algn="just" rtl="0">
              <a:lnSpc>
                <a:spcPct val="150000"/>
              </a:lnSpc>
              <a:spcBef>
                <a:spcPts val="2700"/>
              </a:spcBef>
              <a:spcAft>
                <a:spcPts val="0"/>
              </a:spcAft>
              <a:buNone/>
            </a:pPr>
            <a:endParaRPr sz="3100" dirty="0">
              <a:solidFill>
                <a:schemeClr val="dk1"/>
              </a:solidFill>
              <a:latin typeface="Trebuchet MS"/>
              <a:ea typeface="Trebuchet MS"/>
              <a:cs typeface="Trebuchet MS"/>
              <a:sym typeface="Trebuchet MS"/>
            </a:endParaRPr>
          </a:p>
        </p:txBody>
      </p:sp>
      <p:sp>
        <p:nvSpPr>
          <p:cNvPr id="112" name="Google Shape;112;g14e468cb221_0_1"/>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13" name="Google Shape;113;g14e468cb221_0_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14" name="Google Shape;114;g14e468cb221_0_1"/>
          <p:cNvSpPr/>
          <p:nvPr/>
        </p:nvSpPr>
        <p:spPr>
          <a:xfrm>
            <a:off x="1034414" y="175844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15" name="Google Shape;115;g14e468cb221_0_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16" name="Google Shape;116;g14e468cb221_0_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17" name="Google Shape;117;g14e468cb221_0_1"/>
          <p:cNvPicPr preferRelativeResize="0"/>
          <p:nvPr/>
        </p:nvPicPr>
        <p:blipFill rotWithShape="1">
          <a:blip r:embed="rId5">
            <a:alphaModFix/>
          </a:blip>
          <a:srcRect/>
          <a:stretch/>
        </p:blipFill>
        <p:spPr>
          <a:xfrm>
            <a:off x="6449371" y="2589263"/>
            <a:ext cx="9153561" cy="5152726"/>
          </a:xfrm>
          <a:prstGeom prst="rect">
            <a:avLst/>
          </a:prstGeom>
          <a:noFill/>
          <a:ln>
            <a:noFill/>
          </a:ln>
        </p:spPr>
      </p:pic>
      <p:sp>
        <p:nvSpPr>
          <p:cNvPr id="118" name="Google Shape;118;g14e468cb221_0_1"/>
          <p:cNvSpPr txBox="1"/>
          <p:nvPr/>
        </p:nvSpPr>
        <p:spPr>
          <a:xfrm>
            <a:off x="5815300" y="7742000"/>
            <a:ext cx="13037100" cy="1846629"/>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Clr>
                <a:schemeClr val="dk1"/>
              </a:buClr>
              <a:buSzPts val="1800"/>
              <a:buFont typeface="Arial"/>
              <a:buNone/>
            </a:pPr>
            <a:endParaRPr sz="200" dirty="0">
              <a:solidFill>
                <a:schemeClr val="dk1"/>
              </a:solidFill>
              <a:latin typeface="Calibri"/>
              <a:ea typeface="Calibri"/>
              <a:cs typeface="Calibri"/>
              <a:sym typeface="Calibri"/>
            </a:endParaRPr>
          </a:p>
          <a:p>
            <a:pPr marL="0" lvl="0" indent="0" algn="l" rtl="0">
              <a:lnSpc>
                <a:spcPct val="135000"/>
              </a:lnSpc>
              <a:spcBef>
                <a:spcPts val="2100"/>
              </a:spcBef>
              <a:spcAft>
                <a:spcPts val="0"/>
              </a:spcAft>
              <a:buNone/>
            </a:pPr>
            <a:r>
              <a:rPr lang="ru-RU" sz="3000" dirty="0">
                <a:solidFill>
                  <a:schemeClr val="accent1">
                    <a:lumMod val="50000"/>
                  </a:schemeClr>
                </a:solidFill>
                <a:highlight>
                  <a:srgbClr val="FFFFFF"/>
                </a:highlight>
              </a:rPr>
              <a:t>Как да </a:t>
            </a:r>
            <a:r>
              <a:rPr lang="ru-RU" sz="3000" dirty="0" err="1">
                <a:solidFill>
                  <a:schemeClr val="accent1">
                    <a:lumMod val="50000"/>
                  </a:schemeClr>
                </a:solidFill>
                <a:highlight>
                  <a:srgbClr val="FFFFFF"/>
                </a:highlight>
              </a:rPr>
              <a:t>намалим</a:t>
            </a:r>
            <a:r>
              <a:rPr lang="ru-RU" sz="3000" dirty="0">
                <a:solidFill>
                  <a:schemeClr val="accent1">
                    <a:lumMod val="50000"/>
                  </a:schemeClr>
                </a:solidFill>
                <a:highlight>
                  <a:srgbClr val="FFFFFF"/>
                </a:highlight>
              </a:rPr>
              <a:t> </a:t>
            </a:r>
            <a:r>
              <a:rPr lang="ru-RU" sz="3000" dirty="0" err="1">
                <a:solidFill>
                  <a:schemeClr val="accent1">
                    <a:lumMod val="50000"/>
                  </a:schemeClr>
                </a:solidFill>
                <a:highlight>
                  <a:srgbClr val="FFFFFF"/>
                </a:highlight>
              </a:rPr>
              <a:t>употребата</a:t>
            </a:r>
            <a:r>
              <a:rPr lang="ru-RU" sz="3000" dirty="0">
                <a:solidFill>
                  <a:schemeClr val="accent1">
                    <a:lumMod val="50000"/>
                  </a:schemeClr>
                </a:solidFill>
                <a:highlight>
                  <a:srgbClr val="FFFFFF"/>
                </a:highlight>
              </a:rPr>
              <a:t> на </a:t>
            </a:r>
            <a:r>
              <a:rPr lang="ru-RU" sz="3000" dirty="0" err="1">
                <a:solidFill>
                  <a:schemeClr val="accent1">
                    <a:lumMod val="50000"/>
                  </a:schemeClr>
                </a:solidFill>
                <a:highlight>
                  <a:srgbClr val="FFFFFF"/>
                </a:highlight>
              </a:rPr>
              <a:t>пластмаса</a:t>
            </a:r>
            <a:r>
              <a:rPr lang="ru-RU" sz="3000" dirty="0">
                <a:solidFill>
                  <a:schemeClr val="accent1">
                    <a:lumMod val="50000"/>
                  </a:schemeClr>
                </a:solidFill>
                <a:highlight>
                  <a:srgbClr val="FFFFFF"/>
                </a:highlight>
              </a:rPr>
              <a:t>? </a:t>
            </a:r>
            <a:r>
              <a:rPr lang="ru-RU" sz="3000" dirty="0" err="1">
                <a:solidFill>
                  <a:schemeClr val="accent1">
                    <a:lumMod val="50000"/>
                  </a:schemeClr>
                </a:solidFill>
                <a:highlight>
                  <a:srgbClr val="FFFFFF"/>
                </a:highlight>
              </a:rPr>
              <a:t>Inerdrola</a:t>
            </a:r>
            <a:r>
              <a:rPr lang="en-GB" sz="3000" dirty="0">
                <a:solidFill>
                  <a:schemeClr val="accent1">
                    <a:lumMod val="50000"/>
                  </a:schemeClr>
                </a:solidFill>
              </a:rPr>
              <a:t> </a:t>
            </a:r>
            <a:r>
              <a:rPr lang="en-GB" sz="3000" u="sng" dirty="0">
                <a:solidFill>
                  <a:schemeClr val="hlink"/>
                </a:solidFill>
                <a:hlinkClick r:id="rId6"/>
              </a:rPr>
              <a:t>https://www.iberdrola.com/sustainability/how-to-reduce-plastic-use</a:t>
            </a:r>
            <a:r>
              <a:rPr lang="en-GB" sz="3000" dirty="0">
                <a:solidFill>
                  <a:schemeClr val="dk1"/>
                </a:solidFill>
              </a:rPr>
              <a:t> </a:t>
            </a:r>
            <a:endParaRPr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ctrTitle"/>
          </p:nvPr>
        </p:nvSpPr>
        <p:spPr>
          <a:xfrm>
            <a:off x="369942" y="450"/>
            <a:ext cx="18532200" cy="1371300"/>
          </a:xfrm>
          <a:prstGeom prst="rect">
            <a:avLst/>
          </a:prstGeom>
          <a:noFill/>
          <a:ln>
            <a:noFill/>
          </a:ln>
        </p:spPr>
        <p:txBody>
          <a:bodyPr spcFirstLastPara="1" wrap="square" lIns="148575" tIns="74275" rIns="148575" bIns="74275" anchor="b" anchorCtr="0">
            <a:noAutofit/>
          </a:bodyPr>
          <a:lstStyle/>
          <a:p>
            <a:pPr marL="0" lvl="0" indent="0" algn="l" rtl="0">
              <a:lnSpc>
                <a:spcPct val="150000"/>
              </a:lnSpc>
              <a:spcBef>
                <a:spcPts val="0"/>
              </a:spcBef>
              <a:spcAft>
                <a:spcPts val="0"/>
              </a:spcAft>
              <a:buClr>
                <a:schemeClr val="accent1"/>
              </a:buClr>
              <a:buSzPts val="4600"/>
              <a:buFont typeface="Trebuchet MS"/>
              <a:buNone/>
            </a:pPr>
            <a:r>
              <a:rPr lang="ru-RU" sz="4600" b="1" dirty="0" err="1">
                <a:solidFill>
                  <a:srgbClr val="056839"/>
                </a:solidFill>
                <a:latin typeface="Calibri"/>
                <a:ea typeface="Calibri"/>
                <a:cs typeface="Calibri"/>
                <a:sym typeface="Calibri"/>
              </a:rPr>
              <a:t>Въвеждащ</a:t>
            </a:r>
            <a:r>
              <a:rPr lang="ru-RU" sz="4600" b="1" dirty="0">
                <a:solidFill>
                  <a:srgbClr val="056839"/>
                </a:solidFill>
                <a:latin typeface="Calibri"/>
                <a:ea typeface="Calibri"/>
                <a:cs typeface="Calibri"/>
                <a:sym typeface="Calibri"/>
              </a:rPr>
              <a:t> видеоклип за </a:t>
            </a:r>
            <a:r>
              <a:rPr lang="ru-RU" sz="4600" b="1" dirty="0" err="1">
                <a:solidFill>
                  <a:srgbClr val="056839"/>
                </a:solidFill>
                <a:latin typeface="Calibri"/>
                <a:ea typeface="Calibri"/>
                <a:cs typeface="Calibri"/>
                <a:sym typeface="Calibri"/>
              </a:rPr>
              <a:t>устойчиви</a:t>
            </a:r>
            <a:r>
              <a:rPr lang="ru-RU" sz="4600" b="1" dirty="0">
                <a:solidFill>
                  <a:srgbClr val="056839"/>
                </a:solidFill>
                <a:latin typeface="Calibri"/>
                <a:ea typeface="Calibri"/>
                <a:cs typeface="Calibri"/>
                <a:sym typeface="Calibri"/>
              </a:rPr>
              <a:t> практики на </a:t>
            </a:r>
            <a:r>
              <a:rPr lang="ru-RU" sz="4600" b="1" dirty="0" err="1">
                <a:solidFill>
                  <a:srgbClr val="056839"/>
                </a:solidFill>
                <a:latin typeface="Calibri"/>
                <a:ea typeface="Calibri"/>
                <a:cs typeface="Calibri"/>
                <a:sym typeface="Calibri"/>
              </a:rPr>
              <a:t>работното</a:t>
            </a:r>
            <a:r>
              <a:rPr lang="ru-RU" sz="4600" b="1" dirty="0">
                <a:solidFill>
                  <a:srgbClr val="056839"/>
                </a:solidFill>
                <a:latin typeface="Calibri"/>
                <a:ea typeface="Calibri"/>
                <a:cs typeface="Calibri"/>
                <a:sym typeface="Calibri"/>
              </a:rPr>
              <a:t> </a:t>
            </a:r>
            <a:r>
              <a:rPr lang="ru-RU" sz="4600" b="1" dirty="0" err="1">
                <a:solidFill>
                  <a:srgbClr val="056839"/>
                </a:solidFill>
                <a:latin typeface="Calibri"/>
                <a:ea typeface="Calibri"/>
                <a:cs typeface="Calibri"/>
                <a:sym typeface="Calibri"/>
              </a:rPr>
              <a:t>място</a:t>
            </a:r>
            <a:endParaRPr sz="4600" b="1" dirty="0">
              <a:solidFill>
                <a:srgbClr val="056839"/>
              </a:solidFill>
              <a:latin typeface="Calibri"/>
              <a:ea typeface="Calibri"/>
              <a:cs typeface="Calibri"/>
              <a:sym typeface="Calibri"/>
            </a:endParaRPr>
          </a:p>
        </p:txBody>
      </p:sp>
      <p:sp>
        <p:nvSpPr>
          <p:cNvPr id="124" name="Google Shape;124;p6"/>
          <p:cNvSpPr txBox="1"/>
          <p:nvPr/>
        </p:nvSpPr>
        <p:spPr>
          <a:xfrm>
            <a:off x="635924" y="4129475"/>
            <a:ext cx="10344000" cy="1073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GB" sz="3000" dirty="0" err="1">
                <a:latin typeface="Calibri"/>
                <a:ea typeface="Calibri"/>
                <a:cs typeface="Calibri"/>
                <a:sym typeface="Calibri"/>
              </a:rPr>
              <a:t>Spectraforce</a:t>
            </a:r>
            <a:r>
              <a:rPr lang="en-GB" sz="3000" dirty="0">
                <a:latin typeface="Calibri"/>
                <a:ea typeface="Calibri"/>
                <a:cs typeface="Calibri"/>
                <a:sym typeface="Calibri"/>
              </a:rPr>
              <a:t> TV (2022). 8 </a:t>
            </a:r>
            <a:r>
              <a:rPr lang="bg-BG" sz="3000" dirty="0">
                <a:latin typeface="Calibri"/>
                <a:ea typeface="Calibri"/>
                <a:cs typeface="Calibri"/>
                <a:sym typeface="Calibri"/>
              </a:rPr>
              <a:t>Устойчиви практики на работното място</a:t>
            </a:r>
            <a:r>
              <a:rPr lang="en-GB" sz="3000" dirty="0">
                <a:latin typeface="Calibri"/>
                <a:ea typeface="Calibri"/>
                <a:cs typeface="Calibri"/>
                <a:sym typeface="Calibri"/>
              </a:rPr>
              <a:t>. </a:t>
            </a:r>
            <a:r>
              <a:rPr lang="en-GB" sz="3000" u="sng" dirty="0">
                <a:solidFill>
                  <a:srgbClr val="25AAE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https://www.youtube.com/watch?v=CfM0MxBfi2g</a:t>
            </a:r>
            <a:r>
              <a:rPr lang="en-GB" sz="3000" dirty="0">
                <a:solidFill>
                  <a:srgbClr val="25AAE1"/>
                </a:solidFill>
                <a:latin typeface="Calibri"/>
                <a:ea typeface="Calibri"/>
                <a:cs typeface="Calibri"/>
                <a:sym typeface="Calibri"/>
              </a:rPr>
              <a:t> </a:t>
            </a:r>
            <a:endParaRPr sz="3000" dirty="0">
              <a:solidFill>
                <a:srgbClr val="25AAE1"/>
              </a:solidFill>
              <a:latin typeface="Calibri"/>
              <a:ea typeface="Calibri"/>
              <a:cs typeface="Calibri"/>
              <a:sym typeface="Calibri"/>
            </a:endParaRPr>
          </a:p>
        </p:txBody>
      </p:sp>
      <p:pic>
        <p:nvPicPr>
          <p:cNvPr id="125" name="Google Shape;125;p6" descr="#sustainabilityintheworkplace #sustainability #corporateresponsibility&#10;#spectraforce #ecophoria #newjobphoria&#10;The overall goal of sustainability is meeting present-day needs while not depleting future resources, and everyone can make a difference - including our employer. Does your employer use sustainable practices? We've identified eight ways your workplace can be more sustainable today.&#10;&#10;If you're looking for more articles related to sustainability, read What One Small Business Is Doing For Sustainability.&#10;https://spectraforce.com/sustainable-small-business" title="8 Sustainable Practices In The Workplace">
            <a:hlinkClick r:id="rId4"/>
          </p:cNvPr>
          <p:cNvPicPr preferRelativeResize="0"/>
          <p:nvPr/>
        </p:nvPicPr>
        <p:blipFill>
          <a:blip r:embed="rId5">
            <a:alphaModFix/>
          </a:blip>
          <a:stretch>
            <a:fillRect/>
          </a:stretch>
        </p:blipFill>
        <p:spPr>
          <a:xfrm>
            <a:off x="11348287" y="1908887"/>
            <a:ext cx="8625638" cy="6469229"/>
          </a:xfrm>
          <a:prstGeom prst="rect">
            <a:avLst/>
          </a:prstGeom>
          <a:noFill/>
          <a:ln>
            <a:noFill/>
          </a:ln>
        </p:spPr>
      </p:pic>
      <p:sp>
        <p:nvSpPr>
          <p:cNvPr id="126" name="Google Shape;126;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rgbClr val="FFFFFF"/>
              </a:solidFill>
              <a:latin typeface="Calibri"/>
              <a:ea typeface="Calibri"/>
              <a:cs typeface="Calibri"/>
              <a:sym typeface="Calibri"/>
            </a:endParaRPr>
          </a:p>
        </p:txBody>
      </p:sp>
      <p:pic>
        <p:nvPicPr>
          <p:cNvPr id="127" name="Google Shape;127;p6" descr="Logo&#10;&#10;Description automatically generated"/>
          <p:cNvPicPr preferRelativeResize="0"/>
          <p:nvPr/>
        </p:nvPicPr>
        <p:blipFill rotWithShape="1">
          <a:blip r:embed="rId6">
            <a:alphaModFix/>
          </a:blip>
          <a:srcRect/>
          <a:stretch/>
        </p:blipFill>
        <p:spPr>
          <a:xfrm>
            <a:off x="279021" y="9106292"/>
            <a:ext cx="2025614" cy="996885"/>
          </a:xfrm>
          <a:prstGeom prst="rect">
            <a:avLst/>
          </a:prstGeom>
          <a:noFill/>
          <a:ln>
            <a:noFill/>
          </a:ln>
        </p:spPr>
      </p:pic>
      <p:pic>
        <p:nvPicPr>
          <p:cNvPr id="128" name="Google Shape;128;p6" descr="Graphical user interface, text&#10;&#10;Description automatically generated"/>
          <p:cNvPicPr preferRelativeResize="0"/>
          <p:nvPr/>
        </p:nvPicPr>
        <p:blipFill rotWithShape="1">
          <a:blip r:embed="rId7">
            <a:alphaModFix/>
          </a:blip>
          <a:srcRect/>
          <a:stretch/>
        </p:blipFill>
        <p:spPr>
          <a:xfrm>
            <a:off x="3131911" y="9240848"/>
            <a:ext cx="3468962" cy="7277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p:nvPr/>
        </p:nvSpPr>
        <p:spPr>
          <a:xfrm>
            <a:off x="1034395" y="855000"/>
            <a:ext cx="17761800" cy="7216038"/>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en-US" sz="2800" b="1" dirty="0" err="1">
                <a:solidFill>
                  <a:srgbClr val="056839"/>
                </a:solidFill>
                <a:latin typeface="Calibri"/>
                <a:ea typeface="Calibri"/>
                <a:cs typeface="Calibri"/>
                <a:sym typeface="Calibri"/>
              </a:rPr>
              <a:t>Тема</a:t>
            </a:r>
            <a:r>
              <a:rPr lang="en-US" sz="2800" b="1" dirty="0">
                <a:solidFill>
                  <a:srgbClr val="056839"/>
                </a:solidFill>
                <a:latin typeface="Calibri"/>
                <a:ea typeface="Calibri"/>
                <a:cs typeface="Calibri"/>
                <a:sym typeface="Calibri"/>
              </a:rPr>
              <a:t> 1: </a:t>
            </a:r>
            <a:r>
              <a:rPr lang="ru-RU" sz="2800" b="1" dirty="0" err="1">
                <a:solidFill>
                  <a:srgbClr val="056839"/>
                </a:solidFill>
                <a:latin typeface="Calibri"/>
                <a:ea typeface="Calibri"/>
                <a:cs typeface="Calibri"/>
                <a:sym typeface="Calibri"/>
              </a:rPr>
              <a:t>Загриженост</a:t>
            </a:r>
            <a:r>
              <a:rPr lang="ru-RU" sz="2800" b="1" dirty="0">
                <a:solidFill>
                  <a:srgbClr val="056839"/>
                </a:solidFill>
                <a:latin typeface="Calibri"/>
                <a:ea typeface="Calibri"/>
                <a:cs typeface="Calibri"/>
                <a:sym typeface="Calibri"/>
              </a:rPr>
              <a:t> на бизнеса за </a:t>
            </a:r>
            <a:r>
              <a:rPr lang="ru-RU" sz="2800" b="1" dirty="0" err="1">
                <a:solidFill>
                  <a:srgbClr val="056839"/>
                </a:solidFill>
                <a:latin typeface="Calibri"/>
                <a:ea typeface="Calibri"/>
                <a:cs typeface="Calibri"/>
                <a:sym typeface="Calibri"/>
              </a:rPr>
              <a:t>проблемите</a:t>
            </a:r>
            <a:r>
              <a:rPr lang="ru-RU" sz="2800" b="1" dirty="0">
                <a:solidFill>
                  <a:srgbClr val="056839"/>
                </a:solidFill>
                <a:latin typeface="Calibri"/>
                <a:ea typeface="Calibri"/>
                <a:cs typeface="Calibri"/>
                <a:sym typeface="Calibri"/>
              </a:rPr>
              <a:t> с </a:t>
            </a:r>
            <a:r>
              <a:rPr lang="ru-RU" sz="2800" b="1" dirty="0" err="1">
                <a:solidFill>
                  <a:srgbClr val="056839"/>
                </a:solidFill>
                <a:latin typeface="Calibri"/>
                <a:ea typeface="Calibri"/>
                <a:cs typeface="Calibri"/>
                <a:sym typeface="Calibri"/>
              </a:rPr>
              <a:t>пластмасовите</a:t>
            </a:r>
            <a:r>
              <a:rPr lang="ru-RU" sz="2800" b="1" dirty="0">
                <a:solidFill>
                  <a:srgbClr val="056839"/>
                </a:solidFill>
                <a:latin typeface="Calibri"/>
                <a:ea typeface="Calibri"/>
                <a:cs typeface="Calibri"/>
                <a:sym typeface="Calibri"/>
              </a:rPr>
              <a:t> </a:t>
            </a:r>
            <a:r>
              <a:rPr lang="ru-RU" sz="2800" b="1" dirty="0" err="1">
                <a:solidFill>
                  <a:srgbClr val="056839"/>
                </a:solidFill>
                <a:latin typeface="Calibri"/>
                <a:ea typeface="Calibri"/>
                <a:cs typeface="Calibri"/>
                <a:sym typeface="Calibri"/>
              </a:rPr>
              <a:t>отпадъци</a:t>
            </a:r>
            <a:endParaRPr lang="en-US" sz="2800" b="1" dirty="0">
              <a:solidFill>
                <a:srgbClr val="056839"/>
              </a:solidFill>
              <a:latin typeface="Calibri"/>
              <a:ea typeface="Calibri"/>
              <a:cs typeface="Calibri"/>
              <a:sym typeface="Calibri"/>
            </a:endParaRPr>
          </a:p>
          <a:p>
            <a:pPr marL="0" marR="0" lvl="0" indent="0" algn="l" rtl="0">
              <a:spcBef>
                <a:spcPts val="500"/>
              </a:spcBef>
              <a:spcAft>
                <a:spcPts val="0"/>
              </a:spcAft>
              <a:buNone/>
            </a:pPr>
            <a:endParaRPr sz="2800" b="1"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800" b="1" dirty="0">
              <a:solidFill>
                <a:schemeClr val="dk1"/>
              </a:solidFill>
              <a:latin typeface="Trebuchet MS"/>
              <a:ea typeface="Trebuchet MS"/>
              <a:cs typeface="Trebuchet MS"/>
              <a:sym typeface="Trebuchet MS"/>
            </a:endParaRPr>
          </a:p>
          <a:p>
            <a:pPr marL="0" marR="0" lvl="0" indent="0" algn="just" rtl="0">
              <a:lnSpc>
                <a:spcPct val="150000"/>
              </a:lnSpc>
              <a:spcBef>
                <a:spcPts val="1400"/>
              </a:spcBef>
              <a:spcAft>
                <a:spcPts val="0"/>
              </a:spcAft>
              <a:buNone/>
            </a:pPr>
            <a:r>
              <a:rPr lang="ru-RU" sz="2800" dirty="0">
                <a:solidFill>
                  <a:srgbClr val="056839"/>
                </a:solidFill>
                <a:latin typeface="Calibri"/>
                <a:ea typeface="Calibri"/>
                <a:cs typeface="Calibri"/>
                <a:sym typeface="Calibri"/>
              </a:rPr>
              <a:t>"</a:t>
            </a:r>
            <a:r>
              <a:rPr lang="ru-RU" sz="2800" dirty="0" err="1">
                <a:solidFill>
                  <a:srgbClr val="056839"/>
                </a:solidFill>
                <a:latin typeface="Calibri"/>
                <a:ea typeface="Calibri"/>
                <a:cs typeface="Calibri"/>
                <a:sym typeface="Calibri"/>
              </a:rPr>
              <a:t>Употребата</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пластмаса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увеличава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броя</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замърсителите</a:t>
            </a:r>
            <a:r>
              <a:rPr lang="ru-RU" sz="2800" dirty="0">
                <a:solidFill>
                  <a:srgbClr val="056839"/>
                </a:solidFill>
                <a:latin typeface="Calibri"/>
                <a:ea typeface="Calibri"/>
                <a:cs typeface="Calibri"/>
                <a:sym typeface="Calibri"/>
              </a:rPr>
              <a:t> в </a:t>
            </a:r>
            <a:r>
              <a:rPr lang="ru-RU" sz="2800" dirty="0" err="1">
                <a:solidFill>
                  <a:srgbClr val="056839"/>
                </a:solidFill>
                <a:latin typeface="Calibri"/>
                <a:ea typeface="Calibri"/>
                <a:cs typeface="Calibri"/>
                <a:sym typeface="Calibri"/>
              </a:rPr>
              <a:t>околната</a:t>
            </a:r>
            <a:r>
              <a:rPr lang="ru-RU" sz="2800" dirty="0">
                <a:solidFill>
                  <a:srgbClr val="056839"/>
                </a:solidFill>
                <a:latin typeface="Calibri"/>
                <a:ea typeface="Calibri"/>
                <a:cs typeface="Calibri"/>
                <a:sym typeface="Calibri"/>
              </a:rPr>
              <a:t> среда. </a:t>
            </a:r>
            <a:r>
              <a:rPr lang="ru-RU" sz="2800" dirty="0" err="1">
                <a:solidFill>
                  <a:srgbClr val="056839"/>
                </a:solidFill>
                <a:latin typeface="Calibri"/>
                <a:ea typeface="Calibri"/>
                <a:cs typeface="Calibri"/>
                <a:sym typeface="Calibri"/>
              </a:rPr>
              <a:t>Пластмасови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частици</a:t>
            </a:r>
            <a:r>
              <a:rPr lang="ru-RU" sz="2800" dirty="0">
                <a:solidFill>
                  <a:srgbClr val="056839"/>
                </a:solidFill>
                <a:latin typeface="Calibri"/>
                <a:ea typeface="Calibri"/>
                <a:cs typeface="Calibri"/>
                <a:sym typeface="Calibri"/>
              </a:rPr>
              <a:t> и </a:t>
            </a:r>
            <a:r>
              <a:rPr lang="ru-RU" sz="2800" dirty="0" err="1">
                <a:solidFill>
                  <a:srgbClr val="056839"/>
                </a:solidFill>
                <a:latin typeface="Calibri"/>
                <a:ea typeface="Calibri"/>
                <a:cs typeface="Calibri"/>
                <a:sym typeface="Calibri"/>
              </a:rPr>
              <a:t>други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замърсители</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пластмасова</a:t>
            </a:r>
            <a:r>
              <a:rPr lang="ru-RU" sz="2800" dirty="0">
                <a:solidFill>
                  <a:srgbClr val="056839"/>
                </a:solidFill>
                <a:latin typeface="Calibri"/>
                <a:ea typeface="Calibri"/>
                <a:cs typeface="Calibri"/>
                <a:sym typeface="Calibri"/>
              </a:rPr>
              <a:t> основа се </a:t>
            </a:r>
            <a:r>
              <a:rPr lang="ru-RU" sz="2800" dirty="0" err="1">
                <a:solidFill>
                  <a:srgbClr val="056839"/>
                </a:solidFill>
                <a:latin typeface="Calibri"/>
                <a:ea typeface="Calibri"/>
                <a:cs typeface="Calibri"/>
                <a:sym typeface="Calibri"/>
              </a:rPr>
              <a:t>намират</a:t>
            </a:r>
            <a:r>
              <a:rPr lang="ru-RU" sz="2800" dirty="0">
                <a:solidFill>
                  <a:srgbClr val="056839"/>
                </a:solidFill>
                <a:latin typeface="Calibri"/>
                <a:ea typeface="Calibri"/>
                <a:cs typeface="Calibri"/>
                <a:sym typeface="Calibri"/>
              </a:rPr>
              <a:t> в </a:t>
            </a:r>
            <a:r>
              <a:rPr lang="ru-RU" sz="2800" dirty="0" err="1">
                <a:solidFill>
                  <a:srgbClr val="056839"/>
                </a:solidFill>
                <a:latin typeface="Calibri"/>
                <a:ea typeface="Calibri"/>
                <a:cs typeface="Calibri"/>
                <a:sym typeface="Calibri"/>
              </a:rPr>
              <a:t>околната</a:t>
            </a:r>
            <a:r>
              <a:rPr lang="ru-RU" sz="2800" dirty="0">
                <a:solidFill>
                  <a:srgbClr val="056839"/>
                </a:solidFill>
                <a:latin typeface="Calibri"/>
                <a:ea typeface="Calibri"/>
                <a:cs typeface="Calibri"/>
                <a:sym typeface="Calibri"/>
              </a:rPr>
              <a:t> среда и </a:t>
            </a:r>
            <a:r>
              <a:rPr lang="ru-RU" sz="2800" dirty="0" err="1">
                <a:solidFill>
                  <a:srgbClr val="056839"/>
                </a:solidFill>
                <a:latin typeface="Calibri"/>
                <a:ea typeface="Calibri"/>
                <a:cs typeface="Calibri"/>
                <a:sym typeface="Calibri"/>
              </a:rPr>
              <a:t>хранителната</a:t>
            </a:r>
            <a:r>
              <a:rPr lang="ru-RU" sz="2800" dirty="0">
                <a:solidFill>
                  <a:srgbClr val="056839"/>
                </a:solidFill>
                <a:latin typeface="Calibri"/>
                <a:ea typeface="Calibri"/>
                <a:cs typeface="Calibri"/>
                <a:sym typeface="Calibri"/>
              </a:rPr>
              <a:t> верига, </a:t>
            </a:r>
            <a:r>
              <a:rPr lang="ru-RU" sz="2800" dirty="0" err="1">
                <a:solidFill>
                  <a:srgbClr val="056839"/>
                </a:solidFill>
                <a:latin typeface="Calibri"/>
                <a:ea typeface="Calibri"/>
                <a:cs typeface="Calibri"/>
                <a:sym typeface="Calibri"/>
              </a:rPr>
              <a:t>като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представляват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заплаха</a:t>
            </a:r>
            <a:r>
              <a:rPr lang="ru-RU" sz="2800" dirty="0">
                <a:solidFill>
                  <a:srgbClr val="056839"/>
                </a:solidFill>
                <a:latin typeface="Calibri"/>
                <a:ea typeface="Calibri"/>
                <a:cs typeface="Calibri"/>
                <a:sym typeface="Calibri"/>
              </a:rPr>
              <a:t> за </a:t>
            </a:r>
            <a:r>
              <a:rPr lang="ru-RU" sz="2800" dirty="0" err="1">
                <a:solidFill>
                  <a:srgbClr val="056839"/>
                </a:solidFill>
                <a:latin typeface="Calibri"/>
                <a:ea typeface="Calibri"/>
                <a:cs typeface="Calibri"/>
                <a:sym typeface="Calibri"/>
              </a:rPr>
              <a:t>човешкото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здраве</a:t>
            </a:r>
            <a:r>
              <a:rPr lang="ru-RU" sz="2800" dirty="0">
                <a:solidFill>
                  <a:srgbClr val="056839"/>
                </a:solidFill>
                <a:latin typeface="Calibri"/>
                <a:ea typeface="Calibri"/>
                <a:cs typeface="Calibri"/>
                <a:sym typeface="Calibri"/>
              </a:rPr>
              <a:t>" - </a:t>
            </a:r>
            <a:r>
              <a:rPr lang="ru-RU" sz="2800" dirty="0" err="1">
                <a:solidFill>
                  <a:srgbClr val="056839"/>
                </a:solidFill>
                <a:latin typeface="Calibri"/>
                <a:ea typeface="Calibri"/>
                <a:cs typeface="Calibri"/>
                <a:sym typeface="Calibri"/>
              </a:rPr>
              <a:t>подчертават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Taofeeq</a:t>
            </a:r>
            <a:r>
              <a:rPr lang="ru-RU" sz="2800" dirty="0">
                <a:solidFill>
                  <a:srgbClr val="056839"/>
                </a:solidFill>
                <a:latin typeface="Calibri"/>
                <a:ea typeface="Calibri"/>
                <a:cs typeface="Calibri"/>
                <a:sym typeface="Calibri"/>
              </a:rPr>
              <a:t> D. </a:t>
            </a:r>
            <a:r>
              <a:rPr lang="ru-RU" sz="2800" dirty="0" err="1">
                <a:solidFill>
                  <a:srgbClr val="056839"/>
                </a:solidFill>
                <a:latin typeface="Calibri"/>
                <a:ea typeface="Calibri"/>
                <a:cs typeface="Calibri"/>
                <a:sym typeface="Calibri"/>
              </a:rPr>
              <a:t>Moshood</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Gusman</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Nawanir</a:t>
            </a:r>
            <a:r>
              <a:rPr lang="ru-RU" sz="2800" dirty="0">
                <a:solidFill>
                  <a:srgbClr val="056839"/>
                </a:solidFill>
                <a:latin typeface="Calibri"/>
                <a:ea typeface="Calibri"/>
                <a:cs typeface="Calibri"/>
                <a:sym typeface="Calibri"/>
              </a:rPr>
              <a:t> и </a:t>
            </a:r>
            <a:r>
              <a:rPr lang="ru-RU" sz="2800" dirty="0" err="1">
                <a:solidFill>
                  <a:srgbClr val="056839"/>
                </a:solidFill>
                <a:latin typeface="Calibri"/>
                <a:ea typeface="Calibri"/>
                <a:cs typeface="Calibri"/>
                <a:sym typeface="Calibri"/>
              </a:rPr>
              <a:t>други</a:t>
            </a:r>
            <a:r>
              <a:rPr lang="ru-RU" sz="2800" dirty="0">
                <a:solidFill>
                  <a:srgbClr val="056839"/>
                </a:solidFill>
                <a:latin typeface="Calibri"/>
                <a:ea typeface="Calibri"/>
                <a:cs typeface="Calibri"/>
                <a:sym typeface="Calibri"/>
              </a:rPr>
              <a:t> (2022) </a:t>
            </a:r>
          </a:p>
          <a:p>
            <a:pPr marL="0" marR="0" lvl="0" indent="0" algn="just" rtl="0">
              <a:lnSpc>
                <a:spcPct val="150000"/>
              </a:lnSpc>
              <a:spcBef>
                <a:spcPts val="1400"/>
              </a:spcBef>
              <a:spcAft>
                <a:spcPts val="0"/>
              </a:spcAft>
              <a:buNone/>
            </a:pPr>
            <a:r>
              <a:rPr lang="ru-RU" sz="2800" dirty="0">
                <a:solidFill>
                  <a:srgbClr val="056839"/>
                </a:solidFill>
                <a:latin typeface="Calibri"/>
                <a:ea typeface="Calibri"/>
                <a:cs typeface="Calibri"/>
                <a:sym typeface="Calibri"/>
              </a:rPr>
              <a:t>В бизнес сектора </a:t>
            </a:r>
            <a:r>
              <a:rPr lang="ru-RU" sz="2800" dirty="0" err="1">
                <a:solidFill>
                  <a:srgbClr val="056839"/>
                </a:solidFill>
                <a:latin typeface="Calibri"/>
                <a:ea typeface="Calibri"/>
                <a:cs typeface="Calibri"/>
                <a:sym typeface="Calibri"/>
              </a:rPr>
              <a:t>въпросите</a:t>
            </a:r>
            <a:r>
              <a:rPr lang="ru-RU" sz="2800" dirty="0">
                <a:solidFill>
                  <a:srgbClr val="056839"/>
                </a:solidFill>
                <a:latin typeface="Calibri"/>
                <a:ea typeface="Calibri"/>
                <a:cs typeface="Calibri"/>
                <a:sym typeface="Calibri"/>
              </a:rPr>
              <a:t> за </a:t>
            </a:r>
            <a:r>
              <a:rPr lang="ru-RU" sz="2800" dirty="0" err="1">
                <a:solidFill>
                  <a:srgbClr val="056839"/>
                </a:solidFill>
                <a:latin typeface="Calibri"/>
                <a:ea typeface="Calibri"/>
                <a:cs typeface="Calibri"/>
                <a:sym typeface="Calibri"/>
              </a:rPr>
              <a:t>управлението</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отпадъците</a:t>
            </a:r>
            <a:r>
              <a:rPr lang="ru-RU" sz="2800" dirty="0">
                <a:solidFill>
                  <a:srgbClr val="056839"/>
                </a:solidFill>
                <a:latin typeface="Calibri"/>
                <a:ea typeface="Calibri"/>
                <a:cs typeface="Calibri"/>
                <a:sym typeface="Calibri"/>
              </a:rPr>
              <a:t> и </a:t>
            </a:r>
            <a:r>
              <a:rPr lang="ru-RU" sz="2800" dirty="0" err="1">
                <a:solidFill>
                  <a:srgbClr val="056839"/>
                </a:solidFill>
                <a:latin typeface="Calibri"/>
                <a:ea typeface="Calibri"/>
                <a:cs typeface="Calibri"/>
                <a:sym typeface="Calibri"/>
              </a:rPr>
              <a:t>стандартите</a:t>
            </a:r>
            <a:r>
              <a:rPr lang="ru-RU" sz="2800" dirty="0">
                <a:solidFill>
                  <a:srgbClr val="056839"/>
                </a:solidFill>
                <a:latin typeface="Calibri"/>
                <a:ea typeface="Calibri"/>
                <a:cs typeface="Calibri"/>
                <a:sym typeface="Calibri"/>
              </a:rPr>
              <a:t> за </a:t>
            </a:r>
            <a:r>
              <a:rPr lang="ru-RU" sz="2800" dirty="0" err="1">
                <a:solidFill>
                  <a:srgbClr val="056839"/>
                </a:solidFill>
                <a:latin typeface="Calibri"/>
                <a:ea typeface="Calibri"/>
                <a:cs typeface="Calibri"/>
                <a:sym typeface="Calibri"/>
              </a:rPr>
              <a:t>намаляване</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отпечатъка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върху</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околната</a:t>
            </a:r>
            <a:r>
              <a:rPr lang="ru-RU" sz="2800" dirty="0">
                <a:solidFill>
                  <a:srgbClr val="056839"/>
                </a:solidFill>
                <a:latin typeface="Calibri"/>
                <a:ea typeface="Calibri"/>
                <a:cs typeface="Calibri"/>
                <a:sym typeface="Calibri"/>
              </a:rPr>
              <a:t> среда ни </a:t>
            </a:r>
            <a:r>
              <a:rPr lang="ru-RU" sz="2800" dirty="0" err="1">
                <a:solidFill>
                  <a:srgbClr val="056839"/>
                </a:solidFill>
                <a:latin typeface="Calibri"/>
                <a:ea typeface="Calibri"/>
                <a:cs typeface="Calibri"/>
                <a:sym typeface="Calibri"/>
              </a:rPr>
              <a:t>отвеждат</a:t>
            </a:r>
            <a:r>
              <a:rPr lang="ru-RU" sz="2800" dirty="0">
                <a:solidFill>
                  <a:srgbClr val="056839"/>
                </a:solidFill>
                <a:latin typeface="Calibri"/>
                <a:ea typeface="Calibri"/>
                <a:cs typeface="Calibri"/>
                <a:sym typeface="Calibri"/>
              </a:rPr>
              <a:t> до </a:t>
            </a:r>
            <a:r>
              <a:rPr lang="ru-RU" sz="2800" dirty="0" err="1">
                <a:solidFill>
                  <a:srgbClr val="056839"/>
                </a:solidFill>
                <a:latin typeface="Calibri"/>
                <a:ea typeface="Calibri"/>
                <a:cs typeface="Calibri"/>
                <a:sym typeface="Calibri"/>
              </a:rPr>
              <a:t>идеята</a:t>
            </a:r>
            <a:r>
              <a:rPr lang="ru-RU" sz="2800" dirty="0">
                <a:solidFill>
                  <a:srgbClr val="056839"/>
                </a:solidFill>
                <a:latin typeface="Calibri"/>
                <a:ea typeface="Calibri"/>
                <a:cs typeface="Calibri"/>
                <a:sym typeface="Calibri"/>
              </a:rPr>
              <a:t> за </a:t>
            </a:r>
            <a:r>
              <a:rPr lang="ru-RU" sz="2800" dirty="0" err="1">
                <a:solidFill>
                  <a:srgbClr val="056839"/>
                </a:solidFill>
                <a:latin typeface="Calibri"/>
                <a:ea typeface="Calibri"/>
                <a:cs typeface="Calibri"/>
                <a:sym typeface="Calibri"/>
              </a:rPr>
              <a:t>биоразградимата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пластмаса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Също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така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натискът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върху</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работата</a:t>
            </a:r>
            <a:r>
              <a:rPr lang="ru-RU" sz="2800" dirty="0">
                <a:solidFill>
                  <a:srgbClr val="056839"/>
                </a:solidFill>
                <a:latin typeface="Calibri"/>
                <a:ea typeface="Calibri"/>
                <a:cs typeface="Calibri"/>
                <a:sym typeface="Calibri"/>
              </a:rPr>
              <a:t> на бизнеса е не само да </a:t>
            </a:r>
            <a:r>
              <a:rPr lang="ru-RU" sz="2800" dirty="0" err="1">
                <a:solidFill>
                  <a:srgbClr val="056839"/>
                </a:solidFill>
                <a:latin typeface="Calibri"/>
                <a:ea typeface="Calibri"/>
                <a:cs typeface="Calibri"/>
                <a:sym typeface="Calibri"/>
              </a:rPr>
              <a:t>бъде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ефективен</a:t>
            </a:r>
            <a:r>
              <a:rPr lang="ru-RU" sz="2800" dirty="0">
                <a:solidFill>
                  <a:srgbClr val="056839"/>
                </a:solidFill>
                <a:latin typeface="Calibri"/>
                <a:ea typeface="Calibri"/>
                <a:cs typeface="Calibri"/>
                <a:sym typeface="Calibri"/>
              </a:rPr>
              <a:t>, но и да </a:t>
            </a:r>
            <a:r>
              <a:rPr lang="ru-RU" sz="2800" dirty="0" err="1">
                <a:solidFill>
                  <a:srgbClr val="056839"/>
                </a:solidFill>
                <a:latin typeface="Calibri"/>
                <a:ea typeface="Calibri"/>
                <a:cs typeface="Calibri"/>
                <a:sym typeface="Calibri"/>
              </a:rPr>
              <a:t>бъде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насочен</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към</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устойчивостта</a:t>
            </a:r>
            <a:r>
              <a:rPr lang="ru-RU" sz="2800" dirty="0">
                <a:solidFill>
                  <a:srgbClr val="056839"/>
                </a:solidFill>
                <a:latin typeface="Calibri"/>
                <a:ea typeface="Calibri"/>
                <a:cs typeface="Calibri"/>
                <a:sym typeface="Calibri"/>
              </a:rPr>
              <a:t>. </a:t>
            </a:r>
          </a:p>
          <a:p>
            <a:pPr marL="0" marR="0" lvl="0" indent="0" algn="just" rtl="0">
              <a:lnSpc>
                <a:spcPct val="150000"/>
              </a:lnSpc>
              <a:spcBef>
                <a:spcPts val="1400"/>
              </a:spcBef>
              <a:spcAft>
                <a:spcPts val="0"/>
              </a:spcAft>
              <a:buNone/>
            </a:pPr>
            <a:r>
              <a:rPr lang="ru-RU" sz="2800" dirty="0">
                <a:solidFill>
                  <a:srgbClr val="056839"/>
                </a:solidFill>
                <a:latin typeface="Calibri"/>
                <a:ea typeface="Calibri"/>
                <a:cs typeface="Calibri"/>
                <a:sym typeface="Calibri"/>
              </a:rPr>
              <a:t>Можем да </a:t>
            </a:r>
            <a:r>
              <a:rPr lang="ru-RU" sz="2800" dirty="0" err="1">
                <a:solidFill>
                  <a:srgbClr val="056839"/>
                </a:solidFill>
                <a:latin typeface="Calibri"/>
                <a:ea typeface="Calibri"/>
                <a:cs typeface="Calibri"/>
                <a:sym typeface="Calibri"/>
              </a:rPr>
              <a:t>създадем</a:t>
            </a:r>
            <a:r>
              <a:rPr lang="ru-RU" sz="2800" dirty="0">
                <a:solidFill>
                  <a:srgbClr val="056839"/>
                </a:solidFill>
                <a:latin typeface="Calibri"/>
                <a:ea typeface="Calibri"/>
                <a:cs typeface="Calibri"/>
                <a:sym typeface="Calibri"/>
              </a:rPr>
              <a:t> зелени работни места, </a:t>
            </a:r>
            <a:r>
              <a:rPr lang="ru-RU" sz="2800" dirty="0" err="1">
                <a:solidFill>
                  <a:srgbClr val="056839"/>
                </a:solidFill>
                <a:latin typeface="Calibri"/>
                <a:ea typeface="Calibri"/>
                <a:cs typeface="Calibri"/>
                <a:sym typeface="Calibri"/>
              </a:rPr>
              <a:t>които</a:t>
            </a:r>
            <a:r>
              <a:rPr lang="ru-RU" sz="2800" dirty="0">
                <a:solidFill>
                  <a:srgbClr val="056839"/>
                </a:solidFill>
                <a:latin typeface="Calibri"/>
                <a:ea typeface="Calibri"/>
                <a:cs typeface="Calibri"/>
                <a:sym typeface="Calibri"/>
              </a:rPr>
              <a:t> се </a:t>
            </a:r>
            <a:r>
              <a:rPr lang="ru-RU" sz="2800" dirty="0" err="1">
                <a:solidFill>
                  <a:srgbClr val="056839"/>
                </a:solidFill>
                <a:latin typeface="Calibri"/>
                <a:ea typeface="Calibri"/>
                <a:cs typeface="Calibri"/>
                <a:sym typeface="Calibri"/>
              </a:rPr>
              <a:t>опитват</a:t>
            </a:r>
            <a:r>
              <a:rPr lang="ru-RU" sz="2800" dirty="0">
                <a:solidFill>
                  <a:srgbClr val="056839"/>
                </a:solidFill>
                <a:latin typeface="Calibri"/>
                <a:ea typeface="Calibri"/>
                <a:cs typeface="Calibri"/>
                <a:sym typeface="Calibri"/>
              </a:rPr>
              <a:t> да </a:t>
            </a:r>
            <a:r>
              <a:rPr lang="ru-RU" sz="2800" dirty="0" err="1">
                <a:solidFill>
                  <a:srgbClr val="056839"/>
                </a:solidFill>
                <a:latin typeface="Calibri"/>
                <a:ea typeface="Calibri"/>
                <a:cs typeface="Calibri"/>
                <a:sym typeface="Calibri"/>
              </a:rPr>
              <a:t>намалят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въглеродния</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отпечатък</a:t>
            </a:r>
            <a:r>
              <a:rPr lang="ru-RU" sz="2800" dirty="0">
                <a:solidFill>
                  <a:srgbClr val="056839"/>
                </a:solidFill>
                <a:latin typeface="Calibri"/>
                <a:ea typeface="Calibri"/>
                <a:cs typeface="Calibri"/>
                <a:sym typeface="Calibri"/>
              </a:rPr>
              <a:t> и да </a:t>
            </a:r>
            <a:r>
              <a:rPr lang="ru-RU" sz="2800" dirty="0" err="1">
                <a:solidFill>
                  <a:srgbClr val="056839"/>
                </a:solidFill>
                <a:latin typeface="Calibri"/>
                <a:ea typeface="Calibri"/>
                <a:cs typeface="Calibri"/>
                <a:sym typeface="Calibri"/>
              </a:rPr>
              <a:t>пестят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енергия</a:t>
            </a:r>
            <a:r>
              <a:rPr lang="ru-RU" sz="2800" dirty="0">
                <a:solidFill>
                  <a:srgbClr val="056839"/>
                </a:solidFill>
                <a:latin typeface="Calibri"/>
                <a:ea typeface="Calibri"/>
                <a:cs typeface="Calibri"/>
                <a:sym typeface="Calibri"/>
              </a:rPr>
              <a:t>. </a:t>
            </a:r>
            <a:endParaRPr sz="2800" dirty="0">
              <a:solidFill>
                <a:schemeClr val="dk1"/>
              </a:solidFill>
              <a:latin typeface="Trebuchet MS"/>
              <a:ea typeface="Trebuchet MS"/>
              <a:cs typeface="Trebuchet MS"/>
              <a:sym typeface="Trebuchet MS"/>
            </a:endParaRPr>
          </a:p>
        </p:txBody>
      </p:sp>
      <p:sp>
        <p:nvSpPr>
          <p:cNvPr id="134" name="Google Shape;134;p7"/>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35" name="Google Shape;135;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36" name="Google Shape;136;p7"/>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37" name="Google Shape;137;p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38" name="Google Shape;138;p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p:nvPr/>
        </p:nvSpPr>
        <p:spPr>
          <a:xfrm>
            <a:off x="867415" y="530644"/>
            <a:ext cx="17850000" cy="82710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44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Тема</a:t>
            </a:r>
            <a:r>
              <a:rPr lang="en-GB" sz="44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2: </a:t>
            </a:r>
            <a:r>
              <a:rPr lang="ru-RU" sz="4400" b="1"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Екологосъобразните</a:t>
            </a:r>
            <a:r>
              <a:rPr lang="ru-RU" sz="44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практики </a:t>
            </a:r>
            <a:r>
              <a:rPr lang="ru-RU" sz="4400" b="1"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са</a:t>
            </a:r>
            <a:r>
              <a:rPr lang="ru-RU" sz="44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от </a:t>
            </a:r>
            <a:r>
              <a:rPr lang="ru-RU" sz="4400" b="1"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полза</a:t>
            </a:r>
            <a:r>
              <a:rPr lang="ru-RU" sz="44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за </a:t>
            </a:r>
            <a:r>
              <a:rPr lang="ru-RU" sz="4400" b="1"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организациите</a:t>
            </a:r>
            <a:endParaRPr sz="4400" i="0" dirty="0">
              <a:solidFill>
                <a:srgbClr val="48432A"/>
              </a:solidFill>
              <a:latin typeface="Calibri"/>
              <a:ea typeface="Calibri"/>
              <a:cs typeface="Calibri"/>
              <a:sym typeface="Calibri"/>
            </a:endParaRPr>
          </a:p>
        </p:txBody>
      </p:sp>
      <p:sp>
        <p:nvSpPr>
          <p:cNvPr id="144" name="Google Shape;144;p8"/>
          <p:cNvSpPr txBox="1"/>
          <p:nvPr/>
        </p:nvSpPr>
        <p:spPr>
          <a:xfrm>
            <a:off x="1034414" y="1890287"/>
            <a:ext cx="17761800" cy="7158073"/>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Причини, </a:t>
            </a:r>
            <a:r>
              <a:rPr lang="ru-RU" sz="3300" dirty="0" err="1">
                <a:solidFill>
                  <a:srgbClr val="056839"/>
                </a:solidFill>
                <a:latin typeface="Calibri"/>
                <a:ea typeface="Calibri"/>
                <a:cs typeface="Calibri"/>
                <a:sym typeface="Calibri"/>
              </a:rPr>
              <a:t>поради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които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екологосъобразните</a:t>
            </a:r>
            <a:r>
              <a:rPr lang="ru-RU" sz="3300" dirty="0">
                <a:solidFill>
                  <a:srgbClr val="056839"/>
                </a:solidFill>
                <a:latin typeface="Calibri"/>
                <a:ea typeface="Calibri"/>
                <a:cs typeface="Calibri"/>
                <a:sym typeface="Calibri"/>
              </a:rPr>
              <a:t> практики </a:t>
            </a:r>
            <a:r>
              <a:rPr lang="ru-RU" sz="3300" dirty="0" err="1">
                <a:solidFill>
                  <a:srgbClr val="056839"/>
                </a:solidFill>
                <a:latin typeface="Calibri"/>
                <a:ea typeface="Calibri"/>
                <a:cs typeface="Calibri"/>
                <a:sym typeface="Calibri"/>
              </a:rPr>
              <a:t>са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полезни</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организациите</a:t>
            </a:r>
            <a:r>
              <a:rPr lang="ru-RU" sz="3300" dirty="0">
                <a:solidFill>
                  <a:srgbClr val="056839"/>
                </a:solidFill>
                <a:latin typeface="Calibri"/>
                <a:ea typeface="Calibri"/>
                <a:cs typeface="Calibri"/>
                <a:sym typeface="Calibri"/>
              </a:rPr>
              <a:t>:</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Социално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отговорна</a:t>
            </a:r>
            <a:r>
              <a:rPr lang="ru-RU" sz="3300" dirty="0">
                <a:solidFill>
                  <a:srgbClr val="056839"/>
                </a:solidFill>
                <a:latin typeface="Calibri"/>
                <a:ea typeface="Calibri"/>
                <a:cs typeface="Calibri"/>
                <a:sym typeface="Calibri"/>
              </a:rPr>
              <a:t> организация </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Нови </a:t>
            </a:r>
            <a:r>
              <a:rPr lang="ru-RU" sz="3300" dirty="0" err="1">
                <a:solidFill>
                  <a:srgbClr val="056839"/>
                </a:solidFill>
                <a:latin typeface="Calibri"/>
                <a:ea typeface="Calibri"/>
                <a:cs typeface="Calibri"/>
                <a:sym typeface="Calibri"/>
              </a:rPr>
              <a:t>клиенти</a:t>
            </a:r>
            <a:r>
              <a:rPr lang="ru-RU" sz="3300" dirty="0">
                <a:solidFill>
                  <a:srgbClr val="056839"/>
                </a:solidFill>
                <a:latin typeface="Calibri"/>
                <a:ea typeface="Calibri"/>
                <a:cs typeface="Calibri"/>
                <a:sym typeface="Calibri"/>
              </a:rPr>
              <a:t> с нова устойчива марка</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Изразходване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по-малко</a:t>
            </a:r>
            <a:r>
              <a:rPr lang="ru-RU" sz="3300" dirty="0">
                <a:solidFill>
                  <a:srgbClr val="056839"/>
                </a:solidFill>
                <a:latin typeface="Calibri"/>
                <a:ea typeface="Calibri"/>
                <a:cs typeface="Calibri"/>
                <a:sym typeface="Calibri"/>
              </a:rPr>
              <a:t> средства за </a:t>
            </a:r>
            <a:r>
              <a:rPr lang="ru-RU" sz="3300" dirty="0" err="1">
                <a:solidFill>
                  <a:srgbClr val="056839"/>
                </a:solidFill>
                <a:latin typeface="Calibri"/>
                <a:ea typeface="Calibri"/>
                <a:cs typeface="Calibri"/>
                <a:sym typeface="Calibri"/>
              </a:rPr>
              <a:t>материали</a:t>
            </a:r>
            <a:endParaRPr lang="ru-RU" sz="3300" dirty="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Правна</a:t>
            </a:r>
            <a:r>
              <a:rPr lang="ru-RU" sz="3300" dirty="0">
                <a:solidFill>
                  <a:srgbClr val="056839"/>
                </a:solidFill>
                <a:latin typeface="Calibri"/>
                <a:ea typeface="Calibri"/>
                <a:cs typeface="Calibri"/>
                <a:sym typeface="Calibri"/>
              </a:rPr>
              <a:t> защита</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Защита на </a:t>
            </a:r>
            <a:r>
              <a:rPr lang="ru-RU" sz="3300" dirty="0" err="1">
                <a:solidFill>
                  <a:srgbClr val="056839"/>
                </a:solidFill>
                <a:latin typeface="Calibri"/>
                <a:ea typeface="Calibri"/>
                <a:cs typeface="Calibri"/>
                <a:sym typeface="Calibri"/>
              </a:rPr>
              <a:t>природата</a:t>
            </a:r>
            <a:endParaRPr lang="ru-RU" sz="3300" dirty="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Подобрени</a:t>
            </a:r>
            <a:r>
              <a:rPr lang="ru-RU" sz="3300" dirty="0">
                <a:solidFill>
                  <a:srgbClr val="056839"/>
                </a:solidFill>
                <a:latin typeface="Calibri"/>
                <a:ea typeface="Calibri"/>
                <a:cs typeface="Calibri"/>
                <a:sym typeface="Calibri"/>
              </a:rPr>
              <a:t> условия на труд</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По-здравословно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работно</a:t>
            </a:r>
            <a:r>
              <a:rPr lang="ru-RU" sz="3300" dirty="0">
                <a:solidFill>
                  <a:srgbClr val="056839"/>
                </a:solidFill>
                <a:latin typeface="Calibri"/>
                <a:ea typeface="Calibri"/>
                <a:cs typeface="Calibri"/>
                <a:sym typeface="Calibri"/>
              </a:rPr>
              <a:t> пространство</a:t>
            </a: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Запазване</a:t>
            </a:r>
            <a:r>
              <a:rPr lang="ru-RU" sz="3300" dirty="0">
                <a:solidFill>
                  <a:srgbClr val="056839"/>
                </a:solidFill>
                <a:latin typeface="Calibri"/>
                <a:ea typeface="Calibri"/>
                <a:cs typeface="Calibri"/>
                <a:sym typeface="Calibri"/>
              </a:rPr>
              <a:t> на най-</a:t>
            </a:r>
            <a:r>
              <a:rPr lang="ru-RU" sz="3300" dirty="0" err="1">
                <a:solidFill>
                  <a:srgbClr val="056839"/>
                </a:solidFill>
                <a:latin typeface="Calibri"/>
                <a:ea typeface="Calibri"/>
                <a:cs typeface="Calibri"/>
                <a:sym typeface="Calibri"/>
              </a:rPr>
              <a:t>добрите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таланти</a:t>
            </a:r>
            <a:endParaRPr lang="ru-RU" sz="3300" dirty="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Насърчаване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доброволчеството</a:t>
            </a:r>
            <a:endParaRPr lang="ru-RU" sz="3300" dirty="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Споделяне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печалбата</a:t>
            </a:r>
            <a:r>
              <a:rPr lang="ru-RU" sz="3300" dirty="0">
                <a:solidFill>
                  <a:srgbClr val="056839"/>
                </a:solidFill>
                <a:latin typeface="Calibri"/>
                <a:ea typeface="Calibri"/>
                <a:cs typeface="Calibri"/>
                <a:sym typeface="Calibri"/>
              </a:rPr>
              <a:t> с </a:t>
            </a:r>
            <a:r>
              <a:rPr lang="ru-RU" sz="3300" dirty="0" err="1">
                <a:solidFill>
                  <a:srgbClr val="056839"/>
                </a:solidFill>
                <a:latin typeface="Calibri"/>
                <a:ea typeface="Calibri"/>
                <a:cs typeface="Calibri"/>
                <a:sym typeface="Calibri"/>
              </a:rPr>
              <a:t>местната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общност</a:t>
            </a:r>
            <a:endParaRPr lang="ru-RU" sz="3300" dirty="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None/>
            </a:pP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Информираност</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служителите</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клиентите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относно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потреблението</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екологичните</a:t>
            </a:r>
            <a:r>
              <a:rPr lang="ru-RU" sz="3300" dirty="0">
                <a:solidFill>
                  <a:srgbClr val="056839"/>
                </a:solidFill>
                <a:latin typeface="Calibri"/>
                <a:ea typeface="Calibri"/>
                <a:cs typeface="Calibri"/>
                <a:sym typeface="Calibri"/>
              </a:rPr>
              <a:t> практики </a:t>
            </a:r>
          </a:p>
        </p:txBody>
      </p:sp>
      <p:sp>
        <p:nvSpPr>
          <p:cNvPr id="145" name="Google Shape;145;p8"/>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46" name="Google Shape;146;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47" name="Google Shape;147;p8"/>
          <p:cNvSpPr/>
          <p:nvPr/>
        </p:nvSpPr>
        <p:spPr>
          <a:xfrm>
            <a:off x="1127226" y="145405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48" name="Google Shape;148;p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49" name="Google Shape;149;p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p:nvPr/>
        </p:nvSpPr>
        <p:spPr>
          <a:xfrm>
            <a:off x="555525" y="606675"/>
            <a:ext cx="185718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600" b="1" i="0" dirty="0">
                <a:solidFill>
                  <a:srgbClr val="056839"/>
                </a:solidFill>
                <a:latin typeface="Calibri"/>
                <a:ea typeface="Calibri"/>
                <a:cs typeface="Calibri"/>
                <a:sym typeface="Calibri"/>
              </a:rPr>
              <a:t>Тема 3. </a:t>
            </a:r>
            <a:r>
              <a:rPr lang="ru-RU" sz="4600" b="1" i="0" dirty="0" err="1">
                <a:solidFill>
                  <a:srgbClr val="056839"/>
                </a:solidFill>
                <a:latin typeface="Calibri"/>
                <a:ea typeface="Calibri"/>
                <a:cs typeface="Calibri"/>
                <a:sym typeface="Calibri"/>
              </a:rPr>
              <a:t>Препоръки</a:t>
            </a:r>
            <a:r>
              <a:rPr lang="ru-RU" sz="4600" b="1" i="0" dirty="0">
                <a:solidFill>
                  <a:srgbClr val="056839"/>
                </a:solidFill>
                <a:latin typeface="Calibri"/>
                <a:ea typeface="Calibri"/>
                <a:cs typeface="Calibri"/>
                <a:sym typeface="Calibri"/>
              </a:rPr>
              <a:t> за </a:t>
            </a:r>
            <a:r>
              <a:rPr lang="ru-RU" sz="4600" b="1" i="0" dirty="0" err="1">
                <a:solidFill>
                  <a:srgbClr val="056839"/>
                </a:solidFill>
                <a:latin typeface="Calibri"/>
                <a:ea typeface="Calibri"/>
                <a:cs typeface="Calibri"/>
                <a:sym typeface="Calibri"/>
              </a:rPr>
              <a:t>екологосъобразно</a:t>
            </a:r>
            <a:r>
              <a:rPr lang="ru-RU" sz="4600" b="1" i="0" dirty="0">
                <a:solidFill>
                  <a:srgbClr val="056839"/>
                </a:solidFill>
                <a:latin typeface="Calibri"/>
                <a:ea typeface="Calibri"/>
                <a:cs typeface="Calibri"/>
                <a:sym typeface="Calibri"/>
              </a:rPr>
              <a:t> </a:t>
            </a:r>
            <a:r>
              <a:rPr lang="ru-RU" sz="4600" b="1" i="0" dirty="0" err="1">
                <a:solidFill>
                  <a:srgbClr val="056839"/>
                </a:solidFill>
                <a:latin typeface="Calibri"/>
                <a:ea typeface="Calibri"/>
                <a:cs typeface="Calibri"/>
                <a:sym typeface="Calibri"/>
              </a:rPr>
              <a:t>работно</a:t>
            </a:r>
            <a:r>
              <a:rPr lang="ru-RU" sz="4600" b="1" i="0" dirty="0">
                <a:solidFill>
                  <a:srgbClr val="056839"/>
                </a:solidFill>
                <a:latin typeface="Calibri"/>
                <a:ea typeface="Calibri"/>
                <a:cs typeface="Calibri"/>
                <a:sym typeface="Calibri"/>
              </a:rPr>
              <a:t> </a:t>
            </a:r>
            <a:r>
              <a:rPr lang="ru-RU" sz="4600" b="1" i="0" dirty="0" err="1">
                <a:solidFill>
                  <a:srgbClr val="056839"/>
                </a:solidFill>
                <a:latin typeface="Calibri"/>
                <a:ea typeface="Calibri"/>
                <a:cs typeface="Calibri"/>
                <a:sym typeface="Calibri"/>
              </a:rPr>
              <a:t>място</a:t>
            </a:r>
            <a:endParaRPr sz="7200" i="0" dirty="0">
              <a:solidFill>
                <a:srgbClr val="056839"/>
              </a:solidFill>
              <a:latin typeface="Calibri"/>
              <a:ea typeface="Calibri"/>
              <a:cs typeface="Calibri"/>
              <a:sym typeface="Calibri"/>
            </a:endParaRPr>
          </a:p>
        </p:txBody>
      </p:sp>
      <p:sp>
        <p:nvSpPr>
          <p:cNvPr id="155" name="Google Shape;155;p9"/>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56" name="Google Shape;156;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sp>
        <p:nvSpPr>
          <p:cNvPr id="157" name="Google Shape;157;p9"/>
          <p:cNvSpPr/>
          <p:nvPr/>
        </p:nvSpPr>
        <p:spPr>
          <a:xfrm>
            <a:off x="739861" y="1391469"/>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Trebuchet MS"/>
              <a:ea typeface="Trebuchet MS"/>
              <a:cs typeface="Trebuchet MS"/>
              <a:sym typeface="Trebuchet MS"/>
            </a:endParaRPr>
          </a:p>
        </p:txBody>
      </p:sp>
      <p:pic>
        <p:nvPicPr>
          <p:cNvPr id="158" name="Google Shape;158;p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59" name="Google Shape;159;p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60" name="Google Shape;160;p9"/>
          <p:cNvSpPr txBox="1"/>
          <p:nvPr/>
        </p:nvSpPr>
        <p:spPr>
          <a:xfrm>
            <a:off x="931584" y="1962450"/>
            <a:ext cx="17921400" cy="790597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ru-RU" sz="2800" dirty="0">
                <a:solidFill>
                  <a:srgbClr val="056839"/>
                </a:solidFill>
                <a:latin typeface="Calibri"/>
                <a:ea typeface="Calibri"/>
                <a:cs typeface="Calibri"/>
                <a:sym typeface="Calibri"/>
              </a:rPr>
              <a:t>От </a:t>
            </a:r>
            <a:r>
              <a:rPr lang="ru-RU" sz="2800" dirty="0" err="1">
                <a:solidFill>
                  <a:srgbClr val="056839"/>
                </a:solidFill>
                <a:latin typeface="Calibri"/>
                <a:ea typeface="Calibri"/>
                <a:cs typeface="Calibri"/>
                <a:sym typeface="Calibri"/>
              </a:rPr>
              <a:t>гледна</a:t>
            </a:r>
            <a:r>
              <a:rPr lang="ru-RU" sz="2800" dirty="0">
                <a:solidFill>
                  <a:srgbClr val="056839"/>
                </a:solidFill>
                <a:latin typeface="Calibri"/>
                <a:ea typeface="Calibri"/>
                <a:cs typeface="Calibri"/>
                <a:sym typeface="Calibri"/>
              </a:rPr>
              <a:t> точка на бизнеса </a:t>
            </a:r>
            <a:r>
              <a:rPr lang="ru-RU" sz="2800" dirty="0" err="1">
                <a:solidFill>
                  <a:srgbClr val="056839"/>
                </a:solidFill>
                <a:latin typeface="Calibri"/>
                <a:ea typeface="Calibri"/>
                <a:cs typeface="Calibri"/>
                <a:sym typeface="Calibri"/>
              </a:rPr>
              <a:t>потребителите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по-склонни</a:t>
            </a:r>
            <a:r>
              <a:rPr lang="ru-RU" sz="2800" dirty="0">
                <a:solidFill>
                  <a:srgbClr val="056839"/>
                </a:solidFill>
                <a:latin typeface="Calibri"/>
                <a:ea typeface="Calibri"/>
                <a:cs typeface="Calibri"/>
                <a:sym typeface="Calibri"/>
              </a:rPr>
              <a:t> да </a:t>
            </a:r>
            <a:r>
              <a:rPr lang="ru-RU" sz="2800" dirty="0" err="1">
                <a:solidFill>
                  <a:srgbClr val="056839"/>
                </a:solidFill>
                <a:latin typeface="Calibri"/>
                <a:ea typeface="Calibri"/>
                <a:cs typeface="Calibri"/>
                <a:sym typeface="Calibri"/>
              </a:rPr>
              <a:t>купуват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продукти</a:t>
            </a:r>
            <a:r>
              <a:rPr lang="ru-RU" sz="2800" dirty="0">
                <a:solidFill>
                  <a:srgbClr val="056839"/>
                </a:solidFill>
                <a:latin typeface="Calibri"/>
                <a:ea typeface="Calibri"/>
                <a:cs typeface="Calibri"/>
                <a:sym typeface="Calibri"/>
              </a:rPr>
              <a:t>, да </a:t>
            </a:r>
            <a:r>
              <a:rPr lang="ru-RU" sz="2800" dirty="0" err="1">
                <a:solidFill>
                  <a:srgbClr val="056839"/>
                </a:solidFill>
                <a:latin typeface="Calibri"/>
                <a:ea typeface="Calibri"/>
                <a:cs typeface="Calibri"/>
                <a:sym typeface="Calibri"/>
              </a:rPr>
              <a:t>инвестират</a:t>
            </a:r>
            <a:r>
              <a:rPr lang="ru-RU" sz="2800" dirty="0">
                <a:solidFill>
                  <a:srgbClr val="056839"/>
                </a:solidFill>
                <a:latin typeface="Calibri"/>
                <a:ea typeface="Calibri"/>
                <a:cs typeface="Calibri"/>
                <a:sym typeface="Calibri"/>
              </a:rPr>
              <a:t> в услуги и да подкрепят компании с доказана </a:t>
            </a:r>
            <a:r>
              <a:rPr lang="ru-RU" sz="2800" dirty="0" err="1">
                <a:solidFill>
                  <a:srgbClr val="056839"/>
                </a:solidFill>
                <a:latin typeface="Calibri"/>
                <a:ea typeface="Calibri"/>
                <a:cs typeface="Calibri"/>
                <a:sym typeface="Calibri"/>
              </a:rPr>
              <a:t>социална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отговорност</a:t>
            </a:r>
            <a:r>
              <a:rPr lang="ru-RU" sz="2800" dirty="0">
                <a:solidFill>
                  <a:srgbClr val="056839"/>
                </a:solidFill>
                <a:latin typeface="Calibri"/>
                <a:ea typeface="Calibri"/>
                <a:cs typeface="Calibri"/>
                <a:sym typeface="Calibri"/>
              </a:rPr>
              <a:t> по отношение на </a:t>
            </a:r>
            <a:r>
              <a:rPr lang="ru-RU" sz="2800" dirty="0" err="1">
                <a:solidFill>
                  <a:srgbClr val="056839"/>
                </a:solidFill>
                <a:latin typeface="Calibri"/>
                <a:ea typeface="Calibri"/>
                <a:cs typeface="Calibri"/>
                <a:sym typeface="Calibri"/>
              </a:rPr>
              <a:t>намаляване</a:t>
            </a:r>
            <a:r>
              <a:rPr lang="ru-RU" sz="2800" dirty="0">
                <a:solidFill>
                  <a:srgbClr val="056839"/>
                </a:solidFill>
                <a:latin typeface="Calibri"/>
                <a:ea typeface="Calibri"/>
                <a:cs typeface="Calibri"/>
                <a:sym typeface="Calibri"/>
              </a:rPr>
              <a:t> на </a:t>
            </a:r>
            <a:r>
              <a:rPr lang="ru-RU" sz="2800" dirty="0" err="1">
                <a:solidFill>
                  <a:srgbClr val="056839"/>
                </a:solidFill>
                <a:latin typeface="Calibri"/>
                <a:ea typeface="Calibri"/>
                <a:cs typeface="Calibri"/>
                <a:sym typeface="Calibri"/>
              </a:rPr>
              <a:t>въздействието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върху</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околната</a:t>
            </a:r>
            <a:r>
              <a:rPr lang="ru-RU" sz="2800" dirty="0">
                <a:solidFill>
                  <a:srgbClr val="056839"/>
                </a:solidFill>
                <a:latin typeface="Calibri"/>
                <a:ea typeface="Calibri"/>
                <a:cs typeface="Calibri"/>
                <a:sym typeface="Calibri"/>
              </a:rPr>
              <a:t> среда. </a:t>
            </a:r>
            <a:r>
              <a:rPr lang="ru-RU" sz="2800" b="1" dirty="0" err="1">
                <a:solidFill>
                  <a:srgbClr val="056839"/>
                </a:solidFill>
                <a:latin typeface="Calibri"/>
                <a:ea typeface="Calibri"/>
                <a:cs typeface="Calibri"/>
                <a:sym typeface="Calibri"/>
              </a:rPr>
              <a:t>Проучванията</a:t>
            </a:r>
            <a:r>
              <a:rPr lang="ru-RU" sz="2800" b="1" dirty="0">
                <a:solidFill>
                  <a:srgbClr val="056839"/>
                </a:solidFill>
                <a:latin typeface="Calibri"/>
                <a:ea typeface="Calibri"/>
                <a:cs typeface="Calibri"/>
                <a:sym typeface="Calibri"/>
              </a:rPr>
              <a:t> </a:t>
            </a:r>
            <a:r>
              <a:rPr lang="ru-RU" sz="2800" b="1" dirty="0" err="1">
                <a:solidFill>
                  <a:srgbClr val="056839"/>
                </a:solidFill>
                <a:latin typeface="Calibri"/>
                <a:ea typeface="Calibri"/>
                <a:cs typeface="Calibri"/>
                <a:sym typeface="Calibri"/>
              </a:rPr>
              <a:t>показват</a:t>
            </a:r>
            <a:r>
              <a:rPr lang="ru-RU" sz="2800" b="1" dirty="0">
                <a:solidFill>
                  <a:srgbClr val="056839"/>
                </a:solidFill>
                <a:latin typeface="Calibri"/>
                <a:ea typeface="Calibri"/>
                <a:cs typeface="Calibri"/>
                <a:sym typeface="Calibri"/>
              </a:rPr>
              <a:t>, че </a:t>
            </a:r>
            <a:r>
              <a:rPr lang="ru-RU" sz="2800" b="1" dirty="0" err="1">
                <a:solidFill>
                  <a:srgbClr val="056839"/>
                </a:solidFill>
                <a:latin typeface="Calibri"/>
                <a:ea typeface="Calibri"/>
                <a:cs typeface="Calibri"/>
                <a:sym typeface="Calibri"/>
              </a:rPr>
              <a:t>повечето</a:t>
            </a:r>
            <a:r>
              <a:rPr lang="ru-RU" sz="2800" b="1" dirty="0">
                <a:solidFill>
                  <a:srgbClr val="056839"/>
                </a:solidFill>
                <a:latin typeface="Calibri"/>
                <a:ea typeface="Calibri"/>
                <a:cs typeface="Calibri"/>
                <a:sym typeface="Calibri"/>
              </a:rPr>
              <a:t> потребители подкрепят компании с история на </a:t>
            </a:r>
            <a:r>
              <a:rPr lang="ru-RU" sz="2800" b="1" dirty="0" err="1">
                <a:solidFill>
                  <a:srgbClr val="056839"/>
                </a:solidFill>
                <a:latin typeface="Calibri"/>
                <a:ea typeface="Calibri"/>
                <a:cs typeface="Calibri"/>
                <a:sym typeface="Calibri"/>
              </a:rPr>
              <a:t>устойчивост</a:t>
            </a:r>
            <a:r>
              <a:rPr lang="ru-RU" sz="2800" b="1" dirty="0">
                <a:solidFill>
                  <a:srgbClr val="056839"/>
                </a:solidFill>
                <a:latin typeface="Calibri"/>
                <a:ea typeface="Calibri"/>
                <a:cs typeface="Calibri"/>
                <a:sym typeface="Calibri"/>
              </a:rPr>
              <a:t>.</a:t>
            </a:r>
          </a:p>
          <a:p>
            <a:pPr marL="0" marR="0" lvl="0" indent="0" algn="just" rtl="0">
              <a:lnSpc>
                <a:spcPct val="150000"/>
              </a:lnSpc>
              <a:spcBef>
                <a:spcPts val="0"/>
              </a:spcBef>
              <a:spcAft>
                <a:spcPts val="0"/>
              </a:spcAft>
              <a:buNone/>
            </a:pPr>
            <a:endParaRPr lang="ru-RU" sz="2800"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ru-RU" sz="2800" dirty="0" err="1">
                <a:solidFill>
                  <a:srgbClr val="056839"/>
                </a:solidFill>
                <a:latin typeface="Calibri"/>
                <a:ea typeface="Calibri"/>
                <a:cs typeface="Calibri"/>
                <a:sym typeface="Calibri"/>
              </a:rPr>
              <a:t>Устойчивостта</a:t>
            </a:r>
            <a:r>
              <a:rPr lang="ru-RU" sz="2800" dirty="0">
                <a:solidFill>
                  <a:srgbClr val="056839"/>
                </a:solidFill>
                <a:latin typeface="Calibri"/>
                <a:ea typeface="Calibri"/>
                <a:cs typeface="Calibri"/>
                <a:sym typeface="Calibri"/>
              </a:rPr>
              <a:t> в бизнес </a:t>
            </a:r>
            <a:r>
              <a:rPr lang="ru-RU" sz="2800" dirty="0" err="1">
                <a:solidFill>
                  <a:srgbClr val="056839"/>
                </a:solidFill>
                <a:latin typeface="Calibri"/>
                <a:ea typeface="Calibri"/>
                <a:cs typeface="Calibri"/>
                <a:sym typeface="Calibri"/>
              </a:rPr>
              <a:t>концепцията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днес</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върви</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заедно</a:t>
            </a:r>
            <a:r>
              <a:rPr lang="ru-RU" sz="2800" dirty="0">
                <a:solidFill>
                  <a:srgbClr val="056839"/>
                </a:solidFill>
                <a:latin typeface="Calibri"/>
                <a:ea typeface="Calibri"/>
                <a:cs typeface="Calibri"/>
                <a:sym typeface="Calibri"/>
              </a:rPr>
              <a:t> с </a:t>
            </a:r>
            <a:r>
              <a:rPr lang="ru-RU" sz="2800" dirty="0" err="1">
                <a:solidFill>
                  <a:srgbClr val="056839"/>
                </a:solidFill>
                <a:latin typeface="Calibri"/>
                <a:ea typeface="Calibri"/>
                <a:cs typeface="Calibri"/>
                <a:sym typeface="Calibri"/>
              </a:rPr>
              <a:t>разбирането</a:t>
            </a:r>
            <a:r>
              <a:rPr lang="ru-RU" sz="2800" dirty="0">
                <a:solidFill>
                  <a:srgbClr val="056839"/>
                </a:solidFill>
                <a:latin typeface="Calibri"/>
                <a:ea typeface="Calibri"/>
                <a:cs typeface="Calibri"/>
                <a:sym typeface="Calibri"/>
              </a:rPr>
              <a:t> за </a:t>
            </a:r>
            <a:r>
              <a:rPr lang="ru-RU" sz="2800" dirty="0" err="1">
                <a:solidFill>
                  <a:srgbClr val="056839"/>
                </a:solidFill>
                <a:latin typeface="Calibri"/>
                <a:ea typeface="Calibri"/>
                <a:cs typeface="Calibri"/>
                <a:sym typeface="Calibri"/>
              </a:rPr>
              <a:t>печалба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Потребителите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екологосъобразни</a:t>
            </a:r>
            <a:r>
              <a:rPr lang="ru-RU" sz="2800" dirty="0">
                <a:solidFill>
                  <a:srgbClr val="056839"/>
                </a:solidFill>
                <a:latin typeface="Calibri"/>
                <a:ea typeface="Calibri"/>
                <a:cs typeface="Calibri"/>
                <a:sym typeface="Calibri"/>
              </a:rPr>
              <a:t>, а </a:t>
            </a:r>
            <a:r>
              <a:rPr lang="ru-RU" sz="2800" dirty="0" err="1">
                <a:solidFill>
                  <a:srgbClr val="056839"/>
                </a:solidFill>
                <a:latin typeface="Calibri"/>
                <a:ea typeface="Calibri"/>
                <a:cs typeface="Calibri"/>
                <a:sym typeface="Calibri"/>
              </a:rPr>
              <a:t>предприятията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приемат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техните</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приоритети</a:t>
            </a:r>
            <a:r>
              <a:rPr lang="ru-RU" sz="2800" dirty="0">
                <a:solidFill>
                  <a:srgbClr val="056839"/>
                </a:solidFill>
                <a:latin typeface="Calibri"/>
                <a:ea typeface="Calibri"/>
                <a:cs typeface="Calibri"/>
                <a:sym typeface="Calibri"/>
              </a:rPr>
              <a:t> и се </a:t>
            </a:r>
            <a:r>
              <a:rPr lang="ru-RU" sz="2800" dirty="0" err="1">
                <a:solidFill>
                  <a:srgbClr val="056839"/>
                </a:solidFill>
                <a:latin typeface="Calibri"/>
                <a:ea typeface="Calibri"/>
                <a:cs typeface="Calibri"/>
                <a:sym typeface="Calibri"/>
              </a:rPr>
              <a:t>опитват</a:t>
            </a:r>
            <a:r>
              <a:rPr lang="ru-RU" sz="2800" dirty="0">
                <a:solidFill>
                  <a:srgbClr val="056839"/>
                </a:solidFill>
                <a:latin typeface="Calibri"/>
                <a:ea typeface="Calibri"/>
                <a:cs typeface="Calibri"/>
                <a:sym typeface="Calibri"/>
              </a:rPr>
              <a:t> да </a:t>
            </a:r>
            <a:r>
              <a:rPr lang="ru-RU" sz="2800" dirty="0" err="1">
                <a:solidFill>
                  <a:srgbClr val="056839"/>
                </a:solidFill>
                <a:latin typeface="Calibri"/>
                <a:ea typeface="Calibri"/>
                <a:cs typeface="Calibri"/>
                <a:sym typeface="Calibri"/>
              </a:rPr>
              <a:t>покажат</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своята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социална</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отговорност</a:t>
            </a:r>
            <a:r>
              <a:rPr lang="ru-RU" sz="2800" dirty="0">
                <a:solidFill>
                  <a:srgbClr val="056839"/>
                </a:solidFill>
                <a:latin typeface="Calibri"/>
                <a:ea typeface="Calibri"/>
                <a:cs typeface="Calibri"/>
                <a:sym typeface="Calibri"/>
              </a:rPr>
              <a:t> и </a:t>
            </a:r>
            <a:r>
              <a:rPr lang="ru-RU" sz="2800" dirty="0" err="1">
                <a:solidFill>
                  <a:srgbClr val="056839"/>
                </a:solidFill>
                <a:latin typeface="Calibri"/>
                <a:ea typeface="Calibri"/>
                <a:cs typeface="Calibri"/>
                <a:sym typeface="Calibri"/>
              </a:rPr>
              <a:t>екологосъобразност</a:t>
            </a:r>
            <a:r>
              <a:rPr lang="ru-RU" sz="2800" dirty="0">
                <a:solidFill>
                  <a:srgbClr val="056839"/>
                </a:solidFill>
                <a:latin typeface="Calibri"/>
                <a:ea typeface="Calibri"/>
                <a:cs typeface="Calibri"/>
                <a:sym typeface="Calibri"/>
              </a:rPr>
              <a:t>.</a:t>
            </a:r>
          </a:p>
          <a:p>
            <a:pPr marL="0" marR="0" lvl="0" indent="0" algn="just" rtl="0">
              <a:lnSpc>
                <a:spcPct val="150000"/>
              </a:lnSpc>
              <a:spcBef>
                <a:spcPts val="0"/>
              </a:spcBef>
              <a:spcAft>
                <a:spcPts val="0"/>
              </a:spcAft>
              <a:buNone/>
            </a:pPr>
            <a:endParaRPr lang="ru-RU" sz="2800" dirty="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ru-RU" sz="2800" dirty="0" err="1">
                <a:solidFill>
                  <a:srgbClr val="056839"/>
                </a:solidFill>
                <a:latin typeface="Calibri"/>
                <a:ea typeface="Calibri"/>
                <a:cs typeface="Calibri"/>
                <a:sym typeface="Calibri"/>
              </a:rPr>
              <a:t>Социално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отговорната</a:t>
            </a:r>
            <a:r>
              <a:rPr lang="ru-RU" sz="2800" dirty="0">
                <a:solidFill>
                  <a:srgbClr val="056839"/>
                </a:solidFill>
                <a:latin typeface="Calibri"/>
                <a:ea typeface="Calibri"/>
                <a:cs typeface="Calibri"/>
                <a:sym typeface="Calibri"/>
              </a:rPr>
              <a:t> бизнес концепция, </a:t>
            </a:r>
            <a:r>
              <a:rPr lang="ru-RU" sz="2800" dirty="0" err="1">
                <a:solidFill>
                  <a:srgbClr val="056839"/>
                </a:solidFill>
                <a:latin typeface="Calibri"/>
                <a:ea typeface="Calibri"/>
                <a:cs typeface="Calibri"/>
                <a:sym typeface="Calibri"/>
              </a:rPr>
              <a:t>заедно</a:t>
            </a:r>
            <a:r>
              <a:rPr lang="ru-RU" sz="2800" dirty="0">
                <a:solidFill>
                  <a:srgbClr val="056839"/>
                </a:solidFill>
                <a:latin typeface="Calibri"/>
                <a:ea typeface="Calibri"/>
                <a:cs typeface="Calibri"/>
                <a:sym typeface="Calibri"/>
              </a:rPr>
              <a:t> с </a:t>
            </a:r>
            <a:r>
              <a:rPr lang="ru-RU" sz="2800" dirty="0" err="1">
                <a:solidFill>
                  <a:srgbClr val="056839"/>
                </a:solidFill>
                <a:latin typeface="Calibri"/>
                <a:ea typeface="Calibri"/>
                <a:cs typeface="Calibri"/>
                <a:sym typeface="Calibri"/>
              </a:rPr>
              <a:t>екологичното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съзнание</a:t>
            </a:r>
            <a:r>
              <a:rPr lang="ru-RU" sz="2800" dirty="0">
                <a:solidFill>
                  <a:srgbClr val="056839"/>
                </a:solidFill>
                <a:latin typeface="Calibri"/>
                <a:ea typeface="Calibri"/>
                <a:cs typeface="Calibri"/>
                <a:sym typeface="Calibri"/>
              </a:rPr>
              <a:t> и </a:t>
            </a:r>
            <a:r>
              <a:rPr lang="ru-RU" sz="2800" dirty="0" err="1">
                <a:solidFill>
                  <a:srgbClr val="056839"/>
                </a:solidFill>
                <a:latin typeface="Calibri"/>
                <a:ea typeface="Calibri"/>
                <a:cs typeface="Calibri"/>
                <a:sym typeface="Calibri"/>
              </a:rPr>
              <a:t>устойчивите</a:t>
            </a:r>
            <a:r>
              <a:rPr lang="ru-RU" sz="2800" dirty="0">
                <a:solidFill>
                  <a:srgbClr val="056839"/>
                </a:solidFill>
                <a:latin typeface="Calibri"/>
                <a:ea typeface="Calibri"/>
                <a:cs typeface="Calibri"/>
                <a:sym typeface="Calibri"/>
              </a:rPr>
              <a:t> практики на </a:t>
            </a:r>
            <a:r>
              <a:rPr lang="ru-RU" sz="2800" dirty="0" err="1">
                <a:solidFill>
                  <a:srgbClr val="056839"/>
                </a:solidFill>
                <a:latin typeface="Calibri"/>
                <a:ea typeface="Calibri"/>
                <a:cs typeface="Calibri"/>
                <a:sym typeface="Calibri"/>
              </a:rPr>
              <a:t>работното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място</a:t>
            </a:r>
            <a:r>
              <a:rPr lang="ru-RU" sz="2800" dirty="0">
                <a:solidFill>
                  <a:srgbClr val="056839"/>
                </a:solidFill>
                <a:latin typeface="Calibri"/>
                <a:ea typeface="Calibri"/>
                <a:cs typeface="Calibri"/>
                <a:sym typeface="Calibri"/>
              </a:rPr>
              <a:t>, </a:t>
            </a:r>
            <a:r>
              <a:rPr lang="ru-RU" sz="2800" dirty="0" err="1">
                <a:solidFill>
                  <a:srgbClr val="056839"/>
                </a:solidFill>
                <a:latin typeface="Calibri"/>
                <a:ea typeface="Calibri"/>
                <a:cs typeface="Calibri"/>
                <a:sym typeface="Calibri"/>
              </a:rPr>
              <a:t>възпитава</a:t>
            </a:r>
            <a:r>
              <a:rPr lang="ru-RU" sz="2800" dirty="0">
                <a:solidFill>
                  <a:srgbClr val="056839"/>
                </a:solidFill>
                <a:latin typeface="Calibri"/>
                <a:ea typeface="Calibri"/>
                <a:cs typeface="Calibri"/>
                <a:sym typeface="Calibri"/>
              </a:rPr>
              <a:t> не само </a:t>
            </a:r>
            <a:r>
              <a:rPr lang="ru-RU" sz="2800" dirty="0" err="1">
                <a:solidFill>
                  <a:srgbClr val="056839"/>
                </a:solidFill>
                <a:latin typeface="Calibri"/>
                <a:ea typeface="Calibri"/>
                <a:cs typeface="Calibri"/>
                <a:sym typeface="Calibri"/>
              </a:rPr>
              <a:t>клиентите</a:t>
            </a:r>
            <a:r>
              <a:rPr lang="ru-RU" sz="2800" dirty="0">
                <a:solidFill>
                  <a:srgbClr val="056839"/>
                </a:solidFill>
                <a:latin typeface="Calibri"/>
                <a:ea typeface="Calibri"/>
                <a:cs typeface="Calibri"/>
                <a:sym typeface="Calibri"/>
              </a:rPr>
              <a:t>, но и </a:t>
            </a:r>
            <a:r>
              <a:rPr lang="ru-RU" sz="2800" dirty="0" err="1">
                <a:solidFill>
                  <a:srgbClr val="056839"/>
                </a:solidFill>
                <a:latin typeface="Calibri"/>
                <a:ea typeface="Calibri"/>
                <a:cs typeface="Calibri"/>
                <a:sym typeface="Calibri"/>
              </a:rPr>
              <a:t>работниците</a:t>
            </a:r>
            <a:r>
              <a:rPr lang="ru-RU" sz="2800" dirty="0">
                <a:solidFill>
                  <a:srgbClr val="056839"/>
                </a:solidFill>
                <a:latin typeface="Calibri"/>
                <a:ea typeface="Calibri"/>
                <a:cs typeface="Calibri"/>
                <a:sym typeface="Calibri"/>
              </a:rPr>
              <a:t>. </a:t>
            </a:r>
          </a:p>
          <a:p>
            <a:pPr marL="0" marR="0" lvl="0" indent="0" algn="just" rtl="0">
              <a:lnSpc>
                <a:spcPct val="150000"/>
              </a:lnSpc>
              <a:spcBef>
                <a:spcPts val="0"/>
              </a:spcBef>
              <a:spcAft>
                <a:spcPts val="0"/>
              </a:spcAft>
              <a:buNone/>
            </a:pPr>
            <a:endParaRPr lang="ru-RU" sz="2800" dirty="0">
              <a:solidFill>
                <a:srgbClr val="05683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1302</Words>
  <Application>Microsoft Office PowerPoint</Application>
  <PresentationFormat>Custom</PresentationFormat>
  <Paragraphs>106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Trebuchet MS</vt:lpstr>
      <vt:lpstr>Play</vt:lpstr>
      <vt:lpstr>Calibri</vt:lpstr>
      <vt:lpstr>Times New Roman</vt:lpstr>
      <vt:lpstr>Simple Light</vt:lpstr>
      <vt:lpstr>PowerPoint Presentation</vt:lpstr>
      <vt:lpstr>Учебни цели</vt:lpstr>
      <vt:lpstr>PowerPoint Presentation</vt:lpstr>
      <vt:lpstr>Въвеждащ видеоклип за въглеродните емисии на работното място</vt:lpstr>
      <vt:lpstr>PowerPoint Presentation</vt:lpstr>
      <vt:lpstr>Въвеждащ видеоклип за устойчиви практики на работното място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lastModifiedBy>Miglena Molhova</cp:lastModifiedBy>
  <cp:revision>9</cp:revision>
  <dcterms:created xsi:type="dcterms:W3CDTF">2022-01-31T11:18:27Z</dcterms:created>
  <dcterms:modified xsi:type="dcterms:W3CDTF">2022-11-30T13:43:58Z</dcterms:modified>
</cp:coreProperties>
</file>