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Lst>
  <p:sldSz cx="20574000" cy="10287000"/>
  <p:notesSz cx="6858000" cy="9144000"/>
  <p:embeddedFontLst>
    <p:embeddedFont>
      <p:font typeface="Calibri" panose="020F0502020204030204" pitchFamily="34" charset="0"/>
      <p:regular r:id="rId52"/>
      <p:bold r:id="rId53"/>
      <p:italic r:id="rId54"/>
      <p:boldItalic r:id="rId55"/>
    </p:embeddedFont>
    <p:embeddedFont>
      <p:font typeface="Roboto" panose="02000000000000000000" pitchFamily="2"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0" roundtripDataSignature="AMtx7mi6yI5MrAFqXZe7uhXqLQqtT3xp0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3" d="100"/>
          <a:sy n="73" d="100"/>
        </p:scale>
        <p:origin x="7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lt-LT"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4846b461cf_0_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6" name="Google Shape;206;g14846b461cf_0_82: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4846b461cf_0_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9" name="Google Shape;219;g14846b461cf_0_66: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4846b461cf_0_1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1" name="Google Shape;231;g14846b461cf_0_135: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4bf7436a49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g14bf7436a49_0_1: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4846b461cf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g14846b461cf_0_28: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46bf5c50ed_0_51: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g146bf5c50ed_0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8" name="Google Shape;268;g146bf5c50ed_0_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lt-LT"/>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Clr>
                <a:schemeClr val="dk1"/>
              </a:buClr>
              <a:buSzPts val="1100"/>
              <a:buFont typeface="Arial"/>
              <a:buNone/>
            </a:pPr>
            <a:r>
              <a:rPr lang="lt-LT" sz="2600">
                <a:solidFill>
                  <a:srgbClr val="056839"/>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1"/>
                  </a:ext>
                </a:extLst>
              </a:rPr>
              <a:t>Õiguste vastused: jätkusuutlik, väljavõtmine, magevesi.</a:t>
            </a:r>
            <a:endParaRPr sz="2600">
              <a:solidFill>
                <a:srgbClr val="056839"/>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2"/>
                </a:ext>
              </a:extLst>
            </a:endParaRPr>
          </a:p>
          <a:p>
            <a:pPr marL="0" lvl="0" indent="0" algn="l" rtl="0">
              <a:lnSpc>
                <a:spcPct val="100000"/>
              </a:lnSpc>
              <a:spcBef>
                <a:spcPts val="1200"/>
              </a:spcBef>
              <a:spcAft>
                <a:spcPts val="1200"/>
              </a:spcAft>
              <a:buClr>
                <a:schemeClr val="dk1"/>
              </a:buClr>
              <a:buSzPts val="1100"/>
              <a:buFont typeface="Arial"/>
              <a:buNone/>
            </a:pPr>
            <a:r>
              <a:rPr lang="lt-LT" sz="2600">
                <a:solidFill>
                  <a:srgbClr val="056839"/>
                </a:solidFill>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
                  </a:ext>
                </a:extLst>
              </a:rPr>
              <a:t>Väärad vastused: vajalik, jäätmed, põhjavesi</a:t>
            </a:r>
            <a:r>
              <a:rPr lang="lt-LT" sz="2600">
                <a:solidFill>
                  <a:srgbClr val="056839"/>
                </a:solidFill>
              </a:rPr>
              <a:t>.</a:t>
            </a:r>
            <a:endParaRPr/>
          </a:p>
        </p:txBody>
      </p:sp>
      <p:sp>
        <p:nvSpPr>
          <p:cNvPr id="280" name="Google Shape;280;p7: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2" name="Google Shape;292;p9: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4" name="Google Shape;304;p10: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148a04ea564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5" name="Google Shape;315;g148a04ea564_0_42: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 name="Google Shape;101;p3: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8" name="Google Shape;328;p11: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fe328bf1ee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2" name="Google Shape;342;gfe328bf1ee_0_1: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fe328bf1ee_0_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4" name="Google Shape;364;gfe328bf1ee_0_57: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fe328bf1ee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0" name="Google Shape;380;gfe328bf1ee_0_14: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1474930086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2" name="Google Shape;392;g14749300861_0_0: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148a04ea564_0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lt-LT"/>
              <a:t>Tõsi</a:t>
            </a:r>
            <a:endParaRPr/>
          </a:p>
        </p:txBody>
      </p:sp>
      <p:sp>
        <p:nvSpPr>
          <p:cNvPr id="404" name="Google Shape;404;g148a04ea564_0_35: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5" name="Google Shape;415;p14: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46bf5c50ed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6" name="Google Shape;426;g146bf5c50ed_0_10: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148fbcfc042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9" name="Google Shape;439;g148fbcfc042_0_16: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fe328bf1ee_0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2" name="Google Shape;452;gfe328bf1ee_0_106: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4: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146bf5c50ed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3" name="Google Shape;463;g146bf5c50ed_0_20: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fe328bf1ee_0_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4" name="Google Shape;474;gfe328bf1ee_0_75: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fe328bf1ee_0_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2" name="Google Shape;492;gfe328bf1ee_0_91: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148fbcfc042_0_3: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g148fbcfc042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6" name="Google Shape;506;g148fbcfc042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lt-LT"/>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148a04ea564_0_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1100"/>
              <a:buFont typeface="Arial"/>
              <a:buNone/>
            </a:pPr>
            <a:r>
              <a:rPr lang="lt-LT" sz="1800">
                <a:solidFill>
                  <a:srgbClr val="056839"/>
                </a:solidFill>
              </a:rPr>
              <a:t>Veevool</a:t>
            </a:r>
            <a:endParaRPr/>
          </a:p>
        </p:txBody>
      </p:sp>
      <p:sp>
        <p:nvSpPr>
          <p:cNvPr id="518" name="Google Shape;518;g148a04ea564_0_75: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46bf5c50ed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6" name="Google Shape;526;g146bf5c50ed_0_40: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146bf5c50ed_0_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7" name="Google Shape;537;g146bf5c50ed_0_81: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14749300861_0_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5" name="Google Shape;555;g14749300861_0_60: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14749300861_0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7" name="Google Shape;567;g14749300861_0_44: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148fbcfc042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9" name="Google Shape;579;g148fbcfc042_0_40: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fe328bf1ee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 name="Google Shape;123;gfe328bf1ee_0_42: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14749300861_0_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0" name="Google Shape;590;g14749300861_0_95: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14749300861_0_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5" name="Google Shape;605;g14749300861_0_80: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fe328bf1ee_0_1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0" name="Google Shape;620;gfe328bf1ee_0_120: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46bf5c50ed_0_1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1" name="Google Shape;631;g146bf5c50ed_0_150: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146bf5c50ed_0_1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6" name="Google Shape;646;g146bf5c50ed_0_111: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14749300861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0" name="Google Shape;660;g14749300861_0_22: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46bf5c50ed_0_122: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5" name="Google Shape;675;g146bf5c50ed_0_1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6" name="Google Shape;676;g146bf5c50ed_0_1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lt-LT"/>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48fbcfc042_0_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7" name="Google Shape;687;g148fbcfc042_0_79: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148fbcfc042_0_66: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g148fbcfc042_0_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0" name="Google Shape;700;g148fbcfc042_0_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lt-LT"/>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21: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2" name="Google Shape;71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lt-LT"/>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4846b461cf_0_1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 name="Google Shape;136;g14846b461cf_0_121: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8" name="Google Shape;148;p5: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4749300861_0_1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 name="Google Shape;159;g14749300861_0_117: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4749300861_0_1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14749300861_0_131: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4749300861_0_1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4" name="Google Shape;194;g14749300861_0_160:notes"/>
          <p:cNvSpPr>
            <a:spLocks noGrp="1" noRot="1" noChangeAspect="1"/>
          </p:cNvSpPr>
          <p:nvPr>
            <p:ph type="sldImg" idx="2"/>
          </p:nvPr>
        </p:nvSpPr>
        <p:spPr>
          <a:xfrm>
            <a:off x="342900" y="1143000"/>
            <a:ext cx="61722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5"/>
          <p:cNvSpPr txBox="1">
            <a:spLocks noGrp="1"/>
          </p:cNvSpPr>
          <p:nvPr>
            <p:ph type="title"/>
          </p:nvPr>
        </p:nvSpPr>
        <p:spPr>
          <a:xfrm>
            <a:off x="1414463" y="547688"/>
            <a:ext cx="17745000" cy="1988400"/>
          </a:xfrm>
          <a:prstGeom prst="rect">
            <a:avLst/>
          </a:prstGeom>
          <a:noFill/>
          <a:ln>
            <a:noFill/>
          </a:ln>
        </p:spPr>
        <p:txBody>
          <a:bodyPr spcFirstLastPara="1" wrap="square" lIns="148575" tIns="74275" rIns="148575" bIns="74275" anchor="ctr" anchorCtr="0">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27" name="Google Shape;27;p25"/>
          <p:cNvSpPr txBox="1">
            <a:spLocks noGrp="1"/>
          </p:cNvSpPr>
          <p:nvPr>
            <p:ph type="body" idx="1"/>
          </p:nvPr>
        </p:nvSpPr>
        <p:spPr>
          <a:xfrm>
            <a:off x="1414463" y="2738438"/>
            <a:ext cx="17745000" cy="6527100"/>
          </a:xfrm>
          <a:prstGeom prst="rect">
            <a:avLst/>
          </a:prstGeom>
          <a:noFill/>
          <a:ln>
            <a:noFill/>
          </a:ln>
        </p:spPr>
        <p:txBody>
          <a:bodyPr spcFirstLastPara="1" wrap="square" lIns="148575" tIns="74275" rIns="148575" bIns="74275" anchor="t" anchorCtr="0">
            <a:normAutofit/>
          </a:bodyPr>
          <a:lstStyle>
            <a:lvl1pPr marL="457200" lvl="0" indent="-412750" algn="l">
              <a:lnSpc>
                <a:spcPct val="90000"/>
              </a:lnSpc>
              <a:spcBef>
                <a:spcPts val="1600"/>
              </a:spcBef>
              <a:spcAft>
                <a:spcPts val="0"/>
              </a:spcAft>
              <a:buClr>
                <a:schemeClr val="dk1"/>
              </a:buClr>
              <a:buSzPts val="2900"/>
              <a:buChar char="•"/>
              <a:defRPr/>
            </a:lvl1pPr>
            <a:lvl2pPr marL="914400" lvl="1" indent="-412750" algn="l">
              <a:lnSpc>
                <a:spcPct val="90000"/>
              </a:lnSpc>
              <a:spcBef>
                <a:spcPts val="800"/>
              </a:spcBef>
              <a:spcAft>
                <a:spcPts val="0"/>
              </a:spcAft>
              <a:buClr>
                <a:schemeClr val="dk1"/>
              </a:buClr>
              <a:buSzPts val="2900"/>
              <a:buChar char="•"/>
              <a:defRPr/>
            </a:lvl2pPr>
            <a:lvl3pPr marL="1371600" lvl="2" indent="-412750" algn="l">
              <a:lnSpc>
                <a:spcPct val="90000"/>
              </a:lnSpc>
              <a:spcBef>
                <a:spcPts val="800"/>
              </a:spcBef>
              <a:spcAft>
                <a:spcPts val="0"/>
              </a:spcAft>
              <a:buClr>
                <a:schemeClr val="dk1"/>
              </a:buClr>
              <a:buSzPts val="2900"/>
              <a:buChar char="•"/>
              <a:defRPr/>
            </a:lvl3pPr>
            <a:lvl4pPr marL="1828800" lvl="3" indent="-412750" algn="l">
              <a:lnSpc>
                <a:spcPct val="90000"/>
              </a:lnSpc>
              <a:spcBef>
                <a:spcPts val="800"/>
              </a:spcBef>
              <a:spcAft>
                <a:spcPts val="0"/>
              </a:spcAft>
              <a:buClr>
                <a:schemeClr val="dk1"/>
              </a:buClr>
              <a:buSzPts val="2900"/>
              <a:buChar char="•"/>
              <a:defRPr/>
            </a:lvl4pPr>
            <a:lvl5pPr marL="2286000" lvl="4" indent="-412750" algn="l">
              <a:lnSpc>
                <a:spcPct val="90000"/>
              </a:lnSpc>
              <a:spcBef>
                <a:spcPts val="800"/>
              </a:spcBef>
              <a:spcAft>
                <a:spcPts val="0"/>
              </a:spcAft>
              <a:buClr>
                <a:schemeClr val="dk1"/>
              </a:buClr>
              <a:buSzPts val="2900"/>
              <a:buChar char="•"/>
              <a:defRPr/>
            </a:lvl5pPr>
            <a:lvl6pPr marL="2743200" lvl="5" indent="-412750" algn="l">
              <a:lnSpc>
                <a:spcPct val="90000"/>
              </a:lnSpc>
              <a:spcBef>
                <a:spcPts val="800"/>
              </a:spcBef>
              <a:spcAft>
                <a:spcPts val="0"/>
              </a:spcAft>
              <a:buClr>
                <a:schemeClr val="dk1"/>
              </a:buClr>
              <a:buSzPts val="2900"/>
              <a:buChar char="•"/>
              <a:defRPr/>
            </a:lvl6pPr>
            <a:lvl7pPr marL="3200400" lvl="6" indent="-412750" algn="l">
              <a:lnSpc>
                <a:spcPct val="90000"/>
              </a:lnSpc>
              <a:spcBef>
                <a:spcPts val="800"/>
              </a:spcBef>
              <a:spcAft>
                <a:spcPts val="0"/>
              </a:spcAft>
              <a:buClr>
                <a:schemeClr val="dk1"/>
              </a:buClr>
              <a:buSzPts val="2900"/>
              <a:buChar char="•"/>
              <a:defRPr/>
            </a:lvl7pPr>
            <a:lvl8pPr marL="3657600" lvl="7" indent="-412750" algn="l">
              <a:lnSpc>
                <a:spcPct val="90000"/>
              </a:lnSpc>
              <a:spcBef>
                <a:spcPts val="800"/>
              </a:spcBef>
              <a:spcAft>
                <a:spcPts val="0"/>
              </a:spcAft>
              <a:buClr>
                <a:schemeClr val="dk1"/>
              </a:buClr>
              <a:buSzPts val="2900"/>
              <a:buChar char="•"/>
              <a:defRPr/>
            </a:lvl8pPr>
            <a:lvl9pPr marL="4114800" lvl="8" indent="-412750" algn="l">
              <a:lnSpc>
                <a:spcPct val="90000"/>
              </a:lnSpc>
              <a:spcBef>
                <a:spcPts val="800"/>
              </a:spcBef>
              <a:spcAft>
                <a:spcPts val="0"/>
              </a:spcAft>
              <a:buClr>
                <a:schemeClr val="dk1"/>
              </a:buClr>
              <a:buSzPts val="2900"/>
              <a:buChar char="•"/>
              <a:defRPr/>
            </a:lvl9pPr>
          </a:lstStyle>
          <a:p>
            <a:endParaRPr/>
          </a:p>
        </p:txBody>
      </p:sp>
      <p:sp>
        <p:nvSpPr>
          <p:cNvPr id="28" name="Google Shape;28;p25"/>
          <p:cNvSpPr txBox="1">
            <a:spLocks noGrp="1"/>
          </p:cNvSpPr>
          <p:nvPr>
            <p:ph type="dt" idx="10"/>
          </p:nvPr>
        </p:nvSpPr>
        <p:spPr>
          <a:xfrm>
            <a:off x="1414463" y="9534525"/>
            <a:ext cx="4629300" cy="547800"/>
          </a:xfrm>
          <a:prstGeom prst="rect">
            <a:avLst/>
          </a:prstGeom>
          <a:noFill/>
          <a:ln>
            <a:noFill/>
          </a:ln>
        </p:spPr>
        <p:txBody>
          <a:bodyPr spcFirstLastPara="1" wrap="square" lIns="148575" tIns="74275" rIns="148575" bIns="74275" anchor="ctr" anchorCtr="0">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29" name="Google Shape;29;p25"/>
          <p:cNvSpPr txBox="1">
            <a:spLocks noGrp="1"/>
          </p:cNvSpPr>
          <p:nvPr>
            <p:ph type="ftr" idx="11"/>
          </p:nvPr>
        </p:nvSpPr>
        <p:spPr>
          <a:xfrm>
            <a:off x="6815138" y="9534525"/>
            <a:ext cx="6943800" cy="547800"/>
          </a:xfrm>
          <a:prstGeom prst="rect">
            <a:avLst/>
          </a:prstGeom>
          <a:noFill/>
          <a:ln>
            <a:noFill/>
          </a:ln>
        </p:spPr>
        <p:txBody>
          <a:bodyPr spcFirstLastPara="1" wrap="square" lIns="148575" tIns="74275" rIns="148575" bIns="74275" anchor="ctr"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30" name="Google Shape;30;p25"/>
          <p:cNvSpPr txBox="1">
            <a:spLocks noGrp="1"/>
          </p:cNvSpPr>
          <p:nvPr>
            <p:ph type="sldNum" idx="12"/>
          </p:nvPr>
        </p:nvSpPr>
        <p:spPr>
          <a:xfrm>
            <a:off x="14530388" y="9534525"/>
            <a:ext cx="4629300" cy="547800"/>
          </a:xfrm>
          <a:prstGeom prst="rect">
            <a:avLst/>
          </a:prstGeom>
          <a:noFill/>
          <a:ln>
            <a:noFill/>
          </a:ln>
        </p:spPr>
        <p:txBody>
          <a:bodyPr spcFirstLastPara="1" wrap="square" lIns="148575" tIns="74275" rIns="148575" bIns="74275" anchor="ctr"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2571750" y="1683545"/>
            <a:ext cx="15430500" cy="3581400"/>
          </a:xfrm>
          <a:prstGeom prst="rect">
            <a:avLst/>
          </a:prstGeom>
          <a:noFill/>
          <a:ln>
            <a:noFill/>
          </a:ln>
        </p:spPr>
        <p:txBody>
          <a:bodyPr spcFirstLastPara="1" wrap="square" lIns="148575" tIns="74275" rIns="148575" bIns="74275" anchor="b" anchorCtr="0">
            <a:normAutofit/>
          </a:bodyPr>
          <a:lstStyle>
            <a:lvl1pPr lvl="0" algn="ctr">
              <a:lnSpc>
                <a:spcPct val="90000"/>
              </a:lnSpc>
              <a:spcBef>
                <a:spcPts val="0"/>
              </a:spcBef>
              <a:spcAft>
                <a:spcPts val="0"/>
              </a:spcAft>
              <a:buClr>
                <a:schemeClr val="dk1"/>
              </a:buClr>
              <a:buSzPts val="9800"/>
              <a:buFont typeface="Calibri"/>
              <a:buNone/>
              <a:defRPr sz="9800"/>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17" name="Google Shape;17;p23"/>
          <p:cNvSpPr txBox="1">
            <a:spLocks noGrp="1"/>
          </p:cNvSpPr>
          <p:nvPr>
            <p:ph type="subTitle" idx="1"/>
          </p:nvPr>
        </p:nvSpPr>
        <p:spPr>
          <a:xfrm>
            <a:off x="2571750" y="5403057"/>
            <a:ext cx="15430500" cy="2483700"/>
          </a:xfrm>
          <a:prstGeom prst="rect">
            <a:avLst/>
          </a:prstGeom>
          <a:noFill/>
          <a:ln>
            <a:noFill/>
          </a:ln>
        </p:spPr>
        <p:txBody>
          <a:bodyPr spcFirstLastPara="1" wrap="square" lIns="148575" tIns="74275" rIns="148575" bIns="74275" anchor="t" anchorCtr="0">
            <a:normAutofit/>
          </a:bodyPr>
          <a:lstStyle>
            <a:lvl1pPr lvl="0" algn="ctr">
              <a:lnSpc>
                <a:spcPct val="90000"/>
              </a:lnSpc>
              <a:spcBef>
                <a:spcPts val="1600"/>
              </a:spcBef>
              <a:spcAft>
                <a:spcPts val="0"/>
              </a:spcAft>
              <a:buClr>
                <a:schemeClr val="dk1"/>
              </a:buClr>
              <a:buSzPts val="3900"/>
              <a:buNone/>
              <a:defRPr sz="3900"/>
            </a:lvl1pPr>
            <a:lvl2pPr lvl="1" algn="ctr">
              <a:lnSpc>
                <a:spcPct val="90000"/>
              </a:lnSpc>
              <a:spcBef>
                <a:spcPts val="800"/>
              </a:spcBef>
              <a:spcAft>
                <a:spcPts val="0"/>
              </a:spcAft>
              <a:buClr>
                <a:schemeClr val="dk1"/>
              </a:buClr>
              <a:buSzPts val="3300"/>
              <a:buNone/>
              <a:defRPr sz="3300"/>
            </a:lvl2pPr>
            <a:lvl3pPr lvl="2" algn="ctr">
              <a:lnSpc>
                <a:spcPct val="90000"/>
              </a:lnSpc>
              <a:spcBef>
                <a:spcPts val="800"/>
              </a:spcBef>
              <a:spcAft>
                <a:spcPts val="0"/>
              </a:spcAft>
              <a:buClr>
                <a:schemeClr val="dk1"/>
              </a:buClr>
              <a:buSzPts val="2900"/>
              <a:buNone/>
              <a:defRPr sz="2900"/>
            </a:lvl3pPr>
            <a:lvl4pPr lvl="3" algn="ctr">
              <a:lnSpc>
                <a:spcPct val="90000"/>
              </a:lnSpc>
              <a:spcBef>
                <a:spcPts val="800"/>
              </a:spcBef>
              <a:spcAft>
                <a:spcPts val="0"/>
              </a:spcAft>
              <a:buClr>
                <a:schemeClr val="dk1"/>
              </a:buClr>
              <a:buSzPts val="2600"/>
              <a:buNone/>
              <a:defRPr sz="2600"/>
            </a:lvl4pPr>
            <a:lvl5pPr lvl="4" algn="ctr">
              <a:lnSpc>
                <a:spcPct val="90000"/>
              </a:lnSpc>
              <a:spcBef>
                <a:spcPts val="800"/>
              </a:spcBef>
              <a:spcAft>
                <a:spcPts val="0"/>
              </a:spcAft>
              <a:buClr>
                <a:schemeClr val="dk1"/>
              </a:buClr>
              <a:buSzPts val="2600"/>
              <a:buNone/>
              <a:defRPr sz="2600"/>
            </a:lvl5pPr>
            <a:lvl6pPr lvl="5" algn="ctr">
              <a:lnSpc>
                <a:spcPct val="90000"/>
              </a:lnSpc>
              <a:spcBef>
                <a:spcPts val="800"/>
              </a:spcBef>
              <a:spcAft>
                <a:spcPts val="0"/>
              </a:spcAft>
              <a:buClr>
                <a:schemeClr val="dk1"/>
              </a:buClr>
              <a:buSzPts val="2600"/>
              <a:buNone/>
              <a:defRPr sz="2600"/>
            </a:lvl6pPr>
            <a:lvl7pPr lvl="6" algn="ctr">
              <a:lnSpc>
                <a:spcPct val="90000"/>
              </a:lnSpc>
              <a:spcBef>
                <a:spcPts val="800"/>
              </a:spcBef>
              <a:spcAft>
                <a:spcPts val="0"/>
              </a:spcAft>
              <a:buClr>
                <a:schemeClr val="dk1"/>
              </a:buClr>
              <a:buSzPts val="2600"/>
              <a:buNone/>
              <a:defRPr sz="2600"/>
            </a:lvl7pPr>
            <a:lvl8pPr lvl="7" algn="ctr">
              <a:lnSpc>
                <a:spcPct val="90000"/>
              </a:lnSpc>
              <a:spcBef>
                <a:spcPts val="800"/>
              </a:spcBef>
              <a:spcAft>
                <a:spcPts val="0"/>
              </a:spcAft>
              <a:buClr>
                <a:schemeClr val="dk1"/>
              </a:buClr>
              <a:buSzPts val="2600"/>
              <a:buNone/>
              <a:defRPr sz="2600"/>
            </a:lvl8pPr>
            <a:lvl9pPr lvl="8" algn="ctr">
              <a:lnSpc>
                <a:spcPct val="90000"/>
              </a:lnSpc>
              <a:spcBef>
                <a:spcPts val="800"/>
              </a:spcBef>
              <a:spcAft>
                <a:spcPts val="0"/>
              </a:spcAft>
              <a:buClr>
                <a:schemeClr val="dk1"/>
              </a:buClr>
              <a:buSzPts val="2600"/>
              <a:buNone/>
              <a:defRPr sz="2600"/>
            </a:lvl9pPr>
          </a:lstStyle>
          <a:p>
            <a:endParaRPr/>
          </a:p>
        </p:txBody>
      </p:sp>
      <p:sp>
        <p:nvSpPr>
          <p:cNvPr id="18" name="Google Shape;18;p23"/>
          <p:cNvSpPr txBox="1">
            <a:spLocks noGrp="1"/>
          </p:cNvSpPr>
          <p:nvPr>
            <p:ph type="dt" idx="10"/>
          </p:nvPr>
        </p:nvSpPr>
        <p:spPr>
          <a:xfrm>
            <a:off x="1414463" y="9534525"/>
            <a:ext cx="4629300" cy="547800"/>
          </a:xfrm>
          <a:prstGeom prst="rect">
            <a:avLst/>
          </a:prstGeom>
          <a:noFill/>
          <a:ln>
            <a:noFill/>
          </a:ln>
        </p:spPr>
        <p:txBody>
          <a:bodyPr spcFirstLastPara="1" wrap="square" lIns="148575" tIns="74275" rIns="148575" bIns="74275" anchor="ctr" anchorCtr="0">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19" name="Google Shape;19;p23"/>
          <p:cNvSpPr txBox="1">
            <a:spLocks noGrp="1"/>
          </p:cNvSpPr>
          <p:nvPr>
            <p:ph type="ftr" idx="11"/>
          </p:nvPr>
        </p:nvSpPr>
        <p:spPr>
          <a:xfrm>
            <a:off x="6815138" y="9534525"/>
            <a:ext cx="6943800" cy="547800"/>
          </a:xfrm>
          <a:prstGeom prst="rect">
            <a:avLst/>
          </a:prstGeom>
          <a:noFill/>
          <a:ln>
            <a:noFill/>
          </a:ln>
        </p:spPr>
        <p:txBody>
          <a:bodyPr spcFirstLastPara="1" wrap="square" lIns="148575" tIns="74275" rIns="148575" bIns="74275" anchor="ctr"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20" name="Google Shape;20;p23"/>
          <p:cNvSpPr txBox="1">
            <a:spLocks noGrp="1"/>
          </p:cNvSpPr>
          <p:nvPr>
            <p:ph type="sldNum" idx="12"/>
          </p:nvPr>
        </p:nvSpPr>
        <p:spPr>
          <a:xfrm>
            <a:off x="14530388" y="9534525"/>
            <a:ext cx="4629300" cy="547800"/>
          </a:xfrm>
          <a:prstGeom prst="rect">
            <a:avLst/>
          </a:prstGeom>
          <a:noFill/>
          <a:ln>
            <a:noFill/>
          </a:ln>
        </p:spPr>
        <p:txBody>
          <a:bodyPr spcFirstLastPara="1" wrap="square" lIns="148575" tIns="74275" rIns="148575" bIns="74275" anchor="ctr"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extLst>
      <p:ext uri="{BB962C8B-B14F-4D97-AF65-F5344CB8AC3E}">
        <p14:creationId xmlns:p14="http://schemas.microsoft.com/office/powerpoint/2010/main" val="209747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24"/>
          <p:cNvSpPr txBox="1">
            <a:spLocks noGrp="1"/>
          </p:cNvSpPr>
          <p:nvPr>
            <p:ph type="dt" idx="10"/>
          </p:nvPr>
        </p:nvSpPr>
        <p:spPr>
          <a:xfrm>
            <a:off x="1414463" y="9534525"/>
            <a:ext cx="4629300" cy="547800"/>
          </a:xfrm>
          <a:prstGeom prst="rect">
            <a:avLst/>
          </a:prstGeom>
          <a:noFill/>
          <a:ln>
            <a:noFill/>
          </a:ln>
        </p:spPr>
        <p:txBody>
          <a:bodyPr spcFirstLastPara="1" wrap="square" lIns="148575" tIns="74275" rIns="148575" bIns="74275" anchor="ctr" anchorCtr="0">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23" name="Google Shape;23;p24"/>
          <p:cNvSpPr txBox="1">
            <a:spLocks noGrp="1"/>
          </p:cNvSpPr>
          <p:nvPr>
            <p:ph type="ftr" idx="11"/>
          </p:nvPr>
        </p:nvSpPr>
        <p:spPr>
          <a:xfrm>
            <a:off x="6815138" y="9534525"/>
            <a:ext cx="6943800" cy="547800"/>
          </a:xfrm>
          <a:prstGeom prst="rect">
            <a:avLst/>
          </a:prstGeom>
          <a:noFill/>
          <a:ln>
            <a:noFill/>
          </a:ln>
        </p:spPr>
        <p:txBody>
          <a:bodyPr spcFirstLastPara="1" wrap="square" lIns="148575" tIns="74275" rIns="148575" bIns="74275" anchor="ctr"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24" name="Google Shape;24;p24"/>
          <p:cNvSpPr txBox="1">
            <a:spLocks noGrp="1"/>
          </p:cNvSpPr>
          <p:nvPr>
            <p:ph type="sldNum" idx="12"/>
          </p:nvPr>
        </p:nvSpPr>
        <p:spPr>
          <a:xfrm>
            <a:off x="14530388" y="9534525"/>
            <a:ext cx="4629300" cy="547800"/>
          </a:xfrm>
          <a:prstGeom prst="rect">
            <a:avLst/>
          </a:prstGeom>
          <a:noFill/>
          <a:ln>
            <a:noFill/>
          </a:ln>
        </p:spPr>
        <p:txBody>
          <a:bodyPr spcFirstLastPara="1" wrap="square" lIns="148575" tIns="74275" rIns="148575" bIns="74275" anchor="ctr"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extLst>
      <p:ext uri="{BB962C8B-B14F-4D97-AF65-F5344CB8AC3E}">
        <p14:creationId xmlns:p14="http://schemas.microsoft.com/office/powerpoint/2010/main" val="31456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6"/>
          <p:cNvSpPr txBox="1">
            <a:spLocks noGrp="1"/>
          </p:cNvSpPr>
          <p:nvPr>
            <p:ph type="title"/>
          </p:nvPr>
        </p:nvSpPr>
        <p:spPr>
          <a:xfrm>
            <a:off x="1403747" y="2564607"/>
            <a:ext cx="17745000" cy="4279200"/>
          </a:xfrm>
          <a:prstGeom prst="rect">
            <a:avLst/>
          </a:prstGeom>
          <a:noFill/>
          <a:ln>
            <a:noFill/>
          </a:ln>
        </p:spPr>
        <p:txBody>
          <a:bodyPr spcFirstLastPara="1" wrap="square" lIns="148575" tIns="74275" rIns="148575" bIns="74275" anchor="b" anchorCtr="0">
            <a:normAutofit/>
          </a:bodyPr>
          <a:lstStyle>
            <a:lvl1pPr lvl="0" algn="l">
              <a:lnSpc>
                <a:spcPct val="90000"/>
              </a:lnSpc>
              <a:spcBef>
                <a:spcPts val="0"/>
              </a:spcBef>
              <a:spcAft>
                <a:spcPts val="0"/>
              </a:spcAft>
              <a:buClr>
                <a:schemeClr val="dk1"/>
              </a:buClr>
              <a:buSzPts val="9800"/>
              <a:buFont typeface="Calibri"/>
              <a:buNone/>
              <a:defRPr sz="9800"/>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33" name="Google Shape;33;p26"/>
          <p:cNvSpPr txBox="1">
            <a:spLocks noGrp="1"/>
          </p:cNvSpPr>
          <p:nvPr>
            <p:ph type="body" idx="1"/>
          </p:nvPr>
        </p:nvSpPr>
        <p:spPr>
          <a:xfrm>
            <a:off x="1403747" y="6884195"/>
            <a:ext cx="17745000" cy="2250300"/>
          </a:xfrm>
          <a:prstGeom prst="rect">
            <a:avLst/>
          </a:prstGeom>
          <a:noFill/>
          <a:ln>
            <a:noFill/>
          </a:ln>
        </p:spPr>
        <p:txBody>
          <a:bodyPr spcFirstLastPara="1" wrap="square" lIns="148575" tIns="74275" rIns="148575" bIns="74275" anchor="t" anchorCtr="0">
            <a:normAutofit/>
          </a:bodyPr>
          <a:lstStyle>
            <a:lvl1pPr marL="457200" lvl="0" indent="-228600" algn="l">
              <a:lnSpc>
                <a:spcPct val="90000"/>
              </a:lnSpc>
              <a:spcBef>
                <a:spcPts val="1600"/>
              </a:spcBef>
              <a:spcAft>
                <a:spcPts val="0"/>
              </a:spcAft>
              <a:buClr>
                <a:srgbClr val="888888"/>
              </a:buClr>
              <a:buSzPts val="3900"/>
              <a:buNone/>
              <a:defRPr sz="3900">
                <a:solidFill>
                  <a:srgbClr val="888888"/>
                </a:solidFill>
              </a:defRPr>
            </a:lvl1pPr>
            <a:lvl2pPr marL="914400" lvl="1" indent="-228600" algn="l">
              <a:lnSpc>
                <a:spcPct val="90000"/>
              </a:lnSpc>
              <a:spcBef>
                <a:spcPts val="800"/>
              </a:spcBef>
              <a:spcAft>
                <a:spcPts val="0"/>
              </a:spcAft>
              <a:buClr>
                <a:srgbClr val="888888"/>
              </a:buClr>
              <a:buSzPts val="3300"/>
              <a:buNone/>
              <a:defRPr sz="3300">
                <a:solidFill>
                  <a:srgbClr val="888888"/>
                </a:solidFill>
              </a:defRPr>
            </a:lvl2pPr>
            <a:lvl3pPr marL="1371600" lvl="2" indent="-228600" algn="l">
              <a:lnSpc>
                <a:spcPct val="90000"/>
              </a:lnSpc>
              <a:spcBef>
                <a:spcPts val="800"/>
              </a:spcBef>
              <a:spcAft>
                <a:spcPts val="0"/>
              </a:spcAft>
              <a:buClr>
                <a:srgbClr val="888888"/>
              </a:buClr>
              <a:buSzPts val="2900"/>
              <a:buNone/>
              <a:defRPr sz="2900">
                <a:solidFill>
                  <a:srgbClr val="888888"/>
                </a:solidFill>
              </a:defRPr>
            </a:lvl3pPr>
            <a:lvl4pPr marL="1828800" lvl="3" indent="-228600" algn="l">
              <a:lnSpc>
                <a:spcPct val="90000"/>
              </a:lnSpc>
              <a:spcBef>
                <a:spcPts val="800"/>
              </a:spcBef>
              <a:spcAft>
                <a:spcPts val="0"/>
              </a:spcAft>
              <a:buClr>
                <a:srgbClr val="888888"/>
              </a:buClr>
              <a:buSzPts val="2600"/>
              <a:buNone/>
              <a:defRPr sz="2600">
                <a:solidFill>
                  <a:srgbClr val="888888"/>
                </a:solidFill>
              </a:defRPr>
            </a:lvl4pPr>
            <a:lvl5pPr marL="2286000" lvl="4" indent="-228600" algn="l">
              <a:lnSpc>
                <a:spcPct val="90000"/>
              </a:lnSpc>
              <a:spcBef>
                <a:spcPts val="800"/>
              </a:spcBef>
              <a:spcAft>
                <a:spcPts val="0"/>
              </a:spcAft>
              <a:buClr>
                <a:srgbClr val="888888"/>
              </a:buClr>
              <a:buSzPts val="2600"/>
              <a:buNone/>
              <a:defRPr sz="2600">
                <a:solidFill>
                  <a:srgbClr val="888888"/>
                </a:solidFill>
              </a:defRPr>
            </a:lvl5pPr>
            <a:lvl6pPr marL="2743200" lvl="5" indent="-228600" algn="l">
              <a:lnSpc>
                <a:spcPct val="90000"/>
              </a:lnSpc>
              <a:spcBef>
                <a:spcPts val="800"/>
              </a:spcBef>
              <a:spcAft>
                <a:spcPts val="0"/>
              </a:spcAft>
              <a:buClr>
                <a:srgbClr val="888888"/>
              </a:buClr>
              <a:buSzPts val="2600"/>
              <a:buNone/>
              <a:defRPr sz="2600">
                <a:solidFill>
                  <a:srgbClr val="888888"/>
                </a:solidFill>
              </a:defRPr>
            </a:lvl6pPr>
            <a:lvl7pPr marL="3200400" lvl="6" indent="-228600" algn="l">
              <a:lnSpc>
                <a:spcPct val="90000"/>
              </a:lnSpc>
              <a:spcBef>
                <a:spcPts val="800"/>
              </a:spcBef>
              <a:spcAft>
                <a:spcPts val="0"/>
              </a:spcAft>
              <a:buClr>
                <a:srgbClr val="888888"/>
              </a:buClr>
              <a:buSzPts val="2600"/>
              <a:buNone/>
              <a:defRPr sz="2600">
                <a:solidFill>
                  <a:srgbClr val="888888"/>
                </a:solidFill>
              </a:defRPr>
            </a:lvl7pPr>
            <a:lvl8pPr marL="3657600" lvl="7" indent="-228600" algn="l">
              <a:lnSpc>
                <a:spcPct val="90000"/>
              </a:lnSpc>
              <a:spcBef>
                <a:spcPts val="800"/>
              </a:spcBef>
              <a:spcAft>
                <a:spcPts val="0"/>
              </a:spcAft>
              <a:buClr>
                <a:srgbClr val="888888"/>
              </a:buClr>
              <a:buSzPts val="2600"/>
              <a:buNone/>
              <a:defRPr sz="2600">
                <a:solidFill>
                  <a:srgbClr val="888888"/>
                </a:solidFill>
              </a:defRPr>
            </a:lvl8pPr>
            <a:lvl9pPr marL="4114800" lvl="8" indent="-228600" algn="l">
              <a:lnSpc>
                <a:spcPct val="90000"/>
              </a:lnSpc>
              <a:spcBef>
                <a:spcPts val="800"/>
              </a:spcBef>
              <a:spcAft>
                <a:spcPts val="0"/>
              </a:spcAft>
              <a:buClr>
                <a:srgbClr val="888888"/>
              </a:buClr>
              <a:buSzPts val="2600"/>
              <a:buNone/>
              <a:defRPr sz="2600">
                <a:solidFill>
                  <a:srgbClr val="888888"/>
                </a:solidFill>
              </a:defRPr>
            </a:lvl9pPr>
          </a:lstStyle>
          <a:p>
            <a:endParaRPr/>
          </a:p>
        </p:txBody>
      </p:sp>
      <p:sp>
        <p:nvSpPr>
          <p:cNvPr id="34" name="Google Shape;34;p26"/>
          <p:cNvSpPr txBox="1">
            <a:spLocks noGrp="1"/>
          </p:cNvSpPr>
          <p:nvPr>
            <p:ph type="dt" idx="10"/>
          </p:nvPr>
        </p:nvSpPr>
        <p:spPr>
          <a:xfrm>
            <a:off x="1414463" y="9534525"/>
            <a:ext cx="4629300" cy="547800"/>
          </a:xfrm>
          <a:prstGeom prst="rect">
            <a:avLst/>
          </a:prstGeom>
          <a:noFill/>
          <a:ln>
            <a:noFill/>
          </a:ln>
        </p:spPr>
        <p:txBody>
          <a:bodyPr spcFirstLastPara="1" wrap="square" lIns="148575" tIns="74275" rIns="148575" bIns="74275" anchor="ctr" anchorCtr="0">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35" name="Google Shape;35;p26"/>
          <p:cNvSpPr txBox="1">
            <a:spLocks noGrp="1"/>
          </p:cNvSpPr>
          <p:nvPr>
            <p:ph type="ftr" idx="11"/>
          </p:nvPr>
        </p:nvSpPr>
        <p:spPr>
          <a:xfrm>
            <a:off x="6815138" y="9534525"/>
            <a:ext cx="6943800" cy="547800"/>
          </a:xfrm>
          <a:prstGeom prst="rect">
            <a:avLst/>
          </a:prstGeom>
          <a:noFill/>
          <a:ln>
            <a:noFill/>
          </a:ln>
        </p:spPr>
        <p:txBody>
          <a:bodyPr spcFirstLastPara="1" wrap="square" lIns="148575" tIns="74275" rIns="148575" bIns="74275" anchor="ctr"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36" name="Google Shape;36;p26"/>
          <p:cNvSpPr txBox="1">
            <a:spLocks noGrp="1"/>
          </p:cNvSpPr>
          <p:nvPr>
            <p:ph type="sldNum" idx="12"/>
          </p:nvPr>
        </p:nvSpPr>
        <p:spPr>
          <a:xfrm>
            <a:off x="14530388" y="9534525"/>
            <a:ext cx="4629300" cy="547800"/>
          </a:xfrm>
          <a:prstGeom prst="rect">
            <a:avLst/>
          </a:prstGeom>
          <a:noFill/>
          <a:ln>
            <a:noFill/>
          </a:ln>
        </p:spPr>
        <p:txBody>
          <a:bodyPr spcFirstLastPara="1" wrap="square" lIns="148575" tIns="74275" rIns="148575" bIns="74275" anchor="ctr"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7"/>
          <p:cNvSpPr txBox="1">
            <a:spLocks noGrp="1"/>
          </p:cNvSpPr>
          <p:nvPr>
            <p:ph type="title"/>
          </p:nvPr>
        </p:nvSpPr>
        <p:spPr>
          <a:xfrm>
            <a:off x="1414463" y="547688"/>
            <a:ext cx="17745000" cy="1988400"/>
          </a:xfrm>
          <a:prstGeom prst="rect">
            <a:avLst/>
          </a:prstGeom>
          <a:noFill/>
          <a:ln>
            <a:noFill/>
          </a:ln>
        </p:spPr>
        <p:txBody>
          <a:bodyPr spcFirstLastPara="1" wrap="square" lIns="148575" tIns="74275" rIns="148575" bIns="74275" anchor="ctr" anchorCtr="0">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39" name="Google Shape;39;p27"/>
          <p:cNvSpPr txBox="1">
            <a:spLocks noGrp="1"/>
          </p:cNvSpPr>
          <p:nvPr>
            <p:ph type="body" idx="1"/>
          </p:nvPr>
        </p:nvSpPr>
        <p:spPr>
          <a:xfrm>
            <a:off x="1414463" y="2738438"/>
            <a:ext cx="8744100" cy="6527100"/>
          </a:xfrm>
          <a:prstGeom prst="rect">
            <a:avLst/>
          </a:prstGeom>
          <a:noFill/>
          <a:ln>
            <a:noFill/>
          </a:ln>
        </p:spPr>
        <p:txBody>
          <a:bodyPr spcFirstLastPara="1" wrap="square" lIns="148575" tIns="74275" rIns="148575" bIns="74275" anchor="t" anchorCtr="0">
            <a:normAutofit/>
          </a:bodyPr>
          <a:lstStyle>
            <a:lvl1pPr marL="457200" lvl="0" indent="-412750" algn="l">
              <a:lnSpc>
                <a:spcPct val="90000"/>
              </a:lnSpc>
              <a:spcBef>
                <a:spcPts val="1600"/>
              </a:spcBef>
              <a:spcAft>
                <a:spcPts val="0"/>
              </a:spcAft>
              <a:buClr>
                <a:schemeClr val="dk1"/>
              </a:buClr>
              <a:buSzPts val="2900"/>
              <a:buChar char="•"/>
              <a:defRPr/>
            </a:lvl1pPr>
            <a:lvl2pPr marL="914400" lvl="1" indent="-412750" algn="l">
              <a:lnSpc>
                <a:spcPct val="90000"/>
              </a:lnSpc>
              <a:spcBef>
                <a:spcPts val="800"/>
              </a:spcBef>
              <a:spcAft>
                <a:spcPts val="0"/>
              </a:spcAft>
              <a:buClr>
                <a:schemeClr val="dk1"/>
              </a:buClr>
              <a:buSzPts val="2900"/>
              <a:buChar char="•"/>
              <a:defRPr/>
            </a:lvl2pPr>
            <a:lvl3pPr marL="1371600" lvl="2" indent="-412750" algn="l">
              <a:lnSpc>
                <a:spcPct val="90000"/>
              </a:lnSpc>
              <a:spcBef>
                <a:spcPts val="800"/>
              </a:spcBef>
              <a:spcAft>
                <a:spcPts val="0"/>
              </a:spcAft>
              <a:buClr>
                <a:schemeClr val="dk1"/>
              </a:buClr>
              <a:buSzPts val="2900"/>
              <a:buChar char="•"/>
              <a:defRPr/>
            </a:lvl3pPr>
            <a:lvl4pPr marL="1828800" lvl="3" indent="-412750" algn="l">
              <a:lnSpc>
                <a:spcPct val="90000"/>
              </a:lnSpc>
              <a:spcBef>
                <a:spcPts val="800"/>
              </a:spcBef>
              <a:spcAft>
                <a:spcPts val="0"/>
              </a:spcAft>
              <a:buClr>
                <a:schemeClr val="dk1"/>
              </a:buClr>
              <a:buSzPts val="2900"/>
              <a:buChar char="•"/>
              <a:defRPr/>
            </a:lvl4pPr>
            <a:lvl5pPr marL="2286000" lvl="4" indent="-412750" algn="l">
              <a:lnSpc>
                <a:spcPct val="90000"/>
              </a:lnSpc>
              <a:spcBef>
                <a:spcPts val="800"/>
              </a:spcBef>
              <a:spcAft>
                <a:spcPts val="0"/>
              </a:spcAft>
              <a:buClr>
                <a:schemeClr val="dk1"/>
              </a:buClr>
              <a:buSzPts val="2900"/>
              <a:buChar char="•"/>
              <a:defRPr/>
            </a:lvl5pPr>
            <a:lvl6pPr marL="2743200" lvl="5" indent="-412750" algn="l">
              <a:lnSpc>
                <a:spcPct val="90000"/>
              </a:lnSpc>
              <a:spcBef>
                <a:spcPts val="800"/>
              </a:spcBef>
              <a:spcAft>
                <a:spcPts val="0"/>
              </a:spcAft>
              <a:buClr>
                <a:schemeClr val="dk1"/>
              </a:buClr>
              <a:buSzPts val="2900"/>
              <a:buChar char="•"/>
              <a:defRPr/>
            </a:lvl6pPr>
            <a:lvl7pPr marL="3200400" lvl="6" indent="-412750" algn="l">
              <a:lnSpc>
                <a:spcPct val="90000"/>
              </a:lnSpc>
              <a:spcBef>
                <a:spcPts val="800"/>
              </a:spcBef>
              <a:spcAft>
                <a:spcPts val="0"/>
              </a:spcAft>
              <a:buClr>
                <a:schemeClr val="dk1"/>
              </a:buClr>
              <a:buSzPts val="2900"/>
              <a:buChar char="•"/>
              <a:defRPr/>
            </a:lvl7pPr>
            <a:lvl8pPr marL="3657600" lvl="7" indent="-412750" algn="l">
              <a:lnSpc>
                <a:spcPct val="90000"/>
              </a:lnSpc>
              <a:spcBef>
                <a:spcPts val="800"/>
              </a:spcBef>
              <a:spcAft>
                <a:spcPts val="0"/>
              </a:spcAft>
              <a:buClr>
                <a:schemeClr val="dk1"/>
              </a:buClr>
              <a:buSzPts val="2900"/>
              <a:buChar char="•"/>
              <a:defRPr/>
            </a:lvl8pPr>
            <a:lvl9pPr marL="4114800" lvl="8" indent="-412750" algn="l">
              <a:lnSpc>
                <a:spcPct val="90000"/>
              </a:lnSpc>
              <a:spcBef>
                <a:spcPts val="800"/>
              </a:spcBef>
              <a:spcAft>
                <a:spcPts val="0"/>
              </a:spcAft>
              <a:buClr>
                <a:schemeClr val="dk1"/>
              </a:buClr>
              <a:buSzPts val="2900"/>
              <a:buChar char="•"/>
              <a:defRPr/>
            </a:lvl9pPr>
          </a:lstStyle>
          <a:p>
            <a:endParaRPr/>
          </a:p>
        </p:txBody>
      </p:sp>
      <p:sp>
        <p:nvSpPr>
          <p:cNvPr id="40" name="Google Shape;40;p27"/>
          <p:cNvSpPr txBox="1">
            <a:spLocks noGrp="1"/>
          </p:cNvSpPr>
          <p:nvPr>
            <p:ph type="body" idx="2"/>
          </p:nvPr>
        </p:nvSpPr>
        <p:spPr>
          <a:xfrm>
            <a:off x="10415588" y="2738438"/>
            <a:ext cx="8744100" cy="6527100"/>
          </a:xfrm>
          <a:prstGeom prst="rect">
            <a:avLst/>
          </a:prstGeom>
          <a:noFill/>
          <a:ln>
            <a:noFill/>
          </a:ln>
        </p:spPr>
        <p:txBody>
          <a:bodyPr spcFirstLastPara="1" wrap="square" lIns="148575" tIns="74275" rIns="148575" bIns="74275" anchor="t" anchorCtr="0">
            <a:normAutofit/>
          </a:bodyPr>
          <a:lstStyle>
            <a:lvl1pPr marL="457200" lvl="0" indent="-412750" algn="l">
              <a:lnSpc>
                <a:spcPct val="90000"/>
              </a:lnSpc>
              <a:spcBef>
                <a:spcPts val="1600"/>
              </a:spcBef>
              <a:spcAft>
                <a:spcPts val="0"/>
              </a:spcAft>
              <a:buClr>
                <a:schemeClr val="dk1"/>
              </a:buClr>
              <a:buSzPts val="2900"/>
              <a:buChar char="•"/>
              <a:defRPr/>
            </a:lvl1pPr>
            <a:lvl2pPr marL="914400" lvl="1" indent="-412750" algn="l">
              <a:lnSpc>
                <a:spcPct val="90000"/>
              </a:lnSpc>
              <a:spcBef>
                <a:spcPts val="800"/>
              </a:spcBef>
              <a:spcAft>
                <a:spcPts val="0"/>
              </a:spcAft>
              <a:buClr>
                <a:schemeClr val="dk1"/>
              </a:buClr>
              <a:buSzPts val="2900"/>
              <a:buChar char="•"/>
              <a:defRPr/>
            </a:lvl2pPr>
            <a:lvl3pPr marL="1371600" lvl="2" indent="-412750" algn="l">
              <a:lnSpc>
                <a:spcPct val="90000"/>
              </a:lnSpc>
              <a:spcBef>
                <a:spcPts val="800"/>
              </a:spcBef>
              <a:spcAft>
                <a:spcPts val="0"/>
              </a:spcAft>
              <a:buClr>
                <a:schemeClr val="dk1"/>
              </a:buClr>
              <a:buSzPts val="2900"/>
              <a:buChar char="•"/>
              <a:defRPr/>
            </a:lvl3pPr>
            <a:lvl4pPr marL="1828800" lvl="3" indent="-412750" algn="l">
              <a:lnSpc>
                <a:spcPct val="90000"/>
              </a:lnSpc>
              <a:spcBef>
                <a:spcPts val="800"/>
              </a:spcBef>
              <a:spcAft>
                <a:spcPts val="0"/>
              </a:spcAft>
              <a:buClr>
                <a:schemeClr val="dk1"/>
              </a:buClr>
              <a:buSzPts val="2900"/>
              <a:buChar char="•"/>
              <a:defRPr/>
            </a:lvl4pPr>
            <a:lvl5pPr marL="2286000" lvl="4" indent="-412750" algn="l">
              <a:lnSpc>
                <a:spcPct val="90000"/>
              </a:lnSpc>
              <a:spcBef>
                <a:spcPts val="800"/>
              </a:spcBef>
              <a:spcAft>
                <a:spcPts val="0"/>
              </a:spcAft>
              <a:buClr>
                <a:schemeClr val="dk1"/>
              </a:buClr>
              <a:buSzPts val="2900"/>
              <a:buChar char="•"/>
              <a:defRPr/>
            </a:lvl5pPr>
            <a:lvl6pPr marL="2743200" lvl="5" indent="-412750" algn="l">
              <a:lnSpc>
                <a:spcPct val="90000"/>
              </a:lnSpc>
              <a:spcBef>
                <a:spcPts val="800"/>
              </a:spcBef>
              <a:spcAft>
                <a:spcPts val="0"/>
              </a:spcAft>
              <a:buClr>
                <a:schemeClr val="dk1"/>
              </a:buClr>
              <a:buSzPts val="2900"/>
              <a:buChar char="•"/>
              <a:defRPr/>
            </a:lvl6pPr>
            <a:lvl7pPr marL="3200400" lvl="6" indent="-412750" algn="l">
              <a:lnSpc>
                <a:spcPct val="90000"/>
              </a:lnSpc>
              <a:spcBef>
                <a:spcPts val="800"/>
              </a:spcBef>
              <a:spcAft>
                <a:spcPts val="0"/>
              </a:spcAft>
              <a:buClr>
                <a:schemeClr val="dk1"/>
              </a:buClr>
              <a:buSzPts val="2900"/>
              <a:buChar char="•"/>
              <a:defRPr/>
            </a:lvl7pPr>
            <a:lvl8pPr marL="3657600" lvl="7" indent="-412750" algn="l">
              <a:lnSpc>
                <a:spcPct val="90000"/>
              </a:lnSpc>
              <a:spcBef>
                <a:spcPts val="800"/>
              </a:spcBef>
              <a:spcAft>
                <a:spcPts val="0"/>
              </a:spcAft>
              <a:buClr>
                <a:schemeClr val="dk1"/>
              </a:buClr>
              <a:buSzPts val="2900"/>
              <a:buChar char="•"/>
              <a:defRPr/>
            </a:lvl8pPr>
            <a:lvl9pPr marL="4114800" lvl="8" indent="-412750" algn="l">
              <a:lnSpc>
                <a:spcPct val="90000"/>
              </a:lnSpc>
              <a:spcBef>
                <a:spcPts val="800"/>
              </a:spcBef>
              <a:spcAft>
                <a:spcPts val="0"/>
              </a:spcAft>
              <a:buClr>
                <a:schemeClr val="dk1"/>
              </a:buClr>
              <a:buSzPts val="2900"/>
              <a:buChar char="•"/>
              <a:defRPr/>
            </a:lvl9pPr>
          </a:lstStyle>
          <a:p>
            <a:endParaRPr/>
          </a:p>
        </p:txBody>
      </p:sp>
      <p:sp>
        <p:nvSpPr>
          <p:cNvPr id="41" name="Google Shape;41;p27"/>
          <p:cNvSpPr txBox="1">
            <a:spLocks noGrp="1"/>
          </p:cNvSpPr>
          <p:nvPr>
            <p:ph type="dt" idx="10"/>
          </p:nvPr>
        </p:nvSpPr>
        <p:spPr>
          <a:xfrm>
            <a:off x="1414463" y="9534525"/>
            <a:ext cx="4629300" cy="547800"/>
          </a:xfrm>
          <a:prstGeom prst="rect">
            <a:avLst/>
          </a:prstGeom>
          <a:noFill/>
          <a:ln>
            <a:noFill/>
          </a:ln>
        </p:spPr>
        <p:txBody>
          <a:bodyPr spcFirstLastPara="1" wrap="square" lIns="148575" tIns="74275" rIns="148575" bIns="74275" anchor="ctr" anchorCtr="0">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42" name="Google Shape;42;p27"/>
          <p:cNvSpPr txBox="1">
            <a:spLocks noGrp="1"/>
          </p:cNvSpPr>
          <p:nvPr>
            <p:ph type="ftr" idx="11"/>
          </p:nvPr>
        </p:nvSpPr>
        <p:spPr>
          <a:xfrm>
            <a:off x="6815138" y="9534525"/>
            <a:ext cx="6943800" cy="547800"/>
          </a:xfrm>
          <a:prstGeom prst="rect">
            <a:avLst/>
          </a:prstGeom>
          <a:noFill/>
          <a:ln>
            <a:noFill/>
          </a:ln>
        </p:spPr>
        <p:txBody>
          <a:bodyPr spcFirstLastPara="1" wrap="square" lIns="148575" tIns="74275" rIns="148575" bIns="74275" anchor="ctr"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43" name="Google Shape;43;p27"/>
          <p:cNvSpPr txBox="1">
            <a:spLocks noGrp="1"/>
          </p:cNvSpPr>
          <p:nvPr>
            <p:ph type="sldNum" idx="12"/>
          </p:nvPr>
        </p:nvSpPr>
        <p:spPr>
          <a:xfrm>
            <a:off x="14530388" y="9534525"/>
            <a:ext cx="4629300" cy="547800"/>
          </a:xfrm>
          <a:prstGeom prst="rect">
            <a:avLst/>
          </a:prstGeom>
          <a:noFill/>
          <a:ln>
            <a:noFill/>
          </a:ln>
        </p:spPr>
        <p:txBody>
          <a:bodyPr spcFirstLastPara="1" wrap="square" lIns="148575" tIns="74275" rIns="148575" bIns="74275" anchor="ctr"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8"/>
          <p:cNvSpPr txBox="1">
            <a:spLocks noGrp="1"/>
          </p:cNvSpPr>
          <p:nvPr>
            <p:ph type="title"/>
          </p:nvPr>
        </p:nvSpPr>
        <p:spPr>
          <a:xfrm>
            <a:off x="1417142" y="547688"/>
            <a:ext cx="17745000" cy="1988400"/>
          </a:xfrm>
          <a:prstGeom prst="rect">
            <a:avLst/>
          </a:prstGeom>
          <a:noFill/>
          <a:ln>
            <a:noFill/>
          </a:ln>
        </p:spPr>
        <p:txBody>
          <a:bodyPr spcFirstLastPara="1" wrap="square" lIns="148575" tIns="74275" rIns="148575" bIns="74275" anchor="ctr" anchorCtr="0">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46" name="Google Shape;46;p28"/>
          <p:cNvSpPr txBox="1">
            <a:spLocks noGrp="1"/>
          </p:cNvSpPr>
          <p:nvPr>
            <p:ph type="body" idx="1"/>
          </p:nvPr>
        </p:nvSpPr>
        <p:spPr>
          <a:xfrm>
            <a:off x="1417142" y="2521745"/>
            <a:ext cx="8703900" cy="1236000"/>
          </a:xfrm>
          <a:prstGeom prst="rect">
            <a:avLst/>
          </a:prstGeom>
          <a:noFill/>
          <a:ln>
            <a:noFill/>
          </a:ln>
        </p:spPr>
        <p:txBody>
          <a:bodyPr spcFirstLastPara="1" wrap="square" lIns="148575" tIns="74275" rIns="148575" bIns="74275" anchor="b" anchorCtr="0">
            <a:normAutofit/>
          </a:bodyPr>
          <a:lstStyle>
            <a:lvl1pPr marL="457200" lvl="0" indent="-228600" algn="l">
              <a:lnSpc>
                <a:spcPct val="90000"/>
              </a:lnSpc>
              <a:spcBef>
                <a:spcPts val="1600"/>
              </a:spcBef>
              <a:spcAft>
                <a:spcPts val="0"/>
              </a:spcAft>
              <a:buClr>
                <a:schemeClr val="dk1"/>
              </a:buClr>
              <a:buSzPts val="3900"/>
              <a:buNone/>
              <a:defRPr sz="3900" b="1"/>
            </a:lvl1pPr>
            <a:lvl2pPr marL="914400" lvl="1" indent="-228600" algn="l">
              <a:lnSpc>
                <a:spcPct val="90000"/>
              </a:lnSpc>
              <a:spcBef>
                <a:spcPts val="800"/>
              </a:spcBef>
              <a:spcAft>
                <a:spcPts val="0"/>
              </a:spcAft>
              <a:buClr>
                <a:schemeClr val="dk1"/>
              </a:buClr>
              <a:buSzPts val="3300"/>
              <a:buNone/>
              <a:defRPr sz="3300" b="1"/>
            </a:lvl2pPr>
            <a:lvl3pPr marL="1371600" lvl="2" indent="-228600" algn="l">
              <a:lnSpc>
                <a:spcPct val="90000"/>
              </a:lnSpc>
              <a:spcBef>
                <a:spcPts val="800"/>
              </a:spcBef>
              <a:spcAft>
                <a:spcPts val="0"/>
              </a:spcAft>
              <a:buClr>
                <a:schemeClr val="dk1"/>
              </a:buClr>
              <a:buSzPts val="2900"/>
              <a:buNone/>
              <a:defRPr sz="2900" b="1"/>
            </a:lvl3pPr>
            <a:lvl4pPr marL="1828800" lvl="3" indent="-228600" algn="l">
              <a:lnSpc>
                <a:spcPct val="90000"/>
              </a:lnSpc>
              <a:spcBef>
                <a:spcPts val="800"/>
              </a:spcBef>
              <a:spcAft>
                <a:spcPts val="0"/>
              </a:spcAft>
              <a:buClr>
                <a:schemeClr val="dk1"/>
              </a:buClr>
              <a:buSzPts val="2600"/>
              <a:buNone/>
              <a:defRPr sz="2600" b="1"/>
            </a:lvl4pPr>
            <a:lvl5pPr marL="2286000" lvl="4" indent="-228600" algn="l">
              <a:lnSpc>
                <a:spcPct val="90000"/>
              </a:lnSpc>
              <a:spcBef>
                <a:spcPts val="800"/>
              </a:spcBef>
              <a:spcAft>
                <a:spcPts val="0"/>
              </a:spcAft>
              <a:buClr>
                <a:schemeClr val="dk1"/>
              </a:buClr>
              <a:buSzPts val="2600"/>
              <a:buNone/>
              <a:defRPr sz="2600" b="1"/>
            </a:lvl5pPr>
            <a:lvl6pPr marL="2743200" lvl="5" indent="-228600" algn="l">
              <a:lnSpc>
                <a:spcPct val="90000"/>
              </a:lnSpc>
              <a:spcBef>
                <a:spcPts val="800"/>
              </a:spcBef>
              <a:spcAft>
                <a:spcPts val="0"/>
              </a:spcAft>
              <a:buClr>
                <a:schemeClr val="dk1"/>
              </a:buClr>
              <a:buSzPts val="2600"/>
              <a:buNone/>
              <a:defRPr sz="2600" b="1"/>
            </a:lvl6pPr>
            <a:lvl7pPr marL="3200400" lvl="6" indent="-228600" algn="l">
              <a:lnSpc>
                <a:spcPct val="90000"/>
              </a:lnSpc>
              <a:spcBef>
                <a:spcPts val="800"/>
              </a:spcBef>
              <a:spcAft>
                <a:spcPts val="0"/>
              </a:spcAft>
              <a:buClr>
                <a:schemeClr val="dk1"/>
              </a:buClr>
              <a:buSzPts val="2600"/>
              <a:buNone/>
              <a:defRPr sz="2600" b="1"/>
            </a:lvl7pPr>
            <a:lvl8pPr marL="3657600" lvl="7" indent="-228600" algn="l">
              <a:lnSpc>
                <a:spcPct val="90000"/>
              </a:lnSpc>
              <a:spcBef>
                <a:spcPts val="800"/>
              </a:spcBef>
              <a:spcAft>
                <a:spcPts val="0"/>
              </a:spcAft>
              <a:buClr>
                <a:schemeClr val="dk1"/>
              </a:buClr>
              <a:buSzPts val="2600"/>
              <a:buNone/>
              <a:defRPr sz="2600" b="1"/>
            </a:lvl8pPr>
            <a:lvl9pPr marL="4114800" lvl="8" indent="-228600" algn="l">
              <a:lnSpc>
                <a:spcPct val="90000"/>
              </a:lnSpc>
              <a:spcBef>
                <a:spcPts val="800"/>
              </a:spcBef>
              <a:spcAft>
                <a:spcPts val="0"/>
              </a:spcAft>
              <a:buClr>
                <a:schemeClr val="dk1"/>
              </a:buClr>
              <a:buSzPts val="2600"/>
              <a:buNone/>
              <a:defRPr sz="2600" b="1"/>
            </a:lvl9pPr>
          </a:lstStyle>
          <a:p>
            <a:endParaRPr/>
          </a:p>
        </p:txBody>
      </p:sp>
      <p:sp>
        <p:nvSpPr>
          <p:cNvPr id="47" name="Google Shape;47;p28"/>
          <p:cNvSpPr txBox="1">
            <a:spLocks noGrp="1"/>
          </p:cNvSpPr>
          <p:nvPr>
            <p:ph type="body" idx="2"/>
          </p:nvPr>
        </p:nvSpPr>
        <p:spPr>
          <a:xfrm>
            <a:off x="1417142" y="3757613"/>
            <a:ext cx="8703900" cy="5526900"/>
          </a:xfrm>
          <a:prstGeom prst="rect">
            <a:avLst/>
          </a:prstGeom>
          <a:noFill/>
          <a:ln>
            <a:noFill/>
          </a:ln>
        </p:spPr>
        <p:txBody>
          <a:bodyPr spcFirstLastPara="1" wrap="square" lIns="148575" tIns="74275" rIns="148575" bIns="74275" anchor="t" anchorCtr="0">
            <a:normAutofit/>
          </a:bodyPr>
          <a:lstStyle>
            <a:lvl1pPr marL="457200" lvl="0" indent="-412750" algn="l">
              <a:lnSpc>
                <a:spcPct val="90000"/>
              </a:lnSpc>
              <a:spcBef>
                <a:spcPts val="1600"/>
              </a:spcBef>
              <a:spcAft>
                <a:spcPts val="0"/>
              </a:spcAft>
              <a:buClr>
                <a:schemeClr val="dk1"/>
              </a:buClr>
              <a:buSzPts val="2900"/>
              <a:buChar char="•"/>
              <a:defRPr/>
            </a:lvl1pPr>
            <a:lvl2pPr marL="914400" lvl="1" indent="-412750" algn="l">
              <a:lnSpc>
                <a:spcPct val="90000"/>
              </a:lnSpc>
              <a:spcBef>
                <a:spcPts val="800"/>
              </a:spcBef>
              <a:spcAft>
                <a:spcPts val="0"/>
              </a:spcAft>
              <a:buClr>
                <a:schemeClr val="dk1"/>
              </a:buClr>
              <a:buSzPts val="2900"/>
              <a:buChar char="•"/>
              <a:defRPr/>
            </a:lvl2pPr>
            <a:lvl3pPr marL="1371600" lvl="2" indent="-412750" algn="l">
              <a:lnSpc>
                <a:spcPct val="90000"/>
              </a:lnSpc>
              <a:spcBef>
                <a:spcPts val="800"/>
              </a:spcBef>
              <a:spcAft>
                <a:spcPts val="0"/>
              </a:spcAft>
              <a:buClr>
                <a:schemeClr val="dk1"/>
              </a:buClr>
              <a:buSzPts val="2900"/>
              <a:buChar char="•"/>
              <a:defRPr/>
            </a:lvl3pPr>
            <a:lvl4pPr marL="1828800" lvl="3" indent="-412750" algn="l">
              <a:lnSpc>
                <a:spcPct val="90000"/>
              </a:lnSpc>
              <a:spcBef>
                <a:spcPts val="800"/>
              </a:spcBef>
              <a:spcAft>
                <a:spcPts val="0"/>
              </a:spcAft>
              <a:buClr>
                <a:schemeClr val="dk1"/>
              </a:buClr>
              <a:buSzPts val="2900"/>
              <a:buChar char="•"/>
              <a:defRPr/>
            </a:lvl4pPr>
            <a:lvl5pPr marL="2286000" lvl="4" indent="-412750" algn="l">
              <a:lnSpc>
                <a:spcPct val="90000"/>
              </a:lnSpc>
              <a:spcBef>
                <a:spcPts val="800"/>
              </a:spcBef>
              <a:spcAft>
                <a:spcPts val="0"/>
              </a:spcAft>
              <a:buClr>
                <a:schemeClr val="dk1"/>
              </a:buClr>
              <a:buSzPts val="2900"/>
              <a:buChar char="•"/>
              <a:defRPr/>
            </a:lvl5pPr>
            <a:lvl6pPr marL="2743200" lvl="5" indent="-412750" algn="l">
              <a:lnSpc>
                <a:spcPct val="90000"/>
              </a:lnSpc>
              <a:spcBef>
                <a:spcPts val="800"/>
              </a:spcBef>
              <a:spcAft>
                <a:spcPts val="0"/>
              </a:spcAft>
              <a:buClr>
                <a:schemeClr val="dk1"/>
              </a:buClr>
              <a:buSzPts val="2900"/>
              <a:buChar char="•"/>
              <a:defRPr/>
            </a:lvl6pPr>
            <a:lvl7pPr marL="3200400" lvl="6" indent="-412750" algn="l">
              <a:lnSpc>
                <a:spcPct val="90000"/>
              </a:lnSpc>
              <a:spcBef>
                <a:spcPts val="800"/>
              </a:spcBef>
              <a:spcAft>
                <a:spcPts val="0"/>
              </a:spcAft>
              <a:buClr>
                <a:schemeClr val="dk1"/>
              </a:buClr>
              <a:buSzPts val="2900"/>
              <a:buChar char="•"/>
              <a:defRPr/>
            </a:lvl7pPr>
            <a:lvl8pPr marL="3657600" lvl="7" indent="-412750" algn="l">
              <a:lnSpc>
                <a:spcPct val="90000"/>
              </a:lnSpc>
              <a:spcBef>
                <a:spcPts val="800"/>
              </a:spcBef>
              <a:spcAft>
                <a:spcPts val="0"/>
              </a:spcAft>
              <a:buClr>
                <a:schemeClr val="dk1"/>
              </a:buClr>
              <a:buSzPts val="2900"/>
              <a:buChar char="•"/>
              <a:defRPr/>
            </a:lvl8pPr>
            <a:lvl9pPr marL="4114800" lvl="8" indent="-412750" algn="l">
              <a:lnSpc>
                <a:spcPct val="90000"/>
              </a:lnSpc>
              <a:spcBef>
                <a:spcPts val="800"/>
              </a:spcBef>
              <a:spcAft>
                <a:spcPts val="0"/>
              </a:spcAft>
              <a:buClr>
                <a:schemeClr val="dk1"/>
              </a:buClr>
              <a:buSzPts val="2900"/>
              <a:buChar char="•"/>
              <a:defRPr/>
            </a:lvl9pPr>
          </a:lstStyle>
          <a:p>
            <a:endParaRPr/>
          </a:p>
        </p:txBody>
      </p:sp>
      <p:sp>
        <p:nvSpPr>
          <p:cNvPr id="48" name="Google Shape;48;p28"/>
          <p:cNvSpPr txBox="1">
            <a:spLocks noGrp="1"/>
          </p:cNvSpPr>
          <p:nvPr>
            <p:ph type="body" idx="3"/>
          </p:nvPr>
        </p:nvSpPr>
        <p:spPr>
          <a:xfrm>
            <a:off x="10415588" y="2521745"/>
            <a:ext cx="8746500" cy="1236000"/>
          </a:xfrm>
          <a:prstGeom prst="rect">
            <a:avLst/>
          </a:prstGeom>
          <a:noFill/>
          <a:ln>
            <a:noFill/>
          </a:ln>
        </p:spPr>
        <p:txBody>
          <a:bodyPr spcFirstLastPara="1" wrap="square" lIns="148575" tIns="74275" rIns="148575" bIns="74275" anchor="b" anchorCtr="0">
            <a:normAutofit/>
          </a:bodyPr>
          <a:lstStyle>
            <a:lvl1pPr marL="457200" lvl="0" indent="-228600" algn="l">
              <a:lnSpc>
                <a:spcPct val="90000"/>
              </a:lnSpc>
              <a:spcBef>
                <a:spcPts val="1600"/>
              </a:spcBef>
              <a:spcAft>
                <a:spcPts val="0"/>
              </a:spcAft>
              <a:buClr>
                <a:schemeClr val="dk1"/>
              </a:buClr>
              <a:buSzPts val="3900"/>
              <a:buNone/>
              <a:defRPr sz="3900" b="1"/>
            </a:lvl1pPr>
            <a:lvl2pPr marL="914400" lvl="1" indent="-228600" algn="l">
              <a:lnSpc>
                <a:spcPct val="90000"/>
              </a:lnSpc>
              <a:spcBef>
                <a:spcPts val="800"/>
              </a:spcBef>
              <a:spcAft>
                <a:spcPts val="0"/>
              </a:spcAft>
              <a:buClr>
                <a:schemeClr val="dk1"/>
              </a:buClr>
              <a:buSzPts val="3300"/>
              <a:buNone/>
              <a:defRPr sz="3300" b="1"/>
            </a:lvl2pPr>
            <a:lvl3pPr marL="1371600" lvl="2" indent="-228600" algn="l">
              <a:lnSpc>
                <a:spcPct val="90000"/>
              </a:lnSpc>
              <a:spcBef>
                <a:spcPts val="800"/>
              </a:spcBef>
              <a:spcAft>
                <a:spcPts val="0"/>
              </a:spcAft>
              <a:buClr>
                <a:schemeClr val="dk1"/>
              </a:buClr>
              <a:buSzPts val="2900"/>
              <a:buNone/>
              <a:defRPr sz="2900" b="1"/>
            </a:lvl3pPr>
            <a:lvl4pPr marL="1828800" lvl="3" indent="-228600" algn="l">
              <a:lnSpc>
                <a:spcPct val="90000"/>
              </a:lnSpc>
              <a:spcBef>
                <a:spcPts val="800"/>
              </a:spcBef>
              <a:spcAft>
                <a:spcPts val="0"/>
              </a:spcAft>
              <a:buClr>
                <a:schemeClr val="dk1"/>
              </a:buClr>
              <a:buSzPts val="2600"/>
              <a:buNone/>
              <a:defRPr sz="2600" b="1"/>
            </a:lvl4pPr>
            <a:lvl5pPr marL="2286000" lvl="4" indent="-228600" algn="l">
              <a:lnSpc>
                <a:spcPct val="90000"/>
              </a:lnSpc>
              <a:spcBef>
                <a:spcPts val="800"/>
              </a:spcBef>
              <a:spcAft>
                <a:spcPts val="0"/>
              </a:spcAft>
              <a:buClr>
                <a:schemeClr val="dk1"/>
              </a:buClr>
              <a:buSzPts val="2600"/>
              <a:buNone/>
              <a:defRPr sz="2600" b="1"/>
            </a:lvl5pPr>
            <a:lvl6pPr marL="2743200" lvl="5" indent="-228600" algn="l">
              <a:lnSpc>
                <a:spcPct val="90000"/>
              </a:lnSpc>
              <a:spcBef>
                <a:spcPts val="800"/>
              </a:spcBef>
              <a:spcAft>
                <a:spcPts val="0"/>
              </a:spcAft>
              <a:buClr>
                <a:schemeClr val="dk1"/>
              </a:buClr>
              <a:buSzPts val="2600"/>
              <a:buNone/>
              <a:defRPr sz="2600" b="1"/>
            </a:lvl6pPr>
            <a:lvl7pPr marL="3200400" lvl="6" indent="-228600" algn="l">
              <a:lnSpc>
                <a:spcPct val="90000"/>
              </a:lnSpc>
              <a:spcBef>
                <a:spcPts val="800"/>
              </a:spcBef>
              <a:spcAft>
                <a:spcPts val="0"/>
              </a:spcAft>
              <a:buClr>
                <a:schemeClr val="dk1"/>
              </a:buClr>
              <a:buSzPts val="2600"/>
              <a:buNone/>
              <a:defRPr sz="2600" b="1"/>
            </a:lvl7pPr>
            <a:lvl8pPr marL="3657600" lvl="7" indent="-228600" algn="l">
              <a:lnSpc>
                <a:spcPct val="90000"/>
              </a:lnSpc>
              <a:spcBef>
                <a:spcPts val="800"/>
              </a:spcBef>
              <a:spcAft>
                <a:spcPts val="0"/>
              </a:spcAft>
              <a:buClr>
                <a:schemeClr val="dk1"/>
              </a:buClr>
              <a:buSzPts val="2600"/>
              <a:buNone/>
              <a:defRPr sz="2600" b="1"/>
            </a:lvl8pPr>
            <a:lvl9pPr marL="4114800" lvl="8" indent="-228600" algn="l">
              <a:lnSpc>
                <a:spcPct val="90000"/>
              </a:lnSpc>
              <a:spcBef>
                <a:spcPts val="800"/>
              </a:spcBef>
              <a:spcAft>
                <a:spcPts val="0"/>
              </a:spcAft>
              <a:buClr>
                <a:schemeClr val="dk1"/>
              </a:buClr>
              <a:buSzPts val="2600"/>
              <a:buNone/>
              <a:defRPr sz="2600" b="1"/>
            </a:lvl9pPr>
          </a:lstStyle>
          <a:p>
            <a:endParaRPr/>
          </a:p>
        </p:txBody>
      </p:sp>
      <p:sp>
        <p:nvSpPr>
          <p:cNvPr id="49" name="Google Shape;49;p28"/>
          <p:cNvSpPr txBox="1">
            <a:spLocks noGrp="1"/>
          </p:cNvSpPr>
          <p:nvPr>
            <p:ph type="body" idx="4"/>
          </p:nvPr>
        </p:nvSpPr>
        <p:spPr>
          <a:xfrm>
            <a:off x="10415588" y="3757613"/>
            <a:ext cx="8746500" cy="5526900"/>
          </a:xfrm>
          <a:prstGeom prst="rect">
            <a:avLst/>
          </a:prstGeom>
          <a:noFill/>
          <a:ln>
            <a:noFill/>
          </a:ln>
        </p:spPr>
        <p:txBody>
          <a:bodyPr spcFirstLastPara="1" wrap="square" lIns="148575" tIns="74275" rIns="148575" bIns="74275" anchor="t" anchorCtr="0">
            <a:normAutofit/>
          </a:bodyPr>
          <a:lstStyle>
            <a:lvl1pPr marL="457200" lvl="0" indent="-412750" algn="l">
              <a:lnSpc>
                <a:spcPct val="90000"/>
              </a:lnSpc>
              <a:spcBef>
                <a:spcPts val="1600"/>
              </a:spcBef>
              <a:spcAft>
                <a:spcPts val="0"/>
              </a:spcAft>
              <a:buClr>
                <a:schemeClr val="dk1"/>
              </a:buClr>
              <a:buSzPts val="2900"/>
              <a:buChar char="•"/>
              <a:defRPr/>
            </a:lvl1pPr>
            <a:lvl2pPr marL="914400" lvl="1" indent="-412750" algn="l">
              <a:lnSpc>
                <a:spcPct val="90000"/>
              </a:lnSpc>
              <a:spcBef>
                <a:spcPts val="800"/>
              </a:spcBef>
              <a:spcAft>
                <a:spcPts val="0"/>
              </a:spcAft>
              <a:buClr>
                <a:schemeClr val="dk1"/>
              </a:buClr>
              <a:buSzPts val="2900"/>
              <a:buChar char="•"/>
              <a:defRPr/>
            </a:lvl2pPr>
            <a:lvl3pPr marL="1371600" lvl="2" indent="-412750" algn="l">
              <a:lnSpc>
                <a:spcPct val="90000"/>
              </a:lnSpc>
              <a:spcBef>
                <a:spcPts val="800"/>
              </a:spcBef>
              <a:spcAft>
                <a:spcPts val="0"/>
              </a:spcAft>
              <a:buClr>
                <a:schemeClr val="dk1"/>
              </a:buClr>
              <a:buSzPts val="2900"/>
              <a:buChar char="•"/>
              <a:defRPr/>
            </a:lvl3pPr>
            <a:lvl4pPr marL="1828800" lvl="3" indent="-412750" algn="l">
              <a:lnSpc>
                <a:spcPct val="90000"/>
              </a:lnSpc>
              <a:spcBef>
                <a:spcPts val="800"/>
              </a:spcBef>
              <a:spcAft>
                <a:spcPts val="0"/>
              </a:spcAft>
              <a:buClr>
                <a:schemeClr val="dk1"/>
              </a:buClr>
              <a:buSzPts val="2900"/>
              <a:buChar char="•"/>
              <a:defRPr/>
            </a:lvl4pPr>
            <a:lvl5pPr marL="2286000" lvl="4" indent="-412750" algn="l">
              <a:lnSpc>
                <a:spcPct val="90000"/>
              </a:lnSpc>
              <a:spcBef>
                <a:spcPts val="800"/>
              </a:spcBef>
              <a:spcAft>
                <a:spcPts val="0"/>
              </a:spcAft>
              <a:buClr>
                <a:schemeClr val="dk1"/>
              </a:buClr>
              <a:buSzPts val="2900"/>
              <a:buChar char="•"/>
              <a:defRPr/>
            </a:lvl5pPr>
            <a:lvl6pPr marL="2743200" lvl="5" indent="-412750" algn="l">
              <a:lnSpc>
                <a:spcPct val="90000"/>
              </a:lnSpc>
              <a:spcBef>
                <a:spcPts val="800"/>
              </a:spcBef>
              <a:spcAft>
                <a:spcPts val="0"/>
              </a:spcAft>
              <a:buClr>
                <a:schemeClr val="dk1"/>
              </a:buClr>
              <a:buSzPts val="2900"/>
              <a:buChar char="•"/>
              <a:defRPr/>
            </a:lvl6pPr>
            <a:lvl7pPr marL="3200400" lvl="6" indent="-412750" algn="l">
              <a:lnSpc>
                <a:spcPct val="90000"/>
              </a:lnSpc>
              <a:spcBef>
                <a:spcPts val="800"/>
              </a:spcBef>
              <a:spcAft>
                <a:spcPts val="0"/>
              </a:spcAft>
              <a:buClr>
                <a:schemeClr val="dk1"/>
              </a:buClr>
              <a:buSzPts val="2900"/>
              <a:buChar char="•"/>
              <a:defRPr/>
            </a:lvl7pPr>
            <a:lvl8pPr marL="3657600" lvl="7" indent="-412750" algn="l">
              <a:lnSpc>
                <a:spcPct val="90000"/>
              </a:lnSpc>
              <a:spcBef>
                <a:spcPts val="800"/>
              </a:spcBef>
              <a:spcAft>
                <a:spcPts val="0"/>
              </a:spcAft>
              <a:buClr>
                <a:schemeClr val="dk1"/>
              </a:buClr>
              <a:buSzPts val="2900"/>
              <a:buChar char="•"/>
              <a:defRPr/>
            </a:lvl8pPr>
            <a:lvl9pPr marL="4114800" lvl="8" indent="-412750" algn="l">
              <a:lnSpc>
                <a:spcPct val="90000"/>
              </a:lnSpc>
              <a:spcBef>
                <a:spcPts val="800"/>
              </a:spcBef>
              <a:spcAft>
                <a:spcPts val="0"/>
              </a:spcAft>
              <a:buClr>
                <a:schemeClr val="dk1"/>
              </a:buClr>
              <a:buSzPts val="2900"/>
              <a:buChar char="•"/>
              <a:defRPr/>
            </a:lvl9pPr>
          </a:lstStyle>
          <a:p>
            <a:endParaRPr/>
          </a:p>
        </p:txBody>
      </p:sp>
      <p:sp>
        <p:nvSpPr>
          <p:cNvPr id="50" name="Google Shape;50;p28"/>
          <p:cNvSpPr txBox="1">
            <a:spLocks noGrp="1"/>
          </p:cNvSpPr>
          <p:nvPr>
            <p:ph type="dt" idx="10"/>
          </p:nvPr>
        </p:nvSpPr>
        <p:spPr>
          <a:xfrm>
            <a:off x="1414463" y="9534525"/>
            <a:ext cx="4629300" cy="547800"/>
          </a:xfrm>
          <a:prstGeom prst="rect">
            <a:avLst/>
          </a:prstGeom>
          <a:noFill/>
          <a:ln>
            <a:noFill/>
          </a:ln>
        </p:spPr>
        <p:txBody>
          <a:bodyPr spcFirstLastPara="1" wrap="square" lIns="148575" tIns="74275" rIns="148575" bIns="74275" anchor="ctr" anchorCtr="0">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51" name="Google Shape;51;p28"/>
          <p:cNvSpPr txBox="1">
            <a:spLocks noGrp="1"/>
          </p:cNvSpPr>
          <p:nvPr>
            <p:ph type="ftr" idx="11"/>
          </p:nvPr>
        </p:nvSpPr>
        <p:spPr>
          <a:xfrm>
            <a:off x="6815138" y="9534525"/>
            <a:ext cx="6943800" cy="547800"/>
          </a:xfrm>
          <a:prstGeom prst="rect">
            <a:avLst/>
          </a:prstGeom>
          <a:noFill/>
          <a:ln>
            <a:noFill/>
          </a:ln>
        </p:spPr>
        <p:txBody>
          <a:bodyPr spcFirstLastPara="1" wrap="square" lIns="148575" tIns="74275" rIns="148575" bIns="74275" anchor="ctr"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52" name="Google Shape;52;p28"/>
          <p:cNvSpPr txBox="1">
            <a:spLocks noGrp="1"/>
          </p:cNvSpPr>
          <p:nvPr>
            <p:ph type="sldNum" idx="12"/>
          </p:nvPr>
        </p:nvSpPr>
        <p:spPr>
          <a:xfrm>
            <a:off x="14530388" y="9534525"/>
            <a:ext cx="4629300" cy="547800"/>
          </a:xfrm>
          <a:prstGeom prst="rect">
            <a:avLst/>
          </a:prstGeom>
          <a:noFill/>
          <a:ln>
            <a:noFill/>
          </a:ln>
        </p:spPr>
        <p:txBody>
          <a:bodyPr spcFirstLastPara="1" wrap="square" lIns="148575" tIns="74275" rIns="148575" bIns="74275" anchor="ctr"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9"/>
          <p:cNvSpPr txBox="1">
            <a:spLocks noGrp="1"/>
          </p:cNvSpPr>
          <p:nvPr>
            <p:ph type="title"/>
          </p:nvPr>
        </p:nvSpPr>
        <p:spPr>
          <a:xfrm>
            <a:off x="1414463" y="547688"/>
            <a:ext cx="17745000" cy="1988400"/>
          </a:xfrm>
          <a:prstGeom prst="rect">
            <a:avLst/>
          </a:prstGeom>
          <a:noFill/>
          <a:ln>
            <a:noFill/>
          </a:ln>
        </p:spPr>
        <p:txBody>
          <a:bodyPr spcFirstLastPara="1" wrap="square" lIns="148575" tIns="74275" rIns="148575" bIns="74275" anchor="ctr" anchorCtr="0">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55" name="Google Shape;55;p29"/>
          <p:cNvSpPr txBox="1">
            <a:spLocks noGrp="1"/>
          </p:cNvSpPr>
          <p:nvPr>
            <p:ph type="dt" idx="10"/>
          </p:nvPr>
        </p:nvSpPr>
        <p:spPr>
          <a:xfrm>
            <a:off x="1414463" y="9534525"/>
            <a:ext cx="4629300" cy="547800"/>
          </a:xfrm>
          <a:prstGeom prst="rect">
            <a:avLst/>
          </a:prstGeom>
          <a:noFill/>
          <a:ln>
            <a:noFill/>
          </a:ln>
        </p:spPr>
        <p:txBody>
          <a:bodyPr spcFirstLastPara="1" wrap="square" lIns="148575" tIns="74275" rIns="148575" bIns="74275" anchor="ctr" anchorCtr="0">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56" name="Google Shape;56;p29"/>
          <p:cNvSpPr txBox="1">
            <a:spLocks noGrp="1"/>
          </p:cNvSpPr>
          <p:nvPr>
            <p:ph type="ftr" idx="11"/>
          </p:nvPr>
        </p:nvSpPr>
        <p:spPr>
          <a:xfrm>
            <a:off x="6815138" y="9534525"/>
            <a:ext cx="6943800" cy="547800"/>
          </a:xfrm>
          <a:prstGeom prst="rect">
            <a:avLst/>
          </a:prstGeom>
          <a:noFill/>
          <a:ln>
            <a:noFill/>
          </a:ln>
        </p:spPr>
        <p:txBody>
          <a:bodyPr spcFirstLastPara="1" wrap="square" lIns="148575" tIns="74275" rIns="148575" bIns="74275" anchor="ctr"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57" name="Google Shape;57;p29"/>
          <p:cNvSpPr txBox="1">
            <a:spLocks noGrp="1"/>
          </p:cNvSpPr>
          <p:nvPr>
            <p:ph type="sldNum" idx="12"/>
          </p:nvPr>
        </p:nvSpPr>
        <p:spPr>
          <a:xfrm>
            <a:off x="14530388" y="9534525"/>
            <a:ext cx="4629300" cy="547800"/>
          </a:xfrm>
          <a:prstGeom prst="rect">
            <a:avLst/>
          </a:prstGeom>
          <a:noFill/>
          <a:ln>
            <a:noFill/>
          </a:ln>
        </p:spPr>
        <p:txBody>
          <a:bodyPr spcFirstLastPara="1" wrap="square" lIns="148575" tIns="74275" rIns="148575" bIns="74275" anchor="ctr"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1417142" y="685800"/>
            <a:ext cx="6635700" cy="2400300"/>
          </a:xfrm>
          <a:prstGeom prst="rect">
            <a:avLst/>
          </a:prstGeom>
          <a:noFill/>
          <a:ln>
            <a:noFill/>
          </a:ln>
        </p:spPr>
        <p:txBody>
          <a:bodyPr spcFirstLastPara="1" wrap="square" lIns="148575" tIns="74275" rIns="148575" bIns="74275" anchor="b" anchorCtr="0">
            <a:normAutofit/>
          </a:bodyPr>
          <a:lstStyle>
            <a:lvl1pPr lvl="0" algn="l">
              <a:lnSpc>
                <a:spcPct val="90000"/>
              </a:lnSpc>
              <a:spcBef>
                <a:spcPts val="0"/>
              </a:spcBef>
              <a:spcAft>
                <a:spcPts val="0"/>
              </a:spcAft>
              <a:buClr>
                <a:schemeClr val="dk1"/>
              </a:buClr>
              <a:buSzPts val="5200"/>
              <a:buFont typeface="Calibri"/>
              <a:buNone/>
              <a:defRPr sz="5200"/>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60" name="Google Shape;60;p30"/>
          <p:cNvSpPr txBox="1">
            <a:spLocks noGrp="1"/>
          </p:cNvSpPr>
          <p:nvPr>
            <p:ph type="body" idx="1"/>
          </p:nvPr>
        </p:nvSpPr>
        <p:spPr>
          <a:xfrm>
            <a:off x="8746630" y="1481138"/>
            <a:ext cx="10415700" cy="7310400"/>
          </a:xfrm>
          <a:prstGeom prst="rect">
            <a:avLst/>
          </a:prstGeom>
          <a:noFill/>
          <a:ln>
            <a:noFill/>
          </a:ln>
        </p:spPr>
        <p:txBody>
          <a:bodyPr spcFirstLastPara="1" wrap="square" lIns="148575" tIns="74275" rIns="148575" bIns="74275" anchor="t" anchorCtr="0">
            <a:normAutofit/>
          </a:bodyPr>
          <a:lstStyle>
            <a:lvl1pPr marL="457200" lvl="0" indent="-558800" algn="l">
              <a:lnSpc>
                <a:spcPct val="90000"/>
              </a:lnSpc>
              <a:spcBef>
                <a:spcPts val="1600"/>
              </a:spcBef>
              <a:spcAft>
                <a:spcPts val="0"/>
              </a:spcAft>
              <a:buClr>
                <a:schemeClr val="dk1"/>
              </a:buClr>
              <a:buSzPts val="5200"/>
              <a:buChar char="•"/>
              <a:defRPr sz="5200"/>
            </a:lvl1pPr>
            <a:lvl2pPr marL="914400" lvl="1" indent="-520700" algn="l">
              <a:lnSpc>
                <a:spcPct val="90000"/>
              </a:lnSpc>
              <a:spcBef>
                <a:spcPts val="800"/>
              </a:spcBef>
              <a:spcAft>
                <a:spcPts val="0"/>
              </a:spcAft>
              <a:buClr>
                <a:schemeClr val="dk1"/>
              </a:buClr>
              <a:buSzPts val="4600"/>
              <a:buChar char="•"/>
              <a:defRPr sz="4600"/>
            </a:lvl2pPr>
            <a:lvl3pPr marL="1371600" lvl="2" indent="-476250" algn="l">
              <a:lnSpc>
                <a:spcPct val="90000"/>
              </a:lnSpc>
              <a:spcBef>
                <a:spcPts val="800"/>
              </a:spcBef>
              <a:spcAft>
                <a:spcPts val="0"/>
              </a:spcAft>
              <a:buClr>
                <a:schemeClr val="dk1"/>
              </a:buClr>
              <a:buSzPts val="3900"/>
              <a:buChar char="•"/>
              <a:defRPr sz="3900"/>
            </a:lvl3pPr>
            <a:lvl4pPr marL="1828800" lvl="3" indent="-438150" algn="l">
              <a:lnSpc>
                <a:spcPct val="90000"/>
              </a:lnSpc>
              <a:spcBef>
                <a:spcPts val="800"/>
              </a:spcBef>
              <a:spcAft>
                <a:spcPts val="0"/>
              </a:spcAft>
              <a:buClr>
                <a:schemeClr val="dk1"/>
              </a:buClr>
              <a:buSzPts val="3300"/>
              <a:buChar char="•"/>
              <a:defRPr sz="3300"/>
            </a:lvl4pPr>
            <a:lvl5pPr marL="2286000" lvl="4" indent="-438150" algn="l">
              <a:lnSpc>
                <a:spcPct val="90000"/>
              </a:lnSpc>
              <a:spcBef>
                <a:spcPts val="800"/>
              </a:spcBef>
              <a:spcAft>
                <a:spcPts val="0"/>
              </a:spcAft>
              <a:buClr>
                <a:schemeClr val="dk1"/>
              </a:buClr>
              <a:buSzPts val="3300"/>
              <a:buChar char="•"/>
              <a:defRPr sz="3300"/>
            </a:lvl5pPr>
            <a:lvl6pPr marL="2743200" lvl="5" indent="-438150" algn="l">
              <a:lnSpc>
                <a:spcPct val="90000"/>
              </a:lnSpc>
              <a:spcBef>
                <a:spcPts val="800"/>
              </a:spcBef>
              <a:spcAft>
                <a:spcPts val="0"/>
              </a:spcAft>
              <a:buClr>
                <a:schemeClr val="dk1"/>
              </a:buClr>
              <a:buSzPts val="3300"/>
              <a:buChar char="•"/>
              <a:defRPr sz="3300"/>
            </a:lvl6pPr>
            <a:lvl7pPr marL="3200400" lvl="6" indent="-438150" algn="l">
              <a:lnSpc>
                <a:spcPct val="90000"/>
              </a:lnSpc>
              <a:spcBef>
                <a:spcPts val="800"/>
              </a:spcBef>
              <a:spcAft>
                <a:spcPts val="0"/>
              </a:spcAft>
              <a:buClr>
                <a:schemeClr val="dk1"/>
              </a:buClr>
              <a:buSzPts val="3300"/>
              <a:buChar char="•"/>
              <a:defRPr sz="3300"/>
            </a:lvl7pPr>
            <a:lvl8pPr marL="3657600" lvl="7" indent="-438150" algn="l">
              <a:lnSpc>
                <a:spcPct val="90000"/>
              </a:lnSpc>
              <a:spcBef>
                <a:spcPts val="800"/>
              </a:spcBef>
              <a:spcAft>
                <a:spcPts val="0"/>
              </a:spcAft>
              <a:buClr>
                <a:schemeClr val="dk1"/>
              </a:buClr>
              <a:buSzPts val="3300"/>
              <a:buChar char="•"/>
              <a:defRPr sz="3300"/>
            </a:lvl8pPr>
            <a:lvl9pPr marL="4114800" lvl="8" indent="-438150" algn="l">
              <a:lnSpc>
                <a:spcPct val="90000"/>
              </a:lnSpc>
              <a:spcBef>
                <a:spcPts val="800"/>
              </a:spcBef>
              <a:spcAft>
                <a:spcPts val="0"/>
              </a:spcAft>
              <a:buClr>
                <a:schemeClr val="dk1"/>
              </a:buClr>
              <a:buSzPts val="3300"/>
              <a:buChar char="•"/>
              <a:defRPr sz="3300"/>
            </a:lvl9pPr>
          </a:lstStyle>
          <a:p>
            <a:endParaRPr/>
          </a:p>
        </p:txBody>
      </p:sp>
      <p:sp>
        <p:nvSpPr>
          <p:cNvPr id="61" name="Google Shape;61;p30"/>
          <p:cNvSpPr txBox="1">
            <a:spLocks noGrp="1"/>
          </p:cNvSpPr>
          <p:nvPr>
            <p:ph type="body" idx="2"/>
          </p:nvPr>
        </p:nvSpPr>
        <p:spPr>
          <a:xfrm>
            <a:off x="1417142" y="3086100"/>
            <a:ext cx="6635700" cy="5717400"/>
          </a:xfrm>
          <a:prstGeom prst="rect">
            <a:avLst/>
          </a:prstGeom>
          <a:noFill/>
          <a:ln>
            <a:noFill/>
          </a:ln>
        </p:spPr>
        <p:txBody>
          <a:bodyPr spcFirstLastPara="1" wrap="square" lIns="148575" tIns="74275" rIns="148575" bIns="74275" anchor="t" anchorCtr="0">
            <a:normAutofit/>
          </a:bodyPr>
          <a:lstStyle>
            <a:lvl1pPr marL="457200" lvl="0" indent="-228600" algn="l">
              <a:lnSpc>
                <a:spcPct val="90000"/>
              </a:lnSpc>
              <a:spcBef>
                <a:spcPts val="1600"/>
              </a:spcBef>
              <a:spcAft>
                <a:spcPts val="0"/>
              </a:spcAft>
              <a:buClr>
                <a:schemeClr val="dk1"/>
              </a:buClr>
              <a:buSzPts val="2600"/>
              <a:buNone/>
              <a:defRPr sz="2600"/>
            </a:lvl1pPr>
            <a:lvl2pPr marL="914400" lvl="1" indent="-228600" algn="l">
              <a:lnSpc>
                <a:spcPct val="90000"/>
              </a:lnSpc>
              <a:spcBef>
                <a:spcPts val="800"/>
              </a:spcBef>
              <a:spcAft>
                <a:spcPts val="0"/>
              </a:spcAft>
              <a:buClr>
                <a:schemeClr val="dk1"/>
              </a:buClr>
              <a:buSzPts val="2300"/>
              <a:buNone/>
              <a:defRPr sz="2300"/>
            </a:lvl2pPr>
            <a:lvl3pPr marL="1371600" lvl="2" indent="-228600" algn="l">
              <a:lnSpc>
                <a:spcPct val="90000"/>
              </a:lnSpc>
              <a:spcBef>
                <a:spcPts val="800"/>
              </a:spcBef>
              <a:spcAft>
                <a:spcPts val="0"/>
              </a:spcAft>
              <a:buClr>
                <a:schemeClr val="dk1"/>
              </a:buClr>
              <a:buSzPts val="2000"/>
              <a:buNone/>
              <a:defRPr sz="2000"/>
            </a:lvl3pPr>
            <a:lvl4pPr marL="1828800" lvl="3" indent="-228600" algn="l">
              <a:lnSpc>
                <a:spcPct val="90000"/>
              </a:lnSpc>
              <a:spcBef>
                <a:spcPts val="800"/>
              </a:spcBef>
              <a:spcAft>
                <a:spcPts val="0"/>
              </a:spcAft>
              <a:buClr>
                <a:schemeClr val="dk1"/>
              </a:buClr>
              <a:buSzPts val="1600"/>
              <a:buNone/>
              <a:defRPr sz="1600"/>
            </a:lvl4pPr>
            <a:lvl5pPr marL="2286000" lvl="4" indent="-228600" algn="l">
              <a:lnSpc>
                <a:spcPct val="90000"/>
              </a:lnSpc>
              <a:spcBef>
                <a:spcPts val="800"/>
              </a:spcBef>
              <a:spcAft>
                <a:spcPts val="0"/>
              </a:spcAft>
              <a:buClr>
                <a:schemeClr val="dk1"/>
              </a:buClr>
              <a:buSzPts val="1600"/>
              <a:buNone/>
              <a:defRPr sz="1600"/>
            </a:lvl5pPr>
            <a:lvl6pPr marL="2743200" lvl="5" indent="-228600" algn="l">
              <a:lnSpc>
                <a:spcPct val="90000"/>
              </a:lnSpc>
              <a:spcBef>
                <a:spcPts val="800"/>
              </a:spcBef>
              <a:spcAft>
                <a:spcPts val="0"/>
              </a:spcAft>
              <a:buClr>
                <a:schemeClr val="dk1"/>
              </a:buClr>
              <a:buSzPts val="1600"/>
              <a:buNone/>
              <a:defRPr sz="1600"/>
            </a:lvl6pPr>
            <a:lvl7pPr marL="3200400" lvl="6" indent="-228600" algn="l">
              <a:lnSpc>
                <a:spcPct val="90000"/>
              </a:lnSpc>
              <a:spcBef>
                <a:spcPts val="800"/>
              </a:spcBef>
              <a:spcAft>
                <a:spcPts val="0"/>
              </a:spcAft>
              <a:buClr>
                <a:schemeClr val="dk1"/>
              </a:buClr>
              <a:buSzPts val="1600"/>
              <a:buNone/>
              <a:defRPr sz="1600"/>
            </a:lvl7pPr>
            <a:lvl8pPr marL="3657600" lvl="7" indent="-228600" algn="l">
              <a:lnSpc>
                <a:spcPct val="90000"/>
              </a:lnSpc>
              <a:spcBef>
                <a:spcPts val="800"/>
              </a:spcBef>
              <a:spcAft>
                <a:spcPts val="0"/>
              </a:spcAft>
              <a:buClr>
                <a:schemeClr val="dk1"/>
              </a:buClr>
              <a:buSzPts val="1600"/>
              <a:buNone/>
              <a:defRPr sz="1600"/>
            </a:lvl8pPr>
            <a:lvl9pPr marL="4114800" lvl="8" indent="-228600" algn="l">
              <a:lnSpc>
                <a:spcPct val="90000"/>
              </a:lnSpc>
              <a:spcBef>
                <a:spcPts val="800"/>
              </a:spcBef>
              <a:spcAft>
                <a:spcPts val="0"/>
              </a:spcAft>
              <a:buClr>
                <a:schemeClr val="dk1"/>
              </a:buClr>
              <a:buSzPts val="1600"/>
              <a:buNone/>
              <a:defRPr sz="1600"/>
            </a:lvl9pPr>
          </a:lstStyle>
          <a:p>
            <a:endParaRPr/>
          </a:p>
        </p:txBody>
      </p:sp>
      <p:sp>
        <p:nvSpPr>
          <p:cNvPr id="62" name="Google Shape;62;p30"/>
          <p:cNvSpPr txBox="1">
            <a:spLocks noGrp="1"/>
          </p:cNvSpPr>
          <p:nvPr>
            <p:ph type="dt" idx="10"/>
          </p:nvPr>
        </p:nvSpPr>
        <p:spPr>
          <a:xfrm>
            <a:off x="1414463" y="9534525"/>
            <a:ext cx="4629300" cy="547800"/>
          </a:xfrm>
          <a:prstGeom prst="rect">
            <a:avLst/>
          </a:prstGeom>
          <a:noFill/>
          <a:ln>
            <a:noFill/>
          </a:ln>
        </p:spPr>
        <p:txBody>
          <a:bodyPr spcFirstLastPara="1" wrap="square" lIns="148575" tIns="74275" rIns="148575" bIns="74275" anchor="ctr" anchorCtr="0">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63" name="Google Shape;63;p30"/>
          <p:cNvSpPr txBox="1">
            <a:spLocks noGrp="1"/>
          </p:cNvSpPr>
          <p:nvPr>
            <p:ph type="ftr" idx="11"/>
          </p:nvPr>
        </p:nvSpPr>
        <p:spPr>
          <a:xfrm>
            <a:off x="6815138" y="9534525"/>
            <a:ext cx="6943800" cy="547800"/>
          </a:xfrm>
          <a:prstGeom prst="rect">
            <a:avLst/>
          </a:prstGeom>
          <a:noFill/>
          <a:ln>
            <a:noFill/>
          </a:ln>
        </p:spPr>
        <p:txBody>
          <a:bodyPr spcFirstLastPara="1" wrap="square" lIns="148575" tIns="74275" rIns="148575" bIns="74275" anchor="ctr"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64" name="Google Shape;64;p30"/>
          <p:cNvSpPr txBox="1">
            <a:spLocks noGrp="1"/>
          </p:cNvSpPr>
          <p:nvPr>
            <p:ph type="sldNum" idx="12"/>
          </p:nvPr>
        </p:nvSpPr>
        <p:spPr>
          <a:xfrm>
            <a:off x="14530388" y="9534525"/>
            <a:ext cx="4629300" cy="547800"/>
          </a:xfrm>
          <a:prstGeom prst="rect">
            <a:avLst/>
          </a:prstGeom>
          <a:noFill/>
          <a:ln>
            <a:noFill/>
          </a:ln>
        </p:spPr>
        <p:txBody>
          <a:bodyPr spcFirstLastPara="1" wrap="square" lIns="148575" tIns="74275" rIns="148575" bIns="74275" anchor="ctr"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1417142" y="685800"/>
            <a:ext cx="6635700" cy="2400300"/>
          </a:xfrm>
          <a:prstGeom prst="rect">
            <a:avLst/>
          </a:prstGeom>
          <a:noFill/>
          <a:ln>
            <a:noFill/>
          </a:ln>
        </p:spPr>
        <p:txBody>
          <a:bodyPr spcFirstLastPara="1" wrap="square" lIns="148575" tIns="74275" rIns="148575" bIns="74275" anchor="b" anchorCtr="0">
            <a:normAutofit/>
          </a:bodyPr>
          <a:lstStyle>
            <a:lvl1pPr lvl="0" algn="l">
              <a:lnSpc>
                <a:spcPct val="90000"/>
              </a:lnSpc>
              <a:spcBef>
                <a:spcPts val="0"/>
              </a:spcBef>
              <a:spcAft>
                <a:spcPts val="0"/>
              </a:spcAft>
              <a:buClr>
                <a:schemeClr val="dk1"/>
              </a:buClr>
              <a:buSzPts val="5200"/>
              <a:buFont typeface="Calibri"/>
              <a:buNone/>
              <a:defRPr sz="5200"/>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67" name="Google Shape;67;p31"/>
          <p:cNvSpPr>
            <a:spLocks noGrp="1"/>
          </p:cNvSpPr>
          <p:nvPr>
            <p:ph type="pic" idx="2"/>
          </p:nvPr>
        </p:nvSpPr>
        <p:spPr>
          <a:xfrm>
            <a:off x="8746630" y="1481138"/>
            <a:ext cx="10415700" cy="7310400"/>
          </a:xfrm>
          <a:prstGeom prst="rect">
            <a:avLst/>
          </a:prstGeom>
          <a:noFill/>
          <a:ln>
            <a:noFill/>
          </a:ln>
        </p:spPr>
      </p:sp>
      <p:sp>
        <p:nvSpPr>
          <p:cNvPr id="68" name="Google Shape;68;p31"/>
          <p:cNvSpPr txBox="1">
            <a:spLocks noGrp="1"/>
          </p:cNvSpPr>
          <p:nvPr>
            <p:ph type="body" idx="1"/>
          </p:nvPr>
        </p:nvSpPr>
        <p:spPr>
          <a:xfrm>
            <a:off x="1417142" y="3086100"/>
            <a:ext cx="6635700" cy="5717400"/>
          </a:xfrm>
          <a:prstGeom prst="rect">
            <a:avLst/>
          </a:prstGeom>
          <a:noFill/>
          <a:ln>
            <a:noFill/>
          </a:ln>
        </p:spPr>
        <p:txBody>
          <a:bodyPr spcFirstLastPara="1" wrap="square" lIns="148575" tIns="74275" rIns="148575" bIns="74275" anchor="t" anchorCtr="0">
            <a:normAutofit/>
          </a:bodyPr>
          <a:lstStyle>
            <a:lvl1pPr marL="457200" lvl="0" indent="-228600" algn="l">
              <a:lnSpc>
                <a:spcPct val="90000"/>
              </a:lnSpc>
              <a:spcBef>
                <a:spcPts val="1600"/>
              </a:spcBef>
              <a:spcAft>
                <a:spcPts val="0"/>
              </a:spcAft>
              <a:buClr>
                <a:schemeClr val="dk1"/>
              </a:buClr>
              <a:buSzPts val="2600"/>
              <a:buNone/>
              <a:defRPr sz="2600"/>
            </a:lvl1pPr>
            <a:lvl2pPr marL="914400" lvl="1" indent="-228600" algn="l">
              <a:lnSpc>
                <a:spcPct val="90000"/>
              </a:lnSpc>
              <a:spcBef>
                <a:spcPts val="800"/>
              </a:spcBef>
              <a:spcAft>
                <a:spcPts val="0"/>
              </a:spcAft>
              <a:buClr>
                <a:schemeClr val="dk1"/>
              </a:buClr>
              <a:buSzPts val="2300"/>
              <a:buNone/>
              <a:defRPr sz="2300"/>
            </a:lvl2pPr>
            <a:lvl3pPr marL="1371600" lvl="2" indent="-228600" algn="l">
              <a:lnSpc>
                <a:spcPct val="90000"/>
              </a:lnSpc>
              <a:spcBef>
                <a:spcPts val="800"/>
              </a:spcBef>
              <a:spcAft>
                <a:spcPts val="0"/>
              </a:spcAft>
              <a:buClr>
                <a:schemeClr val="dk1"/>
              </a:buClr>
              <a:buSzPts val="2000"/>
              <a:buNone/>
              <a:defRPr sz="2000"/>
            </a:lvl3pPr>
            <a:lvl4pPr marL="1828800" lvl="3" indent="-228600" algn="l">
              <a:lnSpc>
                <a:spcPct val="90000"/>
              </a:lnSpc>
              <a:spcBef>
                <a:spcPts val="800"/>
              </a:spcBef>
              <a:spcAft>
                <a:spcPts val="0"/>
              </a:spcAft>
              <a:buClr>
                <a:schemeClr val="dk1"/>
              </a:buClr>
              <a:buSzPts val="1600"/>
              <a:buNone/>
              <a:defRPr sz="1600"/>
            </a:lvl4pPr>
            <a:lvl5pPr marL="2286000" lvl="4" indent="-228600" algn="l">
              <a:lnSpc>
                <a:spcPct val="90000"/>
              </a:lnSpc>
              <a:spcBef>
                <a:spcPts val="800"/>
              </a:spcBef>
              <a:spcAft>
                <a:spcPts val="0"/>
              </a:spcAft>
              <a:buClr>
                <a:schemeClr val="dk1"/>
              </a:buClr>
              <a:buSzPts val="1600"/>
              <a:buNone/>
              <a:defRPr sz="1600"/>
            </a:lvl5pPr>
            <a:lvl6pPr marL="2743200" lvl="5" indent="-228600" algn="l">
              <a:lnSpc>
                <a:spcPct val="90000"/>
              </a:lnSpc>
              <a:spcBef>
                <a:spcPts val="800"/>
              </a:spcBef>
              <a:spcAft>
                <a:spcPts val="0"/>
              </a:spcAft>
              <a:buClr>
                <a:schemeClr val="dk1"/>
              </a:buClr>
              <a:buSzPts val="1600"/>
              <a:buNone/>
              <a:defRPr sz="1600"/>
            </a:lvl6pPr>
            <a:lvl7pPr marL="3200400" lvl="6" indent="-228600" algn="l">
              <a:lnSpc>
                <a:spcPct val="90000"/>
              </a:lnSpc>
              <a:spcBef>
                <a:spcPts val="800"/>
              </a:spcBef>
              <a:spcAft>
                <a:spcPts val="0"/>
              </a:spcAft>
              <a:buClr>
                <a:schemeClr val="dk1"/>
              </a:buClr>
              <a:buSzPts val="1600"/>
              <a:buNone/>
              <a:defRPr sz="1600"/>
            </a:lvl7pPr>
            <a:lvl8pPr marL="3657600" lvl="7" indent="-228600" algn="l">
              <a:lnSpc>
                <a:spcPct val="90000"/>
              </a:lnSpc>
              <a:spcBef>
                <a:spcPts val="800"/>
              </a:spcBef>
              <a:spcAft>
                <a:spcPts val="0"/>
              </a:spcAft>
              <a:buClr>
                <a:schemeClr val="dk1"/>
              </a:buClr>
              <a:buSzPts val="1600"/>
              <a:buNone/>
              <a:defRPr sz="1600"/>
            </a:lvl8pPr>
            <a:lvl9pPr marL="4114800" lvl="8" indent="-228600" algn="l">
              <a:lnSpc>
                <a:spcPct val="90000"/>
              </a:lnSpc>
              <a:spcBef>
                <a:spcPts val="800"/>
              </a:spcBef>
              <a:spcAft>
                <a:spcPts val="0"/>
              </a:spcAft>
              <a:buClr>
                <a:schemeClr val="dk1"/>
              </a:buClr>
              <a:buSzPts val="1600"/>
              <a:buNone/>
              <a:defRPr sz="1600"/>
            </a:lvl9pPr>
          </a:lstStyle>
          <a:p>
            <a:endParaRPr/>
          </a:p>
        </p:txBody>
      </p:sp>
      <p:sp>
        <p:nvSpPr>
          <p:cNvPr id="69" name="Google Shape;69;p31"/>
          <p:cNvSpPr txBox="1">
            <a:spLocks noGrp="1"/>
          </p:cNvSpPr>
          <p:nvPr>
            <p:ph type="dt" idx="10"/>
          </p:nvPr>
        </p:nvSpPr>
        <p:spPr>
          <a:xfrm>
            <a:off x="1414463" y="9534525"/>
            <a:ext cx="4629300" cy="547800"/>
          </a:xfrm>
          <a:prstGeom prst="rect">
            <a:avLst/>
          </a:prstGeom>
          <a:noFill/>
          <a:ln>
            <a:noFill/>
          </a:ln>
        </p:spPr>
        <p:txBody>
          <a:bodyPr spcFirstLastPara="1" wrap="square" lIns="148575" tIns="74275" rIns="148575" bIns="74275" anchor="ctr" anchorCtr="0">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70" name="Google Shape;70;p31"/>
          <p:cNvSpPr txBox="1">
            <a:spLocks noGrp="1"/>
          </p:cNvSpPr>
          <p:nvPr>
            <p:ph type="ftr" idx="11"/>
          </p:nvPr>
        </p:nvSpPr>
        <p:spPr>
          <a:xfrm>
            <a:off x="6815138" y="9534525"/>
            <a:ext cx="6943800" cy="547800"/>
          </a:xfrm>
          <a:prstGeom prst="rect">
            <a:avLst/>
          </a:prstGeom>
          <a:noFill/>
          <a:ln>
            <a:noFill/>
          </a:ln>
        </p:spPr>
        <p:txBody>
          <a:bodyPr spcFirstLastPara="1" wrap="square" lIns="148575" tIns="74275" rIns="148575" bIns="74275" anchor="ctr"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71" name="Google Shape;71;p31"/>
          <p:cNvSpPr txBox="1">
            <a:spLocks noGrp="1"/>
          </p:cNvSpPr>
          <p:nvPr>
            <p:ph type="sldNum" idx="12"/>
          </p:nvPr>
        </p:nvSpPr>
        <p:spPr>
          <a:xfrm>
            <a:off x="14530388" y="9534525"/>
            <a:ext cx="4629300" cy="547800"/>
          </a:xfrm>
          <a:prstGeom prst="rect">
            <a:avLst/>
          </a:prstGeom>
          <a:noFill/>
          <a:ln>
            <a:noFill/>
          </a:ln>
        </p:spPr>
        <p:txBody>
          <a:bodyPr spcFirstLastPara="1" wrap="square" lIns="148575" tIns="74275" rIns="148575" bIns="74275" anchor="ctr"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1414463" y="547688"/>
            <a:ext cx="17745000" cy="1988400"/>
          </a:xfrm>
          <a:prstGeom prst="rect">
            <a:avLst/>
          </a:prstGeom>
          <a:noFill/>
          <a:ln>
            <a:noFill/>
          </a:ln>
        </p:spPr>
        <p:txBody>
          <a:bodyPr spcFirstLastPara="1" wrap="square" lIns="148575" tIns="74275" rIns="148575" bIns="74275" anchor="ctr" anchorCtr="0">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74" name="Google Shape;74;p32"/>
          <p:cNvSpPr txBox="1">
            <a:spLocks noGrp="1"/>
          </p:cNvSpPr>
          <p:nvPr>
            <p:ph type="body" idx="1"/>
          </p:nvPr>
        </p:nvSpPr>
        <p:spPr>
          <a:xfrm rot="5400000">
            <a:off x="7023488" y="-2870512"/>
            <a:ext cx="6527100" cy="17745000"/>
          </a:xfrm>
          <a:prstGeom prst="rect">
            <a:avLst/>
          </a:prstGeom>
          <a:noFill/>
          <a:ln>
            <a:noFill/>
          </a:ln>
        </p:spPr>
        <p:txBody>
          <a:bodyPr spcFirstLastPara="1" wrap="square" lIns="148575" tIns="74275" rIns="148575" bIns="74275" anchor="t" anchorCtr="0">
            <a:normAutofit/>
          </a:bodyPr>
          <a:lstStyle>
            <a:lvl1pPr marL="457200" lvl="0" indent="-412750" algn="l">
              <a:lnSpc>
                <a:spcPct val="90000"/>
              </a:lnSpc>
              <a:spcBef>
                <a:spcPts val="1600"/>
              </a:spcBef>
              <a:spcAft>
                <a:spcPts val="0"/>
              </a:spcAft>
              <a:buClr>
                <a:schemeClr val="dk1"/>
              </a:buClr>
              <a:buSzPts val="2900"/>
              <a:buChar char="•"/>
              <a:defRPr/>
            </a:lvl1pPr>
            <a:lvl2pPr marL="914400" lvl="1" indent="-412750" algn="l">
              <a:lnSpc>
                <a:spcPct val="90000"/>
              </a:lnSpc>
              <a:spcBef>
                <a:spcPts val="800"/>
              </a:spcBef>
              <a:spcAft>
                <a:spcPts val="0"/>
              </a:spcAft>
              <a:buClr>
                <a:schemeClr val="dk1"/>
              </a:buClr>
              <a:buSzPts val="2900"/>
              <a:buChar char="•"/>
              <a:defRPr/>
            </a:lvl2pPr>
            <a:lvl3pPr marL="1371600" lvl="2" indent="-412750" algn="l">
              <a:lnSpc>
                <a:spcPct val="90000"/>
              </a:lnSpc>
              <a:spcBef>
                <a:spcPts val="800"/>
              </a:spcBef>
              <a:spcAft>
                <a:spcPts val="0"/>
              </a:spcAft>
              <a:buClr>
                <a:schemeClr val="dk1"/>
              </a:buClr>
              <a:buSzPts val="2900"/>
              <a:buChar char="•"/>
              <a:defRPr/>
            </a:lvl3pPr>
            <a:lvl4pPr marL="1828800" lvl="3" indent="-412750" algn="l">
              <a:lnSpc>
                <a:spcPct val="90000"/>
              </a:lnSpc>
              <a:spcBef>
                <a:spcPts val="800"/>
              </a:spcBef>
              <a:spcAft>
                <a:spcPts val="0"/>
              </a:spcAft>
              <a:buClr>
                <a:schemeClr val="dk1"/>
              </a:buClr>
              <a:buSzPts val="2900"/>
              <a:buChar char="•"/>
              <a:defRPr/>
            </a:lvl4pPr>
            <a:lvl5pPr marL="2286000" lvl="4" indent="-412750" algn="l">
              <a:lnSpc>
                <a:spcPct val="90000"/>
              </a:lnSpc>
              <a:spcBef>
                <a:spcPts val="800"/>
              </a:spcBef>
              <a:spcAft>
                <a:spcPts val="0"/>
              </a:spcAft>
              <a:buClr>
                <a:schemeClr val="dk1"/>
              </a:buClr>
              <a:buSzPts val="2900"/>
              <a:buChar char="•"/>
              <a:defRPr/>
            </a:lvl5pPr>
            <a:lvl6pPr marL="2743200" lvl="5" indent="-412750" algn="l">
              <a:lnSpc>
                <a:spcPct val="90000"/>
              </a:lnSpc>
              <a:spcBef>
                <a:spcPts val="800"/>
              </a:spcBef>
              <a:spcAft>
                <a:spcPts val="0"/>
              </a:spcAft>
              <a:buClr>
                <a:schemeClr val="dk1"/>
              </a:buClr>
              <a:buSzPts val="2900"/>
              <a:buChar char="•"/>
              <a:defRPr/>
            </a:lvl6pPr>
            <a:lvl7pPr marL="3200400" lvl="6" indent="-412750" algn="l">
              <a:lnSpc>
                <a:spcPct val="90000"/>
              </a:lnSpc>
              <a:spcBef>
                <a:spcPts val="800"/>
              </a:spcBef>
              <a:spcAft>
                <a:spcPts val="0"/>
              </a:spcAft>
              <a:buClr>
                <a:schemeClr val="dk1"/>
              </a:buClr>
              <a:buSzPts val="2900"/>
              <a:buChar char="•"/>
              <a:defRPr/>
            </a:lvl7pPr>
            <a:lvl8pPr marL="3657600" lvl="7" indent="-412750" algn="l">
              <a:lnSpc>
                <a:spcPct val="90000"/>
              </a:lnSpc>
              <a:spcBef>
                <a:spcPts val="800"/>
              </a:spcBef>
              <a:spcAft>
                <a:spcPts val="0"/>
              </a:spcAft>
              <a:buClr>
                <a:schemeClr val="dk1"/>
              </a:buClr>
              <a:buSzPts val="2900"/>
              <a:buChar char="•"/>
              <a:defRPr/>
            </a:lvl8pPr>
            <a:lvl9pPr marL="4114800" lvl="8" indent="-412750" algn="l">
              <a:lnSpc>
                <a:spcPct val="90000"/>
              </a:lnSpc>
              <a:spcBef>
                <a:spcPts val="800"/>
              </a:spcBef>
              <a:spcAft>
                <a:spcPts val="0"/>
              </a:spcAft>
              <a:buClr>
                <a:schemeClr val="dk1"/>
              </a:buClr>
              <a:buSzPts val="2900"/>
              <a:buChar char="•"/>
              <a:defRPr/>
            </a:lvl9pPr>
          </a:lstStyle>
          <a:p>
            <a:endParaRPr/>
          </a:p>
        </p:txBody>
      </p:sp>
      <p:sp>
        <p:nvSpPr>
          <p:cNvPr id="75" name="Google Shape;75;p32"/>
          <p:cNvSpPr txBox="1">
            <a:spLocks noGrp="1"/>
          </p:cNvSpPr>
          <p:nvPr>
            <p:ph type="dt" idx="10"/>
          </p:nvPr>
        </p:nvSpPr>
        <p:spPr>
          <a:xfrm>
            <a:off x="1414463" y="9534525"/>
            <a:ext cx="4629300" cy="547800"/>
          </a:xfrm>
          <a:prstGeom prst="rect">
            <a:avLst/>
          </a:prstGeom>
          <a:noFill/>
          <a:ln>
            <a:noFill/>
          </a:ln>
        </p:spPr>
        <p:txBody>
          <a:bodyPr spcFirstLastPara="1" wrap="square" lIns="148575" tIns="74275" rIns="148575" bIns="74275" anchor="ctr" anchorCtr="0">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76" name="Google Shape;76;p32"/>
          <p:cNvSpPr txBox="1">
            <a:spLocks noGrp="1"/>
          </p:cNvSpPr>
          <p:nvPr>
            <p:ph type="ftr" idx="11"/>
          </p:nvPr>
        </p:nvSpPr>
        <p:spPr>
          <a:xfrm>
            <a:off x="6815138" y="9534525"/>
            <a:ext cx="6943800" cy="547800"/>
          </a:xfrm>
          <a:prstGeom prst="rect">
            <a:avLst/>
          </a:prstGeom>
          <a:noFill/>
          <a:ln>
            <a:noFill/>
          </a:ln>
        </p:spPr>
        <p:txBody>
          <a:bodyPr spcFirstLastPara="1" wrap="square" lIns="148575" tIns="74275" rIns="148575" bIns="74275" anchor="ctr"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77" name="Google Shape;77;p32"/>
          <p:cNvSpPr txBox="1">
            <a:spLocks noGrp="1"/>
          </p:cNvSpPr>
          <p:nvPr>
            <p:ph type="sldNum" idx="12"/>
          </p:nvPr>
        </p:nvSpPr>
        <p:spPr>
          <a:xfrm>
            <a:off x="14530388" y="9534525"/>
            <a:ext cx="4629300" cy="547800"/>
          </a:xfrm>
          <a:prstGeom prst="rect">
            <a:avLst/>
          </a:prstGeom>
          <a:noFill/>
          <a:ln>
            <a:noFill/>
          </a:ln>
        </p:spPr>
        <p:txBody>
          <a:bodyPr spcFirstLastPara="1" wrap="square" lIns="148575" tIns="74275" rIns="148575" bIns="74275" anchor="ctr"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12582488" y="2688338"/>
            <a:ext cx="8717700" cy="4436400"/>
          </a:xfrm>
          <a:prstGeom prst="rect">
            <a:avLst/>
          </a:prstGeom>
          <a:noFill/>
          <a:ln>
            <a:noFill/>
          </a:ln>
        </p:spPr>
        <p:txBody>
          <a:bodyPr spcFirstLastPara="1" wrap="square" lIns="148575" tIns="74275" rIns="148575" bIns="74275" anchor="ctr" anchorCtr="0">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80" name="Google Shape;80;p33"/>
          <p:cNvSpPr txBox="1">
            <a:spLocks noGrp="1"/>
          </p:cNvSpPr>
          <p:nvPr>
            <p:ph type="body" idx="1"/>
          </p:nvPr>
        </p:nvSpPr>
        <p:spPr>
          <a:xfrm rot="5400000">
            <a:off x="3581494" y="-1619213"/>
            <a:ext cx="8717700" cy="13051500"/>
          </a:xfrm>
          <a:prstGeom prst="rect">
            <a:avLst/>
          </a:prstGeom>
          <a:noFill/>
          <a:ln>
            <a:noFill/>
          </a:ln>
        </p:spPr>
        <p:txBody>
          <a:bodyPr spcFirstLastPara="1" wrap="square" lIns="148575" tIns="74275" rIns="148575" bIns="74275" anchor="t" anchorCtr="0">
            <a:normAutofit/>
          </a:bodyPr>
          <a:lstStyle>
            <a:lvl1pPr marL="457200" lvl="0" indent="-412750" algn="l">
              <a:lnSpc>
                <a:spcPct val="90000"/>
              </a:lnSpc>
              <a:spcBef>
                <a:spcPts val="1600"/>
              </a:spcBef>
              <a:spcAft>
                <a:spcPts val="0"/>
              </a:spcAft>
              <a:buClr>
                <a:schemeClr val="dk1"/>
              </a:buClr>
              <a:buSzPts val="2900"/>
              <a:buChar char="•"/>
              <a:defRPr/>
            </a:lvl1pPr>
            <a:lvl2pPr marL="914400" lvl="1" indent="-412750" algn="l">
              <a:lnSpc>
                <a:spcPct val="90000"/>
              </a:lnSpc>
              <a:spcBef>
                <a:spcPts val="800"/>
              </a:spcBef>
              <a:spcAft>
                <a:spcPts val="0"/>
              </a:spcAft>
              <a:buClr>
                <a:schemeClr val="dk1"/>
              </a:buClr>
              <a:buSzPts val="2900"/>
              <a:buChar char="•"/>
              <a:defRPr/>
            </a:lvl2pPr>
            <a:lvl3pPr marL="1371600" lvl="2" indent="-412750" algn="l">
              <a:lnSpc>
                <a:spcPct val="90000"/>
              </a:lnSpc>
              <a:spcBef>
                <a:spcPts val="800"/>
              </a:spcBef>
              <a:spcAft>
                <a:spcPts val="0"/>
              </a:spcAft>
              <a:buClr>
                <a:schemeClr val="dk1"/>
              </a:buClr>
              <a:buSzPts val="2900"/>
              <a:buChar char="•"/>
              <a:defRPr/>
            </a:lvl3pPr>
            <a:lvl4pPr marL="1828800" lvl="3" indent="-412750" algn="l">
              <a:lnSpc>
                <a:spcPct val="90000"/>
              </a:lnSpc>
              <a:spcBef>
                <a:spcPts val="800"/>
              </a:spcBef>
              <a:spcAft>
                <a:spcPts val="0"/>
              </a:spcAft>
              <a:buClr>
                <a:schemeClr val="dk1"/>
              </a:buClr>
              <a:buSzPts val="2900"/>
              <a:buChar char="•"/>
              <a:defRPr/>
            </a:lvl4pPr>
            <a:lvl5pPr marL="2286000" lvl="4" indent="-412750" algn="l">
              <a:lnSpc>
                <a:spcPct val="90000"/>
              </a:lnSpc>
              <a:spcBef>
                <a:spcPts val="800"/>
              </a:spcBef>
              <a:spcAft>
                <a:spcPts val="0"/>
              </a:spcAft>
              <a:buClr>
                <a:schemeClr val="dk1"/>
              </a:buClr>
              <a:buSzPts val="2900"/>
              <a:buChar char="•"/>
              <a:defRPr/>
            </a:lvl5pPr>
            <a:lvl6pPr marL="2743200" lvl="5" indent="-412750" algn="l">
              <a:lnSpc>
                <a:spcPct val="90000"/>
              </a:lnSpc>
              <a:spcBef>
                <a:spcPts val="800"/>
              </a:spcBef>
              <a:spcAft>
                <a:spcPts val="0"/>
              </a:spcAft>
              <a:buClr>
                <a:schemeClr val="dk1"/>
              </a:buClr>
              <a:buSzPts val="2900"/>
              <a:buChar char="•"/>
              <a:defRPr/>
            </a:lvl6pPr>
            <a:lvl7pPr marL="3200400" lvl="6" indent="-412750" algn="l">
              <a:lnSpc>
                <a:spcPct val="90000"/>
              </a:lnSpc>
              <a:spcBef>
                <a:spcPts val="800"/>
              </a:spcBef>
              <a:spcAft>
                <a:spcPts val="0"/>
              </a:spcAft>
              <a:buClr>
                <a:schemeClr val="dk1"/>
              </a:buClr>
              <a:buSzPts val="2900"/>
              <a:buChar char="•"/>
              <a:defRPr/>
            </a:lvl7pPr>
            <a:lvl8pPr marL="3657600" lvl="7" indent="-412750" algn="l">
              <a:lnSpc>
                <a:spcPct val="90000"/>
              </a:lnSpc>
              <a:spcBef>
                <a:spcPts val="800"/>
              </a:spcBef>
              <a:spcAft>
                <a:spcPts val="0"/>
              </a:spcAft>
              <a:buClr>
                <a:schemeClr val="dk1"/>
              </a:buClr>
              <a:buSzPts val="2900"/>
              <a:buChar char="•"/>
              <a:defRPr/>
            </a:lvl8pPr>
            <a:lvl9pPr marL="4114800" lvl="8" indent="-412750" algn="l">
              <a:lnSpc>
                <a:spcPct val="90000"/>
              </a:lnSpc>
              <a:spcBef>
                <a:spcPts val="800"/>
              </a:spcBef>
              <a:spcAft>
                <a:spcPts val="0"/>
              </a:spcAft>
              <a:buClr>
                <a:schemeClr val="dk1"/>
              </a:buClr>
              <a:buSzPts val="2900"/>
              <a:buChar char="•"/>
              <a:defRPr/>
            </a:lvl9pPr>
          </a:lstStyle>
          <a:p>
            <a:endParaRPr/>
          </a:p>
        </p:txBody>
      </p:sp>
      <p:sp>
        <p:nvSpPr>
          <p:cNvPr id="81" name="Google Shape;81;p33"/>
          <p:cNvSpPr txBox="1">
            <a:spLocks noGrp="1"/>
          </p:cNvSpPr>
          <p:nvPr>
            <p:ph type="dt" idx="10"/>
          </p:nvPr>
        </p:nvSpPr>
        <p:spPr>
          <a:xfrm>
            <a:off x="1414463" y="9534525"/>
            <a:ext cx="4629300" cy="547800"/>
          </a:xfrm>
          <a:prstGeom prst="rect">
            <a:avLst/>
          </a:prstGeom>
          <a:noFill/>
          <a:ln>
            <a:noFill/>
          </a:ln>
        </p:spPr>
        <p:txBody>
          <a:bodyPr spcFirstLastPara="1" wrap="square" lIns="148575" tIns="74275" rIns="148575" bIns="74275" anchor="ctr" anchorCtr="0">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82" name="Google Shape;82;p33"/>
          <p:cNvSpPr txBox="1">
            <a:spLocks noGrp="1"/>
          </p:cNvSpPr>
          <p:nvPr>
            <p:ph type="ftr" idx="11"/>
          </p:nvPr>
        </p:nvSpPr>
        <p:spPr>
          <a:xfrm>
            <a:off x="6815138" y="9534525"/>
            <a:ext cx="6943800" cy="547800"/>
          </a:xfrm>
          <a:prstGeom prst="rect">
            <a:avLst/>
          </a:prstGeom>
          <a:noFill/>
          <a:ln>
            <a:noFill/>
          </a:ln>
        </p:spPr>
        <p:txBody>
          <a:bodyPr spcFirstLastPara="1" wrap="square" lIns="148575" tIns="74275" rIns="148575" bIns="74275" anchor="ctr" anchorCtr="0">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a:endParaRPr/>
          </a:p>
        </p:txBody>
      </p:sp>
      <p:sp>
        <p:nvSpPr>
          <p:cNvPr id="83" name="Google Shape;83;p33"/>
          <p:cNvSpPr txBox="1">
            <a:spLocks noGrp="1"/>
          </p:cNvSpPr>
          <p:nvPr>
            <p:ph type="sldNum" idx="12"/>
          </p:nvPr>
        </p:nvSpPr>
        <p:spPr>
          <a:xfrm>
            <a:off x="14530388" y="9534525"/>
            <a:ext cx="4629300" cy="547800"/>
          </a:xfrm>
          <a:prstGeom prst="rect">
            <a:avLst/>
          </a:prstGeom>
          <a:noFill/>
          <a:ln>
            <a:noFill/>
          </a:ln>
        </p:spPr>
        <p:txBody>
          <a:bodyPr spcFirstLastPara="1" wrap="square" lIns="148575" tIns="74275" rIns="148575" bIns="74275" anchor="ctr"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1414463" y="547688"/>
            <a:ext cx="17745000" cy="1988400"/>
          </a:xfrm>
          <a:prstGeom prst="rect">
            <a:avLst/>
          </a:prstGeom>
          <a:noFill/>
          <a:ln>
            <a:noFill/>
          </a:ln>
        </p:spPr>
        <p:txBody>
          <a:bodyPr spcFirstLastPara="1" wrap="square" lIns="148575" tIns="74275" rIns="148575" bIns="74275" anchor="ctr" anchorCtr="0">
            <a:normAutofit/>
          </a:bodyPr>
          <a:lstStyle>
            <a:lvl1pPr marR="0" lvl="0" algn="l" rtl="0">
              <a:lnSpc>
                <a:spcPct val="90000"/>
              </a:lnSpc>
              <a:spcBef>
                <a:spcPts val="0"/>
              </a:spcBef>
              <a:spcAft>
                <a:spcPts val="0"/>
              </a:spcAft>
              <a:buClr>
                <a:schemeClr val="dk1"/>
              </a:buClr>
              <a:buSzPts val="7200"/>
              <a:buFont typeface="Calibri"/>
              <a:buNone/>
              <a:defRPr sz="7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300"/>
              <a:buFont typeface="Arial"/>
              <a:buNone/>
              <a:defRPr sz="2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300"/>
              <a:buFont typeface="Arial"/>
              <a:buNone/>
              <a:defRPr sz="2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300"/>
              <a:buFont typeface="Arial"/>
              <a:buNone/>
              <a:defRPr sz="2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300"/>
              <a:buFont typeface="Arial"/>
              <a:buNone/>
              <a:defRPr sz="2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300"/>
              <a:buFont typeface="Arial"/>
              <a:buNone/>
              <a:defRPr sz="2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300"/>
              <a:buFont typeface="Arial"/>
              <a:buNone/>
              <a:defRPr sz="2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300"/>
              <a:buFont typeface="Arial"/>
              <a:buNone/>
              <a:defRPr sz="2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300"/>
              <a:buFont typeface="Arial"/>
              <a:buNone/>
              <a:defRPr sz="2900" b="0" i="0" u="none" strike="noStrike" cap="none">
                <a:solidFill>
                  <a:srgbClr val="000000"/>
                </a:solidFill>
                <a:latin typeface="Arial"/>
                <a:ea typeface="Arial"/>
                <a:cs typeface="Arial"/>
                <a:sym typeface="Arial"/>
              </a:defRPr>
            </a:lvl9pPr>
          </a:lstStyle>
          <a:p>
            <a:endParaRPr/>
          </a:p>
        </p:txBody>
      </p:sp>
      <p:sp>
        <p:nvSpPr>
          <p:cNvPr id="11" name="Google Shape;11;p22"/>
          <p:cNvSpPr txBox="1">
            <a:spLocks noGrp="1"/>
          </p:cNvSpPr>
          <p:nvPr>
            <p:ph type="body" idx="1"/>
          </p:nvPr>
        </p:nvSpPr>
        <p:spPr>
          <a:xfrm>
            <a:off x="1414463" y="2738438"/>
            <a:ext cx="17745000" cy="6527100"/>
          </a:xfrm>
          <a:prstGeom prst="rect">
            <a:avLst/>
          </a:prstGeom>
          <a:noFill/>
          <a:ln>
            <a:noFill/>
          </a:ln>
        </p:spPr>
        <p:txBody>
          <a:bodyPr spcFirstLastPara="1" wrap="square" lIns="148575" tIns="74275" rIns="148575" bIns="74275" anchor="t" anchorCtr="0">
            <a:normAutofit/>
          </a:bodyPr>
          <a:lstStyle>
            <a:lvl1pPr marL="457200" marR="0" lvl="0" indent="-520700" algn="l" rtl="0">
              <a:lnSpc>
                <a:spcPct val="90000"/>
              </a:lnSpc>
              <a:spcBef>
                <a:spcPts val="1600"/>
              </a:spcBef>
              <a:spcAft>
                <a:spcPts val="0"/>
              </a:spcAft>
              <a:buClr>
                <a:schemeClr val="dk1"/>
              </a:buClr>
              <a:buSzPts val="4600"/>
              <a:buFont typeface="Arial"/>
              <a:buChar char="•"/>
              <a:defRPr sz="4600" b="0" i="0" u="none" strike="noStrike" cap="none">
                <a:solidFill>
                  <a:schemeClr val="dk1"/>
                </a:solidFill>
                <a:latin typeface="Calibri"/>
                <a:ea typeface="Calibri"/>
                <a:cs typeface="Calibri"/>
                <a:sym typeface="Calibri"/>
              </a:defRPr>
            </a:lvl1pPr>
            <a:lvl2pPr marL="914400" marR="0" lvl="1" indent="-476250" algn="l" rtl="0">
              <a:lnSpc>
                <a:spcPct val="90000"/>
              </a:lnSpc>
              <a:spcBef>
                <a:spcPts val="800"/>
              </a:spcBef>
              <a:spcAft>
                <a:spcPts val="0"/>
              </a:spcAft>
              <a:buClr>
                <a:schemeClr val="dk1"/>
              </a:buClr>
              <a:buSzPts val="3900"/>
              <a:buFont typeface="Arial"/>
              <a:buChar char="•"/>
              <a:defRPr sz="3900" b="0" i="0" u="none" strike="noStrike" cap="none">
                <a:solidFill>
                  <a:schemeClr val="dk1"/>
                </a:solidFill>
                <a:latin typeface="Calibri"/>
                <a:ea typeface="Calibri"/>
                <a:cs typeface="Calibri"/>
                <a:sym typeface="Calibri"/>
              </a:defRPr>
            </a:lvl2pPr>
            <a:lvl3pPr marL="1371600" marR="0" lvl="2" indent="-438150" algn="l" rtl="0">
              <a:lnSpc>
                <a:spcPct val="90000"/>
              </a:lnSpc>
              <a:spcBef>
                <a:spcPts val="800"/>
              </a:spcBef>
              <a:spcAft>
                <a:spcPts val="0"/>
              </a:spcAft>
              <a:buClr>
                <a:schemeClr val="dk1"/>
              </a:buClr>
              <a:buSzPts val="3300"/>
              <a:buFont typeface="Arial"/>
              <a:buChar char="•"/>
              <a:defRPr sz="3300" b="0" i="0" u="none" strike="noStrike" cap="none">
                <a:solidFill>
                  <a:schemeClr val="dk1"/>
                </a:solidFill>
                <a:latin typeface="Calibri"/>
                <a:ea typeface="Calibri"/>
                <a:cs typeface="Calibri"/>
                <a:sym typeface="Calibri"/>
              </a:defRPr>
            </a:lvl3pPr>
            <a:lvl4pPr marL="1828800" marR="0" lvl="3" indent="-412750" algn="l" rtl="0">
              <a:lnSpc>
                <a:spcPct val="90000"/>
              </a:lnSpc>
              <a:spcBef>
                <a:spcPts val="8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4pPr>
            <a:lvl5pPr marL="2286000" marR="0" lvl="4" indent="-412750" algn="l" rtl="0">
              <a:lnSpc>
                <a:spcPct val="90000"/>
              </a:lnSpc>
              <a:spcBef>
                <a:spcPts val="8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5pPr>
            <a:lvl6pPr marL="2743200" marR="0" lvl="5" indent="-412750" algn="l" rtl="0">
              <a:lnSpc>
                <a:spcPct val="90000"/>
              </a:lnSpc>
              <a:spcBef>
                <a:spcPts val="8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6pPr>
            <a:lvl7pPr marL="3200400" marR="0" lvl="6" indent="-412750" algn="l" rtl="0">
              <a:lnSpc>
                <a:spcPct val="90000"/>
              </a:lnSpc>
              <a:spcBef>
                <a:spcPts val="8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7pPr>
            <a:lvl8pPr marL="3657600" marR="0" lvl="7" indent="-412750" algn="l" rtl="0">
              <a:lnSpc>
                <a:spcPct val="90000"/>
              </a:lnSpc>
              <a:spcBef>
                <a:spcPts val="8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8pPr>
            <a:lvl9pPr marL="4114800" marR="0" lvl="8" indent="-412750" algn="l" rtl="0">
              <a:lnSpc>
                <a:spcPct val="90000"/>
              </a:lnSpc>
              <a:spcBef>
                <a:spcPts val="8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1414463" y="9534525"/>
            <a:ext cx="4629300" cy="547800"/>
          </a:xfrm>
          <a:prstGeom prst="rect">
            <a:avLst/>
          </a:prstGeom>
          <a:noFill/>
          <a:ln>
            <a:noFill/>
          </a:ln>
        </p:spPr>
        <p:txBody>
          <a:bodyPr spcFirstLastPara="1" wrap="square" lIns="148575" tIns="74275" rIns="148575" bIns="74275" anchor="ctr" anchorCtr="0">
            <a:noAutofit/>
          </a:bodyPr>
          <a:lstStyle>
            <a:lvl1pPr marR="0" lvl="0" algn="l" rtl="0">
              <a:lnSpc>
                <a:spcPct val="100000"/>
              </a:lnSpc>
              <a:spcBef>
                <a:spcPts val="0"/>
              </a:spcBef>
              <a:spcAft>
                <a:spcPts val="0"/>
              </a:spcAft>
              <a:buClr>
                <a:srgbClr val="000000"/>
              </a:buClr>
              <a:buSzPts val="2300"/>
              <a:buFont typeface="Arial"/>
              <a:buNone/>
              <a:defRPr sz="20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6815138" y="9534525"/>
            <a:ext cx="6943800" cy="547800"/>
          </a:xfrm>
          <a:prstGeom prst="rect">
            <a:avLst/>
          </a:prstGeom>
          <a:noFill/>
          <a:ln>
            <a:noFill/>
          </a:ln>
        </p:spPr>
        <p:txBody>
          <a:bodyPr spcFirstLastPara="1" wrap="square" lIns="148575" tIns="74275" rIns="148575" bIns="74275" anchor="ctr" anchorCtr="0">
            <a:noAutofit/>
          </a:bodyPr>
          <a:lstStyle>
            <a:lvl1pPr marR="0" lvl="0" algn="ctr" rtl="0">
              <a:lnSpc>
                <a:spcPct val="100000"/>
              </a:lnSpc>
              <a:spcBef>
                <a:spcPts val="0"/>
              </a:spcBef>
              <a:spcAft>
                <a:spcPts val="0"/>
              </a:spcAft>
              <a:buClr>
                <a:srgbClr val="000000"/>
              </a:buClr>
              <a:buSzPts val="2300"/>
              <a:buFont typeface="Arial"/>
              <a:buNone/>
              <a:defRPr sz="20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2300"/>
              <a:buFont typeface="Arial"/>
              <a:buNone/>
              <a:defRPr sz="29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14530388" y="9534525"/>
            <a:ext cx="4629300" cy="547800"/>
          </a:xfrm>
          <a:prstGeom prst="rect">
            <a:avLst/>
          </a:prstGeom>
          <a:noFill/>
          <a:ln>
            <a:noFill/>
          </a:ln>
        </p:spPr>
        <p:txBody>
          <a:bodyPr spcFirstLastPara="1" wrap="square" lIns="148575" tIns="74275" rIns="148575" bIns="74275" anchor="ctr" anchorCtr="0">
            <a:noAutofit/>
          </a:bodyPr>
          <a:lstStyle>
            <a:lvl1pPr marL="0" marR="0" lvl="0" indent="0" algn="r" rtl="0">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2000"/>
              <a:buFont typeface="Arial"/>
              <a:buNone/>
              <a:defRPr sz="2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t-LT"/>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hyperlink" Target="https://unsplash.com/photos/CTivHyiTbFw" TargetMode="External"/><Relationship Id="rId5" Type="http://schemas.openxmlformats.org/officeDocument/2006/relationships/hyperlink" Target="https://unsplash.com/@thenata?utm_source=unsplash&amp;utm_medium=referral&amp;utm_content=creditCopyText"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ourworldindata.org/water-use-stress#global-freshwater-use"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hyperlink" Target="https://www.seametrics.com/blog/water-consumers/" TargetMode="Externa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ourworldindata.org/water-use-stress#global-freshwater-use" TargetMode="External"/><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hyperlink" Target="https://www.nrdc.org/stories/water-pollution-everything-you-need-know" TargetMode="Externa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hyperlink" Target="https://www.nrdc.org/stories/water-pollution-everything-you-need-know" TargetMode="External"/><Relationship Id="rId5" Type="http://schemas.openxmlformats.org/officeDocument/2006/relationships/hyperlink" Target="https://www.nrdc.org/stories/whats-your-drinking-water" TargetMode="Externa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hyperlink" Target="https://www.nrdc.org/stories/10-ways-reduce-plastic-pollution" TargetMode="External"/><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hyperlink" Target="https://www.technology.org/2021/04/13/water-pollution-by-cosmetics/" TargetMode="External"/><Relationship Id="rId13" Type="http://schemas.openxmlformats.org/officeDocument/2006/relationships/hyperlink" Target="https://www.youtube.com/watch?v=C65iqOSCZOY" TargetMode="External"/><Relationship Id="rId3" Type="http://schemas.openxmlformats.org/officeDocument/2006/relationships/hyperlink" Target="https://www.seametrics.com/blog/water-consumers/" TargetMode="External"/><Relationship Id="rId7" Type="http://schemas.openxmlformats.org/officeDocument/2006/relationships/hyperlink" Target="https://www.safewater.org/fact-sheets-1/2017/1/23/pesticides" TargetMode="External"/><Relationship Id="rId12" Type="http://schemas.openxmlformats.org/officeDocument/2006/relationships/hyperlink" Target="https://www.youtube.com/watch?v=1MZFrJPPIQ8" TargetMode="External"/><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hyperlink" Target="https://www.nrdc.org/stories/water-pollution-everything-you-need-know" TargetMode="External"/><Relationship Id="rId11" Type="http://schemas.openxmlformats.org/officeDocument/2006/relationships/hyperlink" Target="https://savethewater.org/how-your-beauty-routine-may-be-polluting-our-water-supply/" TargetMode="External"/><Relationship Id="rId5" Type="http://schemas.openxmlformats.org/officeDocument/2006/relationships/hyperlink" Target="https://www.youtube.com/watch?v=vB68xvRb2T4" TargetMode="External"/><Relationship Id="rId15" Type="http://schemas.openxmlformats.org/officeDocument/2006/relationships/hyperlink" Target="https://www.beatthemicrobead.org/" TargetMode="External"/><Relationship Id="rId10" Type="http://schemas.openxmlformats.org/officeDocument/2006/relationships/image" Target="../media/image7.png"/><Relationship Id="rId4" Type="http://schemas.openxmlformats.org/officeDocument/2006/relationships/hyperlink" Target="https://ourworldindata.org/water-use-stress#global-freshwater-use" TargetMode="External"/><Relationship Id="rId9" Type="http://schemas.openxmlformats.org/officeDocument/2006/relationships/image" Target="../media/image6.png"/><Relationship Id="rId14" Type="http://schemas.openxmlformats.org/officeDocument/2006/relationships/hyperlink" Target="https://rare.org/be-hive-behavioral-solutions-to-water-pollutio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hyperlink" Target="https://dictionary.cambridge.org/dictionary/english/ground" TargetMode="External"/><Relationship Id="rId13" Type="http://schemas.openxmlformats.org/officeDocument/2006/relationships/hyperlink" Target="https://www.britannica.com/science/chemical-element" TargetMode="External"/><Relationship Id="rId18" Type="http://schemas.openxmlformats.org/officeDocument/2006/relationships/hyperlink" Target="https://www.britannica.com/topic/boiling-cooking" TargetMode="External"/><Relationship Id="rId3" Type="http://schemas.openxmlformats.org/officeDocument/2006/relationships/image" Target="../media/image2.png"/><Relationship Id="rId21" Type="http://schemas.openxmlformats.org/officeDocument/2006/relationships/hyperlink" Target="https://www.britannica.com/science/water-cycle" TargetMode="External"/><Relationship Id="rId7" Type="http://schemas.openxmlformats.org/officeDocument/2006/relationships/hyperlink" Target="https://dictionary.cambridge.org/dictionary/english/cloud" TargetMode="External"/><Relationship Id="rId12" Type="http://schemas.openxmlformats.org/officeDocument/2006/relationships/hyperlink" Target="https://dictionary.cambridge.org/dictionary/english/precipitation" TargetMode="External"/><Relationship Id="rId17" Type="http://schemas.openxmlformats.org/officeDocument/2006/relationships/hyperlink" Target="https://www.britannica.com/science/gas-state-of-matter" TargetMode="External"/><Relationship Id="rId2" Type="http://schemas.openxmlformats.org/officeDocument/2006/relationships/notesSlide" Target="../notesSlides/notesSlide19.xml"/><Relationship Id="rId16" Type="http://schemas.openxmlformats.org/officeDocument/2006/relationships/hyperlink" Target="https://www.britannica.com/science/liquid-state-of-matter" TargetMode="External"/><Relationship Id="rId20" Type="http://schemas.openxmlformats.org/officeDocument/2006/relationships/hyperlink" Target="https://www.britannica.com/science/atmosphere" TargetMode="External"/><Relationship Id="rId1" Type="http://schemas.openxmlformats.org/officeDocument/2006/relationships/slideLayout" Target="../slideLayouts/slideLayout11.xml"/><Relationship Id="rId6" Type="http://schemas.openxmlformats.org/officeDocument/2006/relationships/hyperlink" Target="https://dictionary.cambridge.org/dictionary/english/falls" TargetMode="External"/><Relationship Id="rId11" Type="http://schemas.openxmlformats.org/officeDocument/2006/relationships/hyperlink" Target="https://dictionary.cambridge.org/dictionary/english/snow" TargetMode="External"/><Relationship Id="rId5" Type="http://schemas.openxmlformats.org/officeDocument/2006/relationships/hyperlink" Target="https://dictionary.cambridge.org/dictionary/english/water" TargetMode="External"/><Relationship Id="rId15" Type="http://schemas.openxmlformats.org/officeDocument/2006/relationships/hyperlink" Target="https://www.britannica.com/dictionary/transitions" TargetMode="External"/><Relationship Id="rId23" Type="http://schemas.openxmlformats.org/officeDocument/2006/relationships/hyperlink" Target="https://dictionary.cambridge.org/dictionary/english/condensation" TargetMode="External"/><Relationship Id="rId10" Type="http://schemas.openxmlformats.org/officeDocument/2006/relationships/hyperlink" Target="https://dictionary.cambridge.org/dictionary/english/rain" TargetMode="External"/><Relationship Id="rId19" Type="http://schemas.openxmlformats.org/officeDocument/2006/relationships/hyperlink" Target="https://www.britannica.com/science/water" TargetMode="External"/><Relationship Id="rId4" Type="http://schemas.openxmlformats.org/officeDocument/2006/relationships/image" Target="../media/image4.png"/><Relationship Id="rId9" Type="http://schemas.openxmlformats.org/officeDocument/2006/relationships/hyperlink" Target="https://dictionary.cambridge.org/dictionary/english/especially" TargetMode="External"/><Relationship Id="rId14" Type="http://schemas.openxmlformats.org/officeDocument/2006/relationships/hyperlink" Target="https://www.britannica.com/science/chemical-compound" TargetMode="External"/><Relationship Id="rId22" Type="http://schemas.openxmlformats.org/officeDocument/2006/relationships/hyperlink" Target="https://www.britannica.com/science/evaporatio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hyperlink" Target="https://www.youtube.com/watch?v=oaDkph9yQBs" TargetMode="External"/><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hyperlink" Target="https://www.freshwaterinflow.org/hydrologic-cycle/" TargetMode="External"/><Relationship Id="rId5" Type="http://schemas.openxmlformats.org/officeDocument/2006/relationships/image" Target="../media/image19.jp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21.jpg"/><Relationship Id="rId13" Type="http://schemas.openxmlformats.org/officeDocument/2006/relationships/hyperlink" Target="https://unsplash.com/s/photos/polar-ice?utm_source=unsplash&amp;utm_medium=referral&amp;utm_content=creditCopyText" TargetMode="External"/><Relationship Id="rId18" Type="http://schemas.openxmlformats.org/officeDocument/2006/relationships/hyperlink" Target="https://www.youtube.com/watch?v=mWepmhyAXYY" TargetMode="External"/><Relationship Id="rId3" Type="http://schemas.openxmlformats.org/officeDocument/2006/relationships/image" Target="../media/image20.jpg"/><Relationship Id="rId7" Type="http://schemas.openxmlformats.org/officeDocument/2006/relationships/hyperlink" Target="https://unsplash.com/s/photos/rain-%2B-soil?utm_source=unsplash&amp;utm_medium=referral&amp;utm_content=creditCopyText" TargetMode="External"/><Relationship Id="rId12" Type="http://schemas.openxmlformats.org/officeDocument/2006/relationships/hyperlink" Target="https://unsplash.com/@anniespratt?utm_source=unsplash&amp;utm_medium=referral&amp;utm_content=creditCopyText" TargetMode="External"/><Relationship Id="rId17" Type="http://schemas.openxmlformats.org/officeDocument/2006/relationships/image" Target="../media/image24.jpg"/><Relationship Id="rId2" Type="http://schemas.openxmlformats.org/officeDocument/2006/relationships/notesSlide" Target="../notesSlides/notesSlide21.xml"/><Relationship Id="rId16" Type="http://schemas.openxmlformats.org/officeDocument/2006/relationships/hyperlink" Target="https://unsplash.com/s/photos/awter-in-vegetation?utm_source=unsplash&amp;utm_medium=referral&amp;utm_content=creditCopyText" TargetMode="External"/><Relationship Id="rId20" Type="http://schemas.openxmlformats.org/officeDocument/2006/relationships/image" Target="../media/image15.jpg"/><Relationship Id="rId1" Type="http://schemas.openxmlformats.org/officeDocument/2006/relationships/slideLayout" Target="../slideLayouts/slideLayout11.xml"/><Relationship Id="rId6" Type="http://schemas.openxmlformats.org/officeDocument/2006/relationships/hyperlink" Target="https://unsplash.com/@lgtts?utm_source=unsplash&amp;utm_medium=referral&amp;utm_content=creditCopyText" TargetMode="External"/><Relationship Id="rId11" Type="http://schemas.openxmlformats.org/officeDocument/2006/relationships/image" Target="../media/image22.jpg"/><Relationship Id="rId5" Type="http://schemas.openxmlformats.org/officeDocument/2006/relationships/image" Target="../media/image7.png"/><Relationship Id="rId15" Type="http://schemas.openxmlformats.org/officeDocument/2006/relationships/hyperlink" Target="https://unsplash.com/@isai21?utm_source=unsplash&amp;utm_medium=referral&amp;utm_content=creditCopyText" TargetMode="External"/><Relationship Id="rId10" Type="http://schemas.openxmlformats.org/officeDocument/2006/relationships/hyperlink" Target="https://unsplash.com/s/photos/river-run-off?utm_source=unsplash&amp;utm_medium=referral&amp;utm_content=creditCopyText" TargetMode="External"/><Relationship Id="rId19"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hyperlink" Target="https://unsplash.com/@jeremybishop?utm_source=unsplash&amp;utm_medium=referral&amp;utm_content=creditCopyText" TargetMode="External"/><Relationship Id="rId14" Type="http://schemas.openxmlformats.org/officeDocument/2006/relationships/image" Target="../media/image23.jpg"/></Relationships>
</file>

<file path=ppt/slides/_rels/slide22.xml.rels><?xml version="1.0" encoding="UTF-8" standalone="yes"?>
<Relationships xmlns="http://schemas.openxmlformats.org/package/2006/relationships"><Relationship Id="rId8" Type="http://schemas.openxmlformats.org/officeDocument/2006/relationships/hyperlink" Target="https://www.usgs.gov/special-topics/water-science-school/science/groundwater-what-groundwater" TargetMode="External"/><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hyperlink" Target="https://pubs.usgs.gov/gip/gw/how_occurs.html" TargetMode="External"/><Relationship Id="rId5" Type="http://schemas.openxmlformats.org/officeDocument/2006/relationships/image" Target="../media/image25.gif"/><Relationship Id="rId4" Type="http://schemas.openxmlformats.org/officeDocument/2006/relationships/image" Target="../media/image4.png"/><Relationship Id="rId9" Type="http://schemas.openxmlformats.org/officeDocument/2006/relationships/hyperlink" Target="https://www.youtube.com/watch?v=8Q7C3xrJrpw"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26.jpg"/><Relationship Id="rId5" Type="http://schemas.openxmlformats.org/officeDocument/2006/relationships/hyperlink" Target="https://www.pexels.com/photo/photo-of-bubbles-underwater-1452701/" TargetMode="Externa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hyperlink" Target="https://unsplash.com/s/photos/agriculture-irrigation?utm_source=unsplash&amp;utm_medium=referral&amp;utm_content=creditCopyText" TargetMode="External"/><Relationship Id="rId5" Type="http://schemas.openxmlformats.org/officeDocument/2006/relationships/hyperlink" Target="https://unsplash.com/@tonyphamvn?utm_source=unsplash&amp;utm_medium=referral&amp;utm_content=creditCopyText" TargetMode="Externa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hyperlink" Target="https://www.youtube.com/watch?v=8Q7C3xrJrpw" TargetMode="External"/><Relationship Id="rId3" Type="http://schemas.openxmlformats.org/officeDocument/2006/relationships/hyperlink" Target="https://www.youtube.com/watch?v=oaDkph9yQBs" TargetMode="External"/><Relationship Id="rId7" Type="http://schemas.openxmlformats.org/officeDocument/2006/relationships/hyperlink" Target="https://www.usgs.gov/special-topics/water-science-school/science/groundwater-what-groundwater" TargetMode="External"/><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hyperlink" Target="https://www.usgs.gov/special-topics/water-science-school/science/freshwater-lakes-and-rivers-and-water-cycle#overview" TargetMode="External"/><Relationship Id="rId11" Type="http://schemas.openxmlformats.org/officeDocument/2006/relationships/image" Target="../media/image7.png"/><Relationship Id="rId5" Type="http://schemas.openxmlformats.org/officeDocument/2006/relationships/hyperlink" Target="https://www.youtube.com/watch?v=_t6sg2C-jqw&amp;t=989s" TargetMode="External"/><Relationship Id="rId10" Type="http://schemas.openxmlformats.org/officeDocument/2006/relationships/image" Target="../media/image6.png"/><Relationship Id="rId4" Type="http://schemas.openxmlformats.org/officeDocument/2006/relationships/hyperlink" Target="https://www.youtube.com/watch?v=mWepmhyAXYY" TargetMode="External"/><Relationship Id="rId9" Type="http://schemas.openxmlformats.org/officeDocument/2006/relationships/hyperlink" Target="https://water.usgs.gov/edu/activity-tf-groundwater.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hyperlink" Target="http://www.alexgulavskiy.com/content/right-karagem-river-flow-3/" TargetMode="External"/><Relationship Id="rId5" Type="http://schemas.openxmlformats.org/officeDocument/2006/relationships/image" Target="../media/image28.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hyperlink" Target="https://www.rainforestcruises.com/guides/amazon-river-facts" TargetMode="External"/><Relationship Id="rId5" Type="http://schemas.openxmlformats.org/officeDocument/2006/relationships/image" Target="../media/image29.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hyperlink" Target="https://www.britannica.com/science/hydroelectric-power" TargetMode="Externa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hyperlink" Target="https://unsplash.com/@dmey503?utm_source=unsplash&amp;utm_medium=referral&amp;utm_content=creditCopyText" TargetMode="External"/><Relationship Id="rId3" Type="http://schemas.openxmlformats.org/officeDocument/2006/relationships/image" Target="../media/image6.png"/><Relationship Id="rId7" Type="http://schemas.openxmlformats.org/officeDocument/2006/relationships/image" Target="../media/image30.jpg"/><Relationship Id="rId12"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hyperlink" Target="https://unsplash.com/s/photos/dam?utm_source=unsplash&amp;utm_medium=referral&amp;utm_content=creditCopyText" TargetMode="External"/><Relationship Id="rId11" Type="http://schemas.openxmlformats.org/officeDocument/2006/relationships/hyperlink" Target="https://www.youtube.com/watch?v=BmG5OzIW5_8" TargetMode="External"/><Relationship Id="rId5" Type="http://schemas.openxmlformats.org/officeDocument/2006/relationships/hyperlink" Target="https://unsplash.com/@kg4b0r?utm_source=unsplash&amp;utm_medium=referral&amp;utm_content=creditCopyText" TargetMode="External"/><Relationship Id="rId10" Type="http://schemas.openxmlformats.org/officeDocument/2006/relationships/image" Target="../media/image15.jpg"/><Relationship Id="rId4" Type="http://schemas.openxmlformats.org/officeDocument/2006/relationships/image" Target="../media/image7.png"/><Relationship Id="rId9" Type="http://schemas.openxmlformats.org/officeDocument/2006/relationships/image" Target="../media/image31.jp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hyperlink" Target="https://unsplash.com/s/photos/dam?utm_source=unsplash&amp;utm_medium=referral&amp;utm_content=creditCopyText" TargetMode="External"/><Relationship Id="rId5" Type="http://schemas.openxmlformats.org/officeDocument/2006/relationships/hyperlink" Target="https://unsplash.com/@rahul_pabolu?utm_source=unsplash&amp;utm_medium=referral&amp;utm_content=creditCopyText" TargetMode="Externa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www.youtube.com/watch?v=BmG5OzIW5_8" TargetMode="External"/><Relationship Id="rId7" Type="http://schemas.openxmlformats.org/officeDocument/2006/relationships/hyperlink" Target="https://www.sciencelearn.org.nz/resources/460-river-connections" TargetMode="External"/><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hyperlink" Target="https://www.youtube.com/watch?v=E_aFlEBwSIk" TargetMode="External"/><Relationship Id="rId5" Type="http://schemas.openxmlformats.org/officeDocument/2006/relationships/hyperlink" Target="https://www.youtube.com/watch?v=a0PSlY5Vl5s" TargetMode="External"/><Relationship Id="rId4" Type="http://schemas.openxmlformats.org/officeDocument/2006/relationships/hyperlink" Target="https://www.youtube.com/watch?v=GEHOlmcJAEk" TargetMode="External"/><Relationship Id="rId9"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hyperlink" Target="https://www.youtube.com/watch?v=h23IHDOKhZc" TargetMode="External"/><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hyperlink" Target="https://www.watercalculator.org/footprint/what-is-virtual-water/" TargetMode="External"/><Relationship Id="rId5" Type="http://schemas.openxmlformats.org/officeDocument/2006/relationships/image" Target="../media/image33.pn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11.xml"/><Relationship Id="rId5" Type="http://schemas.openxmlformats.org/officeDocument/2006/relationships/hyperlink" Target="https://waterfootprint.org/en/water-footprint/national-water-footprint/virtual-water-trade/" TargetMode="External"/><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www.britannica.com/science/groundwater"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hyperlink" Target="https://www.britannica.com/science/water-cycle" TargetMode="External"/><Relationship Id="rId5" Type="http://schemas.openxmlformats.org/officeDocument/2006/relationships/hyperlink" Target="https://en.wikipedia.org/wiki/Fresh_water" TargetMode="Externa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hyperlink" Target="https://www.watercalculator.org/footprint/what-is-a-water-footprint/" TargetMode="Externa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8" Type="http://schemas.openxmlformats.org/officeDocument/2006/relationships/hyperlink" Target="https://www.sciencedirect.com/science/article/pii/S0301479720301742" TargetMode="External"/><Relationship Id="rId3" Type="http://schemas.openxmlformats.org/officeDocument/2006/relationships/hyperlink" Target="https://www.watercalculator.org/footprint/what-is-virtual-water/" TargetMode="External"/><Relationship Id="rId7"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openxmlformats.org/officeDocument/2006/relationships/image" Target="../media/image35.png"/><Relationship Id="rId5" Type="http://schemas.openxmlformats.org/officeDocument/2006/relationships/image" Target="../media/image7.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openxmlformats.org/officeDocument/2006/relationships/image" Target="../media/image37.jpg"/><Relationship Id="rId5" Type="http://schemas.openxmlformats.org/officeDocument/2006/relationships/hyperlink" Target="https://www.cropin.com/blogs/virtual-water-trade-in-the-context-of-agricultural-production" TargetMode="External"/><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hyperlink" Target="https://waterfootprint.org/en/resources/interactive-tools/personal-water-footprint-calculator/" TargetMode="External"/><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hyperlink" Target="https://www.plantagbiosciences.org/people/grant-schooley/2017/05/30/a-primer-on-water-footprints/" TargetMode="External"/><Relationship Id="rId5" Type="http://schemas.openxmlformats.org/officeDocument/2006/relationships/image" Target="../media/image38.jpg"/><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44.xml"/><Relationship Id="rId1" Type="http://schemas.openxmlformats.org/officeDocument/2006/relationships/slideLayout" Target="../slideLayouts/slideLayout11.xml"/><Relationship Id="rId6" Type="http://schemas.openxmlformats.org/officeDocument/2006/relationships/hyperlink" Target="https://www.un.org/en/chronicle/article/how-reduce-our-water-footprint-sustainable-level" TargetMode="External"/><Relationship Id="rId5" Type="http://schemas.openxmlformats.org/officeDocument/2006/relationships/hyperlink" Target="https://waterfootprint.org/en/water-footprint/personal-water-footprint/" TargetMode="External"/><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8" Type="http://schemas.openxmlformats.org/officeDocument/2006/relationships/hyperlink" Target="https://unsplash.com/@claybanks?utm_source=unsplash&amp;utm_medium=referral&amp;utm_content=creditCopyText" TargetMode="External"/><Relationship Id="rId3" Type="http://schemas.openxmlformats.org/officeDocument/2006/relationships/image" Target="../media/image39.png"/><Relationship Id="rId7"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11.xml"/><Relationship Id="rId6" Type="http://schemas.openxmlformats.org/officeDocument/2006/relationships/hyperlink" Target="https://www.gdrc.org/uem/footprints/water-footprint.html" TargetMode="External"/><Relationship Id="rId5" Type="http://schemas.openxmlformats.org/officeDocument/2006/relationships/image" Target="../media/image7.png"/><Relationship Id="rId10" Type="http://schemas.openxmlformats.org/officeDocument/2006/relationships/image" Target="../media/image41.jpg"/><Relationship Id="rId4" Type="http://schemas.openxmlformats.org/officeDocument/2006/relationships/image" Target="../media/image6.png"/><Relationship Id="rId9" Type="http://schemas.openxmlformats.org/officeDocument/2006/relationships/hyperlink" Target="https://unsplash.com/s/photos/coffee?utm_source=unsplash&amp;utm_medium=referral&amp;utm_content=creditCopyText"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8" Type="http://schemas.openxmlformats.org/officeDocument/2006/relationships/hyperlink" Target="https://www.un.org/en/chronicle/article/how-reduce-our-water-footprint-sustainable-level" TargetMode="External"/><Relationship Id="rId3" Type="http://schemas.openxmlformats.org/officeDocument/2006/relationships/hyperlink" Target="https://waterfootprint.org/en/water-footprint/national-water-footprint/virtual-water-trade/" TargetMode="External"/><Relationship Id="rId7" Type="http://schemas.openxmlformats.org/officeDocument/2006/relationships/hyperlink" Target="https://waterfootprint.org/en/water-footprint/product-water-footprint/" TargetMode="External"/><Relationship Id="rId2" Type="http://schemas.openxmlformats.org/officeDocument/2006/relationships/notesSlide" Target="../notesSlides/notesSlide48.xml"/><Relationship Id="rId1" Type="http://schemas.openxmlformats.org/officeDocument/2006/relationships/slideLayout" Target="../slideLayouts/slideLayout11.xml"/><Relationship Id="rId6" Type="http://schemas.openxmlformats.org/officeDocument/2006/relationships/hyperlink" Target="https://waterfootprint.org/en/water-footprint/product-water-footprint/water-footprint-crop-and-animal-products/" TargetMode="External"/><Relationship Id="rId5" Type="http://schemas.openxmlformats.org/officeDocument/2006/relationships/hyperlink" Target="https://waterfootprint.org/en/resources/interactive-tools/personal-water-footprint-calculator/" TargetMode="External"/><Relationship Id="rId10" Type="http://schemas.openxmlformats.org/officeDocument/2006/relationships/image" Target="../media/image7.png"/><Relationship Id="rId4" Type="http://schemas.openxmlformats.org/officeDocument/2006/relationships/hyperlink" Target="https://www.cropin.com/blogs/virtual-water-trade-in-the-context-of-agricultural-production" TargetMode="External"/><Relationship Id="rId9"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hyperlink" Target="https://www.britannica.com/technology/wastewater-treatment" TargetMode="External"/><Relationship Id="rId5" Type="http://schemas.openxmlformats.org/officeDocument/2006/relationships/hyperlink" Target="https://www.britannica.com/science/water" TargetMode="Externa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hyperlink" Target="https://www.who.int/news-room/fact-sheets/detail/drinking-water"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hyperlink" Target="https://sdgs.un.org/goals/goal6"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hyperlink" Target="https://unsplash.com/s/photos/urbanization?utm_source=unsplash&amp;utm_medium=referral&amp;utm_content=creditCopyText" TargetMode="External"/><Relationship Id="rId13"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hyperlink" Target="https://unsplash.com/@patricktkindt?utm_source=unsplash&amp;utm_medium=referral&amp;utm_content=creditCopyText" TargetMode="External"/><Relationship Id="rId12"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11.png"/><Relationship Id="rId11" Type="http://schemas.openxmlformats.org/officeDocument/2006/relationships/hyperlink" Target="https://unsplash.com/s/photos/deforestation?utm_source=unsplash&amp;utm_medium=referral&amp;utm_content=creditCopyText" TargetMode="External"/><Relationship Id="rId5" Type="http://schemas.openxmlformats.org/officeDocument/2006/relationships/image" Target="../media/image10.png"/><Relationship Id="rId10" Type="http://schemas.openxmlformats.org/officeDocument/2006/relationships/hyperlink" Target="https://unsplash.com/@karsten116?utm_source=unsplash&amp;utm_medium=referral&amp;utm_content=creditCopyText" TargetMode="External"/><Relationship Id="rId4" Type="http://schemas.openxmlformats.org/officeDocument/2006/relationships/image" Target="../media/image7.png"/><Relationship Id="rId9"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5.jpg"/><Relationship Id="rId5" Type="http://schemas.openxmlformats.org/officeDocument/2006/relationships/hyperlink" Target="https://ourworldindata.org/water-use-stress#global-freshwater-use" TargetMode="Externa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descr="Text&#10;&#10;Description automatically generated with medium confidence"/>
          <p:cNvPicPr preferRelativeResize="0"/>
          <p:nvPr/>
        </p:nvPicPr>
        <p:blipFill rotWithShape="1">
          <a:blip r:embed="rId3">
            <a:alphaModFix/>
          </a:blip>
          <a:srcRect/>
          <a:stretch/>
        </p:blipFill>
        <p:spPr>
          <a:xfrm>
            <a:off x="474118" y="1018962"/>
            <a:ext cx="5041312" cy="2422243"/>
          </a:xfrm>
          <a:prstGeom prst="rect">
            <a:avLst/>
          </a:prstGeom>
          <a:noFill/>
          <a:ln>
            <a:noFill/>
          </a:ln>
        </p:spPr>
      </p:pic>
      <p:pic>
        <p:nvPicPr>
          <p:cNvPr id="89" name="Google Shape;89;p1" descr="Graphical user interface, text&#10;&#10;Description automatically generated"/>
          <p:cNvPicPr preferRelativeResize="0"/>
          <p:nvPr/>
        </p:nvPicPr>
        <p:blipFill rotWithShape="1">
          <a:blip r:embed="rId4">
            <a:alphaModFix/>
          </a:blip>
          <a:srcRect/>
          <a:stretch/>
        </p:blipFill>
        <p:spPr>
          <a:xfrm>
            <a:off x="1232648" y="9021713"/>
            <a:ext cx="5165965" cy="1083795"/>
          </a:xfrm>
          <a:prstGeom prst="rect">
            <a:avLst/>
          </a:prstGeom>
          <a:noFill/>
          <a:ln>
            <a:noFill/>
          </a:ln>
        </p:spPr>
      </p:pic>
      <p:sp>
        <p:nvSpPr>
          <p:cNvPr id="90" name="Google Shape;90;p1"/>
          <p:cNvSpPr/>
          <p:nvPr/>
        </p:nvSpPr>
        <p:spPr>
          <a:xfrm>
            <a:off x="0" y="8488017"/>
            <a:ext cx="20574000" cy="1788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91" name="Google Shape;91;p1"/>
          <p:cNvSpPr/>
          <p:nvPr/>
        </p:nvSpPr>
        <p:spPr>
          <a:xfrm>
            <a:off x="0" y="485267"/>
            <a:ext cx="5970900" cy="1788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92" name="Google Shape;92;p1"/>
          <p:cNvSpPr/>
          <p:nvPr/>
        </p:nvSpPr>
        <p:spPr>
          <a:xfrm>
            <a:off x="6926955" y="485267"/>
            <a:ext cx="6720000" cy="1788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93" name="Google Shape;93;p1"/>
          <p:cNvSpPr/>
          <p:nvPr/>
        </p:nvSpPr>
        <p:spPr>
          <a:xfrm>
            <a:off x="14603073" y="485267"/>
            <a:ext cx="5970900" cy="1788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94" name="Google Shape;94;p1"/>
          <p:cNvSpPr txBox="1"/>
          <p:nvPr/>
        </p:nvSpPr>
        <p:spPr>
          <a:xfrm>
            <a:off x="1033840" y="3388317"/>
            <a:ext cx="9364500" cy="31668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9800"/>
              <a:buFont typeface="Arial"/>
              <a:buNone/>
            </a:pPr>
            <a:r>
              <a:rPr lang="lt-LT" sz="9800" b="1" i="0" u="none" strike="noStrike" cap="none">
                <a:solidFill>
                  <a:srgbClr val="056839"/>
                </a:solidFill>
                <a:latin typeface="Calibri"/>
                <a:ea typeface="Calibri"/>
                <a:cs typeface="Calibri"/>
                <a:sym typeface="Calibri"/>
              </a:rPr>
              <a:t>Veemajandus</a:t>
            </a:r>
            <a:endParaRPr sz="9800" b="0" i="0" u="none" strike="noStrike" cap="none">
              <a:solidFill>
                <a:srgbClr val="056839"/>
              </a:solidFill>
              <a:latin typeface="Calibri"/>
              <a:ea typeface="Calibri"/>
              <a:cs typeface="Calibri"/>
              <a:sym typeface="Calibri"/>
            </a:endParaRPr>
          </a:p>
        </p:txBody>
      </p:sp>
      <p:sp>
        <p:nvSpPr>
          <p:cNvPr id="95" name="Google Shape;95;p1"/>
          <p:cNvSpPr txBox="1"/>
          <p:nvPr/>
        </p:nvSpPr>
        <p:spPr>
          <a:xfrm>
            <a:off x="1033844" y="6886088"/>
            <a:ext cx="18238800" cy="23049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4100"/>
              <a:buFont typeface="Arial"/>
              <a:buNone/>
            </a:pPr>
            <a:r>
              <a:rPr lang="lt-LT" sz="4100" b="1" i="0" u="none" strike="noStrike" cap="none">
                <a:solidFill>
                  <a:srgbClr val="056839"/>
                </a:solidFill>
                <a:latin typeface="Calibri"/>
                <a:ea typeface="Calibri"/>
                <a:cs typeface="Calibri"/>
                <a:sym typeface="Calibri"/>
              </a:rPr>
              <a:t>Märksõnad: magevesi, pinnavesi, põhjavesi, veeringe, vee jalajälg, virtuaalne vesi, joogivesi, reovesi.</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900"/>
              <a:buFont typeface="Arial"/>
              <a:buNone/>
            </a:pPr>
            <a:endParaRPr sz="29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Calibri"/>
              <a:ea typeface="Calibri"/>
              <a:cs typeface="Calibri"/>
              <a:sym typeface="Calibri"/>
            </a:endParaRPr>
          </a:p>
        </p:txBody>
      </p:sp>
      <p:sp>
        <p:nvSpPr>
          <p:cNvPr id="96" name="Google Shape;96;p1"/>
          <p:cNvSpPr txBox="1"/>
          <p:nvPr/>
        </p:nvSpPr>
        <p:spPr>
          <a:xfrm>
            <a:off x="12337718" y="5943422"/>
            <a:ext cx="7011600" cy="6117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lt-LT" sz="1500" b="0" i="0" u="none" strike="noStrike" cap="none">
                <a:solidFill>
                  <a:schemeClr val="dk1"/>
                </a:solidFill>
                <a:latin typeface="Calibri"/>
                <a:ea typeface="Calibri"/>
                <a:cs typeface="Calibri"/>
                <a:sym typeface="Calibri"/>
              </a:rPr>
              <a:t>Foto: </a:t>
            </a:r>
            <a:r>
              <a:rPr lang="lt-LT" sz="1500" b="0" i="0" u="sng" strike="noStrike" cap="none">
                <a:solidFill>
                  <a:schemeClr val="hlink"/>
                </a:solidFill>
                <a:latin typeface="Calibri"/>
                <a:ea typeface="Calibri"/>
                <a:cs typeface="Calibri"/>
                <a:sym typeface="Calibri"/>
                <a:hlinkClick r:id="rId5"/>
              </a:rPr>
              <a:t>Anastasia Taioglou </a:t>
            </a:r>
            <a:r>
              <a:rPr lang="lt-LT" sz="1500" b="0" i="0" u="none" strike="noStrike" cap="none">
                <a:solidFill>
                  <a:schemeClr val="dk1"/>
                </a:solidFill>
                <a:latin typeface="Calibri"/>
                <a:ea typeface="Calibri"/>
                <a:cs typeface="Calibri"/>
                <a:sym typeface="Calibri"/>
              </a:rPr>
              <a:t>on Unsplash </a:t>
            </a:r>
            <a:endParaRPr sz="15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lt-LT" sz="1500" b="0" i="0" u="sng" strike="noStrike" cap="none">
                <a:solidFill>
                  <a:schemeClr val="hlink"/>
                </a:solidFill>
                <a:latin typeface="Calibri"/>
                <a:ea typeface="Calibri"/>
                <a:cs typeface="Calibri"/>
                <a:sym typeface="Calibri"/>
                <a:hlinkClick r:id="rId6"/>
              </a:rPr>
              <a:t>https://unsplash.com/photos/CTivHyiTbFw </a:t>
            </a:r>
            <a:endParaRPr sz="1500" b="0" i="0" u="none" strike="noStrike" cap="none">
              <a:solidFill>
                <a:schemeClr val="dk1"/>
              </a:solidFill>
              <a:latin typeface="Calibri"/>
              <a:ea typeface="Calibri"/>
              <a:cs typeface="Calibri"/>
              <a:sym typeface="Calibri"/>
            </a:endParaRPr>
          </a:p>
        </p:txBody>
      </p:sp>
      <p:sp>
        <p:nvSpPr>
          <p:cNvPr id="97" name="Google Shape;97;p1"/>
          <p:cNvSpPr txBox="1"/>
          <p:nvPr/>
        </p:nvSpPr>
        <p:spPr>
          <a:xfrm>
            <a:off x="7582228" y="9021713"/>
            <a:ext cx="7821600" cy="8427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lt-LT" sz="1500" b="0" i="0" u="none" strike="noStrike" cap="none">
                <a:solidFill>
                  <a:schemeClr val="dk1"/>
                </a:solidFill>
                <a:latin typeface="Calibri"/>
                <a:ea typeface="Calibri"/>
                <a:cs typeface="Calibri"/>
                <a:sym typeface="Calibri"/>
              </a:rPr>
              <a:t>Euroopa Komisjoni toetus käesoleva väljaande koostamisele ei tähenda selle sisu heakskiitmist, kuna see kajastab üksnes autorite seisukohti, ning komisjon ei vastuta selles sisalduva teabe võimaliku kasutamise eest.</a:t>
            </a:r>
            <a:endParaRPr sz="1500" b="0" i="0" u="none" strike="noStrike" cap="none">
              <a:solidFill>
                <a:schemeClr val="dk1"/>
              </a:solidFill>
              <a:latin typeface="Calibri"/>
              <a:ea typeface="Calibri"/>
              <a:cs typeface="Calibri"/>
              <a:sym typeface="Calibri"/>
            </a:endParaRPr>
          </a:p>
        </p:txBody>
      </p:sp>
      <p:pic>
        <p:nvPicPr>
          <p:cNvPr id="98" name="Google Shape;98;p1"/>
          <p:cNvPicPr preferRelativeResize="0"/>
          <p:nvPr/>
        </p:nvPicPr>
        <p:blipFill rotWithShape="1">
          <a:blip r:embed="rId7">
            <a:alphaModFix/>
          </a:blip>
          <a:srcRect/>
          <a:stretch/>
        </p:blipFill>
        <p:spPr>
          <a:xfrm>
            <a:off x="12335361" y="1122560"/>
            <a:ext cx="7016325" cy="46592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g14846b461cf_0_82"/>
          <p:cNvPicPr preferRelativeResize="0"/>
          <p:nvPr/>
        </p:nvPicPr>
        <p:blipFill rotWithShape="1">
          <a:blip r:embed="rId3">
            <a:alphaModFix/>
          </a:blip>
          <a:srcRect/>
          <a:stretch/>
        </p:blipFill>
        <p:spPr>
          <a:xfrm>
            <a:off x="7310165" y="8896575"/>
            <a:ext cx="537638" cy="558075"/>
          </a:xfrm>
          <a:prstGeom prst="rect">
            <a:avLst/>
          </a:prstGeom>
          <a:noFill/>
          <a:ln>
            <a:noFill/>
          </a:ln>
        </p:spPr>
      </p:pic>
      <p:sp>
        <p:nvSpPr>
          <p:cNvPr id="209" name="Google Shape;209;g14846b461cf_0_82"/>
          <p:cNvSpPr txBox="1"/>
          <p:nvPr/>
        </p:nvSpPr>
        <p:spPr>
          <a:xfrm>
            <a:off x="807510" y="443475"/>
            <a:ext cx="15105000" cy="19509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lt-LT" sz="5900" b="1" i="0" u="none" strike="noStrike" cap="none">
                <a:solidFill>
                  <a:srgbClr val="056839"/>
                </a:solidFill>
                <a:latin typeface="Calibri"/>
                <a:ea typeface="Calibri"/>
                <a:cs typeface="Calibri"/>
                <a:sym typeface="Calibri"/>
              </a:rPr>
              <a:t>Sissejuhatus: veekasutus</a:t>
            </a:r>
            <a:endParaRPr sz="2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900"/>
              <a:buFont typeface="Arial"/>
              <a:buNone/>
            </a:pPr>
            <a:endParaRPr sz="29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Calibri"/>
              <a:ea typeface="Calibri"/>
              <a:cs typeface="Calibri"/>
              <a:sym typeface="Calibri"/>
            </a:endParaRPr>
          </a:p>
        </p:txBody>
      </p:sp>
      <p:sp>
        <p:nvSpPr>
          <p:cNvPr id="210" name="Google Shape;210;g14846b461cf_0_82"/>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11" name="Google Shape;211;g14846b461cf_0_82"/>
          <p:cNvSpPr/>
          <p:nvPr/>
        </p:nvSpPr>
        <p:spPr>
          <a:xfrm rot="-5400000">
            <a:off x="15308835" y="5021848"/>
            <a:ext cx="102864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12" name="Google Shape;212;g14846b461cf_0_82"/>
          <p:cNvSpPr/>
          <p:nvPr/>
        </p:nvSpPr>
        <p:spPr>
          <a:xfrm>
            <a:off x="1010451" y="1296894"/>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213" name="Google Shape;213;g14846b461cf_0_82" descr="Logo&#10;&#10;Description automatically generated"/>
          <p:cNvPicPr preferRelativeResize="0"/>
          <p:nvPr/>
        </p:nvPicPr>
        <p:blipFill rotWithShape="1">
          <a:blip r:embed="rId4">
            <a:alphaModFix/>
          </a:blip>
          <a:srcRect/>
          <a:stretch/>
        </p:blipFill>
        <p:spPr>
          <a:xfrm>
            <a:off x="279021" y="9106292"/>
            <a:ext cx="2025614" cy="996885"/>
          </a:xfrm>
          <a:prstGeom prst="rect">
            <a:avLst/>
          </a:prstGeom>
          <a:noFill/>
          <a:ln>
            <a:noFill/>
          </a:ln>
        </p:spPr>
      </p:pic>
      <p:pic>
        <p:nvPicPr>
          <p:cNvPr id="214" name="Google Shape;214;g14846b461cf_0_82" descr="Graphical user interface, text&#10;&#10;Description automatically generated"/>
          <p:cNvPicPr preferRelativeResize="0"/>
          <p:nvPr/>
        </p:nvPicPr>
        <p:blipFill rotWithShape="1">
          <a:blip r:embed="rId5">
            <a:alphaModFix/>
          </a:blip>
          <a:srcRect/>
          <a:stretch/>
        </p:blipFill>
        <p:spPr>
          <a:xfrm>
            <a:off x="3131911" y="9240848"/>
            <a:ext cx="3468962" cy="727772"/>
          </a:xfrm>
          <a:prstGeom prst="rect">
            <a:avLst/>
          </a:prstGeom>
          <a:noFill/>
          <a:ln>
            <a:noFill/>
          </a:ln>
        </p:spPr>
      </p:pic>
      <p:pic>
        <p:nvPicPr>
          <p:cNvPr id="215" name="Google Shape;215;g14846b461cf_0_82"/>
          <p:cNvPicPr preferRelativeResize="0"/>
          <p:nvPr/>
        </p:nvPicPr>
        <p:blipFill rotWithShape="1">
          <a:blip r:embed="rId6">
            <a:alphaModFix/>
          </a:blip>
          <a:srcRect/>
          <a:stretch/>
        </p:blipFill>
        <p:spPr>
          <a:xfrm>
            <a:off x="7717108" y="1561424"/>
            <a:ext cx="10156314" cy="6562387"/>
          </a:xfrm>
          <a:prstGeom prst="rect">
            <a:avLst/>
          </a:prstGeom>
          <a:noFill/>
          <a:ln>
            <a:noFill/>
          </a:ln>
        </p:spPr>
      </p:pic>
      <p:sp>
        <p:nvSpPr>
          <p:cNvPr id="216" name="Google Shape;216;g14846b461cf_0_82"/>
          <p:cNvSpPr txBox="1"/>
          <p:nvPr/>
        </p:nvSpPr>
        <p:spPr>
          <a:xfrm>
            <a:off x="7915008" y="8652113"/>
            <a:ext cx="11139000" cy="13623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lt-LT" sz="2300" b="0" i="0" u="none" strike="noStrike" cap="none">
                <a:solidFill>
                  <a:srgbClr val="000000"/>
                </a:solidFill>
                <a:latin typeface="Calibri"/>
                <a:ea typeface="Calibri"/>
                <a:cs typeface="Calibri"/>
                <a:sym typeface="Calibri"/>
              </a:rPr>
              <a:t>Pildi allikas: </a:t>
            </a:r>
            <a:endParaRPr sz="23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r>
              <a:rPr lang="lt-LT" sz="2300" b="0" i="0" u="sng" strike="noStrike" cap="none">
                <a:solidFill>
                  <a:schemeClr val="hlink"/>
                </a:solidFill>
                <a:latin typeface="Calibri"/>
                <a:ea typeface="Calibri"/>
                <a:cs typeface="Calibri"/>
                <a:sym typeface="Calibri"/>
                <a:hlinkClick r:id="rId7"/>
              </a:rPr>
              <a:t>https://ourworldindata.org/water-use-stress#global-freshwater-use</a:t>
            </a:r>
            <a:endParaRPr sz="23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g14846b461cf_0_66"/>
          <p:cNvSpPr txBox="1"/>
          <p:nvPr/>
        </p:nvSpPr>
        <p:spPr>
          <a:xfrm>
            <a:off x="807510" y="443475"/>
            <a:ext cx="15105000" cy="19509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lt-LT" sz="5900" b="1" i="0" u="none" strike="noStrike" cap="none">
                <a:solidFill>
                  <a:srgbClr val="056839"/>
                </a:solidFill>
                <a:latin typeface="Calibri"/>
                <a:ea typeface="Calibri"/>
                <a:cs typeface="Calibri"/>
                <a:sym typeface="Calibri"/>
              </a:rPr>
              <a:t>Sissejuhatus: peamised veetarbijad </a:t>
            </a:r>
            <a:endParaRPr sz="2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900"/>
              <a:buFont typeface="Arial"/>
              <a:buNone/>
            </a:pPr>
            <a:endParaRPr sz="29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Calibri"/>
              <a:ea typeface="Calibri"/>
              <a:cs typeface="Calibri"/>
              <a:sym typeface="Calibri"/>
            </a:endParaRPr>
          </a:p>
        </p:txBody>
      </p:sp>
      <p:sp>
        <p:nvSpPr>
          <p:cNvPr id="222" name="Google Shape;222;g14846b461cf_0_66"/>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23" name="Google Shape;223;g14846b461cf_0_66"/>
          <p:cNvSpPr/>
          <p:nvPr/>
        </p:nvSpPr>
        <p:spPr>
          <a:xfrm rot="-5400000">
            <a:off x="15308835" y="5021848"/>
            <a:ext cx="102864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24" name="Google Shape;224;g14846b461cf_0_66"/>
          <p:cNvSpPr/>
          <p:nvPr/>
        </p:nvSpPr>
        <p:spPr>
          <a:xfrm>
            <a:off x="1010451" y="1296894"/>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225" name="Google Shape;225;g14846b461cf_0_66"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226" name="Google Shape;226;g14846b461cf_0_66"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sp>
        <p:nvSpPr>
          <p:cNvPr id="227" name="Google Shape;227;g14846b461cf_0_66"/>
          <p:cNvSpPr txBox="1"/>
          <p:nvPr/>
        </p:nvSpPr>
        <p:spPr>
          <a:xfrm>
            <a:off x="908423" y="1856475"/>
            <a:ext cx="17876700" cy="7184400"/>
          </a:xfrm>
          <a:prstGeom prst="rect">
            <a:avLst/>
          </a:prstGeom>
          <a:noFill/>
          <a:ln>
            <a:noFill/>
          </a:ln>
        </p:spPr>
        <p:txBody>
          <a:bodyPr spcFirstLastPara="1" wrap="square" lIns="148575" tIns="148575" rIns="148575" bIns="148575" anchor="t" anchorCtr="0">
            <a:spAutoFit/>
          </a:bodyPr>
          <a:lstStyle/>
          <a:p>
            <a:pPr marL="749300" marR="0" lvl="0" indent="-673100" algn="l" rtl="0">
              <a:lnSpc>
                <a:spcPct val="150000"/>
              </a:lnSpc>
              <a:spcBef>
                <a:spcPts val="0"/>
              </a:spcBef>
              <a:spcAft>
                <a:spcPts val="0"/>
              </a:spcAft>
              <a:buClr>
                <a:srgbClr val="056839"/>
              </a:buClr>
              <a:buSzPts val="4600"/>
              <a:buFont typeface="Calibri"/>
              <a:buChar char="➢"/>
            </a:pPr>
            <a:r>
              <a:rPr lang="lt-LT" sz="4600" b="1" i="0" u="none" strike="noStrike" cap="none">
                <a:solidFill>
                  <a:srgbClr val="056839"/>
                </a:solidFill>
                <a:highlight>
                  <a:srgbClr val="FFFFFF"/>
                </a:highlight>
                <a:latin typeface="Calibri"/>
                <a:ea typeface="Calibri"/>
                <a:cs typeface="Calibri"/>
                <a:sym typeface="Calibri"/>
              </a:rPr>
              <a:t>elektrienergia (</a:t>
            </a:r>
            <a:r>
              <a:rPr lang="lt-LT" sz="2900" b="1" i="0" u="none" strike="noStrike" cap="none">
                <a:solidFill>
                  <a:srgbClr val="056839"/>
                </a:solidFill>
                <a:highlight>
                  <a:srgbClr val="FFFFFF"/>
                </a:highlight>
                <a:latin typeface="Calibri"/>
                <a:ea typeface="Calibri"/>
                <a:cs typeface="Calibri"/>
                <a:sym typeface="Calibri"/>
              </a:rPr>
              <a:t>elektritootmisseadmete jahutamiseks </a:t>
            </a:r>
            <a:r>
              <a:rPr lang="lt-LT" sz="2900" b="0" i="0" u="none" strike="noStrike" cap="none">
                <a:solidFill>
                  <a:srgbClr val="056839"/>
                </a:solidFill>
                <a:highlight>
                  <a:srgbClr val="FFFFFF"/>
                </a:highlight>
                <a:latin typeface="Calibri"/>
                <a:ea typeface="Calibri"/>
                <a:cs typeface="Calibri"/>
                <a:sym typeface="Calibri"/>
              </a:rPr>
              <a:t>on vaja tohutuid veekoguseid)</a:t>
            </a:r>
            <a:endParaRPr sz="2900" b="1" i="0" u="none" strike="noStrike" cap="none">
              <a:solidFill>
                <a:srgbClr val="056839"/>
              </a:solidFill>
              <a:highlight>
                <a:srgbClr val="FFFFFF"/>
              </a:highlight>
              <a:latin typeface="Calibri"/>
              <a:ea typeface="Calibri"/>
              <a:cs typeface="Calibri"/>
              <a:sym typeface="Calibri"/>
            </a:endParaRPr>
          </a:p>
          <a:p>
            <a:pPr marL="749300" marR="0" lvl="0" indent="-673100" algn="l" rtl="0">
              <a:lnSpc>
                <a:spcPct val="115000"/>
              </a:lnSpc>
              <a:spcBef>
                <a:spcPts val="0"/>
              </a:spcBef>
              <a:spcAft>
                <a:spcPts val="0"/>
              </a:spcAft>
              <a:buClr>
                <a:srgbClr val="056839"/>
              </a:buClr>
              <a:buSzPts val="4600"/>
              <a:buFont typeface="Calibri"/>
              <a:buChar char="➢"/>
            </a:pPr>
            <a:r>
              <a:rPr lang="lt-LT" sz="4600" b="1" i="0" u="none" strike="noStrike" cap="none">
                <a:solidFill>
                  <a:srgbClr val="056839"/>
                </a:solidFill>
                <a:highlight>
                  <a:srgbClr val="FFFFFF"/>
                </a:highlight>
                <a:latin typeface="Calibri"/>
                <a:ea typeface="Calibri"/>
                <a:cs typeface="Calibri"/>
                <a:sym typeface="Calibri"/>
              </a:rPr>
              <a:t>Põllumajandus </a:t>
            </a:r>
            <a:r>
              <a:rPr lang="lt-LT" sz="2900" b="0" i="0" u="none" strike="noStrike" cap="none">
                <a:solidFill>
                  <a:srgbClr val="056839"/>
                </a:solidFill>
                <a:highlight>
                  <a:srgbClr val="FFFFFF"/>
                </a:highlight>
                <a:latin typeface="Calibri"/>
                <a:ea typeface="Calibri"/>
                <a:cs typeface="Calibri"/>
                <a:sym typeface="Calibri"/>
              </a:rPr>
              <a:t>(põllumajandus tarbib umbes </a:t>
            </a:r>
            <a:r>
              <a:rPr lang="lt-LT" sz="2900" b="1" i="0" u="none" strike="noStrike" cap="none">
                <a:solidFill>
                  <a:srgbClr val="056839"/>
                </a:solidFill>
                <a:highlight>
                  <a:srgbClr val="FFFFFF"/>
                </a:highlight>
                <a:latin typeface="Calibri"/>
                <a:ea typeface="Calibri"/>
                <a:cs typeface="Calibri"/>
                <a:sym typeface="Calibri"/>
              </a:rPr>
              <a:t>70% kogu maailma magevee tarbimisest. </a:t>
            </a:r>
            <a:r>
              <a:rPr lang="lt-LT" sz="2900" b="0" i="0" u="none" strike="noStrike" cap="none">
                <a:solidFill>
                  <a:srgbClr val="056839"/>
                </a:solidFill>
                <a:highlight>
                  <a:srgbClr val="FFFFFF"/>
                </a:highlight>
                <a:latin typeface="Calibri"/>
                <a:ea typeface="Calibri"/>
                <a:cs typeface="Calibri"/>
                <a:sym typeface="Calibri"/>
              </a:rPr>
              <a:t>Mandlid ja kreeka pähklid olid kolme kõige veemahukama toidu hulgas).</a:t>
            </a:r>
            <a:endParaRPr sz="4600" b="1" i="0" u="none" strike="noStrike" cap="none">
              <a:solidFill>
                <a:srgbClr val="056839"/>
              </a:solidFill>
              <a:highlight>
                <a:srgbClr val="FFFFFF"/>
              </a:highlight>
              <a:latin typeface="Calibri"/>
              <a:ea typeface="Calibri"/>
              <a:cs typeface="Calibri"/>
              <a:sym typeface="Calibri"/>
            </a:endParaRPr>
          </a:p>
          <a:p>
            <a:pPr marL="749300" marR="0" lvl="0" indent="-673100" algn="l" rtl="0">
              <a:lnSpc>
                <a:spcPct val="150000"/>
              </a:lnSpc>
              <a:spcBef>
                <a:spcPts val="0"/>
              </a:spcBef>
              <a:spcAft>
                <a:spcPts val="0"/>
              </a:spcAft>
              <a:buClr>
                <a:srgbClr val="056839"/>
              </a:buClr>
              <a:buSzPts val="4600"/>
              <a:buFont typeface="Calibri"/>
              <a:buChar char="➢"/>
            </a:pPr>
            <a:r>
              <a:rPr lang="lt-LT" sz="4600" b="1" i="0" u="none" strike="noStrike" cap="none">
                <a:solidFill>
                  <a:srgbClr val="056839"/>
                </a:solidFill>
                <a:highlight>
                  <a:srgbClr val="FFFFFF"/>
                </a:highlight>
                <a:latin typeface="Calibri"/>
                <a:ea typeface="Calibri"/>
                <a:cs typeface="Calibri"/>
                <a:sym typeface="Calibri"/>
              </a:rPr>
              <a:t>Lihatooted</a:t>
            </a:r>
            <a:endParaRPr sz="4600" b="1" i="0" u="none" strike="noStrike" cap="none">
              <a:solidFill>
                <a:srgbClr val="056839"/>
              </a:solidFill>
              <a:highlight>
                <a:srgbClr val="FFFFFF"/>
              </a:highlight>
              <a:latin typeface="Calibri"/>
              <a:ea typeface="Calibri"/>
              <a:cs typeface="Calibri"/>
              <a:sym typeface="Calibri"/>
            </a:endParaRPr>
          </a:p>
          <a:p>
            <a:pPr marL="749300" marR="0" lvl="0" indent="-673100" algn="l" rtl="0">
              <a:lnSpc>
                <a:spcPct val="150000"/>
              </a:lnSpc>
              <a:spcBef>
                <a:spcPts val="0"/>
              </a:spcBef>
              <a:spcAft>
                <a:spcPts val="0"/>
              </a:spcAft>
              <a:buClr>
                <a:srgbClr val="056839"/>
              </a:buClr>
              <a:buSzPts val="4600"/>
              <a:buFont typeface="Calibri"/>
              <a:buChar char="➢"/>
            </a:pPr>
            <a:r>
              <a:rPr lang="lt-LT" sz="4600" b="1" i="0" u="none" strike="noStrike" cap="none">
                <a:solidFill>
                  <a:srgbClr val="056839"/>
                </a:solidFill>
                <a:highlight>
                  <a:srgbClr val="FFFFFF"/>
                </a:highlight>
                <a:latin typeface="Calibri"/>
                <a:ea typeface="Calibri"/>
                <a:cs typeface="Calibri"/>
                <a:sym typeface="Calibri"/>
              </a:rPr>
              <a:t>Tootmine</a:t>
            </a:r>
            <a:endParaRPr sz="4600" b="1" i="0" u="none" strike="noStrike" cap="none">
              <a:solidFill>
                <a:srgbClr val="056839"/>
              </a:solidFill>
              <a:highlight>
                <a:srgbClr val="FFFFFF"/>
              </a:highlight>
              <a:latin typeface="Calibri"/>
              <a:ea typeface="Calibri"/>
              <a:cs typeface="Calibri"/>
              <a:sym typeface="Calibri"/>
            </a:endParaRPr>
          </a:p>
          <a:p>
            <a:pPr marL="0" marR="0" lvl="0" indent="0" algn="l" rtl="0">
              <a:lnSpc>
                <a:spcPct val="150000"/>
              </a:lnSpc>
              <a:spcBef>
                <a:spcPts val="0"/>
              </a:spcBef>
              <a:spcAft>
                <a:spcPts val="0"/>
              </a:spcAft>
              <a:buClr>
                <a:srgbClr val="000000"/>
              </a:buClr>
              <a:buSzPts val="4600"/>
              <a:buFont typeface="Arial"/>
              <a:buNone/>
            </a:pPr>
            <a:r>
              <a:rPr lang="lt-LT" sz="2300" b="0" i="0" u="sng" strike="noStrike" cap="none">
                <a:solidFill>
                  <a:schemeClr val="hlink"/>
                </a:solidFill>
                <a:highlight>
                  <a:srgbClr val="FFFFFF"/>
                </a:highlight>
                <a:latin typeface="Calibri"/>
                <a:ea typeface="Calibri"/>
                <a:cs typeface="Calibri"/>
                <a:sym typeface="Calibri"/>
                <a:hlinkClick r:id="rId5"/>
              </a:rPr>
              <a:t>               https://www.seametrics.com/blog/water-consumers/</a:t>
            </a:r>
            <a:endParaRPr sz="2300" b="0" i="0" u="none" strike="noStrike" cap="none">
              <a:solidFill>
                <a:srgbClr val="056839"/>
              </a:solidFill>
              <a:highlight>
                <a:srgbClr val="FFFFFF"/>
              </a:highlight>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600"/>
              <a:buFont typeface="Arial"/>
              <a:buNone/>
            </a:pPr>
            <a:endParaRPr sz="2600" b="0" i="0" u="none" strike="noStrike" cap="none">
              <a:solidFill>
                <a:srgbClr val="056839"/>
              </a:solidFill>
              <a:highlight>
                <a:srgbClr val="FFFFFF"/>
              </a:highlight>
              <a:latin typeface="Calibri"/>
              <a:ea typeface="Calibri"/>
              <a:cs typeface="Calibri"/>
              <a:sym typeface="Calibri"/>
            </a:endParaRPr>
          </a:p>
          <a:p>
            <a:pPr marL="0" marR="0" lvl="0" indent="0" algn="l" rtl="0">
              <a:lnSpc>
                <a:spcPct val="150000"/>
              </a:lnSpc>
              <a:spcBef>
                <a:spcPts val="0"/>
              </a:spcBef>
              <a:spcAft>
                <a:spcPts val="0"/>
              </a:spcAft>
              <a:buClr>
                <a:srgbClr val="000000"/>
              </a:buClr>
              <a:buSzPts val="4600"/>
              <a:buFont typeface="Arial"/>
              <a:buNone/>
            </a:pPr>
            <a:endParaRPr sz="4600" b="1" i="0" u="none" strike="noStrike" cap="none">
              <a:solidFill>
                <a:srgbClr val="056839"/>
              </a:solidFill>
              <a:highlight>
                <a:srgbClr val="FFFFFF"/>
              </a:highlight>
              <a:latin typeface="Calibri"/>
              <a:ea typeface="Calibri"/>
              <a:cs typeface="Calibri"/>
              <a:sym typeface="Calibri"/>
            </a:endParaRPr>
          </a:p>
        </p:txBody>
      </p:sp>
      <p:pic>
        <p:nvPicPr>
          <p:cNvPr id="228" name="Google Shape;228;g14846b461cf_0_66"/>
          <p:cNvPicPr preferRelativeResize="0"/>
          <p:nvPr/>
        </p:nvPicPr>
        <p:blipFill rotWithShape="1">
          <a:blip r:embed="rId6">
            <a:alphaModFix/>
          </a:blip>
          <a:srcRect/>
          <a:stretch/>
        </p:blipFill>
        <p:spPr>
          <a:xfrm>
            <a:off x="2410256" y="6657962"/>
            <a:ext cx="537638" cy="5580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g14846b461cf_0_135"/>
          <p:cNvSpPr txBox="1"/>
          <p:nvPr/>
        </p:nvSpPr>
        <p:spPr>
          <a:xfrm>
            <a:off x="807510" y="443475"/>
            <a:ext cx="15105000" cy="19509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lt-LT" sz="5900" b="1" i="0" u="none" strike="noStrike" cap="none">
                <a:solidFill>
                  <a:srgbClr val="056839"/>
                </a:solidFill>
                <a:latin typeface="Calibri"/>
                <a:ea typeface="Calibri"/>
                <a:cs typeface="Calibri"/>
                <a:sym typeface="Calibri"/>
              </a:rPr>
              <a:t>Sissejuhatus: peamised veetarbijad </a:t>
            </a:r>
            <a:endParaRPr sz="2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900"/>
              <a:buFont typeface="Arial"/>
              <a:buNone/>
            </a:pPr>
            <a:endParaRPr sz="29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Calibri"/>
              <a:ea typeface="Calibri"/>
              <a:cs typeface="Calibri"/>
              <a:sym typeface="Calibri"/>
            </a:endParaRPr>
          </a:p>
        </p:txBody>
      </p:sp>
      <p:sp>
        <p:nvSpPr>
          <p:cNvPr id="234" name="Google Shape;234;g14846b461cf_0_135"/>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35" name="Google Shape;235;g14846b461cf_0_135"/>
          <p:cNvSpPr/>
          <p:nvPr/>
        </p:nvSpPr>
        <p:spPr>
          <a:xfrm rot="-5400000">
            <a:off x="15308835" y="5021848"/>
            <a:ext cx="102864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36" name="Google Shape;236;g14846b461cf_0_135"/>
          <p:cNvSpPr/>
          <p:nvPr/>
        </p:nvSpPr>
        <p:spPr>
          <a:xfrm>
            <a:off x="1010451" y="1296894"/>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237" name="Google Shape;237;g14846b461cf_0_135"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238" name="Google Shape;238;g14846b461cf_0_135"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sp>
        <p:nvSpPr>
          <p:cNvPr id="239" name="Google Shape;239;g14846b461cf_0_135"/>
          <p:cNvSpPr txBox="1"/>
          <p:nvPr/>
        </p:nvSpPr>
        <p:spPr>
          <a:xfrm>
            <a:off x="991955" y="1800225"/>
            <a:ext cx="5158200" cy="36402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3100"/>
              <a:buFont typeface="Arial"/>
              <a:buNone/>
            </a:pPr>
            <a:r>
              <a:rPr lang="lt-LT" sz="3100" b="0" i="0" u="none" strike="noStrike" cap="none">
                <a:solidFill>
                  <a:srgbClr val="056839"/>
                </a:solidFill>
                <a:latin typeface="Calibri"/>
                <a:ea typeface="Calibri"/>
                <a:cs typeface="Calibri"/>
                <a:sym typeface="Calibri"/>
              </a:rPr>
              <a:t>Kogu maailmas kasutatakse 70 protsenti magevee võtmisest põllumajanduses. </a:t>
            </a:r>
            <a:endParaRPr sz="31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100"/>
              <a:buFont typeface="Arial"/>
              <a:buNone/>
            </a:pPr>
            <a:endParaRPr sz="31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100"/>
              <a:buFont typeface="Arial"/>
              <a:buNone/>
            </a:pPr>
            <a:r>
              <a:rPr lang="lt-LT" sz="3100" b="0" i="0" u="none" strike="noStrike" cap="none">
                <a:solidFill>
                  <a:srgbClr val="056839"/>
                </a:solidFill>
                <a:latin typeface="Calibri"/>
                <a:ea typeface="Calibri"/>
                <a:cs typeface="Calibri"/>
                <a:sym typeface="Calibri"/>
              </a:rPr>
              <a:t>Veevajadus varieerub oluliselt sõltuvalt toidutüübist. </a:t>
            </a:r>
            <a:endParaRPr sz="3600" b="0" i="0" u="none" strike="noStrike" cap="none">
              <a:solidFill>
                <a:srgbClr val="056839"/>
              </a:solidFill>
              <a:latin typeface="Calibri"/>
              <a:ea typeface="Calibri"/>
              <a:cs typeface="Calibri"/>
              <a:sym typeface="Calibri"/>
            </a:endParaRPr>
          </a:p>
        </p:txBody>
      </p:sp>
      <p:pic>
        <p:nvPicPr>
          <p:cNvPr id="240" name="Google Shape;240;g14846b461cf_0_135"/>
          <p:cNvPicPr preferRelativeResize="0"/>
          <p:nvPr/>
        </p:nvPicPr>
        <p:blipFill rotWithShape="1">
          <a:blip r:embed="rId5">
            <a:alphaModFix/>
          </a:blip>
          <a:srcRect/>
          <a:stretch/>
        </p:blipFill>
        <p:spPr>
          <a:xfrm>
            <a:off x="6551086" y="1578862"/>
            <a:ext cx="11793264" cy="7616765"/>
          </a:xfrm>
          <a:prstGeom prst="rect">
            <a:avLst/>
          </a:prstGeom>
          <a:noFill/>
          <a:ln>
            <a:noFill/>
          </a:ln>
        </p:spPr>
      </p:pic>
      <p:pic>
        <p:nvPicPr>
          <p:cNvPr id="241" name="Google Shape;241;g14846b461cf_0_135"/>
          <p:cNvPicPr preferRelativeResize="0"/>
          <p:nvPr/>
        </p:nvPicPr>
        <p:blipFill rotWithShape="1">
          <a:blip r:embed="rId6">
            <a:alphaModFix/>
          </a:blip>
          <a:srcRect/>
          <a:stretch/>
        </p:blipFill>
        <p:spPr>
          <a:xfrm>
            <a:off x="7608600" y="9325706"/>
            <a:ext cx="537638" cy="558075"/>
          </a:xfrm>
          <a:prstGeom prst="rect">
            <a:avLst/>
          </a:prstGeom>
          <a:noFill/>
          <a:ln>
            <a:noFill/>
          </a:ln>
        </p:spPr>
      </p:pic>
      <p:sp>
        <p:nvSpPr>
          <p:cNvPr id="242" name="Google Shape;242;g14846b461cf_0_135"/>
          <p:cNvSpPr txBox="1"/>
          <p:nvPr/>
        </p:nvSpPr>
        <p:spPr>
          <a:xfrm>
            <a:off x="8112783" y="9195638"/>
            <a:ext cx="11139000" cy="12084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lt-LT" sz="1800" b="0" i="0" u="none" strike="noStrike" cap="none">
                <a:solidFill>
                  <a:srgbClr val="000000"/>
                </a:solidFill>
                <a:latin typeface="Calibri"/>
                <a:ea typeface="Calibri"/>
                <a:cs typeface="Calibri"/>
                <a:sym typeface="Calibri"/>
              </a:rPr>
              <a:t>Pildi allikas: </a:t>
            </a: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lt-LT" sz="1800" b="0" i="0" u="sng" strike="noStrike" cap="none">
                <a:solidFill>
                  <a:schemeClr val="hlink"/>
                </a:solidFill>
                <a:latin typeface="Calibri"/>
                <a:ea typeface="Calibri"/>
                <a:cs typeface="Calibri"/>
                <a:sym typeface="Calibri"/>
                <a:hlinkClick r:id="rId7"/>
              </a:rPr>
              <a:t>https://ourworldindata.org/water-use-stress#global-freshwater-use</a:t>
            </a: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14bf7436a49_0_1"/>
          <p:cNvSpPr txBox="1"/>
          <p:nvPr/>
        </p:nvSpPr>
        <p:spPr>
          <a:xfrm>
            <a:off x="807514" y="305213"/>
            <a:ext cx="10517400" cy="19509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lt-LT" sz="5900" b="1" i="0" u="none" strike="noStrike" cap="none">
                <a:solidFill>
                  <a:srgbClr val="056839"/>
                </a:solidFill>
                <a:latin typeface="Calibri"/>
                <a:ea typeface="Calibri"/>
                <a:cs typeface="Calibri"/>
                <a:sym typeface="Calibri"/>
              </a:rPr>
              <a:t>Sissejuhatus: veereostus </a:t>
            </a:r>
            <a:endParaRPr sz="2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900"/>
              <a:buFont typeface="Arial"/>
              <a:buNone/>
            </a:pPr>
            <a:endParaRPr sz="29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Calibri"/>
              <a:ea typeface="Calibri"/>
              <a:cs typeface="Calibri"/>
              <a:sym typeface="Calibri"/>
            </a:endParaRPr>
          </a:p>
        </p:txBody>
      </p:sp>
      <p:sp>
        <p:nvSpPr>
          <p:cNvPr id="248" name="Google Shape;248;g14bf7436a49_0_1"/>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49" name="Google Shape;249;g14bf7436a49_0_1"/>
          <p:cNvSpPr/>
          <p:nvPr/>
        </p:nvSpPr>
        <p:spPr>
          <a:xfrm rot="-5400000">
            <a:off x="15308835" y="5021848"/>
            <a:ext cx="102864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50" name="Google Shape;250;g14bf7436a49_0_1"/>
          <p:cNvSpPr/>
          <p:nvPr/>
        </p:nvSpPr>
        <p:spPr>
          <a:xfrm>
            <a:off x="998470" y="1158632"/>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251" name="Google Shape;251;g14bf7436a49_0_1"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252" name="Google Shape;252;g14bf7436a49_0_1"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sp>
        <p:nvSpPr>
          <p:cNvPr id="253" name="Google Shape;253;g14bf7436a49_0_1"/>
          <p:cNvSpPr txBox="1"/>
          <p:nvPr/>
        </p:nvSpPr>
        <p:spPr>
          <a:xfrm>
            <a:off x="1206225" y="1785150"/>
            <a:ext cx="17863200" cy="5179500"/>
          </a:xfrm>
          <a:prstGeom prst="rect">
            <a:avLst/>
          </a:prstGeom>
          <a:noFill/>
          <a:ln>
            <a:noFill/>
          </a:ln>
        </p:spPr>
        <p:txBody>
          <a:bodyPr spcFirstLastPara="1" wrap="square" lIns="148575" tIns="148575" rIns="148575" bIns="148575" anchor="t" anchorCtr="0">
            <a:spAutoFit/>
          </a:bodyPr>
          <a:lstStyle/>
          <a:p>
            <a:pPr marL="0" marR="0" lvl="0" indent="0" algn="just" rtl="0">
              <a:lnSpc>
                <a:spcPct val="150000"/>
              </a:lnSpc>
              <a:spcBef>
                <a:spcPts val="0"/>
              </a:spcBef>
              <a:spcAft>
                <a:spcPts val="0"/>
              </a:spcAft>
              <a:buClr>
                <a:srgbClr val="000000"/>
              </a:buClr>
              <a:buSzPts val="3300"/>
              <a:buFont typeface="Arial"/>
              <a:buNone/>
            </a:pPr>
            <a:r>
              <a:rPr lang="lt-LT" sz="3300" b="1" i="0" u="none" strike="noStrike" cap="none">
                <a:solidFill>
                  <a:srgbClr val="056839"/>
                </a:solidFill>
                <a:latin typeface="Calibri"/>
                <a:ea typeface="Calibri"/>
                <a:cs typeface="Calibri"/>
                <a:sym typeface="Calibri"/>
              </a:rPr>
              <a:t>Veereostus </a:t>
            </a:r>
            <a:r>
              <a:rPr lang="lt-LT" sz="3300" b="0" i="0" u="none" strike="noStrike" cap="none">
                <a:solidFill>
                  <a:srgbClr val="056839"/>
                </a:solidFill>
                <a:latin typeface="Calibri"/>
                <a:ea typeface="Calibri"/>
                <a:cs typeface="Calibri"/>
                <a:sym typeface="Calibri"/>
              </a:rPr>
              <a:t>tekib siis, kui kahjulikud ained - sageli </a:t>
            </a:r>
            <a:r>
              <a:rPr lang="lt-LT" sz="3300" b="1" i="0" u="none" strike="noStrike" cap="none">
                <a:solidFill>
                  <a:srgbClr val="056839"/>
                </a:solidFill>
                <a:latin typeface="Calibri"/>
                <a:ea typeface="Calibri"/>
                <a:cs typeface="Calibri"/>
                <a:sym typeface="Calibri"/>
              </a:rPr>
              <a:t>kemikaalid või mikroorganismid </a:t>
            </a:r>
            <a:r>
              <a:rPr lang="lt-LT" sz="3300" b="0" i="0" u="none" strike="noStrike" cap="none">
                <a:solidFill>
                  <a:srgbClr val="056839"/>
                </a:solidFill>
                <a:latin typeface="Calibri"/>
                <a:ea typeface="Calibri"/>
                <a:cs typeface="Calibri"/>
                <a:sym typeface="Calibri"/>
              </a:rPr>
              <a:t>- saastavad oja, jõe, järve, ookeani, põhjaveekihi või muu veekogu, halvendades vee kvaliteeti ja muutes selle inimestele või keskkonnale mürgiseks.</a:t>
            </a:r>
            <a:endParaRPr sz="3300" b="0" i="0" u="none" strike="noStrike" cap="none">
              <a:solidFill>
                <a:srgbClr val="056839"/>
              </a:solidFill>
              <a:latin typeface="Calibri"/>
              <a:ea typeface="Calibri"/>
              <a:cs typeface="Calibri"/>
              <a:sym typeface="Calibri"/>
            </a:endParaRPr>
          </a:p>
          <a:p>
            <a:pPr marL="0" marR="0" lvl="0" indent="0" algn="just" rtl="0">
              <a:lnSpc>
                <a:spcPct val="150000"/>
              </a:lnSpc>
              <a:spcBef>
                <a:spcPts val="0"/>
              </a:spcBef>
              <a:spcAft>
                <a:spcPts val="0"/>
              </a:spcAft>
              <a:buClr>
                <a:srgbClr val="000000"/>
              </a:buClr>
              <a:buSzPts val="1500"/>
              <a:buFont typeface="Arial"/>
              <a:buNone/>
            </a:pPr>
            <a:endParaRPr sz="1500" b="1" i="0" u="none" strike="noStrike" cap="none">
              <a:solidFill>
                <a:srgbClr val="056839"/>
              </a:solidFill>
              <a:latin typeface="Calibri"/>
              <a:ea typeface="Calibri"/>
              <a:cs typeface="Calibri"/>
              <a:sym typeface="Calibri"/>
            </a:endParaRPr>
          </a:p>
          <a:p>
            <a:pPr marL="0" marR="0" lvl="0" indent="0" algn="just" rtl="0">
              <a:lnSpc>
                <a:spcPct val="150000"/>
              </a:lnSpc>
              <a:spcBef>
                <a:spcPts val="0"/>
              </a:spcBef>
              <a:spcAft>
                <a:spcPts val="0"/>
              </a:spcAft>
              <a:buClr>
                <a:srgbClr val="000000"/>
              </a:buClr>
              <a:buSzPts val="3300"/>
              <a:buFont typeface="Arial"/>
              <a:buNone/>
            </a:pPr>
            <a:r>
              <a:rPr lang="lt-LT" sz="3300" b="1" i="0" u="none" strike="noStrike" cap="none">
                <a:solidFill>
                  <a:srgbClr val="056839"/>
                </a:solidFill>
                <a:latin typeface="Calibri"/>
                <a:ea typeface="Calibri"/>
                <a:cs typeface="Calibri"/>
                <a:sym typeface="Calibri"/>
              </a:rPr>
              <a:t>Põllumajanduses </a:t>
            </a:r>
            <a:r>
              <a:rPr lang="lt-LT" sz="3300" b="0" i="0" u="none" strike="noStrike" cap="none">
                <a:solidFill>
                  <a:srgbClr val="056839"/>
                </a:solidFill>
                <a:latin typeface="Calibri"/>
                <a:ea typeface="Calibri"/>
                <a:cs typeface="Calibri"/>
                <a:sym typeface="Calibri"/>
              </a:rPr>
              <a:t>kasutatavad </a:t>
            </a:r>
            <a:r>
              <a:rPr lang="lt-LT" sz="3300" b="1" i="0" u="none" strike="noStrike" cap="none">
                <a:solidFill>
                  <a:srgbClr val="056839"/>
                </a:solidFill>
                <a:latin typeface="Calibri"/>
                <a:ea typeface="Calibri"/>
                <a:cs typeface="Calibri"/>
                <a:sym typeface="Calibri"/>
              </a:rPr>
              <a:t>väetised, pestitsiidid (nitraadid, fosfaadid, kaaliumkloriid) </a:t>
            </a:r>
            <a:r>
              <a:rPr lang="lt-LT" sz="3300" b="0" i="0" u="none" strike="noStrike" cap="none">
                <a:solidFill>
                  <a:srgbClr val="056839"/>
                </a:solidFill>
                <a:latin typeface="Calibri"/>
                <a:ea typeface="Calibri"/>
                <a:cs typeface="Calibri"/>
                <a:sym typeface="Calibri"/>
              </a:rPr>
              <a:t>ning </a:t>
            </a:r>
            <a:r>
              <a:rPr lang="lt-LT" sz="3300" b="1" i="0" u="none" strike="noStrike" cap="none">
                <a:solidFill>
                  <a:srgbClr val="056839"/>
                </a:solidFill>
                <a:latin typeface="Calibri"/>
                <a:ea typeface="Calibri"/>
                <a:cs typeface="Calibri"/>
                <a:sym typeface="Calibri"/>
              </a:rPr>
              <a:t>põllumajandusettevõtete ja kariloomade loomsed jäätmed </a:t>
            </a:r>
            <a:r>
              <a:rPr lang="lt-LT" sz="3300" b="0" i="0" u="none" strike="noStrike" cap="none">
                <a:solidFill>
                  <a:srgbClr val="056839"/>
                </a:solidFill>
                <a:latin typeface="Calibri"/>
                <a:ea typeface="Calibri"/>
                <a:cs typeface="Calibri"/>
                <a:sym typeface="Calibri"/>
              </a:rPr>
              <a:t>on peamine mageveekogude </a:t>
            </a:r>
            <a:r>
              <a:rPr lang="lt-LT" sz="3300" b="0" i="0" u="none" strike="noStrike" cap="none">
                <a:solidFill>
                  <a:srgbClr val="666666"/>
                </a:solidFill>
                <a:latin typeface="Arial"/>
                <a:ea typeface="Arial"/>
                <a:cs typeface="Arial"/>
                <a:sym typeface="Arial"/>
              </a:rPr>
              <a:t>ja </a:t>
            </a:r>
            <a:r>
              <a:rPr lang="lt-LT" sz="3300" b="0" i="0" u="none" strike="noStrike" cap="none">
                <a:solidFill>
                  <a:srgbClr val="056839"/>
                </a:solidFill>
                <a:latin typeface="Calibri"/>
                <a:ea typeface="Calibri"/>
                <a:cs typeface="Calibri"/>
                <a:sym typeface="Calibri"/>
              </a:rPr>
              <a:t>põhjavee reostuse liik.</a:t>
            </a:r>
            <a:endParaRPr sz="3300" b="0" i="0" u="none" strike="noStrike" cap="none">
              <a:solidFill>
                <a:srgbClr val="666666"/>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800"/>
              <a:buFont typeface="Arial"/>
              <a:buNone/>
            </a:pPr>
            <a:r>
              <a:rPr lang="lt-LT" sz="1800" b="0" i="0" u="sng" strike="noStrike" cap="none">
                <a:solidFill>
                  <a:schemeClr val="hlink"/>
                </a:solidFill>
                <a:latin typeface="Calibri"/>
                <a:ea typeface="Calibri"/>
                <a:cs typeface="Calibri"/>
                <a:sym typeface="Calibri"/>
                <a:hlinkClick r:id="rId5"/>
              </a:rPr>
              <a:t>https://www.nrdc.org/stories/water-pollution-everything-you-need-know</a:t>
            </a:r>
            <a:endParaRPr sz="1800" b="0" i="0" u="none" strike="noStrike" cap="none">
              <a:solidFill>
                <a:srgbClr val="056839"/>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000"/>
              <a:buFont typeface="Arial"/>
              <a:buNone/>
            </a:pPr>
            <a:r>
              <a:rPr lang="lt-LT" sz="2000" b="0" i="0" u="none" strike="noStrike" cap="none">
                <a:solidFill>
                  <a:srgbClr val="056839"/>
                </a:solidFill>
                <a:highlight>
                  <a:srgbClr val="FFFF00"/>
                </a:highlight>
                <a:latin typeface="Calibri"/>
                <a:ea typeface="Calibri"/>
                <a:cs typeface="Calibri"/>
                <a:sym typeface="Calibri"/>
              </a:rPr>
              <a:t> </a:t>
            </a:r>
            <a:endParaRPr sz="2000" b="0" i="0" u="none" strike="noStrike" cap="none">
              <a:solidFill>
                <a:srgbClr val="056839"/>
              </a:solidFill>
              <a:highlight>
                <a:srgbClr val="FFFF00"/>
              </a:highlight>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14846b461cf_0_28"/>
          <p:cNvSpPr txBox="1"/>
          <p:nvPr/>
        </p:nvSpPr>
        <p:spPr>
          <a:xfrm>
            <a:off x="807514" y="305213"/>
            <a:ext cx="10517400" cy="19509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lt-LT" sz="5900" b="1" i="0" u="none" strike="noStrike" cap="none">
                <a:solidFill>
                  <a:srgbClr val="056839"/>
                </a:solidFill>
                <a:latin typeface="Calibri"/>
                <a:ea typeface="Calibri"/>
                <a:cs typeface="Calibri"/>
                <a:sym typeface="Calibri"/>
              </a:rPr>
              <a:t>Sissejuhatus: veereostus </a:t>
            </a:r>
            <a:endParaRPr sz="2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900"/>
              <a:buFont typeface="Arial"/>
              <a:buNone/>
            </a:pPr>
            <a:endParaRPr sz="29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Calibri"/>
              <a:ea typeface="Calibri"/>
              <a:cs typeface="Calibri"/>
              <a:sym typeface="Calibri"/>
            </a:endParaRPr>
          </a:p>
        </p:txBody>
      </p:sp>
      <p:sp>
        <p:nvSpPr>
          <p:cNvPr id="259" name="Google Shape;259;g14846b461cf_0_28"/>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60" name="Google Shape;260;g14846b461cf_0_28"/>
          <p:cNvSpPr/>
          <p:nvPr/>
        </p:nvSpPr>
        <p:spPr>
          <a:xfrm rot="-5400000">
            <a:off x="15308835" y="5021848"/>
            <a:ext cx="102864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61" name="Google Shape;261;g14846b461cf_0_28"/>
          <p:cNvSpPr/>
          <p:nvPr/>
        </p:nvSpPr>
        <p:spPr>
          <a:xfrm>
            <a:off x="998470" y="1158632"/>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262" name="Google Shape;262;g14846b461cf_0_28"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263" name="Google Shape;263;g14846b461cf_0_28"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sp>
        <p:nvSpPr>
          <p:cNvPr id="264" name="Google Shape;264;g14846b461cf_0_28"/>
          <p:cNvSpPr txBox="1"/>
          <p:nvPr/>
        </p:nvSpPr>
        <p:spPr>
          <a:xfrm>
            <a:off x="1180926" y="1645925"/>
            <a:ext cx="18246000" cy="6564900"/>
          </a:xfrm>
          <a:prstGeom prst="rect">
            <a:avLst/>
          </a:prstGeom>
          <a:noFill/>
          <a:ln>
            <a:noFill/>
          </a:ln>
        </p:spPr>
        <p:txBody>
          <a:bodyPr spcFirstLastPara="1" wrap="square" lIns="148575" tIns="148575" rIns="148575" bIns="148575" anchor="t" anchorCtr="0">
            <a:spAutoFit/>
          </a:bodyPr>
          <a:lstStyle/>
          <a:p>
            <a:pPr marL="0" marR="0" lvl="0" indent="0" algn="just" rtl="0">
              <a:lnSpc>
                <a:spcPct val="150000"/>
              </a:lnSpc>
              <a:spcBef>
                <a:spcPts val="0"/>
              </a:spcBef>
              <a:spcAft>
                <a:spcPts val="0"/>
              </a:spcAft>
              <a:buClr>
                <a:srgbClr val="000000"/>
              </a:buClr>
              <a:buSzPts val="3100"/>
              <a:buFont typeface="Arial"/>
              <a:buNone/>
            </a:pPr>
            <a:r>
              <a:rPr lang="lt-LT" sz="3100" b="0" i="0" u="none" strike="noStrike" cap="none">
                <a:solidFill>
                  <a:srgbClr val="056839"/>
                </a:solidFill>
                <a:latin typeface="Calibri"/>
                <a:ea typeface="Calibri"/>
                <a:cs typeface="Calibri"/>
                <a:sym typeface="Calibri"/>
              </a:rPr>
              <a:t>Toksilised ained, nagu </a:t>
            </a:r>
            <a:r>
              <a:rPr lang="lt-LT" sz="3100" b="1" i="0" u="none" strike="noStrike" cap="none">
                <a:solidFill>
                  <a:srgbClr val="056839"/>
                </a:solidFill>
                <a:latin typeface="Calibri"/>
                <a:ea typeface="Calibri"/>
                <a:cs typeface="Calibri"/>
                <a:sym typeface="Calibri"/>
              </a:rPr>
              <a:t>raskemetallid (plii, vask, arseen), nafta, hormoonhäirete tekitajad </a:t>
            </a:r>
            <a:r>
              <a:rPr lang="lt-LT" sz="3100" b="0" i="0" u="none" strike="noStrike" cap="none">
                <a:solidFill>
                  <a:srgbClr val="056839"/>
                </a:solidFill>
                <a:latin typeface="Calibri"/>
                <a:ea typeface="Calibri"/>
                <a:cs typeface="Calibri"/>
                <a:sym typeface="Calibri"/>
              </a:rPr>
              <a:t>pärinevad linnadest ja tehastest (munitsipaal- ja tööstusettevõtetest).</a:t>
            </a:r>
            <a:endParaRPr sz="3100" b="0" i="0" u="none" strike="noStrike" cap="none">
              <a:solidFill>
                <a:srgbClr val="056839"/>
              </a:solidFill>
              <a:latin typeface="Calibri"/>
              <a:ea typeface="Calibri"/>
              <a:cs typeface="Calibri"/>
              <a:sym typeface="Calibri"/>
            </a:endParaRPr>
          </a:p>
          <a:p>
            <a:pPr marL="0" marR="0" lvl="0" indent="0" algn="just" rtl="0">
              <a:lnSpc>
                <a:spcPct val="150000"/>
              </a:lnSpc>
              <a:spcBef>
                <a:spcPts val="0"/>
              </a:spcBef>
              <a:spcAft>
                <a:spcPts val="0"/>
              </a:spcAft>
              <a:buClr>
                <a:srgbClr val="000000"/>
              </a:buClr>
              <a:buSzPts val="1300"/>
              <a:buFont typeface="Arial"/>
              <a:buNone/>
            </a:pPr>
            <a:endParaRPr sz="1300" b="1" i="0" u="none" strike="noStrike" cap="none">
              <a:solidFill>
                <a:srgbClr val="056839"/>
              </a:solidFill>
              <a:latin typeface="Calibri"/>
              <a:ea typeface="Calibri"/>
              <a:cs typeface="Calibri"/>
              <a:sym typeface="Calibri"/>
            </a:endParaRPr>
          </a:p>
          <a:p>
            <a:pPr marL="0" marR="0" lvl="0" indent="0" algn="just" rtl="0">
              <a:lnSpc>
                <a:spcPct val="150000"/>
              </a:lnSpc>
              <a:spcBef>
                <a:spcPts val="0"/>
              </a:spcBef>
              <a:spcAft>
                <a:spcPts val="0"/>
              </a:spcAft>
              <a:buClr>
                <a:srgbClr val="000000"/>
              </a:buClr>
              <a:buSzPts val="3100"/>
              <a:buFont typeface="Arial"/>
              <a:buNone/>
            </a:pPr>
            <a:r>
              <a:rPr lang="lt-LT" sz="3100" b="1" i="0" u="none" strike="noStrike" cap="none">
                <a:solidFill>
                  <a:srgbClr val="056839"/>
                </a:solidFill>
                <a:latin typeface="Calibri"/>
                <a:ea typeface="Calibri"/>
                <a:cs typeface="Calibri"/>
                <a:sym typeface="Calibri"/>
              </a:rPr>
              <a:t>Puhastus-, hügieeni- ja </a:t>
            </a:r>
            <a:r>
              <a:rPr lang="lt-LT" sz="3100" b="0" i="0" u="none" strike="noStrike" cap="none">
                <a:solidFill>
                  <a:srgbClr val="056839"/>
                </a:solidFill>
                <a:latin typeface="Calibri"/>
                <a:ea typeface="Calibri"/>
                <a:cs typeface="Calibri"/>
                <a:sym typeface="Calibri"/>
              </a:rPr>
              <a:t>kosmeetikatoodetest</a:t>
            </a:r>
            <a:r>
              <a:rPr lang="lt-LT" sz="3100" b="1" i="0" u="none" strike="noStrike" cap="none">
                <a:solidFill>
                  <a:srgbClr val="056839"/>
                </a:solidFill>
                <a:latin typeface="Calibri"/>
                <a:ea typeface="Calibri"/>
                <a:cs typeface="Calibri"/>
                <a:sym typeface="Calibri"/>
              </a:rPr>
              <a:t> pärit kemikaalid ja mikroplastik </a:t>
            </a:r>
            <a:r>
              <a:rPr lang="lt-LT" sz="3100" b="0" i="0" u="none" strike="noStrike" cap="none">
                <a:solidFill>
                  <a:srgbClr val="056839"/>
                </a:solidFill>
                <a:latin typeface="Calibri"/>
                <a:ea typeface="Calibri"/>
                <a:cs typeface="Calibri"/>
                <a:sym typeface="Calibri"/>
              </a:rPr>
              <a:t>reostavad reovett enamasti igapäevase isikliku kasutamise tõttu.  </a:t>
            </a:r>
            <a:endParaRPr sz="3100" b="0" i="0" u="none" strike="noStrike" cap="none">
              <a:solidFill>
                <a:srgbClr val="056839"/>
              </a:solidFill>
              <a:latin typeface="Calibri"/>
              <a:ea typeface="Calibri"/>
              <a:cs typeface="Calibri"/>
              <a:sym typeface="Calibri"/>
            </a:endParaRPr>
          </a:p>
          <a:p>
            <a:pPr marL="0" marR="0" lvl="0" indent="0" algn="just" rtl="0">
              <a:lnSpc>
                <a:spcPct val="150000"/>
              </a:lnSpc>
              <a:spcBef>
                <a:spcPts val="0"/>
              </a:spcBef>
              <a:spcAft>
                <a:spcPts val="0"/>
              </a:spcAft>
              <a:buClr>
                <a:srgbClr val="000000"/>
              </a:buClr>
              <a:buSzPts val="1000"/>
              <a:buFont typeface="Arial"/>
              <a:buNone/>
            </a:pPr>
            <a:endParaRPr sz="1000" b="0" i="0" u="none" strike="noStrike" cap="none">
              <a:solidFill>
                <a:srgbClr val="056839"/>
              </a:solidFill>
              <a:latin typeface="Calibri"/>
              <a:ea typeface="Calibri"/>
              <a:cs typeface="Calibri"/>
              <a:sym typeface="Calibri"/>
            </a:endParaRPr>
          </a:p>
          <a:p>
            <a:pPr marL="0" marR="0" lvl="0" indent="0" algn="just" rtl="0">
              <a:lnSpc>
                <a:spcPct val="150000"/>
              </a:lnSpc>
              <a:spcBef>
                <a:spcPts val="0"/>
              </a:spcBef>
              <a:spcAft>
                <a:spcPts val="0"/>
              </a:spcAft>
              <a:buClr>
                <a:srgbClr val="000000"/>
              </a:buClr>
              <a:buSzPts val="3100"/>
              <a:buFont typeface="Arial"/>
              <a:buNone/>
            </a:pPr>
            <a:r>
              <a:rPr lang="lt-LT" sz="3100" b="1" i="0" u="none" strike="noStrike" cap="none">
                <a:solidFill>
                  <a:srgbClr val="056839"/>
                </a:solidFill>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Radioaktiivsed </a:t>
            </a:r>
            <a:r>
              <a:rPr lang="lt-LT" sz="3100" b="1" i="0" u="none" strike="noStrike" cap="none">
                <a:solidFill>
                  <a:srgbClr val="056839"/>
                </a:solidFill>
                <a:latin typeface="Calibri"/>
                <a:ea typeface="Calibri"/>
                <a:cs typeface="Calibri"/>
                <a:sym typeface="Calibri"/>
              </a:rPr>
              <a:t>jäätmed </a:t>
            </a:r>
            <a:r>
              <a:rPr lang="lt-LT" sz="3100" b="0" i="0" u="none" strike="noStrike" cap="none">
                <a:solidFill>
                  <a:srgbClr val="056839"/>
                </a:solidFill>
                <a:latin typeface="Calibri"/>
                <a:ea typeface="Calibri"/>
                <a:cs typeface="Calibri"/>
                <a:sym typeface="Calibri"/>
              </a:rPr>
              <a:t>tekivad uraani kaevandamisel, tuumaelektrijaamades ning sõjaliste relvade tootmisel ja katsetamisel, samuti ülikoolides ja haiglates, mis kasutavad radioaktiivseid materjale teadusuuringuteks ja meditsiinis.</a:t>
            </a:r>
            <a:endParaRPr sz="3100" b="1" i="0" u="none" strike="noStrike" cap="none">
              <a:solidFill>
                <a:srgbClr val="056839"/>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800"/>
              <a:buFont typeface="Arial"/>
              <a:buNone/>
            </a:pPr>
            <a:r>
              <a:rPr lang="lt-LT" sz="1800" b="0" i="0" u="sng" strike="noStrike" cap="none">
                <a:solidFill>
                  <a:schemeClr val="hlink"/>
                </a:solidFill>
                <a:latin typeface="Calibri"/>
                <a:ea typeface="Calibri"/>
                <a:cs typeface="Calibri"/>
                <a:sym typeface="Calibri"/>
                <a:hlinkClick r:id="rId6"/>
              </a:rPr>
              <a:t>https://www.nrdc.org/stories/water-pollution-everything-you-need-know</a:t>
            </a:r>
            <a:endParaRPr sz="1800" b="0" i="0" u="none" strike="noStrike" cap="none">
              <a:solidFill>
                <a:srgbClr val="056839"/>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000"/>
              <a:buFont typeface="Arial"/>
              <a:buNone/>
            </a:pPr>
            <a:r>
              <a:rPr lang="lt-LT" sz="2000" b="0" i="0" u="none" strike="noStrike" cap="none">
                <a:solidFill>
                  <a:srgbClr val="056839"/>
                </a:solidFill>
                <a:highlight>
                  <a:srgbClr val="FFFF00"/>
                </a:highlight>
                <a:latin typeface="Calibri"/>
                <a:ea typeface="Calibri"/>
                <a:cs typeface="Calibri"/>
                <a:sym typeface="Calibri"/>
              </a:rPr>
              <a:t> </a:t>
            </a:r>
            <a:endParaRPr sz="2000" b="0" i="0" u="none" strike="noStrike" cap="none">
              <a:solidFill>
                <a:srgbClr val="056839"/>
              </a:solidFill>
              <a:highlight>
                <a:srgbClr val="FFFF00"/>
              </a:highlight>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g146bf5c50ed_0_51"/>
          <p:cNvSpPr txBox="1"/>
          <p:nvPr/>
        </p:nvSpPr>
        <p:spPr>
          <a:xfrm>
            <a:off x="704278" y="466538"/>
            <a:ext cx="18370200" cy="22434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500"/>
              <a:buFont typeface="Arial"/>
              <a:buNone/>
            </a:pPr>
            <a:r>
              <a:rPr lang="lt-LT" sz="5500" b="1" i="0" u="none" strike="noStrike" cap="none">
                <a:solidFill>
                  <a:srgbClr val="056839"/>
                </a:solidFill>
                <a:latin typeface="Calibri"/>
                <a:ea typeface="Calibri"/>
                <a:cs typeface="Calibri"/>
                <a:sym typeface="Calibri"/>
              </a:rPr>
              <a:t>Veereostus: näpunäiteid käitumise muutmiseks vähem saastava vee suunas</a:t>
            </a:r>
            <a:endParaRPr sz="5500" b="1"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C55A11"/>
              </a:solidFill>
              <a:latin typeface="Calibri"/>
              <a:ea typeface="Calibri"/>
              <a:cs typeface="Calibri"/>
              <a:sym typeface="Calibri"/>
            </a:endParaRPr>
          </a:p>
        </p:txBody>
      </p:sp>
      <p:sp>
        <p:nvSpPr>
          <p:cNvPr id="271" name="Google Shape;271;g146bf5c50ed_0_51"/>
          <p:cNvSpPr txBox="1"/>
          <p:nvPr/>
        </p:nvSpPr>
        <p:spPr>
          <a:xfrm>
            <a:off x="890278" y="3879998"/>
            <a:ext cx="16933500" cy="596400"/>
          </a:xfrm>
          <a:prstGeom prst="rect">
            <a:avLst/>
          </a:prstGeom>
          <a:noFill/>
          <a:ln>
            <a:noFill/>
          </a:ln>
        </p:spPr>
        <p:txBody>
          <a:bodyPr spcFirstLastPara="1" wrap="square" lIns="148575" tIns="74275" rIns="148575" bIns="74275" anchor="t" anchorCtr="0">
            <a:spAutoFit/>
          </a:bodyPr>
          <a:lstStyle/>
          <a:p>
            <a:pPr marL="0" marR="0" lvl="0" indent="0" algn="l" rtl="0">
              <a:lnSpc>
                <a:spcPct val="150000"/>
              </a:lnSpc>
              <a:spcBef>
                <a:spcPts val="0"/>
              </a:spcBef>
              <a:spcAft>
                <a:spcPts val="0"/>
              </a:spcAft>
              <a:buClr>
                <a:srgbClr val="000000"/>
              </a:buClr>
              <a:buSzPts val="2900"/>
              <a:buFont typeface="Arial"/>
              <a:buNone/>
            </a:pPr>
            <a:endParaRPr sz="2900" b="1" i="0" u="none" strike="noStrike" cap="none">
              <a:solidFill>
                <a:srgbClr val="056839"/>
              </a:solidFill>
              <a:latin typeface="Calibri"/>
              <a:ea typeface="Calibri"/>
              <a:cs typeface="Calibri"/>
              <a:sym typeface="Calibri"/>
            </a:endParaRPr>
          </a:p>
        </p:txBody>
      </p:sp>
      <p:sp>
        <p:nvSpPr>
          <p:cNvPr id="272" name="Google Shape;272;g146bf5c50ed_0_51"/>
          <p:cNvSpPr txBox="1"/>
          <p:nvPr/>
        </p:nvSpPr>
        <p:spPr>
          <a:xfrm>
            <a:off x="890275" y="2544650"/>
            <a:ext cx="17690400" cy="5324100"/>
          </a:xfrm>
          <a:prstGeom prst="rect">
            <a:avLst/>
          </a:prstGeom>
          <a:noFill/>
          <a:ln>
            <a:noFill/>
          </a:ln>
        </p:spPr>
        <p:txBody>
          <a:bodyPr spcFirstLastPara="1" wrap="square" lIns="148575" tIns="74275" rIns="148575" bIns="74275" anchor="t" anchorCtr="0">
            <a:spAutoFit/>
          </a:bodyPr>
          <a:lstStyle/>
          <a:p>
            <a:pPr marL="749300" marR="0" lvl="0" indent="-565150" algn="just" rtl="0">
              <a:lnSpc>
                <a:spcPct val="115000"/>
              </a:lnSpc>
              <a:spcBef>
                <a:spcPts val="0"/>
              </a:spcBef>
              <a:spcAft>
                <a:spcPts val="0"/>
              </a:spcAft>
              <a:buClr>
                <a:srgbClr val="056839"/>
              </a:buClr>
              <a:buSzPts val="2900"/>
              <a:buFont typeface="Calibri"/>
              <a:buChar char="●"/>
            </a:pPr>
            <a:r>
              <a:rPr lang="lt-LT" sz="2900" b="1" i="0" u="none" strike="noStrike" cap="none">
                <a:solidFill>
                  <a:srgbClr val="056839"/>
                </a:solidFill>
                <a:highlight>
                  <a:srgbClr val="FFFFFF"/>
                </a:highlight>
                <a:latin typeface="Calibri"/>
                <a:ea typeface="Calibri"/>
                <a:cs typeface="Calibri"/>
                <a:sym typeface="Calibri"/>
              </a:rPr>
              <a:t>Teadlikuks tarbijaks </a:t>
            </a:r>
            <a:r>
              <a:rPr lang="lt-LT" sz="2900" b="0" i="0" u="none" strike="noStrike" cap="none">
                <a:solidFill>
                  <a:srgbClr val="056839"/>
                </a:solidFill>
                <a:highlight>
                  <a:srgbClr val="FFFFFF"/>
                </a:highlight>
                <a:latin typeface="Calibri"/>
                <a:ea typeface="Calibri"/>
                <a:cs typeface="Calibri"/>
                <a:sym typeface="Calibri"/>
              </a:rPr>
              <a:t>saamine on esimene samm, et võidelda veereostuse vastu oma kogukonnas.</a:t>
            </a:r>
            <a:endParaRPr sz="2900" b="0" i="0" u="none" strike="noStrike" cap="none">
              <a:solidFill>
                <a:srgbClr val="056839"/>
              </a:solidFill>
              <a:latin typeface="Calibri"/>
              <a:ea typeface="Calibri"/>
              <a:cs typeface="Calibri"/>
              <a:sym typeface="Calibri"/>
            </a:endParaRPr>
          </a:p>
          <a:p>
            <a:pPr marL="749300" marR="0" lvl="0" indent="-565150" algn="just" rtl="0">
              <a:lnSpc>
                <a:spcPct val="115000"/>
              </a:lnSpc>
              <a:spcBef>
                <a:spcPts val="0"/>
              </a:spcBef>
              <a:spcAft>
                <a:spcPts val="0"/>
              </a:spcAft>
              <a:buClr>
                <a:srgbClr val="056839"/>
              </a:buClr>
              <a:buSzPts val="2900"/>
              <a:buFont typeface="Calibri"/>
              <a:buChar char="●"/>
            </a:pPr>
            <a:r>
              <a:rPr lang="lt-LT" sz="2900" b="1" i="0" u="none" strike="noStrike" cap="none">
                <a:solidFill>
                  <a:srgbClr val="056839"/>
                </a:solidFill>
                <a:latin typeface="Calibri"/>
                <a:ea typeface="Calibri"/>
                <a:cs typeface="Calibri"/>
                <a:sym typeface="Calibri"/>
              </a:rPr>
              <a:t>Ärge valage ohtlikke mürgiseid aineid ja esemeid, eriti vanu ravimeid, kanalisatsiooni.</a:t>
            </a:r>
            <a:endParaRPr sz="2900" b="1" i="0" u="none" strike="noStrike" cap="none">
              <a:solidFill>
                <a:srgbClr val="056839"/>
              </a:solidFill>
              <a:latin typeface="Calibri"/>
              <a:ea typeface="Calibri"/>
              <a:cs typeface="Calibri"/>
              <a:sym typeface="Calibri"/>
            </a:endParaRPr>
          </a:p>
          <a:p>
            <a:pPr marL="749300" marR="0" lvl="0" indent="-565150" algn="just" rtl="0">
              <a:lnSpc>
                <a:spcPct val="115000"/>
              </a:lnSpc>
              <a:spcBef>
                <a:spcPts val="0"/>
              </a:spcBef>
              <a:spcAft>
                <a:spcPts val="0"/>
              </a:spcAft>
              <a:buClr>
                <a:srgbClr val="056839"/>
              </a:buClr>
              <a:buSzPts val="2900"/>
              <a:buFont typeface="Calibri"/>
              <a:buChar char="●"/>
            </a:pPr>
            <a:r>
              <a:rPr lang="lt-LT" sz="2900" b="0" i="0" u="none" strike="noStrike" cap="none">
                <a:solidFill>
                  <a:srgbClr val="056839"/>
                </a:solidFill>
                <a:latin typeface="Calibri"/>
                <a:ea typeface="Calibri"/>
                <a:cs typeface="Calibri"/>
                <a:sym typeface="Calibri"/>
              </a:rPr>
              <a:t>Valige puhastus-, hügieeni- ja kosmeetikatooted </a:t>
            </a:r>
            <a:r>
              <a:rPr lang="lt-LT" sz="2900" b="1" i="0" u="none" strike="noStrike" cap="none">
                <a:solidFill>
                  <a:srgbClr val="056839"/>
                </a:solidFill>
                <a:latin typeface="Calibri"/>
                <a:ea typeface="Calibri"/>
                <a:cs typeface="Calibri"/>
                <a:sym typeface="Calibri"/>
              </a:rPr>
              <a:t>koostisainete toksilisuse alusel.</a:t>
            </a:r>
            <a:endParaRPr sz="2900" b="1" i="0" u="none" strike="noStrike" cap="none">
              <a:solidFill>
                <a:srgbClr val="056839"/>
              </a:solidFill>
              <a:latin typeface="Calibri"/>
              <a:ea typeface="Calibri"/>
              <a:cs typeface="Calibri"/>
              <a:sym typeface="Calibri"/>
            </a:endParaRPr>
          </a:p>
          <a:p>
            <a:pPr marL="749300" marR="0" lvl="0" indent="-565150" algn="just" rtl="0">
              <a:lnSpc>
                <a:spcPct val="115000"/>
              </a:lnSpc>
              <a:spcBef>
                <a:spcPts val="0"/>
              </a:spcBef>
              <a:spcAft>
                <a:spcPts val="0"/>
              </a:spcAft>
              <a:buClr>
                <a:srgbClr val="056839"/>
              </a:buClr>
              <a:buSzPts val="2900"/>
              <a:buFont typeface="Calibri"/>
              <a:buChar char="●"/>
            </a:pPr>
            <a:r>
              <a:rPr lang="lt-LT" sz="2900" b="0" i="0" u="none" strike="noStrike" cap="none">
                <a:solidFill>
                  <a:srgbClr val="056839"/>
                </a:solidFill>
                <a:latin typeface="Calibri"/>
                <a:ea typeface="Calibri"/>
                <a:cs typeface="Calibri"/>
                <a:sym typeface="Calibri"/>
              </a:rPr>
              <a:t>Ärge minge ujuma pärast päikesekaitsekreemi kasutamist (UV-filtrid on saasteained).</a:t>
            </a:r>
            <a:endParaRPr sz="2900" b="0" i="0" u="none" strike="noStrike" cap="none">
              <a:solidFill>
                <a:srgbClr val="056839"/>
              </a:solidFill>
              <a:latin typeface="Calibri"/>
              <a:ea typeface="Calibri"/>
              <a:cs typeface="Calibri"/>
              <a:sym typeface="Calibri"/>
            </a:endParaRPr>
          </a:p>
          <a:p>
            <a:pPr marL="749300" marR="0" lvl="0" indent="-565150" algn="just" rtl="0">
              <a:lnSpc>
                <a:spcPct val="115000"/>
              </a:lnSpc>
              <a:spcBef>
                <a:spcPts val="0"/>
              </a:spcBef>
              <a:spcAft>
                <a:spcPts val="0"/>
              </a:spcAft>
              <a:buClr>
                <a:srgbClr val="056839"/>
              </a:buClr>
              <a:buSzPts val="2900"/>
              <a:buFont typeface="Calibri"/>
              <a:buChar char="●"/>
            </a:pPr>
            <a:r>
              <a:rPr lang="lt-LT" sz="2900" b="0" i="0" u="none" strike="noStrike" cap="none">
                <a:solidFill>
                  <a:srgbClr val="056839"/>
                </a:solidFill>
                <a:latin typeface="Calibri"/>
                <a:ea typeface="Calibri"/>
                <a:cs typeface="Calibri"/>
                <a:sym typeface="Calibri"/>
              </a:rPr>
              <a:t>panustada kohalikesse ja riiklikesse veekogudesse, eelkõige jõgede puhastamisse, kaitsekampaaniatesse ja -tegevustesse.</a:t>
            </a:r>
            <a:endParaRPr sz="2900" b="0" i="0" u="none" strike="noStrike" cap="none">
              <a:solidFill>
                <a:srgbClr val="056839"/>
              </a:solidFill>
              <a:latin typeface="Calibri"/>
              <a:ea typeface="Calibri"/>
              <a:cs typeface="Calibri"/>
              <a:sym typeface="Calibri"/>
            </a:endParaRPr>
          </a:p>
          <a:p>
            <a:pPr marL="749300" marR="0" lvl="0" indent="-565150" algn="just" rtl="0">
              <a:lnSpc>
                <a:spcPct val="115000"/>
              </a:lnSpc>
              <a:spcBef>
                <a:spcPts val="0"/>
              </a:spcBef>
              <a:spcAft>
                <a:spcPts val="0"/>
              </a:spcAft>
              <a:buClr>
                <a:srgbClr val="056839"/>
              </a:buClr>
              <a:buSzPts val="2900"/>
              <a:buFont typeface="Calibri"/>
              <a:buChar char="●"/>
            </a:pPr>
            <a:r>
              <a:rPr lang="lt-LT" sz="2900" b="0" i="0" u="sng" strike="noStrike" cap="none">
                <a:solidFill>
                  <a:srgbClr val="056839"/>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Vähendage oma plastitarbimist </a:t>
            </a:r>
            <a:r>
              <a:rPr lang="lt-LT" sz="2900" b="0" i="0" u="none" strike="noStrike" cap="none">
                <a:solidFill>
                  <a:srgbClr val="056839"/>
                </a:solidFill>
                <a:latin typeface="Calibri"/>
                <a:ea typeface="Calibri"/>
                <a:cs typeface="Calibri"/>
                <a:sym typeface="Calibri"/>
              </a:rPr>
              <a:t>ja kasutage plastikut võimalusel uuesti või taaskasutage seda.</a:t>
            </a:r>
            <a:endParaRPr sz="2900" b="0" i="0" u="none" strike="noStrike" cap="none">
              <a:solidFill>
                <a:srgbClr val="056839"/>
              </a:solidFill>
              <a:latin typeface="Calibri"/>
              <a:ea typeface="Calibri"/>
              <a:cs typeface="Calibri"/>
              <a:sym typeface="Calibri"/>
            </a:endParaRPr>
          </a:p>
          <a:p>
            <a:pPr marL="749300" marR="0" lvl="0" indent="-565150" algn="just" rtl="0">
              <a:lnSpc>
                <a:spcPct val="115000"/>
              </a:lnSpc>
              <a:spcBef>
                <a:spcPts val="0"/>
              </a:spcBef>
              <a:spcAft>
                <a:spcPts val="0"/>
              </a:spcAft>
              <a:buClr>
                <a:srgbClr val="056839"/>
              </a:buClr>
              <a:buSzPts val="2900"/>
              <a:buFont typeface="Calibri"/>
              <a:buChar char="●"/>
            </a:pPr>
            <a:r>
              <a:rPr lang="lt-LT" sz="2900" b="0" i="0" u="none" strike="noStrike" cap="none">
                <a:solidFill>
                  <a:srgbClr val="056839"/>
                </a:solidFill>
                <a:latin typeface="Calibri"/>
                <a:ea typeface="Calibri"/>
                <a:cs typeface="Calibri"/>
                <a:sym typeface="Calibri"/>
              </a:rPr>
              <a:t>Lõpetage ühekordselt kasutatavate esemete kasutamine</a:t>
            </a:r>
            <a:endParaRPr sz="2900" b="0" i="0" u="none" strike="noStrike" cap="none">
              <a:solidFill>
                <a:srgbClr val="056839"/>
              </a:solidFill>
              <a:latin typeface="Calibri"/>
              <a:ea typeface="Calibri"/>
              <a:cs typeface="Calibri"/>
              <a:sym typeface="Calibri"/>
            </a:endParaRPr>
          </a:p>
          <a:p>
            <a:pPr marL="749300" marR="0" lvl="0" indent="0" algn="l" rtl="0">
              <a:lnSpc>
                <a:spcPct val="115000"/>
              </a:lnSpc>
              <a:spcBef>
                <a:spcPts val="0"/>
              </a:spcBef>
              <a:spcAft>
                <a:spcPts val="0"/>
              </a:spcAft>
              <a:buClr>
                <a:srgbClr val="000000"/>
              </a:buClr>
              <a:buSzPts val="2900"/>
              <a:buFont typeface="Arial"/>
              <a:buNone/>
            </a:pPr>
            <a:endParaRPr sz="2900" b="0" i="0" u="none" strike="noStrike" cap="none">
              <a:solidFill>
                <a:srgbClr val="056839"/>
              </a:solidFill>
              <a:highlight>
                <a:srgbClr val="FFFF00"/>
              </a:highlight>
              <a:latin typeface="Calibri"/>
              <a:ea typeface="Calibri"/>
              <a:cs typeface="Calibri"/>
              <a:sym typeface="Calibri"/>
            </a:endParaRPr>
          </a:p>
          <a:p>
            <a:pPr marL="0" marR="0" lvl="0" indent="0" algn="l" rtl="0">
              <a:lnSpc>
                <a:spcPct val="150000"/>
              </a:lnSpc>
              <a:spcBef>
                <a:spcPts val="0"/>
              </a:spcBef>
              <a:spcAft>
                <a:spcPts val="0"/>
              </a:spcAft>
              <a:buClr>
                <a:srgbClr val="000000"/>
              </a:buClr>
              <a:buSzPts val="3600"/>
              <a:buFont typeface="Arial"/>
              <a:buNone/>
            </a:pPr>
            <a:endParaRPr sz="3600" b="0" i="0" u="none" strike="noStrike" cap="none">
              <a:solidFill>
                <a:srgbClr val="056839"/>
              </a:solidFill>
              <a:latin typeface="Calibri"/>
              <a:ea typeface="Calibri"/>
              <a:cs typeface="Calibri"/>
              <a:sym typeface="Calibri"/>
            </a:endParaRPr>
          </a:p>
        </p:txBody>
      </p:sp>
      <p:sp>
        <p:nvSpPr>
          <p:cNvPr id="273" name="Google Shape;273;g146bf5c50ed_0_51"/>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74" name="Google Shape;274;g146bf5c50ed_0_51"/>
          <p:cNvSpPr/>
          <p:nvPr/>
        </p:nvSpPr>
        <p:spPr>
          <a:xfrm rot="-5400000">
            <a:off x="15308835" y="5021848"/>
            <a:ext cx="102864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75" name="Google Shape;275;g146bf5c50ed_0_51"/>
          <p:cNvSpPr/>
          <p:nvPr/>
        </p:nvSpPr>
        <p:spPr>
          <a:xfrm>
            <a:off x="1063819" y="2180957"/>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276" name="Google Shape;276;g146bf5c50ed_0_51" descr="Logo&#10;&#10;Description automatically generated"/>
          <p:cNvPicPr preferRelativeResize="0"/>
          <p:nvPr/>
        </p:nvPicPr>
        <p:blipFill rotWithShape="1">
          <a:blip r:embed="rId4">
            <a:alphaModFix/>
          </a:blip>
          <a:srcRect/>
          <a:stretch/>
        </p:blipFill>
        <p:spPr>
          <a:xfrm>
            <a:off x="279021" y="9106292"/>
            <a:ext cx="2025614" cy="996885"/>
          </a:xfrm>
          <a:prstGeom prst="rect">
            <a:avLst/>
          </a:prstGeom>
          <a:noFill/>
          <a:ln>
            <a:noFill/>
          </a:ln>
        </p:spPr>
      </p:pic>
      <p:pic>
        <p:nvPicPr>
          <p:cNvPr id="277" name="Google Shape;277;g146bf5c50ed_0_51" descr="Graphical user interface, text&#10;&#10;Description automatically generated"/>
          <p:cNvPicPr preferRelativeResize="0"/>
          <p:nvPr/>
        </p:nvPicPr>
        <p:blipFill rotWithShape="1">
          <a:blip r:embed="rId5">
            <a:alphaModFix/>
          </a:blip>
          <a:srcRect/>
          <a:stretch/>
        </p:blipFill>
        <p:spPr>
          <a:xfrm>
            <a:off x="3131911" y="9240848"/>
            <a:ext cx="3468962" cy="72777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7"/>
          <p:cNvPicPr preferRelativeResize="0"/>
          <p:nvPr/>
        </p:nvPicPr>
        <p:blipFill rotWithShape="1">
          <a:blip r:embed="rId3">
            <a:alphaModFix amt="46000"/>
          </a:blip>
          <a:srcRect/>
          <a:stretch/>
        </p:blipFill>
        <p:spPr>
          <a:xfrm>
            <a:off x="0" y="0"/>
            <a:ext cx="20573998" cy="10287001"/>
          </a:xfrm>
          <a:prstGeom prst="rect">
            <a:avLst/>
          </a:prstGeom>
          <a:noFill/>
          <a:ln>
            <a:noFill/>
          </a:ln>
        </p:spPr>
      </p:pic>
      <p:sp>
        <p:nvSpPr>
          <p:cNvPr id="283" name="Google Shape;283;p7"/>
          <p:cNvSpPr txBox="1"/>
          <p:nvPr/>
        </p:nvSpPr>
        <p:spPr>
          <a:xfrm>
            <a:off x="1853845" y="1496588"/>
            <a:ext cx="17293500" cy="8869800"/>
          </a:xfrm>
          <a:prstGeom prst="rect">
            <a:avLst/>
          </a:prstGeom>
          <a:noFill/>
          <a:ln>
            <a:noFill/>
          </a:ln>
        </p:spPr>
        <p:txBody>
          <a:bodyPr spcFirstLastPara="1" wrap="square" lIns="148575" tIns="74275" rIns="148575" bIns="74275" anchor="t" anchorCtr="0">
            <a:spAutoFit/>
          </a:bodyPr>
          <a:lstStyle/>
          <a:p>
            <a:pPr marL="0" marR="0" lvl="0" indent="0" algn="just" rtl="0">
              <a:lnSpc>
                <a:spcPct val="100000"/>
              </a:lnSpc>
              <a:spcBef>
                <a:spcPts val="2900"/>
              </a:spcBef>
              <a:spcAft>
                <a:spcPts val="0"/>
              </a:spcAft>
              <a:buClr>
                <a:schemeClr val="dk1"/>
              </a:buClr>
              <a:buSzPts val="1800"/>
              <a:buFont typeface="Arial"/>
              <a:buNone/>
            </a:pPr>
            <a:r>
              <a:rPr lang="lt-LT" sz="3400" b="1" i="0" u="none" strike="noStrike" cap="none">
                <a:solidFill>
                  <a:srgbClr val="056839"/>
                </a:solidFill>
                <a:latin typeface="Calibri"/>
                <a:ea typeface="Calibri"/>
                <a:cs typeface="Calibri"/>
                <a:sym typeface="Calibri"/>
              </a:rPr>
              <a:t>Interaktiivne küsimus: täitke lüngad</a:t>
            </a:r>
            <a:endParaRPr sz="3400" b="1" i="0" u="none" strike="noStrike" cap="none">
              <a:solidFill>
                <a:srgbClr val="056839"/>
              </a:solidFill>
              <a:latin typeface="Calibri"/>
              <a:ea typeface="Calibri"/>
              <a:cs typeface="Calibri"/>
              <a:sym typeface="Calibri"/>
            </a:endParaRPr>
          </a:p>
          <a:p>
            <a:pPr marL="0" marR="0" lvl="0" indent="0" algn="l" rtl="0">
              <a:lnSpc>
                <a:spcPct val="100000"/>
              </a:lnSpc>
              <a:spcBef>
                <a:spcPts val="500"/>
              </a:spcBef>
              <a:spcAft>
                <a:spcPts val="0"/>
              </a:spcAft>
              <a:buClr>
                <a:schemeClr val="dk1"/>
              </a:buClr>
              <a:buSzPts val="1800"/>
              <a:buFont typeface="Arial"/>
              <a:buNone/>
            </a:pPr>
            <a:endParaRPr sz="5900" b="1"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lt-LT" sz="5200" b="1" i="0" u="none" strike="noStrike" cap="none">
                <a:solidFill>
                  <a:srgbClr val="056839"/>
                </a:solidFill>
                <a:latin typeface="Calibri"/>
                <a:ea typeface="Calibri"/>
                <a:cs typeface="Calibri"/>
                <a:sym typeface="Calibri"/>
              </a:rPr>
              <a:t>Veevarude taseme säilitamiseks peavad veemäärad olema madalamad kui määrad </a:t>
            </a:r>
            <a:endParaRPr sz="5200" b="1" i="0" u="none" strike="noStrike" cap="none">
              <a:solidFill>
                <a:srgbClr val="056839"/>
              </a:solidFill>
              <a:latin typeface="Calibri"/>
              <a:ea typeface="Calibri"/>
              <a:cs typeface="Calibri"/>
              <a:sym typeface="Calibri"/>
            </a:endParaRPr>
          </a:p>
          <a:p>
            <a:pPr marL="0" marR="0" lvl="0" indent="0" algn="l" rtl="0">
              <a:lnSpc>
                <a:spcPct val="100000"/>
              </a:lnSpc>
              <a:spcBef>
                <a:spcPts val="2000"/>
              </a:spcBef>
              <a:spcAft>
                <a:spcPts val="0"/>
              </a:spcAft>
              <a:buClr>
                <a:srgbClr val="000000"/>
              </a:buClr>
              <a:buSzPts val="5200"/>
              <a:buFont typeface="Arial"/>
              <a:buNone/>
            </a:pPr>
            <a:r>
              <a:rPr lang="lt-LT" sz="5200" b="1" i="0" u="none" strike="noStrike" cap="none">
                <a:solidFill>
                  <a:srgbClr val="056839"/>
                </a:solidFill>
                <a:latin typeface="Calibri"/>
                <a:ea typeface="Calibri"/>
                <a:cs typeface="Calibri"/>
                <a:sym typeface="Calibri"/>
              </a:rPr>
              <a:t>                        täiendamine.</a:t>
            </a:r>
            <a:endParaRPr sz="5200" b="1" i="0" u="none" strike="noStrike" cap="none">
              <a:solidFill>
                <a:srgbClr val="056839"/>
              </a:solidFill>
              <a:latin typeface="Calibri"/>
              <a:ea typeface="Calibri"/>
              <a:cs typeface="Calibri"/>
              <a:sym typeface="Calibri"/>
            </a:endParaRPr>
          </a:p>
          <a:p>
            <a:pPr marL="0" marR="0" lvl="0" indent="0" algn="l" rtl="0">
              <a:lnSpc>
                <a:spcPct val="100000"/>
              </a:lnSpc>
              <a:spcBef>
                <a:spcPts val="2000"/>
              </a:spcBef>
              <a:spcAft>
                <a:spcPts val="0"/>
              </a:spcAft>
              <a:buClr>
                <a:srgbClr val="000000"/>
              </a:buClr>
              <a:buSzPts val="1800"/>
              <a:buFont typeface="Arial"/>
              <a:buNone/>
            </a:pPr>
            <a:r>
              <a:rPr lang="lt-LT" sz="5900" b="1" i="0" u="none" strike="noStrike" cap="none">
                <a:solidFill>
                  <a:srgbClr val="056839"/>
                </a:solidFill>
                <a:latin typeface="Calibri"/>
                <a:ea typeface="Calibri"/>
                <a:cs typeface="Calibri"/>
                <a:sym typeface="Calibri"/>
              </a:rPr>
              <a:t> </a:t>
            </a:r>
            <a:endParaRPr sz="5900" b="1" i="0" u="none" strike="noStrike" cap="none">
              <a:solidFill>
                <a:srgbClr val="056839"/>
              </a:solidFill>
              <a:latin typeface="Calibri"/>
              <a:ea typeface="Calibri"/>
              <a:cs typeface="Calibri"/>
              <a:sym typeface="Calibri"/>
            </a:endParaRPr>
          </a:p>
          <a:p>
            <a:pPr marL="0" marR="0" lvl="0" indent="0" algn="l" rtl="0">
              <a:lnSpc>
                <a:spcPct val="100000"/>
              </a:lnSpc>
              <a:spcBef>
                <a:spcPts val="2000"/>
              </a:spcBef>
              <a:spcAft>
                <a:spcPts val="0"/>
              </a:spcAft>
              <a:buClr>
                <a:schemeClr val="dk1"/>
              </a:buClr>
              <a:buSzPts val="1800"/>
              <a:buFont typeface="Arial"/>
              <a:buNone/>
            </a:pPr>
            <a:r>
              <a:rPr lang="lt-LT" sz="4200" b="0" i="0" u="none" strike="noStrike" cap="none">
                <a:solidFill>
                  <a:srgbClr val="056839"/>
                </a:solidFill>
                <a:latin typeface="Calibri"/>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4"/>
                  </a:ext>
                </a:extLst>
              </a:rPr>
              <a:t>põhjavesi, vajalik, jätkusuutlik, jäätmed, kaevandamine, magevesi</a:t>
            </a:r>
            <a:endParaRPr sz="4200" b="0" i="0" u="none" strike="noStrike" cap="none">
              <a:solidFill>
                <a:srgbClr val="056839"/>
              </a:solidFill>
              <a:latin typeface="Calibri"/>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5"/>
                </a:ext>
              </a:extLst>
            </a:endParaRPr>
          </a:p>
          <a:p>
            <a:pPr marL="0" marR="0" lvl="0" indent="0" algn="l" rtl="0">
              <a:lnSpc>
                <a:spcPct val="100000"/>
              </a:lnSpc>
              <a:spcBef>
                <a:spcPts val="2000"/>
              </a:spcBef>
              <a:spcAft>
                <a:spcPts val="0"/>
              </a:spcAft>
              <a:buClr>
                <a:schemeClr val="dk1"/>
              </a:buClr>
              <a:buSzPts val="1800"/>
              <a:buFont typeface="Arial"/>
              <a:buNone/>
            </a:pPr>
            <a:endParaRPr sz="4200" b="0" i="0" u="none" strike="noStrike" cap="none">
              <a:solidFill>
                <a:srgbClr val="056839"/>
              </a:solidFill>
              <a:latin typeface="Calibri"/>
              <a:ea typeface="Calibri"/>
              <a:cs typeface="Calibri"/>
              <a:sym typeface="Calibri"/>
            </a:endParaRPr>
          </a:p>
          <a:p>
            <a:pPr marL="0" marR="0" lvl="0" indent="0" algn="l" rtl="0">
              <a:lnSpc>
                <a:spcPct val="100000"/>
              </a:lnSpc>
              <a:spcBef>
                <a:spcPts val="2000"/>
              </a:spcBef>
              <a:spcAft>
                <a:spcPts val="0"/>
              </a:spcAft>
              <a:buClr>
                <a:srgbClr val="000000"/>
              </a:buClr>
              <a:buSzPts val="2900"/>
              <a:buFont typeface="Arial"/>
              <a:buNone/>
            </a:pPr>
            <a:endParaRPr sz="2900" b="0" i="0" u="none" strike="noStrike" cap="none">
              <a:solidFill>
                <a:srgbClr val="C55A1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rgbClr val="C55A1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rgbClr val="C55A11"/>
              </a:solidFill>
              <a:latin typeface="Calibri"/>
              <a:ea typeface="Calibri"/>
              <a:cs typeface="Calibri"/>
              <a:sym typeface="Calibri"/>
            </a:endParaRPr>
          </a:p>
        </p:txBody>
      </p:sp>
      <p:sp>
        <p:nvSpPr>
          <p:cNvPr id="284" name="Google Shape;284;p7"/>
          <p:cNvSpPr txBox="1"/>
          <p:nvPr/>
        </p:nvSpPr>
        <p:spPr>
          <a:xfrm>
            <a:off x="627497" y="379945"/>
            <a:ext cx="13848900" cy="10581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lt-LT" sz="5900" b="1" i="0" u="none" strike="noStrike" cap="none">
                <a:solidFill>
                  <a:srgbClr val="056839"/>
                </a:solidFill>
                <a:latin typeface="Calibri"/>
                <a:ea typeface="Calibri"/>
                <a:cs typeface="Calibri"/>
                <a:sym typeface="Calibri"/>
              </a:rPr>
              <a:t>Intro</a:t>
            </a:r>
            <a:endParaRPr sz="2900" b="0" i="0" u="none" strike="noStrike" cap="none">
              <a:solidFill>
                <a:schemeClr val="dk1"/>
              </a:solidFill>
              <a:latin typeface="Calibri"/>
              <a:ea typeface="Calibri"/>
              <a:cs typeface="Calibri"/>
              <a:sym typeface="Calibri"/>
            </a:endParaRPr>
          </a:p>
        </p:txBody>
      </p:sp>
      <p:pic>
        <p:nvPicPr>
          <p:cNvPr id="285" name="Google Shape;285;p7"/>
          <p:cNvPicPr preferRelativeResize="0"/>
          <p:nvPr/>
        </p:nvPicPr>
        <p:blipFill rotWithShape="1">
          <a:blip r:embed="rId4">
            <a:alphaModFix/>
          </a:blip>
          <a:srcRect/>
          <a:stretch/>
        </p:blipFill>
        <p:spPr>
          <a:xfrm>
            <a:off x="414371" y="4844148"/>
            <a:ext cx="1170371" cy="1951609"/>
          </a:xfrm>
          <a:prstGeom prst="rect">
            <a:avLst/>
          </a:prstGeom>
          <a:noFill/>
          <a:ln>
            <a:noFill/>
          </a:ln>
        </p:spPr>
      </p:pic>
      <p:sp>
        <p:nvSpPr>
          <p:cNvPr id="286" name="Google Shape;286;p7"/>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87" name="Google Shape;287;p7"/>
          <p:cNvSpPr/>
          <p:nvPr/>
        </p:nvSpPr>
        <p:spPr>
          <a:xfrm rot="-5400000">
            <a:off x="15308835" y="5021848"/>
            <a:ext cx="102864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288" name="Google Shape;288;p7" descr="Logo&#10;&#10;Description automatically generated"/>
          <p:cNvPicPr preferRelativeResize="0"/>
          <p:nvPr/>
        </p:nvPicPr>
        <p:blipFill rotWithShape="1">
          <a:blip r:embed="rId5">
            <a:alphaModFix/>
          </a:blip>
          <a:srcRect/>
          <a:stretch/>
        </p:blipFill>
        <p:spPr>
          <a:xfrm>
            <a:off x="279021" y="9106292"/>
            <a:ext cx="2025614" cy="996885"/>
          </a:xfrm>
          <a:prstGeom prst="rect">
            <a:avLst/>
          </a:prstGeom>
          <a:noFill/>
          <a:ln>
            <a:noFill/>
          </a:ln>
        </p:spPr>
      </p:pic>
      <p:pic>
        <p:nvPicPr>
          <p:cNvPr id="289" name="Google Shape;289;p7" descr="Graphical user interface, text&#10;&#10;Description automatically generated"/>
          <p:cNvPicPr preferRelativeResize="0"/>
          <p:nvPr/>
        </p:nvPicPr>
        <p:blipFill rotWithShape="1">
          <a:blip r:embed="rId6">
            <a:alphaModFix/>
          </a:blip>
          <a:srcRect/>
          <a:stretch/>
        </p:blipFill>
        <p:spPr>
          <a:xfrm>
            <a:off x="3131911" y="9240848"/>
            <a:ext cx="3468962" cy="72777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9"/>
          <p:cNvSpPr txBox="1"/>
          <p:nvPr/>
        </p:nvSpPr>
        <p:spPr>
          <a:xfrm>
            <a:off x="914723" y="592857"/>
            <a:ext cx="13848900" cy="16893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4200"/>
              <a:buFont typeface="Arial"/>
              <a:buNone/>
            </a:pPr>
            <a:r>
              <a:rPr lang="lt-LT" sz="4200" b="1" i="0" u="none" strike="noStrike" cap="none">
                <a:solidFill>
                  <a:srgbClr val="056839"/>
                </a:solidFill>
                <a:latin typeface="Calibri"/>
                <a:ea typeface="Calibri"/>
                <a:cs typeface="Calibri"/>
                <a:sym typeface="Calibri"/>
              </a:rPr>
              <a:t>Sissejuhatus: kasulikud lingid</a:t>
            </a:r>
            <a:endParaRPr sz="4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900"/>
              <a:buFont typeface="Arial"/>
              <a:buNone/>
            </a:pPr>
            <a:endParaRPr sz="29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Calibri"/>
              <a:ea typeface="Calibri"/>
              <a:cs typeface="Calibri"/>
              <a:sym typeface="Calibri"/>
            </a:endParaRPr>
          </a:p>
        </p:txBody>
      </p:sp>
      <p:sp>
        <p:nvSpPr>
          <p:cNvPr id="295" name="Google Shape;295;p9"/>
          <p:cNvSpPr txBox="1"/>
          <p:nvPr/>
        </p:nvSpPr>
        <p:spPr>
          <a:xfrm>
            <a:off x="1131005" y="1804688"/>
            <a:ext cx="8809200" cy="98664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lt-LT" sz="2300" b="1" i="0" u="none" strike="noStrike" cap="none">
                <a:solidFill>
                  <a:srgbClr val="056839"/>
                </a:solidFill>
                <a:latin typeface="Calibri"/>
                <a:ea typeface="Calibri"/>
                <a:cs typeface="Calibri"/>
                <a:sym typeface="Calibri"/>
              </a:rPr>
              <a:t>5 suurt veetarbijat, mis võivad teid üllatada</a:t>
            </a:r>
            <a:endParaRPr sz="2300" b="1"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r>
              <a:rPr lang="lt-LT" sz="2300" b="0" i="0" u="sng" strike="noStrike" cap="none">
                <a:solidFill>
                  <a:schemeClr val="hlink"/>
                </a:solidFill>
                <a:latin typeface="Calibri"/>
                <a:ea typeface="Calibri"/>
                <a:cs typeface="Calibri"/>
                <a:sym typeface="Calibri"/>
                <a:hlinkClick r:id="rId3"/>
              </a:rPr>
              <a:t>https://www.seametrics.com/blog/water-consumers/</a:t>
            </a:r>
            <a:endParaRPr sz="23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endParaRPr sz="2300" b="1"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r>
              <a:rPr lang="lt-LT" sz="2300" b="1" i="0" u="none" strike="noStrike" cap="none">
                <a:solidFill>
                  <a:srgbClr val="056839"/>
                </a:solidFill>
                <a:latin typeface="Calibri"/>
                <a:ea typeface="Calibri"/>
                <a:cs typeface="Calibri"/>
                <a:sym typeface="Calibri"/>
              </a:rPr>
              <a:t>Veekasutus ja stress</a:t>
            </a:r>
            <a:endParaRPr sz="2300" b="0" i="0" u="none" strike="noStrike" cap="none">
              <a:solidFill>
                <a:srgbClr val="1D3D63"/>
              </a:solidFill>
              <a:highlight>
                <a:srgbClr val="EBEEF2"/>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r>
              <a:rPr lang="lt-LT" sz="2300" b="0" i="0" u="sng" strike="noStrike" cap="none">
                <a:solidFill>
                  <a:schemeClr val="hlink"/>
                </a:solidFill>
                <a:latin typeface="Calibri"/>
                <a:ea typeface="Calibri"/>
                <a:cs typeface="Calibri"/>
                <a:sym typeface="Calibri"/>
                <a:hlinkClick r:id="rId4"/>
              </a:rPr>
              <a:t>https://ourworldindata.org/water-use-stress#global-freshwater-use</a:t>
            </a:r>
            <a:endParaRPr sz="23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56839"/>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300"/>
              <a:buFont typeface="Arial"/>
              <a:buNone/>
            </a:pPr>
            <a:r>
              <a:rPr lang="lt-LT" sz="2300" b="1" i="0" u="none" strike="noStrike" cap="none">
                <a:solidFill>
                  <a:srgbClr val="056839"/>
                </a:solidFill>
                <a:latin typeface="Calibri"/>
                <a:ea typeface="Calibri"/>
                <a:cs typeface="Calibri"/>
                <a:sym typeface="Calibri"/>
              </a:rPr>
              <a:t>Meie ülemaailmne veekriis, seletatud.</a:t>
            </a:r>
            <a:endParaRPr sz="3400" b="1" i="0" u="none" strike="noStrike" cap="none">
              <a:solidFill>
                <a:srgbClr val="030303"/>
              </a:solidFill>
              <a:highlight>
                <a:srgbClr val="F9F9F9"/>
              </a:highlight>
              <a:latin typeface="Roboto"/>
              <a:ea typeface="Roboto"/>
              <a:cs typeface="Roboto"/>
              <a:sym typeface="Roboto"/>
            </a:endParaRPr>
          </a:p>
          <a:p>
            <a:pPr marL="0" marR="0" lvl="0" indent="0" algn="l" rtl="0">
              <a:lnSpc>
                <a:spcPct val="100000"/>
              </a:lnSpc>
              <a:spcBef>
                <a:spcPts val="0"/>
              </a:spcBef>
              <a:spcAft>
                <a:spcPts val="0"/>
              </a:spcAft>
              <a:buClr>
                <a:srgbClr val="000000"/>
              </a:buClr>
              <a:buSzPts val="2300"/>
              <a:buFont typeface="Arial"/>
              <a:buNone/>
            </a:pPr>
            <a:r>
              <a:rPr lang="lt-LT" sz="2300" b="0" i="0" u="sng" strike="noStrike" cap="none">
                <a:solidFill>
                  <a:schemeClr val="hlink"/>
                </a:solidFill>
                <a:latin typeface="Calibri"/>
                <a:ea typeface="Calibri"/>
                <a:cs typeface="Calibri"/>
                <a:sym typeface="Calibri"/>
                <a:hlinkClick r:id="rId5"/>
              </a:rPr>
              <a:t>https://www.youtube.com/watch?v=vB68xvRb2T4</a:t>
            </a:r>
            <a:endParaRPr sz="23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r>
              <a:rPr lang="lt-LT" sz="2300" b="1" i="0" u="none" strike="noStrike" cap="none">
                <a:solidFill>
                  <a:srgbClr val="056839"/>
                </a:solidFill>
                <a:latin typeface="Calibri"/>
                <a:ea typeface="Calibri"/>
                <a:cs typeface="Calibri"/>
                <a:sym typeface="Calibri"/>
              </a:rPr>
              <a:t>Veereostus: Kõik, mida pead teadma</a:t>
            </a:r>
            <a:endParaRPr sz="2300" b="1"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r>
              <a:rPr lang="lt-LT" sz="2300" b="0" i="0" u="sng" strike="noStrike" cap="none">
                <a:solidFill>
                  <a:schemeClr val="hlink"/>
                </a:solidFill>
                <a:latin typeface="Calibri"/>
                <a:ea typeface="Calibri"/>
                <a:cs typeface="Calibri"/>
                <a:sym typeface="Calibri"/>
                <a:hlinkClick r:id="rId6"/>
              </a:rPr>
              <a:t>https://www.nrdc.org/stories/water-pollution-everything-you-need-know</a:t>
            </a:r>
            <a:endParaRPr sz="23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56839"/>
              </a:solidFill>
              <a:latin typeface="Calibri"/>
              <a:ea typeface="Calibri"/>
              <a:cs typeface="Calibri"/>
              <a:sym typeface="Calibri"/>
            </a:endParaRPr>
          </a:p>
          <a:p>
            <a:pPr marL="0" marR="0" lvl="0" indent="0" algn="l" rtl="0">
              <a:lnSpc>
                <a:spcPct val="120000"/>
              </a:lnSpc>
              <a:spcBef>
                <a:spcPts val="0"/>
              </a:spcBef>
              <a:spcAft>
                <a:spcPts val="0"/>
              </a:spcAft>
              <a:buClr>
                <a:srgbClr val="000000"/>
              </a:buClr>
              <a:buSzPts val="2300"/>
              <a:buFont typeface="Arial"/>
              <a:buNone/>
            </a:pPr>
            <a:r>
              <a:rPr lang="lt-LT" sz="2300" b="1" i="0" u="none" strike="noStrike" cap="none">
                <a:solidFill>
                  <a:srgbClr val="056839"/>
                </a:solidFill>
                <a:uFill>
                  <a:noFill/>
                </a:uFill>
                <a:latin typeface="Calibri"/>
                <a:ea typeface="Calibri"/>
                <a:cs typeface="Calibri"/>
                <a:sym typeface="Calibri"/>
                <a:hlinkClick r:id="rId7">
                  <a:extLst>
                    <a:ext uri="{A12FA001-AC4F-418D-AE19-62706E023703}">
                      <ahyp:hlinkClr xmlns:ahyp="http://schemas.microsoft.com/office/drawing/2018/hyperlinkcolor" val="tx"/>
                    </a:ext>
                  </a:extLst>
                </a:hlinkClick>
              </a:rPr>
              <a:t>Pestitsiidid ja veereostus</a:t>
            </a:r>
            <a:endParaRPr sz="2300" b="0" i="0" u="none" strike="noStrike" cap="none">
              <a:solidFill>
                <a:srgbClr val="000000"/>
              </a:solidFill>
              <a:latin typeface="Calibri"/>
              <a:ea typeface="Calibri"/>
              <a:cs typeface="Calibri"/>
              <a:sym typeface="Calibri"/>
            </a:endParaRPr>
          </a:p>
          <a:p>
            <a:pPr marL="0" marR="0" lvl="0" indent="0" algn="l" rtl="0">
              <a:lnSpc>
                <a:spcPct val="120000"/>
              </a:lnSpc>
              <a:spcBef>
                <a:spcPts val="0"/>
              </a:spcBef>
              <a:spcAft>
                <a:spcPts val="0"/>
              </a:spcAft>
              <a:buClr>
                <a:srgbClr val="000000"/>
              </a:buClr>
              <a:buSzPts val="2300"/>
              <a:buFont typeface="Arial"/>
              <a:buNone/>
            </a:pPr>
            <a:r>
              <a:rPr lang="lt-LT" sz="2300" b="0" i="0" u="sng" strike="noStrike" cap="none">
                <a:solidFill>
                  <a:schemeClr val="hlink"/>
                </a:solidFill>
                <a:latin typeface="Calibri"/>
                <a:ea typeface="Calibri"/>
                <a:cs typeface="Calibri"/>
                <a:sym typeface="Calibri"/>
                <a:hlinkClick r:id="rId7"/>
              </a:rPr>
              <a:t>https://www.safewater.org/fact-sheets-1/2017/1/23/pesticides</a:t>
            </a:r>
            <a:endParaRPr sz="23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Calibri"/>
              <a:ea typeface="Calibri"/>
              <a:cs typeface="Calibri"/>
              <a:sym typeface="Calibri"/>
            </a:endParaRPr>
          </a:p>
          <a:p>
            <a:pPr marL="0" marR="0" lvl="0" indent="0" algn="l" rtl="0">
              <a:lnSpc>
                <a:spcPct val="120000"/>
              </a:lnSpc>
              <a:spcBef>
                <a:spcPts val="0"/>
              </a:spcBef>
              <a:spcAft>
                <a:spcPts val="0"/>
              </a:spcAft>
              <a:buClr>
                <a:srgbClr val="000000"/>
              </a:buClr>
              <a:buSzPts val="2300"/>
              <a:buFont typeface="Arial"/>
              <a:buNone/>
            </a:pPr>
            <a:r>
              <a:rPr lang="lt-LT" sz="2300" b="1" i="0" u="none" strike="noStrike" cap="none">
                <a:solidFill>
                  <a:srgbClr val="056839"/>
                </a:solidFill>
                <a:latin typeface="Calibri"/>
                <a:ea typeface="Calibri"/>
                <a:cs typeface="Calibri"/>
                <a:sym typeface="Calibri"/>
              </a:rPr>
              <a:t>Vee reostus kosmeetikatoodete poolt</a:t>
            </a:r>
            <a:endParaRPr sz="2300" b="0" i="0" u="none" strike="noStrike" cap="none">
              <a:solidFill>
                <a:srgbClr val="05939D"/>
              </a:solidFill>
              <a:highlight>
                <a:srgbClr val="F9F9F9"/>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r>
              <a:rPr lang="lt-LT" sz="2300" b="0" i="0" u="sng" strike="noStrike" cap="none">
                <a:solidFill>
                  <a:schemeClr val="hlink"/>
                </a:solidFill>
                <a:latin typeface="Calibri"/>
                <a:ea typeface="Calibri"/>
                <a:cs typeface="Calibri"/>
                <a:sym typeface="Calibri"/>
                <a:hlinkClick r:id="rId8"/>
              </a:rPr>
              <a:t>https://www.technology.org/2021/04/13/water-pollution-by-cosmetics/</a:t>
            </a:r>
            <a:endParaRPr sz="23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1"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rgbClr val="056839"/>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900"/>
              <a:buFont typeface="Arial"/>
              <a:buNone/>
            </a:pPr>
            <a:r>
              <a:rPr lang="lt-LT" sz="2900" b="0" i="0" u="none" strike="noStrike" cap="none">
                <a:solidFill>
                  <a:srgbClr val="056839"/>
                </a:solidFill>
                <a:latin typeface="Calibri"/>
                <a:ea typeface="Calibri"/>
                <a:cs typeface="Calibri"/>
                <a:sym typeface="Calibri"/>
              </a:rPr>
              <a:t> </a:t>
            </a:r>
            <a:endParaRPr sz="2900" b="1" i="0" u="none" strike="noStrike" cap="none">
              <a:solidFill>
                <a:srgbClr val="056839"/>
              </a:solidFill>
              <a:latin typeface="Calibri"/>
              <a:ea typeface="Calibri"/>
              <a:cs typeface="Calibri"/>
              <a:sym typeface="Calibri"/>
            </a:endParaRPr>
          </a:p>
        </p:txBody>
      </p:sp>
      <p:sp>
        <p:nvSpPr>
          <p:cNvPr id="296" name="Google Shape;296;p9"/>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97" name="Google Shape;297;p9"/>
          <p:cNvSpPr/>
          <p:nvPr/>
        </p:nvSpPr>
        <p:spPr>
          <a:xfrm rot="-5400000">
            <a:off x="15308685" y="5021698"/>
            <a:ext cx="102867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298" name="Google Shape;298;p9"/>
          <p:cNvSpPr/>
          <p:nvPr/>
        </p:nvSpPr>
        <p:spPr>
          <a:xfrm>
            <a:off x="1027706" y="1409432"/>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299" name="Google Shape;299;p9" descr="Logo&#10;&#10;Description automatically generated"/>
          <p:cNvPicPr preferRelativeResize="0"/>
          <p:nvPr/>
        </p:nvPicPr>
        <p:blipFill rotWithShape="1">
          <a:blip r:embed="rId9">
            <a:alphaModFix/>
          </a:blip>
          <a:srcRect/>
          <a:stretch/>
        </p:blipFill>
        <p:spPr>
          <a:xfrm>
            <a:off x="279021" y="9106292"/>
            <a:ext cx="2025614" cy="996885"/>
          </a:xfrm>
          <a:prstGeom prst="rect">
            <a:avLst/>
          </a:prstGeom>
          <a:noFill/>
          <a:ln>
            <a:noFill/>
          </a:ln>
        </p:spPr>
      </p:pic>
      <p:pic>
        <p:nvPicPr>
          <p:cNvPr id="300" name="Google Shape;300;p9" descr="Graphical user interface, text&#10;&#10;Description automatically generated"/>
          <p:cNvPicPr preferRelativeResize="0"/>
          <p:nvPr/>
        </p:nvPicPr>
        <p:blipFill rotWithShape="1">
          <a:blip r:embed="rId10">
            <a:alphaModFix/>
          </a:blip>
          <a:srcRect/>
          <a:stretch/>
        </p:blipFill>
        <p:spPr>
          <a:xfrm>
            <a:off x="3131911" y="9240848"/>
            <a:ext cx="3468962" cy="727772"/>
          </a:xfrm>
          <a:prstGeom prst="rect">
            <a:avLst/>
          </a:prstGeom>
          <a:noFill/>
          <a:ln>
            <a:noFill/>
          </a:ln>
        </p:spPr>
      </p:pic>
      <p:sp>
        <p:nvSpPr>
          <p:cNvPr id="301" name="Google Shape;301;p9"/>
          <p:cNvSpPr txBox="1"/>
          <p:nvPr/>
        </p:nvSpPr>
        <p:spPr>
          <a:xfrm>
            <a:off x="10515952" y="741675"/>
            <a:ext cx="8809200" cy="87495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lt-LT" sz="2300" b="1" i="0" u="none" strike="noStrike" cap="none">
                <a:solidFill>
                  <a:srgbClr val="056839"/>
                </a:solidFill>
                <a:latin typeface="Calibri"/>
                <a:ea typeface="Calibri"/>
                <a:cs typeface="Calibri"/>
                <a:sym typeface="Calibri"/>
              </a:rPr>
              <a:t>Kuidas teie ilurutiin võib reostada meie veevarustust</a:t>
            </a:r>
            <a:endParaRPr sz="2300" b="1"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r>
              <a:rPr lang="lt-LT" sz="2300" b="0" i="0" u="sng" strike="noStrike" cap="none">
                <a:solidFill>
                  <a:schemeClr val="hlink"/>
                </a:solidFill>
                <a:latin typeface="Calibri"/>
                <a:ea typeface="Calibri"/>
                <a:cs typeface="Calibri"/>
                <a:sym typeface="Calibri"/>
                <a:hlinkClick r:id="rId11"/>
              </a:rPr>
              <a:t>https://savethewater.org/how-your-beauty-routine-may-be-polluting-our-water-supply/</a:t>
            </a:r>
            <a:endParaRPr sz="23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56839"/>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300"/>
              <a:buFont typeface="Arial"/>
              <a:buNone/>
            </a:pPr>
            <a:r>
              <a:rPr lang="lt-LT" sz="2300" b="1" i="0" u="none" strike="noStrike" cap="none">
                <a:solidFill>
                  <a:srgbClr val="056839"/>
                </a:solidFill>
                <a:latin typeface="Calibri"/>
                <a:ea typeface="Calibri"/>
                <a:cs typeface="Calibri"/>
                <a:sym typeface="Calibri"/>
              </a:rPr>
              <a:t>Võitlus vee eest</a:t>
            </a:r>
            <a:endParaRPr sz="3700" b="1" i="0" u="none" strike="noStrike" cap="none">
              <a:solidFill>
                <a:srgbClr val="030303"/>
              </a:solidFill>
              <a:highlight>
                <a:srgbClr val="F9F9F9"/>
              </a:highlight>
              <a:latin typeface="Roboto"/>
              <a:ea typeface="Roboto"/>
              <a:cs typeface="Roboto"/>
              <a:sym typeface="Roboto"/>
            </a:endParaRPr>
          </a:p>
          <a:p>
            <a:pPr marL="0" marR="0" lvl="0" indent="0" algn="l" rtl="0">
              <a:lnSpc>
                <a:spcPct val="100000"/>
              </a:lnSpc>
              <a:spcBef>
                <a:spcPts val="0"/>
              </a:spcBef>
              <a:spcAft>
                <a:spcPts val="0"/>
              </a:spcAft>
              <a:buClr>
                <a:srgbClr val="000000"/>
              </a:buClr>
              <a:buSzPts val="2300"/>
              <a:buFont typeface="Arial"/>
              <a:buNone/>
            </a:pPr>
            <a:r>
              <a:rPr lang="lt-LT" sz="2300" b="0" i="0" u="sng" strike="noStrike" cap="none">
                <a:solidFill>
                  <a:schemeClr val="hlink"/>
                </a:solidFill>
                <a:latin typeface="Calibri"/>
                <a:ea typeface="Calibri"/>
                <a:cs typeface="Calibri"/>
                <a:sym typeface="Calibri"/>
                <a:hlinkClick r:id="rId12"/>
              </a:rPr>
              <a:t>https://www.youtube.com/watch?v=1MZFrJPPIQ8</a:t>
            </a:r>
            <a:endParaRPr sz="23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56839"/>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300"/>
              <a:buFont typeface="Arial"/>
              <a:buNone/>
            </a:pPr>
            <a:r>
              <a:rPr lang="lt-LT" sz="2300" b="1" i="0" u="none" strike="noStrike" cap="none">
                <a:solidFill>
                  <a:srgbClr val="056839"/>
                </a:solidFill>
                <a:latin typeface="Calibri"/>
                <a:ea typeface="Calibri"/>
                <a:cs typeface="Calibri"/>
                <a:sym typeface="Calibri"/>
              </a:rPr>
              <a:t>Maailma veekriis</a:t>
            </a:r>
            <a:endParaRPr sz="2300" b="1" i="0" u="none" strike="noStrike" cap="none">
              <a:solidFill>
                <a:srgbClr val="056839"/>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300"/>
              <a:buFont typeface="Arial"/>
              <a:buNone/>
            </a:pPr>
            <a:r>
              <a:rPr lang="lt-LT" sz="2300" b="0" i="0" u="sng" strike="noStrike" cap="none">
                <a:solidFill>
                  <a:schemeClr val="hlink"/>
                </a:solidFill>
                <a:latin typeface="Calibri"/>
                <a:ea typeface="Calibri"/>
                <a:cs typeface="Calibri"/>
                <a:sym typeface="Calibri"/>
                <a:hlinkClick r:id="rId13"/>
              </a:rPr>
              <a:t>https://www.youtube.com/watch?v=C65iqOSCZOY</a:t>
            </a:r>
            <a:endParaRPr sz="2300" b="0" i="0" u="none" strike="noStrike" cap="none">
              <a:solidFill>
                <a:srgbClr val="056839"/>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300"/>
              <a:buFont typeface="Arial"/>
              <a:buNone/>
            </a:pPr>
            <a:endParaRPr sz="2300" b="1" i="0" u="none" strike="noStrike" cap="none">
              <a:solidFill>
                <a:srgbClr val="056839"/>
              </a:solidFill>
              <a:latin typeface="Calibri"/>
              <a:ea typeface="Calibri"/>
              <a:cs typeface="Calibri"/>
              <a:sym typeface="Calibri"/>
            </a:endParaRPr>
          </a:p>
          <a:p>
            <a:pPr marL="0" marR="0" lvl="0" indent="0" algn="l" rtl="0">
              <a:lnSpc>
                <a:spcPct val="120000"/>
              </a:lnSpc>
              <a:spcBef>
                <a:spcPts val="0"/>
              </a:spcBef>
              <a:spcAft>
                <a:spcPts val="0"/>
              </a:spcAft>
              <a:buClr>
                <a:srgbClr val="000000"/>
              </a:buClr>
              <a:buSzPts val="2300"/>
              <a:buFont typeface="Arial"/>
              <a:buNone/>
            </a:pPr>
            <a:r>
              <a:rPr lang="lt-LT" sz="2300" b="1" i="0" u="none" strike="noStrike" cap="none">
                <a:solidFill>
                  <a:srgbClr val="056839"/>
                </a:solidFill>
                <a:latin typeface="Calibri"/>
                <a:ea typeface="Calibri"/>
                <a:cs typeface="Calibri"/>
                <a:sym typeface="Calibri"/>
              </a:rPr>
              <a:t>BE.Hive: B.Hive.BE.BE: Käitumuslikud lahendused veereostusele</a:t>
            </a:r>
            <a:endParaRPr sz="2300" b="1" i="0" u="none" strike="noStrike" cap="none">
              <a:solidFill>
                <a:srgbClr val="056839"/>
              </a:solidFill>
              <a:latin typeface="Calibri"/>
              <a:ea typeface="Calibri"/>
              <a:cs typeface="Calibri"/>
              <a:sym typeface="Calibri"/>
            </a:endParaRPr>
          </a:p>
          <a:p>
            <a:pPr marL="0" marR="0" lvl="0" indent="0" algn="l" rtl="0">
              <a:lnSpc>
                <a:spcPct val="120000"/>
              </a:lnSpc>
              <a:spcBef>
                <a:spcPts val="0"/>
              </a:spcBef>
              <a:spcAft>
                <a:spcPts val="0"/>
              </a:spcAft>
              <a:buClr>
                <a:srgbClr val="000000"/>
              </a:buClr>
              <a:buSzPts val="2300"/>
              <a:buFont typeface="Arial"/>
              <a:buNone/>
            </a:pPr>
            <a:r>
              <a:rPr lang="lt-LT" sz="2300" b="0" i="0" u="sng" strike="noStrike" cap="none">
                <a:solidFill>
                  <a:schemeClr val="hlink"/>
                </a:solidFill>
                <a:latin typeface="Calibri"/>
                <a:ea typeface="Calibri"/>
                <a:cs typeface="Calibri"/>
                <a:sym typeface="Calibri"/>
                <a:hlinkClick r:id="rId14"/>
              </a:rPr>
              <a:t>https://rare.org/be-hive-behavioral-solutions-to-water-pollution/</a:t>
            </a:r>
            <a:endParaRPr sz="2300" b="0" i="0" u="none" strike="noStrike" cap="none">
              <a:solidFill>
                <a:srgbClr val="056839"/>
              </a:solidFill>
              <a:latin typeface="Calibri"/>
              <a:ea typeface="Calibri"/>
              <a:cs typeface="Calibri"/>
              <a:sym typeface="Calibri"/>
            </a:endParaRPr>
          </a:p>
          <a:p>
            <a:pPr marL="0" marR="0" lvl="0" indent="0" algn="l" rtl="0">
              <a:lnSpc>
                <a:spcPct val="120000"/>
              </a:lnSpc>
              <a:spcBef>
                <a:spcPts val="0"/>
              </a:spcBef>
              <a:spcAft>
                <a:spcPts val="0"/>
              </a:spcAft>
              <a:buClr>
                <a:srgbClr val="000000"/>
              </a:buClr>
              <a:buSzPts val="2300"/>
              <a:buFont typeface="Arial"/>
              <a:buNone/>
            </a:pPr>
            <a:endParaRPr sz="2300" b="0" i="0" u="none" strike="noStrike" cap="none">
              <a:solidFill>
                <a:srgbClr val="056839"/>
              </a:solidFill>
              <a:latin typeface="Calibri"/>
              <a:ea typeface="Calibri"/>
              <a:cs typeface="Calibri"/>
              <a:sym typeface="Calibri"/>
            </a:endParaRPr>
          </a:p>
          <a:p>
            <a:pPr marL="0" marR="0" lvl="0" indent="0" algn="l" rtl="0">
              <a:lnSpc>
                <a:spcPct val="120000"/>
              </a:lnSpc>
              <a:spcBef>
                <a:spcPts val="0"/>
              </a:spcBef>
              <a:spcAft>
                <a:spcPts val="0"/>
              </a:spcAft>
              <a:buClr>
                <a:srgbClr val="000000"/>
              </a:buClr>
              <a:buSzPts val="2300"/>
              <a:buFont typeface="Arial"/>
              <a:buNone/>
            </a:pPr>
            <a:r>
              <a:rPr lang="lt-LT" sz="2300" b="1" i="0" u="none" strike="noStrike" cap="none">
                <a:solidFill>
                  <a:srgbClr val="056839"/>
                </a:solidFill>
                <a:latin typeface="Calibri"/>
                <a:ea typeface="Calibri"/>
                <a:cs typeface="Calibri"/>
                <a:sym typeface="Calibri"/>
              </a:rPr>
              <a:t>SKANEERI OMA KOSMEETIKA- JA HOOLDUSTOOTED MIKROPLASTIDE SUHTES</a:t>
            </a:r>
            <a:endParaRPr sz="2300" b="1" i="0" u="none" strike="noStrike" cap="none">
              <a:solidFill>
                <a:srgbClr val="056839"/>
              </a:solidFill>
              <a:latin typeface="Calibri"/>
              <a:ea typeface="Calibri"/>
              <a:cs typeface="Calibri"/>
              <a:sym typeface="Calibri"/>
            </a:endParaRPr>
          </a:p>
          <a:p>
            <a:pPr marL="0" marR="0" lvl="0" indent="0" algn="l" rtl="0">
              <a:lnSpc>
                <a:spcPct val="120000"/>
              </a:lnSpc>
              <a:spcBef>
                <a:spcPts val="0"/>
              </a:spcBef>
              <a:spcAft>
                <a:spcPts val="0"/>
              </a:spcAft>
              <a:buClr>
                <a:srgbClr val="000000"/>
              </a:buClr>
              <a:buSzPts val="2300"/>
              <a:buFont typeface="Arial"/>
              <a:buNone/>
            </a:pPr>
            <a:r>
              <a:rPr lang="lt-LT" sz="2300" b="0" i="0" u="sng" strike="noStrike" cap="none">
                <a:solidFill>
                  <a:schemeClr val="hlink"/>
                </a:solidFill>
                <a:latin typeface="Calibri"/>
                <a:ea typeface="Calibri"/>
                <a:cs typeface="Calibri"/>
                <a:sym typeface="Calibri"/>
                <a:hlinkClick r:id="rId15"/>
              </a:rPr>
              <a:t>https://www.beatthemicrobead.org/</a:t>
            </a:r>
            <a:endParaRPr sz="2300" b="0" i="0" u="none" strike="noStrike" cap="none">
              <a:solidFill>
                <a:srgbClr val="056839"/>
              </a:solidFill>
              <a:latin typeface="Calibri"/>
              <a:ea typeface="Calibri"/>
              <a:cs typeface="Calibri"/>
              <a:sym typeface="Calibri"/>
            </a:endParaRPr>
          </a:p>
          <a:p>
            <a:pPr marL="0" marR="0" lvl="0" indent="0" algn="l" rtl="0">
              <a:lnSpc>
                <a:spcPct val="120000"/>
              </a:lnSpc>
              <a:spcBef>
                <a:spcPts val="0"/>
              </a:spcBef>
              <a:spcAft>
                <a:spcPts val="0"/>
              </a:spcAft>
              <a:buClr>
                <a:srgbClr val="000000"/>
              </a:buClr>
              <a:buSzPts val="2300"/>
              <a:buFont typeface="Arial"/>
              <a:buNone/>
            </a:pPr>
            <a:endParaRPr sz="2300" b="1" i="0" u="none" strike="noStrike" cap="none">
              <a:solidFill>
                <a:srgbClr val="056839"/>
              </a:solidFill>
              <a:latin typeface="Calibri"/>
              <a:ea typeface="Calibri"/>
              <a:cs typeface="Calibri"/>
              <a:sym typeface="Calibri"/>
            </a:endParaRPr>
          </a:p>
          <a:p>
            <a:pPr marL="0" marR="0" lvl="0" indent="0" algn="l" rtl="0">
              <a:lnSpc>
                <a:spcPct val="120000"/>
              </a:lnSpc>
              <a:spcBef>
                <a:spcPts val="0"/>
              </a:spcBef>
              <a:spcAft>
                <a:spcPts val="0"/>
              </a:spcAft>
              <a:buClr>
                <a:schemeClr val="dk1"/>
              </a:buClr>
              <a:buSzPts val="1800"/>
              <a:buFont typeface="Arial"/>
              <a:buNone/>
            </a:pPr>
            <a:endParaRPr sz="2300" b="1" i="0" u="none" strike="noStrike" cap="none">
              <a:solidFill>
                <a:srgbClr val="056839"/>
              </a:solidFill>
              <a:latin typeface="Calibri"/>
              <a:ea typeface="Calibri"/>
              <a:cs typeface="Calibri"/>
              <a:sym typeface="Calibri"/>
            </a:endParaRPr>
          </a:p>
          <a:p>
            <a:pPr marL="0" marR="0" lvl="0" indent="0" algn="l" rtl="0">
              <a:lnSpc>
                <a:spcPct val="115000"/>
              </a:lnSpc>
              <a:spcBef>
                <a:spcPts val="1600"/>
              </a:spcBef>
              <a:spcAft>
                <a:spcPts val="0"/>
              </a:spcAft>
              <a:buClr>
                <a:srgbClr val="000000"/>
              </a:buClr>
              <a:buSzPts val="2300"/>
              <a:buFont typeface="Arial"/>
              <a:buNone/>
            </a:pPr>
            <a:endParaRPr sz="2300" b="0" i="0" u="none" strike="noStrike" cap="none">
              <a:solidFill>
                <a:srgbClr val="056839"/>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300"/>
              <a:buFont typeface="Arial"/>
              <a:buNone/>
            </a:pPr>
            <a:endParaRPr sz="2300" b="1" i="0" u="none" strike="noStrike" cap="none">
              <a:solidFill>
                <a:srgbClr val="056839"/>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300"/>
              <a:buFont typeface="Arial"/>
              <a:buNone/>
            </a:pPr>
            <a:endParaRPr sz="2300" b="1" i="0" u="none" strike="noStrike" cap="none">
              <a:solidFill>
                <a:srgbClr val="056839"/>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900"/>
              <a:buFont typeface="Arial"/>
              <a:buNone/>
            </a:pPr>
            <a:endParaRPr sz="2900" b="1" i="0" u="none" strike="noStrike" cap="none">
              <a:solidFill>
                <a:srgbClr val="056839"/>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10"/>
          <p:cNvSpPr txBox="1"/>
          <p:nvPr/>
        </p:nvSpPr>
        <p:spPr>
          <a:xfrm>
            <a:off x="883847" y="845615"/>
            <a:ext cx="15630000" cy="10581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lt-LT" sz="5900" b="1" i="0" u="none" strike="noStrike" cap="none">
                <a:solidFill>
                  <a:srgbClr val="056839"/>
                </a:solidFill>
                <a:latin typeface="Calibri"/>
                <a:ea typeface="Calibri"/>
                <a:cs typeface="Calibri"/>
                <a:sym typeface="Calibri"/>
              </a:rPr>
              <a:t>TEEMA 1: GLOBAALNE VEERINGE</a:t>
            </a:r>
            <a:endParaRPr sz="3300" b="1" i="0" u="none" strike="noStrike" cap="none">
              <a:solidFill>
                <a:srgbClr val="C55A11"/>
              </a:solidFill>
              <a:latin typeface="Calibri"/>
              <a:ea typeface="Calibri"/>
              <a:cs typeface="Calibri"/>
              <a:sym typeface="Calibri"/>
            </a:endParaRPr>
          </a:p>
        </p:txBody>
      </p:sp>
      <p:sp>
        <p:nvSpPr>
          <p:cNvPr id="307" name="Google Shape;307;p10"/>
          <p:cNvSpPr txBox="1"/>
          <p:nvPr/>
        </p:nvSpPr>
        <p:spPr>
          <a:xfrm>
            <a:off x="1034414" y="2119422"/>
            <a:ext cx="16933500" cy="5255100"/>
          </a:xfrm>
          <a:prstGeom prst="rect">
            <a:avLst/>
          </a:prstGeom>
          <a:noFill/>
          <a:ln>
            <a:noFill/>
          </a:ln>
        </p:spPr>
        <p:txBody>
          <a:bodyPr spcFirstLastPara="1" wrap="square" lIns="148575" tIns="74275" rIns="148575" bIns="74275" anchor="t" anchorCtr="0">
            <a:spAutoFit/>
          </a:bodyPr>
          <a:lstStyle/>
          <a:p>
            <a:pPr marL="0" marR="0" lvl="0" indent="0" algn="just" rtl="0">
              <a:lnSpc>
                <a:spcPct val="150000"/>
              </a:lnSpc>
              <a:spcBef>
                <a:spcPts val="0"/>
              </a:spcBef>
              <a:spcAft>
                <a:spcPts val="0"/>
              </a:spcAft>
              <a:buClr>
                <a:srgbClr val="000000"/>
              </a:buClr>
              <a:buSzPts val="1800"/>
              <a:buFont typeface="Arial"/>
              <a:buNone/>
            </a:pPr>
            <a:r>
              <a:rPr lang="lt-LT" sz="3100" b="0" i="0" u="none" strike="noStrike" cap="none">
                <a:solidFill>
                  <a:srgbClr val="056839"/>
                </a:solidFill>
                <a:latin typeface="Calibri"/>
                <a:ea typeface="Calibri"/>
                <a:cs typeface="Calibri"/>
                <a:sym typeface="Calibri"/>
              </a:rPr>
              <a:t>Veetsükkel ühendab litosfääri, atmosfääri, biosfääri ja hüdrosfääri, mis on kogu elu aluseks sellel planeedil ja kujutavad endast ka piiratud ressursse, mille alusel inimkond areneb (Azanza et al., 2020). </a:t>
            </a:r>
            <a:endParaRPr sz="3100" b="0" i="0" u="none" strike="noStrike" cap="none">
              <a:solidFill>
                <a:srgbClr val="056839"/>
              </a:solidFill>
              <a:latin typeface="Calibri"/>
              <a:ea typeface="Calibri"/>
              <a:cs typeface="Calibri"/>
              <a:sym typeface="Calibri"/>
            </a:endParaRPr>
          </a:p>
          <a:p>
            <a:pPr marL="0" marR="0" lvl="0" indent="0" algn="just" rtl="0">
              <a:lnSpc>
                <a:spcPct val="150000"/>
              </a:lnSpc>
              <a:spcBef>
                <a:spcPts val="1300"/>
              </a:spcBef>
              <a:spcAft>
                <a:spcPts val="0"/>
              </a:spcAft>
              <a:buClr>
                <a:schemeClr val="dk1"/>
              </a:buClr>
              <a:buSzPts val="1800"/>
              <a:buFont typeface="Arial"/>
              <a:buNone/>
            </a:pPr>
            <a:r>
              <a:rPr lang="lt-LT" sz="3100" b="0" i="0" u="none" strike="noStrike" cap="none">
                <a:solidFill>
                  <a:srgbClr val="056839"/>
                </a:solidFill>
                <a:latin typeface="Calibri"/>
                <a:ea typeface="Calibri"/>
                <a:cs typeface="Calibri"/>
                <a:sym typeface="Calibri"/>
              </a:rPr>
              <a:t>Ülemaailmne veeringe koosneb </a:t>
            </a:r>
            <a:r>
              <a:rPr lang="lt-LT" sz="3100" b="1" i="0" u="none" strike="noStrike" cap="none">
                <a:solidFill>
                  <a:srgbClr val="056839"/>
                </a:solidFill>
                <a:latin typeface="Calibri"/>
                <a:ea typeface="Calibri"/>
                <a:cs typeface="Calibri"/>
                <a:sym typeface="Calibri"/>
              </a:rPr>
              <a:t>ookeanidest</a:t>
            </a:r>
            <a:r>
              <a:rPr lang="lt-LT" sz="3100" b="0" i="0" u="none" strike="noStrike" cap="none">
                <a:solidFill>
                  <a:srgbClr val="056839"/>
                </a:solidFill>
                <a:latin typeface="Calibri"/>
                <a:ea typeface="Calibri"/>
                <a:cs typeface="Calibri"/>
                <a:sym typeface="Calibri"/>
              </a:rPr>
              <a:t>, </a:t>
            </a:r>
            <a:r>
              <a:rPr lang="lt-LT" sz="3100" b="1" i="0" u="none" strike="noStrike" cap="none">
                <a:solidFill>
                  <a:srgbClr val="056839"/>
                </a:solidFill>
                <a:latin typeface="Calibri"/>
                <a:ea typeface="Calibri"/>
                <a:cs typeface="Calibri"/>
                <a:sym typeface="Calibri"/>
              </a:rPr>
              <a:t>atmosfääris olevast veest </a:t>
            </a:r>
            <a:r>
              <a:rPr lang="lt-LT" sz="3100" b="0" i="0" u="none" strike="noStrike" cap="none">
                <a:solidFill>
                  <a:srgbClr val="056839"/>
                </a:solidFill>
                <a:latin typeface="Calibri"/>
                <a:ea typeface="Calibri"/>
                <a:cs typeface="Calibri"/>
                <a:sym typeface="Calibri"/>
              </a:rPr>
              <a:t>ja </a:t>
            </a:r>
            <a:r>
              <a:rPr lang="lt-LT" sz="3100" b="1" i="0" u="none" strike="noStrike" cap="none">
                <a:solidFill>
                  <a:srgbClr val="056839"/>
                </a:solidFill>
                <a:latin typeface="Calibri"/>
                <a:ea typeface="Calibri"/>
                <a:cs typeface="Calibri"/>
                <a:sym typeface="Calibri"/>
              </a:rPr>
              <a:t>maastikus olevast veest</a:t>
            </a:r>
            <a:r>
              <a:rPr lang="lt-LT" sz="3100" b="0" i="0" u="none" strike="noStrike" cap="none">
                <a:solidFill>
                  <a:srgbClr val="056839"/>
                </a:solidFill>
                <a:latin typeface="Calibri"/>
                <a:ea typeface="Calibri"/>
                <a:cs typeface="Calibri"/>
                <a:sym typeface="Calibri"/>
              </a:rPr>
              <a:t>.</a:t>
            </a:r>
            <a:endParaRPr sz="3100" b="0" i="0" u="none" strike="noStrike" cap="none">
              <a:solidFill>
                <a:srgbClr val="056839"/>
              </a:solidFill>
              <a:latin typeface="Calibri"/>
              <a:ea typeface="Calibri"/>
              <a:cs typeface="Calibri"/>
              <a:sym typeface="Calibri"/>
            </a:endParaRPr>
          </a:p>
          <a:p>
            <a:pPr marL="0" marR="0" lvl="0" indent="0" algn="l" rtl="0">
              <a:lnSpc>
                <a:spcPct val="150000"/>
              </a:lnSpc>
              <a:spcBef>
                <a:spcPts val="1300"/>
              </a:spcBef>
              <a:spcAft>
                <a:spcPts val="0"/>
              </a:spcAft>
              <a:buClr>
                <a:schemeClr val="dk1"/>
              </a:buClr>
              <a:buSzPts val="1800"/>
              <a:buFont typeface="Arial"/>
              <a:buNone/>
            </a:pPr>
            <a:r>
              <a:rPr lang="lt-LT" sz="3100" b="1" i="0" u="none" strike="noStrike" cap="none">
                <a:solidFill>
                  <a:srgbClr val="056839"/>
                </a:solidFill>
                <a:latin typeface="Calibri"/>
                <a:ea typeface="Calibri"/>
                <a:cs typeface="Calibri"/>
                <a:sym typeface="Calibri"/>
              </a:rPr>
              <a:t>Sademed</a:t>
            </a:r>
            <a:r>
              <a:rPr lang="lt-LT" sz="3100" b="0" i="0" u="none" strike="noStrike" cap="none">
                <a:solidFill>
                  <a:srgbClr val="056839"/>
                </a:solidFill>
                <a:latin typeface="Calibri"/>
                <a:ea typeface="Calibri"/>
                <a:cs typeface="Calibri"/>
                <a:sym typeface="Calibri"/>
              </a:rPr>
              <a:t>, </a:t>
            </a:r>
            <a:r>
              <a:rPr lang="lt-LT" sz="3100" b="1" i="0" u="none" strike="noStrike" cap="none">
                <a:solidFill>
                  <a:srgbClr val="056839"/>
                </a:solidFill>
                <a:latin typeface="Calibri"/>
                <a:ea typeface="Calibri"/>
                <a:cs typeface="Calibri"/>
                <a:sym typeface="Calibri"/>
              </a:rPr>
              <a:t>aurustumine</a:t>
            </a:r>
            <a:r>
              <a:rPr lang="lt-LT" sz="3100" b="0" i="0" u="none" strike="noStrike" cap="none">
                <a:solidFill>
                  <a:srgbClr val="056839"/>
                </a:solidFill>
                <a:latin typeface="Calibri"/>
                <a:ea typeface="Calibri"/>
                <a:cs typeface="Calibri"/>
                <a:sym typeface="Calibri"/>
              </a:rPr>
              <a:t>, </a:t>
            </a:r>
            <a:r>
              <a:rPr lang="lt-LT" sz="3100" b="1" i="0" u="none" strike="noStrike" cap="none">
                <a:solidFill>
                  <a:srgbClr val="056839"/>
                </a:solidFill>
                <a:latin typeface="Calibri"/>
                <a:ea typeface="Calibri"/>
                <a:cs typeface="Calibri"/>
                <a:sym typeface="Calibri"/>
              </a:rPr>
              <a:t>jäätumine </a:t>
            </a:r>
            <a:r>
              <a:rPr lang="lt-LT" sz="3100" b="0" i="0" u="none" strike="noStrike" cap="none">
                <a:solidFill>
                  <a:srgbClr val="056839"/>
                </a:solidFill>
                <a:latin typeface="Calibri"/>
                <a:ea typeface="Calibri"/>
                <a:cs typeface="Calibri"/>
                <a:sym typeface="Calibri"/>
              </a:rPr>
              <a:t>ja </a:t>
            </a:r>
            <a:r>
              <a:rPr lang="lt-LT" sz="3100" b="1" i="0" u="none" strike="noStrike" cap="none">
                <a:solidFill>
                  <a:srgbClr val="056839"/>
                </a:solidFill>
                <a:latin typeface="Calibri"/>
                <a:ea typeface="Calibri"/>
                <a:cs typeface="Calibri"/>
                <a:sym typeface="Calibri"/>
              </a:rPr>
              <a:t>sulamine </a:t>
            </a:r>
            <a:r>
              <a:rPr lang="lt-LT" sz="3100" b="0" i="0" u="none" strike="noStrike" cap="none">
                <a:solidFill>
                  <a:srgbClr val="056839"/>
                </a:solidFill>
                <a:latin typeface="Calibri"/>
                <a:ea typeface="Calibri"/>
                <a:cs typeface="Calibri"/>
                <a:sym typeface="Calibri"/>
              </a:rPr>
              <a:t>ning </a:t>
            </a:r>
            <a:r>
              <a:rPr lang="lt-LT" sz="3100" b="1" i="0" u="none" strike="noStrike" cap="none">
                <a:solidFill>
                  <a:srgbClr val="056839"/>
                </a:solidFill>
                <a:latin typeface="Calibri"/>
                <a:ea typeface="Calibri"/>
                <a:cs typeface="Calibri"/>
                <a:sym typeface="Calibri"/>
              </a:rPr>
              <a:t>kondenseerumine </a:t>
            </a:r>
            <a:r>
              <a:rPr lang="lt-LT" sz="3100" b="0" i="0" u="none" strike="noStrike" cap="none">
                <a:solidFill>
                  <a:srgbClr val="056839"/>
                </a:solidFill>
                <a:latin typeface="Calibri"/>
                <a:ea typeface="Calibri"/>
                <a:cs typeface="Calibri"/>
                <a:sym typeface="Calibri"/>
              </a:rPr>
              <a:t>on kõik osa </a:t>
            </a:r>
            <a:r>
              <a:rPr lang="lt-LT" sz="3100" b="1" i="0" u="none" strike="noStrike" cap="none">
                <a:solidFill>
                  <a:srgbClr val="056839"/>
                </a:solidFill>
                <a:latin typeface="Calibri"/>
                <a:ea typeface="Calibri"/>
                <a:cs typeface="Calibri"/>
                <a:sym typeface="Calibri"/>
              </a:rPr>
              <a:t>hüdroloogilisest tsüklist </a:t>
            </a:r>
            <a:r>
              <a:rPr lang="lt-LT" sz="3100" b="0" i="0" u="none" strike="noStrike" cap="none">
                <a:solidFill>
                  <a:srgbClr val="056839"/>
                </a:solidFill>
                <a:latin typeface="Calibri"/>
                <a:ea typeface="Calibri"/>
                <a:cs typeface="Calibri"/>
                <a:sym typeface="Calibri"/>
              </a:rPr>
              <a:t>- lõputu ülemaailmne protsess, mille käigus vesi liigub </a:t>
            </a:r>
            <a:r>
              <a:rPr lang="lt-LT" sz="3100" b="1" i="0" u="none" strike="noStrike" cap="none">
                <a:solidFill>
                  <a:srgbClr val="056839"/>
                </a:solidFill>
                <a:latin typeface="Calibri"/>
                <a:ea typeface="Calibri"/>
                <a:cs typeface="Calibri"/>
                <a:sym typeface="Calibri"/>
              </a:rPr>
              <a:t>pilvedest maismaale, ookeani ja tagasi pilvedesse</a:t>
            </a:r>
            <a:r>
              <a:rPr lang="lt-LT" sz="3100" b="0" i="0" u="none" strike="noStrike" cap="none">
                <a:solidFill>
                  <a:srgbClr val="056839"/>
                </a:solidFill>
                <a:latin typeface="Calibri"/>
                <a:ea typeface="Calibri"/>
                <a:cs typeface="Calibri"/>
                <a:sym typeface="Calibri"/>
              </a:rPr>
              <a:t>.</a:t>
            </a:r>
            <a:endParaRPr sz="4200" b="0" i="0" u="none" strike="noStrike" cap="none">
              <a:solidFill>
                <a:srgbClr val="056839"/>
              </a:solidFill>
              <a:latin typeface="Calibri"/>
              <a:ea typeface="Calibri"/>
              <a:cs typeface="Calibri"/>
              <a:sym typeface="Calibri"/>
            </a:endParaRPr>
          </a:p>
        </p:txBody>
      </p:sp>
      <p:sp>
        <p:nvSpPr>
          <p:cNvPr id="308" name="Google Shape;308;p10"/>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309" name="Google Shape;309;p10"/>
          <p:cNvSpPr/>
          <p:nvPr/>
        </p:nvSpPr>
        <p:spPr>
          <a:xfrm rot="-5400000">
            <a:off x="15308685" y="5021698"/>
            <a:ext cx="102867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310" name="Google Shape;310;p10"/>
          <p:cNvSpPr/>
          <p:nvPr/>
        </p:nvSpPr>
        <p:spPr>
          <a:xfrm>
            <a:off x="1034414" y="1758444"/>
            <a:ext cx="59709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311" name="Google Shape;311;p10"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312" name="Google Shape;312;p10"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g148a04ea564_0_42" descr="Graphical user interface, text&#10;&#10;Description automatically generated"/>
          <p:cNvPicPr preferRelativeResize="0"/>
          <p:nvPr/>
        </p:nvPicPr>
        <p:blipFill rotWithShape="1">
          <a:blip r:embed="rId3">
            <a:alphaModFix/>
          </a:blip>
          <a:srcRect/>
          <a:stretch/>
        </p:blipFill>
        <p:spPr>
          <a:xfrm>
            <a:off x="159219" y="9064877"/>
            <a:ext cx="5165965" cy="1083795"/>
          </a:xfrm>
          <a:prstGeom prst="rect">
            <a:avLst/>
          </a:prstGeom>
          <a:noFill/>
          <a:ln>
            <a:noFill/>
          </a:ln>
        </p:spPr>
      </p:pic>
      <p:pic>
        <p:nvPicPr>
          <p:cNvPr id="318" name="Google Shape;318;g148a04ea564_0_42" descr="Logo&#10;&#10;Description automatically generated"/>
          <p:cNvPicPr preferRelativeResize="0"/>
          <p:nvPr/>
        </p:nvPicPr>
        <p:blipFill rotWithShape="1">
          <a:blip r:embed="rId4">
            <a:alphaModFix/>
          </a:blip>
          <a:srcRect/>
          <a:stretch/>
        </p:blipFill>
        <p:spPr>
          <a:xfrm>
            <a:off x="15232290" y="8150586"/>
            <a:ext cx="3931187" cy="1934692"/>
          </a:xfrm>
          <a:prstGeom prst="rect">
            <a:avLst/>
          </a:prstGeom>
          <a:noFill/>
          <a:ln>
            <a:noFill/>
          </a:ln>
        </p:spPr>
      </p:pic>
      <p:sp>
        <p:nvSpPr>
          <p:cNvPr id="319" name="Google Shape;319;g148a04ea564_0_42"/>
          <p:cNvSpPr/>
          <p:nvPr/>
        </p:nvSpPr>
        <p:spPr>
          <a:xfrm>
            <a:off x="0" y="8809997"/>
            <a:ext cx="14763900" cy="954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320" name="Google Shape;320;g148a04ea564_0_42"/>
          <p:cNvSpPr txBox="1"/>
          <p:nvPr/>
        </p:nvSpPr>
        <p:spPr>
          <a:xfrm>
            <a:off x="1104088" y="949350"/>
            <a:ext cx="13079400" cy="15045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lt-LT" sz="5900" b="1" i="0" u="none" strike="noStrike" cap="none">
                <a:solidFill>
                  <a:srgbClr val="056839"/>
                </a:solidFill>
                <a:latin typeface="Calibri"/>
                <a:ea typeface="Calibri"/>
                <a:cs typeface="Calibri"/>
                <a:sym typeface="Calibri"/>
              </a:rPr>
              <a:t>ÜLEMAAILMNE VEERINGE: </a:t>
            </a:r>
            <a:r>
              <a:rPr lang="lt-LT" sz="5900" b="1" i="0" u="none" strike="noStrike" cap="none">
                <a:solidFill>
                  <a:srgbClr val="F8B241"/>
                </a:solidFill>
                <a:latin typeface="Calibri"/>
                <a:ea typeface="Calibri"/>
                <a:cs typeface="Calibri"/>
                <a:sym typeface="Calibri"/>
              </a:rPr>
              <a:t>Määratlused </a:t>
            </a:r>
            <a:endParaRPr sz="2900" b="1" i="0" u="none" strike="noStrike" cap="none">
              <a:solidFill>
                <a:srgbClr val="F8B24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Calibri"/>
              <a:ea typeface="Calibri"/>
              <a:cs typeface="Calibri"/>
              <a:sym typeface="Calibri"/>
            </a:endParaRPr>
          </a:p>
        </p:txBody>
      </p:sp>
      <p:sp>
        <p:nvSpPr>
          <p:cNvPr id="321" name="Google Shape;321;g148a04ea564_0_42"/>
          <p:cNvSpPr txBox="1"/>
          <p:nvPr/>
        </p:nvSpPr>
        <p:spPr>
          <a:xfrm>
            <a:off x="1244732" y="2238882"/>
            <a:ext cx="16933500" cy="1340700"/>
          </a:xfrm>
          <a:prstGeom prst="rect">
            <a:avLst/>
          </a:prstGeom>
          <a:noFill/>
          <a:ln>
            <a:noFill/>
          </a:ln>
        </p:spPr>
        <p:txBody>
          <a:bodyPr spcFirstLastPara="1" wrap="square" lIns="148575" tIns="74275" rIns="148575" bIns="7427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lt-LT" sz="3100" b="1" i="1" u="none" strike="noStrike" cap="none">
                <a:solidFill>
                  <a:srgbClr val="25AAE1"/>
                </a:solidFill>
                <a:latin typeface="Calibri"/>
                <a:ea typeface="Calibri"/>
                <a:cs typeface="Calibri"/>
                <a:sym typeface="Calibri"/>
              </a:rPr>
              <a:t>"</a:t>
            </a:r>
            <a:r>
              <a:rPr lang="lt-LT" sz="3100" b="0" i="1" u="none" strike="noStrike" cap="none">
                <a:solidFill>
                  <a:srgbClr val="056839"/>
                </a:solidFill>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Sademevesi, </a:t>
            </a:r>
            <a:r>
              <a:rPr lang="lt-LT" sz="3100" b="0" i="1" u="none" strike="noStrike" cap="none">
                <a:solidFill>
                  <a:srgbClr val="056839"/>
                </a:solidFill>
                <a:latin typeface="Calibri"/>
                <a:ea typeface="Calibri"/>
                <a:cs typeface="Calibri"/>
                <a:sym typeface="Calibri"/>
              </a:rPr>
              <a:t>mis </a:t>
            </a:r>
            <a:r>
              <a:rPr lang="lt-LT" sz="3100" b="0" i="1" u="none" strike="noStrike" cap="none">
                <a:solidFill>
                  <a:srgbClr val="056839"/>
                </a:solidFill>
                <a:uFill>
                  <a:noFill/>
                </a:uFill>
                <a:latin typeface="Calibri"/>
                <a:ea typeface="Calibri"/>
                <a:cs typeface="Calibri"/>
                <a:sym typeface="Calibri"/>
                <a:hlinkClick r:id="rId6">
                  <a:extLst>
                    <a:ext uri="{A12FA001-AC4F-418D-AE19-62706E023703}">
                      <ahyp:hlinkClr xmlns:ahyp="http://schemas.microsoft.com/office/drawing/2018/hyperlinkcolor" val="tx"/>
                    </a:ext>
                  </a:extLst>
                </a:hlinkClick>
              </a:rPr>
              <a:t>langeb </a:t>
            </a:r>
            <a:r>
              <a:rPr lang="lt-LT" sz="3100" b="0" i="1" u="none" strike="noStrike" cap="none">
                <a:solidFill>
                  <a:srgbClr val="056839"/>
                </a:solidFill>
                <a:uFill>
                  <a:noFill/>
                </a:uFill>
                <a:latin typeface="Calibri"/>
                <a:ea typeface="Calibri"/>
                <a:cs typeface="Calibri"/>
                <a:sym typeface="Calibri"/>
                <a:hlinkClick r:id="rId7">
                  <a:extLst>
                    <a:ext uri="{A12FA001-AC4F-418D-AE19-62706E023703}">
                      <ahyp:hlinkClr xmlns:ahyp="http://schemas.microsoft.com/office/drawing/2018/hyperlinkcolor" val="tx"/>
                    </a:ext>
                  </a:extLst>
                </a:hlinkClick>
              </a:rPr>
              <a:t>pilvedest </a:t>
            </a:r>
            <a:r>
              <a:rPr lang="lt-LT" sz="3100" b="0" i="1" u="none" strike="noStrike" cap="none">
                <a:solidFill>
                  <a:srgbClr val="056839"/>
                </a:solidFill>
                <a:uFill>
                  <a:noFill/>
                </a:uFill>
                <a:latin typeface="Calibri"/>
                <a:ea typeface="Calibri"/>
                <a:cs typeface="Calibri"/>
                <a:sym typeface="Calibri"/>
                <a:hlinkClick r:id="rId8">
                  <a:extLst>
                    <a:ext uri="{A12FA001-AC4F-418D-AE19-62706E023703}">
                      <ahyp:hlinkClr xmlns:ahyp="http://schemas.microsoft.com/office/drawing/2018/hyperlinkcolor" val="tx"/>
                    </a:ext>
                  </a:extLst>
                </a:hlinkClick>
              </a:rPr>
              <a:t>maapinna </a:t>
            </a:r>
            <a:r>
              <a:rPr lang="lt-LT" sz="3100" b="0" i="1" u="none" strike="noStrike" cap="none">
                <a:solidFill>
                  <a:srgbClr val="056839"/>
                </a:solidFill>
                <a:latin typeface="Calibri"/>
                <a:ea typeface="Calibri"/>
                <a:cs typeface="Calibri"/>
                <a:sym typeface="Calibri"/>
              </a:rPr>
              <a:t>poole, </a:t>
            </a:r>
            <a:r>
              <a:rPr lang="lt-LT" sz="3100" b="0" i="1" u="none" strike="noStrike" cap="none">
                <a:solidFill>
                  <a:srgbClr val="056839"/>
                </a:solidFill>
                <a:uFill>
                  <a:noFill/>
                </a:uFill>
                <a:latin typeface="Calibri"/>
                <a:ea typeface="Calibri"/>
                <a:cs typeface="Calibri"/>
                <a:sym typeface="Calibri"/>
                <a:hlinkClick r:id="rId9">
                  <a:extLst>
                    <a:ext uri="{A12FA001-AC4F-418D-AE19-62706E023703}">
                      <ahyp:hlinkClr xmlns:ahyp="http://schemas.microsoft.com/office/drawing/2018/hyperlinkcolor" val="tx"/>
                    </a:ext>
                  </a:extLst>
                </a:hlinkClick>
              </a:rPr>
              <a:t>eriti </a:t>
            </a:r>
            <a:r>
              <a:rPr lang="lt-LT" sz="3100" b="0" i="1" u="none" strike="noStrike" cap="none">
                <a:solidFill>
                  <a:srgbClr val="056839"/>
                </a:solidFill>
                <a:uFill>
                  <a:noFill/>
                </a:uFill>
                <a:latin typeface="Calibri"/>
                <a:ea typeface="Calibri"/>
                <a:cs typeface="Calibri"/>
                <a:sym typeface="Calibri"/>
                <a:hlinkClick r:id="rId10">
                  <a:extLst>
                    <a:ext uri="{A12FA001-AC4F-418D-AE19-62706E023703}">
                      <ahyp:hlinkClr xmlns:ahyp="http://schemas.microsoft.com/office/drawing/2018/hyperlinkcolor" val="tx"/>
                    </a:ext>
                  </a:extLst>
                </a:hlinkClick>
              </a:rPr>
              <a:t>vihma </a:t>
            </a:r>
            <a:r>
              <a:rPr lang="lt-LT" sz="3100" b="0" i="1" u="none" strike="noStrike" cap="none">
                <a:solidFill>
                  <a:srgbClr val="056839"/>
                </a:solidFill>
                <a:latin typeface="Calibri"/>
                <a:ea typeface="Calibri"/>
                <a:cs typeface="Calibri"/>
                <a:sym typeface="Calibri"/>
              </a:rPr>
              <a:t>või </a:t>
            </a:r>
            <a:r>
              <a:rPr lang="lt-LT" sz="3100" b="0" i="1" u="none" strike="noStrike" cap="none">
                <a:solidFill>
                  <a:srgbClr val="056839"/>
                </a:solidFill>
                <a:uFill>
                  <a:noFill/>
                </a:uFill>
                <a:latin typeface="Calibri"/>
                <a:ea typeface="Calibri"/>
                <a:cs typeface="Calibri"/>
                <a:sym typeface="Calibri"/>
                <a:hlinkClick r:id="rId11">
                  <a:extLst>
                    <a:ext uri="{A12FA001-AC4F-418D-AE19-62706E023703}">
                      <ahyp:hlinkClr xmlns:ahyp="http://schemas.microsoft.com/office/drawing/2018/hyperlinkcolor" val="tx"/>
                    </a:ext>
                  </a:extLst>
                </a:hlinkClick>
              </a:rPr>
              <a:t>lumena</a:t>
            </a:r>
            <a:r>
              <a:rPr lang="lt-LT" sz="3100" b="0" i="1" u="none" strike="noStrike" cap="none">
                <a:solidFill>
                  <a:srgbClr val="056839"/>
                </a:solidFill>
                <a:latin typeface="Calibri"/>
                <a:ea typeface="Calibri"/>
                <a:cs typeface="Calibri"/>
                <a:sym typeface="Calibri"/>
              </a:rPr>
              <a:t>"</a:t>
            </a:r>
            <a:r>
              <a:rPr lang="lt-LT" sz="2100" b="0" i="0" u="none" strike="noStrike" cap="none">
                <a:solidFill>
                  <a:srgbClr val="056839"/>
                </a:solidFill>
                <a:latin typeface="Calibri"/>
                <a:ea typeface="Calibri"/>
                <a:cs typeface="Calibri"/>
                <a:sym typeface="Calibri"/>
              </a:rPr>
              <a:t>.</a:t>
            </a:r>
            <a:endParaRPr sz="2100" b="0" i="0" u="none" strike="noStrike" cap="none">
              <a:solidFill>
                <a:srgbClr val="056839"/>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800"/>
              <a:buFont typeface="Arial"/>
              <a:buNone/>
            </a:pPr>
            <a:r>
              <a:rPr lang="lt-LT" sz="1800" b="0" i="0" u="sng" strike="noStrike" cap="none">
                <a:solidFill>
                  <a:schemeClr val="hlink"/>
                </a:solidFill>
                <a:latin typeface="Calibri"/>
                <a:ea typeface="Calibri"/>
                <a:cs typeface="Calibri"/>
                <a:sym typeface="Calibri"/>
                <a:hlinkClick r:id="rId12"/>
              </a:rPr>
              <a:t>https://dictionary.cambridge.org/dictionary/english/precipitation</a:t>
            </a:r>
            <a:endParaRPr sz="18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2100" b="0" i="0" u="none" strike="noStrike" cap="none">
              <a:solidFill>
                <a:srgbClr val="056839"/>
              </a:solidFill>
              <a:latin typeface="Calibri"/>
              <a:ea typeface="Calibri"/>
              <a:cs typeface="Calibri"/>
              <a:sym typeface="Calibri"/>
            </a:endParaRPr>
          </a:p>
        </p:txBody>
      </p:sp>
      <p:sp>
        <p:nvSpPr>
          <p:cNvPr id="322" name="Google Shape;322;g148a04ea564_0_42"/>
          <p:cNvSpPr txBox="1"/>
          <p:nvPr/>
        </p:nvSpPr>
        <p:spPr>
          <a:xfrm>
            <a:off x="1197058" y="3530626"/>
            <a:ext cx="16933500" cy="2484300"/>
          </a:xfrm>
          <a:prstGeom prst="rect">
            <a:avLst/>
          </a:prstGeom>
          <a:noFill/>
          <a:ln>
            <a:noFill/>
          </a:ln>
        </p:spPr>
        <p:txBody>
          <a:bodyPr spcFirstLastPara="1" wrap="square" lIns="148575" tIns="74275" rIns="148575" bIns="7427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lt-LT" sz="3100" b="0" i="1" u="none" strike="noStrike" cap="none">
                <a:solidFill>
                  <a:srgbClr val="25AAE1"/>
                </a:solidFill>
                <a:latin typeface="Calibri"/>
                <a:ea typeface="Calibri"/>
                <a:cs typeface="Calibri"/>
                <a:sym typeface="Calibri"/>
              </a:rPr>
              <a:t>"</a:t>
            </a:r>
            <a:r>
              <a:rPr lang="lt-LT" sz="3100" b="0" i="1" u="none" strike="noStrike" cap="none">
                <a:solidFill>
                  <a:srgbClr val="056839"/>
                </a:solidFill>
                <a:highlight>
                  <a:srgbClr val="FFFFFF"/>
                </a:highlight>
                <a:latin typeface="Calibri"/>
                <a:ea typeface="Calibri"/>
                <a:cs typeface="Calibri"/>
                <a:sym typeface="Calibri"/>
              </a:rPr>
              <a:t>Aurustumisprotsess, mille käigus </a:t>
            </a:r>
            <a:r>
              <a:rPr lang="lt-LT" sz="3100" b="0" i="1" u="none" strike="noStrike" cap="none">
                <a:solidFill>
                  <a:srgbClr val="056839"/>
                </a:solidFill>
                <a:highlight>
                  <a:srgbClr val="FFFFFF"/>
                </a:highlight>
                <a:uFill>
                  <a:noFill/>
                </a:uFill>
                <a:latin typeface="Calibri"/>
                <a:ea typeface="Calibri"/>
                <a:cs typeface="Calibri"/>
                <a:sym typeface="Calibri"/>
                <a:hlinkClick r:id="rId13">
                  <a:extLst>
                    <a:ext uri="{A12FA001-AC4F-418D-AE19-62706E023703}">
                      <ahyp:hlinkClr xmlns:ahyp="http://schemas.microsoft.com/office/drawing/2018/hyperlinkcolor" val="tx"/>
                    </a:ext>
                  </a:extLst>
                </a:hlinkClick>
              </a:rPr>
              <a:t>element </a:t>
            </a:r>
            <a:r>
              <a:rPr lang="lt-LT" sz="3100" b="0" i="1" u="none" strike="noStrike" cap="none">
                <a:solidFill>
                  <a:srgbClr val="056839"/>
                </a:solidFill>
                <a:highlight>
                  <a:srgbClr val="FFFFFF"/>
                </a:highlight>
                <a:latin typeface="Calibri"/>
                <a:ea typeface="Calibri"/>
                <a:cs typeface="Calibri"/>
                <a:sym typeface="Calibri"/>
              </a:rPr>
              <a:t>või </a:t>
            </a:r>
            <a:r>
              <a:rPr lang="lt-LT" sz="3100" b="0" i="1" u="none" strike="noStrike" cap="none">
                <a:solidFill>
                  <a:srgbClr val="056839"/>
                </a:solidFill>
                <a:highlight>
                  <a:srgbClr val="FFFFFF"/>
                </a:highlight>
                <a:uFill>
                  <a:noFill/>
                </a:uFill>
                <a:latin typeface="Calibri"/>
                <a:ea typeface="Calibri"/>
                <a:cs typeface="Calibri"/>
                <a:sym typeface="Calibri"/>
                <a:hlinkClick r:id="rId14">
                  <a:extLst>
                    <a:ext uri="{A12FA001-AC4F-418D-AE19-62706E023703}">
                      <ahyp:hlinkClr xmlns:ahyp="http://schemas.microsoft.com/office/drawing/2018/hyperlinkcolor" val="tx"/>
                    </a:ext>
                  </a:extLst>
                </a:hlinkClick>
              </a:rPr>
              <a:t>ühend </a:t>
            </a:r>
            <a:r>
              <a:rPr lang="lt-LT" sz="3100" b="0" i="1" u="sng" strike="noStrike" cap="none">
                <a:solidFill>
                  <a:srgbClr val="056839"/>
                </a:solidFill>
                <a:highlight>
                  <a:srgbClr val="FFFFFF"/>
                </a:highlight>
                <a:latin typeface="Calibri"/>
                <a:ea typeface="Calibri"/>
                <a:cs typeface="Calibri"/>
                <a:sym typeface="Calibri"/>
                <a:hlinkClick r:id="rId15">
                  <a:extLst>
                    <a:ext uri="{A12FA001-AC4F-418D-AE19-62706E023703}">
                      <ahyp:hlinkClr xmlns:ahyp="http://schemas.microsoft.com/office/drawing/2018/hyperlinkcolor" val="tx"/>
                    </a:ext>
                  </a:extLst>
                </a:hlinkClick>
              </a:rPr>
              <a:t>läheb </a:t>
            </a:r>
            <a:r>
              <a:rPr lang="lt-LT" sz="3100" b="0" i="1" u="none" strike="noStrike" cap="none">
                <a:solidFill>
                  <a:srgbClr val="056839"/>
                </a:solidFill>
                <a:highlight>
                  <a:srgbClr val="FFFFFF"/>
                </a:highlight>
                <a:uFill>
                  <a:noFill/>
                </a:uFill>
                <a:latin typeface="Calibri"/>
                <a:ea typeface="Calibri"/>
                <a:cs typeface="Calibri"/>
                <a:sym typeface="Calibri"/>
                <a:hlinkClick r:id="rId16">
                  <a:extLst>
                    <a:ext uri="{A12FA001-AC4F-418D-AE19-62706E023703}">
                      <ahyp:hlinkClr xmlns:ahyp="http://schemas.microsoft.com/office/drawing/2018/hyperlinkcolor" val="tx"/>
                    </a:ext>
                  </a:extLst>
                </a:hlinkClick>
              </a:rPr>
              <a:t>vedelast </a:t>
            </a:r>
            <a:r>
              <a:rPr lang="lt-LT" sz="3100" b="0" i="1" u="none" strike="noStrike" cap="none">
                <a:solidFill>
                  <a:srgbClr val="056839"/>
                </a:solidFill>
                <a:highlight>
                  <a:srgbClr val="FFFFFF"/>
                </a:highlight>
                <a:latin typeface="Calibri"/>
                <a:ea typeface="Calibri"/>
                <a:cs typeface="Calibri"/>
                <a:sym typeface="Calibri"/>
              </a:rPr>
              <a:t>olekust </a:t>
            </a:r>
            <a:r>
              <a:rPr lang="lt-LT" sz="3100" b="0" i="1" u="none" strike="noStrike" cap="none">
                <a:solidFill>
                  <a:srgbClr val="056839"/>
                </a:solidFill>
                <a:highlight>
                  <a:srgbClr val="FFFFFF"/>
                </a:highlight>
                <a:uFill>
                  <a:noFill/>
                </a:uFill>
                <a:latin typeface="Calibri"/>
                <a:ea typeface="Calibri"/>
                <a:cs typeface="Calibri"/>
                <a:sym typeface="Calibri"/>
                <a:hlinkClick r:id="rId17">
                  <a:extLst>
                    <a:ext uri="{A12FA001-AC4F-418D-AE19-62706E023703}">
                      <ahyp:hlinkClr xmlns:ahyp="http://schemas.microsoft.com/office/drawing/2018/hyperlinkcolor" val="tx"/>
                    </a:ext>
                  </a:extLst>
                </a:hlinkClick>
              </a:rPr>
              <a:t>gaasiliseks </a:t>
            </a:r>
            <a:r>
              <a:rPr lang="lt-LT" sz="3100" b="0" i="1" u="none" strike="noStrike" cap="none">
                <a:solidFill>
                  <a:srgbClr val="056839"/>
                </a:solidFill>
                <a:highlight>
                  <a:srgbClr val="FFFFFF"/>
                </a:highlight>
                <a:latin typeface="Calibri"/>
                <a:ea typeface="Calibri"/>
                <a:cs typeface="Calibri"/>
                <a:sym typeface="Calibri"/>
              </a:rPr>
              <a:t>alla </a:t>
            </a:r>
            <a:r>
              <a:rPr lang="lt-LT" sz="3100" b="0" i="1" u="none" strike="noStrike" cap="none">
                <a:solidFill>
                  <a:srgbClr val="056839"/>
                </a:solidFill>
                <a:highlight>
                  <a:srgbClr val="FFFFFF"/>
                </a:highlight>
                <a:uFill>
                  <a:noFill/>
                </a:uFill>
                <a:latin typeface="Calibri"/>
                <a:ea typeface="Calibri"/>
                <a:cs typeface="Calibri"/>
                <a:sym typeface="Calibri"/>
                <a:hlinkClick r:id="rId18">
                  <a:extLst>
                    <a:ext uri="{A12FA001-AC4F-418D-AE19-62706E023703}">
                      <ahyp:hlinkClr xmlns:ahyp="http://schemas.microsoft.com/office/drawing/2018/hyperlinkcolor" val="tx"/>
                    </a:ext>
                  </a:extLst>
                </a:hlinkClick>
              </a:rPr>
              <a:t>keemistemperatuuri</a:t>
            </a:r>
            <a:r>
              <a:rPr lang="lt-LT" sz="3100" b="0" i="1" u="none" strike="noStrike" cap="none">
                <a:solidFill>
                  <a:srgbClr val="056839"/>
                </a:solidFill>
                <a:highlight>
                  <a:srgbClr val="FFFFFF"/>
                </a:highlight>
                <a:latin typeface="Calibri"/>
                <a:ea typeface="Calibri"/>
                <a:cs typeface="Calibri"/>
                <a:sym typeface="Calibri"/>
              </a:rPr>
              <a:t>; eelkõige protsess, mille käigus vedel </a:t>
            </a:r>
            <a:r>
              <a:rPr lang="lt-LT" sz="3100" b="0" i="1" u="none" strike="noStrike" cap="none">
                <a:solidFill>
                  <a:srgbClr val="056839"/>
                </a:solidFill>
                <a:highlight>
                  <a:srgbClr val="FFFFFF"/>
                </a:highlight>
                <a:uFill>
                  <a:noFill/>
                </a:uFill>
                <a:latin typeface="Calibri"/>
                <a:ea typeface="Calibri"/>
                <a:cs typeface="Calibri"/>
                <a:sym typeface="Calibri"/>
                <a:hlinkClick r:id="rId19">
                  <a:extLst>
                    <a:ext uri="{A12FA001-AC4F-418D-AE19-62706E023703}">
                      <ahyp:hlinkClr xmlns:ahyp="http://schemas.microsoft.com/office/drawing/2018/hyperlinkcolor" val="tx"/>
                    </a:ext>
                  </a:extLst>
                </a:hlinkClick>
              </a:rPr>
              <a:t>vesi </a:t>
            </a:r>
            <a:r>
              <a:rPr lang="lt-LT" sz="3100" b="0" i="1" u="none" strike="noStrike" cap="none">
                <a:solidFill>
                  <a:srgbClr val="056839"/>
                </a:solidFill>
                <a:highlight>
                  <a:srgbClr val="FFFFFF"/>
                </a:highlight>
                <a:latin typeface="Calibri"/>
                <a:ea typeface="Calibri"/>
                <a:cs typeface="Calibri"/>
                <a:sym typeface="Calibri"/>
              </a:rPr>
              <a:t>siseneb </a:t>
            </a:r>
            <a:r>
              <a:rPr lang="lt-LT" sz="3100" b="0" i="1" u="none" strike="noStrike" cap="none">
                <a:solidFill>
                  <a:srgbClr val="056839"/>
                </a:solidFill>
                <a:highlight>
                  <a:srgbClr val="FFFFFF"/>
                </a:highlight>
                <a:uFill>
                  <a:noFill/>
                </a:uFill>
                <a:latin typeface="Calibri"/>
                <a:ea typeface="Calibri"/>
                <a:cs typeface="Calibri"/>
                <a:sym typeface="Calibri"/>
                <a:hlinkClick r:id="rId20">
                  <a:extLst>
                    <a:ext uri="{A12FA001-AC4F-418D-AE19-62706E023703}">
                      <ahyp:hlinkClr xmlns:ahyp="http://schemas.microsoft.com/office/drawing/2018/hyperlinkcolor" val="tx"/>
                    </a:ext>
                  </a:extLst>
                </a:hlinkClick>
              </a:rPr>
              <a:t>atmosfääri </a:t>
            </a:r>
            <a:r>
              <a:rPr lang="lt-LT" sz="3100" b="0" i="1" u="none" strike="noStrike" cap="none">
                <a:solidFill>
                  <a:srgbClr val="056839"/>
                </a:solidFill>
                <a:highlight>
                  <a:srgbClr val="FFFFFF"/>
                </a:highlight>
                <a:latin typeface="Calibri"/>
                <a:ea typeface="Calibri"/>
                <a:cs typeface="Calibri"/>
                <a:sym typeface="Calibri"/>
              </a:rPr>
              <a:t>veeauruna </a:t>
            </a:r>
            <a:r>
              <a:rPr lang="lt-LT" sz="3100" b="0" i="1" u="none" strike="noStrike" cap="none">
                <a:solidFill>
                  <a:srgbClr val="056839"/>
                </a:solidFill>
                <a:highlight>
                  <a:srgbClr val="FFFFFF"/>
                </a:highlight>
                <a:uFill>
                  <a:noFill/>
                </a:uFill>
                <a:latin typeface="Calibri"/>
                <a:ea typeface="Calibri"/>
                <a:cs typeface="Calibri"/>
                <a:sym typeface="Calibri"/>
                <a:hlinkClick r:id="rId21">
                  <a:extLst>
                    <a:ext uri="{A12FA001-AC4F-418D-AE19-62706E023703}">
                      <ahyp:hlinkClr xmlns:ahyp="http://schemas.microsoft.com/office/drawing/2018/hyperlinkcolor" val="tx"/>
                    </a:ext>
                  </a:extLst>
                </a:hlinkClick>
              </a:rPr>
              <a:t>veeringluses</a:t>
            </a:r>
            <a:r>
              <a:rPr lang="lt-LT" sz="3100" b="0" i="1" u="none" strike="noStrike" cap="none">
                <a:solidFill>
                  <a:srgbClr val="056839"/>
                </a:solidFill>
                <a:highlight>
                  <a:srgbClr val="FFFFFF"/>
                </a:highlight>
                <a:latin typeface="Calibri"/>
                <a:ea typeface="Calibri"/>
                <a:cs typeface="Calibri"/>
                <a:sym typeface="Calibri"/>
              </a:rPr>
              <a:t>".</a:t>
            </a:r>
            <a:endParaRPr sz="3100" b="0" i="1" u="none" strike="noStrike" cap="none">
              <a:solidFill>
                <a:srgbClr val="056839"/>
              </a:solidFill>
              <a:highlight>
                <a:srgbClr val="FFFFFF"/>
              </a:highlight>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800"/>
              <a:buFont typeface="Arial"/>
              <a:buNone/>
            </a:pPr>
            <a:r>
              <a:rPr lang="lt-LT" sz="1800" b="0" i="0" u="sng" strike="noStrike" cap="none">
                <a:solidFill>
                  <a:schemeClr val="hlink"/>
                </a:solidFill>
                <a:highlight>
                  <a:srgbClr val="FFFFFF"/>
                </a:highlight>
                <a:latin typeface="Calibri"/>
                <a:ea typeface="Calibri"/>
                <a:cs typeface="Calibri"/>
                <a:sym typeface="Calibri"/>
                <a:hlinkClick r:id="rId22"/>
              </a:rPr>
              <a:t>https://www.britannica.com/science/evaporation</a:t>
            </a:r>
            <a:endParaRPr sz="1800" b="0" i="0" u="none" strike="noStrike" cap="none">
              <a:solidFill>
                <a:srgbClr val="056839"/>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2400" b="1" i="0" u="none" strike="noStrike" cap="none">
              <a:solidFill>
                <a:srgbClr val="056839"/>
              </a:solidFill>
              <a:highlight>
                <a:srgbClr val="FFFFFF"/>
              </a:highlight>
              <a:latin typeface="Calibri"/>
              <a:ea typeface="Calibri"/>
              <a:cs typeface="Calibri"/>
              <a:sym typeface="Calibri"/>
            </a:endParaRPr>
          </a:p>
        </p:txBody>
      </p:sp>
      <p:sp>
        <p:nvSpPr>
          <p:cNvPr id="323" name="Google Shape;323;g148a04ea564_0_42"/>
          <p:cNvSpPr txBox="1"/>
          <p:nvPr/>
        </p:nvSpPr>
        <p:spPr>
          <a:xfrm>
            <a:off x="1244730" y="5821107"/>
            <a:ext cx="16933500" cy="17508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lt-LT" sz="3100" b="0" i="1" u="none" strike="noStrike" cap="none">
                <a:solidFill>
                  <a:srgbClr val="25AAE1"/>
                </a:solidFill>
                <a:latin typeface="Calibri"/>
                <a:ea typeface="Calibri"/>
                <a:cs typeface="Calibri"/>
                <a:sym typeface="Calibri"/>
              </a:rPr>
              <a:t>"</a:t>
            </a:r>
            <a:r>
              <a:rPr lang="lt-LT" sz="3100" b="1" i="1" u="none" strike="noStrike" cap="none">
                <a:solidFill>
                  <a:srgbClr val="25AAE1"/>
                </a:solidFill>
                <a:latin typeface="Calibri"/>
                <a:ea typeface="Calibri"/>
                <a:cs typeface="Calibri"/>
                <a:sym typeface="Calibri"/>
              </a:rPr>
              <a:t>Kondensatsioon </a:t>
            </a:r>
            <a:r>
              <a:rPr lang="lt-LT" sz="3100" b="0" i="1" u="none" strike="noStrike" cap="none">
                <a:solidFill>
                  <a:srgbClr val="056839"/>
                </a:solidFill>
                <a:latin typeface="Calibri"/>
                <a:ea typeface="Calibri"/>
                <a:cs typeface="Calibri"/>
                <a:sym typeface="Calibri"/>
              </a:rPr>
              <a:t>- veepiisad, mis tekivad külmadele akendele või muudele pindadele kuuma õhu või auru jahtumise tagajärjel".</a:t>
            </a:r>
            <a:endParaRPr sz="3100" b="0" i="1"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lt-LT" sz="1800" b="0" i="0" u="sng" strike="noStrike" cap="none">
                <a:solidFill>
                  <a:schemeClr val="hlink"/>
                </a:solidFill>
                <a:latin typeface="Calibri"/>
                <a:ea typeface="Calibri"/>
                <a:cs typeface="Calibri"/>
                <a:sym typeface="Calibri"/>
                <a:hlinkClick r:id="rId23"/>
              </a:rPr>
              <a:t>https://dictionary.cambridge.org/dictionary/english/condensation</a:t>
            </a:r>
            <a:endParaRPr sz="18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2400" b="1" i="0" u="none" strike="noStrike" cap="none">
              <a:solidFill>
                <a:srgbClr val="056839"/>
              </a:solidFill>
              <a:latin typeface="Calibri"/>
              <a:ea typeface="Calibri"/>
              <a:cs typeface="Calibri"/>
              <a:sym typeface="Calibri"/>
            </a:endParaRPr>
          </a:p>
        </p:txBody>
      </p:sp>
      <p:sp>
        <p:nvSpPr>
          <p:cNvPr id="324" name="Google Shape;324;g148a04ea564_0_42"/>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325" name="Google Shape;325;g148a04ea564_0_42"/>
          <p:cNvSpPr/>
          <p:nvPr/>
        </p:nvSpPr>
        <p:spPr>
          <a:xfrm rot="-5400000">
            <a:off x="15308835" y="5021848"/>
            <a:ext cx="102864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3" descr="Graphical user interface, text&#10;&#10;Description automatically generated"/>
          <p:cNvPicPr preferRelativeResize="0"/>
          <p:nvPr/>
        </p:nvPicPr>
        <p:blipFill rotWithShape="1">
          <a:blip r:embed="rId3">
            <a:alphaModFix/>
          </a:blip>
          <a:srcRect/>
          <a:stretch/>
        </p:blipFill>
        <p:spPr>
          <a:xfrm>
            <a:off x="159219" y="9117953"/>
            <a:ext cx="5165965" cy="1083795"/>
          </a:xfrm>
          <a:prstGeom prst="rect">
            <a:avLst/>
          </a:prstGeom>
          <a:noFill/>
          <a:ln>
            <a:noFill/>
          </a:ln>
        </p:spPr>
      </p:pic>
      <p:pic>
        <p:nvPicPr>
          <p:cNvPr id="104" name="Google Shape;104;p3" descr="Logo&#10;&#10;Description automatically generated"/>
          <p:cNvPicPr preferRelativeResize="0"/>
          <p:nvPr/>
        </p:nvPicPr>
        <p:blipFill rotWithShape="1">
          <a:blip r:embed="rId4">
            <a:alphaModFix/>
          </a:blip>
          <a:srcRect/>
          <a:stretch/>
        </p:blipFill>
        <p:spPr>
          <a:xfrm>
            <a:off x="15232290" y="8150586"/>
            <a:ext cx="3931187" cy="1934692"/>
          </a:xfrm>
          <a:prstGeom prst="rect">
            <a:avLst/>
          </a:prstGeom>
          <a:noFill/>
          <a:ln>
            <a:noFill/>
          </a:ln>
        </p:spPr>
      </p:pic>
      <p:sp>
        <p:nvSpPr>
          <p:cNvPr id="105" name="Google Shape;105;p3"/>
          <p:cNvSpPr/>
          <p:nvPr/>
        </p:nvSpPr>
        <p:spPr>
          <a:xfrm>
            <a:off x="0" y="485267"/>
            <a:ext cx="5970900" cy="1788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06" name="Google Shape;106;p3"/>
          <p:cNvSpPr/>
          <p:nvPr/>
        </p:nvSpPr>
        <p:spPr>
          <a:xfrm>
            <a:off x="6926955" y="485267"/>
            <a:ext cx="6720000" cy="1788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07" name="Google Shape;107;p3"/>
          <p:cNvSpPr/>
          <p:nvPr/>
        </p:nvSpPr>
        <p:spPr>
          <a:xfrm>
            <a:off x="14603073" y="485267"/>
            <a:ext cx="5970900" cy="1788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08" name="Google Shape;108;p3"/>
          <p:cNvSpPr/>
          <p:nvPr/>
        </p:nvSpPr>
        <p:spPr>
          <a:xfrm>
            <a:off x="0" y="8986878"/>
            <a:ext cx="14763600" cy="957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09" name="Google Shape;109;p3"/>
          <p:cNvSpPr txBox="1"/>
          <p:nvPr/>
        </p:nvSpPr>
        <p:spPr>
          <a:xfrm>
            <a:off x="1104081" y="949332"/>
            <a:ext cx="15233100" cy="15045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lt-LT" sz="5900" b="1" i="0" u="none" strike="noStrike" cap="none">
                <a:solidFill>
                  <a:srgbClr val="056839"/>
                </a:solidFill>
                <a:latin typeface="Calibri"/>
                <a:ea typeface="Calibri"/>
                <a:cs typeface="Calibri"/>
                <a:sym typeface="Calibri"/>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0"/>
                  </a:ext>
                </a:extLst>
              </a:rPr>
              <a:t>Õpiväljundid </a:t>
            </a:r>
            <a:endParaRPr sz="3300" b="1" i="0" u="none" strike="noStrike" cap="none">
              <a:solidFill>
                <a:srgbClr val="C55A1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Calibri"/>
              <a:ea typeface="Calibri"/>
              <a:cs typeface="Calibri"/>
              <a:sym typeface="Calibri"/>
            </a:endParaRPr>
          </a:p>
        </p:txBody>
      </p:sp>
      <p:sp>
        <p:nvSpPr>
          <p:cNvPr id="110" name="Google Shape;110;p3"/>
          <p:cNvSpPr txBox="1"/>
          <p:nvPr/>
        </p:nvSpPr>
        <p:spPr>
          <a:xfrm>
            <a:off x="1762499" y="2188857"/>
            <a:ext cx="16933500" cy="5137200"/>
          </a:xfrm>
          <a:prstGeom prst="rect">
            <a:avLst/>
          </a:prstGeom>
          <a:noFill/>
          <a:ln>
            <a:noFill/>
          </a:ln>
        </p:spPr>
        <p:txBody>
          <a:bodyPr spcFirstLastPara="1" wrap="square" lIns="148575" tIns="74275" rIns="148575" bIns="74275" anchor="t" anchorCtr="0">
            <a:spAutoFit/>
          </a:bodyPr>
          <a:lstStyle/>
          <a:p>
            <a:pPr marL="749300" marR="0" lvl="0" indent="-609600" algn="l" rtl="0">
              <a:lnSpc>
                <a:spcPct val="100000"/>
              </a:lnSpc>
              <a:spcBef>
                <a:spcPts val="0"/>
              </a:spcBef>
              <a:spcAft>
                <a:spcPts val="0"/>
              </a:spcAft>
              <a:buClr>
                <a:srgbClr val="056839"/>
              </a:buClr>
              <a:buSzPts val="3600"/>
              <a:buFont typeface="Calibri"/>
              <a:buChar char="●"/>
            </a:pPr>
            <a:r>
              <a:rPr lang="lt-LT" sz="3600" b="0" i="0" u="none" strike="noStrike" cap="none">
                <a:solidFill>
                  <a:srgbClr val="056839"/>
                </a:solidFill>
                <a:latin typeface="Calibri"/>
                <a:ea typeface="Calibri"/>
                <a:cs typeface="Calibri"/>
                <a:sym typeface="Calibri"/>
              </a:rPr>
              <a:t>Mõista veeringlust Maa peal, maa sees ja maa kohal, veetüüpe ja nende tähtsust ökosüsteemidele, bioloogilisele mitmekesisusele, inimestele.</a:t>
            </a:r>
            <a:endParaRPr sz="3600" b="0" i="0" u="none" strike="noStrike" cap="none">
              <a:solidFill>
                <a:srgbClr val="056839"/>
              </a:solidFill>
              <a:latin typeface="Calibri"/>
              <a:ea typeface="Calibri"/>
              <a:cs typeface="Calibri"/>
              <a:sym typeface="Calibri"/>
            </a:endParaRPr>
          </a:p>
          <a:p>
            <a:pPr marL="74930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56839"/>
              </a:solidFill>
              <a:latin typeface="Calibri"/>
              <a:ea typeface="Calibri"/>
              <a:cs typeface="Calibri"/>
              <a:sym typeface="Calibri"/>
            </a:endParaRPr>
          </a:p>
          <a:p>
            <a:pPr marL="749300" marR="0" lvl="0" indent="-609600" algn="l" rtl="0">
              <a:lnSpc>
                <a:spcPct val="100000"/>
              </a:lnSpc>
              <a:spcBef>
                <a:spcPts val="0"/>
              </a:spcBef>
              <a:spcAft>
                <a:spcPts val="0"/>
              </a:spcAft>
              <a:buClr>
                <a:srgbClr val="056839"/>
              </a:buClr>
              <a:buSzPts val="3600"/>
              <a:buFont typeface="Calibri"/>
              <a:buChar char="●"/>
            </a:pPr>
            <a:r>
              <a:rPr lang="lt-LT" sz="3600" b="0" i="0" u="none" strike="noStrike" cap="none">
                <a:solidFill>
                  <a:srgbClr val="056839"/>
                </a:solidFill>
                <a:latin typeface="Calibri"/>
                <a:ea typeface="Calibri"/>
                <a:cs typeface="Calibri"/>
                <a:sym typeface="Calibri"/>
              </a:rPr>
              <a:t>Analüüsida veekasutust, tarbimisharjumusi</a:t>
            </a:r>
            <a:endParaRPr sz="3600" b="0" i="0" u="none" strike="noStrike" cap="none">
              <a:solidFill>
                <a:srgbClr val="056839"/>
              </a:solidFill>
              <a:latin typeface="Calibri"/>
              <a:ea typeface="Calibri"/>
              <a:cs typeface="Calibri"/>
              <a:sym typeface="Calibri"/>
            </a:endParaRPr>
          </a:p>
          <a:p>
            <a:pPr marL="74930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56839"/>
              </a:solidFill>
              <a:latin typeface="Calibri"/>
              <a:ea typeface="Calibri"/>
              <a:cs typeface="Calibri"/>
              <a:sym typeface="Calibri"/>
            </a:endParaRPr>
          </a:p>
          <a:p>
            <a:pPr marL="749300" marR="0" lvl="0" indent="-609600" algn="l" rtl="0">
              <a:lnSpc>
                <a:spcPct val="100000"/>
              </a:lnSpc>
              <a:spcBef>
                <a:spcPts val="0"/>
              </a:spcBef>
              <a:spcAft>
                <a:spcPts val="0"/>
              </a:spcAft>
              <a:buClr>
                <a:srgbClr val="056839"/>
              </a:buClr>
              <a:buSzPts val="3600"/>
              <a:buFont typeface="Calibri"/>
              <a:buChar char="●"/>
            </a:pPr>
            <a:r>
              <a:rPr lang="lt-LT" sz="3600" b="0" i="0" u="none" strike="noStrike" cap="none">
                <a:solidFill>
                  <a:srgbClr val="056839"/>
                </a:solidFill>
                <a:latin typeface="Calibri"/>
                <a:ea typeface="Calibri"/>
                <a:cs typeface="Calibri"/>
                <a:sym typeface="Calibri"/>
              </a:rPr>
              <a:t>Rakendada teadmisi veereostuse kohta, valides toidu, riiete, puhastus-, hügieeni- ja kosmeetikatoodete tootmise.</a:t>
            </a:r>
            <a:endParaRPr sz="3600" b="0" i="0" u="none" strike="noStrike" cap="none">
              <a:solidFill>
                <a:srgbClr val="056839"/>
              </a:solidFill>
              <a:latin typeface="Calibri"/>
              <a:ea typeface="Calibri"/>
              <a:cs typeface="Calibri"/>
              <a:sym typeface="Calibri"/>
            </a:endParaRPr>
          </a:p>
          <a:p>
            <a:pPr marL="74930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56839"/>
              </a:solidFill>
              <a:latin typeface="Calibri"/>
              <a:ea typeface="Calibri"/>
              <a:cs typeface="Calibri"/>
              <a:sym typeface="Calibri"/>
            </a:endParaRPr>
          </a:p>
          <a:p>
            <a:pPr marL="749300" marR="0" lvl="0" indent="-609600" algn="l" rtl="0">
              <a:lnSpc>
                <a:spcPct val="100000"/>
              </a:lnSpc>
              <a:spcBef>
                <a:spcPts val="0"/>
              </a:spcBef>
              <a:spcAft>
                <a:spcPts val="0"/>
              </a:spcAft>
              <a:buClr>
                <a:srgbClr val="056839"/>
              </a:buClr>
              <a:buSzPts val="3600"/>
              <a:buFont typeface="Calibri"/>
              <a:buChar char="●"/>
            </a:pPr>
            <a:r>
              <a:rPr lang="lt-LT" sz="3600" b="0" i="0" u="none" strike="noStrike" cap="none">
                <a:solidFill>
                  <a:srgbClr val="056839"/>
                </a:solidFill>
                <a:latin typeface="Calibri"/>
                <a:ea typeface="Calibri"/>
                <a:cs typeface="Calibri"/>
                <a:sym typeface="Calibri"/>
              </a:rPr>
              <a:t>Virtuaalse vee ja vee jalajälje kontseptsiooni rakendamine kaupade valikul</a:t>
            </a:r>
            <a:endParaRPr sz="3600" b="0" i="0" u="none" strike="noStrike" cap="none">
              <a:solidFill>
                <a:srgbClr val="056839"/>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11"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331" name="Google Shape;331;p11"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sp>
        <p:nvSpPr>
          <p:cNvPr id="332" name="Google Shape;332;p11"/>
          <p:cNvSpPr txBox="1"/>
          <p:nvPr/>
        </p:nvSpPr>
        <p:spPr>
          <a:xfrm>
            <a:off x="728048" y="256040"/>
            <a:ext cx="15630000" cy="10581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lt-LT" sz="5900" b="1" i="0" u="none" strike="noStrike" cap="none">
                <a:solidFill>
                  <a:srgbClr val="056839"/>
                </a:solidFill>
                <a:latin typeface="Calibri"/>
                <a:ea typeface="Calibri"/>
                <a:cs typeface="Calibri"/>
                <a:sym typeface="Calibri"/>
              </a:rPr>
              <a:t>Teema 1: Ülemaailmne veetsükkel</a:t>
            </a:r>
            <a:endParaRPr sz="3300" b="1" i="0" u="none" strike="noStrike" cap="none">
              <a:solidFill>
                <a:srgbClr val="C55A11"/>
              </a:solidFill>
              <a:latin typeface="Calibri"/>
              <a:ea typeface="Calibri"/>
              <a:cs typeface="Calibri"/>
              <a:sym typeface="Calibri"/>
            </a:endParaRPr>
          </a:p>
        </p:txBody>
      </p:sp>
      <p:pic>
        <p:nvPicPr>
          <p:cNvPr id="333" name="Google Shape;333;p11"/>
          <p:cNvPicPr preferRelativeResize="0"/>
          <p:nvPr/>
        </p:nvPicPr>
        <p:blipFill rotWithShape="1">
          <a:blip r:embed="rId5">
            <a:alphaModFix/>
          </a:blip>
          <a:srcRect/>
          <a:stretch/>
        </p:blipFill>
        <p:spPr>
          <a:xfrm>
            <a:off x="988959" y="1963501"/>
            <a:ext cx="7497675" cy="5885663"/>
          </a:xfrm>
          <a:prstGeom prst="rect">
            <a:avLst/>
          </a:prstGeom>
          <a:noFill/>
          <a:ln>
            <a:noFill/>
          </a:ln>
        </p:spPr>
      </p:pic>
      <p:sp>
        <p:nvSpPr>
          <p:cNvPr id="334" name="Google Shape;334;p11"/>
          <p:cNvSpPr txBox="1"/>
          <p:nvPr/>
        </p:nvSpPr>
        <p:spPr>
          <a:xfrm>
            <a:off x="988959" y="7991981"/>
            <a:ext cx="10087500" cy="9312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lt-LT" sz="1800" b="0" i="0" u="none" strike="noStrike" cap="none">
                <a:solidFill>
                  <a:srgbClr val="000000"/>
                </a:solidFill>
                <a:latin typeface="Calibri"/>
                <a:ea typeface="Calibri"/>
                <a:cs typeface="Calibri"/>
                <a:sym typeface="Calibri"/>
              </a:rPr>
              <a:t>Pildi allikas: </a:t>
            </a:r>
            <a:r>
              <a:rPr lang="lt-LT" sz="1800" b="0" i="0" u="sng" strike="noStrike" cap="none">
                <a:solidFill>
                  <a:schemeClr val="hlink"/>
                </a:solidFill>
                <a:latin typeface="Calibri"/>
                <a:ea typeface="Calibri"/>
                <a:cs typeface="Calibri"/>
                <a:sym typeface="Calibri"/>
                <a:hlinkClick r:id="rId6"/>
              </a:rPr>
              <a:t>https://www.freshwaterinflow.org/hydrologic-cycle/</a:t>
            </a: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Calibri"/>
              <a:ea typeface="Calibri"/>
              <a:cs typeface="Calibri"/>
              <a:sym typeface="Calibri"/>
            </a:endParaRPr>
          </a:p>
        </p:txBody>
      </p:sp>
      <p:sp>
        <p:nvSpPr>
          <p:cNvPr id="335" name="Google Shape;335;p11"/>
          <p:cNvSpPr txBox="1"/>
          <p:nvPr/>
        </p:nvSpPr>
        <p:spPr>
          <a:xfrm>
            <a:off x="9754172" y="1399163"/>
            <a:ext cx="9469500" cy="7443600"/>
          </a:xfrm>
          <a:prstGeom prst="rect">
            <a:avLst/>
          </a:prstGeom>
          <a:noFill/>
          <a:ln>
            <a:noFill/>
          </a:ln>
        </p:spPr>
        <p:txBody>
          <a:bodyPr spcFirstLastPara="1" wrap="square" lIns="148575" tIns="148575" rIns="148575" bIns="148575" anchor="t" anchorCtr="0">
            <a:spAutoFit/>
          </a:bodyPr>
          <a:lstStyle/>
          <a:p>
            <a:pPr marL="0" marR="0" lvl="0" indent="0" algn="l" rtl="0">
              <a:lnSpc>
                <a:spcPct val="115000"/>
              </a:lnSpc>
              <a:spcBef>
                <a:spcPts val="0"/>
              </a:spcBef>
              <a:spcAft>
                <a:spcPts val="0"/>
              </a:spcAft>
              <a:buClr>
                <a:schemeClr val="dk1"/>
              </a:buClr>
              <a:buSzPts val="1800"/>
              <a:buFont typeface="Arial"/>
              <a:buNone/>
            </a:pPr>
            <a:r>
              <a:rPr lang="lt-LT" sz="3400" b="1" i="0" u="none" strike="noStrike" cap="none">
                <a:solidFill>
                  <a:srgbClr val="056839"/>
                </a:solidFill>
                <a:latin typeface="Calibri"/>
                <a:ea typeface="Calibri"/>
                <a:cs typeface="Calibri"/>
                <a:sym typeface="Calibri"/>
              </a:rPr>
              <a:t>Veevarud Maa veeringluses on:</a:t>
            </a:r>
            <a:endParaRPr sz="3400" b="1" i="0" u="none" strike="noStrike" cap="none">
              <a:solidFill>
                <a:srgbClr val="056839"/>
              </a:solidFill>
              <a:latin typeface="Calibri"/>
              <a:ea typeface="Calibri"/>
              <a:cs typeface="Calibri"/>
              <a:sym typeface="Calibri"/>
            </a:endParaRPr>
          </a:p>
          <a:p>
            <a:pPr marL="749300" marR="0" lvl="0" indent="-596900" algn="l" rtl="0">
              <a:lnSpc>
                <a:spcPct val="115000"/>
              </a:lnSpc>
              <a:spcBef>
                <a:spcPts val="0"/>
              </a:spcBef>
              <a:spcAft>
                <a:spcPts val="0"/>
              </a:spcAft>
              <a:buClr>
                <a:srgbClr val="056839"/>
              </a:buClr>
              <a:buSzPts val="3400"/>
              <a:buFont typeface="Calibri"/>
              <a:buChar char="➔"/>
            </a:pPr>
            <a:r>
              <a:rPr lang="lt-LT" sz="3400" b="0" i="0" u="none" strike="noStrike" cap="none">
                <a:solidFill>
                  <a:srgbClr val="056839"/>
                </a:solidFill>
                <a:latin typeface="Calibri"/>
                <a:ea typeface="Calibri"/>
                <a:cs typeface="Calibri"/>
                <a:sym typeface="Calibri"/>
              </a:rPr>
              <a:t>Maailma ookeanid, mered, lahed</a:t>
            </a:r>
            <a:endParaRPr sz="3400" b="0" i="0" u="none" strike="noStrike" cap="none">
              <a:solidFill>
                <a:srgbClr val="056839"/>
              </a:solidFill>
              <a:latin typeface="Calibri"/>
              <a:ea typeface="Calibri"/>
              <a:cs typeface="Calibri"/>
              <a:sym typeface="Calibri"/>
            </a:endParaRPr>
          </a:p>
          <a:p>
            <a:pPr marL="749300" marR="0" lvl="0" indent="-596900" algn="l" rtl="0">
              <a:lnSpc>
                <a:spcPct val="115000"/>
              </a:lnSpc>
              <a:spcBef>
                <a:spcPts val="0"/>
              </a:spcBef>
              <a:spcAft>
                <a:spcPts val="0"/>
              </a:spcAft>
              <a:buClr>
                <a:srgbClr val="056839"/>
              </a:buClr>
              <a:buSzPts val="3400"/>
              <a:buFont typeface="Calibri"/>
              <a:buChar char="➔"/>
            </a:pPr>
            <a:r>
              <a:rPr lang="lt-LT" sz="3400" b="0" i="0" u="none" strike="noStrike" cap="none">
                <a:solidFill>
                  <a:srgbClr val="056839"/>
                </a:solidFill>
                <a:latin typeface="Calibri"/>
                <a:ea typeface="Calibri"/>
                <a:cs typeface="Calibri"/>
                <a:sym typeface="Calibri"/>
              </a:rPr>
              <a:t>Jäämütsid, liustikud ja püsiv lumekate</a:t>
            </a:r>
            <a:endParaRPr sz="3400" b="0" i="0" u="none" strike="noStrike" cap="none">
              <a:solidFill>
                <a:srgbClr val="056839"/>
              </a:solidFill>
              <a:latin typeface="Calibri"/>
              <a:ea typeface="Calibri"/>
              <a:cs typeface="Calibri"/>
              <a:sym typeface="Calibri"/>
            </a:endParaRPr>
          </a:p>
          <a:p>
            <a:pPr marL="749300" marR="0" lvl="0" indent="-596900" algn="l" rtl="0">
              <a:lnSpc>
                <a:spcPct val="115000"/>
              </a:lnSpc>
              <a:spcBef>
                <a:spcPts val="0"/>
              </a:spcBef>
              <a:spcAft>
                <a:spcPts val="0"/>
              </a:spcAft>
              <a:buClr>
                <a:srgbClr val="056839"/>
              </a:buClr>
              <a:buSzPts val="3400"/>
              <a:buFont typeface="Calibri"/>
              <a:buChar char="➔"/>
            </a:pPr>
            <a:r>
              <a:rPr lang="lt-LT" sz="3400" b="0" i="0" u="none" strike="noStrike" cap="none">
                <a:solidFill>
                  <a:srgbClr val="056839"/>
                </a:solidFill>
                <a:latin typeface="Calibri"/>
                <a:ea typeface="Calibri"/>
                <a:cs typeface="Calibri"/>
                <a:sym typeface="Calibri"/>
              </a:rPr>
              <a:t>Põhjavesi (magevesi, soolane vesi)</a:t>
            </a:r>
            <a:endParaRPr sz="3400" b="0" i="0" u="none" strike="noStrike" cap="none">
              <a:solidFill>
                <a:srgbClr val="056839"/>
              </a:solidFill>
              <a:latin typeface="Calibri"/>
              <a:ea typeface="Calibri"/>
              <a:cs typeface="Calibri"/>
              <a:sym typeface="Calibri"/>
            </a:endParaRPr>
          </a:p>
          <a:p>
            <a:pPr marL="749300" marR="0" lvl="0" indent="-596900" algn="l" rtl="0">
              <a:lnSpc>
                <a:spcPct val="115000"/>
              </a:lnSpc>
              <a:spcBef>
                <a:spcPts val="0"/>
              </a:spcBef>
              <a:spcAft>
                <a:spcPts val="0"/>
              </a:spcAft>
              <a:buClr>
                <a:srgbClr val="056839"/>
              </a:buClr>
              <a:buSzPts val="3400"/>
              <a:buFont typeface="Calibri"/>
              <a:buChar char="➔"/>
            </a:pPr>
            <a:r>
              <a:rPr lang="lt-LT" sz="3400" b="0" i="0" u="none" strike="noStrike" cap="none">
                <a:solidFill>
                  <a:srgbClr val="056839"/>
                </a:solidFill>
                <a:latin typeface="Calibri"/>
                <a:ea typeface="Calibri"/>
                <a:cs typeface="Calibri"/>
                <a:sym typeface="Calibri"/>
              </a:rPr>
              <a:t>Maapealne jää igikeltsa kihtide vööndites</a:t>
            </a:r>
            <a:endParaRPr sz="3400" b="0" i="0" u="none" strike="noStrike" cap="none">
              <a:solidFill>
                <a:srgbClr val="056839"/>
              </a:solidFill>
              <a:latin typeface="Calibri"/>
              <a:ea typeface="Calibri"/>
              <a:cs typeface="Calibri"/>
              <a:sym typeface="Calibri"/>
            </a:endParaRPr>
          </a:p>
          <a:p>
            <a:pPr marL="749300" marR="0" lvl="0" indent="-596900" algn="l" rtl="0">
              <a:lnSpc>
                <a:spcPct val="115000"/>
              </a:lnSpc>
              <a:spcBef>
                <a:spcPts val="0"/>
              </a:spcBef>
              <a:spcAft>
                <a:spcPts val="0"/>
              </a:spcAft>
              <a:buClr>
                <a:srgbClr val="056839"/>
              </a:buClr>
              <a:buSzPts val="3400"/>
              <a:buFont typeface="Calibri"/>
              <a:buChar char="➔"/>
            </a:pPr>
            <a:r>
              <a:rPr lang="lt-LT" sz="3400" b="0" i="0" u="none" strike="noStrike" cap="none">
                <a:solidFill>
                  <a:srgbClr val="056839"/>
                </a:solidFill>
                <a:latin typeface="Calibri"/>
                <a:ea typeface="Calibri"/>
                <a:cs typeface="Calibri"/>
                <a:sym typeface="Calibri"/>
              </a:rPr>
              <a:t>Vesi järvedes (magevesi, soolane vesi)</a:t>
            </a:r>
            <a:endParaRPr sz="3400" b="0" i="0" u="none" strike="noStrike" cap="none">
              <a:solidFill>
                <a:srgbClr val="056839"/>
              </a:solidFill>
              <a:latin typeface="Calibri"/>
              <a:ea typeface="Calibri"/>
              <a:cs typeface="Calibri"/>
              <a:sym typeface="Calibri"/>
            </a:endParaRPr>
          </a:p>
          <a:p>
            <a:pPr marL="749300" marR="0" lvl="0" indent="-596900" algn="l" rtl="0">
              <a:lnSpc>
                <a:spcPct val="115000"/>
              </a:lnSpc>
              <a:spcBef>
                <a:spcPts val="0"/>
              </a:spcBef>
              <a:spcAft>
                <a:spcPts val="0"/>
              </a:spcAft>
              <a:buClr>
                <a:srgbClr val="056839"/>
              </a:buClr>
              <a:buSzPts val="3400"/>
              <a:buFont typeface="Calibri"/>
              <a:buChar char="➔"/>
            </a:pPr>
            <a:r>
              <a:rPr lang="lt-LT" sz="3400" b="0" i="0" u="none" strike="noStrike" cap="none">
                <a:solidFill>
                  <a:srgbClr val="056839"/>
                </a:solidFill>
                <a:latin typeface="Calibri"/>
                <a:ea typeface="Calibri"/>
                <a:cs typeface="Calibri"/>
                <a:sym typeface="Calibri"/>
              </a:rPr>
              <a:t>Mulla niiskus</a:t>
            </a:r>
            <a:endParaRPr sz="3400" b="0" i="0" u="none" strike="noStrike" cap="none">
              <a:solidFill>
                <a:srgbClr val="056839"/>
              </a:solidFill>
              <a:latin typeface="Calibri"/>
              <a:ea typeface="Calibri"/>
              <a:cs typeface="Calibri"/>
              <a:sym typeface="Calibri"/>
            </a:endParaRPr>
          </a:p>
          <a:p>
            <a:pPr marL="749300" marR="0" lvl="0" indent="-596900" algn="l" rtl="0">
              <a:lnSpc>
                <a:spcPct val="115000"/>
              </a:lnSpc>
              <a:spcBef>
                <a:spcPts val="0"/>
              </a:spcBef>
              <a:spcAft>
                <a:spcPts val="0"/>
              </a:spcAft>
              <a:buClr>
                <a:srgbClr val="056839"/>
              </a:buClr>
              <a:buSzPts val="3400"/>
              <a:buFont typeface="Calibri"/>
              <a:buChar char="➔"/>
            </a:pPr>
            <a:r>
              <a:rPr lang="lt-LT" sz="3400" b="0" i="0" u="none" strike="noStrike" cap="none">
                <a:solidFill>
                  <a:srgbClr val="056839"/>
                </a:solidFill>
                <a:latin typeface="Calibri"/>
                <a:ea typeface="Calibri"/>
                <a:cs typeface="Calibri"/>
                <a:sym typeface="Calibri"/>
              </a:rPr>
              <a:t>Atmosfääri vesi</a:t>
            </a:r>
            <a:endParaRPr sz="3400" b="0" i="0" u="none" strike="noStrike" cap="none">
              <a:solidFill>
                <a:srgbClr val="056839"/>
              </a:solidFill>
              <a:latin typeface="Calibri"/>
              <a:ea typeface="Calibri"/>
              <a:cs typeface="Calibri"/>
              <a:sym typeface="Calibri"/>
            </a:endParaRPr>
          </a:p>
          <a:p>
            <a:pPr marL="749300" marR="0" lvl="0" indent="-596900" algn="l" rtl="0">
              <a:lnSpc>
                <a:spcPct val="115000"/>
              </a:lnSpc>
              <a:spcBef>
                <a:spcPts val="0"/>
              </a:spcBef>
              <a:spcAft>
                <a:spcPts val="0"/>
              </a:spcAft>
              <a:buClr>
                <a:srgbClr val="056839"/>
              </a:buClr>
              <a:buSzPts val="3400"/>
              <a:buFont typeface="Calibri"/>
              <a:buChar char="➔"/>
            </a:pPr>
            <a:r>
              <a:rPr lang="lt-LT" sz="3400" b="0" i="0" u="none" strike="noStrike" cap="none">
                <a:solidFill>
                  <a:srgbClr val="056839"/>
                </a:solidFill>
                <a:latin typeface="Calibri"/>
                <a:ea typeface="Calibri"/>
                <a:cs typeface="Calibri"/>
                <a:sym typeface="Calibri"/>
              </a:rPr>
              <a:t>Soode vesi</a:t>
            </a:r>
            <a:endParaRPr sz="3400" b="0" i="0" u="none" strike="noStrike" cap="none">
              <a:solidFill>
                <a:srgbClr val="056839"/>
              </a:solidFill>
              <a:latin typeface="Calibri"/>
              <a:ea typeface="Calibri"/>
              <a:cs typeface="Calibri"/>
              <a:sym typeface="Calibri"/>
            </a:endParaRPr>
          </a:p>
          <a:p>
            <a:pPr marL="749300" marR="0" lvl="0" indent="-596900" algn="l" rtl="0">
              <a:lnSpc>
                <a:spcPct val="115000"/>
              </a:lnSpc>
              <a:spcBef>
                <a:spcPts val="0"/>
              </a:spcBef>
              <a:spcAft>
                <a:spcPts val="0"/>
              </a:spcAft>
              <a:buClr>
                <a:srgbClr val="056839"/>
              </a:buClr>
              <a:buSzPts val="3400"/>
              <a:buFont typeface="Calibri"/>
              <a:buChar char="➔"/>
            </a:pPr>
            <a:r>
              <a:rPr lang="lt-LT" sz="3400" b="0" i="0" u="none" strike="noStrike" cap="none">
                <a:solidFill>
                  <a:srgbClr val="056839"/>
                </a:solidFill>
                <a:latin typeface="Calibri"/>
                <a:ea typeface="Calibri"/>
                <a:cs typeface="Calibri"/>
                <a:sym typeface="Calibri"/>
              </a:rPr>
              <a:t>Vesi jõgedes</a:t>
            </a:r>
            <a:endParaRPr sz="3400" b="0" i="0" u="none" strike="noStrike" cap="none">
              <a:solidFill>
                <a:srgbClr val="056839"/>
              </a:solidFill>
              <a:latin typeface="Calibri"/>
              <a:ea typeface="Calibri"/>
              <a:cs typeface="Calibri"/>
              <a:sym typeface="Calibri"/>
            </a:endParaRPr>
          </a:p>
          <a:p>
            <a:pPr marL="749300" marR="0" lvl="0" indent="-596900" algn="l" rtl="0">
              <a:lnSpc>
                <a:spcPct val="115000"/>
              </a:lnSpc>
              <a:spcBef>
                <a:spcPts val="0"/>
              </a:spcBef>
              <a:spcAft>
                <a:spcPts val="0"/>
              </a:spcAft>
              <a:buClr>
                <a:srgbClr val="056839"/>
              </a:buClr>
              <a:buSzPts val="3400"/>
              <a:buFont typeface="Calibri"/>
              <a:buChar char="➔"/>
            </a:pPr>
            <a:r>
              <a:rPr lang="lt-LT" sz="3400" b="0" i="0" u="none" strike="noStrike" cap="none">
                <a:solidFill>
                  <a:srgbClr val="056839"/>
                </a:solidFill>
                <a:latin typeface="Calibri"/>
                <a:ea typeface="Calibri"/>
                <a:cs typeface="Calibri"/>
                <a:sym typeface="Calibri"/>
              </a:rPr>
              <a:t>Bioloogiline vesi</a:t>
            </a:r>
            <a:endParaRPr sz="3900" b="0" i="0" u="none" strike="noStrike" cap="none">
              <a:solidFill>
                <a:srgbClr val="056839"/>
              </a:solidFill>
              <a:latin typeface="Calibri"/>
              <a:ea typeface="Calibri"/>
              <a:cs typeface="Calibri"/>
              <a:sym typeface="Calibri"/>
            </a:endParaRPr>
          </a:p>
        </p:txBody>
      </p:sp>
      <p:sp>
        <p:nvSpPr>
          <p:cNvPr id="336" name="Google Shape;336;p11"/>
          <p:cNvSpPr txBox="1"/>
          <p:nvPr/>
        </p:nvSpPr>
        <p:spPr>
          <a:xfrm>
            <a:off x="9692620" y="8889750"/>
            <a:ext cx="9012300" cy="12084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chemeClr val="dk1"/>
              </a:buClr>
              <a:buSzPts val="1800"/>
              <a:buFont typeface="Arial"/>
              <a:buNone/>
            </a:pPr>
            <a:r>
              <a:rPr lang="lt-LT" sz="1800" b="1" i="0" u="none" strike="noStrike" cap="none">
                <a:solidFill>
                  <a:schemeClr val="dk1"/>
                </a:solidFill>
                <a:latin typeface="Calibri"/>
                <a:ea typeface="Calibri"/>
                <a:cs typeface="Calibri"/>
                <a:sym typeface="Calibri"/>
              </a:rPr>
              <a:t>Maa veeringe</a:t>
            </a: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lt-LT" sz="1800" b="1" i="0" u="sng" strike="noStrike" cap="none">
                <a:solidFill>
                  <a:srgbClr val="1155CC"/>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https://www.youtube.com/watch?v=oaDkph9yQBs</a:t>
            </a: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Calibri"/>
              <a:ea typeface="Calibri"/>
              <a:cs typeface="Calibri"/>
              <a:sym typeface="Calibri"/>
            </a:endParaRPr>
          </a:p>
        </p:txBody>
      </p:sp>
      <p:pic>
        <p:nvPicPr>
          <p:cNvPr id="337" name="Google Shape;337;p11"/>
          <p:cNvPicPr preferRelativeResize="0"/>
          <p:nvPr/>
        </p:nvPicPr>
        <p:blipFill rotWithShape="1">
          <a:blip r:embed="rId8">
            <a:alphaModFix/>
          </a:blip>
          <a:srcRect/>
          <a:stretch/>
        </p:blipFill>
        <p:spPr>
          <a:xfrm>
            <a:off x="9087778" y="9106275"/>
            <a:ext cx="537638" cy="558075"/>
          </a:xfrm>
          <a:prstGeom prst="rect">
            <a:avLst/>
          </a:prstGeom>
          <a:noFill/>
          <a:ln>
            <a:noFill/>
          </a:ln>
        </p:spPr>
      </p:pic>
      <p:sp>
        <p:nvSpPr>
          <p:cNvPr id="338" name="Google Shape;338;p11"/>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339" name="Google Shape;339;p11"/>
          <p:cNvSpPr/>
          <p:nvPr/>
        </p:nvSpPr>
        <p:spPr>
          <a:xfrm rot="-5400000">
            <a:off x="15308835" y="5021848"/>
            <a:ext cx="102864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gfe328bf1ee_0_1"/>
          <p:cNvPicPr preferRelativeResize="0"/>
          <p:nvPr/>
        </p:nvPicPr>
        <p:blipFill rotWithShape="1">
          <a:blip r:embed="rId3">
            <a:alphaModFix/>
          </a:blip>
          <a:srcRect/>
          <a:stretch/>
        </p:blipFill>
        <p:spPr>
          <a:xfrm>
            <a:off x="-56125" y="226350"/>
            <a:ext cx="20442350" cy="10030949"/>
          </a:xfrm>
          <a:prstGeom prst="rect">
            <a:avLst/>
          </a:prstGeom>
          <a:noFill/>
          <a:ln>
            <a:noFill/>
          </a:ln>
        </p:spPr>
      </p:pic>
      <p:pic>
        <p:nvPicPr>
          <p:cNvPr id="345" name="Google Shape;345;gfe328bf1ee_0_1" descr="Logo&#10;&#10;Description automatically generated"/>
          <p:cNvPicPr preferRelativeResize="0"/>
          <p:nvPr/>
        </p:nvPicPr>
        <p:blipFill rotWithShape="1">
          <a:blip r:embed="rId4">
            <a:alphaModFix/>
          </a:blip>
          <a:srcRect/>
          <a:stretch/>
        </p:blipFill>
        <p:spPr>
          <a:xfrm>
            <a:off x="279021" y="9106292"/>
            <a:ext cx="2025614" cy="996885"/>
          </a:xfrm>
          <a:prstGeom prst="rect">
            <a:avLst/>
          </a:prstGeom>
          <a:noFill/>
          <a:ln>
            <a:noFill/>
          </a:ln>
        </p:spPr>
      </p:pic>
      <p:pic>
        <p:nvPicPr>
          <p:cNvPr id="346" name="Google Shape;346;gfe328bf1ee_0_1" descr="Graphical user interface, text&#10;&#10;Description automatically generated"/>
          <p:cNvPicPr preferRelativeResize="0"/>
          <p:nvPr/>
        </p:nvPicPr>
        <p:blipFill rotWithShape="1">
          <a:blip r:embed="rId5">
            <a:alphaModFix/>
          </a:blip>
          <a:srcRect/>
          <a:stretch/>
        </p:blipFill>
        <p:spPr>
          <a:xfrm>
            <a:off x="3131911" y="9240848"/>
            <a:ext cx="3468962" cy="727772"/>
          </a:xfrm>
          <a:prstGeom prst="rect">
            <a:avLst/>
          </a:prstGeom>
          <a:noFill/>
          <a:ln>
            <a:noFill/>
          </a:ln>
        </p:spPr>
      </p:pic>
      <p:sp>
        <p:nvSpPr>
          <p:cNvPr id="347" name="Google Shape;347;gfe328bf1ee_0_1"/>
          <p:cNvSpPr/>
          <p:nvPr/>
        </p:nvSpPr>
        <p:spPr>
          <a:xfrm rot="-5400000" flipH="1">
            <a:off x="15316338" y="5029649"/>
            <a:ext cx="10287000" cy="2277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348" name="Google Shape;348;gfe328bf1ee_0_1"/>
          <p:cNvSpPr txBox="1"/>
          <p:nvPr/>
        </p:nvSpPr>
        <p:spPr>
          <a:xfrm>
            <a:off x="728048" y="256040"/>
            <a:ext cx="15630000" cy="10581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lt-LT" sz="5900" b="1" i="0" u="none" strike="noStrike" cap="none">
                <a:solidFill>
                  <a:srgbClr val="056839"/>
                </a:solidFill>
                <a:latin typeface="Calibri"/>
                <a:ea typeface="Calibri"/>
                <a:cs typeface="Calibri"/>
                <a:sym typeface="Calibri"/>
              </a:rPr>
              <a:t>Teema 1: Ülemaailmne veetsükkel</a:t>
            </a:r>
            <a:endParaRPr sz="3300" b="1" i="0" u="none" strike="noStrike" cap="none">
              <a:solidFill>
                <a:srgbClr val="C55A11"/>
              </a:solidFill>
              <a:latin typeface="Calibri"/>
              <a:ea typeface="Calibri"/>
              <a:cs typeface="Calibri"/>
              <a:sym typeface="Calibri"/>
            </a:endParaRPr>
          </a:p>
        </p:txBody>
      </p:sp>
      <p:sp>
        <p:nvSpPr>
          <p:cNvPr id="349" name="Google Shape;349;gfe328bf1ee_0_1"/>
          <p:cNvSpPr txBox="1"/>
          <p:nvPr/>
        </p:nvSpPr>
        <p:spPr>
          <a:xfrm>
            <a:off x="1223363" y="7756800"/>
            <a:ext cx="3509700" cy="6387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lt-LT" sz="1100" b="0" i="0" u="none" strike="noStrike" cap="none">
                <a:solidFill>
                  <a:schemeClr val="dk1"/>
                </a:solidFill>
                <a:latin typeface="Calibri"/>
                <a:ea typeface="Calibri"/>
                <a:cs typeface="Calibri"/>
                <a:sym typeface="Calibri"/>
              </a:rPr>
              <a:t>Foto: </a:t>
            </a:r>
            <a:r>
              <a:rPr lang="lt-LT" sz="1100" b="0" i="0" u="sng" strike="noStrike" cap="none">
                <a:solidFill>
                  <a:schemeClr val="hlink"/>
                </a:solidFill>
                <a:latin typeface="Calibri"/>
                <a:ea typeface="Calibri"/>
                <a:cs typeface="Calibri"/>
                <a:sym typeface="Calibri"/>
                <a:hlinkClick r:id="rId6"/>
              </a:rPr>
              <a:t>Ilse Orsel </a:t>
            </a:r>
            <a:r>
              <a:rPr lang="lt-LT" sz="1100" b="0" i="0" u="none" strike="noStrike" cap="none">
                <a:solidFill>
                  <a:schemeClr val="dk1"/>
                </a:solidFill>
                <a:latin typeface="Calibri"/>
                <a:ea typeface="Calibri"/>
                <a:cs typeface="Calibri"/>
                <a:sym typeface="Calibri"/>
              </a:rPr>
              <a:t>on </a:t>
            </a:r>
            <a:r>
              <a:rPr lang="lt-LT" sz="1100" b="0" i="0" u="sng" strike="noStrike" cap="none">
                <a:solidFill>
                  <a:schemeClr val="hlink"/>
                </a:solidFill>
                <a:latin typeface="Calibri"/>
                <a:ea typeface="Calibri"/>
                <a:cs typeface="Calibri"/>
                <a:sym typeface="Calibri"/>
                <a:hlinkClick r:id="rId7"/>
              </a:rPr>
              <a:t>Unsplash</a:t>
            </a:r>
            <a:endParaRPr sz="11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lt-LT" sz="1100" b="0" i="0" u="none" strike="noStrike" cap="none">
                <a:solidFill>
                  <a:srgbClr val="000000"/>
                </a:solidFill>
                <a:latin typeface="Calibri"/>
                <a:ea typeface="Calibri"/>
                <a:cs typeface="Calibri"/>
                <a:sym typeface="Calibri"/>
              </a:rPr>
              <a:t>https://unsplash.com/photos/wvJbWLXkZBQ</a:t>
            </a:r>
            <a:endParaRPr sz="2300" b="0" i="0" u="none" strike="noStrike" cap="none">
              <a:solidFill>
                <a:srgbClr val="000000"/>
              </a:solidFill>
              <a:latin typeface="Calibri"/>
              <a:ea typeface="Calibri"/>
              <a:cs typeface="Calibri"/>
              <a:sym typeface="Calibri"/>
            </a:endParaRPr>
          </a:p>
        </p:txBody>
      </p:sp>
      <p:sp>
        <p:nvSpPr>
          <p:cNvPr id="350" name="Google Shape;350;gfe328bf1ee_0_1"/>
          <p:cNvSpPr txBox="1"/>
          <p:nvPr/>
        </p:nvSpPr>
        <p:spPr>
          <a:xfrm>
            <a:off x="1532377" y="1371488"/>
            <a:ext cx="15249900" cy="4282200"/>
          </a:xfrm>
          <a:prstGeom prst="rect">
            <a:avLst/>
          </a:prstGeom>
          <a:noFill/>
          <a:ln>
            <a:noFill/>
          </a:ln>
        </p:spPr>
        <p:txBody>
          <a:bodyPr spcFirstLastPara="1" wrap="square" lIns="148575" tIns="148575" rIns="148575" bIns="148575" anchor="t" anchorCtr="0">
            <a:spAutoFit/>
          </a:bodyPr>
          <a:lstStyle/>
          <a:p>
            <a:pPr marL="0" marR="0" lvl="0" indent="0" algn="l" rtl="0">
              <a:lnSpc>
                <a:spcPct val="115000"/>
              </a:lnSpc>
              <a:spcBef>
                <a:spcPts val="0"/>
              </a:spcBef>
              <a:spcAft>
                <a:spcPts val="0"/>
              </a:spcAft>
              <a:buClr>
                <a:schemeClr val="dk1"/>
              </a:buClr>
              <a:buSzPts val="1800"/>
              <a:buFont typeface="Arial"/>
              <a:buNone/>
            </a:pPr>
            <a:r>
              <a:rPr lang="lt-LT" sz="3300" b="0" i="0" u="none" strike="noStrike" cap="none">
                <a:solidFill>
                  <a:srgbClr val="056839"/>
                </a:solidFill>
                <a:latin typeface="Calibri"/>
                <a:ea typeface="Calibri"/>
                <a:cs typeface="Calibri"/>
                <a:sym typeface="Calibri"/>
              </a:rPr>
              <a:t>Maismaa </a:t>
            </a:r>
            <a:r>
              <a:rPr lang="lt-LT" sz="3300" b="1" i="0" u="none" strike="noStrike" cap="none">
                <a:solidFill>
                  <a:srgbClr val="056839"/>
                </a:solidFill>
                <a:latin typeface="Calibri"/>
                <a:ea typeface="Calibri"/>
                <a:cs typeface="Calibri"/>
                <a:sym typeface="Calibri"/>
              </a:rPr>
              <a:t>hüdroloogiline tsükkel </a:t>
            </a:r>
            <a:r>
              <a:rPr lang="lt-LT" sz="3300" b="0" i="0" u="none" strike="noStrike" cap="none">
                <a:solidFill>
                  <a:srgbClr val="056839"/>
                </a:solidFill>
                <a:latin typeface="Calibri"/>
                <a:ea typeface="Calibri"/>
                <a:cs typeface="Calibri"/>
                <a:sym typeface="Calibri"/>
              </a:rPr>
              <a:t>hõlmab: vihma ja lume sadestumist maismaale; vee voolamist äravooluna; vee imbumist pinnasesse ja põhjavette; vee talletamist pinnases, järvedes ja ojades ning põhjavees; polaar- ja jääliustikku ning vee kasutamist taimestikus ja inimtegevuses.</a:t>
            </a:r>
            <a:endParaRPr sz="3300" b="0" i="0" u="none" strike="noStrike" cap="none">
              <a:solidFill>
                <a:srgbClr val="056839"/>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800"/>
              <a:buFont typeface="Arial"/>
              <a:buNone/>
            </a:pPr>
            <a:endParaRPr sz="3300" b="1" i="0" u="none" strike="noStrike" cap="none">
              <a:solidFill>
                <a:srgbClr val="056839"/>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800"/>
              <a:buFont typeface="Arial"/>
              <a:buNone/>
            </a:pPr>
            <a:r>
              <a:rPr lang="lt-LT" sz="3300" b="1" i="0" u="none" strike="noStrike" cap="none">
                <a:solidFill>
                  <a:srgbClr val="056839"/>
                </a:solidFill>
                <a:latin typeface="Calibri"/>
                <a:ea typeface="Calibri"/>
                <a:cs typeface="Calibri"/>
                <a:sym typeface="Calibri"/>
              </a:rPr>
              <a:t>Sademed mõjutavad hüdroloogilist tsüklit maapinnal.</a:t>
            </a:r>
            <a:endParaRPr sz="3300" b="1" i="0" u="none" strike="noStrike" cap="none">
              <a:solidFill>
                <a:srgbClr val="056839"/>
              </a:solidFill>
              <a:latin typeface="Calibri"/>
              <a:ea typeface="Calibri"/>
              <a:cs typeface="Calibri"/>
              <a:sym typeface="Calibri"/>
            </a:endParaRPr>
          </a:p>
          <a:p>
            <a:pPr marL="749300" marR="0" lvl="0" indent="0" algn="l" rtl="0">
              <a:lnSpc>
                <a:spcPct val="115000"/>
              </a:lnSpc>
              <a:spcBef>
                <a:spcPts val="0"/>
              </a:spcBef>
              <a:spcAft>
                <a:spcPts val="0"/>
              </a:spcAft>
              <a:buClr>
                <a:srgbClr val="000000"/>
              </a:buClr>
              <a:buSzPts val="3100"/>
              <a:buFont typeface="Arial"/>
              <a:buNone/>
            </a:pPr>
            <a:endParaRPr sz="3100" b="0" i="0" u="none" strike="noStrike" cap="none">
              <a:solidFill>
                <a:srgbClr val="056839"/>
              </a:solidFill>
              <a:latin typeface="Calibri"/>
              <a:ea typeface="Calibri"/>
              <a:cs typeface="Calibri"/>
              <a:sym typeface="Calibri"/>
            </a:endParaRPr>
          </a:p>
        </p:txBody>
      </p:sp>
      <p:pic>
        <p:nvPicPr>
          <p:cNvPr id="351" name="Google Shape;351;gfe328bf1ee_0_1"/>
          <p:cNvPicPr preferRelativeResize="0"/>
          <p:nvPr/>
        </p:nvPicPr>
        <p:blipFill rotWithShape="1">
          <a:blip r:embed="rId8">
            <a:alphaModFix/>
          </a:blip>
          <a:srcRect/>
          <a:stretch/>
        </p:blipFill>
        <p:spPr>
          <a:xfrm>
            <a:off x="1111469" y="5466625"/>
            <a:ext cx="3253949" cy="2178303"/>
          </a:xfrm>
          <a:prstGeom prst="rect">
            <a:avLst/>
          </a:prstGeom>
          <a:noFill/>
          <a:ln>
            <a:noFill/>
          </a:ln>
        </p:spPr>
      </p:pic>
      <p:sp>
        <p:nvSpPr>
          <p:cNvPr id="352" name="Google Shape;352;gfe328bf1ee_0_1"/>
          <p:cNvSpPr txBox="1"/>
          <p:nvPr/>
        </p:nvSpPr>
        <p:spPr>
          <a:xfrm>
            <a:off x="5229111" y="7721125"/>
            <a:ext cx="3036000" cy="6387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lt-LT" sz="1100" b="0" i="0" u="none" strike="noStrike" cap="none">
                <a:solidFill>
                  <a:schemeClr val="dk1"/>
                </a:solidFill>
                <a:latin typeface="Calibri"/>
                <a:ea typeface="Calibri"/>
                <a:cs typeface="Calibri"/>
                <a:sym typeface="Calibri"/>
              </a:rPr>
              <a:t>Foto: </a:t>
            </a:r>
            <a:r>
              <a:rPr lang="lt-LT" sz="1100" b="0" i="0" u="sng" strike="noStrike" cap="none">
                <a:solidFill>
                  <a:schemeClr val="hlink"/>
                </a:solidFill>
                <a:latin typeface="Calibri"/>
                <a:ea typeface="Calibri"/>
                <a:cs typeface="Calibri"/>
                <a:sym typeface="Calibri"/>
                <a:hlinkClick r:id="rId9"/>
              </a:rPr>
              <a:t>Jeremy Bishop</a:t>
            </a:r>
            <a:r>
              <a:rPr lang="lt-LT" sz="1100" b="0" i="0" u="none" strike="noStrike" cap="none">
                <a:solidFill>
                  <a:schemeClr val="dk1"/>
                </a:solidFill>
                <a:latin typeface="Calibri"/>
                <a:ea typeface="Calibri"/>
                <a:cs typeface="Calibri"/>
                <a:sym typeface="Calibri"/>
              </a:rPr>
              <a:t>, </a:t>
            </a:r>
            <a:r>
              <a:rPr lang="lt-LT" sz="1100" b="0" i="0" u="sng" strike="noStrike" cap="none">
                <a:solidFill>
                  <a:schemeClr val="hlink"/>
                </a:solidFill>
                <a:latin typeface="Calibri"/>
                <a:ea typeface="Calibri"/>
                <a:cs typeface="Calibri"/>
                <a:sym typeface="Calibri"/>
                <a:hlinkClick r:id="rId10"/>
              </a:rPr>
              <a:t>Unsplash</a:t>
            </a:r>
            <a:endParaRPr sz="11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lt-LT" sz="1100" b="0" i="0" u="none" strike="noStrike" cap="none">
                <a:solidFill>
                  <a:srgbClr val="000000"/>
                </a:solidFill>
                <a:latin typeface="Calibri"/>
                <a:ea typeface="Calibri"/>
                <a:cs typeface="Calibri"/>
                <a:sym typeface="Calibri"/>
              </a:rPr>
              <a:t>https://unsplash.com/photos/dvACrXUExLs</a:t>
            </a:r>
            <a:endParaRPr sz="1100" b="0" i="0" u="none" strike="noStrike" cap="none">
              <a:solidFill>
                <a:srgbClr val="000000"/>
              </a:solidFill>
              <a:latin typeface="Calibri"/>
              <a:ea typeface="Calibri"/>
              <a:cs typeface="Calibri"/>
              <a:sym typeface="Calibri"/>
            </a:endParaRPr>
          </a:p>
        </p:txBody>
      </p:sp>
      <p:pic>
        <p:nvPicPr>
          <p:cNvPr id="353" name="Google Shape;353;gfe328bf1ee_0_1"/>
          <p:cNvPicPr preferRelativeResize="0"/>
          <p:nvPr/>
        </p:nvPicPr>
        <p:blipFill rotWithShape="1">
          <a:blip r:embed="rId11">
            <a:alphaModFix/>
          </a:blip>
          <a:srcRect/>
          <a:stretch/>
        </p:blipFill>
        <p:spPr>
          <a:xfrm>
            <a:off x="5189189" y="5466615"/>
            <a:ext cx="3268209" cy="2178301"/>
          </a:xfrm>
          <a:prstGeom prst="rect">
            <a:avLst/>
          </a:prstGeom>
          <a:noFill/>
          <a:ln>
            <a:noFill/>
          </a:ln>
        </p:spPr>
      </p:pic>
      <p:sp>
        <p:nvSpPr>
          <p:cNvPr id="354" name="Google Shape;354;gfe328bf1ee_0_1"/>
          <p:cNvSpPr txBox="1"/>
          <p:nvPr/>
        </p:nvSpPr>
        <p:spPr>
          <a:xfrm>
            <a:off x="9298172" y="7721125"/>
            <a:ext cx="3205500" cy="6387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lt-LT" sz="1100" b="0" i="0" u="none" strike="noStrike" cap="none">
                <a:solidFill>
                  <a:schemeClr val="dk1"/>
                </a:solidFill>
                <a:latin typeface="Calibri"/>
                <a:ea typeface="Calibri"/>
                <a:cs typeface="Calibri"/>
                <a:sym typeface="Calibri"/>
              </a:rPr>
              <a:t>Foto: </a:t>
            </a:r>
            <a:r>
              <a:rPr lang="lt-LT" sz="1100" b="0" i="0" u="sng" strike="noStrike" cap="none">
                <a:solidFill>
                  <a:schemeClr val="hlink"/>
                </a:solidFill>
                <a:latin typeface="Calibri"/>
                <a:ea typeface="Calibri"/>
                <a:cs typeface="Calibri"/>
                <a:sym typeface="Calibri"/>
                <a:hlinkClick r:id="rId12"/>
              </a:rPr>
              <a:t>Annie Spratt </a:t>
            </a:r>
            <a:r>
              <a:rPr lang="lt-LT" sz="1100" b="0" i="0" u="none" strike="noStrike" cap="none">
                <a:solidFill>
                  <a:schemeClr val="dk1"/>
                </a:solidFill>
                <a:latin typeface="Calibri"/>
                <a:ea typeface="Calibri"/>
                <a:cs typeface="Calibri"/>
                <a:sym typeface="Calibri"/>
              </a:rPr>
              <a:t>on </a:t>
            </a:r>
            <a:r>
              <a:rPr lang="lt-LT" sz="1100" b="0" i="0" u="sng" strike="noStrike" cap="none">
                <a:solidFill>
                  <a:schemeClr val="hlink"/>
                </a:solidFill>
                <a:latin typeface="Calibri"/>
                <a:ea typeface="Calibri"/>
                <a:cs typeface="Calibri"/>
                <a:sym typeface="Calibri"/>
                <a:hlinkClick r:id="rId13"/>
              </a:rPr>
              <a:t>Unsplash</a:t>
            </a:r>
            <a:endParaRPr sz="11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lt-LT" sz="1100" b="0" i="0" u="none" strike="noStrike" cap="none">
                <a:solidFill>
                  <a:srgbClr val="000000"/>
                </a:solidFill>
                <a:latin typeface="Calibri"/>
                <a:ea typeface="Calibri"/>
                <a:cs typeface="Calibri"/>
                <a:sym typeface="Calibri"/>
              </a:rPr>
              <a:t>https://unsplash.com/photos/WGJSEGkXtWs</a:t>
            </a:r>
            <a:endParaRPr sz="1100" b="0" i="0" u="none" strike="noStrike" cap="none">
              <a:solidFill>
                <a:srgbClr val="000000"/>
              </a:solidFill>
              <a:latin typeface="Calibri"/>
              <a:ea typeface="Calibri"/>
              <a:cs typeface="Calibri"/>
              <a:sym typeface="Calibri"/>
            </a:endParaRPr>
          </a:p>
        </p:txBody>
      </p:sp>
      <p:pic>
        <p:nvPicPr>
          <p:cNvPr id="355" name="Google Shape;355;gfe328bf1ee_0_1"/>
          <p:cNvPicPr preferRelativeResize="0"/>
          <p:nvPr/>
        </p:nvPicPr>
        <p:blipFill rotWithShape="1">
          <a:blip r:embed="rId14">
            <a:alphaModFix/>
          </a:blip>
          <a:srcRect/>
          <a:stretch/>
        </p:blipFill>
        <p:spPr>
          <a:xfrm>
            <a:off x="9267978" y="5466625"/>
            <a:ext cx="3265884" cy="2178302"/>
          </a:xfrm>
          <a:prstGeom prst="rect">
            <a:avLst/>
          </a:prstGeom>
          <a:noFill/>
          <a:ln>
            <a:noFill/>
          </a:ln>
        </p:spPr>
      </p:pic>
      <p:sp>
        <p:nvSpPr>
          <p:cNvPr id="356" name="Google Shape;356;gfe328bf1ee_0_1"/>
          <p:cNvSpPr txBox="1"/>
          <p:nvPr/>
        </p:nvSpPr>
        <p:spPr>
          <a:xfrm>
            <a:off x="13307667" y="7636375"/>
            <a:ext cx="3205500" cy="8082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lt-LT" sz="1100" b="0" i="0" u="none" strike="noStrike" cap="none">
                <a:solidFill>
                  <a:schemeClr val="dk1"/>
                </a:solidFill>
                <a:latin typeface="Calibri"/>
                <a:ea typeface="Calibri"/>
                <a:cs typeface="Calibri"/>
                <a:sym typeface="Calibri"/>
              </a:rPr>
              <a:t>Foto: </a:t>
            </a:r>
            <a:r>
              <a:rPr lang="lt-LT" sz="1100" b="0" i="0" u="sng" strike="noStrike" cap="none">
                <a:solidFill>
                  <a:schemeClr val="hlink"/>
                </a:solidFill>
                <a:latin typeface="Calibri"/>
                <a:ea typeface="Calibri"/>
                <a:cs typeface="Calibri"/>
                <a:sym typeface="Calibri"/>
                <a:hlinkClick r:id="rId15"/>
              </a:rPr>
              <a:t>Isai Ramos </a:t>
            </a:r>
            <a:r>
              <a:rPr lang="lt-LT" sz="1100" b="0" i="0" u="none" strike="noStrike" cap="none">
                <a:solidFill>
                  <a:schemeClr val="dk1"/>
                </a:solidFill>
                <a:latin typeface="Calibri"/>
                <a:ea typeface="Calibri"/>
                <a:cs typeface="Calibri"/>
                <a:sym typeface="Calibri"/>
              </a:rPr>
              <a:t>on </a:t>
            </a:r>
            <a:r>
              <a:rPr lang="lt-LT" sz="1100" b="0" i="0" u="sng" strike="noStrike" cap="none">
                <a:solidFill>
                  <a:schemeClr val="hlink"/>
                </a:solidFill>
                <a:latin typeface="Calibri"/>
                <a:ea typeface="Calibri"/>
                <a:cs typeface="Calibri"/>
                <a:sym typeface="Calibri"/>
                <a:hlinkClick r:id="rId16"/>
              </a:rPr>
              <a:t>Unsplash</a:t>
            </a: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lt-LT" sz="1100" b="0" i="0" u="none" strike="noStrike" cap="none">
                <a:solidFill>
                  <a:srgbClr val="000000"/>
                </a:solidFill>
                <a:latin typeface="Calibri"/>
                <a:ea typeface="Calibri"/>
                <a:cs typeface="Calibri"/>
                <a:sym typeface="Calibri"/>
              </a:rPr>
              <a:t>https://unsplash.com/photos/2Woicgqv_U4</a:t>
            </a: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p:txBody>
      </p:sp>
      <p:pic>
        <p:nvPicPr>
          <p:cNvPr id="357" name="Google Shape;357;gfe328bf1ee_0_1"/>
          <p:cNvPicPr preferRelativeResize="0"/>
          <p:nvPr/>
        </p:nvPicPr>
        <p:blipFill rotWithShape="1">
          <a:blip r:embed="rId17">
            <a:alphaModFix/>
          </a:blip>
          <a:srcRect/>
          <a:stretch/>
        </p:blipFill>
        <p:spPr>
          <a:xfrm>
            <a:off x="13283452" y="5388721"/>
            <a:ext cx="3253949" cy="2168763"/>
          </a:xfrm>
          <a:prstGeom prst="rect">
            <a:avLst/>
          </a:prstGeom>
          <a:noFill/>
          <a:ln>
            <a:noFill/>
          </a:ln>
        </p:spPr>
      </p:pic>
      <p:sp>
        <p:nvSpPr>
          <p:cNvPr id="358" name="Google Shape;358;gfe328bf1ee_0_1"/>
          <p:cNvSpPr txBox="1"/>
          <p:nvPr/>
        </p:nvSpPr>
        <p:spPr>
          <a:xfrm>
            <a:off x="12436211" y="8776938"/>
            <a:ext cx="7893900" cy="20550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lt-LT" sz="2400" b="1" i="0" u="none" strike="noStrike" cap="none">
                <a:solidFill>
                  <a:srgbClr val="056839"/>
                </a:solidFill>
                <a:latin typeface="Calibri"/>
                <a:ea typeface="Calibri"/>
                <a:cs typeface="Calibri"/>
                <a:sym typeface="Calibri"/>
              </a:rPr>
              <a:t>Veeringe ja veereostus</a:t>
            </a:r>
            <a:endParaRPr sz="2400" b="1"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lt-LT" sz="2400" b="0" i="0" u="sng" strike="noStrike" cap="none">
                <a:solidFill>
                  <a:schemeClr val="hlink"/>
                </a:solidFill>
                <a:latin typeface="Calibri"/>
                <a:ea typeface="Calibri"/>
                <a:cs typeface="Calibri"/>
                <a:sym typeface="Calibri"/>
                <a:hlinkClick r:id="rId18"/>
              </a:rPr>
              <a:t>https://www.youtube.com/watch?v=mWepmhyAXYY</a:t>
            </a:r>
            <a:endParaRPr sz="24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endParaRPr sz="33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300"/>
              <a:buFont typeface="Arial"/>
              <a:buNone/>
            </a:pPr>
            <a:endParaRPr sz="3300" b="0" i="0" u="none" strike="noStrike" cap="none">
              <a:solidFill>
                <a:srgbClr val="056839"/>
              </a:solidFill>
              <a:latin typeface="Calibri"/>
              <a:ea typeface="Calibri"/>
              <a:cs typeface="Calibri"/>
              <a:sym typeface="Calibri"/>
            </a:endParaRPr>
          </a:p>
        </p:txBody>
      </p:sp>
      <p:pic>
        <p:nvPicPr>
          <p:cNvPr id="359" name="Google Shape;359;gfe328bf1ee_0_1"/>
          <p:cNvPicPr preferRelativeResize="0"/>
          <p:nvPr/>
        </p:nvPicPr>
        <p:blipFill rotWithShape="1">
          <a:blip r:embed="rId19">
            <a:alphaModFix/>
          </a:blip>
          <a:srcRect/>
          <a:stretch/>
        </p:blipFill>
        <p:spPr>
          <a:xfrm>
            <a:off x="11966029" y="9017637"/>
            <a:ext cx="537638" cy="558075"/>
          </a:xfrm>
          <a:prstGeom prst="rect">
            <a:avLst/>
          </a:prstGeom>
          <a:noFill/>
          <a:ln>
            <a:noFill/>
          </a:ln>
        </p:spPr>
      </p:pic>
      <p:pic>
        <p:nvPicPr>
          <p:cNvPr id="360" name="Google Shape;360;gfe328bf1ee_0_1"/>
          <p:cNvPicPr preferRelativeResize="0"/>
          <p:nvPr/>
        </p:nvPicPr>
        <p:blipFill rotWithShape="1">
          <a:blip r:embed="rId20">
            <a:alphaModFix/>
          </a:blip>
          <a:srcRect/>
          <a:stretch/>
        </p:blipFill>
        <p:spPr>
          <a:xfrm>
            <a:off x="994732" y="4119582"/>
            <a:ext cx="537637" cy="1093495"/>
          </a:xfrm>
          <a:prstGeom prst="rect">
            <a:avLst/>
          </a:prstGeom>
          <a:noFill/>
          <a:ln>
            <a:noFill/>
          </a:ln>
        </p:spPr>
      </p:pic>
      <p:sp>
        <p:nvSpPr>
          <p:cNvPr id="361" name="Google Shape;361;gfe328bf1ee_0_1"/>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gfe328bf1ee_0_57" descr="Graphical user interface, text&#10;&#10;Description automatically generated"/>
          <p:cNvPicPr preferRelativeResize="0"/>
          <p:nvPr/>
        </p:nvPicPr>
        <p:blipFill rotWithShape="1">
          <a:blip r:embed="rId3">
            <a:alphaModFix/>
          </a:blip>
          <a:srcRect/>
          <a:stretch/>
        </p:blipFill>
        <p:spPr>
          <a:xfrm>
            <a:off x="159219" y="9064877"/>
            <a:ext cx="5165965" cy="1083795"/>
          </a:xfrm>
          <a:prstGeom prst="rect">
            <a:avLst/>
          </a:prstGeom>
          <a:noFill/>
          <a:ln>
            <a:noFill/>
          </a:ln>
        </p:spPr>
      </p:pic>
      <p:pic>
        <p:nvPicPr>
          <p:cNvPr id="367" name="Google Shape;367;gfe328bf1ee_0_57" descr="Logo&#10;&#10;Description automatically generated"/>
          <p:cNvPicPr preferRelativeResize="0"/>
          <p:nvPr/>
        </p:nvPicPr>
        <p:blipFill rotWithShape="1">
          <a:blip r:embed="rId4">
            <a:alphaModFix/>
          </a:blip>
          <a:srcRect/>
          <a:stretch/>
        </p:blipFill>
        <p:spPr>
          <a:xfrm>
            <a:off x="15232290" y="8150586"/>
            <a:ext cx="3931187" cy="1934692"/>
          </a:xfrm>
          <a:prstGeom prst="rect">
            <a:avLst/>
          </a:prstGeom>
          <a:noFill/>
          <a:ln>
            <a:noFill/>
          </a:ln>
        </p:spPr>
      </p:pic>
      <p:sp>
        <p:nvSpPr>
          <p:cNvPr id="368" name="Google Shape;368;gfe328bf1ee_0_57"/>
          <p:cNvSpPr/>
          <p:nvPr/>
        </p:nvSpPr>
        <p:spPr>
          <a:xfrm>
            <a:off x="0" y="8809997"/>
            <a:ext cx="14763900" cy="954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369" name="Google Shape;369;gfe328bf1ee_0_57"/>
          <p:cNvSpPr txBox="1"/>
          <p:nvPr/>
        </p:nvSpPr>
        <p:spPr>
          <a:xfrm>
            <a:off x="491695" y="451125"/>
            <a:ext cx="16974000" cy="15045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lt-LT" sz="5900" b="1" i="0" u="none" strike="noStrike" cap="none">
                <a:solidFill>
                  <a:srgbClr val="056839"/>
                </a:solidFill>
                <a:latin typeface="Calibri"/>
                <a:ea typeface="Calibri"/>
                <a:cs typeface="Calibri"/>
                <a:sym typeface="Calibri"/>
              </a:rPr>
              <a:t>Teema 1: Ülemaailmne veetsükkel: </a:t>
            </a:r>
            <a:r>
              <a:rPr lang="lt-LT" sz="5900" b="1" i="0" u="none" strike="noStrike" cap="none">
                <a:solidFill>
                  <a:srgbClr val="25AAE1"/>
                </a:solidFill>
                <a:latin typeface="Calibri"/>
                <a:ea typeface="Calibri"/>
                <a:cs typeface="Calibri"/>
                <a:sym typeface="Calibri"/>
              </a:rPr>
              <a:t>Põhjave</a:t>
            </a:r>
            <a:r>
              <a:rPr lang="lt-LT" sz="5900" b="1" i="0" u="none" strike="noStrike" cap="none">
                <a:solidFill>
                  <a:srgbClr val="F8B241"/>
                </a:solidFill>
                <a:latin typeface="Calibri"/>
                <a:ea typeface="Calibri"/>
                <a:cs typeface="Calibri"/>
                <a:sym typeface="Calibri"/>
              </a:rPr>
              <a:t>e </a:t>
            </a:r>
            <a:endParaRPr sz="2900" b="1" i="0" u="none" strike="noStrike" cap="none">
              <a:solidFill>
                <a:srgbClr val="F8B24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Calibri"/>
              <a:ea typeface="Calibri"/>
              <a:cs typeface="Calibri"/>
              <a:sym typeface="Calibri"/>
            </a:endParaRPr>
          </a:p>
        </p:txBody>
      </p:sp>
      <p:pic>
        <p:nvPicPr>
          <p:cNvPr id="370" name="Google Shape;370;gfe328bf1ee_0_57"/>
          <p:cNvPicPr preferRelativeResize="0"/>
          <p:nvPr/>
        </p:nvPicPr>
        <p:blipFill rotWithShape="1">
          <a:blip r:embed="rId5">
            <a:alphaModFix/>
          </a:blip>
          <a:srcRect/>
          <a:stretch/>
        </p:blipFill>
        <p:spPr>
          <a:xfrm>
            <a:off x="1466944" y="1765040"/>
            <a:ext cx="9544050" cy="5486400"/>
          </a:xfrm>
          <a:prstGeom prst="rect">
            <a:avLst/>
          </a:prstGeom>
          <a:noFill/>
          <a:ln>
            <a:noFill/>
          </a:ln>
        </p:spPr>
      </p:pic>
      <p:sp>
        <p:nvSpPr>
          <p:cNvPr id="371" name="Google Shape;371;gfe328bf1ee_0_57"/>
          <p:cNvSpPr txBox="1"/>
          <p:nvPr/>
        </p:nvSpPr>
        <p:spPr>
          <a:xfrm>
            <a:off x="1415053" y="7765744"/>
            <a:ext cx="10087500" cy="8541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lt-LT" sz="1800" b="0" i="0" u="none" strike="noStrike" cap="none">
                <a:solidFill>
                  <a:srgbClr val="000000"/>
                </a:solidFill>
                <a:latin typeface="Calibri"/>
                <a:ea typeface="Calibri"/>
                <a:cs typeface="Calibri"/>
                <a:sym typeface="Calibri"/>
              </a:rPr>
              <a:t>Pildi allikas: </a:t>
            </a:r>
            <a:r>
              <a:rPr lang="lt-LT" sz="1800" b="0" i="0" u="sng" strike="noStrike" cap="none">
                <a:solidFill>
                  <a:schemeClr val="hlink"/>
                </a:solidFill>
                <a:latin typeface="Calibri"/>
                <a:ea typeface="Calibri"/>
                <a:cs typeface="Calibri"/>
                <a:sym typeface="Calibri"/>
                <a:hlinkClick r:id="rId6"/>
              </a:rPr>
              <a:t>https://pubs.usgs.gov/gip/gw/how_occurs.html</a:t>
            </a: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372" name="Google Shape;372;gfe328bf1ee_0_57"/>
          <p:cNvPicPr preferRelativeResize="0"/>
          <p:nvPr/>
        </p:nvPicPr>
        <p:blipFill rotWithShape="1">
          <a:blip r:embed="rId7">
            <a:alphaModFix/>
          </a:blip>
          <a:srcRect/>
          <a:stretch/>
        </p:blipFill>
        <p:spPr>
          <a:xfrm>
            <a:off x="13646896" y="2573962"/>
            <a:ext cx="537638" cy="558075"/>
          </a:xfrm>
          <a:prstGeom prst="rect">
            <a:avLst/>
          </a:prstGeom>
          <a:noFill/>
          <a:ln>
            <a:noFill/>
          </a:ln>
        </p:spPr>
      </p:pic>
      <p:sp>
        <p:nvSpPr>
          <p:cNvPr id="373" name="Google Shape;373;gfe328bf1ee_0_57"/>
          <p:cNvSpPr txBox="1"/>
          <p:nvPr/>
        </p:nvSpPr>
        <p:spPr>
          <a:xfrm>
            <a:off x="14328225" y="2440650"/>
            <a:ext cx="4935300" cy="2165100"/>
          </a:xfrm>
          <a:prstGeom prst="rect">
            <a:avLst/>
          </a:prstGeom>
          <a:noFill/>
          <a:ln>
            <a:noFill/>
          </a:ln>
        </p:spPr>
        <p:txBody>
          <a:bodyPr spcFirstLastPara="1" wrap="square" lIns="148575" tIns="148575" rIns="148575" bIns="148575" anchor="t" anchorCtr="0">
            <a:spAutoFit/>
          </a:bodyPr>
          <a:lstStyle/>
          <a:p>
            <a:pPr marL="0" marR="0" lvl="0" indent="0" algn="l" rtl="0">
              <a:lnSpc>
                <a:spcPct val="115000"/>
              </a:lnSpc>
              <a:spcBef>
                <a:spcPts val="1100"/>
              </a:spcBef>
              <a:spcAft>
                <a:spcPts val="0"/>
              </a:spcAft>
              <a:buClr>
                <a:srgbClr val="000000"/>
              </a:buClr>
              <a:buSzPts val="2000"/>
              <a:buFont typeface="Arial"/>
              <a:buNone/>
            </a:pPr>
            <a:r>
              <a:rPr lang="lt-LT" sz="2000" b="1" i="0" u="none" strike="noStrike" cap="none">
                <a:solidFill>
                  <a:srgbClr val="056839"/>
                </a:solidFill>
                <a:highlight>
                  <a:srgbClr val="FFFFFF"/>
                </a:highlight>
                <a:latin typeface="Calibri"/>
                <a:ea typeface="Calibri"/>
                <a:cs typeface="Calibri"/>
                <a:sym typeface="Calibri"/>
              </a:rPr>
              <a:t>Mis on põhjavesi? </a:t>
            </a:r>
            <a:r>
              <a:rPr lang="lt-LT" sz="2000" b="0" i="0" u="sng" strike="noStrike" cap="none">
                <a:solidFill>
                  <a:schemeClr val="hlink"/>
                </a:solidFill>
                <a:latin typeface="Calibri"/>
                <a:ea typeface="Calibri"/>
                <a:cs typeface="Calibri"/>
                <a:sym typeface="Calibri"/>
                <a:hlinkClick r:id="rId8"/>
              </a:rPr>
              <a:t>https://www.usgs.gov/special-topics/water-science-school/science/groundwater-what-groundwater</a:t>
            </a:r>
            <a:endParaRPr sz="2000" b="0" i="0" u="none" strike="noStrike" cap="none">
              <a:solidFill>
                <a:srgbClr val="000000"/>
              </a:solidFill>
              <a:latin typeface="Calibri"/>
              <a:ea typeface="Calibri"/>
              <a:cs typeface="Calibri"/>
              <a:sym typeface="Calibri"/>
            </a:endParaRPr>
          </a:p>
          <a:p>
            <a:pPr marL="0" marR="0" lvl="0" indent="0" algn="l" rtl="0">
              <a:lnSpc>
                <a:spcPct val="115000"/>
              </a:lnSpc>
              <a:spcBef>
                <a:spcPts val="1100"/>
              </a:spcBef>
              <a:spcAft>
                <a:spcPts val="1100"/>
              </a:spcAft>
              <a:buClr>
                <a:srgbClr val="000000"/>
              </a:buClr>
              <a:buSzPts val="2000"/>
              <a:buFont typeface="Arial"/>
              <a:buNone/>
            </a:pPr>
            <a:endParaRPr sz="2000" b="0" i="0" u="none" strike="noStrike" cap="none">
              <a:solidFill>
                <a:srgbClr val="000000"/>
              </a:solidFill>
              <a:latin typeface="Calibri"/>
              <a:ea typeface="Calibri"/>
              <a:cs typeface="Calibri"/>
              <a:sym typeface="Calibri"/>
            </a:endParaRPr>
          </a:p>
        </p:txBody>
      </p:sp>
      <p:pic>
        <p:nvPicPr>
          <p:cNvPr id="374" name="Google Shape;374;gfe328bf1ee_0_57"/>
          <p:cNvPicPr preferRelativeResize="0"/>
          <p:nvPr/>
        </p:nvPicPr>
        <p:blipFill rotWithShape="1">
          <a:blip r:embed="rId7">
            <a:alphaModFix/>
          </a:blip>
          <a:srcRect/>
          <a:stretch/>
        </p:blipFill>
        <p:spPr>
          <a:xfrm>
            <a:off x="13723382" y="4172062"/>
            <a:ext cx="537638" cy="558075"/>
          </a:xfrm>
          <a:prstGeom prst="rect">
            <a:avLst/>
          </a:prstGeom>
          <a:noFill/>
          <a:ln>
            <a:noFill/>
          </a:ln>
        </p:spPr>
      </p:pic>
      <p:sp>
        <p:nvSpPr>
          <p:cNvPr id="375" name="Google Shape;375;gfe328bf1ee_0_57"/>
          <p:cNvSpPr txBox="1"/>
          <p:nvPr/>
        </p:nvSpPr>
        <p:spPr>
          <a:xfrm>
            <a:off x="14328225" y="4193569"/>
            <a:ext cx="4935300" cy="2306400"/>
          </a:xfrm>
          <a:prstGeom prst="rect">
            <a:avLst/>
          </a:prstGeom>
          <a:noFill/>
          <a:ln>
            <a:noFill/>
          </a:ln>
        </p:spPr>
        <p:txBody>
          <a:bodyPr spcFirstLastPara="1" wrap="square" lIns="148575" tIns="148575" rIns="148575" bIns="148575" anchor="t" anchorCtr="0">
            <a:spAutoFit/>
          </a:bodyPr>
          <a:lstStyle/>
          <a:p>
            <a:pPr marL="0" marR="0" lvl="0" indent="0" algn="l" rtl="0">
              <a:lnSpc>
                <a:spcPct val="115000"/>
              </a:lnSpc>
              <a:spcBef>
                <a:spcPts val="0"/>
              </a:spcBef>
              <a:spcAft>
                <a:spcPts val="0"/>
              </a:spcAft>
              <a:buClr>
                <a:srgbClr val="000000"/>
              </a:buClr>
              <a:buSzPts val="2000"/>
              <a:buFont typeface="Arial"/>
              <a:buNone/>
            </a:pPr>
            <a:r>
              <a:rPr lang="lt-LT" sz="2000" b="1" i="0" u="none" strike="noStrike" cap="none">
                <a:solidFill>
                  <a:srgbClr val="056839"/>
                </a:solidFill>
                <a:highlight>
                  <a:srgbClr val="FFFFFF"/>
                </a:highlight>
                <a:latin typeface="Calibri"/>
                <a:ea typeface="Calibri"/>
                <a:cs typeface="Calibri"/>
                <a:sym typeface="Calibri"/>
              </a:rPr>
              <a:t>Veekogumisallikate tutvustamine</a:t>
            </a:r>
            <a:endParaRPr sz="3700" b="1" i="0" u="none" strike="noStrike" cap="none">
              <a:solidFill>
                <a:srgbClr val="030303"/>
              </a:solidFill>
              <a:highlight>
                <a:srgbClr val="F9F9F9"/>
              </a:highlight>
              <a:latin typeface="Roboto"/>
              <a:ea typeface="Roboto"/>
              <a:cs typeface="Roboto"/>
              <a:sym typeface="Roboto"/>
            </a:endParaRPr>
          </a:p>
          <a:p>
            <a:pPr marL="0" marR="0" lvl="0" indent="0" algn="l" rtl="0">
              <a:lnSpc>
                <a:spcPct val="115000"/>
              </a:lnSpc>
              <a:spcBef>
                <a:spcPts val="0"/>
              </a:spcBef>
              <a:spcAft>
                <a:spcPts val="0"/>
              </a:spcAft>
              <a:buClr>
                <a:srgbClr val="000000"/>
              </a:buClr>
              <a:buSzPts val="2000"/>
              <a:buFont typeface="Arial"/>
              <a:buNone/>
            </a:pPr>
            <a:r>
              <a:rPr lang="lt-LT" sz="2000" b="0" i="0" u="sng" strike="noStrike" cap="none">
                <a:solidFill>
                  <a:schemeClr val="hlink"/>
                </a:solidFill>
                <a:latin typeface="Calibri"/>
                <a:ea typeface="Calibri"/>
                <a:cs typeface="Calibri"/>
                <a:sym typeface="Calibri"/>
                <a:hlinkClick r:id="rId9"/>
              </a:rPr>
              <a:t>https://www.youtube.com/watch?v=8Q7C3xrJrpw</a:t>
            </a:r>
            <a:endParaRPr sz="2000" b="0" i="0" u="none" strike="noStrike" cap="none">
              <a:solidFill>
                <a:srgbClr val="000000"/>
              </a:solidFill>
              <a:latin typeface="Calibri"/>
              <a:ea typeface="Calibri"/>
              <a:cs typeface="Calibri"/>
              <a:sym typeface="Calibri"/>
            </a:endParaRPr>
          </a:p>
          <a:p>
            <a:pPr marL="0" marR="0" lvl="0" indent="0" algn="l" rtl="0">
              <a:lnSpc>
                <a:spcPct val="115000"/>
              </a:lnSpc>
              <a:spcBef>
                <a:spcPts val="1100"/>
              </a:spcBef>
              <a:spcAft>
                <a:spcPts val="0"/>
              </a:spcAft>
              <a:buClr>
                <a:srgbClr val="000000"/>
              </a:buClr>
              <a:buSzPts val="2000"/>
              <a:buFont typeface="Arial"/>
              <a:buNone/>
            </a:pPr>
            <a:endParaRPr sz="2000" b="0" i="0" u="none" strike="noStrike" cap="none">
              <a:solidFill>
                <a:srgbClr val="000000"/>
              </a:solidFill>
              <a:latin typeface="Calibri"/>
              <a:ea typeface="Calibri"/>
              <a:cs typeface="Calibri"/>
              <a:sym typeface="Calibri"/>
            </a:endParaRPr>
          </a:p>
          <a:p>
            <a:pPr marL="0" marR="0" lvl="0" indent="0" algn="l" rtl="0">
              <a:lnSpc>
                <a:spcPct val="115000"/>
              </a:lnSpc>
              <a:spcBef>
                <a:spcPts val="1100"/>
              </a:spcBef>
              <a:spcAft>
                <a:spcPts val="1100"/>
              </a:spcAft>
              <a:buClr>
                <a:srgbClr val="000000"/>
              </a:buClr>
              <a:buSzPts val="2000"/>
              <a:buFont typeface="Arial"/>
              <a:buNone/>
            </a:pPr>
            <a:endParaRPr sz="2000" b="0" i="0" u="none" strike="noStrike" cap="none">
              <a:solidFill>
                <a:srgbClr val="000000"/>
              </a:solidFill>
              <a:latin typeface="Calibri"/>
              <a:ea typeface="Calibri"/>
              <a:cs typeface="Calibri"/>
              <a:sym typeface="Calibri"/>
            </a:endParaRPr>
          </a:p>
        </p:txBody>
      </p:sp>
      <p:sp>
        <p:nvSpPr>
          <p:cNvPr id="376" name="Google Shape;376;gfe328bf1ee_0_57"/>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377" name="Google Shape;377;gfe328bf1ee_0_57"/>
          <p:cNvSpPr/>
          <p:nvPr/>
        </p:nvSpPr>
        <p:spPr>
          <a:xfrm rot="-5400000">
            <a:off x="15308835" y="5021848"/>
            <a:ext cx="102864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gfe328bf1ee_0_14"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383" name="Google Shape;383;gfe328bf1ee_0_14"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sp>
        <p:nvSpPr>
          <p:cNvPr id="384" name="Google Shape;384;gfe328bf1ee_0_14"/>
          <p:cNvSpPr/>
          <p:nvPr/>
        </p:nvSpPr>
        <p:spPr>
          <a:xfrm rot="-5400000" flipH="1">
            <a:off x="15316338" y="5029649"/>
            <a:ext cx="10287000" cy="2277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385" name="Google Shape;385;gfe328bf1ee_0_14"/>
          <p:cNvSpPr txBox="1"/>
          <p:nvPr/>
        </p:nvSpPr>
        <p:spPr>
          <a:xfrm>
            <a:off x="728048" y="256040"/>
            <a:ext cx="15630000" cy="10581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lt-LT" sz="5900" b="1" i="0" u="none" strike="noStrike" cap="none">
                <a:solidFill>
                  <a:srgbClr val="056839"/>
                </a:solidFill>
                <a:latin typeface="Calibri"/>
                <a:ea typeface="Calibri"/>
                <a:cs typeface="Calibri"/>
                <a:sym typeface="Calibri"/>
              </a:rPr>
              <a:t>Teema 1: Ülemaailmne veetsükkel</a:t>
            </a:r>
            <a:endParaRPr sz="3300" b="1" i="0" u="none" strike="noStrike" cap="none">
              <a:solidFill>
                <a:srgbClr val="C55A11"/>
              </a:solidFill>
              <a:latin typeface="Calibri"/>
              <a:ea typeface="Calibri"/>
              <a:cs typeface="Calibri"/>
              <a:sym typeface="Calibri"/>
            </a:endParaRPr>
          </a:p>
        </p:txBody>
      </p:sp>
      <p:sp>
        <p:nvSpPr>
          <p:cNvPr id="386" name="Google Shape;386;gfe328bf1ee_0_14"/>
          <p:cNvSpPr txBox="1"/>
          <p:nvPr/>
        </p:nvSpPr>
        <p:spPr>
          <a:xfrm>
            <a:off x="8870112" y="7171931"/>
            <a:ext cx="10087500" cy="13623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lt-LT" sz="1400" b="0" i="0" u="none" strike="noStrike" cap="none">
                <a:solidFill>
                  <a:schemeClr val="dk1"/>
                </a:solidFill>
                <a:latin typeface="Roboto"/>
                <a:ea typeface="Roboto"/>
                <a:cs typeface="Roboto"/>
                <a:sym typeface="Roboto"/>
              </a:rPr>
              <a:t>Foto: Berend de Kort: </a:t>
            </a:r>
            <a:endParaRPr sz="1400" b="0" i="0" u="none" strike="noStrike" cap="none">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lt-LT" sz="1400" b="0" i="0" u="sng" strike="noStrike" cap="none">
                <a:solidFill>
                  <a:schemeClr val="hlink"/>
                </a:solidFill>
                <a:latin typeface="Roboto"/>
                <a:ea typeface="Roboto"/>
                <a:cs typeface="Roboto"/>
                <a:sym typeface="Roboto"/>
                <a:hlinkClick r:id="rId5"/>
              </a:rPr>
              <a:t>https://www.pexels.com/photo/photo-of-bubbles-underwater-1452701/</a:t>
            </a:r>
            <a:endParaRPr sz="15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Calibri"/>
              <a:ea typeface="Calibri"/>
              <a:cs typeface="Calibri"/>
              <a:sym typeface="Calibri"/>
            </a:endParaRPr>
          </a:p>
        </p:txBody>
      </p:sp>
      <p:sp>
        <p:nvSpPr>
          <p:cNvPr id="387" name="Google Shape;387;gfe328bf1ee_0_14"/>
          <p:cNvSpPr txBox="1"/>
          <p:nvPr/>
        </p:nvSpPr>
        <p:spPr>
          <a:xfrm>
            <a:off x="1296545" y="2226188"/>
            <a:ext cx="6810600" cy="7332900"/>
          </a:xfrm>
          <a:prstGeom prst="rect">
            <a:avLst/>
          </a:prstGeom>
          <a:noFill/>
          <a:ln>
            <a:noFill/>
          </a:ln>
        </p:spPr>
        <p:txBody>
          <a:bodyPr spcFirstLastPara="1" wrap="square" lIns="148575" tIns="148575" rIns="148575" bIns="148575" anchor="t" anchorCtr="0">
            <a:spAutoFit/>
          </a:bodyPr>
          <a:lstStyle/>
          <a:p>
            <a:pPr marL="0" marR="0" lvl="0" indent="0" algn="just" rtl="0">
              <a:lnSpc>
                <a:spcPct val="150000"/>
              </a:lnSpc>
              <a:spcBef>
                <a:spcPts val="0"/>
              </a:spcBef>
              <a:spcAft>
                <a:spcPts val="0"/>
              </a:spcAft>
              <a:buClr>
                <a:srgbClr val="000000"/>
              </a:buClr>
              <a:buSzPts val="3300"/>
              <a:buFont typeface="Arial"/>
              <a:buNone/>
            </a:pPr>
            <a:r>
              <a:rPr lang="lt-LT" sz="3300" b="0" i="0" u="none" strike="noStrike" cap="none">
                <a:solidFill>
                  <a:srgbClr val="056839"/>
                </a:solidFill>
                <a:latin typeface="Calibri"/>
                <a:ea typeface="Calibri"/>
                <a:cs typeface="Calibri"/>
                <a:sym typeface="Calibri"/>
              </a:rPr>
              <a:t>Ookeanis on </a:t>
            </a:r>
            <a:r>
              <a:rPr lang="lt-LT" sz="3300" b="1" i="0" u="none" strike="noStrike" cap="none">
                <a:solidFill>
                  <a:srgbClr val="056839"/>
                </a:solidFill>
                <a:latin typeface="Calibri"/>
                <a:ea typeface="Calibri"/>
                <a:cs typeface="Calibri"/>
                <a:sym typeface="Calibri"/>
              </a:rPr>
              <a:t>97% </a:t>
            </a:r>
            <a:r>
              <a:rPr lang="lt-LT" sz="3300" b="0" i="0" u="none" strike="noStrike" cap="none">
                <a:solidFill>
                  <a:srgbClr val="056839"/>
                </a:solidFill>
                <a:latin typeface="Calibri"/>
                <a:ea typeface="Calibri"/>
                <a:cs typeface="Calibri"/>
                <a:sym typeface="Calibri"/>
              </a:rPr>
              <a:t>kogu planeedi veest; 78% maailma sademetest langeb ookeani kohal ja 86% kogu maailma aurustumisest toimub ookeani kaudu. Haihtumine merepinnalt on oluline soojuse liikumisel kliimasüsteemis. </a:t>
            </a:r>
            <a:endParaRPr sz="3300" b="0" i="0" u="none" strike="noStrike" cap="none">
              <a:solidFill>
                <a:srgbClr val="056839"/>
              </a:solidFill>
              <a:latin typeface="Calibri"/>
              <a:ea typeface="Calibri"/>
              <a:cs typeface="Calibri"/>
              <a:sym typeface="Calibri"/>
            </a:endParaRPr>
          </a:p>
          <a:p>
            <a:pPr marL="749300" marR="0" lvl="0" indent="0" algn="l" rtl="0">
              <a:lnSpc>
                <a:spcPct val="115000"/>
              </a:lnSpc>
              <a:spcBef>
                <a:spcPts val="0"/>
              </a:spcBef>
              <a:spcAft>
                <a:spcPts val="0"/>
              </a:spcAft>
              <a:buClr>
                <a:srgbClr val="000000"/>
              </a:buClr>
              <a:buSzPts val="2600"/>
              <a:buFont typeface="Arial"/>
              <a:buNone/>
            </a:pPr>
            <a:endParaRPr sz="2600" b="0" i="0" u="none" strike="noStrike" cap="none">
              <a:solidFill>
                <a:srgbClr val="056839"/>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3100"/>
              <a:buFont typeface="Arial"/>
              <a:buNone/>
            </a:pPr>
            <a:endParaRPr sz="3100" b="0" i="0" u="none" strike="noStrike" cap="none">
              <a:solidFill>
                <a:srgbClr val="056839"/>
              </a:solidFill>
              <a:latin typeface="Calibri"/>
              <a:ea typeface="Calibri"/>
              <a:cs typeface="Calibri"/>
              <a:sym typeface="Calibri"/>
            </a:endParaRPr>
          </a:p>
        </p:txBody>
      </p:sp>
      <p:pic>
        <p:nvPicPr>
          <p:cNvPr id="388" name="Google Shape;388;gfe328bf1ee_0_14"/>
          <p:cNvPicPr preferRelativeResize="0"/>
          <p:nvPr/>
        </p:nvPicPr>
        <p:blipFill rotWithShape="1">
          <a:blip r:embed="rId6">
            <a:alphaModFix/>
          </a:blip>
          <a:srcRect/>
          <a:stretch/>
        </p:blipFill>
        <p:spPr>
          <a:xfrm>
            <a:off x="8959528" y="2226198"/>
            <a:ext cx="8807777" cy="4945753"/>
          </a:xfrm>
          <a:prstGeom prst="rect">
            <a:avLst/>
          </a:prstGeom>
          <a:noFill/>
          <a:ln>
            <a:noFill/>
          </a:ln>
        </p:spPr>
      </p:pic>
      <p:sp>
        <p:nvSpPr>
          <p:cNvPr id="389" name="Google Shape;389;gfe328bf1ee_0_14"/>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g14749300861_0_0"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395" name="Google Shape;395;g14749300861_0_0"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sp>
        <p:nvSpPr>
          <p:cNvPr id="396" name="Google Shape;396;g14749300861_0_0"/>
          <p:cNvSpPr/>
          <p:nvPr/>
        </p:nvSpPr>
        <p:spPr>
          <a:xfrm rot="-5400000" flipH="1">
            <a:off x="15316338" y="5029649"/>
            <a:ext cx="10287000" cy="2277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397" name="Google Shape;397;g14749300861_0_0"/>
          <p:cNvSpPr txBox="1"/>
          <p:nvPr/>
        </p:nvSpPr>
        <p:spPr>
          <a:xfrm>
            <a:off x="728048" y="256040"/>
            <a:ext cx="15630000" cy="10581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lt-LT" sz="5900" b="1" i="0" u="none" strike="noStrike" cap="none">
                <a:solidFill>
                  <a:srgbClr val="056839"/>
                </a:solidFill>
                <a:latin typeface="Calibri"/>
                <a:ea typeface="Calibri"/>
                <a:cs typeface="Calibri"/>
                <a:sym typeface="Calibri"/>
              </a:rPr>
              <a:t>Teema 1: Ülemaailmne veetsükkel</a:t>
            </a:r>
            <a:endParaRPr sz="3300" b="1" i="0" u="none" strike="noStrike" cap="none">
              <a:solidFill>
                <a:srgbClr val="C55A11"/>
              </a:solidFill>
              <a:latin typeface="Calibri"/>
              <a:ea typeface="Calibri"/>
              <a:cs typeface="Calibri"/>
              <a:sym typeface="Calibri"/>
            </a:endParaRPr>
          </a:p>
        </p:txBody>
      </p:sp>
      <p:sp>
        <p:nvSpPr>
          <p:cNvPr id="398" name="Google Shape;398;g14749300861_0_0"/>
          <p:cNvSpPr txBox="1"/>
          <p:nvPr/>
        </p:nvSpPr>
        <p:spPr>
          <a:xfrm>
            <a:off x="1105439" y="1823738"/>
            <a:ext cx="8910000" cy="5787600"/>
          </a:xfrm>
          <a:prstGeom prst="rect">
            <a:avLst/>
          </a:prstGeom>
          <a:noFill/>
          <a:ln>
            <a:noFill/>
          </a:ln>
        </p:spPr>
        <p:txBody>
          <a:bodyPr spcFirstLastPara="1" wrap="square" lIns="148575" tIns="148575" rIns="148575" bIns="148575" anchor="t" anchorCtr="0">
            <a:spAutoFit/>
          </a:bodyPr>
          <a:lstStyle/>
          <a:p>
            <a:pPr marL="0" marR="0" lvl="0" indent="0" algn="l" rtl="0">
              <a:lnSpc>
                <a:spcPct val="150000"/>
              </a:lnSpc>
              <a:spcBef>
                <a:spcPts val="0"/>
              </a:spcBef>
              <a:spcAft>
                <a:spcPts val="0"/>
              </a:spcAft>
              <a:buClr>
                <a:schemeClr val="dk1"/>
              </a:buClr>
              <a:buSzPts val="1800"/>
              <a:buFont typeface="Arial"/>
              <a:buNone/>
            </a:pPr>
            <a:r>
              <a:rPr lang="lt-LT" sz="3100" b="0" i="0" u="none" strike="noStrike" cap="none">
                <a:solidFill>
                  <a:srgbClr val="056839"/>
                </a:solidFill>
                <a:latin typeface="Calibri"/>
                <a:ea typeface="Calibri"/>
                <a:cs typeface="Calibri"/>
                <a:sym typeface="Calibri"/>
              </a:rPr>
              <a:t>Inimese tsivilisatsiooni tegevus mõjutab hüdroloogilisi protsesse ja mõjutab veeringet ennast. </a:t>
            </a:r>
            <a:endParaRPr sz="3100" b="0" i="0" u="none" strike="noStrike" cap="none">
              <a:solidFill>
                <a:srgbClr val="056839"/>
              </a:solidFill>
              <a:latin typeface="Calibri"/>
              <a:ea typeface="Calibri"/>
              <a:cs typeface="Calibri"/>
              <a:sym typeface="Calibri"/>
            </a:endParaRPr>
          </a:p>
          <a:p>
            <a:pPr marL="0" marR="0" lvl="0" indent="0" algn="l" rtl="0">
              <a:lnSpc>
                <a:spcPct val="150000"/>
              </a:lnSpc>
              <a:spcBef>
                <a:spcPts val="0"/>
              </a:spcBef>
              <a:spcAft>
                <a:spcPts val="0"/>
              </a:spcAft>
              <a:buClr>
                <a:schemeClr val="dk1"/>
              </a:buClr>
              <a:buSzPts val="1800"/>
              <a:buFont typeface="Arial"/>
              <a:buNone/>
            </a:pPr>
            <a:endParaRPr sz="3100" b="0" i="0" u="none" strike="noStrike" cap="none">
              <a:solidFill>
                <a:srgbClr val="056839"/>
              </a:solidFill>
              <a:latin typeface="Calibri"/>
              <a:ea typeface="Calibri"/>
              <a:cs typeface="Calibri"/>
              <a:sym typeface="Calibri"/>
            </a:endParaRPr>
          </a:p>
          <a:p>
            <a:pPr marL="0" marR="0" lvl="0" indent="0" algn="l" rtl="0">
              <a:lnSpc>
                <a:spcPct val="150000"/>
              </a:lnSpc>
              <a:spcBef>
                <a:spcPts val="0"/>
              </a:spcBef>
              <a:spcAft>
                <a:spcPts val="0"/>
              </a:spcAft>
              <a:buClr>
                <a:schemeClr val="dk1"/>
              </a:buClr>
              <a:buSzPts val="1800"/>
              <a:buFont typeface="Arial"/>
              <a:buNone/>
            </a:pPr>
            <a:r>
              <a:rPr lang="lt-LT" sz="3100" b="0" i="0" u="none" strike="noStrike" cap="none">
                <a:solidFill>
                  <a:srgbClr val="056839"/>
                </a:solidFill>
                <a:latin typeface="Calibri"/>
                <a:ea typeface="Calibri"/>
                <a:cs typeface="Calibri"/>
                <a:sym typeface="Calibri"/>
              </a:rPr>
              <a:t>Nende protsesside hulka kuuluvad sademete režiimi muutmine linnapiirkondade muutmise kaudu või põllumajanduslikust niisutamisest tingitud mõju evapotranspiratsioonile. </a:t>
            </a:r>
            <a:endParaRPr sz="4600" b="0" i="0" u="none" strike="noStrike" cap="none">
              <a:solidFill>
                <a:srgbClr val="056839"/>
              </a:solidFill>
              <a:latin typeface="Calibri"/>
              <a:ea typeface="Calibri"/>
              <a:cs typeface="Calibri"/>
              <a:sym typeface="Calibri"/>
            </a:endParaRPr>
          </a:p>
          <a:p>
            <a:pPr marL="749300" marR="0" lvl="0" indent="0" algn="l" rtl="0">
              <a:lnSpc>
                <a:spcPct val="115000"/>
              </a:lnSpc>
              <a:spcBef>
                <a:spcPts val="0"/>
              </a:spcBef>
              <a:spcAft>
                <a:spcPts val="0"/>
              </a:spcAft>
              <a:buClr>
                <a:srgbClr val="000000"/>
              </a:buClr>
              <a:buSzPts val="3100"/>
              <a:buFont typeface="Arial"/>
              <a:buNone/>
            </a:pPr>
            <a:endParaRPr sz="3100" b="0" i="0" u="none" strike="noStrike" cap="none">
              <a:solidFill>
                <a:srgbClr val="056839"/>
              </a:solidFill>
              <a:latin typeface="Calibri"/>
              <a:ea typeface="Calibri"/>
              <a:cs typeface="Calibri"/>
              <a:sym typeface="Calibri"/>
            </a:endParaRPr>
          </a:p>
        </p:txBody>
      </p:sp>
      <p:sp>
        <p:nvSpPr>
          <p:cNvPr id="399" name="Google Shape;399;g14749300861_0_0"/>
          <p:cNvSpPr txBox="1"/>
          <p:nvPr/>
        </p:nvSpPr>
        <p:spPr>
          <a:xfrm>
            <a:off x="10606359" y="6875400"/>
            <a:ext cx="7344600" cy="8082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lt-LT" sz="1100" b="0" i="0" u="none" strike="noStrike" cap="none">
                <a:solidFill>
                  <a:schemeClr val="dk1"/>
                </a:solidFill>
                <a:latin typeface="Calibri"/>
                <a:ea typeface="Calibri"/>
                <a:cs typeface="Calibri"/>
                <a:sym typeface="Calibri"/>
              </a:rPr>
              <a:t>Foto: </a:t>
            </a:r>
            <a:r>
              <a:rPr lang="lt-LT" sz="1100" b="0" i="0" u="sng" strike="noStrike" cap="none">
                <a:solidFill>
                  <a:schemeClr val="hlink"/>
                </a:solidFill>
                <a:latin typeface="Calibri"/>
                <a:ea typeface="Calibri"/>
                <a:cs typeface="Calibri"/>
                <a:sym typeface="Calibri"/>
                <a:hlinkClick r:id="rId5"/>
              </a:rPr>
              <a:t>Tony Pham </a:t>
            </a:r>
            <a:r>
              <a:rPr lang="lt-LT" sz="1100" b="0" i="0" u="none" strike="noStrike" cap="none">
                <a:solidFill>
                  <a:schemeClr val="dk1"/>
                </a:solidFill>
                <a:latin typeface="Calibri"/>
                <a:ea typeface="Calibri"/>
                <a:cs typeface="Calibri"/>
                <a:sym typeface="Calibri"/>
              </a:rPr>
              <a:t>on </a:t>
            </a:r>
            <a:r>
              <a:rPr lang="lt-LT" sz="1100" b="0" i="0" u="sng" strike="noStrike" cap="none">
                <a:solidFill>
                  <a:schemeClr val="hlink"/>
                </a:solidFill>
                <a:latin typeface="Calibri"/>
                <a:ea typeface="Calibri"/>
                <a:cs typeface="Calibri"/>
                <a:sym typeface="Calibri"/>
                <a:hlinkClick r:id="rId6"/>
              </a:rPr>
              <a:t>Unsplash</a:t>
            </a: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lt-LT" sz="1100" b="0" i="0" u="none" strike="noStrike" cap="none">
                <a:solidFill>
                  <a:srgbClr val="000000"/>
                </a:solidFill>
                <a:latin typeface="Calibri"/>
                <a:ea typeface="Calibri"/>
                <a:cs typeface="Calibri"/>
                <a:sym typeface="Calibri"/>
              </a:rPr>
              <a:t>https://unsplash.com/photos/TV7m_tpmqhw</a:t>
            </a: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p:txBody>
      </p:sp>
      <p:pic>
        <p:nvPicPr>
          <p:cNvPr id="400" name="Google Shape;400;g14749300861_0_0"/>
          <p:cNvPicPr preferRelativeResize="0"/>
          <p:nvPr/>
        </p:nvPicPr>
        <p:blipFill rotWithShape="1">
          <a:blip r:embed="rId7">
            <a:alphaModFix/>
          </a:blip>
          <a:srcRect/>
          <a:stretch/>
        </p:blipFill>
        <p:spPr>
          <a:xfrm>
            <a:off x="10606361" y="1742249"/>
            <a:ext cx="7809679" cy="5193752"/>
          </a:xfrm>
          <a:prstGeom prst="rect">
            <a:avLst/>
          </a:prstGeom>
          <a:noFill/>
          <a:ln>
            <a:noFill/>
          </a:ln>
        </p:spPr>
      </p:pic>
      <p:sp>
        <p:nvSpPr>
          <p:cNvPr id="401" name="Google Shape;401;g14749300861_0_0"/>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g148a04ea564_0_35"/>
          <p:cNvSpPr txBox="1"/>
          <p:nvPr/>
        </p:nvSpPr>
        <p:spPr>
          <a:xfrm>
            <a:off x="4282580" y="1764150"/>
            <a:ext cx="10495200" cy="6972900"/>
          </a:xfrm>
          <a:prstGeom prst="rect">
            <a:avLst/>
          </a:prstGeom>
          <a:noFill/>
          <a:ln>
            <a:noFill/>
          </a:ln>
        </p:spPr>
        <p:txBody>
          <a:bodyPr spcFirstLastPara="1" wrap="square" lIns="148575" tIns="74275" rIns="148575" bIns="74275" anchor="t" anchorCtr="0">
            <a:spAutoFit/>
          </a:bodyPr>
          <a:lstStyle/>
          <a:p>
            <a:pPr marL="0" marR="0" lvl="0" indent="0" algn="just" rtl="0">
              <a:lnSpc>
                <a:spcPct val="100000"/>
              </a:lnSpc>
              <a:spcBef>
                <a:spcPts val="2900"/>
              </a:spcBef>
              <a:spcAft>
                <a:spcPts val="0"/>
              </a:spcAft>
              <a:buClr>
                <a:srgbClr val="000000"/>
              </a:buClr>
              <a:buSzPts val="1800"/>
              <a:buFont typeface="Arial"/>
              <a:buNone/>
            </a:pPr>
            <a:r>
              <a:rPr lang="lt-LT" sz="3400" b="1" i="0" u="none" strike="noStrike" cap="none">
                <a:solidFill>
                  <a:srgbClr val="056839"/>
                </a:solidFill>
                <a:latin typeface="Calibri"/>
                <a:ea typeface="Calibri"/>
                <a:cs typeface="Calibri"/>
                <a:sym typeface="Calibri"/>
              </a:rPr>
              <a:t>Interaktiivne küsimus: õige või vale</a:t>
            </a:r>
            <a:endParaRPr sz="3400" b="1" i="0" u="none" strike="noStrike" cap="none">
              <a:solidFill>
                <a:srgbClr val="056839"/>
              </a:solidFill>
              <a:latin typeface="Calibri"/>
              <a:ea typeface="Calibri"/>
              <a:cs typeface="Calibri"/>
              <a:sym typeface="Calibri"/>
            </a:endParaRPr>
          </a:p>
          <a:p>
            <a:pPr marL="0" marR="0" lvl="0" indent="0" algn="l" rtl="0">
              <a:lnSpc>
                <a:spcPct val="100000"/>
              </a:lnSpc>
              <a:spcBef>
                <a:spcPts val="500"/>
              </a:spcBef>
              <a:spcAft>
                <a:spcPts val="0"/>
              </a:spcAft>
              <a:buClr>
                <a:srgbClr val="000000"/>
              </a:buClr>
              <a:buSzPts val="1800"/>
              <a:buFont typeface="Arial"/>
              <a:buNone/>
            </a:pPr>
            <a:endParaRPr sz="5900" b="1" i="0" u="none" strike="noStrike" cap="none">
              <a:solidFill>
                <a:srgbClr val="056839"/>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800"/>
              <a:buFont typeface="Arial"/>
              <a:buNone/>
            </a:pPr>
            <a:r>
              <a:rPr lang="lt-LT" sz="4700" b="1" i="0" u="none" strike="noStrike" cap="none">
                <a:solidFill>
                  <a:srgbClr val="056839"/>
                </a:solidFill>
                <a:latin typeface="Calibri"/>
                <a:ea typeface="Calibri"/>
                <a:cs typeface="Calibri"/>
                <a:sym typeface="Calibri"/>
              </a:rPr>
              <a:t>Sademed mõjutavad hüdroloogilist tsüklit maapinnal.</a:t>
            </a:r>
            <a:endParaRPr sz="6700" b="1" i="0" u="none" strike="noStrike" cap="none">
              <a:solidFill>
                <a:srgbClr val="056839"/>
              </a:solidFill>
              <a:latin typeface="Calibri"/>
              <a:ea typeface="Calibri"/>
              <a:cs typeface="Calibri"/>
              <a:sym typeface="Calibri"/>
            </a:endParaRPr>
          </a:p>
          <a:p>
            <a:pPr marL="0" marR="0" lvl="0" indent="0" algn="l" rtl="0">
              <a:lnSpc>
                <a:spcPct val="100000"/>
              </a:lnSpc>
              <a:spcBef>
                <a:spcPts val="2000"/>
              </a:spcBef>
              <a:spcAft>
                <a:spcPts val="0"/>
              </a:spcAft>
              <a:buClr>
                <a:srgbClr val="000000"/>
              </a:buClr>
              <a:buSzPts val="1800"/>
              <a:buFont typeface="Arial"/>
              <a:buNone/>
            </a:pPr>
            <a:r>
              <a:rPr lang="lt-LT" sz="5900" b="1" i="0" u="none" strike="noStrike" cap="none">
                <a:solidFill>
                  <a:srgbClr val="056839"/>
                </a:solidFill>
                <a:latin typeface="Calibri"/>
                <a:ea typeface="Calibri"/>
                <a:cs typeface="Calibri"/>
                <a:sym typeface="Calibri"/>
              </a:rPr>
              <a:t> </a:t>
            </a:r>
            <a:endParaRPr sz="5900" b="1" i="0" u="none" strike="noStrike" cap="none">
              <a:solidFill>
                <a:srgbClr val="056839"/>
              </a:solidFill>
              <a:latin typeface="Calibri"/>
              <a:ea typeface="Calibri"/>
              <a:cs typeface="Calibri"/>
              <a:sym typeface="Calibri"/>
            </a:endParaRPr>
          </a:p>
          <a:p>
            <a:pPr marL="0" marR="0" lvl="0" indent="0" algn="l" rtl="0">
              <a:lnSpc>
                <a:spcPct val="100000"/>
              </a:lnSpc>
              <a:spcBef>
                <a:spcPts val="2000"/>
              </a:spcBef>
              <a:spcAft>
                <a:spcPts val="0"/>
              </a:spcAft>
              <a:buClr>
                <a:srgbClr val="000000"/>
              </a:buClr>
              <a:buSzPts val="1800"/>
              <a:buFont typeface="Arial"/>
              <a:buNone/>
            </a:pPr>
            <a:endParaRPr sz="4200" b="0" i="0" u="none" strike="noStrike" cap="none">
              <a:solidFill>
                <a:srgbClr val="056839"/>
              </a:solidFill>
              <a:latin typeface="Calibri"/>
              <a:ea typeface="Calibri"/>
              <a:cs typeface="Calibri"/>
              <a:sym typeface="Calibri"/>
            </a:endParaRPr>
          </a:p>
          <a:p>
            <a:pPr marL="0" marR="0" lvl="0" indent="0" algn="l" rtl="0">
              <a:lnSpc>
                <a:spcPct val="100000"/>
              </a:lnSpc>
              <a:spcBef>
                <a:spcPts val="2000"/>
              </a:spcBef>
              <a:spcAft>
                <a:spcPts val="0"/>
              </a:spcAft>
              <a:buClr>
                <a:srgbClr val="000000"/>
              </a:buClr>
              <a:buSzPts val="2900"/>
              <a:buFont typeface="Arial"/>
              <a:buNone/>
            </a:pPr>
            <a:endParaRPr sz="2900" b="0" i="0" u="none" strike="noStrike" cap="none">
              <a:solidFill>
                <a:srgbClr val="C55A1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rgbClr val="C55A1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rgbClr val="C55A11"/>
              </a:solidFill>
              <a:latin typeface="Calibri"/>
              <a:ea typeface="Calibri"/>
              <a:cs typeface="Calibri"/>
              <a:sym typeface="Calibri"/>
            </a:endParaRPr>
          </a:p>
        </p:txBody>
      </p:sp>
      <p:sp>
        <p:nvSpPr>
          <p:cNvPr id="407" name="Google Shape;407;g148a04ea564_0_35"/>
          <p:cNvSpPr txBox="1"/>
          <p:nvPr/>
        </p:nvSpPr>
        <p:spPr>
          <a:xfrm>
            <a:off x="537187" y="426065"/>
            <a:ext cx="13848900" cy="15045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chemeClr val="dk1"/>
              </a:buClr>
              <a:buSzPts val="5900"/>
              <a:buFont typeface="Arial"/>
              <a:buNone/>
            </a:pPr>
            <a:r>
              <a:rPr lang="lt-LT" sz="5900" b="1" i="0" u="none" strike="noStrike" cap="none">
                <a:solidFill>
                  <a:srgbClr val="056839"/>
                </a:solidFill>
                <a:latin typeface="Calibri"/>
                <a:ea typeface="Calibri"/>
                <a:cs typeface="Calibri"/>
                <a:sym typeface="Calibri"/>
              </a:rPr>
              <a:t>Teema 1: Ülemaailmne veetsükkel</a:t>
            </a:r>
            <a:endParaRPr sz="29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Calibri"/>
              <a:ea typeface="Calibri"/>
              <a:cs typeface="Calibri"/>
              <a:sym typeface="Calibri"/>
            </a:endParaRPr>
          </a:p>
        </p:txBody>
      </p:sp>
      <p:pic>
        <p:nvPicPr>
          <p:cNvPr id="408" name="Google Shape;408;g148a04ea564_0_35"/>
          <p:cNvPicPr preferRelativeResize="0"/>
          <p:nvPr/>
        </p:nvPicPr>
        <p:blipFill rotWithShape="1">
          <a:blip r:embed="rId3">
            <a:alphaModFix/>
          </a:blip>
          <a:srcRect/>
          <a:stretch/>
        </p:blipFill>
        <p:spPr>
          <a:xfrm>
            <a:off x="2914022" y="3502473"/>
            <a:ext cx="1170371" cy="1951609"/>
          </a:xfrm>
          <a:prstGeom prst="rect">
            <a:avLst/>
          </a:prstGeom>
          <a:noFill/>
          <a:ln>
            <a:noFill/>
          </a:ln>
        </p:spPr>
      </p:pic>
      <p:pic>
        <p:nvPicPr>
          <p:cNvPr id="409" name="Google Shape;409;g148a04ea564_0_35" descr="Logo&#10;&#10;Description automatically generated"/>
          <p:cNvPicPr preferRelativeResize="0"/>
          <p:nvPr/>
        </p:nvPicPr>
        <p:blipFill rotWithShape="1">
          <a:blip r:embed="rId4">
            <a:alphaModFix/>
          </a:blip>
          <a:srcRect/>
          <a:stretch/>
        </p:blipFill>
        <p:spPr>
          <a:xfrm>
            <a:off x="279021" y="9106292"/>
            <a:ext cx="2025614" cy="996885"/>
          </a:xfrm>
          <a:prstGeom prst="rect">
            <a:avLst/>
          </a:prstGeom>
          <a:noFill/>
          <a:ln>
            <a:noFill/>
          </a:ln>
        </p:spPr>
      </p:pic>
      <p:pic>
        <p:nvPicPr>
          <p:cNvPr id="410" name="Google Shape;410;g148a04ea564_0_35" descr="Graphical user interface, text&#10;&#10;Description automatically generated"/>
          <p:cNvPicPr preferRelativeResize="0"/>
          <p:nvPr/>
        </p:nvPicPr>
        <p:blipFill rotWithShape="1">
          <a:blip r:embed="rId5">
            <a:alphaModFix/>
          </a:blip>
          <a:srcRect/>
          <a:stretch/>
        </p:blipFill>
        <p:spPr>
          <a:xfrm>
            <a:off x="3131911" y="9240848"/>
            <a:ext cx="3468962" cy="727772"/>
          </a:xfrm>
          <a:prstGeom prst="rect">
            <a:avLst/>
          </a:prstGeom>
          <a:noFill/>
          <a:ln>
            <a:noFill/>
          </a:ln>
        </p:spPr>
      </p:pic>
      <p:sp>
        <p:nvSpPr>
          <p:cNvPr id="411" name="Google Shape;411;g148a04ea564_0_35"/>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412" name="Google Shape;412;g148a04ea564_0_35"/>
          <p:cNvSpPr/>
          <p:nvPr/>
        </p:nvSpPr>
        <p:spPr>
          <a:xfrm rot="-5400000">
            <a:off x="15308835" y="5021848"/>
            <a:ext cx="102864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14"/>
          <p:cNvSpPr txBox="1"/>
          <p:nvPr/>
        </p:nvSpPr>
        <p:spPr>
          <a:xfrm>
            <a:off x="895416" y="478649"/>
            <a:ext cx="16398900" cy="15045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lt-LT" sz="5900" b="1" i="0" u="none" strike="noStrike" cap="none">
                <a:solidFill>
                  <a:srgbClr val="056839"/>
                </a:solidFill>
                <a:latin typeface="Calibri"/>
                <a:ea typeface="Calibri"/>
                <a:cs typeface="Calibri"/>
                <a:sym typeface="Calibri"/>
              </a:rPr>
              <a:t>Teema 1: Ülemaailmne veeringe: kasulikud lingid</a:t>
            </a:r>
            <a:endParaRPr sz="29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Calibri"/>
              <a:ea typeface="Calibri"/>
              <a:cs typeface="Calibri"/>
              <a:sym typeface="Calibri"/>
            </a:endParaRPr>
          </a:p>
        </p:txBody>
      </p:sp>
      <p:sp>
        <p:nvSpPr>
          <p:cNvPr id="418" name="Google Shape;418;p14"/>
          <p:cNvSpPr txBox="1"/>
          <p:nvPr/>
        </p:nvSpPr>
        <p:spPr>
          <a:xfrm>
            <a:off x="1055153" y="1842245"/>
            <a:ext cx="16933500" cy="83403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chemeClr val="dk1"/>
              </a:buClr>
              <a:buSzPts val="1800"/>
              <a:buFont typeface="Arial"/>
              <a:buNone/>
            </a:pPr>
            <a:r>
              <a:rPr lang="lt-LT" sz="2400" b="1" i="0" u="none" strike="noStrike" cap="none">
                <a:solidFill>
                  <a:srgbClr val="056839"/>
                </a:solidFill>
                <a:latin typeface="Calibri"/>
                <a:ea typeface="Calibri"/>
                <a:cs typeface="Calibri"/>
                <a:sym typeface="Calibri"/>
              </a:rPr>
              <a:t>Maa veeringe</a:t>
            </a:r>
            <a:endParaRPr sz="2400" b="1"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lt-LT" sz="1800" b="0" i="0" u="sng" strike="noStrike" cap="none">
                <a:solidFill>
                  <a:srgbClr val="056839"/>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https://www.youtube.com/watch?v=oaDkph9yQBs</a:t>
            </a:r>
            <a:endParaRPr sz="18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endParaRPr sz="2400" b="1"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lt-LT" sz="2400" b="1" i="0" u="none" strike="noStrike" cap="none">
                <a:solidFill>
                  <a:srgbClr val="056839"/>
                </a:solidFill>
                <a:latin typeface="Calibri"/>
                <a:ea typeface="Calibri"/>
                <a:cs typeface="Calibri"/>
                <a:sym typeface="Calibri"/>
              </a:rPr>
              <a:t>Veeringe ja veereostus</a:t>
            </a:r>
            <a:endParaRPr sz="2400" b="1"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lt-LT" sz="1800" b="0" i="0" u="sng" strike="noStrike" cap="none">
                <a:solidFill>
                  <a:srgbClr val="056839"/>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https://www.youtube.com/watch?v=mWepmhyAXYY</a:t>
            </a:r>
            <a:endParaRPr sz="18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endParaRPr sz="2400" b="0" i="0" u="none" strike="noStrike" cap="none">
              <a:solidFill>
                <a:srgbClr val="056839"/>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800"/>
              <a:buFont typeface="Arial"/>
              <a:buNone/>
            </a:pPr>
            <a:r>
              <a:rPr lang="lt-LT" sz="2400" b="1" i="0" u="none" strike="noStrike" cap="none">
                <a:solidFill>
                  <a:srgbClr val="056839"/>
                </a:solidFill>
                <a:latin typeface="Calibri"/>
                <a:ea typeface="Calibri"/>
                <a:cs typeface="Calibri"/>
                <a:sym typeface="Calibri"/>
              </a:rPr>
              <a:t>Meie joogivesi - kas maailm kuivab kokku?</a:t>
            </a:r>
            <a:endParaRPr sz="2400" b="1" i="0" u="none" strike="noStrike" cap="none">
              <a:solidFill>
                <a:srgbClr val="030303"/>
              </a:solidFill>
              <a:highlight>
                <a:srgbClr val="F9F9F9"/>
              </a:highlight>
              <a:latin typeface="Roboto"/>
              <a:ea typeface="Roboto"/>
              <a:cs typeface="Roboto"/>
              <a:sym typeface="Roboto"/>
            </a:endParaRPr>
          </a:p>
          <a:p>
            <a:pPr marL="0" marR="0" lvl="0" indent="0" algn="l" rtl="0">
              <a:lnSpc>
                <a:spcPct val="100000"/>
              </a:lnSpc>
              <a:spcBef>
                <a:spcPts val="0"/>
              </a:spcBef>
              <a:spcAft>
                <a:spcPts val="0"/>
              </a:spcAft>
              <a:buClr>
                <a:schemeClr val="dk1"/>
              </a:buClr>
              <a:buSzPts val="1800"/>
              <a:buFont typeface="Arial"/>
              <a:buNone/>
            </a:pPr>
            <a:r>
              <a:rPr lang="lt-LT" sz="1800" b="0" i="0" u="sng" strike="noStrike" cap="none">
                <a:solidFill>
                  <a:srgbClr val="056839"/>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https://www.youtube.com/watch?v=_t6sg2C-jqw&amp;t=989s</a:t>
            </a:r>
            <a:endParaRPr sz="18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endParaRPr sz="24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lt-LT" sz="2400" b="1" i="0" u="none" strike="noStrike" cap="none">
                <a:solidFill>
                  <a:srgbClr val="056839"/>
                </a:solidFill>
                <a:latin typeface="Calibri"/>
                <a:ea typeface="Calibri"/>
                <a:cs typeface="Calibri"/>
                <a:sym typeface="Calibri"/>
              </a:rPr>
              <a:t>Magevesi (järved ja jõed) ja veeringe</a:t>
            </a:r>
            <a:endParaRPr sz="2400" b="1"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lt-LT" sz="1800" b="0" i="0" u="sng" strike="noStrike" cap="none">
                <a:solidFill>
                  <a:srgbClr val="056839"/>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https://www.usgs.gov/special-topics/water-science-school/science/freshwater-lakes-and-rivers-and-water-cycle#overview</a:t>
            </a:r>
            <a:endParaRPr sz="18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endParaRPr sz="2400" b="1"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lt-LT" sz="2400" b="1" i="0" u="none" strike="noStrike" cap="none">
                <a:solidFill>
                  <a:srgbClr val="056839"/>
                </a:solidFill>
                <a:latin typeface="Calibri"/>
                <a:ea typeface="Calibri"/>
                <a:cs typeface="Calibri"/>
                <a:sym typeface="Calibri"/>
              </a:rPr>
              <a:t>Põhjavesi: Mis on põhjavesi?</a:t>
            </a:r>
            <a:endParaRPr sz="2400" b="1"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lt-LT" sz="1800" b="0" i="0" u="sng" strike="noStrike" cap="none">
                <a:solidFill>
                  <a:srgbClr val="056839"/>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https://www.usgs.gov/special-topics/water-science-school/science/groundwater-what-groundwater</a:t>
            </a:r>
            <a:endParaRPr sz="18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endParaRPr sz="1800" b="1"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lt-LT" sz="2400" b="1" i="0" u="none" strike="noStrike" cap="none">
                <a:solidFill>
                  <a:srgbClr val="056839"/>
                </a:solidFill>
                <a:highlight>
                  <a:srgbClr val="FFFFFF"/>
                </a:highlight>
                <a:latin typeface="Calibri"/>
                <a:ea typeface="Calibri"/>
                <a:cs typeface="Calibri"/>
                <a:sym typeface="Calibri"/>
              </a:rPr>
              <a:t>Veekogumisallikate tutvustamine</a:t>
            </a:r>
            <a:endParaRPr sz="2400" b="1" i="0" u="none" strike="noStrike" cap="none">
              <a:solidFill>
                <a:srgbClr val="056839"/>
              </a:solidFill>
              <a:highlight>
                <a:srgbClr val="F9F9F9"/>
              </a:highlight>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lt-LT" sz="1800" b="0" i="0" u="sng" strike="noStrike" cap="none">
                <a:solidFill>
                  <a:srgbClr val="056839"/>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https://www.youtube.com/watch?v=8Q7C3xrJrpw</a:t>
            </a:r>
            <a:endParaRPr sz="18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endParaRPr sz="2400" b="1"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lt-LT" sz="2400" b="1" i="0" u="none" strike="noStrike" cap="none">
                <a:solidFill>
                  <a:srgbClr val="056839"/>
                </a:solidFill>
                <a:latin typeface="Calibri"/>
                <a:ea typeface="Calibri"/>
                <a:cs typeface="Calibri"/>
                <a:sym typeface="Calibri"/>
              </a:rPr>
              <a:t>Põhjavee õige/vale viktoriin: USGS Water Science School</a:t>
            </a:r>
            <a:endParaRPr sz="2400" b="1"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lt-LT" sz="1800" b="0" i="0" u="sng" strike="noStrike" cap="none">
                <a:solidFill>
                  <a:srgbClr val="056839"/>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https://water.usgs.gov/edu/activity-tf-groundwater.html</a:t>
            </a:r>
            <a:endParaRPr sz="18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56839"/>
              </a:solidFill>
              <a:latin typeface="Calibri"/>
              <a:ea typeface="Calibri"/>
              <a:cs typeface="Calibri"/>
              <a:sym typeface="Calibri"/>
            </a:endParaRPr>
          </a:p>
          <a:p>
            <a:pPr marL="749300" marR="0" lvl="0" indent="0" algn="l" rtl="0">
              <a:lnSpc>
                <a:spcPct val="150000"/>
              </a:lnSpc>
              <a:spcBef>
                <a:spcPts val="0"/>
              </a:spcBef>
              <a:spcAft>
                <a:spcPts val="0"/>
              </a:spcAft>
              <a:buClr>
                <a:srgbClr val="000000"/>
              </a:buClr>
              <a:buSzPts val="2900"/>
              <a:buFont typeface="Arial"/>
              <a:buNone/>
            </a:pPr>
            <a:endParaRPr sz="2900" b="0" i="0" u="none" strike="noStrike" cap="none">
              <a:solidFill>
                <a:srgbClr val="056839"/>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900"/>
              <a:buFont typeface="Arial"/>
              <a:buNone/>
            </a:pPr>
            <a:r>
              <a:rPr lang="lt-LT" sz="2900" b="0" i="0" u="none" strike="noStrike" cap="none">
                <a:solidFill>
                  <a:srgbClr val="056839"/>
                </a:solidFill>
                <a:latin typeface="Calibri"/>
                <a:ea typeface="Calibri"/>
                <a:cs typeface="Calibri"/>
                <a:sym typeface="Calibri"/>
              </a:rPr>
              <a:t> </a:t>
            </a:r>
            <a:endParaRPr sz="2900" b="1" i="0" u="none" strike="noStrike" cap="none">
              <a:solidFill>
                <a:srgbClr val="056839"/>
              </a:solidFill>
              <a:latin typeface="Calibri"/>
              <a:ea typeface="Calibri"/>
              <a:cs typeface="Calibri"/>
              <a:sym typeface="Calibri"/>
            </a:endParaRPr>
          </a:p>
        </p:txBody>
      </p:sp>
      <p:sp>
        <p:nvSpPr>
          <p:cNvPr id="419" name="Google Shape;419;p14"/>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420" name="Google Shape;420;p14"/>
          <p:cNvSpPr/>
          <p:nvPr/>
        </p:nvSpPr>
        <p:spPr>
          <a:xfrm rot="-5400000">
            <a:off x="15308685" y="5021698"/>
            <a:ext cx="102867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421" name="Google Shape;421;p14"/>
          <p:cNvSpPr/>
          <p:nvPr/>
        </p:nvSpPr>
        <p:spPr>
          <a:xfrm>
            <a:off x="1107061" y="1444757"/>
            <a:ext cx="6281400" cy="1053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422" name="Google Shape;422;p14" descr="Logo&#10;&#10;Description automatically generated"/>
          <p:cNvPicPr preferRelativeResize="0"/>
          <p:nvPr/>
        </p:nvPicPr>
        <p:blipFill rotWithShape="1">
          <a:blip r:embed="rId10">
            <a:alphaModFix/>
          </a:blip>
          <a:srcRect/>
          <a:stretch/>
        </p:blipFill>
        <p:spPr>
          <a:xfrm>
            <a:off x="279021" y="9106292"/>
            <a:ext cx="2025614" cy="996885"/>
          </a:xfrm>
          <a:prstGeom prst="rect">
            <a:avLst/>
          </a:prstGeom>
          <a:noFill/>
          <a:ln>
            <a:noFill/>
          </a:ln>
        </p:spPr>
      </p:pic>
      <p:pic>
        <p:nvPicPr>
          <p:cNvPr id="423" name="Google Shape;423;p14" descr="Graphical user interface, text&#10;&#10;Description automatically generated"/>
          <p:cNvPicPr preferRelativeResize="0"/>
          <p:nvPr/>
        </p:nvPicPr>
        <p:blipFill rotWithShape="1">
          <a:blip r:embed="rId11">
            <a:alphaModFix/>
          </a:blip>
          <a:srcRect/>
          <a:stretch/>
        </p:blipFill>
        <p:spPr>
          <a:xfrm>
            <a:off x="3131911" y="9240848"/>
            <a:ext cx="3468962" cy="72777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g146bf5c50ed_0_10"/>
          <p:cNvSpPr txBox="1"/>
          <p:nvPr/>
        </p:nvSpPr>
        <p:spPr>
          <a:xfrm>
            <a:off x="769687" y="559602"/>
            <a:ext cx="15630000" cy="10581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lt-LT" sz="5900" b="1" i="0" u="none" strike="noStrike" cap="none">
                <a:solidFill>
                  <a:srgbClr val="056839"/>
                </a:solidFill>
                <a:latin typeface="Calibri"/>
                <a:ea typeface="Calibri"/>
                <a:cs typeface="Calibri"/>
                <a:sym typeface="Calibri"/>
              </a:rPr>
              <a:t>Teema 2: Jõgede ökosüsteemid</a:t>
            </a:r>
            <a:endParaRPr sz="3300" b="1" i="0" u="none" strike="noStrike" cap="none">
              <a:solidFill>
                <a:srgbClr val="C55A11"/>
              </a:solidFill>
              <a:latin typeface="Calibri"/>
              <a:ea typeface="Calibri"/>
              <a:cs typeface="Calibri"/>
              <a:sym typeface="Calibri"/>
            </a:endParaRPr>
          </a:p>
        </p:txBody>
      </p:sp>
      <p:sp>
        <p:nvSpPr>
          <p:cNvPr id="429" name="Google Shape;429;g146bf5c50ed_0_10"/>
          <p:cNvSpPr txBox="1"/>
          <p:nvPr/>
        </p:nvSpPr>
        <p:spPr>
          <a:xfrm>
            <a:off x="607627" y="1948238"/>
            <a:ext cx="10880400" cy="6807300"/>
          </a:xfrm>
          <a:prstGeom prst="rect">
            <a:avLst/>
          </a:prstGeom>
          <a:noFill/>
          <a:ln>
            <a:noFill/>
          </a:ln>
        </p:spPr>
        <p:txBody>
          <a:bodyPr spcFirstLastPara="1" wrap="square" lIns="148575" tIns="74275" rIns="148575" bIns="74275" anchor="t" anchorCtr="0">
            <a:spAutoFit/>
          </a:bodyPr>
          <a:lstStyle/>
          <a:p>
            <a:pPr marL="0" marR="0" lvl="0" indent="0" algn="just" rtl="0">
              <a:lnSpc>
                <a:spcPct val="150000"/>
              </a:lnSpc>
              <a:spcBef>
                <a:spcPts val="0"/>
              </a:spcBef>
              <a:spcAft>
                <a:spcPts val="0"/>
              </a:spcAft>
              <a:buClr>
                <a:srgbClr val="000000"/>
              </a:buClr>
              <a:buSzPts val="1800"/>
              <a:buFont typeface="Arial"/>
              <a:buNone/>
            </a:pPr>
            <a:r>
              <a:rPr lang="lt-LT" sz="2600" b="0" i="0" u="none" strike="noStrike" cap="none">
                <a:solidFill>
                  <a:srgbClr val="056839"/>
                </a:solidFill>
                <a:latin typeface="Calibri"/>
                <a:ea typeface="Calibri"/>
                <a:cs typeface="Calibri"/>
                <a:sym typeface="Calibri"/>
              </a:rPr>
              <a:t>Vee </a:t>
            </a:r>
            <a:r>
              <a:rPr lang="lt-LT" sz="2600" b="1" i="0" u="none" strike="noStrike" cap="none">
                <a:solidFill>
                  <a:srgbClr val="056839"/>
                </a:solidFill>
                <a:latin typeface="Calibri"/>
                <a:ea typeface="Calibri"/>
                <a:cs typeface="Calibri"/>
                <a:sym typeface="Calibri"/>
              </a:rPr>
              <a:t>voolamise </a:t>
            </a:r>
            <a:r>
              <a:rPr lang="lt-LT" sz="2600" b="0" i="0" u="none" strike="noStrike" cap="none">
                <a:solidFill>
                  <a:srgbClr val="056839"/>
                </a:solidFill>
                <a:latin typeface="Calibri"/>
                <a:ea typeface="Calibri"/>
                <a:cs typeface="Calibri"/>
                <a:sym typeface="Calibri"/>
              </a:rPr>
              <a:t>tõttu erineb jõe ökoloogia teistest veeökosüsteemidest. Voolu võib mõjutada </a:t>
            </a:r>
            <a:r>
              <a:rPr lang="lt-LT" sz="2600" b="1" i="0" u="none" strike="noStrike" cap="none">
                <a:solidFill>
                  <a:srgbClr val="056839"/>
                </a:solidFill>
                <a:latin typeface="Calibri"/>
                <a:ea typeface="Calibri"/>
                <a:cs typeface="Calibri"/>
                <a:sym typeface="Calibri"/>
              </a:rPr>
              <a:t>lume sulamise</a:t>
            </a:r>
            <a:r>
              <a:rPr lang="lt-LT" sz="2600" b="0" i="0" u="none" strike="noStrike" cap="none">
                <a:solidFill>
                  <a:srgbClr val="056839"/>
                </a:solidFill>
                <a:latin typeface="Calibri"/>
                <a:ea typeface="Calibri"/>
                <a:cs typeface="Calibri"/>
                <a:sym typeface="Calibri"/>
              </a:rPr>
              <a:t>, </a:t>
            </a:r>
            <a:r>
              <a:rPr lang="lt-LT" sz="2600" b="1" i="0" u="none" strike="noStrike" cap="none">
                <a:solidFill>
                  <a:srgbClr val="056839"/>
                </a:solidFill>
                <a:latin typeface="Calibri"/>
                <a:ea typeface="Calibri"/>
                <a:cs typeface="Calibri"/>
                <a:sym typeface="Calibri"/>
              </a:rPr>
              <a:t>vihma </a:t>
            </a:r>
            <a:r>
              <a:rPr lang="lt-LT" sz="2600" b="0" i="0" u="none" strike="noStrike" cap="none">
                <a:solidFill>
                  <a:srgbClr val="056839"/>
                </a:solidFill>
                <a:latin typeface="Calibri"/>
                <a:ea typeface="Calibri"/>
                <a:cs typeface="Calibri"/>
                <a:sym typeface="Calibri"/>
              </a:rPr>
              <a:t>ja </a:t>
            </a:r>
            <a:r>
              <a:rPr lang="lt-LT" sz="2600" b="1" i="0" u="none" strike="noStrike" cap="none">
                <a:solidFill>
                  <a:srgbClr val="056839"/>
                </a:solidFill>
                <a:latin typeface="Calibri"/>
                <a:ea typeface="Calibri"/>
                <a:cs typeface="Calibri"/>
                <a:sym typeface="Calibri"/>
              </a:rPr>
              <a:t>põhjavee </a:t>
            </a:r>
            <a:r>
              <a:rPr lang="lt-LT" sz="2600" b="0" i="0" u="none" strike="noStrike" cap="none">
                <a:solidFill>
                  <a:srgbClr val="056839"/>
                </a:solidFill>
                <a:latin typeface="Calibri"/>
                <a:ea typeface="Calibri"/>
                <a:cs typeface="Calibri"/>
                <a:sym typeface="Calibri"/>
              </a:rPr>
              <a:t>sissevool, see võib muuta </a:t>
            </a:r>
            <a:r>
              <a:rPr lang="lt-LT" sz="2600" b="1" i="0" u="none" strike="noStrike" cap="none">
                <a:solidFill>
                  <a:srgbClr val="056839"/>
                </a:solidFill>
                <a:latin typeface="Calibri"/>
                <a:ea typeface="Calibri"/>
                <a:cs typeface="Calibri"/>
                <a:sym typeface="Calibri"/>
              </a:rPr>
              <a:t>jõesängi kuju erosiooni </a:t>
            </a:r>
            <a:r>
              <a:rPr lang="lt-LT" sz="2600" b="0" i="0" u="none" strike="noStrike" cap="none">
                <a:solidFill>
                  <a:srgbClr val="056839"/>
                </a:solidFill>
                <a:latin typeface="Calibri"/>
                <a:ea typeface="Calibri"/>
                <a:cs typeface="Calibri"/>
                <a:sym typeface="Calibri"/>
              </a:rPr>
              <a:t>ja </a:t>
            </a:r>
            <a:r>
              <a:rPr lang="lt-LT" sz="2600" b="1" i="0" u="none" strike="noStrike" cap="none">
                <a:solidFill>
                  <a:srgbClr val="056839"/>
                </a:solidFill>
                <a:latin typeface="Calibri"/>
                <a:ea typeface="Calibri"/>
                <a:cs typeface="Calibri"/>
                <a:sym typeface="Calibri"/>
              </a:rPr>
              <a:t>sette tekkimise </a:t>
            </a:r>
            <a:r>
              <a:rPr lang="lt-LT" sz="2600" b="0" i="0" u="none" strike="noStrike" cap="none">
                <a:solidFill>
                  <a:srgbClr val="056839"/>
                </a:solidFill>
                <a:latin typeface="Calibri"/>
                <a:ea typeface="Calibri"/>
                <a:cs typeface="Calibri"/>
                <a:sym typeface="Calibri"/>
              </a:rPr>
              <a:t>kaudu, luues erinevaid </a:t>
            </a:r>
            <a:r>
              <a:rPr lang="lt-LT" sz="2600" b="1" i="0" u="none" strike="noStrike" cap="none">
                <a:solidFill>
                  <a:srgbClr val="056839"/>
                </a:solidFill>
                <a:latin typeface="Calibri"/>
                <a:ea typeface="Calibri"/>
                <a:cs typeface="Calibri"/>
                <a:sym typeface="Calibri"/>
              </a:rPr>
              <a:t>muutuvaid elupaiku</a:t>
            </a:r>
            <a:r>
              <a:rPr lang="lt-LT" sz="2600" b="0" i="0" u="none" strike="noStrike" cap="none">
                <a:solidFill>
                  <a:srgbClr val="056839"/>
                </a:solidFill>
                <a:latin typeface="Calibri"/>
                <a:ea typeface="Calibri"/>
                <a:cs typeface="Calibri"/>
                <a:sym typeface="Calibri"/>
              </a:rPr>
              <a:t>.</a:t>
            </a:r>
            <a:endParaRPr sz="2600" b="0" i="0" u="none" strike="noStrike" cap="none">
              <a:solidFill>
                <a:srgbClr val="056839"/>
              </a:solidFill>
              <a:latin typeface="Calibri"/>
              <a:ea typeface="Calibri"/>
              <a:cs typeface="Calibri"/>
              <a:sym typeface="Calibri"/>
            </a:endParaRPr>
          </a:p>
          <a:p>
            <a:pPr marL="0" marR="0" lvl="0" indent="0" algn="just" rtl="0">
              <a:lnSpc>
                <a:spcPct val="150000"/>
              </a:lnSpc>
              <a:spcBef>
                <a:spcPts val="0"/>
              </a:spcBef>
              <a:spcAft>
                <a:spcPts val="0"/>
              </a:spcAft>
              <a:buClr>
                <a:srgbClr val="000000"/>
              </a:buClr>
              <a:buSzPts val="1800"/>
              <a:buFont typeface="Arial"/>
              <a:buNone/>
            </a:pPr>
            <a:endParaRPr sz="1100" b="0" i="0" u="none" strike="noStrike" cap="none">
              <a:solidFill>
                <a:srgbClr val="056839"/>
              </a:solidFill>
              <a:latin typeface="Calibri"/>
              <a:ea typeface="Calibri"/>
              <a:cs typeface="Calibri"/>
              <a:sym typeface="Calibri"/>
            </a:endParaRPr>
          </a:p>
          <a:p>
            <a:pPr marL="0" marR="0" lvl="0" indent="0" algn="just" rtl="0">
              <a:lnSpc>
                <a:spcPct val="150000"/>
              </a:lnSpc>
              <a:spcBef>
                <a:spcPts val="0"/>
              </a:spcBef>
              <a:spcAft>
                <a:spcPts val="0"/>
              </a:spcAft>
              <a:buClr>
                <a:schemeClr val="dk1"/>
              </a:buClr>
              <a:buSzPts val="1800"/>
              <a:buFont typeface="Arial"/>
              <a:buNone/>
            </a:pPr>
            <a:r>
              <a:rPr lang="lt-LT" sz="2600" b="0" i="0" u="none" strike="noStrike" cap="none">
                <a:solidFill>
                  <a:srgbClr val="056839"/>
                </a:solidFill>
                <a:latin typeface="Calibri"/>
                <a:ea typeface="Calibri"/>
                <a:cs typeface="Calibri"/>
                <a:sym typeface="Calibri"/>
              </a:rPr>
              <a:t>Jõgede vooluhulk on põhiprotsess, </a:t>
            </a:r>
            <a:r>
              <a:rPr lang="lt-LT" sz="2600" b="1" i="0" u="none" strike="noStrike" cap="none">
                <a:solidFill>
                  <a:srgbClr val="056839"/>
                </a:solidFill>
                <a:latin typeface="Calibri"/>
                <a:ea typeface="Calibri"/>
                <a:cs typeface="Calibri"/>
                <a:sym typeface="Calibri"/>
              </a:rPr>
              <a:t>mis määrab jõgede ökosüsteemide suuruse, kuju, struktuuri ja dünaamika</a:t>
            </a:r>
            <a:r>
              <a:rPr lang="lt-LT" sz="2600" b="0" i="0" u="none" strike="noStrike" cap="none">
                <a:solidFill>
                  <a:srgbClr val="056839"/>
                </a:solidFill>
                <a:latin typeface="Calibri"/>
                <a:ea typeface="Calibri"/>
                <a:cs typeface="Calibri"/>
                <a:sym typeface="Calibri"/>
              </a:rPr>
              <a:t>. Hüdroloogilised režiimid on jõgede vooluhulkade peamised omadused, mis on tihedalt seotud </a:t>
            </a:r>
            <a:r>
              <a:rPr lang="lt-LT" sz="2600" b="1" i="0" u="none" strike="noStrike" cap="none">
                <a:solidFill>
                  <a:srgbClr val="056839"/>
                </a:solidFill>
                <a:latin typeface="Calibri"/>
                <a:ea typeface="Calibri"/>
                <a:cs typeface="Calibri"/>
                <a:sym typeface="Calibri"/>
              </a:rPr>
              <a:t>elupaikade ja elustikakooslustega</a:t>
            </a:r>
            <a:r>
              <a:rPr lang="lt-LT" sz="2600" b="0" i="0" u="none" strike="noStrike" cap="none">
                <a:solidFill>
                  <a:srgbClr val="056839"/>
                </a:solidFill>
                <a:latin typeface="Calibri"/>
                <a:ea typeface="Calibri"/>
                <a:cs typeface="Calibri"/>
                <a:sym typeface="Calibri"/>
              </a:rPr>
              <a:t>. Inimtegevus, nagu veevõtt (</a:t>
            </a:r>
            <a:r>
              <a:rPr lang="lt-LT" sz="2600" b="1" i="0" u="none" strike="noStrike" cap="none">
                <a:solidFill>
                  <a:srgbClr val="056839"/>
                </a:solidFill>
                <a:latin typeface="Calibri"/>
                <a:ea typeface="Calibri"/>
                <a:cs typeface="Calibri"/>
                <a:sym typeface="Calibri"/>
              </a:rPr>
              <a:t>niisutamine ja hüdroenergia</a:t>
            </a:r>
            <a:r>
              <a:rPr lang="lt-LT" sz="2600" b="0" i="0" u="none" strike="noStrike" cap="none">
                <a:solidFill>
                  <a:srgbClr val="056839"/>
                </a:solidFill>
                <a:latin typeface="Calibri"/>
                <a:ea typeface="Calibri"/>
                <a:cs typeface="Calibri"/>
                <a:sym typeface="Calibri"/>
              </a:rPr>
              <a:t>), </a:t>
            </a:r>
            <a:r>
              <a:rPr lang="lt-LT" sz="2600" b="1" i="0" u="none" strike="noStrike" cap="none">
                <a:solidFill>
                  <a:srgbClr val="056839"/>
                </a:solidFill>
                <a:latin typeface="Calibri"/>
                <a:ea typeface="Calibri"/>
                <a:cs typeface="Calibri"/>
                <a:sym typeface="Calibri"/>
              </a:rPr>
              <a:t>tammid, jõe kanaliseerimine ja maakasutus, põhjustab jõgede vooluhulkade märkimisväärseid muutusi</a:t>
            </a:r>
            <a:r>
              <a:rPr lang="lt-LT" sz="2600" b="0" i="0" u="none" strike="noStrike" cap="none">
                <a:solidFill>
                  <a:srgbClr val="056839"/>
                </a:solidFill>
                <a:latin typeface="Calibri"/>
                <a:ea typeface="Calibri"/>
                <a:cs typeface="Calibri"/>
                <a:sym typeface="Calibri"/>
              </a:rPr>
              <a:t>. Täiendav jõgede vooluhulkade muutumise tegur on </a:t>
            </a:r>
            <a:r>
              <a:rPr lang="lt-LT" sz="2600" b="1" i="0" u="none" strike="noStrike" cap="none">
                <a:solidFill>
                  <a:srgbClr val="056839"/>
                </a:solidFill>
                <a:latin typeface="Calibri"/>
                <a:ea typeface="Calibri"/>
                <a:cs typeface="Calibri"/>
                <a:sym typeface="Calibri"/>
              </a:rPr>
              <a:t>kliimamuutus </a:t>
            </a:r>
            <a:r>
              <a:rPr lang="lt-LT" sz="2600" b="0" i="0" u="none" strike="noStrike" cap="none">
                <a:solidFill>
                  <a:srgbClr val="056839"/>
                </a:solidFill>
                <a:latin typeface="Calibri"/>
                <a:ea typeface="Calibri"/>
                <a:cs typeface="Calibri"/>
                <a:sym typeface="Calibri"/>
              </a:rPr>
              <a:t>(Handl et al., 2020).</a:t>
            </a:r>
            <a:endParaRPr sz="2600" b="0" i="0" u="none" strike="noStrike" cap="none">
              <a:solidFill>
                <a:srgbClr val="056839"/>
              </a:solidFill>
              <a:latin typeface="Calibri"/>
              <a:ea typeface="Calibri"/>
              <a:cs typeface="Calibri"/>
              <a:sym typeface="Calibri"/>
            </a:endParaRPr>
          </a:p>
        </p:txBody>
      </p:sp>
      <p:sp>
        <p:nvSpPr>
          <p:cNvPr id="430" name="Google Shape;430;g146bf5c50ed_0_10"/>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431" name="Google Shape;431;g146bf5c50ed_0_10"/>
          <p:cNvSpPr/>
          <p:nvPr/>
        </p:nvSpPr>
        <p:spPr>
          <a:xfrm rot="-5400000">
            <a:off x="15308835" y="5021848"/>
            <a:ext cx="102864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432" name="Google Shape;432;g146bf5c50ed_0_10"/>
          <p:cNvSpPr/>
          <p:nvPr/>
        </p:nvSpPr>
        <p:spPr>
          <a:xfrm>
            <a:off x="1003279" y="1573906"/>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433" name="Google Shape;433;g146bf5c50ed_0_10"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434" name="Google Shape;434;g146bf5c50ed_0_10"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pic>
        <p:nvPicPr>
          <p:cNvPr id="435" name="Google Shape;435;g146bf5c50ed_0_10"/>
          <p:cNvPicPr preferRelativeResize="0"/>
          <p:nvPr/>
        </p:nvPicPr>
        <p:blipFill rotWithShape="1">
          <a:blip r:embed="rId5">
            <a:alphaModFix/>
          </a:blip>
          <a:srcRect/>
          <a:stretch/>
        </p:blipFill>
        <p:spPr>
          <a:xfrm>
            <a:off x="12037043" y="2120363"/>
            <a:ext cx="6374584" cy="4251037"/>
          </a:xfrm>
          <a:prstGeom prst="rect">
            <a:avLst/>
          </a:prstGeom>
          <a:noFill/>
          <a:ln>
            <a:noFill/>
          </a:ln>
        </p:spPr>
      </p:pic>
      <p:sp>
        <p:nvSpPr>
          <p:cNvPr id="436" name="Google Shape;436;g146bf5c50ed_0_10"/>
          <p:cNvSpPr txBox="1"/>
          <p:nvPr/>
        </p:nvSpPr>
        <p:spPr>
          <a:xfrm>
            <a:off x="11922905" y="6491325"/>
            <a:ext cx="7171500" cy="11313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lt-LT" sz="1800" b="0" i="0" u="none" strike="noStrike" cap="none">
                <a:solidFill>
                  <a:srgbClr val="000000"/>
                </a:solidFill>
                <a:latin typeface="Calibri"/>
                <a:ea typeface="Calibri"/>
                <a:cs typeface="Calibri"/>
                <a:sym typeface="Calibri"/>
              </a:rPr>
              <a:t>Pildi allikas: </a:t>
            </a:r>
            <a:r>
              <a:rPr lang="lt-LT" sz="1800" b="0" i="0" u="sng" strike="noStrike" cap="none">
                <a:solidFill>
                  <a:schemeClr val="hlink"/>
                </a:solidFill>
                <a:latin typeface="Calibri"/>
                <a:ea typeface="Calibri"/>
                <a:cs typeface="Calibri"/>
                <a:sym typeface="Calibri"/>
                <a:hlinkClick r:id="rId6"/>
              </a:rPr>
              <a:t>http://www.alexgulavskiy.com/content/right-karagem-river-flow-3/</a:t>
            </a: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g148fbcfc042_0_16"/>
          <p:cNvSpPr txBox="1"/>
          <p:nvPr/>
        </p:nvSpPr>
        <p:spPr>
          <a:xfrm>
            <a:off x="883847" y="845615"/>
            <a:ext cx="15630000" cy="10581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lt-LT" sz="5900" b="1" i="0" u="none" strike="noStrike" cap="none">
                <a:solidFill>
                  <a:srgbClr val="056839"/>
                </a:solidFill>
                <a:latin typeface="Calibri"/>
                <a:ea typeface="Calibri"/>
                <a:cs typeface="Calibri"/>
                <a:sym typeface="Calibri"/>
              </a:rPr>
              <a:t>Teema 2: Jõgede ökosüsteemid</a:t>
            </a:r>
            <a:endParaRPr sz="3300" b="1" i="0" u="none" strike="noStrike" cap="none">
              <a:solidFill>
                <a:srgbClr val="C55A11"/>
              </a:solidFill>
              <a:latin typeface="Calibri"/>
              <a:ea typeface="Calibri"/>
              <a:cs typeface="Calibri"/>
              <a:sym typeface="Calibri"/>
            </a:endParaRPr>
          </a:p>
        </p:txBody>
      </p:sp>
      <p:sp>
        <p:nvSpPr>
          <p:cNvPr id="442" name="Google Shape;442;g148fbcfc042_0_16"/>
          <p:cNvSpPr txBox="1"/>
          <p:nvPr/>
        </p:nvSpPr>
        <p:spPr>
          <a:xfrm>
            <a:off x="883843" y="4202400"/>
            <a:ext cx="9334200" cy="2605200"/>
          </a:xfrm>
          <a:prstGeom prst="rect">
            <a:avLst/>
          </a:prstGeom>
          <a:noFill/>
          <a:ln>
            <a:noFill/>
          </a:ln>
        </p:spPr>
        <p:txBody>
          <a:bodyPr spcFirstLastPara="1" wrap="square" lIns="148575" tIns="74275" rIns="148575" bIns="74275" anchor="t" anchorCtr="0">
            <a:spAutoFit/>
          </a:bodyPr>
          <a:lstStyle/>
          <a:p>
            <a:pPr marL="0" marR="0" lvl="0" indent="0" algn="l" rtl="0">
              <a:lnSpc>
                <a:spcPct val="150000"/>
              </a:lnSpc>
              <a:spcBef>
                <a:spcPts val="0"/>
              </a:spcBef>
              <a:spcAft>
                <a:spcPts val="0"/>
              </a:spcAft>
              <a:buClr>
                <a:schemeClr val="dk1"/>
              </a:buClr>
              <a:buSzPts val="1800"/>
              <a:buFont typeface="Arial"/>
              <a:buNone/>
            </a:pPr>
            <a:r>
              <a:rPr lang="lt-LT" sz="2900" b="1" i="0" u="none" strike="noStrike" cap="none">
                <a:solidFill>
                  <a:srgbClr val="056839"/>
                </a:solidFill>
                <a:latin typeface="Calibri"/>
                <a:ea typeface="Calibri"/>
                <a:cs typeface="Calibri"/>
                <a:sym typeface="Calibri"/>
              </a:rPr>
              <a:t>Jõed ja nende majandamine on paljude maailma piirkondade mageveevarustuse seisukohalt kriitilise tähtsusega</a:t>
            </a:r>
            <a:r>
              <a:rPr lang="lt-LT" sz="2900" b="0" i="0" u="none" strike="noStrike" cap="none">
                <a:solidFill>
                  <a:srgbClr val="056839"/>
                </a:solidFill>
                <a:latin typeface="Calibri"/>
                <a:ea typeface="Calibri"/>
                <a:cs typeface="Calibri"/>
                <a:sym typeface="Calibri"/>
              </a:rPr>
              <a:t>. Jõed kannavad vett, setteid, kemikaale ja mitmesuguseid toitaineid mandritelt meredesse.</a:t>
            </a:r>
            <a:endParaRPr sz="2900" b="0" i="0" u="none" strike="noStrike" cap="none">
              <a:solidFill>
                <a:srgbClr val="056839"/>
              </a:solidFill>
              <a:latin typeface="Calibri"/>
              <a:ea typeface="Calibri"/>
              <a:cs typeface="Calibri"/>
              <a:sym typeface="Calibri"/>
            </a:endParaRPr>
          </a:p>
        </p:txBody>
      </p:sp>
      <p:sp>
        <p:nvSpPr>
          <p:cNvPr id="443" name="Google Shape;443;g148fbcfc042_0_16"/>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444" name="Google Shape;444;g148fbcfc042_0_16"/>
          <p:cNvSpPr/>
          <p:nvPr/>
        </p:nvSpPr>
        <p:spPr>
          <a:xfrm rot="-5400000">
            <a:off x="15308835" y="5021848"/>
            <a:ext cx="102864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445" name="Google Shape;445;g148fbcfc042_0_16"/>
          <p:cNvSpPr/>
          <p:nvPr/>
        </p:nvSpPr>
        <p:spPr>
          <a:xfrm>
            <a:off x="1034414" y="1758444"/>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446" name="Google Shape;446;g148fbcfc042_0_16"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447" name="Google Shape;447;g148fbcfc042_0_16"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pic>
        <p:nvPicPr>
          <p:cNvPr id="448" name="Google Shape;448;g148fbcfc042_0_16"/>
          <p:cNvPicPr preferRelativeResize="0"/>
          <p:nvPr/>
        </p:nvPicPr>
        <p:blipFill rotWithShape="1">
          <a:blip r:embed="rId5">
            <a:alphaModFix/>
          </a:blip>
          <a:srcRect/>
          <a:stretch/>
        </p:blipFill>
        <p:spPr>
          <a:xfrm>
            <a:off x="10420945" y="2590827"/>
            <a:ext cx="8397427" cy="5105935"/>
          </a:xfrm>
          <a:prstGeom prst="rect">
            <a:avLst/>
          </a:prstGeom>
          <a:noFill/>
          <a:ln>
            <a:noFill/>
          </a:ln>
        </p:spPr>
      </p:pic>
      <p:sp>
        <p:nvSpPr>
          <p:cNvPr id="449" name="Google Shape;449;g148fbcfc042_0_16"/>
          <p:cNvSpPr txBox="1"/>
          <p:nvPr/>
        </p:nvSpPr>
        <p:spPr>
          <a:xfrm>
            <a:off x="10420958" y="8032456"/>
            <a:ext cx="10087500" cy="12084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lt-LT" sz="1800" b="0" i="0" u="none" strike="noStrike" cap="none">
                <a:solidFill>
                  <a:srgbClr val="000000"/>
                </a:solidFill>
                <a:latin typeface="Calibri"/>
                <a:ea typeface="Calibri"/>
                <a:cs typeface="Calibri"/>
                <a:sym typeface="Calibri"/>
              </a:rPr>
              <a:t>Pildi allikas: </a:t>
            </a:r>
            <a:r>
              <a:rPr lang="lt-LT" sz="1800" b="0" i="0" u="sng" strike="noStrike" cap="none">
                <a:solidFill>
                  <a:schemeClr val="hlink"/>
                </a:solidFill>
                <a:latin typeface="Calibri"/>
                <a:ea typeface="Calibri"/>
                <a:cs typeface="Calibri"/>
                <a:sym typeface="Calibri"/>
                <a:hlinkClick r:id="rId6"/>
              </a:rPr>
              <a:t>https://www.rainforestcruises.com/guides/amazon-river-facts</a:t>
            </a: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gfe328bf1ee_0_106" descr="Graphical user interface, text&#10;&#10;Description automatically generated"/>
          <p:cNvPicPr preferRelativeResize="0"/>
          <p:nvPr/>
        </p:nvPicPr>
        <p:blipFill rotWithShape="1">
          <a:blip r:embed="rId3">
            <a:alphaModFix/>
          </a:blip>
          <a:srcRect/>
          <a:stretch/>
        </p:blipFill>
        <p:spPr>
          <a:xfrm>
            <a:off x="159219" y="9064877"/>
            <a:ext cx="5165965" cy="1083795"/>
          </a:xfrm>
          <a:prstGeom prst="rect">
            <a:avLst/>
          </a:prstGeom>
          <a:noFill/>
          <a:ln>
            <a:noFill/>
          </a:ln>
        </p:spPr>
      </p:pic>
      <p:pic>
        <p:nvPicPr>
          <p:cNvPr id="455" name="Google Shape;455;gfe328bf1ee_0_106" descr="Logo&#10;&#10;Description automatically generated"/>
          <p:cNvPicPr preferRelativeResize="0"/>
          <p:nvPr/>
        </p:nvPicPr>
        <p:blipFill rotWithShape="1">
          <a:blip r:embed="rId4">
            <a:alphaModFix/>
          </a:blip>
          <a:srcRect/>
          <a:stretch/>
        </p:blipFill>
        <p:spPr>
          <a:xfrm>
            <a:off x="15232290" y="8150586"/>
            <a:ext cx="3931187" cy="1934692"/>
          </a:xfrm>
          <a:prstGeom prst="rect">
            <a:avLst/>
          </a:prstGeom>
          <a:noFill/>
          <a:ln>
            <a:noFill/>
          </a:ln>
        </p:spPr>
      </p:pic>
      <p:sp>
        <p:nvSpPr>
          <p:cNvPr id="456" name="Google Shape;456;gfe328bf1ee_0_106"/>
          <p:cNvSpPr/>
          <p:nvPr/>
        </p:nvSpPr>
        <p:spPr>
          <a:xfrm>
            <a:off x="0" y="8809997"/>
            <a:ext cx="14763900" cy="954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457" name="Google Shape;457;gfe328bf1ee_0_106"/>
          <p:cNvSpPr txBox="1"/>
          <p:nvPr/>
        </p:nvSpPr>
        <p:spPr>
          <a:xfrm>
            <a:off x="1104088" y="949350"/>
            <a:ext cx="13079400" cy="15045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lt-LT" sz="5900" b="1" i="0" u="none" strike="noStrike" cap="none">
                <a:solidFill>
                  <a:srgbClr val="056839"/>
                </a:solidFill>
                <a:latin typeface="Calibri"/>
                <a:ea typeface="Calibri"/>
                <a:cs typeface="Calibri"/>
                <a:sym typeface="Calibri"/>
              </a:rPr>
              <a:t>Teema 2: Jõgede ökosüsteemid: </a:t>
            </a:r>
            <a:r>
              <a:rPr lang="lt-LT" sz="5900" b="1" i="0" u="none" strike="noStrike" cap="none">
                <a:solidFill>
                  <a:srgbClr val="F8B241"/>
                </a:solidFill>
                <a:latin typeface="Calibri"/>
                <a:ea typeface="Calibri"/>
                <a:cs typeface="Calibri"/>
                <a:sym typeface="Calibri"/>
              </a:rPr>
              <a:t>Definitsioonid </a:t>
            </a:r>
            <a:endParaRPr sz="2900" b="1" i="0" u="none" strike="noStrike" cap="none">
              <a:solidFill>
                <a:srgbClr val="F8B24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Calibri"/>
              <a:ea typeface="Calibri"/>
              <a:cs typeface="Calibri"/>
              <a:sym typeface="Calibri"/>
            </a:endParaRPr>
          </a:p>
        </p:txBody>
      </p:sp>
      <p:sp>
        <p:nvSpPr>
          <p:cNvPr id="458" name="Google Shape;458;gfe328bf1ee_0_106"/>
          <p:cNvSpPr txBox="1"/>
          <p:nvPr/>
        </p:nvSpPr>
        <p:spPr>
          <a:xfrm>
            <a:off x="1408209" y="2029820"/>
            <a:ext cx="16933500" cy="3747900"/>
          </a:xfrm>
          <a:prstGeom prst="rect">
            <a:avLst/>
          </a:prstGeom>
          <a:noFill/>
          <a:ln>
            <a:noFill/>
          </a:ln>
        </p:spPr>
        <p:txBody>
          <a:bodyPr spcFirstLastPara="1" wrap="square" lIns="148575" tIns="74275" rIns="148575" bIns="7427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lt-LT" sz="3300" b="0" i="1" u="none" strike="noStrike" cap="none">
                <a:solidFill>
                  <a:srgbClr val="25AAE1"/>
                </a:solidFill>
                <a:latin typeface="Calibri"/>
                <a:ea typeface="Calibri"/>
                <a:cs typeface="Calibri"/>
                <a:sym typeface="Calibri"/>
              </a:rPr>
              <a:t>"</a:t>
            </a:r>
            <a:r>
              <a:rPr lang="lt-LT" sz="3300" b="1" i="1" u="none" strike="noStrike" cap="none">
                <a:solidFill>
                  <a:srgbClr val="25AAE1"/>
                </a:solidFill>
                <a:latin typeface="Calibri"/>
                <a:ea typeface="Calibri"/>
                <a:cs typeface="Calibri"/>
                <a:sym typeface="Calibri"/>
              </a:rPr>
              <a:t>Hüdroenergia, mida nimetatakse ka hüdroenergiaks </a:t>
            </a:r>
            <a:r>
              <a:rPr lang="lt-LT" sz="3300" b="0" i="1" u="none" strike="noStrike" cap="none">
                <a:solidFill>
                  <a:srgbClr val="056839"/>
                </a:solidFill>
                <a:latin typeface="Calibri"/>
                <a:ea typeface="Calibri"/>
                <a:cs typeface="Calibri"/>
                <a:sym typeface="Calibri"/>
              </a:rPr>
              <a:t>elektrienergia, mida toodetakse turbiinide poolt käitatavatest generaatoritest, mis muudavad langeva või kiiresti voolava vee potentsiaalset energiat mehaaniliseks energiaks. 21. sajandi alguses oli hüdroenergia kõige laialdasemalt kasutatav taastuvenergia vorm; 2019. aastal moodustas see üle 18% kogu maailma elektritootmise võimsusest".</a:t>
            </a:r>
            <a:endParaRPr sz="3300" b="0" i="1"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lt-LT" sz="1800" b="0" i="0" u="sng" strike="noStrike" cap="none">
                <a:solidFill>
                  <a:schemeClr val="hlink"/>
                </a:solidFill>
                <a:latin typeface="Calibri"/>
                <a:ea typeface="Calibri"/>
                <a:cs typeface="Calibri"/>
                <a:sym typeface="Calibri"/>
                <a:hlinkClick r:id="rId5"/>
              </a:rPr>
              <a:t>https://www.britannica.com/science/hydroelectric-power</a:t>
            </a:r>
            <a:endParaRPr sz="18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2600" b="1" i="0" u="none" strike="noStrike" cap="none">
              <a:solidFill>
                <a:srgbClr val="056839"/>
              </a:solidFill>
              <a:latin typeface="Calibri"/>
              <a:ea typeface="Calibri"/>
              <a:cs typeface="Calibri"/>
              <a:sym typeface="Calibri"/>
            </a:endParaRPr>
          </a:p>
        </p:txBody>
      </p:sp>
      <p:sp>
        <p:nvSpPr>
          <p:cNvPr id="459" name="Google Shape;459;gfe328bf1ee_0_106"/>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460" name="Google Shape;460;gfe328bf1ee_0_106"/>
          <p:cNvSpPr/>
          <p:nvPr/>
        </p:nvSpPr>
        <p:spPr>
          <a:xfrm rot="-5400000">
            <a:off x="15308835" y="5021848"/>
            <a:ext cx="102864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4"/>
          <p:cNvSpPr/>
          <p:nvPr/>
        </p:nvSpPr>
        <p:spPr>
          <a:xfrm>
            <a:off x="0" y="0"/>
            <a:ext cx="20574000" cy="10287000"/>
          </a:xfrm>
          <a:prstGeom prst="rect">
            <a:avLst/>
          </a:prstGeom>
          <a:gradFill>
            <a:gsLst>
              <a:gs pos="0">
                <a:srgbClr val="F5F7FC"/>
              </a:gs>
              <a:gs pos="100000">
                <a:srgbClr val="7AC99A">
                  <a:alpha val="77254"/>
                </a:srgbClr>
              </a:gs>
            </a:gsLst>
            <a:lin ang="21593999" scaled="0"/>
          </a:gra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16" name="Google Shape;116;p4"/>
          <p:cNvSpPr txBox="1"/>
          <p:nvPr/>
        </p:nvSpPr>
        <p:spPr>
          <a:xfrm>
            <a:off x="895634" y="641955"/>
            <a:ext cx="13848900" cy="19509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lt-LT" sz="5900" b="1" i="0" u="none" strike="noStrike" cap="none">
                <a:solidFill>
                  <a:srgbClr val="056839"/>
                </a:solidFill>
                <a:latin typeface="Calibri"/>
                <a:ea typeface="Calibri"/>
                <a:cs typeface="Calibri"/>
                <a:sym typeface="Calibri"/>
              </a:rPr>
              <a:t>Käsitletavad rohelised oskused</a:t>
            </a:r>
            <a:endParaRPr sz="5900" b="1"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Calibri"/>
              <a:ea typeface="Calibri"/>
              <a:cs typeface="Calibri"/>
              <a:sym typeface="Calibri"/>
            </a:endParaRPr>
          </a:p>
        </p:txBody>
      </p:sp>
      <p:sp>
        <p:nvSpPr>
          <p:cNvPr id="117" name="Google Shape;117;p4"/>
          <p:cNvSpPr txBox="1"/>
          <p:nvPr/>
        </p:nvSpPr>
        <p:spPr>
          <a:xfrm>
            <a:off x="5256260" y="3476774"/>
            <a:ext cx="7993800" cy="4202100"/>
          </a:xfrm>
          <a:prstGeom prst="rect">
            <a:avLst/>
          </a:prstGeom>
          <a:noFill/>
          <a:ln>
            <a:noFill/>
          </a:ln>
        </p:spPr>
        <p:txBody>
          <a:bodyPr spcFirstLastPara="1" wrap="square" lIns="148575" tIns="74275" rIns="148575" bIns="74275" anchor="t" anchorCtr="0">
            <a:spAutoFit/>
          </a:bodyPr>
          <a:lstStyle/>
          <a:p>
            <a:pPr marL="749300" marR="0" lvl="0" indent="-628650" algn="l" rtl="0">
              <a:lnSpc>
                <a:spcPct val="115000"/>
              </a:lnSpc>
              <a:spcBef>
                <a:spcPts val="0"/>
              </a:spcBef>
              <a:spcAft>
                <a:spcPts val="0"/>
              </a:spcAft>
              <a:buClr>
                <a:srgbClr val="056839"/>
              </a:buClr>
              <a:buSzPts val="3900"/>
              <a:buFont typeface="Calibri"/>
              <a:buChar char="●"/>
            </a:pPr>
            <a:r>
              <a:rPr lang="lt-LT" sz="3900" b="0" i="0" u="none" strike="noStrike" cap="none">
                <a:solidFill>
                  <a:srgbClr val="056839"/>
                </a:solidFill>
                <a:latin typeface="Calibri"/>
                <a:ea typeface="Calibri"/>
                <a:cs typeface="Calibri"/>
                <a:sym typeface="Calibri"/>
              </a:rPr>
              <a:t>Edasi mõtlev</a:t>
            </a:r>
            <a:endParaRPr sz="3900" b="0" i="0" u="none" strike="noStrike" cap="none">
              <a:solidFill>
                <a:srgbClr val="056839"/>
              </a:solidFill>
              <a:latin typeface="Calibri"/>
              <a:ea typeface="Calibri"/>
              <a:cs typeface="Calibri"/>
              <a:sym typeface="Calibri"/>
            </a:endParaRPr>
          </a:p>
          <a:p>
            <a:pPr marL="749300" marR="0" lvl="0" indent="-628650" algn="l" rtl="0">
              <a:lnSpc>
                <a:spcPct val="115000"/>
              </a:lnSpc>
              <a:spcBef>
                <a:spcPts val="0"/>
              </a:spcBef>
              <a:spcAft>
                <a:spcPts val="0"/>
              </a:spcAft>
              <a:buClr>
                <a:srgbClr val="056839"/>
              </a:buClr>
              <a:buSzPts val="3900"/>
              <a:buFont typeface="Calibri"/>
              <a:buChar char="●"/>
            </a:pPr>
            <a:r>
              <a:rPr lang="lt-LT" sz="3900" b="0" i="0" u="none" strike="noStrike" cap="none">
                <a:solidFill>
                  <a:srgbClr val="056839"/>
                </a:solidFill>
                <a:latin typeface="Calibri"/>
                <a:ea typeface="Calibri"/>
                <a:cs typeface="Calibri"/>
                <a:sym typeface="Calibri"/>
              </a:rPr>
              <a:t>Reostuse vältimine</a:t>
            </a:r>
            <a:endParaRPr sz="3900" b="0" i="0" u="none" strike="noStrike" cap="none">
              <a:solidFill>
                <a:srgbClr val="056839"/>
              </a:solidFill>
              <a:latin typeface="Calibri"/>
              <a:ea typeface="Calibri"/>
              <a:cs typeface="Calibri"/>
              <a:sym typeface="Calibri"/>
            </a:endParaRPr>
          </a:p>
          <a:p>
            <a:pPr marL="749300" marR="0" lvl="0" indent="-628650" algn="l" rtl="0">
              <a:lnSpc>
                <a:spcPct val="115000"/>
              </a:lnSpc>
              <a:spcBef>
                <a:spcPts val="0"/>
              </a:spcBef>
              <a:spcAft>
                <a:spcPts val="0"/>
              </a:spcAft>
              <a:buClr>
                <a:srgbClr val="056839"/>
              </a:buClr>
              <a:buSzPts val="3900"/>
              <a:buFont typeface="Calibri"/>
              <a:buChar char="●"/>
            </a:pPr>
            <a:r>
              <a:rPr lang="lt-LT" sz="3900" b="0" i="0" u="none" strike="noStrike" cap="none">
                <a:solidFill>
                  <a:srgbClr val="056839"/>
                </a:solidFill>
                <a:latin typeface="Calibri"/>
                <a:ea typeface="Calibri"/>
                <a:cs typeface="Calibri"/>
                <a:sym typeface="Calibri"/>
              </a:rPr>
              <a:t>Elutsükli haldamine</a:t>
            </a:r>
            <a:endParaRPr sz="3900" b="0" i="0" u="none" strike="noStrike" cap="none">
              <a:solidFill>
                <a:srgbClr val="056839"/>
              </a:solidFill>
              <a:latin typeface="Calibri"/>
              <a:ea typeface="Calibri"/>
              <a:cs typeface="Calibri"/>
              <a:sym typeface="Calibri"/>
            </a:endParaRPr>
          </a:p>
          <a:p>
            <a:pPr marL="749300" marR="0" lvl="0" indent="-628650" algn="l" rtl="0">
              <a:lnSpc>
                <a:spcPct val="115000"/>
              </a:lnSpc>
              <a:spcBef>
                <a:spcPts val="0"/>
              </a:spcBef>
              <a:spcAft>
                <a:spcPts val="0"/>
              </a:spcAft>
              <a:buClr>
                <a:srgbClr val="056839"/>
              </a:buClr>
              <a:buSzPts val="3900"/>
              <a:buFont typeface="Calibri"/>
              <a:buChar char="●"/>
            </a:pPr>
            <a:r>
              <a:rPr lang="lt-LT" sz="3900" b="0" i="0" u="none" strike="noStrike" cap="none">
                <a:solidFill>
                  <a:srgbClr val="056839"/>
                </a:solidFill>
                <a:latin typeface="Calibri"/>
                <a:ea typeface="Calibri"/>
                <a:cs typeface="Calibri"/>
                <a:sym typeface="Calibri"/>
              </a:rPr>
              <a:t>Ökosüsteemi haldamine</a:t>
            </a:r>
            <a:endParaRPr sz="3900" b="0" i="0" u="none" strike="noStrike" cap="none">
              <a:solidFill>
                <a:srgbClr val="056839"/>
              </a:solidFill>
              <a:latin typeface="Calibri"/>
              <a:ea typeface="Calibri"/>
              <a:cs typeface="Calibri"/>
              <a:sym typeface="Calibri"/>
            </a:endParaRPr>
          </a:p>
          <a:p>
            <a:pPr marL="749300" marR="0" lvl="0" indent="-628650" algn="l" rtl="0">
              <a:lnSpc>
                <a:spcPct val="115000"/>
              </a:lnSpc>
              <a:spcBef>
                <a:spcPts val="0"/>
              </a:spcBef>
              <a:spcAft>
                <a:spcPts val="0"/>
              </a:spcAft>
              <a:buClr>
                <a:srgbClr val="056839"/>
              </a:buClr>
              <a:buSzPts val="3900"/>
              <a:buFont typeface="Calibri"/>
              <a:buChar char="●"/>
            </a:pPr>
            <a:r>
              <a:rPr lang="lt-LT" sz="3900" b="0" i="0" u="none" strike="noStrike" cap="none">
                <a:solidFill>
                  <a:srgbClr val="056839"/>
                </a:solidFill>
                <a:latin typeface="Calibri"/>
                <a:ea typeface="Calibri"/>
                <a:cs typeface="Calibri"/>
                <a:sym typeface="Calibri"/>
              </a:rPr>
              <a:t>Jäätmekäitlus</a:t>
            </a:r>
            <a:endParaRPr sz="3900" b="0" i="0" u="none" strike="noStrike" cap="none">
              <a:solidFill>
                <a:srgbClr val="056839"/>
              </a:solidFill>
              <a:latin typeface="Calibri"/>
              <a:ea typeface="Calibri"/>
              <a:cs typeface="Calibri"/>
              <a:sym typeface="Calibri"/>
            </a:endParaRPr>
          </a:p>
          <a:p>
            <a:pPr marL="749300" marR="0" lvl="0" indent="0" algn="l" rtl="0">
              <a:lnSpc>
                <a:spcPct val="150000"/>
              </a:lnSpc>
              <a:spcBef>
                <a:spcPts val="0"/>
              </a:spcBef>
              <a:spcAft>
                <a:spcPts val="0"/>
              </a:spcAft>
              <a:buClr>
                <a:srgbClr val="000000"/>
              </a:buClr>
              <a:buSzPts val="3900"/>
              <a:buFont typeface="Arial"/>
              <a:buNone/>
            </a:pPr>
            <a:endParaRPr sz="3900" b="0" i="0" u="none" strike="noStrike" cap="none">
              <a:solidFill>
                <a:srgbClr val="056839"/>
              </a:solidFill>
              <a:latin typeface="Calibri"/>
              <a:ea typeface="Calibri"/>
              <a:cs typeface="Calibri"/>
              <a:sym typeface="Calibri"/>
            </a:endParaRPr>
          </a:p>
        </p:txBody>
      </p:sp>
      <p:pic>
        <p:nvPicPr>
          <p:cNvPr id="118" name="Google Shape;118;p4"/>
          <p:cNvPicPr preferRelativeResize="0"/>
          <p:nvPr/>
        </p:nvPicPr>
        <p:blipFill rotWithShape="1">
          <a:blip r:embed="rId3">
            <a:alphaModFix/>
          </a:blip>
          <a:srcRect/>
          <a:stretch/>
        </p:blipFill>
        <p:spPr>
          <a:xfrm>
            <a:off x="2118639" y="3740577"/>
            <a:ext cx="1801371" cy="3003811"/>
          </a:xfrm>
          <a:prstGeom prst="rect">
            <a:avLst/>
          </a:prstGeom>
          <a:noFill/>
          <a:ln>
            <a:noFill/>
          </a:ln>
        </p:spPr>
      </p:pic>
      <p:pic>
        <p:nvPicPr>
          <p:cNvPr id="119" name="Google Shape;119;p4" descr="Logo&#10;&#10;Description automatically generated"/>
          <p:cNvPicPr preferRelativeResize="0"/>
          <p:nvPr/>
        </p:nvPicPr>
        <p:blipFill rotWithShape="1">
          <a:blip r:embed="rId4">
            <a:alphaModFix/>
          </a:blip>
          <a:srcRect/>
          <a:stretch/>
        </p:blipFill>
        <p:spPr>
          <a:xfrm>
            <a:off x="279021" y="9106292"/>
            <a:ext cx="2025614" cy="996885"/>
          </a:xfrm>
          <a:prstGeom prst="rect">
            <a:avLst/>
          </a:prstGeom>
          <a:noFill/>
          <a:ln>
            <a:noFill/>
          </a:ln>
        </p:spPr>
      </p:pic>
      <p:pic>
        <p:nvPicPr>
          <p:cNvPr id="120" name="Google Shape;120;p4" descr="Graphical user interface, text&#10;&#10;Description automatically generated"/>
          <p:cNvPicPr preferRelativeResize="0"/>
          <p:nvPr/>
        </p:nvPicPr>
        <p:blipFill rotWithShape="1">
          <a:blip r:embed="rId5">
            <a:alphaModFix/>
          </a:blip>
          <a:srcRect/>
          <a:stretch/>
        </p:blipFill>
        <p:spPr>
          <a:xfrm>
            <a:off x="3131911" y="9240848"/>
            <a:ext cx="3468962" cy="72777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65" name="Google Shape;465;g146bf5c50ed_0_20"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466" name="Google Shape;466;g146bf5c50ed_0_20"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sp>
        <p:nvSpPr>
          <p:cNvPr id="467" name="Google Shape;467;g146bf5c50ed_0_20"/>
          <p:cNvSpPr/>
          <p:nvPr/>
        </p:nvSpPr>
        <p:spPr>
          <a:xfrm rot="-5400000" flipH="1">
            <a:off x="15316338" y="5029649"/>
            <a:ext cx="10287000" cy="2277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468" name="Google Shape;468;g146bf5c50ed_0_20"/>
          <p:cNvSpPr txBox="1"/>
          <p:nvPr/>
        </p:nvSpPr>
        <p:spPr>
          <a:xfrm>
            <a:off x="791048" y="633940"/>
            <a:ext cx="15630000" cy="10581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lt-LT" sz="5900" b="1" i="0" u="none" strike="noStrike" cap="none">
                <a:solidFill>
                  <a:srgbClr val="056839"/>
                </a:solidFill>
                <a:latin typeface="Calibri"/>
                <a:ea typeface="Calibri"/>
                <a:cs typeface="Calibri"/>
                <a:sym typeface="Calibri"/>
              </a:rPr>
              <a:t>Teema 2: Jõgede ökosüsteemid</a:t>
            </a:r>
            <a:endParaRPr sz="3300" b="1" i="0" u="none" strike="noStrike" cap="none">
              <a:solidFill>
                <a:srgbClr val="C55A11"/>
              </a:solidFill>
              <a:latin typeface="Calibri"/>
              <a:ea typeface="Calibri"/>
              <a:cs typeface="Calibri"/>
              <a:sym typeface="Calibri"/>
            </a:endParaRPr>
          </a:p>
        </p:txBody>
      </p:sp>
      <p:sp>
        <p:nvSpPr>
          <p:cNvPr id="469" name="Google Shape;469;g146bf5c50ed_0_20"/>
          <p:cNvSpPr txBox="1"/>
          <p:nvPr/>
        </p:nvSpPr>
        <p:spPr>
          <a:xfrm>
            <a:off x="893599" y="2580513"/>
            <a:ext cx="17115900" cy="5637300"/>
          </a:xfrm>
          <a:prstGeom prst="rect">
            <a:avLst/>
          </a:prstGeom>
          <a:noFill/>
          <a:ln>
            <a:noFill/>
          </a:ln>
        </p:spPr>
        <p:txBody>
          <a:bodyPr spcFirstLastPara="1" wrap="square" lIns="148575" tIns="74275" rIns="148575" bIns="74275" anchor="t" anchorCtr="0">
            <a:spAutoFit/>
          </a:bodyPr>
          <a:lstStyle/>
          <a:p>
            <a:pPr marL="0" marR="0" lvl="0" indent="0" algn="l" rtl="0">
              <a:lnSpc>
                <a:spcPct val="150000"/>
              </a:lnSpc>
              <a:spcBef>
                <a:spcPts val="0"/>
              </a:spcBef>
              <a:spcAft>
                <a:spcPts val="0"/>
              </a:spcAft>
              <a:buClr>
                <a:srgbClr val="000000"/>
              </a:buClr>
              <a:buSzPts val="1800"/>
              <a:buFont typeface="Arial"/>
              <a:buNone/>
            </a:pPr>
            <a:r>
              <a:rPr lang="lt-LT" sz="3400" b="1" i="0" u="none" strike="noStrike" cap="none">
                <a:solidFill>
                  <a:srgbClr val="056839"/>
                </a:solidFill>
                <a:latin typeface="Calibri"/>
                <a:ea typeface="Calibri"/>
                <a:cs typeface="Calibri"/>
                <a:sym typeface="Calibri"/>
              </a:rPr>
              <a:t>Industrialiseerimine </a:t>
            </a:r>
            <a:r>
              <a:rPr lang="lt-LT" sz="3400" b="0" i="0" u="none" strike="noStrike" cap="none">
                <a:solidFill>
                  <a:srgbClr val="056839"/>
                </a:solidFill>
                <a:latin typeface="Calibri"/>
                <a:ea typeface="Calibri"/>
                <a:cs typeface="Calibri"/>
                <a:sym typeface="Calibri"/>
              </a:rPr>
              <a:t>mõjutas suures ulatuses jõe kasutusviise ja nende mõju morfoloogiale, hüdroloogiale ja vee-elustikule. Fossiilenergia kasutamine võimaldas intensiivistada kasutusviise enneolematute ökoloogiliste tagajärgedega. </a:t>
            </a:r>
            <a:endParaRPr sz="3400" b="0" i="0" u="none" strike="noStrike" cap="none">
              <a:solidFill>
                <a:srgbClr val="056839"/>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800"/>
              <a:buFont typeface="Arial"/>
              <a:buNone/>
            </a:pPr>
            <a:endParaRPr sz="1100" b="0" i="0" u="none" strike="noStrike" cap="none">
              <a:solidFill>
                <a:srgbClr val="056839"/>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800"/>
              <a:buFont typeface="Arial"/>
              <a:buNone/>
            </a:pPr>
            <a:r>
              <a:rPr lang="lt-LT" sz="3400" b="0" i="0" u="none" strike="noStrike" cap="none">
                <a:solidFill>
                  <a:srgbClr val="056839"/>
                </a:solidFill>
                <a:latin typeface="Calibri"/>
                <a:ea typeface="Calibri"/>
                <a:cs typeface="Calibri"/>
                <a:sym typeface="Calibri"/>
              </a:rPr>
              <a:t>Jõgede halvenemine saavutas haripunkti mitme süvendava teguri koosmõjul: </a:t>
            </a:r>
            <a:endParaRPr sz="3400" b="0" i="0" u="none" strike="noStrike" cap="none">
              <a:solidFill>
                <a:srgbClr val="056839"/>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800"/>
              <a:buFont typeface="Arial"/>
              <a:buNone/>
            </a:pPr>
            <a:r>
              <a:rPr lang="lt-LT" sz="3400" b="1" i="0" u="none" strike="noStrike" cap="none">
                <a:solidFill>
                  <a:srgbClr val="056839"/>
                </a:solidFill>
                <a:latin typeface="Calibri"/>
                <a:ea typeface="Calibri"/>
                <a:cs typeface="Calibri"/>
                <a:sym typeface="Calibri"/>
              </a:rPr>
              <a:t>suurenev ressursside ekspluateerimine ja kasutamine</a:t>
            </a:r>
            <a:r>
              <a:rPr lang="lt-LT" sz="3400" b="0" i="0" u="none" strike="noStrike" cap="none">
                <a:solidFill>
                  <a:srgbClr val="056839"/>
                </a:solidFill>
                <a:latin typeface="Calibri"/>
                <a:ea typeface="Calibri"/>
                <a:cs typeface="Calibri"/>
                <a:sym typeface="Calibri"/>
              </a:rPr>
              <a:t>, suurenev masinate tihedus tööstuses ja kodumajapidamistes, intensiivistunud põllumajandus, mida ajendab üha suurem masinate arv, samuti väetised ja pestitsiidid (Haidvogel, 2018).</a:t>
            </a:r>
            <a:endParaRPr sz="3400" b="0" i="0" u="none" strike="noStrike" cap="none">
              <a:solidFill>
                <a:srgbClr val="056839"/>
              </a:solidFill>
              <a:latin typeface="Calibri"/>
              <a:ea typeface="Calibri"/>
              <a:cs typeface="Calibri"/>
              <a:sym typeface="Calibri"/>
            </a:endParaRPr>
          </a:p>
        </p:txBody>
      </p:sp>
      <p:sp>
        <p:nvSpPr>
          <p:cNvPr id="470" name="Google Shape;470;g146bf5c50ed_0_20"/>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471" name="Google Shape;471;g146bf5c50ed_0_20"/>
          <p:cNvSpPr/>
          <p:nvPr/>
        </p:nvSpPr>
        <p:spPr>
          <a:xfrm>
            <a:off x="893592" y="1845544"/>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76" name="Google Shape;476;gfe328bf1ee_0_75"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477" name="Google Shape;477;gfe328bf1ee_0_75"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sp>
        <p:nvSpPr>
          <p:cNvPr id="478" name="Google Shape;478;gfe328bf1ee_0_75"/>
          <p:cNvSpPr/>
          <p:nvPr/>
        </p:nvSpPr>
        <p:spPr>
          <a:xfrm rot="-5400000" flipH="1">
            <a:off x="15316338" y="5029649"/>
            <a:ext cx="10287000" cy="2277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479" name="Google Shape;479;gfe328bf1ee_0_75"/>
          <p:cNvSpPr txBox="1"/>
          <p:nvPr/>
        </p:nvSpPr>
        <p:spPr>
          <a:xfrm>
            <a:off x="728048" y="256040"/>
            <a:ext cx="15630000" cy="10581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lt-LT" sz="5900" b="1" i="0" u="none" strike="noStrike" cap="none">
                <a:solidFill>
                  <a:srgbClr val="056839"/>
                </a:solidFill>
                <a:latin typeface="Calibri"/>
                <a:ea typeface="Calibri"/>
                <a:cs typeface="Calibri"/>
                <a:sym typeface="Calibri"/>
              </a:rPr>
              <a:t>Teema 2: Jõgede ökosüsteemid</a:t>
            </a:r>
            <a:endParaRPr sz="3300" b="1" i="0" u="none" strike="noStrike" cap="none">
              <a:solidFill>
                <a:srgbClr val="C55A11"/>
              </a:solidFill>
              <a:latin typeface="Calibri"/>
              <a:ea typeface="Calibri"/>
              <a:cs typeface="Calibri"/>
              <a:sym typeface="Calibri"/>
            </a:endParaRPr>
          </a:p>
        </p:txBody>
      </p:sp>
      <p:sp>
        <p:nvSpPr>
          <p:cNvPr id="480" name="Google Shape;480;gfe328bf1ee_0_75"/>
          <p:cNvSpPr txBox="1"/>
          <p:nvPr/>
        </p:nvSpPr>
        <p:spPr>
          <a:xfrm>
            <a:off x="906398" y="1437750"/>
            <a:ext cx="11151600" cy="7961700"/>
          </a:xfrm>
          <a:prstGeom prst="rect">
            <a:avLst/>
          </a:prstGeom>
          <a:noFill/>
          <a:ln>
            <a:noFill/>
          </a:ln>
        </p:spPr>
        <p:txBody>
          <a:bodyPr spcFirstLastPara="1" wrap="square" lIns="148575" tIns="74275" rIns="148575" bIns="74275" anchor="t" anchorCtr="0">
            <a:spAutoFit/>
          </a:bodyPr>
          <a:lstStyle/>
          <a:p>
            <a:pPr marL="0" marR="0" lvl="0" indent="0" algn="l" rtl="0">
              <a:lnSpc>
                <a:spcPct val="150000"/>
              </a:lnSpc>
              <a:spcBef>
                <a:spcPts val="0"/>
              </a:spcBef>
              <a:spcAft>
                <a:spcPts val="0"/>
              </a:spcAft>
              <a:buClr>
                <a:srgbClr val="000000"/>
              </a:buClr>
              <a:buSzPts val="1800"/>
              <a:buFont typeface="Arial"/>
              <a:buNone/>
            </a:pPr>
            <a:r>
              <a:rPr lang="lt-LT" sz="2900" b="0" i="0" u="none" strike="noStrike" cap="none">
                <a:solidFill>
                  <a:srgbClr val="056839"/>
                </a:solidFill>
                <a:latin typeface="Calibri"/>
                <a:ea typeface="Calibri"/>
                <a:cs typeface="Calibri"/>
                <a:sym typeface="Calibri"/>
              </a:rPr>
              <a:t>Jõgesid kasutatakse </a:t>
            </a:r>
            <a:r>
              <a:rPr lang="lt-LT" sz="2900" b="1" i="0" u="none" strike="noStrike" cap="none">
                <a:solidFill>
                  <a:srgbClr val="056839"/>
                </a:solidFill>
                <a:latin typeface="Calibri"/>
                <a:ea typeface="Calibri"/>
                <a:cs typeface="Calibri"/>
                <a:sym typeface="Calibri"/>
              </a:rPr>
              <a:t>hüdroenergia tootmiseks </a:t>
            </a:r>
            <a:r>
              <a:rPr lang="lt-LT" sz="2900" b="0" i="0" u="none" strike="noStrike" cap="none">
                <a:solidFill>
                  <a:srgbClr val="056839"/>
                </a:solidFill>
                <a:latin typeface="Calibri"/>
                <a:ea typeface="Calibri"/>
                <a:cs typeface="Calibri"/>
                <a:sym typeface="Calibri"/>
              </a:rPr>
              <a:t>vajaliku infrastruktuuri ehitamiseks. </a:t>
            </a:r>
            <a:endParaRPr sz="2900" b="0" i="0" u="none" strike="noStrike" cap="none">
              <a:solidFill>
                <a:srgbClr val="056839"/>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800"/>
              <a:buFont typeface="Arial"/>
              <a:buNone/>
            </a:pPr>
            <a:r>
              <a:rPr lang="lt-LT" sz="2900" b="0" i="0" u="none" strike="noStrike" cap="none">
                <a:solidFill>
                  <a:srgbClr val="056839"/>
                </a:solidFill>
                <a:latin typeface="Calibri"/>
                <a:ea typeface="Calibri"/>
                <a:cs typeface="Calibri"/>
                <a:sym typeface="Calibri"/>
              </a:rPr>
              <a:t>"</a:t>
            </a:r>
            <a:r>
              <a:rPr lang="lt-LT" sz="2900" b="1" i="0" u="none" strike="noStrike" cap="none">
                <a:solidFill>
                  <a:srgbClr val="056839"/>
                </a:solidFill>
                <a:latin typeface="Calibri"/>
                <a:ea typeface="Calibri"/>
                <a:cs typeface="Calibri"/>
                <a:sym typeface="Calibri"/>
              </a:rPr>
              <a:t>Tamm </a:t>
            </a:r>
            <a:r>
              <a:rPr lang="lt-LT" sz="2900" b="0" i="0" u="none" strike="noStrike" cap="none">
                <a:solidFill>
                  <a:srgbClr val="056839"/>
                </a:solidFill>
                <a:latin typeface="Calibri"/>
                <a:ea typeface="Calibri"/>
                <a:cs typeface="Calibri"/>
                <a:sym typeface="Calibri"/>
              </a:rPr>
              <a:t>on takistus, mis takistab veevoolu ja loob veehoidla." Veehoidlad ehitatakse konkreetsete kogukondlike vajaduste jaoks (Schmutz ja Moog, 2018):</a:t>
            </a:r>
            <a:endParaRPr sz="2900" b="0" i="0" u="none" strike="noStrike" cap="none">
              <a:solidFill>
                <a:srgbClr val="056839"/>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800"/>
              <a:buFont typeface="Arial"/>
              <a:buNone/>
            </a:pPr>
            <a:r>
              <a:rPr lang="lt-LT" sz="2900" b="1" i="0" u="none" strike="noStrike" cap="none">
                <a:solidFill>
                  <a:srgbClr val="056839"/>
                </a:solidFill>
                <a:latin typeface="Calibri"/>
                <a:ea typeface="Calibri"/>
                <a:cs typeface="Calibri"/>
                <a:sym typeface="Calibri"/>
              </a:rPr>
              <a:t> - Joogi-, tööstus- ja jahutusveevarustus</a:t>
            </a:r>
            <a:endParaRPr sz="2900" b="1" i="0" u="none" strike="noStrike" cap="none">
              <a:solidFill>
                <a:srgbClr val="056839"/>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800"/>
              <a:buFont typeface="Arial"/>
              <a:buNone/>
            </a:pPr>
            <a:r>
              <a:rPr lang="lt-LT" sz="2900" b="1" i="0" u="none" strike="noStrike" cap="none">
                <a:solidFill>
                  <a:srgbClr val="056839"/>
                </a:solidFill>
                <a:latin typeface="Calibri"/>
                <a:ea typeface="Calibri"/>
                <a:cs typeface="Calibri"/>
                <a:sym typeface="Calibri"/>
              </a:rPr>
              <a:t> - Hüdroenergia </a:t>
            </a:r>
            <a:r>
              <a:rPr lang="lt-LT" sz="2900" b="0" i="0" u="none" strike="noStrike" cap="none">
                <a:solidFill>
                  <a:srgbClr val="056839"/>
                </a:solidFill>
                <a:latin typeface="Calibri"/>
                <a:ea typeface="Calibri"/>
                <a:cs typeface="Calibri"/>
                <a:sym typeface="Calibri"/>
              </a:rPr>
              <a:t>tootmine </a:t>
            </a:r>
            <a:endParaRPr sz="2900" b="0" i="0" u="none" strike="noStrike" cap="none">
              <a:solidFill>
                <a:srgbClr val="056839"/>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800"/>
              <a:buFont typeface="Arial"/>
              <a:buNone/>
            </a:pPr>
            <a:r>
              <a:rPr lang="lt-LT" sz="2900" b="1" i="0" u="none" strike="noStrike" cap="none">
                <a:solidFill>
                  <a:srgbClr val="056839"/>
                </a:solidFill>
                <a:latin typeface="Calibri"/>
                <a:ea typeface="Calibri"/>
                <a:cs typeface="Calibri"/>
                <a:sym typeface="Calibri"/>
              </a:rPr>
              <a:t>- Põllumajanduslik niisutamine</a:t>
            </a:r>
            <a:endParaRPr sz="2900" b="1" i="0" u="none" strike="noStrike" cap="none">
              <a:solidFill>
                <a:srgbClr val="056839"/>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800"/>
              <a:buFont typeface="Arial"/>
              <a:buNone/>
            </a:pPr>
            <a:r>
              <a:rPr lang="lt-LT" sz="2900" b="1" i="0" u="none" strike="noStrike" cap="none">
                <a:solidFill>
                  <a:srgbClr val="056839"/>
                </a:solidFill>
                <a:latin typeface="Calibri"/>
                <a:ea typeface="Calibri"/>
                <a:cs typeface="Calibri"/>
                <a:sym typeface="Calibri"/>
              </a:rPr>
              <a:t> - Jõgede reguleerimine ja üleujutuste </a:t>
            </a:r>
            <a:r>
              <a:rPr lang="lt-LT" sz="2900" b="0" i="0" u="none" strike="noStrike" cap="none">
                <a:solidFill>
                  <a:srgbClr val="056839"/>
                </a:solidFill>
                <a:latin typeface="Calibri"/>
                <a:ea typeface="Calibri"/>
                <a:cs typeface="Calibri"/>
                <a:sym typeface="Calibri"/>
              </a:rPr>
              <a:t>tõrje </a:t>
            </a:r>
            <a:endParaRPr sz="2900" b="0" i="0" u="none" strike="noStrike" cap="none">
              <a:solidFill>
                <a:srgbClr val="056839"/>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800"/>
              <a:buFont typeface="Arial"/>
              <a:buNone/>
            </a:pPr>
            <a:r>
              <a:rPr lang="lt-LT" sz="2900" b="0" i="0" u="none" strike="noStrike" cap="none">
                <a:solidFill>
                  <a:srgbClr val="056839"/>
                </a:solidFill>
                <a:latin typeface="Calibri"/>
                <a:ea typeface="Calibri"/>
                <a:cs typeface="Calibri"/>
                <a:sym typeface="Calibri"/>
              </a:rPr>
              <a:t>- Navigatsioon </a:t>
            </a:r>
            <a:endParaRPr sz="2900" b="0" i="0" u="none" strike="noStrike" cap="none">
              <a:solidFill>
                <a:srgbClr val="056839"/>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800"/>
              <a:buFont typeface="Arial"/>
              <a:buNone/>
            </a:pPr>
            <a:r>
              <a:rPr lang="lt-LT" sz="2900" b="1" i="0" u="none" strike="noStrike" cap="none">
                <a:solidFill>
                  <a:srgbClr val="056839"/>
                </a:solidFill>
                <a:latin typeface="Calibri"/>
                <a:ea typeface="Calibri"/>
                <a:cs typeface="Calibri"/>
                <a:sym typeface="Calibri"/>
              </a:rPr>
              <a:t>- Puhkus ja kalandus</a:t>
            </a:r>
            <a:endParaRPr sz="1800" b="1" i="0" u="none" strike="noStrike" cap="none">
              <a:solidFill>
                <a:schemeClr val="dk1"/>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800"/>
              <a:buFont typeface="Arial"/>
              <a:buNone/>
            </a:pPr>
            <a:endParaRPr sz="2900" b="1" i="0" u="none" strike="noStrike" cap="none">
              <a:solidFill>
                <a:srgbClr val="056839"/>
              </a:solidFill>
              <a:latin typeface="Calibri"/>
              <a:ea typeface="Calibri"/>
              <a:cs typeface="Calibri"/>
              <a:sym typeface="Calibri"/>
            </a:endParaRPr>
          </a:p>
        </p:txBody>
      </p:sp>
      <p:sp>
        <p:nvSpPr>
          <p:cNvPr id="481" name="Google Shape;481;gfe328bf1ee_0_75"/>
          <p:cNvSpPr txBox="1"/>
          <p:nvPr/>
        </p:nvSpPr>
        <p:spPr>
          <a:xfrm>
            <a:off x="12601913" y="4388363"/>
            <a:ext cx="5376900" cy="6387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lt-LT" sz="1100" b="0" i="0" u="none" strike="noStrike" cap="none">
                <a:solidFill>
                  <a:schemeClr val="dk1"/>
                </a:solidFill>
                <a:latin typeface="Calibri"/>
                <a:ea typeface="Calibri"/>
                <a:cs typeface="Calibri"/>
                <a:sym typeface="Calibri"/>
              </a:rPr>
              <a:t>Foto: </a:t>
            </a:r>
            <a:r>
              <a:rPr lang="lt-LT" sz="1100" b="0" i="0" u="sng" strike="noStrike" cap="none">
                <a:solidFill>
                  <a:schemeClr val="hlink"/>
                </a:solidFill>
                <a:latin typeface="Calibri"/>
                <a:ea typeface="Calibri"/>
                <a:cs typeface="Calibri"/>
                <a:sym typeface="Calibri"/>
                <a:hlinkClick r:id="rId5"/>
              </a:rPr>
              <a:t>Gabor Koszegi </a:t>
            </a:r>
            <a:r>
              <a:rPr lang="lt-LT" sz="1100" b="0" i="0" u="none" strike="noStrike" cap="none">
                <a:solidFill>
                  <a:schemeClr val="dk1"/>
                </a:solidFill>
                <a:latin typeface="Calibri"/>
                <a:ea typeface="Calibri"/>
                <a:cs typeface="Calibri"/>
                <a:sym typeface="Calibri"/>
              </a:rPr>
              <a:t>on </a:t>
            </a:r>
            <a:r>
              <a:rPr lang="lt-LT" sz="1100" b="0" i="0" u="sng" strike="noStrike" cap="none">
                <a:solidFill>
                  <a:schemeClr val="hlink"/>
                </a:solidFill>
                <a:latin typeface="Calibri"/>
                <a:ea typeface="Calibri"/>
                <a:cs typeface="Calibri"/>
                <a:sym typeface="Calibri"/>
                <a:hlinkClick r:id="rId6"/>
              </a:rPr>
              <a:t>Unsplash</a:t>
            </a: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lt-LT" sz="1100" b="0" i="0" u="none" strike="noStrike" cap="none">
                <a:solidFill>
                  <a:srgbClr val="000000"/>
                </a:solidFill>
                <a:latin typeface="Calibri"/>
                <a:ea typeface="Calibri"/>
                <a:cs typeface="Calibri"/>
                <a:sym typeface="Calibri"/>
              </a:rPr>
              <a:t>https://unsplash.com/photos/auZHn3HI03I</a:t>
            </a:r>
            <a:endParaRPr sz="1100" b="0" i="0" u="none" strike="noStrike" cap="none">
              <a:solidFill>
                <a:srgbClr val="000000"/>
              </a:solidFill>
              <a:latin typeface="Calibri"/>
              <a:ea typeface="Calibri"/>
              <a:cs typeface="Calibri"/>
              <a:sym typeface="Calibri"/>
            </a:endParaRPr>
          </a:p>
        </p:txBody>
      </p:sp>
      <p:pic>
        <p:nvPicPr>
          <p:cNvPr id="482" name="Google Shape;482;gfe328bf1ee_0_75"/>
          <p:cNvPicPr preferRelativeResize="0"/>
          <p:nvPr/>
        </p:nvPicPr>
        <p:blipFill rotWithShape="1">
          <a:blip r:embed="rId7">
            <a:alphaModFix/>
          </a:blip>
          <a:srcRect/>
          <a:stretch/>
        </p:blipFill>
        <p:spPr>
          <a:xfrm>
            <a:off x="12601914" y="702861"/>
            <a:ext cx="5521500" cy="3685504"/>
          </a:xfrm>
          <a:prstGeom prst="rect">
            <a:avLst/>
          </a:prstGeom>
          <a:noFill/>
          <a:ln>
            <a:noFill/>
          </a:ln>
        </p:spPr>
      </p:pic>
      <p:sp>
        <p:nvSpPr>
          <p:cNvPr id="483" name="Google Shape;483;gfe328bf1ee_0_75"/>
          <p:cNvSpPr txBox="1"/>
          <p:nvPr/>
        </p:nvSpPr>
        <p:spPr>
          <a:xfrm>
            <a:off x="12601913" y="9106275"/>
            <a:ext cx="5376900" cy="6387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lt-LT" sz="1100" b="0" i="0" u="none" strike="noStrike" cap="none">
                <a:solidFill>
                  <a:schemeClr val="dk1"/>
                </a:solidFill>
                <a:latin typeface="Calibri"/>
                <a:ea typeface="Calibri"/>
                <a:cs typeface="Calibri"/>
                <a:sym typeface="Calibri"/>
              </a:rPr>
              <a:t>Foto: </a:t>
            </a:r>
            <a:r>
              <a:rPr lang="lt-LT" sz="1100" b="0" i="0" u="sng" strike="noStrike" cap="none">
                <a:solidFill>
                  <a:schemeClr val="hlink"/>
                </a:solidFill>
                <a:latin typeface="Calibri"/>
                <a:ea typeface="Calibri"/>
                <a:cs typeface="Calibri"/>
                <a:sym typeface="Calibri"/>
                <a:hlinkClick r:id="rId8"/>
              </a:rPr>
              <a:t>Dan Meyers </a:t>
            </a:r>
            <a:r>
              <a:rPr lang="lt-LT" sz="1100" b="0" i="0" u="none" strike="noStrike" cap="none">
                <a:solidFill>
                  <a:schemeClr val="dk1"/>
                </a:solidFill>
                <a:latin typeface="Calibri"/>
                <a:ea typeface="Calibri"/>
                <a:cs typeface="Calibri"/>
                <a:sym typeface="Calibri"/>
              </a:rPr>
              <a:t>on </a:t>
            </a:r>
            <a:r>
              <a:rPr lang="lt-LT" sz="1100" b="0" i="0" u="sng" strike="noStrike" cap="none">
                <a:solidFill>
                  <a:schemeClr val="hlink"/>
                </a:solidFill>
                <a:latin typeface="Calibri"/>
                <a:ea typeface="Calibri"/>
                <a:cs typeface="Calibri"/>
                <a:sym typeface="Calibri"/>
                <a:hlinkClick r:id="rId6"/>
              </a:rPr>
              <a:t>Unsplash</a:t>
            </a: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lt-LT" sz="1100" b="0" i="0" u="none" strike="noStrike" cap="none">
                <a:solidFill>
                  <a:srgbClr val="000000"/>
                </a:solidFill>
                <a:latin typeface="Calibri"/>
                <a:ea typeface="Calibri"/>
                <a:cs typeface="Calibri"/>
                <a:sym typeface="Calibri"/>
              </a:rPr>
              <a:t>https://unsplash.com/photos/w6X7XaolqA0</a:t>
            </a:r>
            <a:endParaRPr sz="1100" b="0" i="0" u="none" strike="noStrike" cap="none">
              <a:solidFill>
                <a:srgbClr val="000000"/>
              </a:solidFill>
              <a:latin typeface="Calibri"/>
              <a:ea typeface="Calibri"/>
              <a:cs typeface="Calibri"/>
              <a:sym typeface="Calibri"/>
            </a:endParaRPr>
          </a:p>
        </p:txBody>
      </p:sp>
      <p:pic>
        <p:nvPicPr>
          <p:cNvPr id="484" name="Google Shape;484;gfe328bf1ee_0_75"/>
          <p:cNvPicPr preferRelativeResize="0"/>
          <p:nvPr/>
        </p:nvPicPr>
        <p:blipFill rotWithShape="1">
          <a:blip r:embed="rId9">
            <a:alphaModFix/>
          </a:blip>
          <a:srcRect/>
          <a:stretch/>
        </p:blipFill>
        <p:spPr>
          <a:xfrm>
            <a:off x="12601913" y="5156775"/>
            <a:ext cx="5266012" cy="3949501"/>
          </a:xfrm>
          <a:prstGeom prst="rect">
            <a:avLst/>
          </a:prstGeom>
          <a:noFill/>
          <a:ln>
            <a:noFill/>
          </a:ln>
        </p:spPr>
      </p:pic>
      <p:pic>
        <p:nvPicPr>
          <p:cNvPr id="485" name="Google Shape;485;gfe328bf1ee_0_75"/>
          <p:cNvPicPr preferRelativeResize="0"/>
          <p:nvPr/>
        </p:nvPicPr>
        <p:blipFill rotWithShape="1">
          <a:blip r:embed="rId10">
            <a:alphaModFix/>
          </a:blip>
          <a:srcRect/>
          <a:stretch/>
        </p:blipFill>
        <p:spPr>
          <a:xfrm>
            <a:off x="190401" y="4388369"/>
            <a:ext cx="537637" cy="1093495"/>
          </a:xfrm>
          <a:prstGeom prst="rect">
            <a:avLst/>
          </a:prstGeom>
          <a:noFill/>
          <a:ln>
            <a:noFill/>
          </a:ln>
        </p:spPr>
      </p:pic>
      <p:sp>
        <p:nvSpPr>
          <p:cNvPr id="486" name="Google Shape;486;gfe328bf1ee_0_75"/>
          <p:cNvSpPr txBox="1"/>
          <p:nvPr/>
        </p:nvSpPr>
        <p:spPr>
          <a:xfrm>
            <a:off x="6797313" y="7471763"/>
            <a:ext cx="5658300" cy="2512800"/>
          </a:xfrm>
          <a:prstGeom prst="rect">
            <a:avLst/>
          </a:prstGeom>
          <a:noFill/>
          <a:ln>
            <a:noFill/>
          </a:ln>
        </p:spPr>
        <p:txBody>
          <a:bodyPr spcFirstLastPara="1" wrap="square" lIns="148575" tIns="148575" rIns="148575" bIns="148575" anchor="t" anchorCtr="0">
            <a:spAutoFit/>
          </a:bodyPr>
          <a:lstStyle/>
          <a:p>
            <a:pPr marL="0" marR="0" lvl="0" indent="0" algn="l" rtl="0">
              <a:lnSpc>
                <a:spcPct val="115000"/>
              </a:lnSpc>
              <a:spcBef>
                <a:spcPts val="0"/>
              </a:spcBef>
              <a:spcAft>
                <a:spcPts val="0"/>
              </a:spcAft>
              <a:buClr>
                <a:srgbClr val="000000"/>
              </a:buClr>
              <a:buSzPts val="2100"/>
              <a:buFont typeface="Arial"/>
              <a:buNone/>
            </a:pPr>
            <a:r>
              <a:rPr lang="lt-LT" sz="2100" b="1" i="0" u="none" strike="noStrike" cap="none">
                <a:solidFill>
                  <a:srgbClr val="056839"/>
                </a:solidFill>
                <a:latin typeface="Calibri"/>
                <a:ea typeface="Calibri"/>
                <a:cs typeface="Calibri"/>
                <a:sym typeface="Calibri"/>
              </a:rPr>
              <a:t>Tammide dilemma: kuidas tasakaalustada hüdroenergiat, jõgesid ja inimesi</a:t>
            </a:r>
            <a:endParaRPr sz="2100" b="1" i="0" u="none" strike="noStrike" cap="none">
              <a:solidFill>
                <a:srgbClr val="056839"/>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100"/>
              <a:buFont typeface="Arial"/>
              <a:buNone/>
            </a:pPr>
            <a:r>
              <a:rPr lang="lt-LT" sz="2100" b="1" i="0" u="sng" strike="noStrike" cap="none">
                <a:solidFill>
                  <a:schemeClr val="hlink"/>
                </a:solidFill>
                <a:latin typeface="Calibri"/>
                <a:ea typeface="Calibri"/>
                <a:cs typeface="Calibri"/>
                <a:sym typeface="Calibri"/>
                <a:hlinkClick r:id="rId11"/>
              </a:rPr>
              <a:t>https://www.youtube.com/watch?v=BmG5OzIW5_8</a:t>
            </a:r>
            <a:endParaRPr sz="2100" b="1" i="0" u="none" strike="noStrike" cap="none">
              <a:solidFill>
                <a:srgbClr val="056839"/>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800"/>
              <a:buFont typeface="Arial"/>
              <a:buNone/>
            </a:pPr>
            <a:endParaRPr sz="2100" b="1" i="0" u="none" strike="noStrike" cap="none">
              <a:solidFill>
                <a:srgbClr val="056839"/>
              </a:solidFill>
              <a:highlight>
                <a:srgbClr val="F9F9F9"/>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Calibri"/>
              <a:ea typeface="Calibri"/>
              <a:cs typeface="Calibri"/>
              <a:sym typeface="Calibri"/>
            </a:endParaRPr>
          </a:p>
        </p:txBody>
      </p:sp>
      <p:pic>
        <p:nvPicPr>
          <p:cNvPr id="487" name="Google Shape;487;gfe328bf1ee_0_75"/>
          <p:cNvPicPr preferRelativeResize="0"/>
          <p:nvPr/>
        </p:nvPicPr>
        <p:blipFill rotWithShape="1">
          <a:blip r:embed="rId12">
            <a:alphaModFix/>
          </a:blip>
          <a:srcRect/>
          <a:stretch/>
        </p:blipFill>
        <p:spPr>
          <a:xfrm>
            <a:off x="6192492" y="7676175"/>
            <a:ext cx="537638" cy="558075"/>
          </a:xfrm>
          <a:prstGeom prst="rect">
            <a:avLst/>
          </a:prstGeom>
          <a:noFill/>
          <a:ln>
            <a:noFill/>
          </a:ln>
        </p:spPr>
      </p:pic>
      <p:sp>
        <p:nvSpPr>
          <p:cNvPr id="488" name="Google Shape;488;gfe328bf1ee_0_75"/>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489" name="Google Shape;489;gfe328bf1ee_0_75"/>
          <p:cNvSpPr/>
          <p:nvPr/>
        </p:nvSpPr>
        <p:spPr>
          <a:xfrm>
            <a:off x="893592" y="1131744"/>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gfe328bf1ee_0_91"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495" name="Google Shape;495;gfe328bf1ee_0_91"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sp>
        <p:nvSpPr>
          <p:cNvPr id="496" name="Google Shape;496;gfe328bf1ee_0_91"/>
          <p:cNvSpPr/>
          <p:nvPr/>
        </p:nvSpPr>
        <p:spPr>
          <a:xfrm rot="-5400000" flipH="1">
            <a:off x="15316338" y="5029649"/>
            <a:ext cx="10287000" cy="2277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497" name="Google Shape;497;gfe328bf1ee_0_91"/>
          <p:cNvSpPr txBox="1"/>
          <p:nvPr/>
        </p:nvSpPr>
        <p:spPr>
          <a:xfrm>
            <a:off x="749048" y="507965"/>
            <a:ext cx="15630000" cy="10581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lt-LT" sz="5900" b="1" i="0" u="none" strike="noStrike" cap="none">
                <a:solidFill>
                  <a:srgbClr val="056839"/>
                </a:solidFill>
                <a:latin typeface="Calibri"/>
                <a:ea typeface="Calibri"/>
                <a:cs typeface="Calibri"/>
                <a:sym typeface="Calibri"/>
              </a:rPr>
              <a:t>Teema 2: Jõgede ökosüsteemid</a:t>
            </a:r>
            <a:endParaRPr sz="3300" b="1" i="0" u="none" strike="noStrike" cap="none">
              <a:solidFill>
                <a:srgbClr val="C55A11"/>
              </a:solidFill>
              <a:latin typeface="Calibri"/>
              <a:ea typeface="Calibri"/>
              <a:cs typeface="Calibri"/>
              <a:sym typeface="Calibri"/>
            </a:endParaRPr>
          </a:p>
        </p:txBody>
      </p:sp>
      <p:sp>
        <p:nvSpPr>
          <p:cNvPr id="498" name="Google Shape;498;gfe328bf1ee_0_91"/>
          <p:cNvSpPr txBox="1"/>
          <p:nvPr/>
        </p:nvSpPr>
        <p:spPr>
          <a:xfrm>
            <a:off x="893606" y="2131050"/>
            <a:ext cx="9648000" cy="7379100"/>
          </a:xfrm>
          <a:prstGeom prst="rect">
            <a:avLst/>
          </a:prstGeom>
          <a:noFill/>
          <a:ln>
            <a:noFill/>
          </a:ln>
        </p:spPr>
        <p:txBody>
          <a:bodyPr spcFirstLastPara="1" wrap="square" lIns="148575" tIns="74275" rIns="148575" bIns="74275" anchor="t" anchorCtr="0">
            <a:spAutoFit/>
          </a:bodyPr>
          <a:lstStyle/>
          <a:p>
            <a:pPr marL="0" marR="0" lvl="0" indent="0" algn="l" rtl="0">
              <a:lnSpc>
                <a:spcPct val="150000"/>
              </a:lnSpc>
              <a:spcBef>
                <a:spcPts val="0"/>
              </a:spcBef>
              <a:spcAft>
                <a:spcPts val="0"/>
              </a:spcAft>
              <a:buClr>
                <a:srgbClr val="000000"/>
              </a:buClr>
              <a:buSzPts val="1800"/>
              <a:buFont typeface="Arial"/>
              <a:buNone/>
            </a:pPr>
            <a:r>
              <a:rPr lang="lt-LT" sz="3100" b="0" i="0" u="none" strike="noStrike" cap="none">
                <a:solidFill>
                  <a:srgbClr val="056839"/>
                </a:solidFill>
                <a:latin typeface="Calibri"/>
                <a:ea typeface="Calibri"/>
                <a:cs typeface="Calibri"/>
                <a:sym typeface="Calibri"/>
              </a:rPr>
              <a:t>Tammide ja veehoidlate mõju:</a:t>
            </a:r>
            <a:endParaRPr sz="3100" b="0" i="0" u="none" strike="noStrike" cap="none">
              <a:solidFill>
                <a:srgbClr val="056839"/>
              </a:solidFill>
              <a:latin typeface="Calibri"/>
              <a:ea typeface="Calibri"/>
              <a:cs typeface="Calibri"/>
              <a:sym typeface="Calibri"/>
            </a:endParaRPr>
          </a:p>
          <a:p>
            <a:pPr marL="749300" marR="0" lvl="0" indent="-577850" algn="l" rtl="0">
              <a:lnSpc>
                <a:spcPct val="115000"/>
              </a:lnSpc>
              <a:spcBef>
                <a:spcPts val="0"/>
              </a:spcBef>
              <a:spcAft>
                <a:spcPts val="0"/>
              </a:spcAft>
              <a:buClr>
                <a:srgbClr val="056839"/>
              </a:buClr>
              <a:buSzPts val="3100"/>
              <a:buFont typeface="Calibri"/>
              <a:buChar char="●"/>
            </a:pPr>
            <a:r>
              <a:rPr lang="lt-LT" sz="3100" b="0" i="0" u="none" strike="noStrike" cap="none">
                <a:solidFill>
                  <a:srgbClr val="056839"/>
                </a:solidFill>
                <a:latin typeface="Calibri"/>
                <a:ea typeface="Calibri"/>
                <a:cs typeface="Calibri"/>
                <a:sym typeface="Calibri"/>
              </a:rPr>
              <a:t>Jõe voolamine</a:t>
            </a:r>
            <a:endParaRPr sz="3100" b="0" i="0" u="none" strike="noStrike" cap="none">
              <a:solidFill>
                <a:srgbClr val="056839"/>
              </a:solidFill>
              <a:latin typeface="Calibri"/>
              <a:ea typeface="Calibri"/>
              <a:cs typeface="Calibri"/>
              <a:sym typeface="Calibri"/>
            </a:endParaRPr>
          </a:p>
          <a:p>
            <a:pPr marL="749300" marR="0" lvl="0" indent="-577850" algn="l" rtl="0">
              <a:lnSpc>
                <a:spcPct val="115000"/>
              </a:lnSpc>
              <a:spcBef>
                <a:spcPts val="0"/>
              </a:spcBef>
              <a:spcAft>
                <a:spcPts val="0"/>
              </a:spcAft>
              <a:buClr>
                <a:srgbClr val="056839"/>
              </a:buClr>
              <a:buSzPts val="3100"/>
              <a:buFont typeface="Calibri"/>
              <a:buChar char="●"/>
            </a:pPr>
            <a:r>
              <a:rPr lang="lt-LT" sz="3100" b="0" i="0" u="none" strike="noStrike" cap="none">
                <a:solidFill>
                  <a:srgbClr val="056839"/>
                </a:solidFill>
                <a:latin typeface="Calibri"/>
                <a:ea typeface="Calibri"/>
                <a:cs typeface="Calibri"/>
                <a:sym typeface="Calibri"/>
              </a:rPr>
              <a:t>Jõe järjepidevuse katkestamine (piki- ja külgjooksud, kalade ränne, setete ja toitainete transport).</a:t>
            </a:r>
            <a:endParaRPr sz="3100" b="0" i="0" u="none" strike="noStrike" cap="none">
              <a:solidFill>
                <a:srgbClr val="056839"/>
              </a:solidFill>
              <a:latin typeface="Calibri"/>
              <a:ea typeface="Calibri"/>
              <a:cs typeface="Calibri"/>
              <a:sym typeface="Calibri"/>
            </a:endParaRPr>
          </a:p>
          <a:p>
            <a:pPr marL="749300" marR="0" lvl="0" indent="-577850" algn="l" rtl="0">
              <a:lnSpc>
                <a:spcPct val="115000"/>
              </a:lnSpc>
              <a:spcBef>
                <a:spcPts val="0"/>
              </a:spcBef>
              <a:spcAft>
                <a:spcPts val="0"/>
              </a:spcAft>
              <a:buClr>
                <a:srgbClr val="056839"/>
              </a:buClr>
              <a:buSzPts val="3100"/>
              <a:buFont typeface="Calibri"/>
              <a:buChar char="●"/>
            </a:pPr>
            <a:r>
              <a:rPr lang="lt-LT" sz="3100" b="0" i="0" u="none" strike="noStrike" cap="none">
                <a:solidFill>
                  <a:srgbClr val="056839"/>
                </a:solidFill>
                <a:latin typeface="Calibri"/>
                <a:ea typeface="Calibri"/>
                <a:cs typeface="Calibri"/>
                <a:sym typeface="Calibri"/>
              </a:rPr>
              <a:t>Jõepõhja mudastumine ja interstitsiaalsete veekogude ummistumine.</a:t>
            </a:r>
            <a:endParaRPr sz="3100" b="0" i="0" u="none" strike="noStrike" cap="none">
              <a:solidFill>
                <a:srgbClr val="056839"/>
              </a:solidFill>
              <a:latin typeface="Calibri"/>
              <a:ea typeface="Calibri"/>
              <a:cs typeface="Calibri"/>
              <a:sym typeface="Calibri"/>
            </a:endParaRPr>
          </a:p>
          <a:p>
            <a:pPr marL="749300" marR="0" lvl="0" indent="-577850" algn="l" rtl="0">
              <a:lnSpc>
                <a:spcPct val="115000"/>
              </a:lnSpc>
              <a:spcBef>
                <a:spcPts val="0"/>
              </a:spcBef>
              <a:spcAft>
                <a:spcPts val="0"/>
              </a:spcAft>
              <a:buClr>
                <a:srgbClr val="056839"/>
              </a:buClr>
              <a:buSzPts val="3100"/>
              <a:buFont typeface="Calibri"/>
              <a:buChar char="●"/>
            </a:pPr>
            <a:r>
              <a:rPr lang="lt-LT" sz="3100" b="0" i="0" u="none" strike="noStrike" cap="none">
                <a:solidFill>
                  <a:srgbClr val="056839"/>
                </a:solidFill>
                <a:latin typeface="Calibri"/>
                <a:ea typeface="Calibri"/>
                <a:cs typeface="Calibri"/>
                <a:sym typeface="Calibri"/>
              </a:rPr>
              <a:t>Elupaikade homogeniseerimine </a:t>
            </a:r>
            <a:endParaRPr sz="3100" b="0" i="0" u="none" strike="noStrike" cap="none">
              <a:solidFill>
                <a:srgbClr val="056839"/>
              </a:solidFill>
              <a:latin typeface="Calibri"/>
              <a:ea typeface="Calibri"/>
              <a:cs typeface="Calibri"/>
              <a:sym typeface="Calibri"/>
            </a:endParaRPr>
          </a:p>
          <a:p>
            <a:pPr marL="749300" marR="0" lvl="0" indent="-577850" algn="l" rtl="0">
              <a:lnSpc>
                <a:spcPct val="115000"/>
              </a:lnSpc>
              <a:spcBef>
                <a:spcPts val="0"/>
              </a:spcBef>
              <a:spcAft>
                <a:spcPts val="0"/>
              </a:spcAft>
              <a:buClr>
                <a:srgbClr val="056839"/>
              </a:buClr>
              <a:buSzPts val="3100"/>
              <a:buFont typeface="Calibri"/>
              <a:buChar char="●"/>
            </a:pPr>
            <a:r>
              <a:rPr lang="lt-LT" sz="3100" b="0" i="0" u="none" strike="noStrike" cap="none">
                <a:solidFill>
                  <a:srgbClr val="056839"/>
                </a:solidFill>
                <a:latin typeface="Calibri"/>
                <a:ea typeface="Calibri"/>
                <a:cs typeface="Calibri"/>
                <a:sym typeface="Calibri"/>
              </a:rPr>
              <a:t>Allavoolu jõesängi sisselõige </a:t>
            </a:r>
            <a:endParaRPr sz="3100" b="0" i="0" u="none" strike="noStrike" cap="none">
              <a:solidFill>
                <a:srgbClr val="056839"/>
              </a:solidFill>
              <a:latin typeface="Calibri"/>
              <a:ea typeface="Calibri"/>
              <a:cs typeface="Calibri"/>
              <a:sym typeface="Calibri"/>
            </a:endParaRPr>
          </a:p>
          <a:p>
            <a:pPr marL="749300" marR="0" lvl="0" indent="-577850" algn="l" rtl="0">
              <a:lnSpc>
                <a:spcPct val="115000"/>
              </a:lnSpc>
              <a:spcBef>
                <a:spcPts val="0"/>
              </a:spcBef>
              <a:spcAft>
                <a:spcPts val="0"/>
              </a:spcAft>
              <a:buClr>
                <a:srgbClr val="056839"/>
              </a:buClr>
              <a:buSzPts val="3100"/>
              <a:buFont typeface="Calibri"/>
              <a:buChar char="●"/>
            </a:pPr>
            <a:r>
              <a:rPr lang="lt-LT" sz="3100" b="0" i="0" u="none" strike="noStrike" cap="none">
                <a:solidFill>
                  <a:srgbClr val="056839"/>
                </a:solidFill>
                <a:latin typeface="Calibri"/>
                <a:ea typeface="Calibri"/>
                <a:cs typeface="Calibri"/>
                <a:sym typeface="Calibri"/>
              </a:rPr>
              <a:t>Jõe ja põhjavee vahetuse muutmine </a:t>
            </a:r>
            <a:endParaRPr sz="3100" b="0" i="0" u="none" strike="noStrike" cap="none">
              <a:solidFill>
                <a:srgbClr val="056839"/>
              </a:solidFill>
              <a:latin typeface="Calibri"/>
              <a:ea typeface="Calibri"/>
              <a:cs typeface="Calibri"/>
              <a:sym typeface="Calibri"/>
            </a:endParaRPr>
          </a:p>
          <a:p>
            <a:pPr marL="749300" marR="0" lvl="0" indent="-577850" algn="l" rtl="0">
              <a:lnSpc>
                <a:spcPct val="115000"/>
              </a:lnSpc>
              <a:spcBef>
                <a:spcPts val="0"/>
              </a:spcBef>
              <a:spcAft>
                <a:spcPts val="0"/>
              </a:spcAft>
              <a:buClr>
                <a:srgbClr val="056839"/>
              </a:buClr>
              <a:buSzPts val="3100"/>
              <a:buFont typeface="Calibri"/>
              <a:buChar char="●"/>
            </a:pPr>
            <a:r>
              <a:rPr lang="lt-LT" sz="3100" b="0" i="0" u="none" strike="noStrike" cap="none">
                <a:solidFill>
                  <a:srgbClr val="056839"/>
                </a:solidFill>
                <a:latin typeface="Calibri"/>
                <a:ea typeface="Calibri"/>
                <a:cs typeface="Calibri"/>
                <a:sym typeface="Calibri"/>
              </a:rPr>
              <a:t>Allavoolu voolu ja vee kvaliteedi muutumine</a:t>
            </a:r>
            <a:endParaRPr sz="3100" b="0" i="0" u="none" strike="noStrike" cap="none">
              <a:solidFill>
                <a:srgbClr val="056839"/>
              </a:solidFill>
              <a:latin typeface="Calibri"/>
              <a:ea typeface="Calibri"/>
              <a:cs typeface="Calibri"/>
              <a:sym typeface="Calibri"/>
            </a:endParaRPr>
          </a:p>
          <a:p>
            <a:pPr marL="749300" marR="0" lvl="0" indent="-577850" algn="l" rtl="0">
              <a:lnSpc>
                <a:spcPct val="115000"/>
              </a:lnSpc>
              <a:spcBef>
                <a:spcPts val="0"/>
              </a:spcBef>
              <a:spcAft>
                <a:spcPts val="0"/>
              </a:spcAft>
              <a:buClr>
                <a:srgbClr val="056839"/>
              </a:buClr>
              <a:buSzPts val="3100"/>
              <a:buFont typeface="Calibri"/>
              <a:buChar char="●"/>
            </a:pPr>
            <a:r>
              <a:rPr lang="lt-LT" sz="3100" b="0" i="0" u="none" strike="noStrike" cap="none">
                <a:solidFill>
                  <a:srgbClr val="056839"/>
                </a:solidFill>
                <a:latin typeface="Calibri"/>
                <a:ea typeface="Calibri"/>
                <a:cs typeface="Calibri"/>
                <a:sym typeface="Calibri"/>
              </a:rPr>
              <a:t>Setete transport</a:t>
            </a:r>
            <a:endParaRPr sz="3100" b="0" i="0" u="none" strike="noStrike" cap="none">
              <a:solidFill>
                <a:srgbClr val="056839"/>
              </a:solidFill>
              <a:latin typeface="Calibri"/>
              <a:ea typeface="Calibri"/>
              <a:cs typeface="Calibri"/>
              <a:sym typeface="Calibri"/>
            </a:endParaRPr>
          </a:p>
          <a:p>
            <a:pPr marL="749300" marR="0" lvl="0" indent="-577850" algn="l" rtl="0">
              <a:lnSpc>
                <a:spcPct val="115000"/>
              </a:lnSpc>
              <a:spcBef>
                <a:spcPts val="0"/>
              </a:spcBef>
              <a:spcAft>
                <a:spcPts val="0"/>
              </a:spcAft>
              <a:buClr>
                <a:srgbClr val="056839"/>
              </a:buClr>
              <a:buSzPts val="3100"/>
              <a:buFont typeface="Calibri"/>
              <a:buChar char="●"/>
            </a:pPr>
            <a:r>
              <a:rPr lang="lt-LT" sz="3100" b="0" i="0" u="none" strike="noStrike" cap="none">
                <a:solidFill>
                  <a:srgbClr val="056839"/>
                </a:solidFill>
                <a:latin typeface="Calibri"/>
                <a:ea typeface="Calibri"/>
                <a:cs typeface="Calibri"/>
                <a:sym typeface="Calibri"/>
              </a:rPr>
              <a:t>Jõe ühenduvus</a:t>
            </a:r>
            <a:endParaRPr sz="3100" b="0" i="0" u="none" strike="noStrike" cap="none">
              <a:solidFill>
                <a:srgbClr val="056839"/>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800"/>
              <a:buFont typeface="Arial"/>
              <a:buNone/>
            </a:pPr>
            <a:endParaRPr sz="3100" b="1" i="0" u="none" strike="noStrike" cap="none">
              <a:solidFill>
                <a:srgbClr val="056839"/>
              </a:solidFill>
              <a:latin typeface="Calibri"/>
              <a:ea typeface="Calibri"/>
              <a:cs typeface="Calibri"/>
              <a:sym typeface="Calibri"/>
            </a:endParaRPr>
          </a:p>
        </p:txBody>
      </p:sp>
      <p:sp>
        <p:nvSpPr>
          <p:cNvPr id="499" name="Google Shape;499;gfe328bf1ee_0_91"/>
          <p:cNvSpPr txBox="1"/>
          <p:nvPr/>
        </p:nvSpPr>
        <p:spPr>
          <a:xfrm>
            <a:off x="11905683" y="7711900"/>
            <a:ext cx="5376900" cy="6387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lt-LT" sz="1100" b="0" i="0" u="none" strike="noStrike" cap="none">
                <a:solidFill>
                  <a:schemeClr val="dk1"/>
                </a:solidFill>
                <a:latin typeface="Calibri"/>
                <a:ea typeface="Calibri"/>
                <a:cs typeface="Calibri"/>
                <a:sym typeface="Calibri"/>
              </a:rPr>
              <a:t>Foto: </a:t>
            </a:r>
            <a:r>
              <a:rPr lang="lt-LT" sz="1100" b="0" i="0" u="sng" strike="noStrike" cap="none">
                <a:solidFill>
                  <a:schemeClr val="hlink"/>
                </a:solidFill>
                <a:latin typeface="Calibri"/>
                <a:ea typeface="Calibri"/>
                <a:cs typeface="Calibri"/>
                <a:sym typeface="Calibri"/>
                <a:hlinkClick r:id="rId5"/>
              </a:rPr>
              <a:t>Rahul Pabolu </a:t>
            </a:r>
            <a:r>
              <a:rPr lang="lt-LT" sz="1100" b="0" i="0" u="none" strike="noStrike" cap="none">
                <a:solidFill>
                  <a:schemeClr val="dk1"/>
                </a:solidFill>
                <a:latin typeface="Calibri"/>
                <a:ea typeface="Calibri"/>
                <a:cs typeface="Calibri"/>
                <a:sym typeface="Calibri"/>
              </a:rPr>
              <a:t>on </a:t>
            </a:r>
            <a:r>
              <a:rPr lang="lt-LT" sz="1100" b="0" i="0" u="sng" strike="noStrike" cap="none">
                <a:solidFill>
                  <a:schemeClr val="hlink"/>
                </a:solidFill>
                <a:latin typeface="Calibri"/>
                <a:ea typeface="Calibri"/>
                <a:cs typeface="Calibri"/>
                <a:sym typeface="Calibri"/>
                <a:hlinkClick r:id="rId6"/>
              </a:rPr>
              <a:t>Unsplash</a:t>
            </a: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lt-LT" sz="1100" b="0" i="0" u="none" strike="noStrike" cap="none">
                <a:solidFill>
                  <a:srgbClr val="000000"/>
                </a:solidFill>
                <a:latin typeface="Calibri"/>
                <a:ea typeface="Calibri"/>
                <a:cs typeface="Calibri"/>
                <a:sym typeface="Calibri"/>
              </a:rPr>
              <a:t>https://unsplash.com/photos/IBYdRegAZDA</a:t>
            </a:r>
            <a:endParaRPr sz="1100" b="0" i="0" u="none" strike="noStrike" cap="none">
              <a:solidFill>
                <a:srgbClr val="000000"/>
              </a:solidFill>
              <a:latin typeface="Calibri"/>
              <a:ea typeface="Calibri"/>
              <a:cs typeface="Calibri"/>
              <a:sym typeface="Calibri"/>
            </a:endParaRPr>
          </a:p>
        </p:txBody>
      </p:sp>
      <p:pic>
        <p:nvPicPr>
          <p:cNvPr id="500" name="Google Shape;500;gfe328bf1ee_0_91"/>
          <p:cNvPicPr preferRelativeResize="0"/>
          <p:nvPr/>
        </p:nvPicPr>
        <p:blipFill rotWithShape="1">
          <a:blip r:embed="rId7">
            <a:alphaModFix/>
          </a:blip>
          <a:srcRect/>
          <a:stretch/>
        </p:blipFill>
        <p:spPr>
          <a:xfrm>
            <a:off x="11905670" y="2393552"/>
            <a:ext cx="6867272" cy="5150454"/>
          </a:xfrm>
          <a:prstGeom prst="rect">
            <a:avLst/>
          </a:prstGeom>
          <a:noFill/>
          <a:ln>
            <a:noFill/>
          </a:ln>
        </p:spPr>
      </p:pic>
      <p:sp>
        <p:nvSpPr>
          <p:cNvPr id="501" name="Google Shape;501;gfe328bf1ee_0_91"/>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502" name="Google Shape;502;gfe328bf1ee_0_91"/>
          <p:cNvSpPr/>
          <p:nvPr/>
        </p:nvSpPr>
        <p:spPr>
          <a:xfrm>
            <a:off x="893592" y="1675644"/>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g148fbcfc042_0_3"/>
          <p:cNvSpPr txBox="1"/>
          <p:nvPr/>
        </p:nvSpPr>
        <p:spPr>
          <a:xfrm>
            <a:off x="704278" y="466538"/>
            <a:ext cx="18370200" cy="20586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lt-LT" sz="5400" b="1" i="0" u="none" strike="noStrike" cap="none">
                <a:solidFill>
                  <a:srgbClr val="056839"/>
                </a:solidFill>
                <a:latin typeface="Calibri"/>
                <a:ea typeface="Calibri"/>
                <a:cs typeface="Calibri"/>
                <a:sym typeface="Calibri"/>
              </a:rPr>
              <a:t>Teema 2: Jõe-ökosüsteemid</a:t>
            </a:r>
            <a:r>
              <a:rPr lang="lt-LT" sz="5000" b="1" i="0" u="none" strike="noStrike" cap="none">
                <a:solidFill>
                  <a:srgbClr val="056839"/>
                </a:solidFill>
                <a:latin typeface="Calibri"/>
                <a:ea typeface="Calibri"/>
                <a:cs typeface="Calibri"/>
                <a:sym typeface="Calibri"/>
              </a:rPr>
              <a:t>: </a:t>
            </a:r>
            <a:r>
              <a:rPr lang="lt-LT" sz="4400" b="1" i="0" u="none" strike="noStrike" cap="none">
                <a:solidFill>
                  <a:srgbClr val="056839"/>
                </a:solidFill>
                <a:latin typeface="Calibri"/>
                <a:ea typeface="Calibri"/>
                <a:cs typeface="Calibri"/>
                <a:sym typeface="Calibri"/>
              </a:rPr>
              <a:t>nõuanded käitumismuutuste kohta säästvama jõgede majandamise suunas</a:t>
            </a:r>
            <a:endParaRPr sz="4400" b="1"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C55A11"/>
              </a:solidFill>
              <a:latin typeface="Calibri"/>
              <a:ea typeface="Calibri"/>
              <a:cs typeface="Calibri"/>
              <a:sym typeface="Calibri"/>
            </a:endParaRPr>
          </a:p>
        </p:txBody>
      </p:sp>
      <p:sp>
        <p:nvSpPr>
          <p:cNvPr id="509" name="Google Shape;509;g148fbcfc042_0_3"/>
          <p:cNvSpPr txBox="1"/>
          <p:nvPr/>
        </p:nvSpPr>
        <p:spPr>
          <a:xfrm>
            <a:off x="890278" y="3879998"/>
            <a:ext cx="16933500" cy="596400"/>
          </a:xfrm>
          <a:prstGeom prst="rect">
            <a:avLst/>
          </a:prstGeom>
          <a:noFill/>
          <a:ln>
            <a:noFill/>
          </a:ln>
        </p:spPr>
        <p:txBody>
          <a:bodyPr spcFirstLastPara="1" wrap="square" lIns="148575" tIns="74275" rIns="148575" bIns="74275" anchor="t" anchorCtr="0">
            <a:spAutoFit/>
          </a:bodyPr>
          <a:lstStyle/>
          <a:p>
            <a:pPr marL="0" marR="0" lvl="0" indent="0" algn="l" rtl="0">
              <a:lnSpc>
                <a:spcPct val="150000"/>
              </a:lnSpc>
              <a:spcBef>
                <a:spcPts val="0"/>
              </a:spcBef>
              <a:spcAft>
                <a:spcPts val="0"/>
              </a:spcAft>
              <a:buClr>
                <a:srgbClr val="000000"/>
              </a:buClr>
              <a:buSzPts val="2900"/>
              <a:buFont typeface="Arial"/>
              <a:buNone/>
            </a:pPr>
            <a:endParaRPr sz="2900" b="1" i="0" u="none" strike="noStrike" cap="none">
              <a:solidFill>
                <a:srgbClr val="056839"/>
              </a:solidFill>
              <a:latin typeface="Calibri"/>
              <a:ea typeface="Calibri"/>
              <a:cs typeface="Calibri"/>
              <a:sym typeface="Calibri"/>
            </a:endParaRPr>
          </a:p>
        </p:txBody>
      </p:sp>
      <p:sp>
        <p:nvSpPr>
          <p:cNvPr id="510" name="Google Shape;510;g148fbcfc042_0_3"/>
          <p:cNvSpPr txBox="1"/>
          <p:nvPr/>
        </p:nvSpPr>
        <p:spPr>
          <a:xfrm>
            <a:off x="890283" y="2544641"/>
            <a:ext cx="16933500" cy="5837400"/>
          </a:xfrm>
          <a:prstGeom prst="rect">
            <a:avLst/>
          </a:prstGeom>
          <a:noFill/>
          <a:ln>
            <a:noFill/>
          </a:ln>
        </p:spPr>
        <p:txBody>
          <a:bodyPr spcFirstLastPara="1" wrap="square" lIns="148575" tIns="74275" rIns="148575" bIns="74275" anchor="t" anchorCtr="0">
            <a:spAutoFit/>
          </a:bodyPr>
          <a:lstStyle/>
          <a:p>
            <a:pPr marL="749300" marR="0" lvl="0" indent="-565150" algn="l" rtl="0">
              <a:lnSpc>
                <a:spcPct val="115000"/>
              </a:lnSpc>
              <a:spcBef>
                <a:spcPts val="0"/>
              </a:spcBef>
              <a:spcAft>
                <a:spcPts val="0"/>
              </a:spcAft>
              <a:buClr>
                <a:srgbClr val="056839"/>
              </a:buClr>
              <a:buSzPts val="2900"/>
              <a:buFont typeface="Calibri"/>
              <a:buChar char="●"/>
            </a:pPr>
            <a:r>
              <a:rPr lang="lt-LT" sz="2900" b="1" i="0" u="none" strike="noStrike" cap="none">
                <a:solidFill>
                  <a:srgbClr val="056839"/>
                </a:solidFill>
                <a:latin typeface="Calibri"/>
                <a:ea typeface="Calibri"/>
                <a:cs typeface="Calibri"/>
                <a:sym typeface="Calibri"/>
              </a:rPr>
              <a:t>Ära läbi ohtlike mürgiste ainete ja esemete, plastide, vanade ravimite, väljaheidete jõkke.</a:t>
            </a:r>
            <a:endParaRPr sz="2900" b="1" i="0" u="none" strike="noStrike" cap="none">
              <a:solidFill>
                <a:srgbClr val="056839"/>
              </a:solidFill>
              <a:latin typeface="Calibri"/>
              <a:ea typeface="Calibri"/>
              <a:cs typeface="Calibri"/>
              <a:sym typeface="Calibri"/>
            </a:endParaRPr>
          </a:p>
          <a:p>
            <a:pPr marL="749300" marR="0" lvl="0" indent="-565150" algn="l" rtl="0">
              <a:lnSpc>
                <a:spcPct val="115000"/>
              </a:lnSpc>
              <a:spcBef>
                <a:spcPts val="0"/>
              </a:spcBef>
              <a:spcAft>
                <a:spcPts val="0"/>
              </a:spcAft>
              <a:buClr>
                <a:srgbClr val="056839"/>
              </a:buClr>
              <a:buSzPts val="2900"/>
              <a:buFont typeface="Calibri"/>
              <a:buChar char="●"/>
            </a:pPr>
            <a:r>
              <a:rPr lang="lt-LT" sz="2900" b="0" i="0" u="none" strike="noStrike" cap="none">
                <a:solidFill>
                  <a:srgbClr val="056839"/>
                </a:solidFill>
                <a:latin typeface="Calibri"/>
                <a:ea typeface="Calibri"/>
                <a:cs typeface="Calibri"/>
                <a:sym typeface="Calibri"/>
              </a:rPr>
              <a:t>panustada kohalikesse ja riiklikesse veekogudesse, eelkõige </a:t>
            </a:r>
            <a:r>
              <a:rPr lang="lt-LT" sz="2900" b="1" i="0" u="none" strike="noStrike" cap="none">
                <a:solidFill>
                  <a:srgbClr val="056839"/>
                </a:solidFill>
                <a:latin typeface="Calibri"/>
                <a:ea typeface="Calibri"/>
                <a:cs typeface="Calibri"/>
                <a:sym typeface="Calibri"/>
              </a:rPr>
              <a:t>jõgede puhastamisse, kaitsekampaaniatesse ja -tegevustesse</a:t>
            </a:r>
            <a:endParaRPr sz="2900" b="0" i="0" u="none" strike="noStrike" cap="none">
              <a:solidFill>
                <a:srgbClr val="056839"/>
              </a:solidFill>
              <a:latin typeface="Calibri"/>
              <a:ea typeface="Calibri"/>
              <a:cs typeface="Calibri"/>
              <a:sym typeface="Calibri"/>
            </a:endParaRPr>
          </a:p>
          <a:p>
            <a:pPr marL="749300" marR="0" lvl="0" indent="-565150" algn="l" rtl="0">
              <a:lnSpc>
                <a:spcPct val="115000"/>
              </a:lnSpc>
              <a:spcBef>
                <a:spcPts val="0"/>
              </a:spcBef>
              <a:spcAft>
                <a:spcPts val="0"/>
              </a:spcAft>
              <a:buClr>
                <a:srgbClr val="056839"/>
              </a:buClr>
              <a:buSzPts val="2900"/>
              <a:buFont typeface="Calibri"/>
              <a:buChar char="●"/>
            </a:pPr>
            <a:r>
              <a:rPr lang="lt-LT" sz="2900" b="1" i="0" u="none" strike="noStrike" cap="none">
                <a:solidFill>
                  <a:srgbClr val="056839"/>
                </a:solidFill>
                <a:latin typeface="Calibri"/>
                <a:ea typeface="Calibri"/>
                <a:cs typeface="Calibri"/>
                <a:sym typeface="Calibri"/>
              </a:rPr>
              <a:t>Otsige esindajaid, kes on hästi informeeritud taastuvenergiapoliitikast ja kes toetavad magevee säilitamist</a:t>
            </a:r>
            <a:endParaRPr sz="2900" b="0" i="0" u="none" strike="noStrike" cap="none">
              <a:solidFill>
                <a:srgbClr val="056839"/>
              </a:solidFill>
              <a:latin typeface="Calibri"/>
              <a:ea typeface="Calibri"/>
              <a:cs typeface="Calibri"/>
              <a:sym typeface="Calibri"/>
            </a:endParaRPr>
          </a:p>
          <a:p>
            <a:pPr marL="749300" marR="0" lvl="0" indent="-565150" algn="l" rtl="0">
              <a:lnSpc>
                <a:spcPct val="115000"/>
              </a:lnSpc>
              <a:spcBef>
                <a:spcPts val="0"/>
              </a:spcBef>
              <a:spcAft>
                <a:spcPts val="0"/>
              </a:spcAft>
              <a:buClr>
                <a:srgbClr val="056839"/>
              </a:buClr>
              <a:buSzPts val="2900"/>
              <a:buFont typeface="Calibri"/>
              <a:buChar char="●"/>
            </a:pPr>
            <a:r>
              <a:rPr lang="lt-LT" sz="2900" b="0" i="0" u="none" strike="noStrike" cap="none">
                <a:solidFill>
                  <a:srgbClr val="056839"/>
                </a:solidFill>
                <a:latin typeface="Calibri"/>
                <a:ea typeface="Calibri"/>
                <a:cs typeface="Calibri"/>
                <a:sym typeface="Calibri"/>
              </a:rPr>
              <a:t>propageerida oma jõe eest, olla teadlik tehnilistest lahendustest, mis muudavad hüdroenergia säästvamaks (uuenduslikud tehnoloogiad, mis aitavad tasakaalustada hüdroenergiat ja jõe säilitamist).</a:t>
            </a:r>
            <a:endParaRPr sz="2900" b="0" i="0" u="none" strike="noStrike" cap="none">
              <a:solidFill>
                <a:srgbClr val="056839"/>
              </a:solidFill>
              <a:latin typeface="Calibri"/>
              <a:ea typeface="Calibri"/>
              <a:cs typeface="Calibri"/>
              <a:sym typeface="Calibri"/>
            </a:endParaRPr>
          </a:p>
          <a:p>
            <a:pPr marL="749300" marR="0" lvl="0" indent="-565150" algn="l" rtl="0">
              <a:lnSpc>
                <a:spcPct val="115000"/>
              </a:lnSpc>
              <a:spcBef>
                <a:spcPts val="0"/>
              </a:spcBef>
              <a:spcAft>
                <a:spcPts val="0"/>
              </a:spcAft>
              <a:buClr>
                <a:srgbClr val="056839"/>
              </a:buClr>
              <a:buSzPts val="2900"/>
              <a:buFont typeface="Calibri"/>
              <a:buChar char="●"/>
            </a:pPr>
            <a:r>
              <a:rPr lang="lt-LT" sz="2900" b="0" i="0" u="none" strike="noStrike" cap="none">
                <a:solidFill>
                  <a:srgbClr val="056839"/>
                </a:solidFill>
                <a:latin typeface="Calibri"/>
                <a:ea typeface="Calibri"/>
                <a:cs typeface="Calibri"/>
                <a:sym typeface="Calibri"/>
              </a:rPr>
              <a:t>Toetage kohalikke looduskaitserühmitusi</a:t>
            </a:r>
            <a:endParaRPr sz="2900" b="0" i="0" u="none" strike="noStrike" cap="none">
              <a:solidFill>
                <a:srgbClr val="056839"/>
              </a:solidFill>
              <a:latin typeface="Calibri"/>
              <a:ea typeface="Calibri"/>
              <a:cs typeface="Calibri"/>
              <a:sym typeface="Calibri"/>
            </a:endParaRPr>
          </a:p>
          <a:p>
            <a:pPr marL="749300" marR="0" lvl="0" indent="-565150" algn="l" rtl="0">
              <a:lnSpc>
                <a:spcPct val="115000"/>
              </a:lnSpc>
              <a:spcBef>
                <a:spcPts val="0"/>
              </a:spcBef>
              <a:spcAft>
                <a:spcPts val="0"/>
              </a:spcAft>
              <a:buClr>
                <a:srgbClr val="056839"/>
              </a:buClr>
              <a:buSzPts val="2900"/>
              <a:buFont typeface="Calibri"/>
              <a:buChar char="●"/>
            </a:pPr>
            <a:r>
              <a:rPr lang="lt-LT" sz="2900" b="0" i="0" u="none" strike="noStrike" cap="none">
                <a:solidFill>
                  <a:srgbClr val="056839"/>
                </a:solidFill>
                <a:latin typeface="Calibri"/>
                <a:ea typeface="Calibri"/>
                <a:cs typeface="Calibri"/>
                <a:sym typeface="Calibri"/>
              </a:rPr>
              <a:t>Nõuda, et tehased ja ettevõtted puhastaksid oma reovett enne jõkke laskmist.</a:t>
            </a:r>
            <a:endParaRPr sz="2900" b="0" i="0" u="none" strike="noStrike" cap="none">
              <a:solidFill>
                <a:srgbClr val="056839"/>
              </a:solidFill>
              <a:latin typeface="Calibri"/>
              <a:ea typeface="Calibri"/>
              <a:cs typeface="Calibri"/>
              <a:sym typeface="Calibri"/>
            </a:endParaRPr>
          </a:p>
          <a:p>
            <a:pPr marL="749300" marR="0" lvl="0" indent="0" algn="l" rtl="0">
              <a:lnSpc>
                <a:spcPct val="115000"/>
              </a:lnSpc>
              <a:spcBef>
                <a:spcPts val="0"/>
              </a:spcBef>
              <a:spcAft>
                <a:spcPts val="0"/>
              </a:spcAft>
              <a:buClr>
                <a:srgbClr val="000000"/>
              </a:buClr>
              <a:buSzPts val="2900"/>
              <a:buFont typeface="Arial"/>
              <a:buNone/>
            </a:pPr>
            <a:endParaRPr sz="2900" b="0" i="0" u="none" strike="noStrike" cap="none">
              <a:solidFill>
                <a:srgbClr val="056839"/>
              </a:solidFill>
              <a:highlight>
                <a:srgbClr val="FFFF00"/>
              </a:highlight>
              <a:latin typeface="Calibri"/>
              <a:ea typeface="Calibri"/>
              <a:cs typeface="Calibri"/>
              <a:sym typeface="Calibri"/>
            </a:endParaRPr>
          </a:p>
          <a:p>
            <a:pPr marL="0" marR="0" lvl="0" indent="0" algn="l" rtl="0">
              <a:lnSpc>
                <a:spcPct val="150000"/>
              </a:lnSpc>
              <a:spcBef>
                <a:spcPts val="0"/>
              </a:spcBef>
              <a:spcAft>
                <a:spcPts val="0"/>
              </a:spcAft>
              <a:buClr>
                <a:srgbClr val="000000"/>
              </a:buClr>
              <a:buSzPts val="3600"/>
              <a:buFont typeface="Arial"/>
              <a:buNone/>
            </a:pPr>
            <a:endParaRPr sz="3600" b="0" i="0" u="none" strike="noStrike" cap="none">
              <a:solidFill>
                <a:srgbClr val="056839"/>
              </a:solidFill>
              <a:latin typeface="Calibri"/>
              <a:ea typeface="Calibri"/>
              <a:cs typeface="Calibri"/>
              <a:sym typeface="Calibri"/>
            </a:endParaRPr>
          </a:p>
        </p:txBody>
      </p:sp>
      <p:sp>
        <p:nvSpPr>
          <p:cNvPr id="511" name="Google Shape;511;g148fbcfc042_0_3"/>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512" name="Google Shape;512;g148fbcfc042_0_3"/>
          <p:cNvSpPr/>
          <p:nvPr/>
        </p:nvSpPr>
        <p:spPr>
          <a:xfrm rot="-5400000">
            <a:off x="15308835" y="5021848"/>
            <a:ext cx="102864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513" name="Google Shape;513;g148fbcfc042_0_3"/>
          <p:cNvSpPr/>
          <p:nvPr/>
        </p:nvSpPr>
        <p:spPr>
          <a:xfrm>
            <a:off x="1063819" y="2180957"/>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514" name="Google Shape;514;g148fbcfc042_0_3"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515" name="Google Shape;515;g148fbcfc042_0_3"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g148a04ea564_0_75"/>
          <p:cNvSpPr txBox="1"/>
          <p:nvPr/>
        </p:nvSpPr>
        <p:spPr>
          <a:xfrm>
            <a:off x="1853845" y="1496588"/>
            <a:ext cx="17293500" cy="2076600"/>
          </a:xfrm>
          <a:prstGeom prst="rect">
            <a:avLst/>
          </a:prstGeom>
          <a:noFill/>
          <a:ln>
            <a:noFill/>
          </a:ln>
        </p:spPr>
        <p:txBody>
          <a:bodyPr spcFirstLastPara="1" wrap="square" lIns="148575" tIns="74275" rIns="148575" bIns="74275" anchor="t" anchorCtr="0">
            <a:spAutoFit/>
          </a:bodyPr>
          <a:lstStyle/>
          <a:p>
            <a:pPr marL="0" marR="0" lvl="0" indent="0" algn="just" rtl="0">
              <a:lnSpc>
                <a:spcPct val="100000"/>
              </a:lnSpc>
              <a:spcBef>
                <a:spcPts val="2900"/>
              </a:spcBef>
              <a:spcAft>
                <a:spcPts val="0"/>
              </a:spcAft>
              <a:buClr>
                <a:srgbClr val="000000"/>
              </a:buClr>
              <a:buSzPts val="1800"/>
              <a:buFont typeface="Arial"/>
              <a:buNone/>
            </a:pPr>
            <a:r>
              <a:rPr lang="lt-LT" sz="3400" b="1" i="0" u="none" strike="noStrike" cap="none">
                <a:solidFill>
                  <a:srgbClr val="056839"/>
                </a:solidFill>
                <a:latin typeface="Calibri"/>
                <a:ea typeface="Calibri"/>
                <a:cs typeface="Calibri"/>
                <a:sym typeface="Calibri"/>
              </a:rPr>
              <a:t>Interaktiivne küsimus: üks valik </a:t>
            </a:r>
            <a:endParaRPr sz="3400" b="1" i="0" u="none" strike="noStrike" cap="none">
              <a:solidFill>
                <a:srgbClr val="056839"/>
              </a:solidFill>
              <a:latin typeface="Calibri"/>
              <a:ea typeface="Calibri"/>
              <a:cs typeface="Calibri"/>
              <a:sym typeface="Calibri"/>
            </a:endParaRPr>
          </a:p>
          <a:p>
            <a:pPr marL="0" marR="0" lvl="0" indent="0" algn="l" rtl="0">
              <a:lnSpc>
                <a:spcPct val="100000"/>
              </a:lnSpc>
              <a:spcBef>
                <a:spcPts val="500"/>
              </a:spcBef>
              <a:spcAft>
                <a:spcPts val="0"/>
              </a:spcAft>
              <a:buClr>
                <a:srgbClr val="000000"/>
              </a:buClr>
              <a:buSzPts val="1800"/>
              <a:buFont typeface="Arial"/>
              <a:buNone/>
            </a:pPr>
            <a:endParaRPr sz="2900" b="0" i="0" u="none" strike="noStrike" cap="none">
              <a:solidFill>
                <a:srgbClr val="C55A1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rgbClr val="C55A1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rgbClr val="C55A11"/>
              </a:solidFill>
              <a:latin typeface="Calibri"/>
              <a:ea typeface="Calibri"/>
              <a:cs typeface="Calibri"/>
              <a:sym typeface="Calibri"/>
            </a:endParaRPr>
          </a:p>
        </p:txBody>
      </p:sp>
      <p:sp>
        <p:nvSpPr>
          <p:cNvPr id="521" name="Google Shape;521;g148a04ea564_0_75"/>
          <p:cNvSpPr txBox="1"/>
          <p:nvPr/>
        </p:nvSpPr>
        <p:spPr>
          <a:xfrm>
            <a:off x="627510" y="379940"/>
            <a:ext cx="13848900" cy="15045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lt-LT" sz="5900" b="1" i="0" u="none" strike="noStrike" cap="none">
                <a:solidFill>
                  <a:srgbClr val="056839"/>
                </a:solidFill>
                <a:latin typeface="Calibri"/>
                <a:ea typeface="Calibri"/>
                <a:cs typeface="Calibri"/>
                <a:sym typeface="Calibri"/>
              </a:rPr>
              <a:t>Teema 2: Jõgede ökosüsteemid</a:t>
            </a:r>
            <a:endParaRPr sz="5900" b="1"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Calibri"/>
              <a:ea typeface="Calibri"/>
              <a:cs typeface="Calibri"/>
              <a:sym typeface="Calibri"/>
            </a:endParaRPr>
          </a:p>
        </p:txBody>
      </p:sp>
      <p:pic>
        <p:nvPicPr>
          <p:cNvPr id="522" name="Google Shape;522;g148a04ea564_0_75"/>
          <p:cNvPicPr preferRelativeResize="0"/>
          <p:nvPr/>
        </p:nvPicPr>
        <p:blipFill rotWithShape="1">
          <a:blip r:embed="rId3">
            <a:alphaModFix/>
          </a:blip>
          <a:srcRect/>
          <a:stretch/>
        </p:blipFill>
        <p:spPr>
          <a:xfrm>
            <a:off x="1362957" y="3817661"/>
            <a:ext cx="1170371" cy="1951609"/>
          </a:xfrm>
          <a:prstGeom prst="rect">
            <a:avLst/>
          </a:prstGeom>
          <a:noFill/>
          <a:ln>
            <a:noFill/>
          </a:ln>
        </p:spPr>
      </p:pic>
      <p:sp>
        <p:nvSpPr>
          <p:cNvPr id="523" name="Google Shape;523;g148a04ea564_0_75"/>
          <p:cNvSpPr txBox="1"/>
          <p:nvPr/>
        </p:nvSpPr>
        <p:spPr>
          <a:xfrm>
            <a:off x="3230213" y="2430975"/>
            <a:ext cx="12853200" cy="6059100"/>
          </a:xfrm>
          <a:prstGeom prst="rect">
            <a:avLst/>
          </a:prstGeom>
          <a:noFill/>
          <a:ln>
            <a:noFill/>
          </a:ln>
        </p:spPr>
        <p:txBody>
          <a:bodyPr spcFirstLastPara="1" wrap="square" lIns="148575" tIns="148575" rIns="148575" bIns="148575" anchor="t" anchorCtr="0">
            <a:spAutoFit/>
          </a:bodyPr>
          <a:lstStyle/>
          <a:p>
            <a:pPr marL="0" marR="0" lvl="0" indent="0" algn="l" rtl="0">
              <a:lnSpc>
                <a:spcPct val="115000"/>
              </a:lnSpc>
              <a:spcBef>
                <a:spcPts val="0"/>
              </a:spcBef>
              <a:spcAft>
                <a:spcPts val="0"/>
              </a:spcAft>
              <a:buClr>
                <a:srgbClr val="000000"/>
              </a:buClr>
              <a:buSzPts val="4100"/>
              <a:buFont typeface="Arial"/>
              <a:buNone/>
            </a:pPr>
            <a:r>
              <a:rPr lang="lt-LT" sz="4100" b="1" i="0" u="none" strike="noStrike" cap="none">
                <a:solidFill>
                  <a:srgbClr val="056839"/>
                </a:solidFill>
                <a:latin typeface="Calibri"/>
                <a:ea typeface="Calibri"/>
                <a:cs typeface="Calibri"/>
                <a:sym typeface="Calibri"/>
              </a:rPr>
              <a:t>Mille poolest erineb jõeökoloogia teistest veeökosüsteemidest?</a:t>
            </a:r>
            <a:endParaRPr sz="4100" b="1" i="0" u="none" strike="noStrike" cap="none">
              <a:solidFill>
                <a:srgbClr val="056839"/>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900"/>
              <a:buFont typeface="Arial"/>
              <a:buNone/>
            </a:pPr>
            <a:endParaRPr sz="2900" b="0" i="0" u="none" strike="noStrike" cap="none">
              <a:solidFill>
                <a:srgbClr val="056839"/>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900"/>
              <a:buFont typeface="Arial"/>
              <a:buNone/>
            </a:pPr>
            <a:r>
              <a:rPr lang="lt-LT" sz="2900" b="0" i="0" u="none" strike="noStrike" cap="none">
                <a:solidFill>
                  <a:srgbClr val="056839"/>
                </a:solidFill>
                <a:latin typeface="Calibri"/>
                <a:ea typeface="Calibri"/>
                <a:cs typeface="Calibri"/>
                <a:sym typeface="Calibri"/>
              </a:rPr>
              <a:t>Vihmavesi</a:t>
            </a:r>
            <a:endParaRPr sz="2900" b="0" i="0" u="none" strike="noStrike" cap="none">
              <a:solidFill>
                <a:srgbClr val="056839"/>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900"/>
              <a:buFont typeface="Arial"/>
              <a:buNone/>
            </a:pPr>
            <a:r>
              <a:rPr lang="lt-LT" sz="2900" b="0" i="0" u="none" strike="noStrike" cap="none">
                <a:solidFill>
                  <a:srgbClr val="056839"/>
                </a:solidFill>
                <a:latin typeface="Calibri"/>
                <a:ea typeface="Calibri"/>
                <a:cs typeface="Calibri"/>
                <a:sym typeface="Calibri"/>
              </a:rPr>
              <a:t>Kastmine</a:t>
            </a:r>
            <a:endParaRPr sz="2900" b="0" i="0" u="none" strike="noStrike" cap="none">
              <a:solidFill>
                <a:srgbClr val="056839"/>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900"/>
              <a:buFont typeface="Arial"/>
              <a:buNone/>
            </a:pPr>
            <a:r>
              <a:rPr lang="lt-LT" sz="2900" b="0" i="0" u="none" strike="noStrike" cap="none">
                <a:solidFill>
                  <a:srgbClr val="056839"/>
                </a:solidFill>
                <a:latin typeface="Calibri"/>
                <a:ea typeface="Calibri"/>
                <a:cs typeface="Calibri"/>
                <a:sym typeface="Calibri"/>
              </a:rPr>
              <a:t>Settimine</a:t>
            </a:r>
            <a:endParaRPr sz="2900" b="0" i="0" u="none" strike="noStrike" cap="none">
              <a:solidFill>
                <a:srgbClr val="056839"/>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900"/>
              <a:buFont typeface="Arial"/>
              <a:buNone/>
            </a:pPr>
            <a:r>
              <a:rPr lang="lt-LT" sz="2900" b="0" i="0" u="none" strike="noStrike" cap="none">
                <a:solidFill>
                  <a:srgbClr val="056839"/>
                </a:solidFill>
                <a:latin typeface="Calibri"/>
                <a:ea typeface="Calibri"/>
                <a:cs typeface="Calibri"/>
                <a:sym typeface="Calibri"/>
              </a:rPr>
              <a:t>Veevool</a:t>
            </a:r>
            <a:endParaRPr sz="2900" b="0" i="0" u="none" strike="noStrike" cap="none">
              <a:solidFill>
                <a:srgbClr val="056839"/>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900"/>
              <a:buFont typeface="Arial"/>
              <a:buNone/>
            </a:pPr>
            <a:r>
              <a:rPr lang="lt-LT" sz="2900" b="0" i="0" u="none" strike="noStrike" cap="none">
                <a:solidFill>
                  <a:srgbClr val="056839"/>
                </a:solidFill>
                <a:latin typeface="Calibri"/>
                <a:ea typeface="Calibri"/>
                <a:cs typeface="Calibri"/>
                <a:sym typeface="Calibri"/>
              </a:rPr>
              <a:t>Elupaikade homogeniseerimine </a:t>
            </a:r>
            <a:endParaRPr sz="2900" b="1" i="0" u="none" strike="noStrike" cap="none">
              <a:solidFill>
                <a:srgbClr val="056839"/>
              </a:solidFill>
              <a:latin typeface="Calibri"/>
              <a:ea typeface="Calibri"/>
              <a:cs typeface="Calibri"/>
              <a:sym typeface="Calibri"/>
            </a:endParaRPr>
          </a:p>
          <a:p>
            <a:pPr marL="0" marR="0" lvl="0" indent="0" algn="l" rtl="0">
              <a:lnSpc>
                <a:spcPct val="150000"/>
              </a:lnSpc>
              <a:spcBef>
                <a:spcPts val="0"/>
              </a:spcBef>
              <a:spcAft>
                <a:spcPts val="0"/>
              </a:spcAft>
              <a:buClr>
                <a:schemeClr val="dk1"/>
              </a:buClr>
              <a:buSzPts val="1800"/>
              <a:buFont typeface="Arial"/>
              <a:buNone/>
            </a:pPr>
            <a:endParaRPr sz="2900" b="1" i="0" u="none" strike="noStrike" cap="none">
              <a:solidFill>
                <a:srgbClr val="056839"/>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g146bf5c50ed_0_40"/>
          <p:cNvSpPr txBox="1"/>
          <p:nvPr/>
        </p:nvSpPr>
        <p:spPr>
          <a:xfrm>
            <a:off x="874879" y="704186"/>
            <a:ext cx="16398900" cy="15045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lt-LT" sz="5900" b="1" i="0" u="none" strike="noStrike" cap="none">
                <a:solidFill>
                  <a:srgbClr val="056839"/>
                </a:solidFill>
                <a:latin typeface="Calibri"/>
                <a:ea typeface="Calibri"/>
                <a:cs typeface="Calibri"/>
                <a:sym typeface="Calibri"/>
              </a:rPr>
              <a:t>Teema 2: Jõe ökosüsteemid: kasulikud lingid</a:t>
            </a:r>
            <a:endParaRPr sz="29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Calibri"/>
              <a:ea typeface="Calibri"/>
              <a:cs typeface="Calibri"/>
              <a:sym typeface="Calibri"/>
            </a:endParaRPr>
          </a:p>
        </p:txBody>
      </p:sp>
      <p:sp>
        <p:nvSpPr>
          <p:cNvPr id="529" name="Google Shape;529;g146bf5c50ed_0_40"/>
          <p:cNvSpPr txBox="1"/>
          <p:nvPr/>
        </p:nvSpPr>
        <p:spPr>
          <a:xfrm>
            <a:off x="1349833" y="2320223"/>
            <a:ext cx="16933500" cy="73068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chemeClr val="dk1"/>
              </a:buClr>
              <a:buSzPts val="1800"/>
              <a:buFont typeface="Arial"/>
              <a:buNone/>
            </a:pPr>
            <a:r>
              <a:rPr lang="lt-LT" sz="3300" b="1" i="0" u="none" strike="noStrike" cap="none">
                <a:solidFill>
                  <a:srgbClr val="056839"/>
                </a:solidFill>
                <a:latin typeface="Calibri"/>
                <a:ea typeface="Calibri"/>
                <a:cs typeface="Calibri"/>
                <a:sym typeface="Calibri"/>
              </a:rPr>
              <a:t>Tammide dilemma: kuidas tasakaalustada hüdroenergiat, jõgesid ja inimesi</a:t>
            </a:r>
            <a:endParaRPr sz="3300" b="1"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lt-LT" sz="2800" b="0" i="0" u="none" strike="noStrike" cap="none">
                <a:solidFill>
                  <a:srgbClr val="056839"/>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https://www.youtube.com/watch?v=BmG5OzIW5_8</a:t>
            </a:r>
            <a:endParaRPr sz="3300" b="0" i="0" u="none" strike="noStrike" cap="none">
              <a:solidFill>
                <a:srgbClr val="056839"/>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800"/>
              <a:buFont typeface="Arial"/>
              <a:buNone/>
            </a:pPr>
            <a:endParaRPr sz="26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lt-LT" sz="3300" b="1" i="0" u="none" strike="noStrike" cap="none">
                <a:solidFill>
                  <a:srgbClr val="056839"/>
                </a:solidFill>
                <a:latin typeface="Calibri"/>
                <a:ea typeface="Calibri"/>
                <a:cs typeface="Calibri"/>
                <a:sym typeface="Calibri"/>
              </a:rPr>
              <a:t>Maailma kõige reostatum jõgi</a:t>
            </a:r>
            <a:endParaRPr sz="3300" b="1"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lt-LT" sz="2800" b="0" i="0" u="sng" strike="noStrike" cap="none">
                <a:solidFill>
                  <a:srgbClr val="056839"/>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https://www.youtube.com/watch?v=GEHOlmcJAEk</a:t>
            </a:r>
            <a:endParaRPr sz="2800" b="0" i="0" u="none" strike="noStrike" cap="none">
              <a:solidFill>
                <a:srgbClr val="056839"/>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800"/>
              <a:buFont typeface="Arial"/>
              <a:buNone/>
            </a:pPr>
            <a:endParaRPr sz="2600" b="0" i="0" u="none" strike="noStrike" cap="none">
              <a:solidFill>
                <a:srgbClr val="056839"/>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800"/>
              <a:buFont typeface="Arial"/>
              <a:buNone/>
            </a:pPr>
            <a:r>
              <a:rPr lang="lt-LT" sz="3300" b="1" i="0" u="none" strike="noStrike" cap="none">
                <a:solidFill>
                  <a:srgbClr val="056839"/>
                </a:solidFill>
                <a:latin typeface="Calibri"/>
                <a:ea typeface="Calibri"/>
                <a:cs typeface="Calibri"/>
                <a:sym typeface="Calibri"/>
              </a:rPr>
              <a:t>Vesi keskkonnale ja jõgede ühenduvus</a:t>
            </a:r>
            <a:endParaRPr sz="3300" b="1" i="0" u="none" strike="noStrike" cap="none">
              <a:solidFill>
                <a:srgbClr val="056839"/>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800"/>
              <a:buFont typeface="Arial"/>
              <a:buNone/>
            </a:pPr>
            <a:r>
              <a:rPr lang="lt-LT" sz="2800" b="0" i="0" u="none" strike="noStrike" cap="none">
                <a:solidFill>
                  <a:srgbClr val="056839"/>
                </a:solidFill>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https://www.youtube.com/watch?v=a0PSlY5Vl5s</a:t>
            </a:r>
            <a:endParaRPr sz="28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endParaRPr sz="26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lt-LT" sz="3300" b="1" i="0" u="none" strike="noStrike" cap="none">
                <a:solidFill>
                  <a:srgbClr val="056839"/>
                </a:solidFill>
                <a:latin typeface="Calibri"/>
                <a:ea typeface="Calibri"/>
                <a:cs typeface="Calibri"/>
                <a:sym typeface="Calibri"/>
              </a:rPr>
              <a:t>Jõgede ühenduvus ja bioloogiline keerukus</a:t>
            </a:r>
            <a:endParaRPr sz="3300" b="1"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lt-LT" sz="2800" b="0" i="0" u="none" strike="noStrike" cap="none">
                <a:solidFill>
                  <a:srgbClr val="056839"/>
                </a:solidFill>
                <a:uFill>
                  <a:noFill/>
                </a:uFill>
                <a:latin typeface="Calibri"/>
                <a:ea typeface="Calibri"/>
                <a:cs typeface="Calibri"/>
                <a:sym typeface="Calibri"/>
                <a:hlinkClick r:id="rId6">
                  <a:extLst>
                    <a:ext uri="{A12FA001-AC4F-418D-AE19-62706E023703}">
                      <ahyp:hlinkClr xmlns:ahyp="http://schemas.microsoft.com/office/drawing/2018/hyperlinkcolor" val="tx"/>
                    </a:ext>
                  </a:extLst>
                </a:hlinkClick>
              </a:rPr>
              <a:t>https://www.youtube.com/watch?v=E_aFlEBwSIk</a:t>
            </a:r>
            <a:endParaRPr sz="33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endParaRPr sz="26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lt-LT" sz="3300" b="1" i="0" u="none" strike="noStrike" cap="none">
                <a:solidFill>
                  <a:srgbClr val="056839"/>
                </a:solidFill>
                <a:latin typeface="Calibri"/>
                <a:ea typeface="Calibri"/>
                <a:cs typeface="Calibri"/>
                <a:sym typeface="Calibri"/>
              </a:rPr>
              <a:t>Ülesanne õpilastele: jõeühendused</a:t>
            </a:r>
            <a:endParaRPr sz="3300" b="1"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lt-LT" sz="2800" b="0" i="0" u="none" strike="noStrike" cap="none">
                <a:solidFill>
                  <a:srgbClr val="056839"/>
                </a:solidFill>
                <a:uFill>
                  <a:noFill/>
                </a:uFill>
                <a:latin typeface="Calibri"/>
                <a:ea typeface="Calibri"/>
                <a:cs typeface="Calibri"/>
                <a:sym typeface="Calibri"/>
                <a:hlinkClick r:id="rId7">
                  <a:extLst>
                    <a:ext uri="{A12FA001-AC4F-418D-AE19-62706E023703}">
                      <ahyp:hlinkClr xmlns:ahyp="http://schemas.microsoft.com/office/drawing/2018/hyperlinkcolor" val="tx"/>
                    </a:ext>
                  </a:extLst>
                </a:hlinkClick>
              </a:rPr>
              <a:t>https://www.sciencelearn.org.nz/resources/460-river-connections</a:t>
            </a:r>
            <a:endParaRPr sz="2800" b="0" i="0" u="none" strike="noStrike" cap="none">
              <a:solidFill>
                <a:srgbClr val="056839"/>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3900"/>
              <a:buFont typeface="Arial"/>
              <a:buNone/>
            </a:pPr>
            <a:r>
              <a:rPr lang="lt-LT" sz="3900" b="0" i="0" u="none" strike="noStrike" cap="none">
                <a:solidFill>
                  <a:srgbClr val="056839"/>
                </a:solidFill>
                <a:latin typeface="Calibri"/>
                <a:ea typeface="Calibri"/>
                <a:cs typeface="Calibri"/>
                <a:sym typeface="Calibri"/>
              </a:rPr>
              <a:t> </a:t>
            </a:r>
            <a:endParaRPr sz="3900" b="1" i="0" u="none" strike="noStrike" cap="none">
              <a:solidFill>
                <a:srgbClr val="056839"/>
              </a:solidFill>
              <a:latin typeface="Calibri"/>
              <a:ea typeface="Calibri"/>
              <a:cs typeface="Calibri"/>
              <a:sym typeface="Calibri"/>
            </a:endParaRPr>
          </a:p>
        </p:txBody>
      </p:sp>
      <p:sp>
        <p:nvSpPr>
          <p:cNvPr id="530" name="Google Shape;530;g146bf5c50ed_0_40"/>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531" name="Google Shape;531;g146bf5c50ed_0_40"/>
          <p:cNvSpPr/>
          <p:nvPr/>
        </p:nvSpPr>
        <p:spPr>
          <a:xfrm rot="-5400000">
            <a:off x="15308835" y="5021848"/>
            <a:ext cx="102864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532" name="Google Shape;532;g146bf5c50ed_0_40"/>
          <p:cNvSpPr/>
          <p:nvPr/>
        </p:nvSpPr>
        <p:spPr>
          <a:xfrm>
            <a:off x="1034414" y="1758444"/>
            <a:ext cx="6281400" cy="1053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533" name="Google Shape;533;g146bf5c50ed_0_40" descr="Logo&#10;&#10;Description automatically generated"/>
          <p:cNvPicPr preferRelativeResize="0"/>
          <p:nvPr/>
        </p:nvPicPr>
        <p:blipFill rotWithShape="1">
          <a:blip r:embed="rId8">
            <a:alphaModFix/>
          </a:blip>
          <a:srcRect/>
          <a:stretch/>
        </p:blipFill>
        <p:spPr>
          <a:xfrm>
            <a:off x="279021" y="9106292"/>
            <a:ext cx="2025614" cy="996885"/>
          </a:xfrm>
          <a:prstGeom prst="rect">
            <a:avLst/>
          </a:prstGeom>
          <a:noFill/>
          <a:ln>
            <a:noFill/>
          </a:ln>
        </p:spPr>
      </p:pic>
      <p:pic>
        <p:nvPicPr>
          <p:cNvPr id="534" name="Google Shape;534;g146bf5c50ed_0_40" descr="Graphical user interface, text&#10;&#10;Description automatically generated"/>
          <p:cNvPicPr preferRelativeResize="0"/>
          <p:nvPr/>
        </p:nvPicPr>
        <p:blipFill rotWithShape="1">
          <a:blip r:embed="rId9">
            <a:alphaModFix/>
          </a:blip>
          <a:srcRect/>
          <a:stretch/>
        </p:blipFill>
        <p:spPr>
          <a:xfrm>
            <a:off x="3131911" y="9240848"/>
            <a:ext cx="3468962" cy="72777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g146bf5c50ed_0_81"/>
          <p:cNvSpPr txBox="1"/>
          <p:nvPr/>
        </p:nvSpPr>
        <p:spPr>
          <a:xfrm>
            <a:off x="811178" y="402788"/>
            <a:ext cx="18134400" cy="17817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4700"/>
              <a:buFont typeface="Arial"/>
              <a:buNone/>
            </a:pPr>
            <a:r>
              <a:rPr lang="lt-LT" sz="4700" b="1" i="0" u="none" strike="noStrike" cap="none">
                <a:solidFill>
                  <a:srgbClr val="056839"/>
                </a:solidFill>
                <a:latin typeface="Calibri"/>
                <a:ea typeface="Calibri"/>
                <a:cs typeface="Calibri"/>
                <a:sym typeface="Calibri"/>
              </a:rPr>
              <a:t>Teema 3: Vee väljavedu (VIRTUAALNE VESI) ja VESI JALGUSJÄRJED</a:t>
            </a:r>
            <a:endParaRPr sz="4700" b="1"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5900"/>
              <a:buFont typeface="Arial"/>
              <a:buNone/>
            </a:pPr>
            <a:endParaRPr sz="5900" b="1" i="0" u="none" strike="noStrike" cap="none">
              <a:solidFill>
                <a:srgbClr val="056839"/>
              </a:solidFill>
              <a:latin typeface="Calibri"/>
              <a:ea typeface="Calibri"/>
              <a:cs typeface="Calibri"/>
              <a:sym typeface="Calibri"/>
            </a:endParaRPr>
          </a:p>
        </p:txBody>
      </p:sp>
      <p:sp>
        <p:nvSpPr>
          <p:cNvPr id="540" name="Google Shape;540;g146bf5c50ed_0_81"/>
          <p:cNvSpPr txBox="1"/>
          <p:nvPr/>
        </p:nvSpPr>
        <p:spPr>
          <a:xfrm>
            <a:off x="883828" y="2098163"/>
            <a:ext cx="7181100" cy="704100"/>
          </a:xfrm>
          <a:prstGeom prst="rect">
            <a:avLst/>
          </a:prstGeom>
          <a:noFill/>
          <a:ln>
            <a:noFill/>
          </a:ln>
        </p:spPr>
        <p:txBody>
          <a:bodyPr spcFirstLastPara="1" wrap="square" lIns="148575" tIns="74275" rIns="148575" bIns="74275" anchor="t" anchorCtr="0">
            <a:spAutoFit/>
          </a:bodyPr>
          <a:lstStyle/>
          <a:p>
            <a:pPr marL="0" marR="0" lvl="0" indent="0" algn="l" rtl="0">
              <a:lnSpc>
                <a:spcPct val="150000"/>
              </a:lnSpc>
              <a:spcBef>
                <a:spcPts val="0"/>
              </a:spcBef>
              <a:spcAft>
                <a:spcPts val="0"/>
              </a:spcAft>
              <a:buClr>
                <a:schemeClr val="dk1"/>
              </a:buClr>
              <a:buSzPts val="1800"/>
              <a:buFont typeface="Arial"/>
              <a:buNone/>
            </a:pPr>
            <a:endParaRPr sz="3600" b="1" i="0" u="none" strike="noStrike" cap="none">
              <a:solidFill>
                <a:srgbClr val="056839"/>
              </a:solidFill>
              <a:latin typeface="Calibri"/>
              <a:ea typeface="Calibri"/>
              <a:cs typeface="Calibri"/>
              <a:sym typeface="Calibri"/>
            </a:endParaRPr>
          </a:p>
        </p:txBody>
      </p:sp>
      <p:sp>
        <p:nvSpPr>
          <p:cNvPr id="541" name="Google Shape;541;g146bf5c50ed_0_81"/>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542" name="Google Shape;542;g146bf5c50ed_0_81"/>
          <p:cNvSpPr/>
          <p:nvPr/>
        </p:nvSpPr>
        <p:spPr>
          <a:xfrm rot="-5400000">
            <a:off x="15308835" y="5021848"/>
            <a:ext cx="102864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543" name="Google Shape;543;g146bf5c50ed_0_81"/>
          <p:cNvSpPr/>
          <p:nvPr/>
        </p:nvSpPr>
        <p:spPr>
          <a:xfrm>
            <a:off x="1034414" y="1251032"/>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544" name="Google Shape;544;g146bf5c50ed_0_81"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545" name="Google Shape;545;g146bf5c50ed_0_81"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pic>
        <p:nvPicPr>
          <p:cNvPr id="546" name="Google Shape;546;g146bf5c50ed_0_81"/>
          <p:cNvPicPr preferRelativeResize="0"/>
          <p:nvPr/>
        </p:nvPicPr>
        <p:blipFill rotWithShape="1">
          <a:blip r:embed="rId5">
            <a:alphaModFix/>
          </a:blip>
          <a:srcRect/>
          <a:stretch/>
        </p:blipFill>
        <p:spPr>
          <a:xfrm>
            <a:off x="8356414" y="2245541"/>
            <a:ext cx="9711600" cy="3706575"/>
          </a:xfrm>
          <a:prstGeom prst="rect">
            <a:avLst/>
          </a:prstGeom>
          <a:noFill/>
          <a:ln>
            <a:noFill/>
          </a:ln>
        </p:spPr>
      </p:pic>
      <p:sp>
        <p:nvSpPr>
          <p:cNvPr id="547" name="Google Shape;547;g146bf5c50ed_0_81"/>
          <p:cNvSpPr txBox="1"/>
          <p:nvPr/>
        </p:nvSpPr>
        <p:spPr>
          <a:xfrm>
            <a:off x="1103920" y="1831181"/>
            <a:ext cx="6926400" cy="5495100"/>
          </a:xfrm>
          <a:prstGeom prst="rect">
            <a:avLst/>
          </a:prstGeom>
          <a:noFill/>
          <a:ln>
            <a:noFill/>
          </a:ln>
        </p:spPr>
        <p:txBody>
          <a:bodyPr spcFirstLastPara="1" wrap="square" lIns="148575" tIns="148575" rIns="148575" bIns="148575" anchor="t" anchorCtr="0">
            <a:spAutoFit/>
          </a:bodyPr>
          <a:lstStyle/>
          <a:p>
            <a:pPr marL="0" marR="0" lvl="0" indent="0" algn="l" rtl="0">
              <a:lnSpc>
                <a:spcPct val="115000"/>
              </a:lnSpc>
              <a:spcBef>
                <a:spcPts val="0"/>
              </a:spcBef>
              <a:spcAft>
                <a:spcPts val="0"/>
              </a:spcAft>
              <a:buClr>
                <a:srgbClr val="000000"/>
              </a:buClr>
              <a:buSzPts val="2700"/>
              <a:buFont typeface="Arial"/>
              <a:buNone/>
            </a:pPr>
            <a:r>
              <a:rPr lang="lt-LT" sz="2700" b="1" i="0" u="none" strike="noStrike" cap="none">
                <a:solidFill>
                  <a:srgbClr val="056839"/>
                </a:solidFill>
                <a:highlight>
                  <a:srgbClr val="FFFFFF"/>
                </a:highlight>
                <a:latin typeface="Arial"/>
                <a:ea typeface="Arial"/>
                <a:cs typeface="Arial"/>
                <a:sym typeface="Arial"/>
              </a:rPr>
              <a:t>"</a:t>
            </a:r>
            <a:r>
              <a:rPr lang="lt-LT" sz="2700" b="0" i="0" u="none" strike="noStrike" cap="none">
                <a:solidFill>
                  <a:srgbClr val="056839"/>
                </a:solidFill>
                <a:highlight>
                  <a:srgbClr val="FFFFFF"/>
                </a:highlight>
                <a:latin typeface="Calibri"/>
                <a:ea typeface="Calibri"/>
                <a:cs typeface="Calibri"/>
                <a:sym typeface="Calibri"/>
              </a:rPr>
              <a:t>Kuna toiduga ja muude toodetega kaubeldakse rahvusvaheliselt, järgneb nende vee jalajälg </a:t>
            </a:r>
            <a:r>
              <a:rPr lang="lt-LT" sz="2700" b="1" i="0" u="none" strike="noStrike" cap="none">
                <a:solidFill>
                  <a:srgbClr val="056839"/>
                </a:solidFill>
                <a:highlight>
                  <a:srgbClr val="FFFFFF"/>
                </a:highlight>
                <a:latin typeface="Calibri"/>
                <a:ea typeface="Calibri"/>
                <a:cs typeface="Calibri"/>
                <a:sym typeface="Calibri"/>
              </a:rPr>
              <a:t>virtuaalse vee näol</a:t>
            </a:r>
            <a:r>
              <a:rPr lang="lt-LT" sz="2700" b="0" i="0" u="none" strike="noStrike" cap="none">
                <a:solidFill>
                  <a:srgbClr val="056839"/>
                </a:solidFill>
                <a:highlight>
                  <a:srgbClr val="FFFFFF"/>
                </a:highlight>
                <a:latin typeface="Calibri"/>
                <a:ea typeface="Calibri"/>
                <a:cs typeface="Calibri"/>
                <a:sym typeface="Calibri"/>
              </a:rPr>
              <a:t>. </a:t>
            </a:r>
            <a:endParaRPr sz="2700" b="0" i="0" u="none" strike="noStrike" cap="none">
              <a:solidFill>
                <a:srgbClr val="056839"/>
              </a:solidFill>
              <a:highlight>
                <a:srgbClr val="FFFFFF"/>
              </a:highlight>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700"/>
              <a:buFont typeface="Arial"/>
              <a:buNone/>
            </a:pPr>
            <a:endParaRPr sz="2700" b="0" i="0" u="none" strike="noStrike" cap="none">
              <a:solidFill>
                <a:srgbClr val="056839"/>
              </a:solidFill>
              <a:highlight>
                <a:srgbClr val="FFFFFF"/>
              </a:highlight>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700"/>
              <a:buFont typeface="Arial"/>
              <a:buNone/>
            </a:pPr>
            <a:r>
              <a:rPr lang="lt-LT" sz="2700" b="0" i="0" u="none" strike="noStrike" cap="none">
                <a:solidFill>
                  <a:srgbClr val="056839"/>
                </a:solidFill>
                <a:highlight>
                  <a:srgbClr val="FFFFFF"/>
                </a:highlight>
                <a:latin typeface="Calibri"/>
                <a:ea typeface="Calibri"/>
                <a:cs typeface="Calibri"/>
                <a:sym typeface="Calibri"/>
              </a:rPr>
              <a:t>See võimaldab meil siduda </a:t>
            </a:r>
            <a:r>
              <a:rPr lang="lt-LT" sz="2700" b="1" i="0" u="none" strike="noStrike" cap="none">
                <a:solidFill>
                  <a:srgbClr val="056839"/>
                </a:solidFill>
                <a:highlight>
                  <a:srgbClr val="FFFFFF"/>
                </a:highlight>
                <a:latin typeface="Calibri"/>
                <a:ea typeface="Calibri"/>
                <a:cs typeface="Calibri"/>
                <a:sym typeface="Calibri"/>
              </a:rPr>
              <a:t>tootmise ja tarbimise veejalajälje, </a:t>
            </a:r>
            <a:r>
              <a:rPr lang="lt-LT" sz="2700" b="0" i="0" u="none" strike="noStrike" cap="none">
                <a:solidFill>
                  <a:srgbClr val="056839"/>
                </a:solidFill>
                <a:highlight>
                  <a:srgbClr val="FFFFFF"/>
                </a:highlight>
                <a:latin typeface="Calibri"/>
                <a:ea typeface="Calibri"/>
                <a:cs typeface="Calibri"/>
                <a:sym typeface="Calibri"/>
              </a:rPr>
              <a:t>kus iganes need ka ei toimuks. [...] </a:t>
            </a:r>
            <a:endParaRPr sz="2700" b="0" i="0" u="none" strike="noStrike" cap="none">
              <a:solidFill>
                <a:srgbClr val="056839"/>
              </a:solidFill>
              <a:highlight>
                <a:srgbClr val="FFFFFF"/>
              </a:highlight>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700"/>
              <a:buFont typeface="Arial"/>
              <a:buNone/>
            </a:pPr>
            <a:endParaRPr sz="2700" b="0" i="0" u="none" strike="noStrike" cap="none">
              <a:solidFill>
                <a:srgbClr val="056839"/>
              </a:solidFill>
              <a:highlight>
                <a:srgbClr val="FFFFFF"/>
              </a:highlight>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700"/>
              <a:buFont typeface="Arial"/>
              <a:buNone/>
            </a:pPr>
            <a:r>
              <a:rPr lang="lt-LT" sz="2700" b="1" i="0" u="none" strike="noStrike" cap="none">
                <a:solidFill>
                  <a:srgbClr val="056839"/>
                </a:solidFill>
                <a:highlight>
                  <a:srgbClr val="FFFFFF"/>
                </a:highlight>
                <a:latin typeface="Calibri"/>
                <a:ea typeface="Calibri"/>
                <a:cs typeface="Calibri"/>
                <a:sym typeface="Calibri"/>
              </a:rPr>
              <a:t>Virtuaalsed veevood </a:t>
            </a:r>
            <a:r>
              <a:rPr lang="lt-LT" sz="2700" b="0" i="0" u="none" strike="noStrike" cap="none">
                <a:solidFill>
                  <a:srgbClr val="056839"/>
                </a:solidFill>
                <a:highlight>
                  <a:srgbClr val="FFFFFF"/>
                </a:highlight>
                <a:latin typeface="Calibri"/>
                <a:ea typeface="Calibri"/>
                <a:cs typeface="Calibri"/>
                <a:sym typeface="Calibri"/>
              </a:rPr>
              <a:t>aitavad meil näha, kuidas ühe riigi veevarusid kasutatakse teise riigi tarbimise toetamiseks."</a:t>
            </a:r>
            <a:endParaRPr sz="2300" b="0" i="0" u="none" strike="noStrike" cap="none">
              <a:solidFill>
                <a:srgbClr val="056839"/>
              </a:solidFill>
              <a:latin typeface="Calibri"/>
              <a:ea typeface="Calibri"/>
              <a:cs typeface="Calibri"/>
              <a:sym typeface="Calibri"/>
            </a:endParaRPr>
          </a:p>
        </p:txBody>
      </p:sp>
      <p:sp>
        <p:nvSpPr>
          <p:cNvPr id="548" name="Google Shape;548;g146bf5c50ed_0_81"/>
          <p:cNvSpPr txBox="1"/>
          <p:nvPr/>
        </p:nvSpPr>
        <p:spPr>
          <a:xfrm>
            <a:off x="11308528" y="6708188"/>
            <a:ext cx="11166000" cy="5310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lt-LT" sz="1500" b="0" i="0" u="none" strike="noStrike" cap="none">
                <a:solidFill>
                  <a:srgbClr val="000000"/>
                </a:solidFill>
                <a:latin typeface="Calibri"/>
                <a:ea typeface="Calibri"/>
                <a:cs typeface="Calibri"/>
                <a:sym typeface="Calibri"/>
              </a:rPr>
              <a:t>Pildi allikas: </a:t>
            </a:r>
            <a:r>
              <a:rPr lang="lt-LT" sz="1500" b="0" i="1" u="none" strike="noStrike" cap="none">
                <a:solidFill>
                  <a:srgbClr val="6C6C6C"/>
                </a:solidFill>
                <a:latin typeface="Calibri"/>
                <a:ea typeface="Calibri"/>
                <a:cs typeface="Calibri"/>
                <a:sym typeface="Calibri"/>
              </a:rPr>
              <a:t>Allikas: allikas: Water Footprint Network</a:t>
            </a:r>
            <a:endParaRPr sz="1500" b="0" i="0" u="none" strike="noStrike" cap="none">
              <a:solidFill>
                <a:srgbClr val="000000"/>
              </a:solidFill>
              <a:latin typeface="Calibri"/>
              <a:ea typeface="Calibri"/>
              <a:cs typeface="Calibri"/>
              <a:sym typeface="Calibri"/>
            </a:endParaRPr>
          </a:p>
        </p:txBody>
      </p:sp>
      <p:sp>
        <p:nvSpPr>
          <p:cNvPr id="549" name="Google Shape;549;g146bf5c50ed_0_81"/>
          <p:cNvSpPr txBox="1"/>
          <p:nvPr/>
        </p:nvSpPr>
        <p:spPr>
          <a:xfrm>
            <a:off x="11679398" y="6218100"/>
            <a:ext cx="6762000" cy="6081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lt-LT" sz="2000" b="0" i="0" u="none" strike="noStrike" cap="none">
                <a:solidFill>
                  <a:srgbClr val="212121"/>
                </a:solidFill>
                <a:latin typeface="Arial"/>
                <a:ea typeface="Arial"/>
                <a:cs typeface="Arial"/>
                <a:sym typeface="Arial"/>
              </a:rPr>
              <a:t>Virtuaalne vee import Euroopasse</a:t>
            </a:r>
            <a:endParaRPr sz="2300" b="0" i="0" u="none" strike="noStrike" cap="none">
              <a:solidFill>
                <a:srgbClr val="000000"/>
              </a:solidFill>
              <a:latin typeface="Calibri"/>
              <a:ea typeface="Calibri"/>
              <a:cs typeface="Calibri"/>
              <a:sym typeface="Calibri"/>
            </a:endParaRPr>
          </a:p>
        </p:txBody>
      </p:sp>
      <p:sp>
        <p:nvSpPr>
          <p:cNvPr id="550" name="Google Shape;550;g146bf5c50ed_0_81"/>
          <p:cNvSpPr txBox="1"/>
          <p:nvPr/>
        </p:nvSpPr>
        <p:spPr>
          <a:xfrm>
            <a:off x="1054583" y="7326275"/>
            <a:ext cx="7623600" cy="7926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lt-LT" sz="1600" b="0" i="0" u="sng" strike="noStrike" cap="none">
                <a:solidFill>
                  <a:schemeClr val="hlink"/>
                </a:solidFill>
                <a:latin typeface="Calibri"/>
                <a:ea typeface="Calibri"/>
                <a:cs typeface="Calibri"/>
                <a:sym typeface="Calibri"/>
                <a:hlinkClick r:id="rId6"/>
              </a:rPr>
              <a:t>https://www.watercalculator.org/footprint/what-is-virtual-water/</a:t>
            </a: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p:txBody>
      </p:sp>
      <p:pic>
        <p:nvPicPr>
          <p:cNvPr id="551" name="Google Shape;551;g146bf5c50ed_0_81"/>
          <p:cNvPicPr preferRelativeResize="0"/>
          <p:nvPr/>
        </p:nvPicPr>
        <p:blipFill rotWithShape="1">
          <a:blip r:embed="rId7">
            <a:alphaModFix/>
          </a:blip>
          <a:srcRect/>
          <a:stretch/>
        </p:blipFill>
        <p:spPr>
          <a:xfrm>
            <a:off x="8727539" y="8208075"/>
            <a:ext cx="537638" cy="558075"/>
          </a:xfrm>
          <a:prstGeom prst="rect">
            <a:avLst/>
          </a:prstGeom>
          <a:noFill/>
          <a:ln>
            <a:noFill/>
          </a:ln>
        </p:spPr>
      </p:pic>
      <p:sp>
        <p:nvSpPr>
          <p:cNvPr id="552" name="Google Shape;552;g146bf5c50ed_0_81"/>
          <p:cNvSpPr txBox="1"/>
          <p:nvPr/>
        </p:nvSpPr>
        <p:spPr>
          <a:xfrm>
            <a:off x="9369886" y="8095275"/>
            <a:ext cx="8341500" cy="1822500"/>
          </a:xfrm>
          <a:prstGeom prst="rect">
            <a:avLst/>
          </a:prstGeom>
          <a:noFill/>
          <a:ln>
            <a:noFill/>
          </a:ln>
        </p:spPr>
        <p:txBody>
          <a:bodyPr spcFirstLastPara="1" wrap="square" lIns="148575" tIns="148575" rIns="148575" bIns="148575" anchor="t" anchorCtr="0">
            <a:spAutoFit/>
          </a:bodyPr>
          <a:lstStyle/>
          <a:p>
            <a:pPr marL="0" marR="0" lvl="0" indent="0" algn="l" rtl="0">
              <a:lnSpc>
                <a:spcPct val="115000"/>
              </a:lnSpc>
              <a:spcBef>
                <a:spcPts val="0"/>
              </a:spcBef>
              <a:spcAft>
                <a:spcPts val="0"/>
              </a:spcAft>
              <a:buClr>
                <a:srgbClr val="000000"/>
              </a:buClr>
              <a:buSzPts val="2300"/>
              <a:buFont typeface="Arial"/>
              <a:buNone/>
            </a:pPr>
            <a:r>
              <a:rPr lang="lt-LT" sz="2300" b="1" i="0" u="none" strike="noStrike" cap="none">
                <a:solidFill>
                  <a:srgbClr val="056839"/>
                </a:solidFill>
                <a:latin typeface="Calibri"/>
                <a:ea typeface="Calibri"/>
                <a:cs typeface="Calibri"/>
                <a:sym typeface="Calibri"/>
              </a:rPr>
              <a:t>Nähtamatu vesi, varjatud virtuaalne veeturg</a:t>
            </a:r>
            <a:endParaRPr sz="2300" b="1" i="0" u="none" strike="noStrike" cap="none">
              <a:solidFill>
                <a:srgbClr val="056839"/>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000"/>
              <a:buFont typeface="Arial"/>
              <a:buNone/>
            </a:pPr>
            <a:r>
              <a:rPr lang="lt-LT" sz="2000" b="1" i="0" u="sng" strike="noStrike" cap="none">
                <a:solidFill>
                  <a:schemeClr val="hlink"/>
                </a:solidFill>
                <a:latin typeface="Calibri"/>
                <a:ea typeface="Calibri"/>
                <a:cs typeface="Calibri"/>
                <a:sym typeface="Calibri"/>
                <a:hlinkClick r:id="rId8"/>
              </a:rPr>
              <a:t>https://www.youtube.com/watch?v=h23IHDOKhZc</a:t>
            </a:r>
            <a:endParaRPr sz="2000" b="1" i="0" u="none" strike="noStrike" cap="none">
              <a:solidFill>
                <a:srgbClr val="056839"/>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800"/>
              <a:buFont typeface="Arial"/>
              <a:buNone/>
            </a:pPr>
            <a:endParaRPr sz="2300" b="1" i="0" u="none" strike="noStrike" cap="none">
              <a:solidFill>
                <a:srgbClr val="056839"/>
              </a:solidFill>
              <a:highlight>
                <a:srgbClr val="F9F9F9"/>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g14749300861_0_60"/>
          <p:cNvSpPr txBox="1"/>
          <p:nvPr/>
        </p:nvSpPr>
        <p:spPr>
          <a:xfrm>
            <a:off x="769627" y="412013"/>
            <a:ext cx="19446000" cy="17508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chemeClr val="dk1"/>
              </a:buClr>
              <a:buSzPts val="4900"/>
              <a:buFont typeface="Arial"/>
              <a:buNone/>
            </a:pPr>
            <a:r>
              <a:rPr lang="lt-LT" sz="4900" b="1" i="0" u="none" strike="noStrike" cap="none">
                <a:solidFill>
                  <a:srgbClr val="056839"/>
                </a:solidFill>
                <a:latin typeface="Calibri"/>
                <a:ea typeface="Calibri"/>
                <a:cs typeface="Calibri"/>
                <a:sym typeface="Calibri"/>
              </a:rPr>
              <a:t>Teema 3: Vee väljavedu (VIRTUAALNE VESI) ja VESI JALGUSJÄRJED</a:t>
            </a:r>
            <a:endParaRPr sz="5500" b="1"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5500"/>
              <a:buFont typeface="Arial"/>
              <a:buNone/>
            </a:pPr>
            <a:endParaRPr sz="5500" b="1" i="0" u="none" strike="noStrike" cap="none">
              <a:solidFill>
                <a:srgbClr val="056839"/>
              </a:solidFill>
              <a:latin typeface="Calibri"/>
              <a:ea typeface="Calibri"/>
              <a:cs typeface="Calibri"/>
              <a:sym typeface="Calibri"/>
            </a:endParaRPr>
          </a:p>
        </p:txBody>
      </p:sp>
      <p:sp>
        <p:nvSpPr>
          <p:cNvPr id="558" name="Google Shape;558;g14749300861_0_60"/>
          <p:cNvSpPr txBox="1"/>
          <p:nvPr/>
        </p:nvSpPr>
        <p:spPr>
          <a:xfrm>
            <a:off x="883828" y="2098163"/>
            <a:ext cx="7181100" cy="704100"/>
          </a:xfrm>
          <a:prstGeom prst="rect">
            <a:avLst/>
          </a:prstGeom>
          <a:noFill/>
          <a:ln>
            <a:noFill/>
          </a:ln>
        </p:spPr>
        <p:txBody>
          <a:bodyPr spcFirstLastPara="1" wrap="square" lIns="148575" tIns="74275" rIns="148575" bIns="74275" anchor="t" anchorCtr="0">
            <a:spAutoFit/>
          </a:bodyPr>
          <a:lstStyle/>
          <a:p>
            <a:pPr marL="0" marR="0" lvl="0" indent="0" algn="l" rtl="0">
              <a:lnSpc>
                <a:spcPct val="150000"/>
              </a:lnSpc>
              <a:spcBef>
                <a:spcPts val="0"/>
              </a:spcBef>
              <a:spcAft>
                <a:spcPts val="0"/>
              </a:spcAft>
              <a:buClr>
                <a:schemeClr val="dk1"/>
              </a:buClr>
              <a:buSzPts val="1800"/>
              <a:buFont typeface="Arial"/>
              <a:buNone/>
            </a:pPr>
            <a:endParaRPr sz="3600" b="1" i="0" u="none" strike="noStrike" cap="none">
              <a:solidFill>
                <a:srgbClr val="056839"/>
              </a:solidFill>
              <a:latin typeface="Calibri"/>
              <a:ea typeface="Calibri"/>
              <a:cs typeface="Calibri"/>
              <a:sym typeface="Calibri"/>
            </a:endParaRPr>
          </a:p>
        </p:txBody>
      </p:sp>
      <p:sp>
        <p:nvSpPr>
          <p:cNvPr id="559" name="Google Shape;559;g14749300861_0_60"/>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560" name="Google Shape;560;g14749300861_0_60"/>
          <p:cNvSpPr/>
          <p:nvPr/>
        </p:nvSpPr>
        <p:spPr>
          <a:xfrm rot="-5400000">
            <a:off x="15308835" y="5021848"/>
            <a:ext cx="102864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561" name="Google Shape;561;g14749300861_0_60"/>
          <p:cNvSpPr/>
          <p:nvPr/>
        </p:nvSpPr>
        <p:spPr>
          <a:xfrm>
            <a:off x="1034414" y="1287932"/>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562" name="Google Shape;562;g14749300861_0_60"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563" name="Google Shape;563;g14749300861_0_60"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sp>
        <p:nvSpPr>
          <p:cNvPr id="564" name="Google Shape;564;g14749300861_0_60"/>
          <p:cNvSpPr txBox="1"/>
          <p:nvPr/>
        </p:nvSpPr>
        <p:spPr>
          <a:xfrm>
            <a:off x="930572" y="1692975"/>
            <a:ext cx="15312600" cy="67419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lt-LT" sz="3100" b="1" i="0" u="none" strike="noStrike" cap="none">
                <a:solidFill>
                  <a:srgbClr val="056839"/>
                </a:solidFill>
                <a:highlight>
                  <a:srgbClr val="FFFFFF"/>
                </a:highlight>
                <a:latin typeface="Calibri"/>
                <a:ea typeface="Calibri"/>
                <a:cs typeface="Calibri"/>
                <a:sym typeface="Calibri"/>
              </a:rPr>
              <a:t> Toote virtuaalne veesisaldus on kogu väärtusahelas kasutatud vee kogusumma.</a:t>
            </a:r>
            <a:endParaRPr sz="3100" b="1" i="0" u="none" strike="noStrike" cap="none">
              <a:solidFill>
                <a:srgbClr val="056839"/>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100"/>
              <a:buFont typeface="Arial"/>
              <a:buNone/>
            </a:pPr>
            <a:endParaRPr sz="3100" b="0" i="0" u="none" strike="noStrike" cap="none">
              <a:solidFill>
                <a:srgbClr val="056839"/>
              </a:solidFill>
              <a:highlight>
                <a:srgbClr val="FFFFFF"/>
              </a:highlight>
              <a:latin typeface="Calibri"/>
              <a:ea typeface="Calibri"/>
              <a:cs typeface="Calibri"/>
              <a:sym typeface="Calibri"/>
            </a:endParaRPr>
          </a:p>
          <a:p>
            <a:pPr marL="0" marR="0" lvl="0" indent="0" algn="l" rtl="0">
              <a:lnSpc>
                <a:spcPct val="150000"/>
              </a:lnSpc>
              <a:spcBef>
                <a:spcPts val="0"/>
              </a:spcBef>
              <a:spcAft>
                <a:spcPts val="0"/>
              </a:spcAft>
              <a:buClr>
                <a:srgbClr val="000000"/>
              </a:buClr>
              <a:buSzPts val="3100"/>
              <a:buFont typeface="Arial"/>
              <a:buNone/>
            </a:pPr>
            <a:r>
              <a:rPr lang="lt-LT" sz="3100" b="0" i="0" u="none" strike="noStrike" cap="none">
                <a:solidFill>
                  <a:srgbClr val="056839"/>
                </a:solidFill>
                <a:highlight>
                  <a:srgbClr val="FFFFFF"/>
                </a:highlight>
                <a:latin typeface="Calibri"/>
                <a:ea typeface="Calibri"/>
                <a:cs typeface="Calibri"/>
                <a:sym typeface="Calibri"/>
              </a:rPr>
              <a:t>Näiteks: Pasta valmistamiseks vajame </a:t>
            </a:r>
            <a:r>
              <a:rPr lang="lt-LT" sz="3100" b="1" i="0" u="none" strike="noStrike" cap="none">
                <a:solidFill>
                  <a:srgbClr val="056839"/>
                </a:solidFill>
                <a:highlight>
                  <a:srgbClr val="FFFFFF"/>
                </a:highlight>
                <a:latin typeface="Calibri"/>
                <a:ea typeface="Calibri"/>
                <a:cs typeface="Calibri"/>
                <a:sym typeface="Calibri"/>
              </a:rPr>
              <a:t>otsest </a:t>
            </a:r>
            <a:r>
              <a:rPr lang="lt-LT" sz="3100" b="0" i="0" u="none" strike="noStrike" cap="none">
                <a:solidFill>
                  <a:srgbClr val="056839"/>
                </a:solidFill>
                <a:highlight>
                  <a:srgbClr val="FFFFFF"/>
                </a:highlight>
                <a:latin typeface="Calibri"/>
                <a:ea typeface="Calibri"/>
                <a:cs typeface="Calibri"/>
                <a:sym typeface="Calibri"/>
              </a:rPr>
              <a:t>vett - kuivade makaronide keetmiseks potis.</a:t>
            </a:r>
            <a:endParaRPr sz="3100" b="0" i="0" u="none" strike="noStrike" cap="none">
              <a:solidFill>
                <a:srgbClr val="056839"/>
              </a:solidFill>
              <a:highlight>
                <a:srgbClr val="FFFFFF"/>
              </a:highlight>
              <a:latin typeface="Calibri"/>
              <a:ea typeface="Calibri"/>
              <a:cs typeface="Calibri"/>
              <a:sym typeface="Calibri"/>
            </a:endParaRPr>
          </a:p>
          <a:p>
            <a:pPr marL="0" marR="0" lvl="0" indent="0" algn="l" rtl="0">
              <a:lnSpc>
                <a:spcPct val="150000"/>
              </a:lnSpc>
              <a:spcBef>
                <a:spcPts val="0"/>
              </a:spcBef>
              <a:spcAft>
                <a:spcPts val="0"/>
              </a:spcAft>
              <a:buClr>
                <a:srgbClr val="000000"/>
              </a:buClr>
              <a:buSzPts val="3100"/>
              <a:buFont typeface="Arial"/>
              <a:buNone/>
            </a:pPr>
            <a:r>
              <a:rPr lang="lt-LT" sz="3100" b="0" i="0" u="none" strike="noStrike" cap="none">
                <a:solidFill>
                  <a:srgbClr val="056839"/>
                </a:solidFill>
                <a:highlight>
                  <a:srgbClr val="FFFFFF"/>
                </a:highlight>
                <a:latin typeface="Calibri"/>
                <a:ea typeface="Calibri"/>
                <a:cs typeface="Calibri"/>
                <a:sym typeface="Calibri"/>
              </a:rPr>
              <a:t> Pastatoodete valmistamiseks on </a:t>
            </a:r>
            <a:r>
              <a:rPr lang="lt-LT" sz="3100" b="1" i="0" u="none" strike="noStrike" cap="none">
                <a:solidFill>
                  <a:srgbClr val="056839"/>
                </a:solidFill>
                <a:highlight>
                  <a:srgbClr val="FFFFFF"/>
                </a:highlight>
                <a:latin typeface="Calibri"/>
                <a:ea typeface="Calibri"/>
                <a:cs typeface="Calibri"/>
                <a:sym typeface="Calibri"/>
              </a:rPr>
              <a:t>vaja vett mitmel etapil väärtusahelas ja kui nendel etappidel kasutatud vesi liidetakse kokku, siis moodustab see pastatoodete virtuaalse veesisalduse</a:t>
            </a:r>
            <a:r>
              <a:rPr lang="lt-LT" sz="3100" b="0" i="0" u="none" strike="noStrike" cap="none">
                <a:solidFill>
                  <a:srgbClr val="056839"/>
                </a:solidFill>
                <a:highlight>
                  <a:srgbClr val="FFFFFF"/>
                </a:highlight>
                <a:latin typeface="Calibri"/>
                <a:ea typeface="Calibri"/>
                <a:cs typeface="Calibri"/>
                <a:sym typeface="Calibri"/>
              </a:rPr>
              <a:t>. Mõned neist etappidest on järgmised: </a:t>
            </a:r>
            <a:endParaRPr sz="3100" b="0" i="0" u="none" strike="noStrike" cap="none">
              <a:solidFill>
                <a:srgbClr val="056839"/>
              </a:solidFill>
              <a:highlight>
                <a:srgbClr val="FFFFFF"/>
              </a:highlight>
              <a:latin typeface="Calibri"/>
              <a:ea typeface="Calibri"/>
              <a:cs typeface="Calibri"/>
              <a:sym typeface="Calibri"/>
            </a:endParaRPr>
          </a:p>
          <a:p>
            <a:pPr marL="749300" marR="0" lvl="0" indent="-577850" algn="l" rtl="0">
              <a:lnSpc>
                <a:spcPct val="150000"/>
              </a:lnSpc>
              <a:spcBef>
                <a:spcPts val="0"/>
              </a:spcBef>
              <a:spcAft>
                <a:spcPts val="0"/>
              </a:spcAft>
              <a:buClr>
                <a:srgbClr val="056839"/>
              </a:buClr>
              <a:buSzPts val="3100"/>
              <a:buFont typeface="Calibri"/>
              <a:buChar char="➔"/>
            </a:pPr>
            <a:r>
              <a:rPr lang="lt-LT" sz="3100" b="0" i="0" u="none" strike="noStrike" cap="none">
                <a:solidFill>
                  <a:srgbClr val="056839"/>
                </a:solidFill>
                <a:highlight>
                  <a:srgbClr val="FFFFFF"/>
                </a:highlight>
                <a:latin typeface="Calibri"/>
                <a:ea typeface="Calibri"/>
                <a:cs typeface="Calibri"/>
                <a:sym typeface="Calibri"/>
              </a:rPr>
              <a:t>vesi nisu kasvatamiseks; </a:t>
            </a:r>
            <a:endParaRPr sz="3100" b="0" i="0" u="none" strike="noStrike" cap="none">
              <a:solidFill>
                <a:srgbClr val="056839"/>
              </a:solidFill>
              <a:highlight>
                <a:srgbClr val="FFFFFF"/>
              </a:highlight>
              <a:latin typeface="Calibri"/>
              <a:ea typeface="Calibri"/>
              <a:cs typeface="Calibri"/>
              <a:sym typeface="Calibri"/>
            </a:endParaRPr>
          </a:p>
          <a:p>
            <a:pPr marL="749300" marR="0" lvl="0" indent="-577850" algn="l" rtl="0">
              <a:lnSpc>
                <a:spcPct val="150000"/>
              </a:lnSpc>
              <a:spcBef>
                <a:spcPts val="0"/>
              </a:spcBef>
              <a:spcAft>
                <a:spcPts val="0"/>
              </a:spcAft>
              <a:buClr>
                <a:srgbClr val="056839"/>
              </a:buClr>
              <a:buSzPts val="3100"/>
              <a:buFont typeface="Calibri"/>
              <a:buChar char="➔"/>
            </a:pPr>
            <a:r>
              <a:rPr lang="lt-LT" sz="3100" b="0" i="0" u="none" strike="noStrike" cap="none">
                <a:solidFill>
                  <a:srgbClr val="056839"/>
                </a:solidFill>
                <a:highlight>
                  <a:srgbClr val="FFFFFF"/>
                </a:highlight>
                <a:latin typeface="Calibri"/>
                <a:ea typeface="Calibri"/>
                <a:cs typeface="Calibri"/>
                <a:sym typeface="Calibri"/>
              </a:rPr>
              <a:t>vesi, et toota kütust masinate jaoks, mis koristavad nisu ja transpordivad makaronitooted kauplusesse; </a:t>
            </a:r>
            <a:endParaRPr sz="3100" b="0" i="0" u="none" strike="noStrike" cap="none">
              <a:solidFill>
                <a:srgbClr val="056839"/>
              </a:solidFill>
              <a:highlight>
                <a:srgbClr val="FFFFFF"/>
              </a:highlight>
              <a:latin typeface="Calibri"/>
              <a:ea typeface="Calibri"/>
              <a:cs typeface="Calibri"/>
              <a:sym typeface="Calibri"/>
            </a:endParaRPr>
          </a:p>
          <a:p>
            <a:pPr marL="749300" marR="0" lvl="0" indent="-577850" algn="l" rtl="0">
              <a:lnSpc>
                <a:spcPct val="150000"/>
              </a:lnSpc>
              <a:spcBef>
                <a:spcPts val="0"/>
              </a:spcBef>
              <a:spcAft>
                <a:spcPts val="0"/>
              </a:spcAft>
              <a:buClr>
                <a:srgbClr val="056839"/>
              </a:buClr>
              <a:buSzPts val="3100"/>
              <a:buFont typeface="Calibri"/>
              <a:buChar char="➔"/>
            </a:pPr>
            <a:r>
              <a:rPr lang="lt-LT" sz="3100" b="0" i="0" u="none" strike="noStrike" cap="none">
                <a:solidFill>
                  <a:srgbClr val="056839"/>
                </a:solidFill>
                <a:highlight>
                  <a:srgbClr val="FFFFFF"/>
                </a:highlight>
                <a:latin typeface="Calibri"/>
                <a:ea typeface="Calibri"/>
                <a:cs typeface="Calibri"/>
                <a:sym typeface="Calibri"/>
              </a:rPr>
              <a:t>vesi, et tekitada elektrit nisu töötlemiseks jahu ja makaronide valmistamiseks.</a:t>
            </a:r>
            <a:endParaRPr sz="3100" b="0" i="0" u="none" strike="noStrike" cap="none">
              <a:solidFill>
                <a:srgbClr val="056839"/>
              </a:solidFill>
              <a:highlight>
                <a:srgbClr val="FFFFFF"/>
              </a:highlight>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g14749300861_0_44"/>
          <p:cNvSpPr txBox="1"/>
          <p:nvPr/>
        </p:nvSpPr>
        <p:spPr>
          <a:xfrm>
            <a:off x="883826" y="845625"/>
            <a:ext cx="17449800" cy="16584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chemeClr val="dk1"/>
              </a:buClr>
              <a:buSzPts val="4600"/>
              <a:buFont typeface="Arial"/>
              <a:buNone/>
            </a:pPr>
            <a:r>
              <a:rPr lang="lt-LT" sz="4600" b="1" i="0" u="none" strike="noStrike" cap="none">
                <a:solidFill>
                  <a:srgbClr val="056839"/>
                </a:solidFill>
                <a:latin typeface="Calibri"/>
                <a:ea typeface="Calibri"/>
                <a:cs typeface="Calibri"/>
                <a:sym typeface="Calibri"/>
              </a:rPr>
              <a:t>Teema 3: Vee väljavedu (VIRTUAALNE VESI) ja VESI JALGUSJÄRJED</a:t>
            </a:r>
            <a:endParaRPr sz="5200" b="1"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5200"/>
              <a:buFont typeface="Arial"/>
              <a:buNone/>
            </a:pPr>
            <a:endParaRPr sz="5200" b="1" i="0" u="none" strike="noStrike" cap="none">
              <a:solidFill>
                <a:srgbClr val="056839"/>
              </a:solidFill>
              <a:latin typeface="Calibri"/>
              <a:ea typeface="Calibri"/>
              <a:cs typeface="Calibri"/>
              <a:sym typeface="Calibri"/>
            </a:endParaRPr>
          </a:p>
        </p:txBody>
      </p:sp>
      <p:sp>
        <p:nvSpPr>
          <p:cNvPr id="570" name="Google Shape;570;g14749300861_0_44"/>
          <p:cNvSpPr txBox="1"/>
          <p:nvPr/>
        </p:nvSpPr>
        <p:spPr>
          <a:xfrm>
            <a:off x="883828" y="2098163"/>
            <a:ext cx="16789800" cy="2943900"/>
          </a:xfrm>
          <a:prstGeom prst="rect">
            <a:avLst/>
          </a:prstGeom>
          <a:noFill/>
          <a:ln>
            <a:noFill/>
          </a:ln>
        </p:spPr>
        <p:txBody>
          <a:bodyPr spcFirstLastPara="1" wrap="square" lIns="148575" tIns="74275" rIns="148575" bIns="74275" anchor="t" anchorCtr="0">
            <a:spAutoFit/>
          </a:bodyPr>
          <a:lstStyle/>
          <a:p>
            <a:pPr marL="0" marR="0" lvl="0" indent="0" algn="l" rtl="0">
              <a:lnSpc>
                <a:spcPct val="150000"/>
              </a:lnSpc>
              <a:spcBef>
                <a:spcPts val="0"/>
              </a:spcBef>
              <a:spcAft>
                <a:spcPts val="0"/>
              </a:spcAft>
              <a:buClr>
                <a:schemeClr val="dk1"/>
              </a:buClr>
              <a:buSzPts val="1800"/>
              <a:buFont typeface="Arial"/>
              <a:buNone/>
            </a:pPr>
            <a:r>
              <a:rPr lang="lt-LT" sz="3300" b="0" i="0" u="none" strike="noStrike" cap="none">
                <a:solidFill>
                  <a:srgbClr val="056839"/>
                </a:solidFill>
                <a:latin typeface="Calibri"/>
                <a:ea typeface="Calibri"/>
                <a:cs typeface="Calibri"/>
                <a:sym typeface="Calibri"/>
              </a:rPr>
              <a:t>"Virtuaalse ehk varjatud vee mõiste töötati välja esmalt selleks, et mõista, kuidas veepuudusega riigid saaksid oma elanikele pakkuda toitu, riideid ja muid veemahukaid kaupu. </a:t>
            </a:r>
            <a:r>
              <a:rPr lang="lt-LT" sz="3300" b="1" i="0" u="none" strike="noStrike" cap="none">
                <a:solidFill>
                  <a:srgbClr val="056839"/>
                </a:solidFill>
                <a:latin typeface="Calibri"/>
                <a:ea typeface="Calibri"/>
                <a:cs typeface="Calibri"/>
                <a:sym typeface="Calibri"/>
              </a:rPr>
              <a:t>Ülemaailmne kaubavahetus on võimaldanud piiratud veevarudega riikidel tugineda teiste riikide veevarudele, et rahuldada oma elanike vajadusi</a:t>
            </a:r>
            <a:r>
              <a:rPr lang="lt-LT" sz="3300" b="0" i="0" u="none" strike="noStrike" cap="none">
                <a:solidFill>
                  <a:srgbClr val="056839"/>
                </a:solidFill>
                <a:latin typeface="Calibri"/>
                <a:ea typeface="Calibri"/>
                <a:cs typeface="Calibri"/>
                <a:sym typeface="Calibri"/>
              </a:rPr>
              <a:t>." </a:t>
            </a:r>
            <a:endParaRPr sz="3300" b="1" i="0" u="none" strike="noStrike" cap="none">
              <a:solidFill>
                <a:srgbClr val="056839"/>
              </a:solidFill>
              <a:latin typeface="Calibri"/>
              <a:ea typeface="Calibri"/>
              <a:cs typeface="Calibri"/>
              <a:sym typeface="Calibri"/>
            </a:endParaRPr>
          </a:p>
        </p:txBody>
      </p:sp>
      <p:sp>
        <p:nvSpPr>
          <p:cNvPr id="571" name="Google Shape;571;g14749300861_0_44"/>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572" name="Google Shape;572;g14749300861_0_44"/>
          <p:cNvSpPr/>
          <p:nvPr/>
        </p:nvSpPr>
        <p:spPr>
          <a:xfrm rot="-5400000">
            <a:off x="15308835" y="5021848"/>
            <a:ext cx="102864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573" name="Google Shape;573;g14749300861_0_44"/>
          <p:cNvSpPr/>
          <p:nvPr/>
        </p:nvSpPr>
        <p:spPr>
          <a:xfrm>
            <a:off x="1063819" y="1620069"/>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574" name="Google Shape;574;g14749300861_0_44"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575" name="Google Shape;575;g14749300861_0_44"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sp>
        <p:nvSpPr>
          <p:cNvPr id="576" name="Google Shape;576;g14749300861_0_44"/>
          <p:cNvSpPr txBox="1"/>
          <p:nvPr/>
        </p:nvSpPr>
        <p:spPr>
          <a:xfrm>
            <a:off x="752178" y="5659963"/>
            <a:ext cx="10842300" cy="5772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lt-LT" sz="1800" b="0" i="0" u="sng" strike="noStrike" cap="none">
                <a:solidFill>
                  <a:srgbClr val="1155CC"/>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https://waterfootprint.org/en/water-footprint/national-water-footprint/virtual-water-trade/</a:t>
            </a:r>
            <a:endParaRPr sz="2300" b="0" i="0" u="none" strike="noStrike" cap="none">
              <a:solidFill>
                <a:srgbClr val="000000"/>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g148fbcfc042_0_40"/>
          <p:cNvSpPr txBox="1"/>
          <p:nvPr/>
        </p:nvSpPr>
        <p:spPr>
          <a:xfrm>
            <a:off x="883826" y="845625"/>
            <a:ext cx="17449800" cy="16584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4600"/>
              <a:buFont typeface="Arial"/>
              <a:buNone/>
            </a:pPr>
            <a:r>
              <a:rPr lang="lt-LT" sz="4600" b="1" i="0" u="none" strike="noStrike" cap="none">
                <a:solidFill>
                  <a:srgbClr val="056839"/>
                </a:solidFill>
                <a:latin typeface="Calibri"/>
                <a:ea typeface="Calibri"/>
                <a:cs typeface="Calibri"/>
                <a:sym typeface="Calibri"/>
              </a:rPr>
              <a:t>Teema 3: Vee väljavedu (VIRTUAALNE VESI) ja VESI JALGUSJÄRJED</a:t>
            </a:r>
            <a:endParaRPr sz="5200" b="1"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5200"/>
              <a:buFont typeface="Arial"/>
              <a:buNone/>
            </a:pPr>
            <a:endParaRPr sz="5200" b="1" i="0" u="none" strike="noStrike" cap="none">
              <a:solidFill>
                <a:srgbClr val="056839"/>
              </a:solidFill>
              <a:latin typeface="Calibri"/>
              <a:ea typeface="Calibri"/>
              <a:cs typeface="Calibri"/>
              <a:sym typeface="Calibri"/>
            </a:endParaRPr>
          </a:p>
        </p:txBody>
      </p:sp>
      <p:sp>
        <p:nvSpPr>
          <p:cNvPr id="582" name="Google Shape;582;g148fbcfc042_0_40"/>
          <p:cNvSpPr txBox="1"/>
          <p:nvPr/>
        </p:nvSpPr>
        <p:spPr>
          <a:xfrm>
            <a:off x="837169" y="2114475"/>
            <a:ext cx="17449800" cy="6969000"/>
          </a:xfrm>
          <a:prstGeom prst="rect">
            <a:avLst/>
          </a:prstGeom>
          <a:noFill/>
          <a:ln>
            <a:noFill/>
          </a:ln>
        </p:spPr>
        <p:txBody>
          <a:bodyPr spcFirstLastPara="1" wrap="square" lIns="148575" tIns="74275" rIns="148575" bIns="74275" anchor="t" anchorCtr="0">
            <a:spAutoFit/>
          </a:bodyPr>
          <a:lstStyle/>
          <a:p>
            <a:pPr marL="0" marR="0" lvl="0" indent="0" algn="l" rtl="0">
              <a:lnSpc>
                <a:spcPct val="150000"/>
              </a:lnSpc>
              <a:spcBef>
                <a:spcPts val="0"/>
              </a:spcBef>
              <a:spcAft>
                <a:spcPts val="0"/>
              </a:spcAft>
              <a:buClr>
                <a:schemeClr val="dk1"/>
              </a:buClr>
              <a:buSzPts val="1800"/>
              <a:buFont typeface="Arial"/>
              <a:buNone/>
            </a:pPr>
            <a:r>
              <a:rPr lang="lt-LT" sz="2800" b="0" i="0" u="none" strike="noStrike" cap="none">
                <a:solidFill>
                  <a:srgbClr val="056839"/>
                </a:solidFill>
                <a:latin typeface="Calibri"/>
                <a:ea typeface="Calibri"/>
                <a:cs typeface="Calibri"/>
                <a:sym typeface="Calibri"/>
              </a:rPr>
              <a:t>Maailma virtuaalset veekaubandust saab korraldada nii, et </a:t>
            </a:r>
            <a:r>
              <a:rPr lang="lt-LT" sz="2800" b="1" i="0" u="none" strike="noStrike" cap="none">
                <a:solidFill>
                  <a:srgbClr val="056839"/>
                </a:solidFill>
                <a:latin typeface="Calibri"/>
                <a:ea typeface="Calibri"/>
                <a:cs typeface="Calibri"/>
                <a:sym typeface="Calibri"/>
              </a:rPr>
              <a:t>veepuudusega riigid või piirkonnad võiksid kasvatada/toota vähem veemahukat toodangut ja kaubelda selle toodanguga veerikaste riikide või piirkondadega</a:t>
            </a:r>
            <a:r>
              <a:rPr lang="lt-LT" sz="2800" b="0" i="0" u="none" strike="noStrike" cap="none">
                <a:solidFill>
                  <a:srgbClr val="056839"/>
                </a:solidFill>
                <a:latin typeface="Calibri"/>
                <a:ea typeface="Calibri"/>
                <a:cs typeface="Calibri"/>
                <a:sym typeface="Calibri"/>
              </a:rPr>
              <a:t>. Näiteks impordib piiratud veevarudega riik pigem veemahukaid kaupu, näiteks puuvillaseid tekstiile, kui et kohalikud kasvatajad kasvataksid puuvillakultuure, mis läheksid nende kohalikele veekogudele väga kalliks maksma.</a:t>
            </a:r>
            <a:endParaRPr sz="2800" b="0" i="0" u="none" strike="noStrike" cap="none">
              <a:solidFill>
                <a:srgbClr val="056839"/>
              </a:solidFill>
              <a:latin typeface="Calibri"/>
              <a:ea typeface="Calibri"/>
              <a:cs typeface="Calibri"/>
              <a:sym typeface="Calibri"/>
            </a:endParaRPr>
          </a:p>
          <a:p>
            <a:pPr marL="0" marR="0" lvl="0" indent="0" algn="l" rtl="0">
              <a:lnSpc>
                <a:spcPct val="150000"/>
              </a:lnSpc>
              <a:spcBef>
                <a:spcPts val="0"/>
              </a:spcBef>
              <a:spcAft>
                <a:spcPts val="0"/>
              </a:spcAft>
              <a:buClr>
                <a:schemeClr val="dk1"/>
              </a:buClr>
              <a:buSzPts val="1800"/>
              <a:buFont typeface="Arial"/>
              <a:buNone/>
            </a:pPr>
            <a:endParaRPr sz="1300" b="0" i="0" u="none" strike="noStrike" cap="none">
              <a:solidFill>
                <a:srgbClr val="056839"/>
              </a:solidFill>
              <a:latin typeface="Calibri"/>
              <a:ea typeface="Calibri"/>
              <a:cs typeface="Calibri"/>
              <a:sym typeface="Calibri"/>
            </a:endParaRPr>
          </a:p>
          <a:p>
            <a:pPr marL="0" marR="0" lvl="0" indent="0" algn="l" rtl="0">
              <a:lnSpc>
                <a:spcPct val="150000"/>
              </a:lnSpc>
              <a:spcBef>
                <a:spcPts val="0"/>
              </a:spcBef>
              <a:spcAft>
                <a:spcPts val="0"/>
              </a:spcAft>
              <a:buClr>
                <a:schemeClr val="dk1"/>
              </a:buClr>
              <a:buSzPts val="1800"/>
              <a:buFont typeface="Arial"/>
              <a:buNone/>
            </a:pPr>
            <a:r>
              <a:rPr lang="lt-LT" sz="2800" b="0" i="0" u="none" strike="noStrike" cap="none">
                <a:solidFill>
                  <a:srgbClr val="056839"/>
                </a:solidFill>
                <a:latin typeface="Calibri"/>
                <a:ea typeface="Calibri"/>
                <a:cs typeface="Calibri"/>
                <a:sym typeface="Calibri"/>
              </a:rPr>
              <a:t>Virtuaalne veekaubandus võib oluliselt mõjutada rahvusvaheliste vesikondade majandamist, mõjutades seeläbi pikemas perspektiivis põllumajandust ja mõjutades ka veemajandustavasid piirkondades või riikides, kus valitseb veepuudus. </a:t>
            </a:r>
            <a:endParaRPr sz="2800" b="0" i="0" u="none" strike="noStrike" cap="none">
              <a:solidFill>
                <a:srgbClr val="056839"/>
              </a:solidFill>
              <a:latin typeface="Calibri"/>
              <a:ea typeface="Calibri"/>
              <a:cs typeface="Calibri"/>
              <a:sym typeface="Calibri"/>
            </a:endParaRPr>
          </a:p>
          <a:p>
            <a:pPr marL="0" marR="0" lvl="0" indent="0" algn="l" rtl="0">
              <a:lnSpc>
                <a:spcPct val="150000"/>
              </a:lnSpc>
              <a:spcBef>
                <a:spcPts val="0"/>
              </a:spcBef>
              <a:spcAft>
                <a:spcPts val="0"/>
              </a:spcAft>
              <a:buClr>
                <a:schemeClr val="dk1"/>
              </a:buClr>
              <a:buSzPts val="1800"/>
              <a:buFont typeface="Arial"/>
              <a:buNone/>
            </a:pPr>
            <a:endParaRPr sz="1100" b="0" i="0" u="none" strike="noStrike" cap="none">
              <a:solidFill>
                <a:srgbClr val="056839"/>
              </a:solidFill>
              <a:latin typeface="Calibri"/>
              <a:ea typeface="Calibri"/>
              <a:cs typeface="Calibri"/>
              <a:sym typeface="Calibri"/>
            </a:endParaRPr>
          </a:p>
          <a:p>
            <a:pPr marL="0" marR="0" lvl="0" indent="0" algn="l" rtl="0">
              <a:lnSpc>
                <a:spcPct val="150000"/>
              </a:lnSpc>
              <a:spcBef>
                <a:spcPts val="0"/>
              </a:spcBef>
              <a:spcAft>
                <a:spcPts val="0"/>
              </a:spcAft>
              <a:buClr>
                <a:schemeClr val="dk1"/>
              </a:buClr>
              <a:buSzPts val="1800"/>
              <a:buFont typeface="Arial"/>
              <a:buNone/>
            </a:pPr>
            <a:r>
              <a:rPr lang="lt-LT" sz="2800" b="0" i="0" u="none" strike="noStrike" cap="none">
                <a:solidFill>
                  <a:srgbClr val="056839"/>
                </a:solidFill>
                <a:latin typeface="Calibri"/>
                <a:ea typeface="Calibri"/>
                <a:cs typeface="Calibri"/>
                <a:sym typeface="Calibri"/>
              </a:rPr>
              <a:t>Õiglase virtuaalse veekaubanduse tagamiseks tuleks ülemaailmne maksimaalne jätkusuutlik vee jalajälg jagada võrdselt kõigi riikide vahel.</a:t>
            </a:r>
            <a:endParaRPr sz="2800" b="0" i="0" u="none" strike="noStrike" cap="none">
              <a:solidFill>
                <a:srgbClr val="056839"/>
              </a:solidFill>
              <a:latin typeface="Calibri"/>
              <a:ea typeface="Calibri"/>
              <a:cs typeface="Calibri"/>
              <a:sym typeface="Calibri"/>
            </a:endParaRPr>
          </a:p>
          <a:p>
            <a:pPr marL="0" marR="0" lvl="0" indent="0" algn="l" rtl="0">
              <a:lnSpc>
                <a:spcPct val="150000"/>
              </a:lnSpc>
              <a:spcBef>
                <a:spcPts val="0"/>
              </a:spcBef>
              <a:spcAft>
                <a:spcPts val="0"/>
              </a:spcAft>
              <a:buClr>
                <a:schemeClr val="dk1"/>
              </a:buClr>
              <a:buSzPts val="1800"/>
              <a:buFont typeface="Arial"/>
              <a:buNone/>
            </a:pPr>
            <a:endParaRPr sz="2900" b="0" i="0" u="none" strike="noStrike" cap="none">
              <a:solidFill>
                <a:srgbClr val="056839"/>
              </a:solidFill>
              <a:latin typeface="Calibri"/>
              <a:ea typeface="Calibri"/>
              <a:cs typeface="Calibri"/>
              <a:sym typeface="Calibri"/>
            </a:endParaRPr>
          </a:p>
        </p:txBody>
      </p:sp>
      <p:sp>
        <p:nvSpPr>
          <p:cNvPr id="583" name="Google Shape;583;g148fbcfc042_0_40"/>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584" name="Google Shape;584;g148fbcfc042_0_40"/>
          <p:cNvSpPr/>
          <p:nvPr/>
        </p:nvSpPr>
        <p:spPr>
          <a:xfrm rot="-5400000">
            <a:off x="15308835" y="5021848"/>
            <a:ext cx="102864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585" name="Google Shape;585;g148fbcfc042_0_40"/>
          <p:cNvSpPr/>
          <p:nvPr/>
        </p:nvSpPr>
        <p:spPr>
          <a:xfrm>
            <a:off x="1034414" y="1758444"/>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586" name="Google Shape;586;g148fbcfc042_0_40"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587" name="Google Shape;587;g148fbcfc042_0_40"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gfe328bf1ee_0_42" descr="Graphical user interface, text&#10;&#10;Description automatically generated"/>
          <p:cNvPicPr preferRelativeResize="0"/>
          <p:nvPr/>
        </p:nvPicPr>
        <p:blipFill rotWithShape="1">
          <a:blip r:embed="rId3">
            <a:alphaModFix/>
          </a:blip>
          <a:srcRect/>
          <a:stretch/>
        </p:blipFill>
        <p:spPr>
          <a:xfrm>
            <a:off x="159219" y="9064877"/>
            <a:ext cx="5165965" cy="1083795"/>
          </a:xfrm>
          <a:prstGeom prst="rect">
            <a:avLst/>
          </a:prstGeom>
          <a:noFill/>
          <a:ln>
            <a:noFill/>
          </a:ln>
        </p:spPr>
      </p:pic>
      <p:pic>
        <p:nvPicPr>
          <p:cNvPr id="126" name="Google Shape;126;gfe328bf1ee_0_42" descr="Logo&#10;&#10;Description automatically generated"/>
          <p:cNvPicPr preferRelativeResize="0"/>
          <p:nvPr/>
        </p:nvPicPr>
        <p:blipFill rotWithShape="1">
          <a:blip r:embed="rId4">
            <a:alphaModFix/>
          </a:blip>
          <a:srcRect/>
          <a:stretch/>
        </p:blipFill>
        <p:spPr>
          <a:xfrm>
            <a:off x="15232290" y="8150586"/>
            <a:ext cx="3931187" cy="1934692"/>
          </a:xfrm>
          <a:prstGeom prst="rect">
            <a:avLst/>
          </a:prstGeom>
          <a:noFill/>
          <a:ln>
            <a:noFill/>
          </a:ln>
        </p:spPr>
      </p:pic>
      <p:sp>
        <p:nvSpPr>
          <p:cNvPr id="127" name="Google Shape;127;gfe328bf1ee_0_42"/>
          <p:cNvSpPr/>
          <p:nvPr/>
        </p:nvSpPr>
        <p:spPr>
          <a:xfrm>
            <a:off x="0" y="485267"/>
            <a:ext cx="5970600" cy="1791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28" name="Google Shape;128;gfe328bf1ee_0_42"/>
          <p:cNvSpPr/>
          <p:nvPr/>
        </p:nvSpPr>
        <p:spPr>
          <a:xfrm>
            <a:off x="6926955" y="485267"/>
            <a:ext cx="6720000" cy="1791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29" name="Google Shape;129;gfe328bf1ee_0_42"/>
          <p:cNvSpPr/>
          <p:nvPr/>
        </p:nvSpPr>
        <p:spPr>
          <a:xfrm>
            <a:off x="14603073" y="485267"/>
            <a:ext cx="5970600" cy="1791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30" name="Google Shape;130;gfe328bf1ee_0_42"/>
          <p:cNvSpPr/>
          <p:nvPr/>
        </p:nvSpPr>
        <p:spPr>
          <a:xfrm>
            <a:off x="0" y="8809997"/>
            <a:ext cx="14763900" cy="954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31" name="Google Shape;131;gfe328bf1ee_0_42"/>
          <p:cNvSpPr txBox="1"/>
          <p:nvPr/>
        </p:nvSpPr>
        <p:spPr>
          <a:xfrm>
            <a:off x="1104088" y="949350"/>
            <a:ext cx="13079400" cy="15045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lt-LT" sz="5900" b="1" i="0" u="none" strike="noStrike" cap="none">
                <a:solidFill>
                  <a:srgbClr val="056839"/>
                </a:solidFill>
                <a:latin typeface="Calibri"/>
                <a:ea typeface="Calibri"/>
                <a:cs typeface="Calibri"/>
                <a:sym typeface="Calibri"/>
              </a:rPr>
              <a:t>Intro: </a:t>
            </a:r>
            <a:r>
              <a:rPr lang="lt-LT" sz="5900" b="1" i="0" u="none" strike="noStrike" cap="none">
                <a:solidFill>
                  <a:srgbClr val="F8B241"/>
                </a:solidFill>
                <a:latin typeface="Calibri"/>
                <a:ea typeface="Calibri"/>
                <a:cs typeface="Calibri"/>
                <a:sym typeface="Calibri"/>
              </a:rPr>
              <a:t>Definitsioonid </a:t>
            </a:r>
            <a:endParaRPr sz="2900" b="1" i="0" u="none" strike="noStrike" cap="none">
              <a:solidFill>
                <a:srgbClr val="F8B24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Calibri"/>
              <a:ea typeface="Calibri"/>
              <a:cs typeface="Calibri"/>
              <a:sym typeface="Calibri"/>
            </a:endParaRPr>
          </a:p>
        </p:txBody>
      </p:sp>
      <p:sp>
        <p:nvSpPr>
          <p:cNvPr id="132" name="Google Shape;132;gfe328bf1ee_0_42"/>
          <p:cNvSpPr txBox="1"/>
          <p:nvPr/>
        </p:nvSpPr>
        <p:spPr>
          <a:xfrm>
            <a:off x="953058" y="2086463"/>
            <a:ext cx="18092400" cy="3436200"/>
          </a:xfrm>
          <a:prstGeom prst="rect">
            <a:avLst/>
          </a:prstGeom>
          <a:noFill/>
          <a:ln>
            <a:noFill/>
          </a:ln>
        </p:spPr>
        <p:txBody>
          <a:bodyPr spcFirstLastPara="1" wrap="square" lIns="148575" tIns="74275" rIns="148575" bIns="7427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lt-LT" sz="2900" b="1" i="0" u="none" strike="noStrike" cap="none">
                <a:solidFill>
                  <a:srgbClr val="25AAE1"/>
                </a:solidFill>
                <a:latin typeface="Calibri"/>
                <a:ea typeface="Calibri"/>
                <a:cs typeface="Calibri"/>
                <a:sym typeface="Calibri"/>
              </a:rPr>
              <a:t>"</a:t>
            </a:r>
            <a:r>
              <a:rPr lang="lt-LT" sz="2900" b="1" i="1" u="none" strike="noStrike" cap="none">
                <a:solidFill>
                  <a:srgbClr val="25AAE1"/>
                </a:solidFill>
                <a:latin typeface="Calibri"/>
                <a:ea typeface="Calibri"/>
                <a:cs typeface="Calibri"/>
                <a:sym typeface="Calibri"/>
              </a:rPr>
              <a:t>Magevesi </a:t>
            </a:r>
            <a:r>
              <a:rPr lang="lt-LT" sz="2900" b="0" i="1" u="none" strike="noStrike" cap="none">
                <a:solidFill>
                  <a:srgbClr val="056839"/>
                </a:solidFill>
                <a:latin typeface="Calibri"/>
                <a:ea typeface="Calibri"/>
                <a:cs typeface="Calibri"/>
                <a:sym typeface="Calibri"/>
              </a:rPr>
              <a:t>on vesi, mis sisaldab vähesel määral lahustunud soolasid ja muid lahustunud tahkeid aineid" (järved, jõed, ojad, põhjavesi)</a:t>
            </a:r>
            <a:r>
              <a:rPr lang="lt-LT" sz="2900" b="0" i="0" u="none" strike="noStrike" cap="none">
                <a:solidFill>
                  <a:srgbClr val="056839"/>
                </a:solidFill>
                <a:latin typeface="Calibri"/>
                <a:ea typeface="Calibri"/>
                <a:cs typeface="Calibri"/>
                <a:sym typeface="Calibri"/>
              </a:rPr>
              <a:t>. </a:t>
            </a:r>
            <a:endParaRPr sz="2900" b="0" i="0" u="none" strike="noStrike" cap="none">
              <a:solidFill>
                <a:srgbClr val="056839"/>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800"/>
              <a:buFont typeface="Arial"/>
              <a:buNone/>
            </a:pPr>
            <a:r>
              <a:rPr lang="lt-LT" sz="1800" b="0" i="0" u="sng" strike="noStrike" cap="none">
                <a:solidFill>
                  <a:schemeClr val="hlink"/>
                </a:solidFill>
                <a:latin typeface="Calibri"/>
                <a:ea typeface="Calibri"/>
                <a:cs typeface="Calibri"/>
                <a:sym typeface="Calibri"/>
                <a:hlinkClick r:id="rId5"/>
              </a:rPr>
              <a:t>https://en.wikipedia.org/wiki/Fresh_water</a:t>
            </a:r>
            <a:endParaRPr sz="18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Clr>
                <a:srgbClr val="000000"/>
              </a:buClr>
              <a:buSzPts val="1800"/>
              <a:buFont typeface="Arial"/>
              <a:buNone/>
            </a:pPr>
            <a:r>
              <a:rPr lang="lt-LT" sz="2900" b="0" i="0" u="none" strike="noStrike" cap="none">
                <a:solidFill>
                  <a:srgbClr val="056839"/>
                </a:solidFill>
                <a:latin typeface="Calibri"/>
                <a:ea typeface="Calibri"/>
                <a:cs typeface="Calibri"/>
                <a:sym typeface="Calibri"/>
              </a:rPr>
              <a:t>"</a:t>
            </a:r>
            <a:r>
              <a:rPr lang="lt-LT" sz="2900" b="0" i="1" u="none" strike="noStrike" cap="none">
                <a:solidFill>
                  <a:srgbClr val="056839"/>
                </a:solidFill>
                <a:latin typeface="Calibri"/>
                <a:ea typeface="Calibri"/>
                <a:cs typeface="Calibri"/>
                <a:sym typeface="Calibri"/>
              </a:rPr>
              <a:t>Kogu magevesi pärineb lõppkokkuvõttes atmosfääri veeauru sademetest, mis jõuavad otse siseveekogudesse, jõgedesse ja põhjaveekogudesse või pärast lume või jää sulamist</a:t>
            </a:r>
            <a:r>
              <a:rPr lang="lt-LT" sz="2900" b="0" i="0" u="none" strike="noStrike" cap="none">
                <a:solidFill>
                  <a:srgbClr val="056839"/>
                </a:solidFill>
                <a:latin typeface="Calibri"/>
                <a:ea typeface="Calibri"/>
                <a:cs typeface="Calibri"/>
                <a:sym typeface="Calibri"/>
              </a:rPr>
              <a:t>".</a:t>
            </a:r>
            <a:endParaRPr sz="2900" b="0" i="0" u="none" strike="noStrike" cap="none">
              <a:solidFill>
                <a:srgbClr val="056839"/>
              </a:solidFill>
              <a:latin typeface="Calibri"/>
              <a:ea typeface="Calibri"/>
              <a:cs typeface="Calibri"/>
              <a:sym typeface="Calibri"/>
            </a:endParaRPr>
          </a:p>
          <a:p>
            <a:pPr marL="0" marR="0" lvl="0" indent="0" algn="just" rtl="0">
              <a:lnSpc>
                <a:spcPct val="115000"/>
              </a:lnSpc>
              <a:spcBef>
                <a:spcPts val="0"/>
              </a:spcBef>
              <a:spcAft>
                <a:spcPts val="0"/>
              </a:spcAft>
              <a:buClr>
                <a:srgbClr val="000000"/>
              </a:buClr>
              <a:buSzPts val="1800"/>
              <a:buFont typeface="Arial"/>
              <a:buNone/>
            </a:pPr>
            <a:r>
              <a:rPr lang="lt-LT" sz="1800" b="0" i="0" u="sng" strike="noStrike" cap="none">
                <a:solidFill>
                  <a:schemeClr val="hlink"/>
                </a:solidFill>
                <a:latin typeface="Calibri"/>
                <a:ea typeface="Calibri"/>
                <a:cs typeface="Calibri"/>
                <a:sym typeface="Calibri"/>
              </a:rPr>
              <a:t>https://www.greenfacts.org/glossary/def/freshwater.htm</a:t>
            </a:r>
            <a:endParaRPr sz="31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 name="Google Shape;133;gfe328bf1ee_0_42"/>
          <p:cNvSpPr txBox="1"/>
          <p:nvPr/>
        </p:nvSpPr>
        <p:spPr>
          <a:xfrm>
            <a:off x="953058" y="5317875"/>
            <a:ext cx="17480700" cy="2480400"/>
          </a:xfrm>
          <a:prstGeom prst="rect">
            <a:avLst/>
          </a:prstGeom>
          <a:noFill/>
          <a:ln>
            <a:noFill/>
          </a:ln>
        </p:spPr>
        <p:txBody>
          <a:bodyPr spcFirstLastPara="1" wrap="square" lIns="148575" tIns="74275" rIns="148575" bIns="74275" anchor="t" anchorCtr="0">
            <a:spAutoFit/>
          </a:bodyPr>
          <a:lstStyle/>
          <a:p>
            <a:pPr marL="0" marR="0" lvl="0" indent="0" algn="just" rtl="0">
              <a:lnSpc>
                <a:spcPct val="115000"/>
              </a:lnSpc>
              <a:spcBef>
                <a:spcPts val="0"/>
              </a:spcBef>
              <a:spcAft>
                <a:spcPts val="0"/>
              </a:spcAft>
              <a:buClr>
                <a:srgbClr val="000000"/>
              </a:buClr>
              <a:buSzPts val="1800"/>
              <a:buFont typeface="Arial"/>
              <a:buNone/>
            </a:pPr>
            <a:r>
              <a:rPr lang="lt-LT" sz="2900" b="1" i="1" u="none" strike="noStrike" cap="none">
                <a:solidFill>
                  <a:srgbClr val="25AAE1"/>
                </a:solidFill>
                <a:latin typeface="Calibri"/>
                <a:ea typeface="Calibri"/>
                <a:cs typeface="Calibri"/>
                <a:sym typeface="Calibri"/>
              </a:rPr>
              <a:t>"Põhjavesi</a:t>
            </a:r>
            <a:r>
              <a:rPr lang="lt-LT" sz="2900" b="0" i="1" u="none" strike="noStrike" cap="none">
                <a:solidFill>
                  <a:srgbClr val="056839"/>
                </a:solidFill>
                <a:latin typeface="Calibri"/>
                <a:ea typeface="Calibri"/>
                <a:cs typeface="Calibri"/>
                <a:sym typeface="Calibri"/>
              </a:rPr>
              <a:t>, mis esineb maapinna all, kus see hõivab täielikult või osaliselt pinnase või geoloogiliste kihtide tühjad ruumid. Seda nimetatakse ka pinnalähedaseks veeks, et eristada seda pinnaveest, mida leidub suurtes veekogudes, nagu ookeanid või järved, või mis voolab üle maismaa ojades. Nii pinnavesi kui ka pinnalähedane vesi on seotud </a:t>
            </a:r>
            <a:r>
              <a:rPr lang="lt-LT" sz="2900" b="0" i="1" u="none" strike="noStrike" cap="none">
                <a:solidFill>
                  <a:srgbClr val="056839"/>
                </a:solidFill>
                <a:uFill>
                  <a:noFill/>
                </a:uFill>
                <a:latin typeface="Calibri"/>
                <a:ea typeface="Calibri"/>
                <a:cs typeface="Calibri"/>
                <a:sym typeface="Calibri"/>
                <a:hlinkClick r:id="rId6">
                  <a:extLst>
                    <a:ext uri="{A12FA001-AC4F-418D-AE19-62706E023703}">
                      <ahyp:hlinkClr xmlns:ahyp="http://schemas.microsoft.com/office/drawing/2018/hyperlinkcolor" val="tx"/>
                    </a:ext>
                  </a:extLst>
                </a:hlinkClick>
              </a:rPr>
              <a:t>hüdroloogilise tsükli </a:t>
            </a:r>
            <a:r>
              <a:rPr lang="lt-LT" sz="2900" b="0" i="1" u="none" strike="noStrike" cap="none">
                <a:solidFill>
                  <a:srgbClr val="056839"/>
                </a:solidFill>
                <a:latin typeface="Calibri"/>
                <a:ea typeface="Calibri"/>
                <a:cs typeface="Calibri"/>
                <a:sym typeface="Calibri"/>
              </a:rPr>
              <a:t>kaudu (vee pidev ringlus Maa-atmosfääri süsteemis)"</a:t>
            </a:r>
            <a:r>
              <a:rPr lang="lt-LT" sz="2900" b="0" i="0" u="none" strike="noStrike" cap="none">
                <a:solidFill>
                  <a:srgbClr val="056839"/>
                </a:solidFill>
                <a:latin typeface="Calibri"/>
                <a:ea typeface="Calibri"/>
                <a:cs typeface="Calibri"/>
                <a:sym typeface="Calibri"/>
              </a:rPr>
              <a:t>.</a:t>
            </a:r>
            <a:endParaRPr sz="29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lt-LT" sz="1800" b="0" i="0" u="sng" strike="noStrike" cap="none">
                <a:solidFill>
                  <a:srgbClr val="1155CC"/>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https://www.britannica.com/science/groundwate</a:t>
            </a:r>
            <a:endParaRPr sz="3300" b="0" i="0" u="none" strike="noStrike" cap="none">
              <a:solidFill>
                <a:srgbClr val="056839"/>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g14749300861_0_95"/>
          <p:cNvSpPr txBox="1"/>
          <p:nvPr/>
        </p:nvSpPr>
        <p:spPr>
          <a:xfrm>
            <a:off x="883825" y="845625"/>
            <a:ext cx="17976300" cy="8736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chemeClr val="dk1"/>
              </a:buClr>
              <a:buSzPts val="4700"/>
              <a:buFont typeface="Arial"/>
              <a:buNone/>
            </a:pPr>
            <a:r>
              <a:rPr lang="lt-LT" sz="4700" b="1" i="0" u="none" strike="noStrike" cap="none">
                <a:solidFill>
                  <a:srgbClr val="056839"/>
                </a:solidFill>
                <a:latin typeface="Calibri"/>
                <a:ea typeface="Calibri"/>
                <a:cs typeface="Calibri"/>
                <a:sym typeface="Calibri"/>
              </a:rPr>
              <a:t>Teema 3: Vee väljavedu (VIRTUAALNE VESI) ja VESI JALGUSJÄRJED</a:t>
            </a:r>
            <a:endParaRPr sz="5400" b="1" i="0" u="none" strike="noStrike" cap="none">
              <a:solidFill>
                <a:srgbClr val="056839"/>
              </a:solidFill>
              <a:latin typeface="Calibri"/>
              <a:ea typeface="Calibri"/>
              <a:cs typeface="Calibri"/>
              <a:sym typeface="Calibri"/>
            </a:endParaRPr>
          </a:p>
        </p:txBody>
      </p:sp>
      <p:sp>
        <p:nvSpPr>
          <p:cNvPr id="593" name="Google Shape;593;g14749300861_0_95"/>
          <p:cNvSpPr txBox="1"/>
          <p:nvPr/>
        </p:nvSpPr>
        <p:spPr>
          <a:xfrm>
            <a:off x="883828" y="2098163"/>
            <a:ext cx="7181100" cy="704100"/>
          </a:xfrm>
          <a:prstGeom prst="rect">
            <a:avLst/>
          </a:prstGeom>
          <a:noFill/>
          <a:ln>
            <a:noFill/>
          </a:ln>
        </p:spPr>
        <p:txBody>
          <a:bodyPr spcFirstLastPara="1" wrap="square" lIns="148575" tIns="74275" rIns="148575" bIns="74275" anchor="t" anchorCtr="0">
            <a:spAutoFit/>
          </a:bodyPr>
          <a:lstStyle/>
          <a:p>
            <a:pPr marL="0" marR="0" lvl="0" indent="0" algn="l" rtl="0">
              <a:lnSpc>
                <a:spcPct val="150000"/>
              </a:lnSpc>
              <a:spcBef>
                <a:spcPts val="0"/>
              </a:spcBef>
              <a:spcAft>
                <a:spcPts val="0"/>
              </a:spcAft>
              <a:buClr>
                <a:schemeClr val="dk1"/>
              </a:buClr>
              <a:buSzPts val="1800"/>
              <a:buFont typeface="Arial"/>
              <a:buNone/>
            </a:pPr>
            <a:endParaRPr sz="3600" b="1" i="0" u="none" strike="noStrike" cap="none">
              <a:solidFill>
                <a:srgbClr val="056839"/>
              </a:solidFill>
              <a:latin typeface="Calibri"/>
              <a:ea typeface="Calibri"/>
              <a:cs typeface="Calibri"/>
              <a:sym typeface="Calibri"/>
            </a:endParaRPr>
          </a:p>
        </p:txBody>
      </p:sp>
      <p:sp>
        <p:nvSpPr>
          <p:cNvPr id="594" name="Google Shape;594;g14749300861_0_95"/>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595" name="Google Shape;595;g14749300861_0_95"/>
          <p:cNvSpPr/>
          <p:nvPr/>
        </p:nvSpPr>
        <p:spPr>
          <a:xfrm rot="-5400000">
            <a:off x="15308835" y="5021848"/>
            <a:ext cx="102864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596" name="Google Shape;596;g14749300861_0_95"/>
          <p:cNvSpPr/>
          <p:nvPr/>
        </p:nvSpPr>
        <p:spPr>
          <a:xfrm>
            <a:off x="1107061" y="1653819"/>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597" name="Google Shape;597;g14749300861_0_95"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598" name="Google Shape;598;g14749300861_0_95"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sp>
        <p:nvSpPr>
          <p:cNvPr id="599" name="Google Shape;599;g14749300861_0_95"/>
          <p:cNvSpPr txBox="1"/>
          <p:nvPr/>
        </p:nvSpPr>
        <p:spPr>
          <a:xfrm>
            <a:off x="741150" y="2176406"/>
            <a:ext cx="9574200" cy="5071800"/>
          </a:xfrm>
          <a:prstGeom prst="rect">
            <a:avLst/>
          </a:prstGeom>
          <a:noFill/>
          <a:ln>
            <a:noFill/>
          </a:ln>
        </p:spPr>
        <p:txBody>
          <a:bodyPr spcFirstLastPara="1" wrap="square" lIns="148575" tIns="148575" rIns="148575" bIns="148575" anchor="t" anchorCtr="0">
            <a:spAutoFit/>
          </a:bodyPr>
          <a:lstStyle/>
          <a:p>
            <a:pPr marL="0" marR="0" lvl="0" indent="0" algn="l" rtl="0">
              <a:lnSpc>
                <a:spcPct val="150000"/>
              </a:lnSpc>
              <a:spcBef>
                <a:spcPts val="0"/>
              </a:spcBef>
              <a:spcAft>
                <a:spcPts val="0"/>
              </a:spcAft>
              <a:buClr>
                <a:srgbClr val="000000"/>
              </a:buClr>
              <a:buSzPts val="2800"/>
              <a:buFont typeface="Arial"/>
              <a:buNone/>
            </a:pPr>
            <a:r>
              <a:rPr lang="lt-LT" sz="2800" b="0" i="0" u="none" strike="noStrike" cap="none">
                <a:solidFill>
                  <a:srgbClr val="056839"/>
                </a:solidFill>
                <a:highlight>
                  <a:srgbClr val="FFFFFF"/>
                </a:highlight>
                <a:latin typeface="Calibri"/>
                <a:ea typeface="Calibri"/>
                <a:cs typeface="Calibri"/>
                <a:sym typeface="Calibri"/>
              </a:rPr>
              <a:t>Nii virtuaalne vesi kui ka vee jalajälg võivad viidata toote tootmiseks kasutatud veele, vee jalajälje mõistet võib kohaldada laiemalt.</a:t>
            </a:r>
            <a:endParaRPr sz="2800" b="0" i="0" u="none" strike="noStrike" cap="none">
              <a:solidFill>
                <a:srgbClr val="056839"/>
              </a:solidFill>
              <a:highlight>
                <a:srgbClr val="FFFFFF"/>
              </a:highlight>
              <a:latin typeface="Calibri"/>
              <a:ea typeface="Calibri"/>
              <a:cs typeface="Calibri"/>
              <a:sym typeface="Calibri"/>
            </a:endParaRPr>
          </a:p>
          <a:p>
            <a:pPr marL="0" marR="0" lvl="0" indent="0" algn="l" rtl="0">
              <a:lnSpc>
                <a:spcPct val="150000"/>
              </a:lnSpc>
              <a:spcBef>
                <a:spcPts val="0"/>
              </a:spcBef>
              <a:spcAft>
                <a:spcPts val="0"/>
              </a:spcAft>
              <a:buClr>
                <a:schemeClr val="dk1"/>
              </a:buClr>
              <a:buSzPts val="1800"/>
              <a:buFont typeface="Arial"/>
              <a:buNone/>
            </a:pPr>
            <a:r>
              <a:rPr lang="lt-LT" sz="2600" b="1" i="0" u="none" strike="noStrike" cap="none">
                <a:solidFill>
                  <a:srgbClr val="056839"/>
                </a:solidFill>
                <a:latin typeface="Calibri"/>
                <a:ea typeface="Calibri"/>
                <a:cs typeface="Calibri"/>
                <a:sym typeface="Calibri"/>
              </a:rPr>
              <a:t>Jalajälg näitab inimese käitumise ja tegevuse mõju keskkonnale üksikutele ressurssidele, mis põhineb kvantitatiivsel analüüsil toote elutsükli jooksul ja arvestab ka kogu tarneahelat </a:t>
            </a:r>
            <a:r>
              <a:rPr lang="lt-LT" sz="2600" b="0" i="0" u="none" strike="noStrike" cap="none">
                <a:solidFill>
                  <a:srgbClr val="056839"/>
                </a:solidFill>
                <a:latin typeface="Calibri"/>
                <a:ea typeface="Calibri"/>
                <a:cs typeface="Calibri"/>
                <a:sym typeface="Calibri"/>
              </a:rPr>
              <a:t>(Handl et al., 2020). </a:t>
            </a:r>
            <a:endParaRPr sz="2800" b="0" i="0" u="none" strike="noStrike" cap="none">
              <a:solidFill>
                <a:srgbClr val="056839"/>
              </a:solidFill>
              <a:highlight>
                <a:srgbClr val="FFFFFF"/>
              </a:highlight>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800"/>
              <a:buFont typeface="Arial"/>
              <a:buNone/>
            </a:pPr>
            <a:endParaRPr sz="2800" b="0" i="0" u="none" strike="noStrike" cap="none">
              <a:solidFill>
                <a:srgbClr val="056839"/>
              </a:solidFill>
              <a:highlight>
                <a:srgbClr val="FFFFFF"/>
              </a:highlight>
              <a:latin typeface="Calibri"/>
              <a:ea typeface="Calibri"/>
              <a:cs typeface="Calibri"/>
              <a:sym typeface="Calibri"/>
            </a:endParaRPr>
          </a:p>
        </p:txBody>
      </p:sp>
      <p:sp>
        <p:nvSpPr>
          <p:cNvPr id="600" name="Google Shape;600;g14749300861_0_95"/>
          <p:cNvSpPr txBox="1"/>
          <p:nvPr/>
        </p:nvSpPr>
        <p:spPr>
          <a:xfrm>
            <a:off x="812953" y="6537525"/>
            <a:ext cx="8892300" cy="1300500"/>
          </a:xfrm>
          <a:prstGeom prst="rect">
            <a:avLst/>
          </a:prstGeom>
          <a:noFill/>
          <a:ln>
            <a:noFill/>
          </a:ln>
        </p:spPr>
        <p:txBody>
          <a:bodyPr spcFirstLastPara="1" wrap="square" lIns="148575" tIns="148575" rIns="148575" bIns="148575" anchor="t" anchorCtr="0">
            <a:spAutoFit/>
          </a:bodyPr>
          <a:lstStyle/>
          <a:p>
            <a:pPr marL="0" marR="0" lvl="0" indent="0" algn="l" rtl="0">
              <a:lnSpc>
                <a:spcPct val="150000"/>
              </a:lnSpc>
              <a:spcBef>
                <a:spcPts val="0"/>
              </a:spcBef>
              <a:spcAft>
                <a:spcPts val="0"/>
              </a:spcAft>
              <a:buClr>
                <a:srgbClr val="000000"/>
              </a:buClr>
              <a:buSzPts val="2600"/>
              <a:buFont typeface="Arial"/>
              <a:buNone/>
            </a:pPr>
            <a:r>
              <a:rPr lang="lt-LT" sz="2600" b="0" i="0" u="none" strike="noStrike" cap="none">
                <a:solidFill>
                  <a:srgbClr val="056839"/>
                </a:solidFill>
                <a:highlight>
                  <a:srgbClr val="FFFFFF"/>
                </a:highlight>
                <a:latin typeface="Calibri"/>
                <a:ea typeface="Calibri"/>
                <a:cs typeface="Calibri"/>
                <a:sym typeface="Calibri"/>
              </a:rPr>
              <a:t>Toote veejalajälge saab analüüsida ja jagada veejalajälje komponentideks - </a:t>
            </a:r>
            <a:r>
              <a:rPr lang="lt-LT" sz="2600" b="1" i="0" u="none" strike="noStrike" cap="none">
                <a:solidFill>
                  <a:srgbClr val="25AAE1"/>
                </a:solidFill>
                <a:highlight>
                  <a:srgbClr val="FFFFFF"/>
                </a:highlight>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siniseks</a:t>
            </a:r>
            <a:r>
              <a:rPr lang="lt-LT" sz="2600" b="0" i="0" u="none" strike="noStrike" cap="none">
                <a:solidFill>
                  <a:srgbClr val="056839"/>
                </a:solidFill>
                <a:highlight>
                  <a:srgbClr val="FFFFFF"/>
                </a:highlight>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 </a:t>
            </a:r>
            <a:r>
              <a:rPr lang="lt-LT" sz="2600" b="1" i="0" u="none" strike="noStrike" cap="none">
                <a:solidFill>
                  <a:srgbClr val="38761D"/>
                </a:solidFill>
                <a:highlight>
                  <a:srgbClr val="FFFFFF"/>
                </a:highlight>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roheliseks </a:t>
            </a:r>
            <a:r>
              <a:rPr lang="lt-LT" sz="2600" b="0" i="0" u="none" strike="noStrike" cap="none">
                <a:solidFill>
                  <a:srgbClr val="056839"/>
                </a:solidFill>
                <a:highlight>
                  <a:srgbClr val="FFFFFF"/>
                </a:highlight>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ja </a:t>
            </a:r>
            <a:r>
              <a:rPr lang="lt-LT" sz="2600" b="1" i="0" u="none" strike="noStrike" cap="none">
                <a:solidFill>
                  <a:srgbClr val="888888"/>
                </a:solidFill>
                <a:highlight>
                  <a:srgbClr val="FFFFFF"/>
                </a:highlight>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halliks</a:t>
            </a:r>
            <a:r>
              <a:rPr lang="lt-LT" sz="2600" b="0" i="0" u="none" strike="noStrike" cap="none">
                <a:solidFill>
                  <a:srgbClr val="056839"/>
                </a:solidFill>
                <a:highlight>
                  <a:srgbClr val="FFFFFF"/>
                </a:highlight>
                <a:latin typeface="Calibri"/>
                <a:ea typeface="Calibri"/>
                <a:cs typeface="Calibri"/>
                <a:sym typeface="Calibri"/>
              </a:rPr>
              <a:t>.</a:t>
            </a:r>
            <a:endParaRPr sz="2400" b="0" i="0" u="none" strike="noStrike" cap="none">
              <a:solidFill>
                <a:srgbClr val="056839"/>
              </a:solidFill>
              <a:latin typeface="Calibri"/>
              <a:ea typeface="Calibri"/>
              <a:cs typeface="Calibri"/>
              <a:sym typeface="Calibri"/>
            </a:endParaRPr>
          </a:p>
        </p:txBody>
      </p:sp>
      <p:pic>
        <p:nvPicPr>
          <p:cNvPr id="601" name="Google Shape;601;g14749300861_0_95"/>
          <p:cNvPicPr preferRelativeResize="0"/>
          <p:nvPr/>
        </p:nvPicPr>
        <p:blipFill rotWithShape="1">
          <a:blip r:embed="rId6">
            <a:alphaModFix/>
          </a:blip>
          <a:srcRect/>
          <a:stretch/>
        </p:blipFill>
        <p:spPr>
          <a:xfrm>
            <a:off x="10829700" y="2214713"/>
            <a:ext cx="7987587" cy="6566945"/>
          </a:xfrm>
          <a:prstGeom prst="rect">
            <a:avLst/>
          </a:prstGeom>
          <a:noFill/>
          <a:ln>
            <a:noFill/>
          </a:ln>
        </p:spPr>
      </p:pic>
      <p:sp>
        <p:nvSpPr>
          <p:cNvPr id="602" name="Google Shape;602;g14749300861_0_95"/>
          <p:cNvSpPr txBox="1"/>
          <p:nvPr/>
        </p:nvSpPr>
        <p:spPr>
          <a:xfrm>
            <a:off x="10939177" y="8933288"/>
            <a:ext cx="8985900" cy="7002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lt-LT" sz="1300" b="0" i="0" u="none" strike="noStrike" cap="none">
                <a:solidFill>
                  <a:srgbClr val="000000"/>
                </a:solidFill>
                <a:latin typeface="Calibri"/>
                <a:ea typeface="Calibri"/>
                <a:cs typeface="Calibri"/>
                <a:sym typeface="Calibri"/>
              </a:rPr>
              <a:t>Pildi allikas: https://www.greeneconomycoalition.org/news-and-resources/promoting-water-sustainability-of-financial-institutions</a:t>
            </a:r>
            <a:endParaRPr sz="1300" b="0" i="0" u="none" strike="noStrike" cap="none">
              <a:solidFill>
                <a:srgbClr val="000000"/>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g14749300861_0_80"/>
          <p:cNvSpPr txBox="1"/>
          <p:nvPr/>
        </p:nvSpPr>
        <p:spPr>
          <a:xfrm>
            <a:off x="883826" y="845625"/>
            <a:ext cx="17389800" cy="16584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chemeClr val="dk1"/>
              </a:buClr>
              <a:buSzPts val="4600"/>
              <a:buFont typeface="Arial"/>
              <a:buNone/>
            </a:pPr>
            <a:r>
              <a:rPr lang="lt-LT" sz="4600" b="1" i="0" u="none" strike="noStrike" cap="none">
                <a:solidFill>
                  <a:srgbClr val="056839"/>
                </a:solidFill>
                <a:latin typeface="Calibri"/>
                <a:ea typeface="Calibri"/>
                <a:cs typeface="Calibri"/>
                <a:sym typeface="Calibri"/>
              </a:rPr>
              <a:t>Teema 3: Vee väljavedu (VIRTUAALNE VESI) ja VESI JALGUSJÄRJED</a:t>
            </a:r>
            <a:endParaRPr sz="5200" b="1"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5200"/>
              <a:buFont typeface="Arial"/>
              <a:buNone/>
            </a:pPr>
            <a:endParaRPr sz="5200" b="1" i="0" u="none" strike="noStrike" cap="none">
              <a:solidFill>
                <a:srgbClr val="056839"/>
              </a:solidFill>
              <a:latin typeface="Calibri"/>
              <a:ea typeface="Calibri"/>
              <a:cs typeface="Calibri"/>
              <a:sym typeface="Calibri"/>
            </a:endParaRPr>
          </a:p>
        </p:txBody>
      </p:sp>
      <p:sp>
        <p:nvSpPr>
          <p:cNvPr id="608" name="Google Shape;608;g14749300861_0_80"/>
          <p:cNvSpPr txBox="1"/>
          <p:nvPr/>
        </p:nvSpPr>
        <p:spPr>
          <a:xfrm>
            <a:off x="883828" y="2098163"/>
            <a:ext cx="9132300" cy="5067900"/>
          </a:xfrm>
          <a:prstGeom prst="rect">
            <a:avLst/>
          </a:prstGeom>
          <a:noFill/>
          <a:ln>
            <a:noFill/>
          </a:ln>
        </p:spPr>
        <p:txBody>
          <a:bodyPr spcFirstLastPara="1" wrap="square" lIns="148575" tIns="74275" rIns="148575" bIns="74275" anchor="t" anchorCtr="0">
            <a:spAutoFit/>
          </a:bodyPr>
          <a:lstStyle/>
          <a:p>
            <a:pPr marL="0" marR="0" lvl="0" indent="0" algn="l" rtl="0">
              <a:lnSpc>
                <a:spcPct val="150000"/>
              </a:lnSpc>
              <a:spcBef>
                <a:spcPts val="0"/>
              </a:spcBef>
              <a:spcAft>
                <a:spcPts val="0"/>
              </a:spcAft>
              <a:buClr>
                <a:schemeClr val="dk1"/>
              </a:buClr>
              <a:buSzPts val="1800"/>
              <a:buFont typeface="Arial"/>
              <a:buNone/>
            </a:pPr>
            <a:r>
              <a:rPr lang="lt-LT" sz="2900" b="0" i="0" u="none" strike="noStrike" cap="none">
                <a:solidFill>
                  <a:srgbClr val="056839"/>
                </a:solidFill>
                <a:latin typeface="Calibri"/>
                <a:ea typeface="Calibri"/>
                <a:cs typeface="Calibri"/>
                <a:sym typeface="Calibri"/>
              </a:rPr>
              <a:t>"Virtuaalne vesi on vesi, mis on "varjatud" toodetes, teenustes ja protsessides, mida inimesed ostavad ja kasutavad iga päev. </a:t>
            </a:r>
            <a:endParaRPr sz="2900" b="0" i="0" u="none" strike="noStrike" cap="none">
              <a:solidFill>
                <a:srgbClr val="056839"/>
              </a:solidFill>
              <a:latin typeface="Calibri"/>
              <a:ea typeface="Calibri"/>
              <a:cs typeface="Calibri"/>
              <a:sym typeface="Calibri"/>
            </a:endParaRPr>
          </a:p>
          <a:p>
            <a:pPr marL="0" marR="0" lvl="0" indent="0" algn="l" rtl="0">
              <a:lnSpc>
                <a:spcPct val="150000"/>
              </a:lnSpc>
              <a:spcBef>
                <a:spcPts val="0"/>
              </a:spcBef>
              <a:spcAft>
                <a:spcPts val="0"/>
              </a:spcAft>
              <a:buClr>
                <a:schemeClr val="dk1"/>
              </a:buClr>
              <a:buSzPts val="1800"/>
              <a:buFont typeface="Arial"/>
              <a:buNone/>
            </a:pPr>
            <a:endParaRPr sz="2900" b="0" i="0" u="none" strike="noStrike" cap="none">
              <a:solidFill>
                <a:srgbClr val="056839"/>
              </a:solidFill>
              <a:latin typeface="Calibri"/>
              <a:ea typeface="Calibri"/>
              <a:cs typeface="Calibri"/>
              <a:sym typeface="Calibri"/>
            </a:endParaRPr>
          </a:p>
          <a:p>
            <a:pPr marL="0" marR="0" lvl="0" indent="0" algn="l" rtl="0">
              <a:lnSpc>
                <a:spcPct val="150000"/>
              </a:lnSpc>
              <a:spcBef>
                <a:spcPts val="0"/>
              </a:spcBef>
              <a:spcAft>
                <a:spcPts val="0"/>
              </a:spcAft>
              <a:buClr>
                <a:schemeClr val="dk1"/>
              </a:buClr>
              <a:buSzPts val="1800"/>
              <a:buFont typeface="Arial"/>
              <a:buNone/>
            </a:pPr>
            <a:r>
              <a:rPr lang="lt-LT" sz="2900" b="0" i="0" u="none" strike="noStrike" cap="none">
                <a:solidFill>
                  <a:srgbClr val="056839"/>
                </a:solidFill>
                <a:latin typeface="Calibri"/>
                <a:ea typeface="Calibri"/>
                <a:cs typeface="Calibri"/>
                <a:sym typeface="Calibri"/>
              </a:rPr>
              <a:t>Virtuaalne vesi jääb sageli toote või teenuse lõpptarbijale nähtamatuks, kuid see vesi on tarbitud kogu </a:t>
            </a:r>
            <a:r>
              <a:rPr lang="lt-LT" sz="2900" b="1" i="0" u="none" strike="noStrike" cap="none">
                <a:solidFill>
                  <a:srgbClr val="056839"/>
                </a:solidFill>
                <a:latin typeface="Calibri"/>
                <a:ea typeface="Calibri"/>
                <a:cs typeface="Calibri"/>
                <a:sym typeface="Calibri"/>
              </a:rPr>
              <a:t>väärtusahelas, </a:t>
            </a:r>
            <a:r>
              <a:rPr lang="lt-LT" sz="2900" b="0" i="0" u="none" strike="noStrike" cap="none">
                <a:solidFill>
                  <a:srgbClr val="056839"/>
                </a:solidFill>
                <a:latin typeface="Calibri"/>
                <a:ea typeface="Calibri"/>
                <a:cs typeface="Calibri"/>
                <a:sym typeface="Calibri"/>
              </a:rPr>
              <a:t>mis teeb toote või teenuse loomise võimalikuks."</a:t>
            </a:r>
            <a:endParaRPr sz="29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lt-LT" sz="1500" b="0" i="0" u="sng" strike="noStrike" cap="none">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https://www.watercalculator.org/footprint/what-is-virtual-water/</a:t>
            </a:r>
            <a:endParaRPr sz="2100" b="0" i="0" u="none" strike="noStrike" cap="none">
              <a:solidFill>
                <a:srgbClr val="056839"/>
              </a:solidFill>
              <a:latin typeface="Calibri"/>
              <a:ea typeface="Calibri"/>
              <a:cs typeface="Calibri"/>
              <a:sym typeface="Calibri"/>
            </a:endParaRPr>
          </a:p>
        </p:txBody>
      </p:sp>
      <p:sp>
        <p:nvSpPr>
          <p:cNvPr id="609" name="Google Shape;609;g14749300861_0_80"/>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610" name="Google Shape;610;g14749300861_0_80"/>
          <p:cNvSpPr/>
          <p:nvPr/>
        </p:nvSpPr>
        <p:spPr>
          <a:xfrm rot="-5400000">
            <a:off x="15308835" y="5021848"/>
            <a:ext cx="102864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611" name="Google Shape;611;g14749300861_0_80"/>
          <p:cNvSpPr/>
          <p:nvPr/>
        </p:nvSpPr>
        <p:spPr>
          <a:xfrm>
            <a:off x="1034414" y="1758444"/>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612" name="Google Shape;612;g14749300861_0_80" descr="Logo&#10;&#10;Description automatically generated"/>
          <p:cNvPicPr preferRelativeResize="0"/>
          <p:nvPr/>
        </p:nvPicPr>
        <p:blipFill rotWithShape="1">
          <a:blip r:embed="rId4">
            <a:alphaModFix/>
          </a:blip>
          <a:srcRect/>
          <a:stretch/>
        </p:blipFill>
        <p:spPr>
          <a:xfrm>
            <a:off x="279021" y="9106292"/>
            <a:ext cx="2025614" cy="996885"/>
          </a:xfrm>
          <a:prstGeom prst="rect">
            <a:avLst/>
          </a:prstGeom>
          <a:noFill/>
          <a:ln>
            <a:noFill/>
          </a:ln>
        </p:spPr>
      </p:pic>
      <p:pic>
        <p:nvPicPr>
          <p:cNvPr id="613" name="Google Shape;613;g14749300861_0_80" descr="Graphical user interface, text&#10;&#10;Description automatically generated"/>
          <p:cNvPicPr preferRelativeResize="0"/>
          <p:nvPr/>
        </p:nvPicPr>
        <p:blipFill rotWithShape="1">
          <a:blip r:embed="rId5">
            <a:alphaModFix/>
          </a:blip>
          <a:srcRect/>
          <a:stretch/>
        </p:blipFill>
        <p:spPr>
          <a:xfrm>
            <a:off x="3131911" y="9240848"/>
            <a:ext cx="3468962" cy="727772"/>
          </a:xfrm>
          <a:prstGeom prst="rect">
            <a:avLst/>
          </a:prstGeom>
          <a:noFill/>
          <a:ln>
            <a:noFill/>
          </a:ln>
        </p:spPr>
      </p:pic>
      <p:pic>
        <p:nvPicPr>
          <p:cNvPr id="614" name="Google Shape;614;g14749300861_0_80"/>
          <p:cNvPicPr preferRelativeResize="0"/>
          <p:nvPr/>
        </p:nvPicPr>
        <p:blipFill rotWithShape="1">
          <a:blip r:embed="rId6">
            <a:alphaModFix/>
          </a:blip>
          <a:srcRect/>
          <a:stretch/>
        </p:blipFill>
        <p:spPr>
          <a:xfrm>
            <a:off x="11116958" y="1966272"/>
            <a:ext cx="6577874" cy="3564001"/>
          </a:xfrm>
          <a:prstGeom prst="rect">
            <a:avLst/>
          </a:prstGeom>
          <a:noFill/>
          <a:ln>
            <a:noFill/>
          </a:ln>
        </p:spPr>
      </p:pic>
      <p:pic>
        <p:nvPicPr>
          <p:cNvPr id="615" name="Google Shape;615;g14749300861_0_80"/>
          <p:cNvPicPr preferRelativeResize="0"/>
          <p:nvPr/>
        </p:nvPicPr>
        <p:blipFill rotWithShape="1">
          <a:blip r:embed="rId7">
            <a:alphaModFix/>
          </a:blip>
          <a:srcRect/>
          <a:stretch/>
        </p:blipFill>
        <p:spPr>
          <a:xfrm>
            <a:off x="10989718" y="6142050"/>
            <a:ext cx="7059788" cy="2964225"/>
          </a:xfrm>
          <a:prstGeom prst="rect">
            <a:avLst/>
          </a:prstGeom>
          <a:noFill/>
          <a:ln>
            <a:noFill/>
          </a:ln>
        </p:spPr>
      </p:pic>
      <p:sp>
        <p:nvSpPr>
          <p:cNvPr id="616" name="Google Shape;616;g14749300861_0_80"/>
          <p:cNvSpPr txBox="1"/>
          <p:nvPr/>
        </p:nvSpPr>
        <p:spPr>
          <a:xfrm>
            <a:off x="10989717" y="9345750"/>
            <a:ext cx="9311100" cy="7002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lt-LT" sz="1300" b="0" i="0" u="none" strike="noStrike" cap="none">
                <a:solidFill>
                  <a:srgbClr val="000000"/>
                </a:solidFill>
                <a:latin typeface="Calibri"/>
                <a:ea typeface="Calibri"/>
                <a:cs typeface="Calibri"/>
                <a:sym typeface="Calibri"/>
              </a:rPr>
              <a:t>Pildi allikas: </a:t>
            </a:r>
            <a:r>
              <a:rPr lang="lt-LT" sz="1300" b="0" i="0" u="sng" strike="noStrike" cap="none">
                <a:solidFill>
                  <a:schemeClr val="hlink"/>
                </a:solidFill>
                <a:latin typeface="Calibri"/>
                <a:ea typeface="Calibri"/>
                <a:cs typeface="Calibri"/>
                <a:sym typeface="Calibri"/>
                <a:hlinkClick r:id="rId8"/>
              </a:rPr>
              <a:t>https://www.sciencedirect.com/science/article/pii/S0301479720301742</a:t>
            </a:r>
            <a:endParaRPr sz="13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Calibri"/>
              <a:ea typeface="Calibri"/>
              <a:cs typeface="Calibri"/>
              <a:sym typeface="Calibri"/>
            </a:endParaRPr>
          </a:p>
        </p:txBody>
      </p:sp>
      <p:sp>
        <p:nvSpPr>
          <p:cNvPr id="617" name="Google Shape;617;g14749300861_0_80"/>
          <p:cNvSpPr txBox="1"/>
          <p:nvPr/>
        </p:nvSpPr>
        <p:spPr>
          <a:xfrm>
            <a:off x="10989717" y="5605313"/>
            <a:ext cx="8544900" cy="5001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lt-LT" sz="1300" b="0" i="0" u="none" strike="noStrike" cap="none">
                <a:solidFill>
                  <a:srgbClr val="000000"/>
                </a:solidFill>
                <a:latin typeface="Calibri"/>
                <a:ea typeface="Calibri"/>
                <a:cs typeface="Calibri"/>
                <a:sym typeface="Calibri"/>
              </a:rPr>
              <a:t>Pildi allikas: https://www.linkedin.com/pulse/digitalizing-agricultural-value-chains-africa-harriet-kariuki/</a:t>
            </a:r>
            <a:endParaRPr sz="1300" b="0" i="0" u="none" strike="noStrike" cap="none">
              <a:solidFill>
                <a:srgbClr val="000000"/>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pic>
        <p:nvPicPr>
          <p:cNvPr id="622" name="Google Shape;622;gfe328bf1ee_0_120"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623" name="Google Shape;623;gfe328bf1ee_0_120"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sp>
        <p:nvSpPr>
          <p:cNvPr id="624" name="Google Shape;624;gfe328bf1ee_0_120"/>
          <p:cNvSpPr/>
          <p:nvPr/>
        </p:nvSpPr>
        <p:spPr>
          <a:xfrm rot="-5400000" flipH="1">
            <a:off x="15316338" y="5029649"/>
            <a:ext cx="10287000" cy="2277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625" name="Google Shape;625;gfe328bf1ee_0_120"/>
          <p:cNvSpPr txBox="1"/>
          <p:nvPr/>
        </p:nvSpPr>
        <p:spPr>
          <a:xfrm>
            <a:off x="665758" y="468225"/>
            <a:ext cx="17868600" cy="25359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chemeClr val="dk1"/>
              </a:buClr>
              <a:buSzPts val="4700"/>
              <a:buFont typeface="Arial"/>
              <a:buNone/>
            </a:pPr>
            <a:r>
              <a:rPr lang="lt-LT" sz="4700" b="1" i="0" u="none" strike="noStrike" cap="none">
                <a:solidFill>
                  <a:srgbClr val="056839"/>
                </a:solidFill>
                <a:latin typeface="Calibri"/>
                <a:ea typeface="Calibri"/>
                <a:cs typeface="Calibri"/>
                <a:sym typeface="Calibri"/>
              </a:rPr>
              <a:t>Teema 3:VEEKSPORT (VIRTUAALNE VESI) ja VEEJÄÄTMEDUURID</a:t>
            </a:r>
            <a:endParaRPr sz="2800" b="1" i="0" u="none" strike="noStrike" cap="none">
              <a:solidFill>
                <a:srgbClr val="C55A1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5400"/>
              <a:buFont typeface="Arial"/>
              <a:buNone/>
            </a:pPr>
            <a:endParaRPr sz="5400" b="1"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5400"/>
              <a:buFont typeface="Arial"/>
              <a:buNone/>
            </a:pPr>
            <a:endParaRPr sz="5400" b="1" i="0" u="none" strike="noStrike" cap="none">
              <a:solidFill>
                <a:srgbClr val="056839"/>
              </a:solidFill>
              <a:latin typeface="Calibri"/>
              <a:ea typeface="Calibri"/>
              <a:cs typeface="Calibri"/>
              <a:sym typeface="Calibri"/>
            </a:endParaRPr>
          </a:p>
        </p:txBody>
      </p:sp>
      <p:sp>
        <p:nvSpPr>
          <p:cNvPr id="626" name="Google Shape;626;gfe328bf1ee_0_120"/>
          <p:cNvSpPr txBox="1"/>
          <p:nvPr/>
        </p:nvSpPr>
        <p:spPr>
          <a:xfrm>
            <a:off x="7764188" y="8508150"/>
            <a:ext cx="11205900" cy="16854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lt-LT" sz="1800" b="0" i="0" u="none" strike="noStrike" cap="none">
                <a:solidFill>
                  <a:srgbClr val="000000"/>
                </a:solidFill>
                <a:latin typeface="Calibri"/>
                <a:ea typeface="Calibri"/>
                <a:cs typeface="Calibri"/>
                <a:sym typeface="Calibri"/>
              </a:rPr>
              <a:t>Pildi allikas: </a:t>
            </a: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lt-LT" sz="1800" b="0" i="0" u="sng" strike="noStrike" cap="none">
                <a:solidFill>
                  <a:schemeClr val="hlink"/>
                </a:solidFill>
                <a:latin typeface="Calibri"/>
                <a:ea typeface="Calibri"/>
                <a:cs typeface="Calibri"/>
                <a:sym typeface="Calibri"/>
                <a:hlinkClick r:id="rId5"/>
              </a:rPr>
              <a:t>https://www.cropin.com/blogs/virtual-water-trade-in-the-context-of-agricultural-production</a:t>
            </a: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lt-LT"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627" name="Google Shape;627;gfe328bf1ee_0_120"/>
          <p:cNvPicPr preferRelativeResize="0"/>
          <p:nvPr/>
        </p:nvPicPr>
        <p:blipFill rotWithShape="1">
          <a:blip r:embed="rId6">
            <a:alphaModFix/>
          </a:blip>
          <a:srcRect/>
          <a:stretch/>
        </p:blipFill>
        <p:spPr>
          <a:xfrm>
            <a:off x="4455211" y="1622137"/>
            <a:ext cx="9266400" cy="6782999"/>
          </a:xfrm>
          <a:prstGeom prst="rect">
            <a:avLst/>
          </a:prstGeom>
          <a:noFill/>
          <a:ln>
            <a:noFill/>
          </a:ln>
        </p:spPr>
      </p:pic>
      <p:sp>
        <p:nvSpPr>
          <p:cNvPr id="628" name="Google Shape;628;gfe328bf1ee_0_120"/>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g146bf5c50ed_0_150"/>
          <p:cNvSpPr txBox="1"/>
          <p:nvPr/>
        </p:nvSpPr>
        <p:spPr>
          <a:xfrm>
            <a:off x="883826" y="420075"/>
            <a:ext cx="17473800" cy="8580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chemeClr val="dk1"/>
              </a:buClr>
              <a:buSzPts val="4600"/>
              <a:buFont typeface="Arial"/>
              <a:buNone/>
            </a:pPr>
            <a:r>
              <a:rPr lang="lt-LT" sz="4600" b="1" i="0" u="none" strike="noStrike" cap="none">
                <a:solidFill>
                  <a:srgbClr val="056839"/>
                </a:solidFill>
                <a:latin typeface="Calibri"/>
                <a:ea typeface="Calibri"/>
                <a:cs typeface="Calibri"/>
                <a:sym typeface="Calibri"/>
              </a:rPr>
              <a:t>Teema 3: Vee väljavedu (VIRTUAALNE VESI) ja VESI JALGUSJÄRJED</a:t>
            </a:r>
            <a:endParaRPr sz="2600" b="1" i="0" u="none" strike="noStrike" cap="none">
              <a:solidFill>
                <a:srgbClr val="C55A11"/>
              </a:solidFill>
              <a:latin typeface="Calibri"/>
              <a:ea typeface="Calibri"/>
              <a:cs typeface="Calibri"/>
              <a:sym typeface="Calibri"/>
            </a:endParaRPr>
          </a:p>
        </p:txBody>
      </p:sp>
      <p:sp>
        <p:nvSpPr>
          <p:cNvPr id="634" name="Google Shape;634;g146bf5c50ed_0_150"/>
          <p:cNvSpPr txBox="1"/>
          <p:nvPr/>
        </p:nvSpPr>
        <p:spPr>
          <a:xfrm>
            <a:off x="967617" y="1491300"/>
            <a:ext cx="4093500" cy="4703100"/>
          </a:xfrm>
          <a:prstGeom prst="rect">
            <a:avLst/>
          </a:prstGeom>
          <a:noFill/>
          <a:ln>
            <a:noFill/>
          </a:ln>
        </p:spPr>
        <p:txBody>
          <a:bodyPr spcFirstLastPara="1" wrap="square" lIns="148575" tIns="74275" rIns="148575" bIns="74275" anchor="t" anchorCtr="0">
            <a:spAutoFit/>
          </a:bodyPr>
          <a:lstStyle/>
          <a:p>
            <a:pPr marL="0" marR="0" lvl="0" indent="0" algn="l" rtl="0">
              <a:lnSpc>
                <a:spcPct val="115000"/>
              </a:lnSpc>
              <a:spcBef>
                <a:spcPts val="0"/>
              </a:spcBef>
              <a:spcAft>
                <a:spcPts val="0"/>
              </a:spcAft>
              <a:buClr>
                <a:schemeClr val="dk1"/>
              </a:buClr>
              <a:buSzPts val="1800"/>
              <a:buFont typeface="Arial"/>
              <a:buNone/>
            </a:pPr>
            <a:r>
              <a:rPr lang="lt-LT" sz="2900" b="1" i="0" u="none" strike="noStrike" cap="none">
                <a:solidFill>
                  <a:srgbClr val="056839"/>
                </a:solidFill>
                <a:latin typeface="Calibri"/>
                <a:ea typeface="Calibri"/>
                <a:cs typeface="Calibri"/>
                <a:sym typeface="Calibri"/>
              </a:rPr>
              <a:t>Isikliku vee jalajälje abil arvutatakse vee kogus, mida inimene kasutab iga päev</a:t>
            </a:r>
            <a:r>
              <a:rPr lang="lt-LT" sz="2900" b="0" i="0" u="none" strike="noStrike" cap="none">
                <a:solidFill>
                  <a:srgbClr val="056839"/>
                </a:solidFill>
                <a:latin typeface="Calibri"/>
                <a:ea typeface="Calibri"/>
                <a:cs typeface="Calibri"/>
                <a:sym typeface="Calibri"/>
              </a:rPr>
              <a:t>: toidu tarbimine, majapidamises tarbitav vesi - siseruumides, majapidamises tarbitav vesi - väljas, tööstuskaupade tarbimine.</a:t>
            </a:r>
            <a:endParaRPr sz="2900" b="0" i="0" u="none" strike="noStrike" cap="none">
              <a:solidFill>
                <a:srgbClr val="056839"/>
              </a:solidFill>
              <a:latin typeface="Calibri"/>
              <a:ea typeface="Calibri"/>
              <a:cs typeface="Calibri"/>
              <a:sym typeface="Calibri"/>
            </a:endParaRPr>
          </a:p>
        </p:txBody>
      </p:sp>
      <p:sp>
        <p:nvSpPr>
          <p:cNvPr id="635" name="Google Shape;635;g146bf5c50ed_0_150"/>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636" name="Google Shape;636;g146bf5c50ed_0_150"/>
          <p:cNvSpPr/>
          <p:nvPr/>
        </p:nvSpPr>
        <p:spPr>
          <a:xfrm rot="-5400000">
            <a:off x="15308835" y="5021848"/>
            <a:ext cx="102864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637" name="Google Shape;637;g146bf5c50ed_0_150"/>
          <p:cNvSpPr/>
          <p:nvPr/>
        </p:nvSpPr>
        <p:spPr>
          <a:xfrm>
            <a:off x="1130179" y="1203519"/>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638" name="Google Shape;638;g146bf5c50ed_0_150"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639" name="Google Shape;639;g146bf5c50ed_0_150"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pic>
        <p:nvPicPr>
          <p:cNvPr id="640" name="Google Shape;640;g146bf5c50ed_0_150"/>
          <p:cNvPicPr preferRelativeResize="0"/>
          <p:nvPr/>
        </p:nvPicPr>
        <p:blipFill rotWithShape="1">
          <a:blip r:embed="rId5">
            <a:alphaModFix/>
          </a:blip>
          <a:srcRect/>
          <a:stretch/>
        </p:blipFill>
        <p:spPr>
          <a:xfrm>
            <a:off x="5428097" y="1724850"/>
            <a:ext cx="12275362" cy="6379613"/>
          </a:xfrm>
          <a:prstGeom prst="rect">
            <a:avLst/>
          </a:prstGeom>
          <a:noFill/>
          <a:ln>
            <a:noFill/>
          </a:ln>
        </p:spPr>
      </p:pic>
      <p:sp>
        <p:nvSpPr>
          <p:cNvPr id="641" name="Google Shape;641;g146bf5c50ed_0_150"/>
          <p:cNvSpPr txBox="1"/>
          <p:nvPr/>
        </p:nvSpPr>
        <p:spPr>
          <a:xfrm>
            <a:off x="5475980" y="8104463"/>
            <a:ext cx="11205900" cy="14085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lt-LT" sz="1800" b="0" i="0" u="none" strike="noStrike" cap="none">
                <a:solidFill>
                  <a:srgbClr val="000000"/>
                </a:solidFill>
                <a:latin typeface="Calibri"/>
                <a:ea typeface="Calibri"/>
                <a:cs typeface="Calibri"/>
                <a:sym typeface="Calibri"/>
              </a:rPr>
              <a:t>Pildi allikas: </a:t>
            </a:r>
            <a:r>
              <a:rPr lang="lt-LT" sz="1800" b="0" i="0" u="sng" strike="noStrike" cap="none">
                <a:solidFill>
                  <a:schemeClr val="hlink"/>
                </a:solidFill>
                <a:latin typeface="Calibri"/>
                <a:ea typeface="Calibri"/>
                <a:cs typeface="Calibri"/>
                <a:sym typeface="Calibri"/>
                <a:hlinkClick r:id="rId6"/>
              </a:rPr>
              <a:t>https://www.plantagbiosciences.org/people/grant-schooley/2017/05/30/a-primer-on-water-footprints/</a:t>
            </a: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lt-LT"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2" name="Google Shape;642;g146bf5c50ed_0_150"/>
          <p:cNvSpPr txBox="1"/>
          <p:nvPr/>
        </p:nvSpPr>
        <p:spPr>
          <a:xfrm>
            <a:off x="1470909" y="6540525"/>
            <a:ext cx="3902700" cy="17625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chemeClr val="dk1"/>
              </a:buClr>
              <a:buSzPts val="1800"/>
              <a:buFont typeface="Arial"/>
              <a:buNone/>
            </a:pPr>
            <a:r>
              <a:rPr lang="lt-LT" sz="1800" b="1" i="0" u="none" strike="noStrike" cap="none">
                <a:solidFill>
                  <a:srgbClr val="056839"/>
                </a:solidFill>
                <a:latin typeface="Calibri"/>
                <a:ea typeface="Calibri"/>
                <a:cs typeface="Calibri"/>
                <a:sym typeface="Calibri"/>
              </a:rPr>
              <a:t>Isikliku vee jalajälje kalkulaator</a:t>
            </a:r>
            <a:endParaRPr sz="1800" b="1"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lt-LT" sz="1800" b="0" i="0" u="sng" strike="noStrike" cap="none">
                <a:solidFill>
                  <a:srgbClr val="1155CC"/>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https://waterfootprint.org/en/resources/interactive-tools/personal-water-footprint-calculator/</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Calibri"/>
              <a:ea typeface="Calibri"/>
              <a:cs typeface="Calibri"/>
              <a:sym typeface="Calibri"/>
            </a:endParaRPr>
          </a:p>
        </p:txBody>
      </p:sp>
      <p:pic>
        <p:nvPicPr>
          <p:cNvPr id="643" name="Google Shape;643;g146bf5c50ed_0_150"/>
          <p:cNvPicPr preferRelativeResize="0"/>
          <p:nvPr/>
        </p:nvPicPr>
        <p:blipFill rotWithShape="1">
          <a:blip r:embed="rId8">
            <a:alphaModFix/>
          </a:blip>
          <a:srcRect/>
          <a:stretch/>
        </p:blipFill>
        <p:spPr>
          <a:xfrm>
            <a:off x="883828" y="6750637"/>
            <a:ext cx="537638" cy="5580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g146bf5c50ed_0_111"/>
          <p:cNvSpPr txBox="1"/>
          <p:nvPr/>
        </p:nvSpPr>
        <p:spPr>
          <a:xfrm>
            <a:off x="853919" y="935138"/>
            <a:ext cx="18305400" cy="23049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chemeClr val="dk1"/>
              </a:buClr>
              <a:buSzPts val="5200"/>
              <a:buFont typeface="Arial"/>
              <a:buNone/>
            </a:pPr>
            <a:r>
              <a:rPr lang="lt-LT" sz="5200" b="1" i="0" u="none" strike="noStrike" cap="none">
                <a:solidFill>
                  <a:srgbClr val="056839"/>
                </a:solidFill>
                <a:latin typeface="Calibri"/>
                <a:ea typeface="Calibri"/>
                <a:cs typeface="Calibri"/>
                <a:sym typeface="Calibri"/>
              </a:rPr>
              <a:t>Vee väljavedu (VIRTUAALVESI) ja VEE JALGUSJÄRJED (VEE)</a:t>
            </a:r>
            <a:endParaRPr sz="3300" b="1" i="0" u="none" strike="noStrike" cap="none">
              <a:solidFill>
                <a:srgbClr val="C55A1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5900"/>
              <a:buFont typeface="Arial"/>
              <a:buNone/>
            </a:pPr>
            <a:r>
              <a:rPr lang="lt-LT" sz="5900" b="1" i="0" u="none" strike="noStrike" cap="none">
                <a:solidFill>
                  <a:srgbClr val="056839"/>
                </a:solidFill>
                <a:latin typeface="Calibri"/>
                <a:ea typeface="Calibri"/>
                <a:cs typeface="Calibri"/>
                <a:sym typeface="Calibri"/>
              </a:rPr>
              <a:t> </a:t>
            </a:r>
            <a:endParaRPr sz="29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Calibri"/>
              <a:ea typeface="Calibri"/>
              <a:cs typeface="Calibri"/>
              <a:sym typeface="Calibri"/>
            </a:endParaRPr>
          </a:p>
        </p:txBody>
      </p:sp>
      <p:sp>
        <p:nvSpPr>
          <p:cNvPr id="649" name="Google Shape;649;g146bf5c50ed_0_111"/>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650" name="Google Shape;650;g146bf5c50ed_0_111"/>
          <p:cNvSpPr/>
          <p:nvPr/>
        </p:nvSpPr>
        <p:spPr>
          <a:xfrm rot="-5400000">
            <a:off x="15308835" y="5021848"/>
            <a:ext cx="102864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651" name="Google Shape;651;g146bf5c50ed_0_111"/>
          <p:cNvSpPr/>
          <p:nvPr/>
        </p:nvSpPr>
        <p:spPr>
          <a:xfrm>
            <a:off x="1034414" y="1758444"/>
            <a:ext cx="6281400" cy="1053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652" name="Google Shape;652;g146bf5c50ed_0_111"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653" name="Google Shape;653;g146bf5c50ed_0_111"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sp>
        <p:nvSpPr>
          <p:cNvPr id="654" name="Google Shape;654;g146bf5c50ed_0_111"/>
          <p:cNvSpPr txBox="1"/>
          <p:nvPr/>
        </p:nvSpPr>
        <p:spPr>
          <a:xfrm>
            <a:off x="1087253" y="2257238"/>
            <a:ext cx="6882000" cy="6799500"/>
          </a:xfrm>
          <a:prstGeom prst="rect">
            <a:avLst/>
          </a:prstGeom>
          <a:noFill/>
          <a:ln>
            <a:noFill/>
          </a:ln>
        </p:spPr>
        <p:txBody>
          <a:bodyPr spcFirstLastPara="1" wrap="square" lIns="148575" tIns="74275" rIns="148575" bIns="74275" anchor="t" anchorCtr="0">
            <a:spAutoFit/>
          </a:bodyPr>
          <a:lstStyle/>
          <a:p>
            <a:pPr marL="0" marR="0" lvl="0" indent="0" algn="l" rtl="0">
              <a:lnSpc>
                <a:spcPct val="150000"/>
              </a:lnSpc>
              <a:spcBef>
                <a:spcPts val="0"/>
              </a:spcBef>
              <a:spcAft>
                <a:spcPts val="0"/>
              </a:spcAft>
              <a:buClr>
                <a:schemeClr val="dk1"/>
              </a:buClr>
              <a:buSzPts val="1800"/>
              <a:buFont typeface="Arial"/>
              <a:buNone/>
            </a:pPr>
            <a:r>
              <a:rPr lang="lt-LT" sz="2800" b="0" i="0" u="none" strike="noStrike" cap="none">
                <a:solidFill>
                  <a:srgbClr val="056839"/>
                </a:solidFill>
                <a:latin typeface="Calibri"/>
                <a:ea typeface="Calibri"/>
                <a:cs typeface="Calibri"/>
                <a:sym typeface="Calibri"/>
              </a:rPr>
              <a:t>Meie globaalses majanduses </a:t>
            </a:r>
            <a:r>
              <a:rPr lang="lt-LT" sz="2800" b="1" i="0" u="none" strike="noStrike" cap="none">
                <a:solidFill>
                  <a:srgbClr val="056839"/>
                </a:solidFill>
                <a:latin typeface="Calibri"/>
                <a:ea typeface="Calibri"/>
                <a:cs typeface="Calibri"/>
                <a:sym typeface="Calibri"/>
              </a:rPr>
              <a:t>"sööb" </a:t>
            </a:r>
            <a:r>
              <a:rPr lang="lt-LT" sz="2800" b="0" i="0" u="none" strike="noStrike" cap="none">
                <a:solidFill>
                  <a:srgbClr val="056839"/>
                </a:solidFill>
                <a:latin typeface="Calibri"/>
                <a:ea typeface="Calibri"/>
                <a:cs typeface="Calibri"/>
                <a:sym typeface="Calibri"/>
              </a:rPr>
              <a:t>iga tarbija keskmiselt </a:t>
            </a:r>
            <a:r>
              <a:rPr lang="lt-LT" sz="2800" b="1" i="0" u="none" strike="noStrike" cap="none">
                <a:solidFill>
                  <a:srgbClr val="056839"/>
                </a:solidFill>
                <a:latin typeface="Calibri"/>
                <a:ea typeface="Calibri"/>
                <a:cs typeface="Calibri"/>
                <a:sym typeface="Calibri"/>
              </a:rPr>
              <a:t>5 000 liitrit vett päevas (sõltuvalt elukohast ja toiduainetest 1 500 kuni 10 000 liitrit päevas)</a:t>
            </a:r>
            <a:r>
              <a:rPr lang="lt-LT" sz="2800" b="0" i="0" u="none" strike="noStrike" cap="none">
                <a:solidFill>
                  <a:srgbClr val="056839"/>
                </a:solidFill>
                <a:latin typeface="Calibri"/>
                <a:ea typeface="Calibri"/>
                <a:cs typeface="Calibri"/>
                <a:sym typeface="Calibri"/>
              </a:rPr>
              <a:t>. </a:t>
            </a:r>
            <a:endParaRPr sz="2800" b="0" i="0" u="none" strike="noStrike" cap="none">
              <a:solidFill>
                <a:srgbClr val="056839"/>
              </a:solidFill>
              <a:latin typeface="Calibri"/>
              <a:ea typeface="Calibri"/>
              <a:cs typeface="Calibri"/>
              <a:sym typeface="Calibri"/>
            </a:endParaRPr>
          </a:p>
          <a:p>
            <a:pPr marL="0" marR="0" lvl="0" indent="0" algn="l" rtl="0">
              <a:lnSpc>
                <a:spcPct val="150000"/>
              </a:lnSpc>
              <a:spcBef>
                <a:spcPts val="0"/>
              </a:spcBef>
              <a:spcAft>
                <a:spcPts val="0"/>
              </a:spcAft>
              <a:buClr>
                <a:schemeClr val="dk1"/>
              </a:buClr>
              <a:buSzPts val="1800"/>
              <a:buFont typeface="Arial"/>
              <a:buNone/>
            </a:pPr>
            <a:r>
              <a:rPr lang="lt-LT" sz="2800" b="0" i="0" u="none" strike="noStrike" cap="none">
                <a:solidFill>
                  <a:srgbClr val="056839"/>
                </a:solidFill>
                <a:latin typeface="Calibri"/>
                <a:ea typeface="Calibri"/>
                <a:cs typeface="Calibri"/>
                <a:sym typeface="Calibri"/>
              </a:rPr>
              <a:t>Kõigil, mida me kasutame või tarbime, on vee jalajälg, mõnikord meie elukoha lähedal, kuid sageli ka kaugemal asuvates jõgikondades, isegi teistes riikides.</a:t>
            </a:r>
            <a:endParaRPr sz="28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lt-LT" sz="1800" b="0" i="0" u="sng" strike="noStrike" cap="none">
                <a:solidFill>
                  <a:schemeClr val="hlink"/>
                </a:solidFill>
                <a:latin typeface="Calibri"/>
                <a:ea typeface="Calibri"/>
                <a:cs typeface="Calibri"/>
                <a:sym typeface="Calibri"/>
                <a:hlinkClick r:id="rId5"/>
              </a:rPr>
              <a:t>https://waterfootprint.org/en/water-footprint/personal-water-footprint/</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5" name="Google Shape;655;g146bf5c50ed_0_111"/>
          <p:cNvSpPr txBox="1"/>
          <p:nvPr/>
        </p:nvSpPr>
        <p:spPr>
          <a:xfrm>
            <a:off x="10745958" y="7249988"/>
            <a:ext cx="8150100" cy="17163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lt-LT" sz="2300" b="0" i="0" u="none" strike="noStrike" cap="none">
                <a:solidFill>
                  <a:srgbClr val="056839"/>
                </a:solidFill>
                <a:latin typeface="Calibri"/>
                <a:ea typeface="Calibri"/>
                <a:cs typeface="Calibri"/>
                <a:sym typeface="Calibri"/>
              </a:rPr>
              <a:t>Kuidas vähendada meie veejalajälge jätkusuutlikule tasemele?</a:t>
            </a:r>
            <a:endParaRPr sz="23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r>
              <a:rPr lang="lt-LT" sz="2300" b="0" i="0" u="sng" strike="noStrike" cap="none">
                <a:solidFill>
                  <a:schemeClr val="hlink"/>
                </a:solidFill>
                <a:latin typeface="Calibri"/>
                <a:ea typeface="Calibri"/>
                <a:cs typeface="Calibri"/>
                <a:sym typeface="Calibri"/>
                <a:hlinkClick r:id="rId6"/>
              </a:rPr>
              <a:t>https://www.un.org/en/chronicle/article/how-reduce-our-water-footprint-sustainable-level</a:t>
            </a:r>
            <a:endParaRPr sz="23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56839"/>
              </a:solidFill>
              <a:latin typeface="Calibri"/>
              <a:ea typeface="Calibri"/>
              <a:cs typeface="Calibri"/>
              <a:sym typeface="Calibri"/>
            </a:endParaRPr>
          </a:p>
        </p:txBody>
      </p:sp>
      <p:pic>
        <p:nvPicPr>
          <p:cNvPr id="656" name="Google Shape;656;g146bf5c50ed_0_111"/>
          <p:cNvPicPr preferRelativeResize="0"/>
          <p:nvPr/>
        </p:nvPicPr>
        <p:blipFill rotWithShape="1">
          <a:blip r:embed="rId7">
            <a:alphaModFix/>
          </a:blip>
          <a:srcRect/>
          <a:stretch/>
        </p:blipFill>
        <p:spPr>
          <a:xfrm>
            <a:off x="10141115" y="7484737"/>
            <a:ext cx="537638" cy="558075"/>
          </a:xfrm>
          <a:prstGeom prst="rect">
            <a:avLst/>
          </a:prstGeom>
          <a:noFill/>
          <a:ln>
            <a:noFill/>
          </a:ln>
        </p:spPr>
      </p:pic>
      <p:sp>
        <p:nvSpPr>
          <p:cNvPr id="657" name="Google Shape;657;g146bf5c50ed_0_111"/>
          <p:cNvSpPr txBox="1"/>
          <p:nvPr/>
        </p:nvSpPr>
        <p:spPr>
          <a:xfrm>
            <a:off x="8825625" y="2180963"/>
            <a:ext cx="9905700" cy="2670600"/>
          </a:xfrm>
          <a:prstGeom prst="rect">
            <a:avLst/>
          </a:prstGeom>
          <a:noFill/>
          <a:ln>
            <a:noFill/>
          </a:ln>
        </p:spPr>
        <p:txBody>
          <a:bodyPr spcFirstLastPara="1" wrap="square" lIns="148575" tIns="148575" rIns="148575" bIns="148575" anchor="t" anchorCtr="0">
            <a:spAutoFit/>
          </a:bodyPr>
          <a:lstStyle/>
          <a:p>
            <a:pPr marL="0" marR="0" lvl="0" indent="0" algn="l" rtl="0">
              <a:lnSpc>
                <a:spcPct val="150000"/>
              </a:lnSpc>
              <a:spcBef>
                <a:spcPts val="0"/>
              </a:spcBef>
              <a:spcAft>
                <a:spcPts val="0"/>
              </a:spcAft>
              <a:buClr>
                <a:srgbClr val="000000"/>
              </a:buClr>
              <a:buSzPts val="2800"/>
              <a:buFont typeface="Arial"/>
              <a:buNone/>
            </a:pPr>
            <a:r>
              <a:rPr lang="lt-LT" sz="2800" b="0" i="0" u="none" strike="noStrike" cap="none">
                <a:solidFill>
                  <a:srgbClr val="056839"/>
                </a:solidFill>
                <a:latin typeface="Calibri"/>
                <a:ea typeface="Calibri"/>
                <a:cs typeface="Calibri"/>
                <a:sym typeface="Calibri"/>
              </a:rPr>
              <a:t>Kui me tahame </a:t>
            </a:r>
            <a:r>
              <a:rPr lang="lt-LT" sz="2800" b="1" i="0" u="none" strike="noStrike" cap="none">
                <a:solidFill>
                  <a:srgbClr val="056839"/>
                </a:solidFill>
                <a:latin typeface="Calibri"/>
                <a:ea typeface="Calibri"/>
                <a:cs typeface="Calibri"/>
                <a:sym typeface="Calibri"/>
              </a:rPr>
              <a:t>stabiliseerida oma kogu veejalajälge</a:t>
            </a:r>
            <a:r>
              <a:rPr lang="lt-LT" sz="2800" b="0" i="0" u="none" strike="noStrike" cap="none">
                <a:solidFill>
                  <a:srgbClr val="056839"/>
                </a:solidFill>
                <a:latin typeface="Calibri"/>
                <a:ea typeface="Calibri"/>
                <a:cs typeface="Calibri"/>
                <a:sym typeface="Calibri"/>
              </a:rPr>
              <a:t>, vältides selle edasist suurenemist, </a:t>
            </a:r>
            <a:r>
              <a:rPr lang="lt-LT" sz="2800" b="1" i="0" u="none" strike="noStrike" cap="none">
                <a:solidFill>
                  <a:srgbClr val="056839"/>
                </a:solidFill>
                <a:latin typeface="Calibri"/>
                <a:ea typeface="Calibri"/>
                <a:cs typeface="Calibri"/>
                <a:sym typeface="Calibri"/>
              </a:rPr>
              <a:t>peab keskmine aastane tarbimine inimese kohta vähenema 1385 kuupmeetrilt 2000. aastal 835 kuupmeetrini aastaks 2100, mis on </a:t>
            </a:r>
            <a:r>
              <a:rPr lang="lt-LT" sz="2800" b="0" i="0" u="none" strike="noStrike" cap="none">
                <a:solidFill>
                  <a:srgbClr val="056839"/>
                </a:solidFill>
                <a:latin typeface="Calibri"/>
                <a:ea typeface="Calibri"/>
                <a:cs typeface="Calibri"/>
                <a:sym typeface="Calibri"/>
              </a:rPr>
              <a:t>tingitud prognoositavast rahvastiku kasvust.</a:t>
            </a:r>
            <a:endParaRPr sz="2300" b="0" i="0" u="none" strike="noStrike" cap="none">
              <a:solidFill>
                <a:srgbClr val="000000"/>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pic>
        <p:nvPicPr>
          <p:cNvPr id="662" name="Google Shape;662;g14749300861_0_22"/>
          <p:cNvPicPr preferRelativeResize="0"/>
          <p:nvPr/>
        </p:nvPicPr>
        <p:blipFill rotWithShape="1">
          <a:blip r:embed="rId3">
            <a:alphaModFix/>
          </a:blip>
          <a:srcRect/>
          <a:stretch/>
        </p:blipFill>
        <p:spPr>
          <a:xfrm>
            <a:off x="513506" y="1122450"/>
            <a:ext cx="19160463" cy="7765801"/>
          </a:xfrm>
          <a:prstGeom prst="rect">
            <a:avLst/>
          </a:prstGeom>
          <a:noFill/>
          <a:ln>
            <a:noFill/>
          </a:ln>
        </p:spPr>
      </p:pic>
      <p:pic>
        <p:nvPicPr>
          <p:cNvPr id="663" name="Google Shape;663;g14749300861_0_22" descr="Logo&#10;&#10;Description automatically generated"/>
          <p:cNvPicPr preferRelativeResize="0"/>
          <p:nvPr/>
        </p:nvPicPr>
        <p:blipFill rotWithShape="1">
          <a:blip r:embed="rId4">
            <a:alphaModFix/>
          </a:blip>
          <a:srcRect/>
          <a:stretch/>
        </p:blipFill>
        <p:spPr>
          <a:xfrm>
            <a:off x="279021" y="9106292"/>
            <a:ext cx="2025614" cy="996885"/>
          </a:xfrm>
          <a:prstGeom prst="rect">
            <a:avLst/>
          </a:prstGeom>
          <a:noFill/>
          <a:ln>
            <a:noFill/>
          </a:ln>
        </p:spPr>
      </p:pic>
      <p:pic>
        <p:nvPicPr>
          <p:cNvPr id="664" name="Google Shape;664;g14749300861_0_22" descr="Graphical user interface, text&#10;&#10;Description automatically generated"/>
          <p:cNvPicPr preferRelativeResize="0"/>
          <p:nvPr/>
        </p:nvPicPr>
        <p:blipFill rotWithShape="1">
          <a:blip r:embed="rId5">
            <a:alphaModFix/>
          </a:blip>
          <a:srcRect/>
          <a:stretch/>
        </p:blipFill>
        <p:spPr>
          <a:xfrm>
            <a:off x="3131911" y="9240848"/>
            <a:ext cx="3468962" cy="727772"/>
          </a:xfrm>
          <a:prstGeom prst="rect">
            <a:avLst/>
          </a:prstGeom>
          <a:noFill/>
          <a:ln>
            <a:noFill/>
          </a:ln>
        </p:spPr>
      </p:pic>
      <p:sp>
        <p:nvSpPr>
          <p:cNvPr id="665" name="Google Shape;665;g14749300861_0_22"/>
          <p:cNvSpPr/>
          <p:nvPr/>
        </p:nvSpPr>
        <p:spPr>
          <a:xfrm rot="-5400000" flipH="1">
            <a:off x="15316338" y="5029649"/>
            <a:ext cx="10287000" cy="2277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666" name="Google Shape;666;g14749300861_0_22"/>
          <p:cNvSpPr txBox="1"/>
          <p:nvPr/>
        </p:nvSpPr>
        <p:spPr>
          <a:xfrm>
            <a:off x="728028" y="256050"/>
            <a:ext cx="17186700" cy="16584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chemeClr val="dk1"/>
              </a:buClr>
              <a:buSzPts val="4600"/>
              <a:buFont typeface="Arial"/>
              <a:buNone/>
            </a:pPr>
            <a:r>
              <a:rPr lang="lt-LT" sz="4600" b="1" i="0" u="none" strike="noStrike" cap="none">
                <a:solidFill>
                  <a:srgbClr val="056839"/>
                </a:solidFill>
                <a:latin typeface="Calibri"/>
                <a:ea typeface="Calibri"/>
                <a:cs typeface="Calibri"/>
                <a:sym typeface="Calibri"/>
              </a:rPr>
              <a:t>Teema 3: Vee väljavedu (VIRTUAALNE VESI) ja VESI JALGUSJÄRJED</a:t>
            </a:r>
            <a:endParaRPr sz="5200" b="1"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5200"/>
              <a:buFont typeface="Arial"/>
              <a:buNone/>
            </a:pPr>
            <a:endParaRPr sz="5200" b="1" i="0" u="none" strike="noStrike" cap="none">
              <a:solidFill>
                <a:srgbClr val="056839"/>
              </a:solidFill>
              <a:latin typeface="Calibri"/>
              <a:ea typeface="Calibri"/>
              <a:cs typeface="Calibri"/>
              <a:sym typeface="Calibri"/>
            </a:endParaRPr>
          </a:p>
        </p:txBody>
      </p:sp>
      <p:sp>
        <p:nvSpPr>
          <p:cNvPr id="667" name="Google Shape;667;g14749300861_0_22"/>
          <p:cNvSpPr txBox="1"/>
          <p:nvPr/>
        </p:nvSpPr>
        <p:spPr>
          <a:xfrm>
            <a:off x="11163814" y="7769969"/>
            <a:ext cx="10087500" cy="5001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lt-LT" sz="1300" b="0" i="0" u="none" strike="noStrike" cap="none">
                <a:solidFill>
                  <a:srgbClr val="000000"/>
                </a:solidFill>
                <a:latin typeface="Calibri"/>
                <a:ea typeface="Calibri"/>
                <a:cs typeface="Calibri"/>
                <a:sym typeface="Calibri"/>
              </a:rPr>
              <a:t>Pildi allikas: https://elevencoffees.com/coffee-production-101-how-is-coffee-produced-and-processed/</a:t>
            </a:r>
            <a:endParaRPr sz="1300" b="0" i="0" u="none" strike="noStrike" cap="none">
              <a:solidFill>
                <a:srgbClr val="000000"/>
              </a:solidFill>
              <a:latin typeface="Calibri"/>
              <a:ea typeface="Calibri"/>
              <a:cs typeface="Calibri"/>
              <a:sym typeface="Calibri"/>
            </a:endParaRPr>
          </a:p>
        </p:txBody>
      </p:sp>
      <p:sp>
        <p:nvSpPr>
          <p:cNvPr id="668" name="Google Shape;668;g14749300861_0_22"/>
          <p:cNvSpPr txBox="1"/>
          <p:nvPr/>
        </p:nvSpPr>
        <p:spPr>
          <a:xfrm>
            <a:off x="1180406" y="2041463"/>
            <a:ext cx="9547800" cy="6540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Calibri"/>
              <a:ea typeface="Calibri"/>
              <a:cs typeface="Calibri"/>
              <a:sym typeface="Calibri"/>
            </a:endParaRPr>
          </a:p>
        </p:txBody>
      </p:sp>
      <p:sp>
        <p:nvSpPr>
          <p:cNvPr id="669" name="Google Shape;669;g14749300861_0_22"/>
          <p:cNvSpPr txBox="1"/>
          <p:nvPr/>
        </p:nvSpPr>
        <p:spPr>
          <a:xfrm>
            <a:off x="7044191" y="3269550"/>
            <a:ext cx="3684000" cy="3747900"/>
          </a:xfrm>
          <a:prstGeom prst="rect">
            <a:avLst/>
          </a:prstGeom>
          <a:noFill/>
          <a:ln>
            <a:noFill/>
          </a:ln>
        </p:spPr>
        <p:txBody>
          <a:bodyPr spcFirstLastPara="1" wrap="square" lIns="148575" tIns="148575" rIns="148575" bIns="148575" anchor="t" anchorCtr="0">
            <a:spAutoFit/>
          </a:bodyPr>
          <a:lstStyle/>
          <a:p>
            <a:pPr marL="0" marR="0" lvl="0" indent="0" algn="just" rtl="0">
              <a:lnSpc>
                <a:spcPct val="100000"/>
              </a:lnSpc>
              <a:spcBef>
                <a:spcPts val="0"/>
              </a:spcBef>
              <a:spcAft>
                <a:spcPts val="0"/>
              </a:spcAft>
              <a:buClr>
                <a:srgbClr val="000000"/>
              </a:buClr>
              <a:buSzPts val="3200"/>
              <a:buFont typeface="Arial"/>
              <a:buNone/>
            </a:pPr>
            <a:r>
              <a:rPr lang="lt-LT" sz="3200" b="0" i="0" u="none" strike="noStrike" cap="none">
                <a:solidFill>
                  <a:srgbClr val="056839"/>
                </a:solidFill>
                <a:latin typeface="Calibri"/>
                <a:ea typeface="Calibri"/>
                <a:cs typeface="Calibri"/>
                <a:sym typeface="Calibri"/>
              </a:rPr>
              <a:t>Tass hommikukohvi kulutab </a:t>
            </a:r>
            <a:r>
              <a:rPr lang="lt-LT" sz="3200" b="1" i="0" u="none" strike="noStrike" cap="none">
                <a:solidFill>
                  <a:srgbClr val="056839"/>
                </a:solidFill>
                <a:uFill>
                  <a:noFill/>
                </a:uFill>
                <a:latin typeface="Calibri"/>
                <a:ea typeface="Calibri"/>
                <a:cs typeface="Calibri"/>
                <a:sym typeface="Calibri"/>
                <a:hlinkClick r:id="rId6">
                  <a:extLst>
                    <a:ext uri="{A12FA001-AC4F-418D-AE19-62706E023703}">
                      <ahyp:hlinkClr xmlns:ahyp="http://schemas.microsoft.com/office/drawing/2018/hyperlinkcolor" val="tx"/>
                    </a:ext>
                  </a:extLst>
                </a:hlinkClick>
              </a:rPr>
              <a:t>140 liitrit vett</a:t>
            </a:r>
            <a:r>
              <a:rPr lang="lt-LT" sz="3200" b="1" i="0" u="none" strike="noStrike" cap="none">
                <a:solidFill>
                  <a:srgbClr val="056839"/>
                </a:solidFill>
                <a:latin typeface="Calibri"/>
                <a:ea typeface="Calibri"/>
                <a:cs typeface="Calibri"/>
                <a:sym typeface="Calibri"/>
              </a:rPr>
              <a:t>, et toota, pakendada ja saata </a:t>
            </a:r>
            <a:r>
              <a:rPr lang="lt-LT" sz="3200" b="0" i="0" u="none" strike="noStrike" cap="none">
                <a:solidFill>
                  <a:srgbClr val="056839"/>
                </a:solidFill>
                <a:latin typeface="Calibri"/>
                <a:ea typeface="Calibri"/>
                <a:cs typeface="Calibri"/>
                <a:sym typeface="Calibri"/>
              </a:rPr>
              <a:t>kohvioad lähimasse poodi.</a:t>
            </a:r>
            <a:endParaRPr sz="3600" b="0" i="0" u="none" strike="noStrike" cap="none">
              <a:solidFill>
                <a:srgbClr val="056839"/>
              </a:solidFill>
              <a:latin typeface="Calibri"/>
              <a:ea typeface="Calibri"/>
              <a:cs typeface="Calibri"/>
              <a:sym typeface="Calibri"/>
            </a:endParaRPr>
          </a:p>
        </p:txBody>
      </p:sp>
      <p:pic>
        <p:nvPicPr>
          <p:cNvPr id="670" name="Google Shape;670;g14749300861_0_22"/>
          <p:cNvPicPr preferRelativeResize="0"/>
          <p:nvPr/>
        </p:nvPicPr>
        <p:blipFill rotWithShape="1">
          <a:blip r:embed="rId7">
            <a:alphaModFix/>
          </a:blip>
          <a:srcRect/>
          <a:stretch/>
        </p:blipFill>
        <p:spPr>
          <a:xfrm>
            <a:off x="11520700" y="2916265"/>
            <a:ext cx="6693567" cy="4178176"/>
          </a:xfrm>
          <a:prstGeom prst="rect">
            <a:avLst/>
          </a:prstGeom>
          <a:noFill/>
          <a:ln>
            <a:noFill/>
          </a:ln>
        </p:spPr>
      </p:pic>
      <p:sp>
        <p:nvSpPr>
          <p:cNvPr id="671" name="Google Shape;671;g14749300861_0_22"/>
          <p:cNvSpPr txBox="1"/>
          <p:nvPr/>
        </p:nvSpPr>
        <p:spPr>
          <a:xfrm>
            <a:off x="1362614" y="7963988"/>
            <a:ext cx="3459600" cy="7002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lt-LT" sz="1300" b="0" i="0" u="none" strike="noStrike" cap="none">
                <a:solidFill>
                  <a:schemeClr val="dk1"/>
                </a:solidFill>
                <a:latin typeface="Calibri"/>
                <a:ea typeface="Calibri"/>
                <a:cs typeface="Calibri"/>
                <a:sym typeface="Calibri"/>
              </a:rPr>
              <a:t>Foto: </a:t>
            </a:r>
            <a:r>
              <a:rPr lang="lt-LT" sz="1300" b="0" i="0" u="sng" strike="noStrike" cap="none">
                <a:solidFill>
                  <a:schemeClr val="hlink"/>
                </a:solidFill>
                <a:latin typeface="Calibri"/>
                <a:ea typeface="Calibri"/>
                <a:cs typeface="Calibri"/>
                <a:sym typeface="Calibri"/>
                <a:hlinkClick r:id="rId8"/>
              </a:rPr>
              <a:t>Clay Banks </a:t>
            </a:r>
            <a:r>
              <a:rPr lang="lt-LT" sz="1300" b="0" i="0" u="none" strike="noStrike" cap="none">
                <a:solidFill>
                  <a:schemeClr val="dk1"/>
                </a:solidFill>
                <a:latin typeface="Calibri"/>
                <a:ea typeface="Calibri"/>
                <a:cs typeface="Calibri"/>
                <a:sym typeface="Calibri"/>
              </a:rPr>
              <a:t>on </a:t>
            </a:r>
            <a:r>
              <a:rPr lang="lt-LT" sz="1300" b="0" i="0" u="sng" strike="noStrike" cap="none">
                <a:solidFill>
                  <a:schemeClr val="hlink"/>
                </a:solidFill>
                <a:latin typeface="Calibri"/>
                <a:ea typeface="Calibri"/>
                <a:cs typeface="Calibri"/>
                <a:sym typeface="Calibri"/>
                <a:hlinkClick r:id="rId9"/>
              </a:rPr>
              <a:t>Unsplash</a:t>
            </a:r>
            <a:endParaRPr sz="13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300"/>
              <a:buFont typeface="Arial"/>
              <a:buNone/>
            </a:pPr>
            <a:r>
              <a:rPr lang="lt-LT" sz="1300" b="0" i="0" u="none" strike="noStrike" cap="none">
                <a:solidFill>
                  <a:srgbClr val="000000"/>
                </a:solidFill>
                <a:latin typeface="Calibri"/>
                <a:ea typeface="Calibri"/>
                <a:cs typeface="Calibri"/>
                <a:sym typeface="Calibri"/>
              </a:rPr>
              <a:t>https://unsplash.com/photos/_wkd7XBRfU4</a:t>
            </a:r>
            <a:endParaRPr sz="2300" b="0" i="0" u="none" strike="noStrike" cap="none">
              <a:solidFill>
                <a:srgbClr val="000000"/>
              </a:solidFill>
              <a:latin typeface="Calibri"/>
              <a:ea typeface="Calibri"/>
              <a:cs typeface="Calibri"/>
              <a:sym typeface="Calibri"/>
            </a:endParaRPr>
          </a:p>
        </p:txBody>
      </p:sp>
      <p:pic>
        <p:nvPicPr>
          <p:cNvPr id="672" name="Google Shape;672;g14749300861_0_22"/>
          <p:cNvPicPr preferRelativeResize="0"/>
          <p:nvPr/>
        </p:nvPicPr>
        <p:blipFill rotWithShape="1">
          <a:blip r:embed="rId10">
            <a:alphaModFix/>
          </a:blip>
          <a:srcRect/>
          <a:stretch/>
        </p:blipFill>
        <p:spPr>
          <a:xfrm>
            <a:off x="1362614" y="1338900"/>
            <a:ext cx="4478172" cy="670897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g146bf5c50ed_0_122"/>
          <p:cNvSpPr txBox="1"/>
          <p:nvPr/>
        </p:nvSpPr>
        <p:spPr>
          <a:xfrm>
            <a:off x="817594" y="646613"/>
            <a:ext cx="18168300" cy="15354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lt-LT" sz="3600" b="1" i="0" u="none" strike="noStrike" cap="none">
                <a:solidFill>
                  <a:srgbClr val="056839"/>
                </a:solidFill>
                <a:latin typeface="Calibri"/>
                <a:ea typeface="Calibri"/>
                <a:cs typeface="Calibri"/>
                <a:sym typeface="Calibri"/>
              </a:rPr>
              <a:t>Teema 3: Vee väljavedu (VIRTUAALNE VESI) ja VEE JALJAPRINT: nõuanded tarbimise ja käitumise muutmiseks, et vähendada oma vee jalajälge. </a:t>
            </a:r>
            <a:endParaRPr sz="3600" b="1"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C55A11"/>
              </a:solidFill>
              <a:latin typeface="Calibri"/>
              <a:ea typeface="Calibri"/>
              <a:cs typeface="Calibri"/>
              <a:sym typeface="Calibri"/>
            </a:endParaRPr>
          </a:p>
        </p:txBody>
      </p:sp>
      <p:sp>
        <p:nvSpPr>
          <p:cNvPr id="679" name="Google Shape;679;g146bf5c50ed_0_122"/>
          <p:cNvSpPr txBox="1"/>
          <p:nvPr/>
        </p:nvSpPr>
        <p:spPr>
          <a:xfrm>
            <a:off x="1318567" y="2355459"/>
            <a:ext cx="16933500" cy="5729700"/>
          </a:xfrm>
          <a:prstGeom prst="rect">
            <a:avLst/>
          </a:prstGeom>
          <a:noFill/>
          <a:ln>
            <a:noFill/>
          </a:ln>
        </p:spPr>
        <p:txBody>
          <a:bodyPr spcFirstLastPara="1" wrap="square" lIns="148575" tIns="74275" rIns="148575" bIns="74275" anchor="t" anchorCtr="0">
            <a:spAutoFit/>
          </a:bodyPr>
          <a:lstStyle/>
          <a:p>
            <a:pPr marL="749300" marR="0" lvl="0" indent="-565150" algn="l" rtl="0">
              <a:lnSpc>
                <a:spcPct val="115000"/>
              </a:lnSpc>
              <a:spcBef>
                <a:spcPts val="0"/>
              </a:spcBef>
              <a:spcAft>
                <a:spcPts val="0"/>
              </a:spcAft>
              <a:buClr>
                <a:srgbClr val="056839"/>
              </a:buClr>
              <a:buSzPts val="2900"/>
              <a:buFont typeface="Calibri"/>
              <a:buChar char="➢"/>
            </a:pPr>
            <a:r>
              <a:rPr lang="lt-LT" sz="2900" b="0" i="0" u="none" strike="noStrike" cap="none">
                <a:solidFill>
                  <a:srgbClr val="056839"/>
                </a:solidFill>
                <a:latin typeface="Calibri"/>
                <a:ea typeface="Calibri"/>
                <a:cs typeface="Calibri"/>
                <a:sym typeface="Calibri"/>
              </a:rPr>
              <a:t>Valige tooteid, mille päritolu, tootmine ja muud omadused on jätkusuutlikud.</a:t>
            </a:r>
            <a:endParaRPr sz="2900" b="0" i="0" u="none" strike="noStrike" cap="none">
              <a:solidFill>
                <a:srgbClr val="056839"/>
              </a:solidFill>
              <a:latin typeface="Calibri"/>
              <a:ea typeface="Calibri"/>
              <a:cs typeface="Calibri"/>
              <a:sym typeface="Calibri"/>
            </a:endParaRPr>
          </a:p>
          <a:p>
            <a:pPr marL="749300" marR="0" lvl="0" indent="-565150" algn="l" rtl="0">
              <a:lnSpc>
                <a:spcPct val="115000"/>
              </a:lnSpc>
              <a:spcBef>
                <a:spcPts val="0"/>
              </a:spcBef>
              <a:spcAft>
                <a:spcPts val="0"/>
              </a:spcAft>
              <a:buClr>
                <a:srgbClr val="056839"/>
              </a:buClr>
              <a:buSzPts val="2900"/>
              <a:buFont typeface="Calibri"/>
              <a:buChar char="➢"/>
            </a:pPr>
            <a:r>
              <a:rPr lang="lt-LT" sz="2900" b="0" i="0" u="none" strike="noStrike" cap="none">
                <a:solidFill>
                  <a:srgbClr val="056839"/>
                </a:solidFill>
                <a:latin typeface="Calibri"/>
                <a:ea typeface="Calibri"/>
                <a:cs typeface="Calibri"/>
                <a:sym typeface="Calibri"/>
              </a:rPr>
              <a:t>Söö kohalikku</a:t>
            </a:r>
            <a:endParaRPr sz="2900" b="0" i="0" u="none" strike="noStrike" cap="none">
              <a:solidFill>
                <a:srgbClr val="056839"/>
              </a:solidFill>
              <a:latin typeface="Calibri"/>
              <a:ea typeface="Calibri"/>
              <a:cs typeface="Calibri"/>
              <a:sym typeface="Calibri"/>
            </a:endParaRPr>
          </a:p>
          <a:p>
            <a:pPr marL="749300" marR="0" lvl="0" indent="-565150" algn="l" rtl="0">
              <a:lnSpc>
                <a:spcPct val="115000"/>
              </a:lnSpc>
              <a:spcBef>
                <a:spcPts val="0"/>
              </a:spcBef>
              <a:spcAft>
                <a:spcPts val="0"/>
              </a:spcAft>
              <a:buClr>
                <a:srgbClr val="056839"/>
              </a:buClr>
              <a:buSzPts val="2900"/>
              <a:buFont typeface="Calibri"/>
              <a:buChar char="➢"/>
            </a:pPr>
            <a:r>
              <a:rPr lang="lt-LT" sz="2900" b="0" i="0" u="none" strike="noStrike" cap="none">
                <a:solidFill>
                  <a:srgbClr val="056839"/>
                </a:solidFill>
                <a:latin typeface="Calibri"/>
                <a:ea typeface="Calibri"/>
                <a:cs typeface="Calibri"/>
                <a:sym typeface="Calibri"/>
              </a:rPr>
              <a:t>Säästke aktiivselt energiat, vett ja tooteid kasutamise ajal.</a:t>
            </a:r>
            <a:endParaRPr sz="2900" b="0" i="0" u="none" strike="noStrike" cap="none">
              <a:solidFill>
                <a:srgbClr val="056839"/>
              </a:solidFill>
              <a:latin typeface="Calibri"/>
              <a:ea typeface="Calibri"/>
              <a:cs typeface="Calibri"/>
              <a:sym typeface="Calibri"/>
            </a:endParaRPr>
          </a:p>
          <a:p>
            <a:pPr marL="749300" marR="0" lvl="0" indent="-565150" algn="l" rtl="0">
              <a:lnSpc>
                <a:spcPct val="115000"/>
              </a:lnSpc>
              <a:spcBef>
                <a:spcPts val="0"/>
              </a:spcBef>
              <a:spcAft>
                <a:spcPts val="0"/>
              </a:spcAft>
              <a:buClr>
                <a:srgbClr val="056839"/>
              </a:buClr>
              <a:buSzPts val="2900"/>
              <a:buFont typeface="Calibri"/>
              <a:buChar char="➢"/>
            </a:pPr>
            <a:r>
              <a:rPr lang="lt-LT" sz="2900" b="0" i="0" u="none" strike="noStrike" cap="none">
                <a:solidFill>
                  <a:srgbClr val="056839"/>
                </a:solidFill>
                <a:latin typeface="Calibri"/>
                <a:ea typeface="Calibri"/>
                <a:cs typeface="Calibri"/>
                <a:sym typeface="Calibri"/>
              </a:rPr>
              <a:t>Vähendage, taaskasutage, taaskasutage</a:t>
            </a:r>
            <a:endParaRPr sz="2900" b="0" i="0" u="none" strike="noStrike" cap="none">
              <a:solidFill>
                <a:srgbClr val="056839"/>
              </a:solidFill>
              <a:latin typeface="Calibri"/>
              <a:ea typeface="Calibri"/>
              <a:cs typeface="Calibri"/>
              <a:sym typeface="Calibri"/>
            </a:endParaRPr>
          </a:p>
          <a:p>
            <a:pPr marL="749300" marR="0" lvl="0" indent="-565150" algn="l" rtl="0">
              <a:lnSpc>
                <a:spcPct val="115000"/>
              </a:lnSpc>
              <a:spcBef>
                <a:spcPts val="0"/>
              </a:spcBef>
              <a:spcAft>
                <a:spcPts val="0"/>
              </a:spcAft>
              <a:buClr>
                <a:srgbClr val="056839"/>
              </a:buClr>
              <a:buSzPts val="2900"/>
              <a:buFont typeface="Calibri"/>
              <a:buChar char="➢"/>
            </a:pPr>
            <a:r>
              <a:rPr lang="lt-LT" sz="2900" b="0" i="0" u="none" strike="noStrike" cap="none">
                <a:solidFill>
                  <a:srgbClr val="056839"/>
                </a:solidFill>
                <a:latin typeface="Calibri"/>
                <a:ea typeface="Calibri"/>
                <a:cs typeface="Calibri"/>
                <a:sym typeface="Calibri"/>
              </a:rPr>
              <a:t>Vähendage liha- ja piimatoodete tarbimist oma toiduvalikus: 1 kg veiseliha tootmiseks on vaja 15145 liitrit vett kilogrammi kohta.</a:t>
            </a:r>
            <a:endParaRPr sz="2900" b="0" i="0" u="none" strike="noStrike" cap="none">
              <a:solidFill>
                <a:srgbClr val="056839"/>
              </a:solidFill>
              <a:latin typeface="Calibri"/>
              <a:ea typeface="Calibri"/>
              <a:cs typeface="Calibri"/>
              <a:sym typeface="Calibri"/>
            </a:endParaRPr>
          </a:p>
          <a:p>
            <a:pPr marL="749300" marR="0" lvl="0" indent="-565150" algn="l" rtl="0">
              <a:lnSpc>
                <a:spcPct val="115000"/>
              </a:lnSpc>
              <a:spcBef>
                <a:spcPts val="0"/>
              </a:spcBef>
              <a:spcAft>
                <a:spcPts val="0"/>
              </a:spcAft>
              <a:buClr>
                <a:srgbClr val="056839"/>
              </a:buClr>
              <a:buSzPts val="2900"/>
              <a:buFont typeface="Calibri"/>
              <a:buChar char="➢"/>
            </a:pPr>
            <a:r>
              <a:rPr lang="lt-LT" sz="2900" b="0" i="0" u="none" strike="noStrike" cap="none">
                <a:solidFill>
                  <a:srgbClr val="056839"/>
                </a:solidFill>
                <a:latin typeface="Calibri"/>
                <a:ea typeface="Calibri"/>
                <a:cs typeface="Calibri"/>
                <a:sym typeface="Calibri"/>
              </a:rPr>
              <a:t>Vähendage duši aega</a:t>
            </a:r>
            <a:endParaRPr sz="2900" b="0" i="0" u="none" strike="noStrike" cap="none">
              <a:solidFill>
                <a:srgbClr val="056839"/>
              </a:solidFill>
              <a:latin typeface="Calibri"/>
              <a:ea typeface="Calibri"/>
              <a:cs typeface="Calibri"/>
              <a:sym typeface="Calibri"/>
            </a:endParaRPr>
          </a:p>
          <a:p>
            <a:pPr marL="749300" marR="0" lvl="0" indent="-565150" algn="l" rtl="0">
              <a:lnSpc>
                <a:spcPct val="115000"/>
              </a:lnSpc>
              <a:spcBef>
                <a:spcPts val="0"/>
              </a:spcBef>
              <a:spcAft>
                <a:spcPts val="0"/>
              </a:spcAft>
              <a:buClr>
                <a:srgbClr val="056839"/>
              </a:buClr>
              <a:buSzPts val="2900"/>
              <a:buFont typeface="Calibri"/>
              <a:buChar char="➢"/>
            </a:pPr>
            <a:r>
              <a:rPr lang="lt-LT" sz="2900" b="0" i="0" u="none" strike="noStrike" cap="none">
                <a:solidFill>
                  <a:srgbClr val="056839"/>
                </a:solidFill>
                <a:latin typeface="Calibri"/>
                <a:ea typeface="Calibri"/>
                <a:cs typeface="Calibri"/>
                <a:sym typeface="Calibri"/>
              </a:rPr>
              <a:t>Käivitage ainult täiskoormad pesu ja nõud</a:t>
            </a:r>
            <a:endParaRPr sz="2000" b="0" i="0" u="none" strike="noStrike" cap="none">
              <a:solidFill>
                <a:srgbClr val="202124"/>
              </a:solidFill>
              <a:highlight>
                <a:srgbClr val="FFFFFF"/>
              </a:highlight>
              <a:latin typeface="Arial"/>
              <a:ea typeface="Arial"/>
              <a:cs typeface="Arial"/>
              <a:sym typeface="Arial"/>
            </a:endParaRPr>
          </a:p>
          <a:p>
            <a:pPr marL="749300" marR="0" lvl="0" indent="-508000" algn="l" rtl="0">
              <a:lnSpc>
                <a:spcPct val="115000"/>
              </a:lnSpc>
              <a:spcBef>
                <a:spcPts val="0"/>
              </a:spcBef>
              <a:spcAft>
                <a:spcPts val="0"/>
              </a:spcAft>
              <a:buClr>
                <a:srgbClr val="202124"/>
              </a:buClr>
              <a:buSzPts val="2000"/>
              <a:buFont typeface="Arial"/>
              <a:buChar char="➢"/>
            </a:pPr>
            <a:r>
              <a:rPr lang="lt-LT" sz="2900" b="0" i="0" u="none" strike="noStrike" cap="none">
                <a:solidFill>
                  <a:srgbClr val="056839"/>
                </a:solidFill>
                <a:latin typeface="Calibri"/>
                <a:ea typeface="Calibri"/>
                <a:cs typeface="Calibri"/>
                <a:sym typeface="Calibri"/>
              </a:rPr>
              <a:t>Kinnitage lekkivad kraanid, et vähendada veekaotust</a:t>
            </a:r>
            <a:endParaRPr sz="2000" b="0" i="0" u="none" strike="noStrike" cap="none">
              <a:solidFill>
                <a:srgbClr val="202124"/>
              </a:solidFill>
              <a:highlight>
                <a:srgbClr val="FFFFFF"/>
              </a:highlight>
              <a:latin typeface="Arial"/>
              <a:ea typeface="Arial"/>
              <a:cs typeface="Arial"/>
              <a:sym typeface="Arial"/>
            </a:endParaRPr>
          </a:p>
          <a:p>
            <a:pPr marL="749300" marR="0" lvl="0" indent="-565150" algn="l" rtl="0">
              <a:lnSpc>
                <a:spcPct val="115000"/>
              </a:lnSpc>
              <a:spcBef>
                <a:spcPts val="0"/>
              </a:spcBef>
              <a:spcAft>
                <a:spcPts val="0"/>
              </a:spcAft>
              <a:buClr>
                <a:srgbClr val="056839"/>
              </a:buClr>
              <a:buSzPts val="2900"/>
              <a:buFont typeface="Calibri"/>
              <a:buChar char="➢"/>
            </a:pPr>
            <a:r>
              <a:rPr lang="lt-LT" sz="2900" b="0" i="0" u="none" strike="noStrike" cap="none">
                <a:solidFill>
                  <a:srgbClr val="056839"/>
                </a:solidFill>
                <a:latin typeface="Calibri"/>
                <a:ea typeface="Calibri"/>
                <a:cs typeface="Calibri"/>
                <a:sym typeface="Calibri"/>
              </a:rPr>
              <a:t>Kasutage taimede kastmiseks pigem kastekannu kui voolikut.</a:t>
            </a:r>
            <a:endParaRPr sz="2900" b="0" i="0" u="none" strike="noStrike" cap="none">
              <a:solidFill>
                <a:srgbClr val="056839"/>
              </a:solidFill>
              <a:latin typeface="Calibri"/>
              <a:ea typeface="Calibri"/>
              <a:cs typeface="Calibri"/>
              <a:sym typeface="Calibri"/>
            </a:endParaRPr>
          </a:p>
          <a:p>
            <a:pPr marL="749300" marR="0" lvl="0" indent="-565150" algn="l" rtl="0">
              <a:lnSpc>
                <a:spcPct val="115000"/>
              </a:lnSpc>
              <a:spcBef>
                <a:spcPts val="0"/>
              </a:spcBef>
              <a:spcAft>
                <a:spcPts val="0"/>
              </a:spcAft>
              <a:buClr>
                <a:srgbClr val="056839"/>
              </a:buClr>
              <a:buSzPts val="2900"/>
              <a:buFont typeface="Calibri"/>
              <a:buChar char="➢"/>
            </a:pPr>
            <a:r>
              <a:rPr lang="lt-LT" sz="2900" b="0" i="0" u="none" strike="noStrike" cap="none">
                <a:solidFill>
                  <a:srgbClr val="056839"/>
                </a:solidFill>
                <a:latin typeface="Calibri"/>
                <a:ea typeface="Calibri"/>
                <a:cs typeface="Calibri"/>
                <a:sym typeface="Calibri"/>
              </a:rPr>
              <a:t>Paigaldage vihmavee püüdmiseks veepott</a:t>
            </a:r>
            <a:endParaRPr sz="2900" b="0" i="0" u="none" strike="noStrike" cap="none">
              <a:solidFill>
                <a:srgbClr val="056839"/>
              </a:solidFill>
              <a:latin typeface="Calibri"/>
              <a:ea typeface="Calibri"/>
              <a:cs typeface="Calibri"/>
              <a:sym typeface="Calibri"/>
            </a:endParaRPr>
          </a:p>
        </p:txBody>
      </p:sp>
      <p:sp>
        <p:nvSpPr>
          <p:cNvPr id="680" name="Google Shape;680;g146bf5c50ed_0_122"/>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681" name="Google Shape;681;g146bf5c50ed_0_122"/>
          <p:cNvSpPr/>
          <p:nvPr/>
        </p:nvSpPr>
        <p:spPr>
          <a:xfrm rot="-5400000">
            <a:off x="15308835" y="5021848"/>
            <a:ext cx="102864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682" name="Google Shape;682;g146bf5c50ed_0_122"/>
          <p:cNvSpPr/>
          <p:nvPr/>
        </p:nvSpPr>
        <p:spPr>
          <a:xfrm>
            <a:off x="1126087" y="1851856"/>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683" name="Google Shape;683;g146bf5c50ed_0_122"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684" name="Google Shape;684;g146bf5c50ed_0_122"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g148fbcfc042_0_79"/>
          <p:cNvSpPr txBox="1"/>
          <p:nvPr/>
        </p:nvSpPr>
        <p:spPr>
          <a:xfrm>
            <a:off x="1853845" y="1496588"/>
            <a:ext cx="17293500" cy="1183800"/>
          </a:xfrm>
          <a:prstGeom prst="rect">
            <a:avLst/>
          </a:prstGeom>
          <a:noFill/>
          <a:ln>
            <a:noFill/>
          </a:ln>
        </p:spPr>
        <p:txBody>
          <a:bodyPr spcFirstLastPara="1" wrap="square" lIns="148575" tIns="74275" rIns="148575" bIns="74275" anchor="t" anchorCtr="0">
            <a:spAutoFit/>
          </a:bodyPr>
          <a:lstStyle/>
          <a:p>
            <a:pPr marL="0" marR="0" lvl="0" indent="0" algn="just" rtl="0">
              <a:lnSpc>
                <a:spcPct val="100000"/>
              </a:lnSpc>
              <a:spcBef>
                <a:spcPts val="2900"/>
              </a:spcBef>
              <a:spcAft>
                <a:spcPts val="0"/>
              </a:spcAft>
              <a:buClr>
                <a:srgbClr val="000000"/>
              </a:buClr>
              <a:buSzPts val="1800"/>
              <a:buFont typeface="Arial"/>
              <a:buNone/>
            </a:pPr>
            <a:r>
              <a:rPr lang="lt-LT" sz="3400" b="1" i="0" u="none" strike="noStrike" cap="none">
                <a:solidFill>
                  <a:srgbClr val="056839"/>
                </a:solidFill>
                <a:latin typeface="Calibri"/>
                <a:ea typeface="Calibri"/>
                <a:cs typeface="Calibri"/>
                <a:sym typeface="Calibri"/>
              </a:rPr>
              <a:t>Küsimus järelemõtlemiseks</a:t>
            </a:r>
            <a:endParaRPr sz="2900" b="0" i="0" u="none" strike="noStrike" cap="none">
              <a:solidFill>
                <a:srgbClr val="C55A11"/>
              </a:solidFill>
              <a:latin typeface="Calibri"/>
              <a:ea typeface="Calibri"/>
              <a:cs typeface="Calibri"/>
              <a:sym typeface="Calibri"/>
            </a:endParaRPr>
          </a:p>
          <a:p>
            <a:pPr marL="0" marR="0" lvl="0" indent="0" algn="l" rtl="0">
              <a:lnSpc>
                <a:spcPct val="100000"/>
              </a:lnSpc>
              <a:spcBef>
                <a:spcPts val="500"/>
              </a:spcBef>
              <a:spcAft>
                <a:spcPts val="0"/>
              </a:spcAft>
              <a:buClr>
                <a:srgbClr val="000000"/>
              </a:buClr>
              <a:buSzPts val="2900"/>
              <a:buFont typeface="Arial"/>
              <a:buNone/>
            </a:pPr>
            <a:endParaRPr sz="2900" b="0" i="0" u="none" strike="noStrike" cap="none">
              <a:solidFill>
                <a:srgbClr val="C55A11"/>
              </a:solidFill>
              <a:latin typeface="Calibri"/>
              <a:ea typeface="Calibri"/>
              <a:cs typeface="Calibri"/>
              <a:sym typeface="Calibri"/>
            </a:endParaRPr>
          </a:p>
        </p:txBody>
      </p:sp>
      <p:sp>
        <p:nvSpPr>
          <p:cNvPr id="690" name="Google Shape;690;g148fbcfc042_0_79"/>
          <p:cNvSpPr txBox="1"/>
          <p:nvPr/>
        </p:nvSpPr>
        <p:spPr>
          <a:xfrm>
            <a:off x="627494" y="379950"/>
            <a:ext cx="16976100" cy="13968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chemeClr val="dk1"/>
              </a:buClr>
              <a:buSzPts val="5200"/>
              <a:buFont typeface="Arial"/>
              <a:buNone/>
            </a:pPr>
            <a:r>
              <a:rPr lang="lt-LT" sz="5200" b="1" i="0" u="none" strike="noStrike" cap="none">
                <a:solidFill>
                  <a:srgbClr val="056839"/>
                </a:solidFill>
                <a:latin typeface="Calibri"/>
                <a:ea typeface="Calibri"/>
                <a:cs typeface="Calibri"/>
                <a:sym typeface="Calibri"/>
              </a:rPr>
              <a:t>Vee väljavedu (VIRTUAALVESI) ja VEEJUHTIMINE</a:t>
            </a:r>
            <a:endParaRPr sz="29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Calibri"/>
              <a:ea typeface="Calibri"/>
              <a:cs typeface="Calibri"/>
              <a:sym typeface="Calibri"/>
            </a:endParaRPr>
          </a:p>
        </p:txBody>
      </p:sp>
      <p:pic>
        <p:nvPicPr>
          <p:cNvPr id="691" name="Google Shape;691;g148fbcfc042_0_79"/>
          <p:cNvPicPr preferRelativeResize="0"/>
          <p:nvPr/>
        </p:nvPicPr>
        <p:blipFill rotWithShape="1">
          <a:blip r:embed="rId3">
            <a:alphaModFix/>
          </a:blip>
          <a:srcRect/>
          <a:stretch/>
        </p:blipFill>
        <p:spPr>
          <a:xfrm>
            <a:off x="2390518" y="2516785"/>
            <a:ext cx="1170371" cy="1951609"/>
          </a:xfrm>
          <a:prstGeom prst="rect">
            <a:avLst/>
          </a:prstGeom>
          <a:noFill/>
          <a:ln>
            <a:noFill/>
          </a:ln>
        </p:spPr>
      </p:pic>
      <p:sp>
        <p:nvSpPr>
          <p:cNvPr id="692" name="Google Shape;692;g148fbcfc042_0_79"/>
          <p:cNvSpPr txBox="1"/>
          <p:nvPr/>
        </p:nvSpPr>
        <p:spPr>
          <a:xfrm>
            <a:off x="3614245" y="2330100"/>
            <a:ext cx="12853200" cy="6217500"/>
          </a:xfrm>
          <a:prstGeom prst="rect">
            <a:avLst/>
          </a:prstGeom>
          <a:noFill/>
          <a:ln>
            <a:noFill/>
          </a:ln>
        </p:spPr>
        <p:txBody>
          <a:bodyPr spcFirstLastPara="1" wrap="square" lIns="148575" tIns="148575" rIns="148575" bIns="148575" anchor="t" anchorCtr="0">
            <a:spAutoFit/>
          </a:bodyPr>
          <a:lstStyle/>
          <a:p>
            <a:pPr marL="749300" marR="0" lvl="0" indent="0" algn="just" rtl="0">
              <a:lnSpc>
                <a:spcPct val="115000"/>
              </a:lnSpc>
              <a:spcBef>
                <a:spcPts val="1000"/>
              </a:spcBef>
              <a:spcAft>
                <a:spcPts val="0"/>
              </a:spcAft>
              <a:buClr>
                <a:srgbClr val="000000"/>
              </a:buClr>
              <a:buSzPts val="4100"/>
              <a:buFont typeface="Arial"/>
              <a:buNone/>
            </a:pPr>
            <a:r>
              <a:rPr lang="lt-LT" sz="4100" b="1" i="0" u="none" strike="noStrike" cap="none">
                <a:solidFill>
                  <a:srgbClr val="056839"/>
                </a:solidFill>
                <a:latin typeface="Calibri"/>
                <a:ea typeface="Calibri"/>
                <a:cs typeface="Calibri"/>
                <a:sym typeface="Calibri"/>
              </a:rPr>
              <a:t>Kuidas saab virtuaalne veekaubandus olla jätkusuutlik?</a:t>
            </a:r>
            <a:endParaRPr sz="4100" b="1" i="0" u="none" strike="noStrike" cap="none">
              <a:solidFill>
                <a:srgbClr val="056839"/>
              </a:solidFill>
              <a:latin typeface="Calibri"/>
              <a:ea typeface="Calibri"/>
              <a:cs typeface="Calibri"/>
              <a:sym typeface="Calibri"/>
            </a:endParaRPr>
          </a:p>
          <a:p>
            <a:pPr marL="749300" marR="0" lvl="0" indent="0" algn="just" rtl="0">
              <a:lnSpc>
                <a:spcPct val="115000"/>
              </a:lnSpc>
              <a:spcBef>
                <a:spcPts val="1000"/>
              </a:spcBef>
              <a:spcAft>
                <a:spcPts val="0"/>
              </a:spcAft>
              <a:buClr>
                <a:srgbClr val="000000"/>
              </a:buClr>
              <a:buSzPts val="3400"/>
              <a:buFont typeface="Arial"/>
              <a:buNone/>
            </a:pPr>
            <a:endParaRPr sz="3400" b="1" i="0" u="none" strike="noStrike" cap="none">
              <a:solidFill>
                <a:srgbClr val="056839"/>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800"/>
              <a:buFont typeface="Arial"/>
              <a:buNone/>
            </a:pPr>
            <a:r>
              <a:rPr lang="lt-LT" sz="3400" b="1" i="0" u="none" strike="noStrike" cap="none">
                <a:solidFill>
                  <a:srgbClr val="056839"/>
                </a:solidFill>
                <a:latin typeface="Calibri"/>
                <a:ea typeface="Calibri"/>
                <a:cs typeface="Calibri"/>
                <a:sym typeface="Calibri"/>
              </a:rPr>
              <a:t>Ülesanne õpilastele:</a:t>
            </a:r>
            <a:endParaRPr sz="3400" b="1" i="0" u="none" strike="noStrike" cap="none">
              <a:solidFill>
                <a:srgbClr val="056839"/>
              </a:solidFill>
              <a:latin typeface="Calibri"/>
              <a:ea typeface="Calibri"/>
              <a:cs typeface="Calibri"/>
              <a:sym typeface="Calibri"/>
            </a:endParaRPr>
          </a:p>
          <a:p>
            <a:pPr marL="749300" marR="0" lvl="0" indent="-577850" algn="l" rtl="0">
              <a:lnSpc>
                <a:spcPct val="115000"/>
              </a:lnSpc>
              <a:spcBef>
                <a:spcPts val="0"/>
              </a:spcBef>
              <a:spcAft>
                <a:spcPts val="0"/>
              </a:spcAft>
              <a:buClr>
                <a:srgbClr val="056839"/>
              </a:buClr>
              <a:buSzPts val="3100"/>
              <a:buFont typeface="Calibri"/>
              <a:buChar char="★"/>
            </a:pPr>
            <a:r>
              <a:rPr lang="lt-LT" sz="3100" b="0" i="0" u="none" strike="noStrike" cap="none">
                <a:solidFill>
                  <a:srgbClr val="056839"/>
                </a:solidFill>
                <a:latin typeface="Calibri"/>
                <a:ea typeface="Calibri"/>
                <a:cs typeface="Calibri"/>
                <a:sym typeface="Calibri"/>
              </a:rPr>
              <a:t>Töötage välja projektitöö nähtamatu vee kohta, nt kui palju vett on liitris õlles, kilos veiselihas, t-särgis jne.</a:t>
            </a:r>
            <a:endParaRPr sz="3100" b="0" i="0" u="none" strike="noStrike" cap="none">
              <a:solidFill>
                <a:srgbClr val="056839"/>
              </a:solidFill>
              <a:latin typeface="Calibri"/>
              <a:ea typeface="Calibri"/>
              <a:cs typeface="Calibri"/>
              <a:sym typeface="Calibri"/>
            </a:endParaRPr>
          </a:p>
          <a:p>
            <a:pPr marL="749300" marR="0" lvl="0" indent="-577850" algn="l" rtl="0">
              <a:lnSpc>
                <a:spcPct val="115000"/>
              </a:lnSpc>
              <a:spcBef>
                <a:spcPts val="0"/>
              </a:spcBef>
              <a:spcAft>
                <a:spcPts val="0"/>
              </a:spcAft>
              <a:buClr>
                <a:srgbClr val="056839"/>
              </a:buClr>
              <a:buSzPts val="3100"/>
              <a:buFont typeface="Calibri"/>
              <a:buChar char="★"/>
            </a:pPr>
            <a:r>
              <a:rPr lang="lt-LT" sz="3100" b="0" i="0" u="none" strike="noStrike" cap="none">
                <a:solidFill>
                  <a:srgbClr val="056839"/>
                </a:solidFill>
                <a:latin typeface="Calibri"/>
                <a:ea typeface="Calibri"/>
                <a:cs typeface="Calibri"/>
                <a:sym typeface="Calibri"/>
              </a:rPr>
              <a:t>Tehke uuring - millised riigid on veepuudusega ja millised veerikkad?</a:t>
            </a:r>
            <a:endParaRPr sz="3100" b="0" i="0" u="none" strike="noStrike" cap="none">
              <a:solidFill>
                <a:srgbClr val="056839"/>
              </a:solidFill>
              <a:latin typeface="Calibri"/>
              <a:ea typeface="Calibri"/>
              <a:cs typeface="Calibri"/>
              <a:sym typeface="Calibri"/>
            </a:endParaRPr>
          </a:p>
          <a:p>
            <a:pPr marL="749300" marR="0" lvl="0" indent="-577850" algn="l" rtl="0">
              <a:lnSpc>
                <a:spcPct val="115000"/>
              </a:lnSpc>
              <a:spcBef>
                <a:spcPts val="0"/>
              </a:spcBef>
              <a:spcAft>
                <a:spcPts val="0"/>
              </a:spcAft>
              <a:buClr>
                <a:srgbClr val="056839"/>
              </a:buClr>
              <a:buSzPts val="3100"/>
              <a:buFont typeface="Calibri"/>
              <a:buChar char="★"/>
            </a:pPr>
            <a:r>
              <a:rPr lang="lt-LT" sz="3100" b="0" i="0" u="none" strike="noStrike" cap="none">
                <a:solidFill>
                  <a:srgbClr val="056839"/>
                </a:solidFill>
                <a:latin typeface="Calibri"/>
                <a:ea typeface="Calibri"/>
                <a:cs typeface="Calibri"/>
                <a:sym typeface="Calibri"/>
              </a:rPr>
              <a:t>Tehke uuring - millised riigid ekspordivad väga veemahukaid tooteid?</a:t>
            </a:r>
            <a:endParaRPr sz="3100" b="0" i="0" u="none" strike="noStrike" cap="none">
              <a:solidFill>
                <a:srgbClr val="056839"/>
              </a:solidFill>
              <a:latin typeface="Calibri"/>
              <a:ea typeface="Calibri"/>
              <a:cs typeface="Calibri"/>
              <a:sym typeface="Calibri"/>
            </a:endParaRPr>
          </a:p>
          <a:p>
            <a:pPr marL="749300" marR="0" lvl="0" indent="0" algn="l" rtl="0">
              <a:lnSpc>
                <a:spcPct val="150000"/>
              </a:lnSpc>
              <a:spcBef>
                <a:spcPts val="0"/>
              </a:spcBef>
              <a:spcAft>
                <a:spcPts val="0"/>
              </a:spcAft>
              <a:buClr>
                <a:srgbClr val="000000"/>
              </a:buClr>
              <a:buSzPts val="2900"/>
              <a:buFont typeface="Arial"/>
              <a:buNone/>
            </a:pPr>
            <a:endParaRPr sz="2900" b="0" i="0" u="none" strike="noStrike" cap="none">
              <a:solidFill>
                <a:srgbClr val="056839"/>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900"/>
              <a:buFont typeface="Arial"/>
              <a:buNone/>
            </a:pPr>
            <a:endParaRPr sz="2900" b="1" i="0" u="none" strike="noStrike" cap="none">
              <a:solidFill>
                <a:srgbClr val="056839"/>
              </a:solidFill>
              <a:latin typeface="Calibri"/>
              <a:ea typeface="Calibri"/>
              <a:cs typeface="Calibri"/>
              <a:sym typeface="Calibri"/>
            </a:endParaRPr>
          </a:p>
        </p:txBody>
      </p:sp>
      <p:sp>
        <p:nvSpPr>
          <p:cNvPr id="693" name="Google Shape;693;g148fbcfc042_0_79"/>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694" name="Google Shape;694;g148fbcfc042_0_79"/>
          <p:cNvSpPr/>
          <p:nvPr/>
        </p:nvSpPr>
        <p:spPr>
          <a:xfrm rot="-5400000">
            <a:off x="15308835" y="5021848"/>
            <a:ext cx="102864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695" name="Google Shape;695;g148fbcfc042_0_79" descr="Logo&#10;&#10;Description automatically generated"/>
          <p:cNvPicPr preferRelativeResize="0"/>
          <p:nvPr/>
        </p:nvPicPr>
        <p:blipFill rotWithShape="1">
          <a:blip r:embed="rId4">
            <a:alphaModFix/>
          </a:blip>
          <a:srcRect/>
          <a:stretch/>
        </p:blipFill>
        <p:spPr>
          <a:xfrm>
            <a:off x="279021" y="9106292"/>
            <a:ext cx="2025614" cy="996885"/>
          </a:xfrm>
          <a:prstGeom prst="rect">
            <a:avLst/>
          </a:prstGeom>
          <a:noFill/>
          <a:ln>
            <a:noFill/>
          </a:ln>
        </p:spPr>
      </p:pic>
      <p:pic>
        <p:nvPicPr>
          <p:cNvPr id="696" name="Google Shape;696;g148fbcfc042_0_79" descr="Graphical user interface, text&#10;&#10;Description automatically generated"/>
          <p:cNvPicPr preferRelativeResize="0"/>
          <p:nvPr/>
        </p:nvPicPr>
        <p:blipFill rotWithShape="1">
          <a:blip r:embed="rId5">
            <a:alphaModFix/>
          </a:blip>
          <a:srcRect/>
          <a:stretch/>
        </p:blipFill>
        <p:spPr>
          <a:xfrm>
            <a:off x="3131911" y="9240848"/>
            <a:ext cx="3468962" cy="727772"/>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g148fbcfc042_0_66"/>
          <p:cNvSpPr txBox="1"/>
          <p:nvPr/>
        </p:nvSpPr>
        <p:spPr>
          <a:xfrm>
            <a:off x="890283" y="466575"/>
            <a:ext cx="17976900" cy="19818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4600"/>
              <a:buFont typeface="Arial"/>
              <a:buNone/>
            </a:pPr>
            <a:r>
              <a:rPr lang="lt-LT" sz="4600" b="1" i="0" u="none" strike="noStrike" cap="none">
                <a:solidFill>
                  <a:srgbClr val="056839"/>
                </a:solidFill>
                <a:latin typeface="Calibri"/>
                <a:ea typeface="Calibri"/>
                <a:cs typeface="Calibri"/>
                <a:sym typeface="Calibri"/>
              </a:rPr>
              <a:t>Teema 3: Vee väljavedu (VIRTUAALVESI) ja VEEJÄÄTMEDU: </a:t>
            </a:r>
            <a:r>
              <a:rPr lang="lt-LT" sz="5200" b="1" i="0" u="none" strike="noStrike" cap="none">
                <a:solidFill>
                  <a:srgbClr val="056839"/>
                </a:solidFill>
                <a:latin typeface="Calibri"/>
                <a:ea typeface="Calibri"/>
                <a:cs typeface="Calibri"/>
                <a:sym typeface="Calibri"/>
              </a:rPr>
              <a:t>kasulikud lingid</a:t>
            </a:r>
            <a:endParaRPr sz="5200" b="1"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C55A11"/>
              </a:solidFill>
              <a:latin typeface="Calibri"/>
              <a:ea typeface="Calibri"/>
              <a:cs typeface="Calibri"/>
              <a:sym typeface="Calibri"/>
            </a:endParaRPr>
          </a:p>
        </p:txBody>
      </p:sp>
      <p:sp>
        <p:nvSpPr>
          <p:cNvPr id="703" name="Google Shape;703;g148fbcfc042_0_66"/>
          <p:cNvSpPr txBox="1"/>
          <p:nvPr/>
        </p:nvSpPr>
        <p:spPr>
          <a:xfrm>
            <a:off x="1063834" y="2194490"/>
            <a:ext cx="16933500" cy="80925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lt-LT" sz="2800" b="0" i="0" u="none" strike="noStrike" cap="none">
                <a:solidFill>
                  <a:srgbClr val="056839"/>
                </a:solidFill>
                <a:latin typeface="Calibri"/>
                <a:ea typeface="Calibri"/>
                <a:cs typeface="Calibri"/>
                <a:sym typeface="Calibri"/>
              </a:rPr>
              <a:t>Virtuaalne veekaubandus</a:t>
            </a:r>
            <a:endParaRPr sz="28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r>
              <a:rPr lang="lt-LT" sz="2300" b="0" i="0" u="sng" strike="noStrike" cap="none">
                <a:solidFill>
                  <a:srgbClr val="056839"/>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https://waterfootprint.org/en/water-footprint/national-water-footprint/virtual-water-trade/</a:t>
            </a:r>
            <a:endParaRPr sz="23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lt-LT" sz="2800" b="0" i="0" u="none" strike="noStrike" cap="none">
                <a:solidFill>
                  <a:srgbClr val="056839"/>
                </a:solidFill>
                <a:latin typeface="Calibri"/>
                <a:ea typeface="Calibri"/>
                <a:cs typeface="Calibri"/>
                <a:sym typeface="Calibri"/>
              </a:rPr>
              <a:t>Virtuaalne veekaubandus põllumajandusliku tootmise kontekstis</a:t>
            </a:r>
            <a:endParaRPr sz="28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r>
              <a:rPr lang="lt-LT" sz="2300" b="0" i="0" u="sng" strike="noStrike" cap="none">
                <a:solidFill>
                  <a:srgbClr val="056839"/>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https://www.cropin.com/blogs/virtual-water-trade-in-the-context-of-agricultural-production</a:t>
            </a:r>
            <a:endParaRPr sz="23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lt-LT" sz="2800" b="0" i="0" u="none" strike="noStrike" cap="none">
                <a:solidFill>
                  <a:srgbClr val="056839"/>
                </a:solidFill>
                <a:latin typeface="Calibri"/>
                <a:ea typeface="Calibri"/>
                <a:cs typeface="Calibri"/>
                <a:sym typeface="Calibri"/>
              </a:rPr>
              <a:t>Isikliku vee jalajälje kalkulaator</a:t>
            </a:r>
            <a:endParaRPr sz="28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r>
              <a:rPr lang="lt-LT" sz="2300" b="0" i="0" u="sng" strike="noStrike" cap="none">
                <a:solidFill>
                  <a:srgbClr val="056839"/>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https://waterfootprint.org/en/resources/interactive-tools/personal-water-footprint-calculator/</a:t>
            </a:r>
            <a:endParaRPr sz="23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lt-LT" sz="2800" b="0" i="0" u="none" strike="noStrike" cap="none">
                <a:solidFill>
                  <a:srgbClr val="056839"/>
                </a:solidFill>
                <a:latin typeface="Calibri"/>
                <a:ea typeface="Calibri"/>
                <a:cs typeface="Calibri"/>
                <a:sym typeface="Calibri"/>
              </a:rPr>
              <a:t>Taimsete ja loomsete saaduste veejalajälg: võrdlus</a:t>
            </a:r>
            <a:endParaRPr sz="28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r>
              <a:rPr lang="lt-LT" sz="2300" b="0" i="0" u="sng" strike="noStrike" cap="none">
                <a:solidFill>
                  <a:srgbClr val="056839"/>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https://waterfootprint.org/en/water-footprint/product-water-footprint/water-footprint-crop-and-animal-products/</a:t>
            </a:r>
            <a:endParaRPr sz="23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lt-LT" sz="2800" b="0" i="0" u="none" strike="noStrike" cap="none">
                <a:solidFill>
                  <a:srgbClr val="056839"/>
                </a:solidFill>
                <a:latin typeface="Calibri"/>
                <a:ea typeface="Calibri"/>
                <a:cs typeface="Calibri"/>
                <a:sym typeface="Calibri"/>
              </a:rPr>
              <a:t>Toote vee jalajälg</a:t>
            </a:r>
            <a:endParaRPr sz="28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r>
              <a:rPr lang="lt-LT" sz="2300" b="0" i="0" u="sng" strike="noStrike" cap="none">
                <a:solidFill>
                  <a:srgbClr val="056839"/>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https://waterfootprint.org/en/water-footprint/product-water-footprint/</a:t>
            </a:r>
            <a:endParaRPr sz="49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300"/>
              <a:buFont typeface="Arial"/>
              <a:buNone/>
            </a:pPr>
            <a:endParaRPr sz="33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r>
              <a:rPr lang="lt-LT" sz="2800" b="0" i="0" u="none" strike="noStrike" cap="none">
                <a:solidFill>
                  <a:srgbClr val="056839"/>
                </a:solidFill>
                <a:latin typeface="Calibri"/>
                <a:ea typeface="Calibri"/>
                <a:cs typeface="Calibri"/>
                <a:sym typeface="Calibri"/>
              </a:rPr>
              <a:t>Kuidas vähendada meie veejalajälge jätkusuutlikule tasemele?</a:t>
            </a:r>
            <a:endParaRPr sz="33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r>
              <a:rPr lang="lt-LT" sz="2300" b="0" i="0" u="sng" strike="noStrike" cap="none">
                <a:solidFill>
                  <a:srgbClr val="056839"/>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https://www.un.org/en/chronicle/article/how-reduce-our-water-footprint-sustainable-level</a:t>
            </a:r>
            <a:endParaRPr sz="23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endParaRPr sz="2400" b="0" i="0" u="none" strike="noStrike" cap="none">
              <a:solidFill>
                <a:srgbClr val="05683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Arial"/>
              <a:ea typeface="Arial"/>
              <a:cs typeface="Arial"/>
              <a:sym typeface="Arial"/>
            </a:endParaRPr>
          </a:p>
        </p:txBody>
      </p:sp>
      <p:sp>
        <p:nvSpPr>
          <p:cNvPr id="704" name="Google Shape;704;g148fbcfc042_0_66"/>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705" name="Google Shape;705;g148fbcfc042_0_66"/>
          <p:cNvSpPr/>
          <p:nvPr/>
        </p:nvSpPr>
        <p:spPr>
          <a:xfrm rot="-5400000">
            <a:off x="15308835" y="5021848"/>
            <a:ext cx="102864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706" name="Google Shape;706;g148fbcfc042_0_66"/>
          <p:cNvSpPr/>
          <p:nvPr/>
        </p:nvSpPr>
        <p:spPr>
          <a:xfrm>
            <a:off x="1063819" y="1980032"/>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707" name="Google Shape;707;g148fbcfc042_0_66" descr="Logo&#10;&#10;Description automatically generated"/>
          <p:cNvPicPr preferRelativeResize="0"/>
          <p:nvPr/>
        </p:nvPicPr>
        <p:blipFill rotWithShape="1">
          <a:blip r:embed="rId9">
            <a:alphaModFix/>
          </a:blip>
          <a:srcRect/>
          <a:stretch/>
        </p:blipFill>
        <p:spPr>
          <a:xfrm>
            <a:off x="279021" y="9106292"/>
            <a:ext cx="2025614" cy="996885"/>
          </a:xfrm>
          <a:prstGeom prst="rect">
            <a:avLst/>
          </a:prstGeom>
          <a:noFill/>
          <a:ln>
            <a:noFill/>
          </a:ln>
        </p:spPr>
      </p:pic>
      <p:pic>
        <p:nvPicPr>
          <p:cNvPr id="708" name="Google Shape;708;g148fbcfc042_0_66" descr="Graphical user interface, text&#10;&#10;Description automatically generated"/>
          <p:cNvPicPr preferRelativeResize="0"/>
          <p:nvPr/>
        </p:nvPicPr>
        <p:blipFill rotWithShape="1">
          <a:blip r:embed="rId10">
            <a:alphaModFix/>
          </a:blip>
          <a:srcRect/>
          <a:stretch/>
        </p:blipFill>
        <p:spPr>
          <a:xfrm>
            <a:off x="3131911" y="9240848"/>
            <a:ext cx="3468962" cy="72777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pic>
        <p:nvPicPr>
          <p:cNvPr id="714" name="Google Shape;714;p21" descr="Graphical user interface, text&#10;&#10;Description automatically generated"/>
          <p:cNvPicPr preferRelativeResize="0"/>
          <p:nvPr/>
        </p:nvPicPr>
        <p:blipFill rotWithShape="1">
          <a:blip r:embed="rId3">
            <a:alphaModFix/>
          </a:blip>
          <a:srcRect/>
          <a:stretch/>
        </p:blipFill>
        <p:spPr>
          <a:xfrm>
            <a:off x="159219" y="9117932"/>
            <a:ext cx="5165965" cy="1083795"/>
          </a:xfrm>
          <a:prstGeom prst="rect">
            <a:avLst/>
          </a:prstGeom>
          <a:noFill/>
          <a:ln>
            <a:noFill/>
          </a:ln>
        </p:spPr>
      </p:pic>
      <p:pic>
        <p:nvPicPr>
          <p:cNvPr id="715" name="Google Shape;715;p21" descr="Logo&#10;&#10;Description automatically generated"/>
          <p:cNvPicPr preferRelativeResize="0"/>
          <p:nvPr/>
        </p:nvPicPr>
        <p:blipFill rotWithShape="1">
          <a:blip r:embed="rId4">
            <a:alphaModFix/>
          </a:blip>
          <a:srcRect/>
          <a:stretch/>
        </p:blipFill>
        <p:spPr>
          <a:xfrm>
            <a:off x="15232290" y="8150586"/>
            <a:ext cx="3931187" cy="1934692"/>
          </a:xfrm>
          <a:prstGeom prst="rect">
            <a:avLst/>
          </a:prstGeom>
          <a:noFill/>
          <a:ln>
            <a:noFill/>
          </a:ln>
        </p:spPr>
      </p:pic>
      <p:sp>
        <p:nvSpPr>
          <p:cNvPr id="716" name="Google Shape;716;p21"/>
          <p:cNvSpPr/>
          <p:nvPr/>
        </p:nvSpPr>
        <p:spPr>
          <a:xfrm>
            <a:off x="0" y="8877531"/>
            <a:ext cx="14763600" cy="957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717" name="Google Shape;717;p21"/>
          <p:cNvSpPr txBox="1"/>
          <p:nvPr/>
        </p:nvSpPr>
        <p:spPr>
          <a:xfrm>
            <a:off x="757259" y="405899"/>
            <a:ext cx="12889500" cy="28590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lt-LT" sz="5900" b="1" i="0" u="none" strike="noStrike" cap="none">
                <a:solidFill>
                  <a:srgbClr val="056839"/>
                </a:solidFill>
                <a:latin typeface="Calibri"/>
                <a:ea typeface="Calibri"/>
                <a:cs typeface="Calibri"/>
                <a:sym typeface="Calibri"/>
              </a:rPr>
              <a:t>Kokkuvõte</a:t>
            </a:r>
            <a:endParaRPr sz="5900" b="1"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5900"/>
              <a:buFont typeface="Arial"/>
              <a:buNone/>
            </a:pPr>
            <a:r>
              <a:rPr lang="lt-LT" sz="5900" b="1" i="0" u="none" strike="noStrike" cap="none">
                <a:solidFill>
                  <a:srgbClr val="056839"/>
                </a:solidFill>
                <a:latin typeface="Calibri"/>
                <a:ea typeface="Calibri"/>
                <a:cs typeface="Calibri"/>
                <a:sym typeface="Calibri"/>
              </a:rPr>
              <a:t> </a:t>
            </a:r>
            <a:endParaRPr sz="2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900"/>
              <a:buFont typeface="Arial"/>
              <a:buNone/>
            </a:pPr>
            <a:endParaRPr sz="29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Calibri"/>
              <a:ea typeface="Calibri"/>
              <a:cs typeface="Calibri"/>
              <a:sym typeface="Calibri"/>
            </a:endParaRPr>
          </a:p>
        </p:txBody>
      </p:sp>
      <p:sp>
        <p:nvSpPr>
          <p:cNvPr id="718" name="Google Shape;718;p21"/>
          <p:cNvSpPr txBox="1"/>
          <p:nvPr/>
        </p:nvSpPr>
        <p:spPr>
          <a:xfrm>
            <a:off x="757259" y="1986500"/>
            <a:ext cx="16933500" cy="596400"/>
          </a:xfrm>
          <a:prstGeom prst="rect">
            <a:avLst/>
          </a:prstGeom>
          <a:noFill/>
          <a:ln>
            <a:noFill/>
          </a:ln>
        </p:spPr>
        <p:txBody>
          <a:bodyPr spcFirstLastPara="1" wrap="square" lIns="148575" tIns="74275" rIns="148575" bIns="74275" anchor="t" anchorCtr="0">
            <a:spAutoFit/>
          </a:bodyPr>
          <a:lstStyle/>
          <a:p>
            <a:pPr marL="0" marR="0" lvl="0" indent="0" algn="l" rtl="0">
              <a:lnSpc>
                <a:spcPct val="150000"/>
              </a:lnSpc>
              <a:spcBef>
                <a:spcPts val="0"/>
              </a:spcBef>
              <a:spcAft>
                <a:spcPts val="0"/>
              </a:spcAft>
              <a:buClr>
                <a:srgbClr val="000000"/>
              </a:buClr>
              <a:buSzPts val="2900"/>
              <a:buFont typeface="Arial"/>
              <a:buNone/>
            </a:pPr>
            <a:endParaRPr sz="2900" b="1" i="0" u="none" strike="noStrike" cap="none">
              <a:solidFill>
                <a:srgbClr val="056839"/>
              </a:solidFill>
              <a:latin typeface="Calibri"/>
              <a:ea typeface="Calibri"/>
              <a:cs typeface="Calibri"/>
              <a:sym typeface="Calibri"/>
            </a:endParaRPr>
          </a:p>
        </p:txBody>
      </p:sp>
      <p:sp>
        <p:nvSpPr>
          <p:cNvPr id="719" name="Google Shape;719;p21"/>
          <p:cNvSpPr txBox="1"/>
          <p:nvPr/>
        </p:nvSpPr>
        <p:spPr>
          <a:xfrm>
            <a:off x="757257" y="3471000"/>
            <a:ext cx="16933500" cy="596400"/>
          </a:xfrm>
          <a:prstGeom prst="rect">
            <a:avLst/>
          </a:prstGeom>
          <a:noFill/>
          <a:ln>
            <a:noFill/>
          </a:ln>
        </p:spPr>
        <p:txBody>
          <a:bodyPr spcFirstLastPara="1" wrap="square" lIns="148575" tIns="74275" rIns="148575" bIns="74275" anchor="t" anchorCtr="0">
            <a:spAutoFit/>
          </a:bodyPr>
          <a:lstStyle/>
          <a:p>
            <a:pPr marL="0" marR="0" lvl="0" indent="0" algn="l" rtl="0">
              <a:lnSpc>
                <a:spcPct val="150000"/>
              </a:lnSpc>
              <a:spcBef>
                <a:spcPts val="0"/>
              </a:spcBef>
              <a:spcAft>
                <a:spcPts val="0"/>
              </a:spcAft>
              <a:buClr>
                <a:srgbClr val="000000"/>
              </a:buClr>
              <a:buSzPts val="2900"/>
              <a:buFont typeface="Arial"/>
              <a:buNone/>
            </a:pPr>
            <a:endParaRPr sz="2900" b="1" i="0" u="none" strike="noStrike" cap="none">
              <a:solidFill>
                <a:srgbClr val="056839"/>
              </a:solidFill>
              <a:latin typeface="Calibri"/>
              <a:ea typeface="Calibri"/>
              <a:cs typeface="Calibri"/>
              <a:sym typeface="Calibri"/>
            </a:endParaRPr>
          </a:p>
        </p:txBody>
      </p:sp>
      <p:sp>
        <p:nvSpPr>
          <p:cNvPr id="720" name="Google Shape;720;p21"/>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721" name="Google Shape;721;p21"/>
          <p:cNvSpPr/>
          <p:nvPr/>
        </p:nvSpPr>
        <p:spPr>
          <a:xfrm rot="-5400000">
            <a:off x="15308835" y="5021848"/>
            <a:ext cx="102864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722" name="Google Shape;722;p21"/>
          <p:cNvSpPr txBox="1"/>
          <p:nvPr/>
        </p:nvSpPr>
        <p:spPr>
          <a:xfrm>
            <a:off x="705375" y="1372463"/>
            <a:ext cx="17800200" cy="7378200"/>
          </a:xfrm>
          <a:prstGeom prst="rect">
            <a:avLst/>
          </a:prstGeom>
          <a:noFill/>
          <a:ln>
            <a:noFill/>
          </a:ln>
        </p:spPr>
        <p:txBody>
          <a:bodyPr spcFirstLastPara="1" wrap="square" lIns="148575" tIns="148575" rIns="148575" bIns="148575" anchor="t" anchorCtr="0">
            <a:spAutoFit/>
          </a:bodyPr>
          <a:lstStyle/>
          <a:p>
            <a:pPr marL="0" marR="0" lvl="0" indent="0" algn="l" rtl="0">
              <a:lnSpc>
                <a:spcPct val="115000"/>
              </a:lnSpc>
              <a:spcBef>
                <a:spcPts val="0"/>
              </a:spcBef>
              <a:spcAft>
                <a:spcPts val="0"/>
              </a:spcAft>
              <a:buClr>
                <a:srgbClr val="000000"/>
              </a:buClr>
              <a:buSzPts val="2800"/>
              <a:buFont typeface="Arial"/>
              <a:buNone/>
            </a:pPr>
            <a:r>
              <a:rPr lang="lt-LT" sz="2800" b="0" i="0" u="none" strike="noStrike" cap="none">
                <a:solidFill>
                  <a:srgbClr val="056839"/>
                </a:solidFill>
                <a:latin typeface="Calibri"/>
                <a:ea typeface="Calibri"/>
                <a:cs typeface="Calibri"/>
                <a:sym typeface="Calibri"/>
              </a:rPr>
              <a:t>Vesi on taastuv ja jätkusuutlik, kuid </a:t>
            </a:r>
            <a:r>
              <a:rPr lang="lt-LT" sz="2800" b="1" i="0" u="none" strike="noStrike" cap="none">
                <a:solidFill>
                  <a:srgbClr val="056839"/>
                </a:solidFill>
                <a:latin typeface="Calibri"/>
                <a:ea typeface="Calibri"/>
                <a:cs typeface="Calibri"/>
                <a:sym typeface="Calibri"/>
              </a:rPr>
              <a:t>vett on Maa peal, sees ja kohal alati sama palju, sest </a:t>
            </a:r>
            <a:r>
              <a:rPr lang="lt-LT" sz="2800" b="0" i="0" u="none" strike="noStrike" cap="none">
                <a:solidFill>
                  <a:srgbClr val="056839"/>
                </a:solidFill>
                <a:latin typeface="Calibri"/>
                <a:ea typeface="Calibri"/>
                <a:cs typeface="Calibri"/>
                <a:sym typeface="Calibri"/>
              </a:rPr>
              <a:t>veeringe tõttu liigub meie planeedi veevaru pidevalt ühest kohast teise ja ühest vormist teise. </a:t>
            </a:r>
            <a:endParaRPr sz="2800" b="0" i="0" u="none" strike="noStrike" cap="none">
              <a:solidFill>
                <a:srgbClr val="056839"/>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500"/>
              <a:buFont typeface="Arial"/>
              <a:buNone/>
            </a:pPr>
            <a:endParaRPr sz="1500" b="0" i="0" u="none" strike="noStrike" cap="none">
              <a:solidFill>
                <a:srgbClr val="056839"/>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800"/>
              <a:buFont typeface="Arial"/>
              <a:buNone/>
            </a:pPr>
            <a:r>
              <a:rPr lang="lt-LT" sz="2800" b="1" i="0" u="none" strike="noStrike" cap="none">
                <a:solidFill>
                  <a:srgbClr val="056839"/>
                </a:solidFill>
                <a:latin typeface="Calibri"/>
                <a:ea typeface="Calibri"/>
                <a:cs typeface="Calibri"/>
                <a:sym typeface="Calibri"/>
              </a:rPr>
              <a:t>Inimeste kohustus on kasutada vett jätkusuutlikul viisil, mis toob kaasa joogivee, kanalisatsiooni ja põhiliste hügieeniseadmete olemasolu kõigile maailma inimestele</a:t>
            </a:r>
            <a:r>
              <a:rPr lang="lt-LT" sz="2800" b="0" i="0" u="none" strike="noStrike" cap="none">
                <a:solidFill>
                  <a:srgbClr val="056839"/>
                </a:solidFill>
                <a:latin typeface="Calibri"/>
                <a:ea typeface="Calibri"/>
                <a:cs typeface="Calibri"/>
                <a:sym typeface="Calibri"/>
              </a:rPr>
              <a:t>. Veevarude jätkusuutliku taseme säilitamiseks peab veevõtt olema väiksem kui magevee taastumine. </a:t>
            </a:r>
            <a:endParaRPr sz="2800" b="0" i="0" u="none" strike="noStrike" cap="none">
              <a:solidFill>
                <a:srgbClr val="056839"/>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800"/>
              <a:buFont typeface="Arial"/>
              <a:buNone/>
            </a:pPr>
            <a:endParaRPr sz="2800" b="0" i="0" u="none" strike="noStrike" cap="none">
              <a:solidFill>
                <a:srgbClr val="056839"/>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800"/>
              <a:buFont typeface="Arial"/>
              <a:buNone/>
            </a:pPr>
            <a:r>
              <a:rPr lang="lt-LT" sz="2800" b="1" i="0" u="none" strike="noStrike" cap="none">
                <a:solidFill>
                  <a:srgbClr val="056839"/>
                </a:solidFill>
                <a:latin typeface="Calibri"/>
                <a:ea typeface="Calibri"/>
                <a:cs typeface="Calibri"/>
                <a:sym typeface="Calibri"/>
              </a:rPr>
              <a:t>Inimesed peavad ümber mõtlema ja muutma oma igapäevaseid harjumusi seoses veetarbimisharjumustega</a:t>
            </a:r>
            <a:r>
              <a:rPr lang="lt-LT" sz="2800" b="0" i="0" u="none" strike="noStrike" cap="none">
                <a:solidFill>
                  <a:srgbClr val="056839"/>
                </a:solidFill>
                <a:latin typeface="Calibri"/>
                <a:ea typeface="Calibri"/>
                <a:cs typeface="Calibri"/>
                <a:sym typeface="Calibri"/>
              </a:rPr>
              <a:t>, hindama oma vee jalajälge ja veereostust kaupade ostmisel, olema teadlikud tööstuse, põllumajanduse ja lihatootmise veereostusest ning nõudma, et tehased ja ettevõtted puhastaksid oma reovett enne selle jõkke laskmist, osalema aktiivselt kohalike, piirkondlike ja riiklike vee-energia otsuste tegemisel, veesäästu, jõgede puhastamise kampaaniate ja tegevuste läbiviimisel. </a:t>
            </a:r>
            <a:endParaRPr sz="2800" b="0" i="0" u="none" strike="noStrike" cap="none">
              <a:solidFill>
                <a:srgbClr val="056839"/>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800"/>
              <a:buFont typeface="Arial"/>
              <a:buNone/>
            </a:pPr>
            <a:endParaRPr sz="2800" b="0" i="0" u="none" strike="noStrike" cap="none">
              <a:solidFill>
                <a:srgbClr val="056839"/>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800"/>
              <a:buFont typeface="Arial"/>
              <a:buNone/>
            </a:pPr>
            <a:r>
              <a:rPr lang="lt-LT" sz="2800" b="0" i="0" u="none" strike="noStrike" cap="none">
                <a:solidFill>
                  <a:srgbClr val="056839"/>
                </a:solidFill>
                <a:latin typeface="Calibri"/>
                <a:ea typeface="Calibri"/>
                <a:cs typeface="Calibri"/>
                <a:sym typeface="Calibri"/>
              </a:rPr>
              <a:t>Maailma piiratud mageveevarude õiglane jagamine on võtmetähtsusega, et vähendada veepuudusest tulenevat ohtu bioloogilisele mitmekesisusele ja inimeste heaolule. Nende meetmete rakendamisel on oluline rahvusvaheline koostöö.</a:t>
            </a:r>
            <a:endParaRPr sz="2800" b="0" i="0" u="none" strike="noStrike" cap="none">
              <a:solidFill>
                <a:srgbClr val="056839"/>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g14846b461cf_0_121" descr="Graphical user interface, text&#10;&#10;Description automatically generated"/>
          <p:cNvPicPr preferRelativeResize="0"/>
          <p:nvPr/>
        </p:nvPicPr>
        <p:blipFill rotWithShape="1">
          <a:blip r:embed="rId3">
            <a:alphaModFix/>
          </a:blip>
          <a:srcRect/>
          <a:stretch/>
        </p:blipFill>
        <p:spPr>
          <a:xfrm>
            <a:off x="159219" y="9064877"/>
            <a:ext cx="5165965" cy="1083795"/>
          </a:xfrm>
          <a:prstGeom prst="rect">
            <a:avLst/>
          </a:prstGeom>
          <a:noFill/>
          <a:ln>
            <a:noFill/>
          </a:ln>
        </p:spPr>
      </p:pic>
      <p:pic>
        <p:nvPicPr>
          <p:cNvPr id="139" name="Google Shape;139;g14846b461cf_0_121" descr="Logo&#10;&#10;Description automatically generated"/>
          <p:cNvPicPr preferRelativeResize="0"/>
          <p:nvPr/>
        </p:nvPicPr>
        <p:blipFill rotWithShape="1">
          <a:blip r:embed="rId4">
            <a:alphaModFix/>
          </a:blip>
          <a:srcRect/>
          <a:stretch/>
        </p:blipFill>
        <p:spPr>
          <a:xfrm>
            <a:off x="15232290" y="8150586"/>
            <a:ext cx="3931187" cy="1934692"/>
          </a:xfrm>
          <a:prstGeom prst="rect">
            <a:avLst/>
          </a:prstGeom>
          <a:noFill/>
          <a:ln>
            <a:noFill/>
          </a:ln>
        </p:spPr>
      </p:pic>
      <p:sp>
        <p:nvSpPr>
          <p:cNvPr id="140" name="Google Shape;140;g14846b461cf_0_121"/>
          <p:cNvSpPr/>
          <p:nvPr/>
        </p:nvSpPr>
        <p:spPr>
          <a:xfrm>
            <a:off x="0" y="485267"/>
            <a:ext cx="5970600" cy="1791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41" name="Google Shape;141;g14846b461cf_0_121"/>
          <p:cNvSpPr/>
          <p:nvPr/>
        </p:nvSpPr>
        <p:spPr>
          <a:xfrm>
            <a:off x="6926955" y="485267"/>
            <a:ext cx="6720000" cy="1791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42" name="Google Shape;142;g14846b461cf_0_121"/>
          <p:cNvSpPr/>
          <p:nvPr/>
        </p:nvSpPr>
        <p:spPr>
          <a:xfrm>
            <a:off x="14603073" y="485267"/>
            <a:ext cx="5970600" cy="1791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43" name="Google Shape;143;g14846b461cf_0_121"/>
          <p:cNvSpPr/>
          <p:nvPr/>
        </p:nvSpPr>
        <p:spPr>
          <a:xfrm>
            <a:off x="0" y="8809997"/>
            <a:ext cx="14763900" cy="954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44" name="Google Shape;144;g14846b461cf_0_121"/>
          <p:cNvSpPr txBox="1"/>
          <p:nvPr/>
        </p:nvSpPr>
        <p:spPr>
          <a:xfrm>
            <a:off x="1104088" y="949350"/>
            <a:ext cx="13079400" cy="15045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lt-LT" sz="5900" b="1" i="0" u="none" strike="noStrike" cap="none">
                <a:solidFill>
                  <a:srgbClr val="056839"/>
                </a:solidFill>
                <a:latin typeface="Calibri"/>
                <a:ea typeface="Calibri"/>
                <a:cs typeface="Calibri"/>
                <a:sym typeface="Calibri"/>
              </a:rPr>
              <a:t>Intro: </a:t>
            </a:r>
            <a:r>
              <a:rPr lang="lt-LT" sz="5900" b="1" i="0" u="none" strike="noStrike" cap="none">
                <a:solidFill>
                  <a:srgbClr val="F8B241"/>
                </a:solidFill>
                <a:latin typeface="Calibri"/>
                <a:ea typeface="Calibri"/>
                <a:cs typeface="Calibri"/>
                <a:sym typeface="Calibri"/>
              </a:rPr>
              <a:t>Definitsioonid </a:t>
            </a:r>
            <a:endParaRPr sz="2900" b="1" i="0" u="none" strike="noStrike" cap="none">
              <a:solidFill>
                <a:srgbClr val="F8B24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Calibri"/>
              <a:ea typeface="Calibri"/>
              <a:cs typeface="Calibri"/>
              <a:sym typeface="Calibri"/>
            </a:endParaRPr>
          </a:p>
        </p:txBody>
      </p:sp>
      <p:sp>
        <p:nvSpPr>
          <p:cNvPr id="145" name="Google Shape;145;g14846b461cf_0_121"/>
          <p:cNvSpPr txBox="1"/>
          <p:nvPr/>
        </p:nvSpPr>
        <p:spPr>
          <a:xfrm>
            <a:off x="1408209" y="2334432"/>
            <a:ext cx="16933500" cy="2799000"/>
          </a:xfrm>
          <a:prstGeom prst="rect">
            <a:avLst/>
          </a:prstGeom>
          <a:noFill/>
          <a:ln>
            <a:noFill/>
          </a:ln>
        </p:spPr>
        <p:txBody>
          <a:bodyPr spcFirstLastPara="1" wrap="square" lIns="148575" tIns="74275" rIns="148575" bIns="74275" anchor="t" anchorCtr="0">
            <a:spAutoFit/>
          </a:bodyPr>
          <a:lstStyle/>
          <a:p>
            <a:pPr marL="0" marR="0" lvl="0" indent="0" algn="just" rtl="0">
              <a:lnSpc>
                <a:spcPct val="115000"/>
              </a:lnSpc>
              <a:spcBef>
                <a:spcPts val="0"/>
              </a:spcBef>
              <a:spcAft>
                <a:spcPts val="0"/>
              </a:spcAft>
              <a:buClr>
                <a:srgbClr val="000000"/>
              </a:buClr>
              <a:buSzPts val="1800"/>
              <a:buFont typeface="Arial"/>
              <a:buNone/>
            </a:pPr>
            <a:r>
              <a:rPr lang="lt-LT" sz="2900" b="1" i="1" u="none" strike="noStrike" cap="none">
                <a:solidFill>
                  <a:srgbClr val="25AAE1"/>
                </a:solidFill>
                <a:latin typeface="Calibri"/>
                <a:ea typeface="Calibri"/>
                <a:cs typeface="Calibri"/>
                <a:sym typeface="Calibri"/>
              </a:rPr>
              <a:t>"Reovesi </a:t>
            </a:r>
            <a:r>
              <a:rPr lang="lt-LT" sz="2900" b="1" i="1" u="none" strike="noStrike" cap="none">
                <a:solidFill>
                  <a:srgbClr val="056839"/>
                </a:solidFill>
                <a:latin typeface="Calibri"/>
                <a:ea typeface="Calibri"/>
                <a:cs typeface="Calibri"/>
                <a:sym typeface="Calibri"/>
              </a:rPr>
              <a:t>on </a:t>
            </a:r>
            <a:r>
              <a:rPr lang="lt-LT" sz="2900" b="0" i="1" u="none" strike="noStrike" cap="none">
                <a:solidFill>
                  <a:srgbClr val="056839"/>
                </a:solidFill>
                <a:latin typeface="Calibri"/>
                <a:ea typeface="Calibri"/>
                <a:cs typeface="Calibri"/>
                <a:sym typeface="Calibri"/>
              </a:rPr>
              <a:t>vihmavee </a:t>
            </a:r>
            <a:r>
              <a:rPr lang="lt-LT" sz="2900" b="1" i="1" u="none" strike="noStrike" cap="none">
                <a:solidFill>
                  <a:srgbClr val="056839"/>
                </a:solidFill>
                <a:latin typeface="Calibri"/>
                <a:ea typeface="Calibri"/>
                <a:cs typeface="Calibri"/>
                <a:sym typeface="Calibri"/>
              </a:rPr>
              <a:t>äravoolust ja inimtegevusest </a:t>
            </a:r>
            <a:r>
              <a:rPr lang="lt-LT" sz="2900" b="0" i="1" u="none" strike="noStrike" cap="none">
                <a:solidFill>
                  <a:srgbClr val="056839"/>
                </a:solidFill>
                <a:latin typeface="Calibri"/>
                <a:ea typeface="Calibri"/>
                <a:cs typeface="Calibri"/>
                <a:sym typeface="Calibri"/>
              </a:rPr>
              <a:t>tekkinud reostunud </a:t>
            </a:r>
            <a:r>
              <a:rPr lang="lt-LT" sz="2900" b="0" i="1" u="none" strike="noStrike" cap="none">
                <a:solidFill>
                  <a:srgbClr val="056839"/>
                </a:solidFill>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vee </a:t>
            </a:r>
            <a:r>
              <a:rPr lang="lt-LT" sz="2900" b="0" i="1" u="none" strike="noStrike" cap="none">
                <a:solidFill>
                  <a:srgbClr val="056839"/>
                </a:solidFill>
                <a:latin typeface="Calibri"/>
                <a:ea typeface="Calibri"/>
                <a:cs typeface="Calibri"/>
                <a:sym typeface="Calibri"/>
              </a:rPr>
              <a:t>vorm. Seda nimetatakse ka </a:t>
            </a:r>
            <a:r>
              <a:rPr lang="lt-LT" sz="2900" b="1" i="1" u="none" strike="noStrike" cap="none">
                <a:solidFill>
                  <a:srgbClr val="056839"/>
                </a:solidFill>
                <a:latin typeface="Calibri"/>
                <a:ea typeface="Calibri"/>
                <a:cs typeface="Calibri"/>
                <a:sym typeface="Calibri"/>
              </a:rPr>
              <a:t>reoveeks</a:t>
            </a:r>
            <a:r>
              <a:rPr lang="lt-LT" sz="2900" b="0" i="1" u="none" strike="noStrike" cap="none">
                <a:solidFill>
                  <a:srgbClr val="056839"/>
                </a:solidFill>
                <a:latin typeface="Calibri"/>
                <a:ea typeface="Calibri"/>
                <a:cs typeface="Calibri"/>
                <a:sym typeface="Calibri"/>
              </a:rPr>
              <a:t>. Tavaliselt liigitatakse seda selle tekkimise viisi järgi - täpsemalt kodumajapidamiste reoveeks, tööstusreoveeks või sademeveeks (vihmaveeks)".</a:t>
            </a:r>
            <a:endParaRPr sz="2900" b="0" i="1" u="none" strike="noStrike" cap="none">
              <a:solidFill>
                <a:srgbClr val="056839"/>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800"/>
              <a:buFont typeface="Arial"/>
              <a:buNone/>
            </a:pPr>
            <a:r>
              <a:rPr lang="lt-LT" sz="1800" b="0" i="0" u="sng" strike="noStrike" cap="none">
                <a:solidFill>
                  <a:schemeClr val="hlink"/>
                </a:solidFill>
                <a:latin typeface="Calibri"/>
                <a:ea typeface="Calibri"/>
                <a:cs typeface="Calibri"/>
                <a:sym typeface="Calibri"/>
                <a:hlinkClick r:id="rId6"/>
              </a:rPr>
              <a:t>https://www.britannica.com/technology/wastewater-treatment</a:t>
            </a:r>
            <a:endParaRPr sz="1800" b="0" i="0" u="none" strike="noStrike" cap="none">
              <a:solidFill>
                <a:srgbClr val="056839"/>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800"/>
              <a:buFont typeface="Arial"/>
              <a:buNone/>
            </a:pPr>
            <a:endParaRPr sz="2900" b="0" i="0" u="none" strike="noStrike" cap="none">
              <a:solidFill>
                <a:srgbClr val="056839"/>
              </a:solidFill>
              <a:highlight>
                <a:srgbClr val="FAFAFA"/>
              </a:highlight>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5"/>
          <p:cNvSpPr txBox="1"/>
          <p:nvPr/>
        </p:nvSpPr>
        <p:spPr>
          <a:xfrm>
            <a:off x="891245" y="863161"/>
            <a:ext cx="7914900" cy="19509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lt-LT" sz="5900" b="1" i="0" u="none" strike="noStrike" cap="none">
                <a:solidFill>
                  <a:srgbClr val="056839"/>
                </a:solidFill>
                <a:latin typeface="Calibri"/>
                <a:ea typeface="Calibri"/>
                <a:cs typeface="Calibri"/>
                <a:sym typeface="Calibri"/>
              </a:rPr>
              <a:t>Sissejuhatus </a:t>
            </a:r>
            <a:endParaRPr sz="2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900"/>
              <a:buFont typeface="Arial"/>
              <a:buNone/>
            </a:pPr>
            <a:endParaRPr sz="29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Calibri"/>
              <a:ea typeface="Calibri"/>
              <a:cs typeface="Calibri"/>
              <a:sym typeface="Calibri"/>
            </a:endParaRPr>
          </a:p>
        </p:txBody>
      </p:sp>
      <p:sp>
        <p:nvSpPr>
          <p:cNvPr id="151" name="Google Shape;151;p5"/>
          <p:cNvSpPr txBox="1"/>
          <p:nvPr/>
        </p:nvSpPr>
        <p:spPr>
          <a:xfrm>
            <a:off x="1034414" y="2137734"/>
            <a:ext cx="16933500" cy="5411700"/>
          </a:xfrm>
          <a:prstGeom prst="rect">
            <a:avLst/>
          </a:prstGeom>
          <a:noFill/>
          <a:ln>
            <a:noFill/>
          </a:ln>
        </p:spPr>
        <p:txBody>
          <a:bodyPr spcFirstLastPara="1" wrap="square" lIns="148575" tIns="74275" rIns="148575" bIns="74275" anchor="t" anchorCtr="0">
            <a:spAutoFit/>
          </a:bodyPr>
          <a:lstStyle/>
          <a:p>
            <a:pPr marL="0" marR="0" lvl="0" indent="0" algn="just" rtl="0">
              <a:lnSpc>
                <a:spcPct val="150000"/>
              </a:lnSpc>
              <a:spcBef>
                <a:spcPts val="0"/>
              </a:spcBef>
              <a:spcAft>
                <a:spcPts val="0"/>
              </a:spcAft>
              <a:buClr>
                <a:srgbClr val="000000"/>
              </a:buClr>
              <a:buSzPts val="1800"/>
              <a:buFont typeface="Arial"/>
              <a:buNone/>
            </a:pPr>
            <a:r>
              <a:rPr lang="lt-LT" sz="3300" b="0" i="0" u="none" strike="noStrike" cap="none">
                <a:solidFill>
                  <a:srgbClr val="056839"/>
                </a:solidFill>
                <a:latin typeface="Calibri"/>
                <a:ea typeface="Calibri"/>
                <a:cs typeface="Calibri"/>
                <a:sym typeface="Calibri"/>
              </a:rPr>
              <a:t>Vesi (H2O) ei ole staatilises seisundis, veeringluses</a:t>
            </a:r>
            <a:r>
              <a:rPr lang="lt-LT" sz="3300" b="1" i="0" u="none" strike="noStrike" cap="none">
                <a:solidFill>
                  <a:srgbClr val="056839"/>
                </a:solidFill>
                <a:latin typeface="Calibri"/>
                <a:ea typeface="Calibri"/>
                <a:cs typeface="Calibri"/>
                <a:sym typeface="Calibri"/>
              </a:rPr>
              <a:t> ei ole algus- ega lõpp-punkti</a:t>
            </a:r>
            <a:r>
              <a:rPr lang="lt-LT" sz="3300" b="0" i="0" u="none" strike="noStrike" cap="none">
                <a:solidFill>
                  <a:srgbClr val="056839"/>
                </a:solidFill>
                <a:latin typeface="Calibri"/>
                <a:ea typeface="Calibri"/>
                <a:cs typeface="Calibri"/>
                <a:sym typeface="Calibri"/>
              </a:rPr>
              <a:t>, vaid toimub pidev ja dünaamiline vahetus Maa sfääride vahel (UNESCO, 2011). </a:t>
            </a:r>
            <a:r>
              <a:rPr lang="lt-LT" sz="3300" b="1" i="0" u="none" strike="noStrike" cap="none">
                <a:solidFill>
                  <a:srgbClr val="056839"/>
                </a:solidFill>
                <a:latin typeface="Calibri"/>
                <a:ea typeface="Calibri"/>
                <a:cs typeface="Calibri"/>
                <a:sym typeface="Calibri"/>
              </a:rPr>
              <a:t>Vesi on taastuv ja jätkusuutlik, kuid Maa peal, sees ja kohal on alati sama palju vett </a:t>
            </a:r>
            <a:r>
              <a:rPr lang="lt-LT" sz="3300" b="0" i="0" u="none" strike="noStrike" cap="none">
                <a:solidFill>
                  <a:srgbClr val="056839"/>
                </a:solidFill>
                <a:latin typeface="Calibri"/>
                <a:ea typeface="Calibri"/>
                <a:cs typeface="Calibri"/>
                <a:sym typeface="Calibri"/>
              </a:rPr>
              <a:t>(1 386 000 000 kuupkilomeetrit (km3), magevett - 10 633 450 km3) ning veeringluse tõttu liigub meie planeedi veevaru pidevalt ühest kohast teise ja ühest vormist teise. </a:t>
            </a:r>
            <a:endParaRPr sz="3300" b="0" i="0" u="none" strike="noStrike" cap="none">
              <a:solidFill>
                <a:srgbClr val="056839"/>
              </a:solidFill>
              <a:latin typeface="Calibri"/>
              <a:ea typeface="Calibri"/>
              <a:cs typeface="Calibri"/>
              <a:sym typeface="Calibri"/>
            </a:endParaRPr>
          </a:p>
          <a:p>
            <a:pPr marL="0" marR="0" lvl="0" indent="0" algn="just" rtl="0">
              <a:lnSpc>
                <a:spcPct val="150000"/>
              </a:lnSpc>
              <a:spcBef>
                <a:spcPts val="1300"/>
              </a:spcBef>
              <a:spcAft>
                <a:spcPts val="1300"/>
              </a:spcAft>
              <a:buClr>
                <a:schemeClr val="dk1"/>
              </a:buClr>
              <a:buSzPts val="1800"/>
              <a:buFont typeface="Arial"/>
              <a:buNone/>
            </a:pPr>
            <a:endParaRPr sz="3400" b="0" i="0" u="none" strike="noStrike" cap="none">
              <a:solidFill>
                <a:srgbClr val="056839"/>
              </a:solidFill>
              <a:latin typeface="Calibri"/>
              <a:ea typeface="Calibri"/>
              <a:cs typeface="Calibri"/>
              <a:sym typeface="Calibri"/>
            </a:endParaRPr>
          </a:p>
        </p:txBody>
      </p:sp>
      <p:sp>
        <p:nvSpPr>
          <p:cNvPr id="152" name="Google Shape;152;p5"/>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53" name="Google Shape;153;p5"/>
          <p:cNvSpPr/>
          <p:nvPr/>
        </p:nvSpPr>
        <p:spPr>
          <a:xfrm rot="-5400000">
            <a:off x="15308685" y="5021698"/>
            <a:ext cx="102867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54" name="Google Shape;154;p5"/>
          <p:cNvSpPr/>
          <p:nvPr/>
        </p:nvSpPr>
        <p:spPr>
          <a:xfrm>
            <a:off x="1034414" y="1758444"/>
            <a:ext cx="59709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155" name="Google Shape;155;p5"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156" name="Google Shape;156;p5"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g14749300861_0_117"/>
          <p:cNvSpPr txBox="1"/>
          <p:nvPr/>
        </p:nvSpPr>
        <p:spPr>
          <a:xfrm>
            <a:off x="891245" y="863161"/>
            <a:ext cx="7914600" cy="19509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lt-LT" sz="5900" b="1" i="0" u="none" strike="noStrike" cap="none">
                <a:solidFill>
                  <a:srgbClr val="056839"/>
                </a:solidFill>
                <a:latin typeface="Calibri"/>
                <a:ea typeface="Calibri"/>
                <a:cs typeface="Calibri"/>
                <a:sym typeface="Calibri"/>
              </a:rPr>
              <a:t>Sissejuhatus </a:t>
            </a:r>
            <a:endParaRPr sz="2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900"/>
              <a:buFont typeface="Arial"/>
              <a:buNone/>
            </a:pPr>
            <a:endParaRPr sz="29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Calibri"/>
              <a:ea typeface="Calibri"/>
              <a:cs typeface="Calibri"/>
              <a:sym typeface="Calibri"/>
            </a:endParaRPr>
          </a:p>
        </p:txBody>
      </p:sp>
      <p:sp>
        <p:nvSpPr>
          <p:cNvPr id="162" name="Google Shape;162;g14749300861_0_117"/>
          <p:cNvSpPr txBox="1"/>
          <p:nvPr/>
        </p:nvSpPr>
        <p:spPr>
          <a:xfrm>
            <a:off x="891249" y="2031900"/>
            <a:ext cx="9483000" cy="6076200"/>
          </a:xfrm>
          <a:prstGeom prst="rect">
            <a:avLst/>
          </a:prstGeom>
          <a:noFill/>
          <a:ln>
            <a:noFill/>
          </a:ln>
        </p:spPr>
        <p:txBody>
          <a:bodyPr spcFirstLastPara="1" wrap="square" lIns="148575" tIns="74275" rIns="148575" bIns="74275" anchor="t" anchorCtr="0">
            <a:spAutoFit/>
          </a:bodyPr>
          <a:lstStyle/>
          <a:p>
            <a:pPr marL="0" marR="0" lvl="0" indent="0" algn="l" rtl="0">
              <a:lnSpc>
                <a:spcPct val="150000"/>
              </a:lnSpc>
              <a:spcBef>
                <a:spcPts val="0"/>
              </a:spcBef>
              <a:spcAft>
                <a:spcPts val="0"/>
              </a:spcAft>
              <a:buClr>
                <a:srgbClr val="000000"/>
              </a:buClr>
              <a:buSzPts val="1800"/>
              <a:buFont typeface="Arial"/>
              <a:buNone/>
            </a:pPr>
            <a:r>
              <a:rPr lang="lt-LT" sz="3400" b="0" i="0" u="none" strike="noStrike" cap="none">
                <a:solidFill>
                  <a:srgbClr val="056839"/>
                </a:solidFill>
                <a:latin typeface="Calibri"/>
                <a:ea typeface="Calibri"/>
                <a:cs typeface="Calibri"/>
                <a:sym typeface="Calibri"/>
              </a:rPr>
              <a:t>ÜRO püstitas säästva arengu eesmärgi 6: </a:t>
            </a:r>
            <a:r>
              <a:rPr lang="lt-LT" sz="3400" b="1" i="0" u="none" strike="noStrike" cap="none">
                <a:solidFill>
                  <a:srgbClr val="056839"/>
                </a:solidFill>
                <a:latin typeface="Calibri"/>
                <a:ea typeface="Calibri"/>
                <a:cs typeface="Calibri"/>
                <a:sym typeface="Calibri"/>
              </a:rPr>
              <a:t>tagada vee ja kanalisatsiooni kättesaadavus ja säästev majandamine kõigile.</a:t>
            </a:r>
            <a:endParaRPr sz="3400" b="1" i="0" u="none" strike="noStrike" cap="none">
              <a:solidFill>
                <a:srgbClr val="056839"/>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800"/>
              <a:buFont typeface="Arial"/>
              <a:buNone/>
            </a:pPr>
            <a:endParaRPr sz="3400" b="0" i="0" u="none" strike="noStrike" cap="none">
              <a:solidFill>
                <a:srgbClr val="056839"/>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800"/>
              <a:buFont typeface="Arial"/>
              <a:buNone/>
            </a:pPr>
            <a:r>
              <a:rPr lang="lt-LT" sz="3400" b="0" i="0" u="none" strike="noStrike" cap="none">
                <a:solidFill>
                  <a:srgbClr val="056839"/>
                </a:solidFill>
                <a:latin typeface="Calibri"/>
                <a:ea typeface="Calibri"/>
                <a:cs typeface="Calibri"/>
                <a:sym typeface="Calibri"/>
              </a:rPr>
              <a:t>Selle eesmärgi saavutamise eriline tähtsus ilmnes COVID 19 vastu võitlemisel - sanitaaria, hügieen ja piisav juurdepääs puhtale veele hoiab ära haigusi.</a:t>
            </a:r>
            <a:endParaRPr sz="3900" b="0" i="0" u="none" strike="noStrike" cap="none">
              <a:solidFill>
                <a:srgbClr val="056839"/>
              </a:solidFill>
              <a:latin typeface="Calibri"/>
              <a:ea typeface="Calibri"/>
              <a:cs typeface="Calibri"/>
              <a:sym typeface="Calibri"/>
            </a:endParaRPr>
          </a:p>
          <a:p>
            <a:pPr marL="0" marR="0" lvl="0" indent="0" algn="just" rtl="0">
              <a:lnSpc>
                <a:spcPct val="150000"/>
              </a:lnSpc>
              <a:spcBef>
                <a:spcPts val="0"/>
              </a:spcBef>
              <a:spcAft>
                <a:spcPts val="1300"/>
              </a:spcAft>
              <a:buClr>
                <a:srgbClr val="000000"/>
              </a:buClr>
              <a:buSzPts val="1800"/>
              <a:buFont typeface="Arial"/>
              <a:buNone/>
            </a:pPr>
            <a:endParaRPr sz="2800" b="0" i="0" u="none" strike="noStrike" cap="none">
              <a:solidFill>
                <a:srgbClr val="056839"/>
              </a:solidFill>
              <a:latin typeface="Calibri"/>
              <a:ea typeface="Calibri"/>
              <a:cs typeface="Calibri"/>
              <a:sym typeface="Calibri"/>
            </a:endParaRPr>
          </a:p>
        </p:txBody>
      </p:sp>
      <p:sp>
        <p:nvSpPr>
          <p:cNvPr id="163" name="Google Shape;163;g14749300861_0_117"/>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64" name="Google Shape;164;g14749300861_0_117"/>
          <p:cNvSpPr/>
          <p:nvPr/>
        </p:nvSpPr>
        <p:spPr>
          <a:xfrm rot="-5400000">
            <a:off x="15308835" y="5021848"/>
            <a:ext cx="102864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65" name="Google Shape;165;g14749300861_0_117"/>
          <p:cNvSpPr/>
          <p:nvPr/>
        </p:nvSpPr>
        <p:spPr>
          <a:xfrm>
            <a:off x="1034414" y="1758444"/>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166" name="Google Shape;166;g14749300861_0_117"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167" name="Google Shape;167;g14749300861_0_117"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pic>
        <p:nvPicPr>
          <p:cNvPr id="168" name="Google Shape;168;g14749300861_0_117"/>
          <p:cNvPicPr preferRelativeResize="0"/>
          <p:nvPr/>
        </p:nvPicPr>
        <p:blipFill rotWithShape="1">
          <a:blip r:embed="rId5">
            <a:alphaModFix/>
          </a:blip>
          <a:srcRect/>
          <a:stretch/>
        </p:blipFill>
        <p:spPr>
          <a:xfrm>
            <a:off x="10960186" y="314662"/>
            <a:ext cx="7341373" cy="9788513"/>
          </a:xfrm>
          <a:prstGeom prst="rect">
            <a:avLst/>
          </a:prstGeom>
          <a:noFill/>
          <a:ln>
            <a:noFill/>
          </a:ln>
        </p:spPr>
      </p:pic>
      <p:sp>
        <p:nvSpPr>
          <p:cNvPr id="169" name="Google Shape;169;g14749300861_0_117"/>
          <p:cNvSpPr txBox="1"/>
          <p:nvPr/>
        </p:nvSpPr>
        <p:spPr>
          <a:xfrm>
            <a:off x="2448773" y="7536225"/>
            <a:ext cx="8661900" cy="17163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lt-LT" sz="2300" b="0" i="0" u="sng" strike="noStrike" cap="none">
                <a:solidFill>
                  <a:schemeClr val="hlink"/>
                </a:solidFill>
                <a:latin typeface="Calibri"/>
                <a:ea typeface="Calibri"/>
                <a:cs typeface="Calibri"/>
                <a:sym typeface="Calibri"/>
                <a:hlinkClick r:id="rId6"/>
              </a:rPr>
              <a:t>https://sdgs.un.org/goals/goal6</a:t>
            </a:r>
            <a:endParaRPr sz="23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r>
              <a:rPr lang="lt-LT" sz="2300" b="0" i="0" u="sng" strike="noStrike" cap="none">
                <a:solidFill>
                  <a:schemeClr val="hlink"/>
                </a:solidFill>
                <a:latin typeface="Calibri"/>
                <a:ea typeface="Calibri"/>
                <a:cs typeface="Calibri"/>
                <a:sym typeface="Calibri"/>
                <a:hlinkClick r:id="rId7"/>
              </a:rPr>
              <a:t>https://www.who.int/news-room/fact-sheets/detail/drinking-water</a:t>
            </a:r>
            <a:endParaRPr sz="23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Calibri"/>
              <a:ea typeface="Calibri"/>
              <a:cs typeface="Calibri"/>
              <a:sym typeface="Calibri"/>
            </a:endParaRPr>
          </a:p>
        </p:txBody>
      </p:sp>
      <p:pic>
        <p:nvPicPr>
          <p:cNvPr id="170" name="Google Shape;170;g14749300861_0_117"/>
          <p:cNvPicPr preferRelativeResize="0"/>
          <p:nvPr/>
        </p:nvPicPr>
        <p:blipFill rotWithShape="1">
          <a:blip r:embed="rId8">
            <a:alphaModFix/>
          </a:blip>
          <a:srcRect/>
          <a:stretch/>
        </p:blipFill>
        <p:spPr>
          <a:xfrm>
            <a:off x="1843931" y="7737300"/>
            <a:ext cx="537638" cy="5580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14749300861_0_131"/>
          <p:cNvSpPr txBox="1"/>
          <p:nvPr/>
        </p:nvSpPr>
        <p:spPr>
          <a:xfrm>
            <a:off x="279020" y="454937"/>
            <a:ext cx="7914600" cy="19509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lt-LT" sz="5900" b="1" i="0" u="none" strike="noStrike" cap="none">
                <a:solidFill>
                  <a:srgbClr val="056839"/>
                </a:solidFill>
                <a:latin typeface="Calibri"/>
                <a:ea typeface="Calibri"/>
                <a:cs typeface="Calibri"/>
                <a:sym typeface="Calibri"/>
              </a:rPr>
              <a:t>Sissejuhatus </a:t>
            </a:r>
            <a:endParaRPr sz="2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900"/>
              <a:buFont typeface="Arial"/>
              <a:buNone/>
            </a:pPr>
            <a:endParaRPr sz="29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Calibri"/>
              <a:ea typeface="Calibri"/>
              <a:cs typeface="Calibri"/>
              <a:sym typeface="Calibri"/>
            </a:endParaRPr>
          </a:p>
        </p:txBody>
      </p:sp>
      <p:sp>
        <p:nvSpPr>
          <p:cNvPr id="176" name="Google Shape;176;g14749300861_0_131"/>
          <p:cNvSpPr txBox="1"/>
          <p:nvPr/>
        </p:nvSpPr>
        <p:spPr>
          <a:xfrm>
            <a:off x="1055278" y="1563113"/>
            <a:ext cx="9782400" cy="8121900"/>
          </a:xfrm>
          <a:prstGeom prst="rect">
            <a:avLst/>
          </a:prstGeom>
          <a:noFill/>
          <a:ln>
            <a:noFill/>
          </a:ln>
        </p:spPr>
        <p:txBody>
          <a:bodyPr spcFirstLastPara="1" wrap="square" lIns="148575" tIns="74275" rIns="148575" bIns="7427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lt-LT" sz="2900" b="1" i="0" u="none" strike="noStrike" cap="none">
                <a:solidFill>
                  <a:srgbClr val="056839"/>
                </a:solidFill>
                <a:latin typeface="Calibri"/>
                <a:ea typeface="Calibri"/>
                <a:cs typeface="Calibri"/>
                <a:sym typeface="Calibri"/>
              </a:rPr>
              <a:t>Veetsükkel, vee kvaliteet, juurdepääs veevarudele on mõjutatud</a:t>
            </a:r>
            <a:r>
              <a:rPr lang="lt-LT" sz="3100" b="0" i="0" u="none" strike="noStrike" cap="none">
                <a:solidFill>
                  <a:srgbClr val="056839"/>
                </a:solidFill>
                <a:latin typeface="Calibri"/>
                <a:ea typeface="Calibri"/>
                <a:cs typeface="Calibri"/>
                <a:sym typeface="Calibri"/>
              </a:rPr>
              <a:t>: </a:t>
            </a:r>
            <a:endParaRPr sz="3100" b="0" i="0" u="none" strike="noStrike" cap="none">
              <a:solidFill>
                <a:srgbClr val="056839"/>
              </a:solidFill>
              <a:latin typeface="Calibri"/>
              <a:ea typeface="Calibri"/>
              <a:cs typeface="Calibri"/>
              <a:sym typeface="Calibri"/>
            </a:endParaRPr>
          </a:p>
          <a:p>
            <a:pPr marL="749300" marR="0" lvl="0" indent="-558800" algn="l" rtl="0">
              <a:lnSpc>
                <a:spcPct val="115000"/>
              </a:lnSpc>
              <a:spcBef>
                <a:spcPts val="0"/>
              </a:spcBef>
              <a:spcAft>
                <a:spcPts val="0"/>
              </a:spcAft>
              <a:buClr>
                <a:srgbClr val="056839"/>
              </a:buClr>
              <a:buSzPts val="2800"/>
              <a:buFont typeface="Calibri"/>
              <a:buChar char="➔"/>
            </a:pPr>
            <a:r>
              <a:rPr lang="lt-LT" sz="2800" b="0" i="0" u="none" strike="noStrike" cap="none">
                <a:solidFill>
                  <a:srgbClr val="056839"/>
                </a:solidFill>
                <a:latin typeface="Calibri"/>
                <a:ea typeface="Calibri"/>
                <a:cs typeface="Calibri"/>
                <a:sym typeface="Calibri"/>
              </a:rPr>
              <a:t>Põhjavee liigne kasutamine</a:t>
            </a:r>
            <a:endParaRPr sz="2800" b="0" i="0" u="none" strike="noStrike" cap="none">
              <a:solidFill>
                <a:srgbClr val="056839"/>
              </a:solidFill>
              <a:latin typeface="Calibri"/>
              <a:ea typeface="Calibri"/>
              <a:cs typeface="Calibri"/>
              <a:sym typeface="Calibri"/>
            </a:endParaRPr>
          </a:p>
          <a:p>
            <a:pPr marL="749300" marR="0" lvl="0" indent="-558800" algn="l" rtl="0">
              <a:lnSpc>
                <a:spcPct val="115000"/>
              </a:lnSpc>
              <a:spcBef>
                <a:spcPts val="0"/>
              </a:spcBef>
              <a:spcAft>
                <a:spcPts val="0"/>
              </a:spcAft>
              <a:buClr>
                <a:srgbClr val="056839"/>
              </a:buClr>
              <a:buSzPts val="2800"/>
              <a:buFont typeface="Calibri"/>
              <a:buChar char="➔"/>
            </a:pPr>
            <a:r>
              <a:rPr lang="lt-LT" sz="2800" b="0" i="0" u="none" strike="noStrike" cap="none">
                <a:solidFill>
                  <a:srgbClr val="056839"/>
                </a:solidFill>
                <a:latin typeface="Calibri"/>
                <a:ea typeface="Calibri"/>
                <a:cs typeface="Calibri"/>
                <a:sym typeface="Calibri"/>
              </a:rPr>
              <a:t>Intensiivne niisutamine põllumajanduses</a:t>
            </a:r>
            <a:endParaRPr sz="2800" b="0" i="0" u="none" strike="noStrike" cap="none">
              <a:solidFill>
                <a:srgbClr val="056839"/>
              </a:solidFill>
              <a:latin typeface="Calibri"/>
              <a:ea typeface="Calibri"/>
              <a:cs typeface="Calibri"/>
              <a:sym typeface="Calibri"/>
            </a:endParaRPr>
          </a:p>
          <a:p>
            <a:pPr marL="749300" marR="0" lvl="0" indent="-558800" algn="l" rtl="0">
              <a:lnSpc>
                <a:spcPct val="115000"/>
              </a:lnSpc>
              <a:spcBef>
                <a:spcPts val="0"/>
              </a:spcBef>
              <a:spcAft>
                <a:spcPts val="0"/>
              </a:spcAft>
              <a:buClr>
                <a:srgbClr val="056839"/>
              </a:buClr>
              <a:buSzPts val="2800"/>
              <a:buFont typeface="Calibri"/>
              <a:buChar char="➔"/>
            </a:pPr>
            <a:r>
              <a:rPr lang="lt-LT" sz="2800" b="0" i="0" u="none" strike="noStrike" cap="none">
                <a:solidFill>
                  <a:srgbClr val="056839"/>
                </a:solidFill>
                <a:latin typeface="Calibri"/>
                <a:ea typeface="Calibri"/>
                <a:cs typeface="Calibri"/>
                <a:sym typeface="Calibri"/>
              </a:rPr>
              <a:t>Tammide ehitamine pinnaveekogudel</a:t>
            </a:r>
            <a:endParaRPr sz="2800" b="0" i="0" u="none" strike="noStrike" cap="none">
              <a:solidFill>
                <a:srgbClr val="056839"/>
              </a:solidFill>
              <a:latin typeface="Calibri"/>
              <a:ea typeface="Calibri"/>
              <a:cs typeface="Calibri"/>
              <a:sym typeface="Calibri"/>
            </a:endParaRPr>
          </a:p>
          <a:p>
            <a:pPr marL="749300" marR="0" lvl="0" indent="-558800" algn="l" rtl="0">
              <a:lnSpc>
                <a:spcPct val="115000"/>
              </a:lnSpc>
              <a:spcBef>
                <a:spcPts val="0"/>
              </a:spcBef>
              <a:spcAft>
                <a:spcPts val="0"/>
              </a:spcAft>
              <a:buClr>
                <a:srgbClr val="056839"/>
              </a:buClr>
              <a:buSzPts val="2800"/>
              <a:buFont typeface="Calibri"/>
              <a:buChar char="➔"/>
            </a:pPr>
            <a:r>
              <a:rPr lang="lt-LT" sz="2800" b="0" i="0" u="none" strike="noStrike" cap="none">
                <a:solidFill>
                  <a:srgbClr val="056839"/>
                </a:solidFill>
                <a:latin typeface="Calibri"/>
                <a:ea typeface="Calibri"/>
                <a:cs typeface="Calibri"/>
                <a:sym typeface="Calibri"/>
              </a:rPr>
              <a:t>Saaste, ohtlike kemikaalide ja materjalide ladestamine ja keskkonda laskmine</a:t>
            </a:r>
            <a:endParaRPr sz="2800" b="0" i="0" u="none" strike="noStrike" cap="none">
              <a:solidFill>
                <a:srgbClr val="056839"/>
              </a:solidFill>
              <a:latin typeface="Calibri"/>
              <a:ea typeface="Calibri"/>
              <a:cs typeface="Calibri"/>
              <a:sym typeface="Calibri"/>
            </a:endParaRPr>
          </a:p>
          <a:p>
            <a:pPr marL="749300" marR="0" lvl="0" indent="-558800" algn="l" rtl="0">
              <a:lnSpc>
                <a:spcPct val="115000"/>
              </a:lnSpc>
              <a:spcBef>
                <a:spcPts val="0"/>
              </a:spcBef>
              <a:spcAft>
                <a:spcPts val="0"/>
              </a:spcAft>
              <a:buClr>
                <a:srgbClr val="056839"/>
              </a:buClr>
              <a:buSzPts val="2800"/>
              <a:buFont typeface="Calibri"/>
              <a:buChar char="➔"/>
            </a:pPr>
            <a:r>
              <a:rPr lang="lt-LT" sz="2800" b="0" i="0" u="none" strike="noStrike" cap="none">
                <a:solidFill>
                  <a:srgbClr val="056839"/>
                </a:solidFill>
                <a:latin typeface="Calibri"/>
                <a:ea typeface="Calibri"/>
                <a:cs typeface="Calibri"/>
                <a:sym typeface="Calibri"/>
              </a:rPr>
              <a:t>Metsade hävitamine</a:t>
            </a:r>
            <a:endParaRPr sz="2800" b="0" i="0" u="none" strike="noStrike" cap="none">
              <a:solidFill>
                <a:srgbClr val="056839"/>
              </a:solidFill>
              <a:latin typeface="Calibri"/>
              <a:ea typeface="Calibri"/>
              <a:cs typeface="Calibri"/>
              <a:sym typeface="Calibri"/>
            </a:endParaRPr>
          </a:p>
          <a:p>
            <a:pPr marL="749300" marR="0" lvl="0" indent="-558800" algn="l" rtl="0">
              <a:lnSpc>
                <a:spcPct val="115000"/>
              </a:lnSpc>
              <a:spcBef>
                <a:spcPts val="0"/>
              </a:spcBef>
              <a:spcAft>
                <a:spcPts val="0"/>
              </a:spcAft>
              <a:buClr>
                <a:srgbClr val="056839"/>
              </a:buClr>
              <a:buSzPts val="2800"/>
              <a:buFont typeface="Calibri"/>
              <a:buChar char="➔"/>
            </a:pPr>
            <a:r>
              <a:rPr lang="lt-LT" sz="2800" b="0" i="0" u="none" strike="noStrike" cap="none">
                <a:solidFill>
                  <a:srgbClr val="056839"/>
                </a:solidFill>
                <a:latin typeface="Calibri"/>
                <a:ea typeface="Calibri"/>
                <a:cs typeface="Calibri"/>
                <a:sym typeface="Calibri"/>
              </a:rPr>
              <a:t>Kliimamuutused (temperatuuri ja sademete muutused, põuad, üleujutused, liustike sulamine, äärmuslikud ilmastikunähtused).</a:t>
            </a:r>
            <a:endParaRPr sz="2800" b="0" i="0" u="none" strike="noStrike" cap="none">
              <a:solidFill>
                <a:srgbClr val="056839"/>
              </a:solidFill>
              <a:latin typeface="Calibri"/>
              <a:ea typeface="Calibri"/>
              <a:cs typeface="Calibri"/>
              <a:sym typeface="Calibri"/>
            </a:endParaRPr>
          </a:p>
          <a:p>
            <a:pPr marL="749300" marR="0" lvl="0" indent="-558800" algn="l" rtl="0">
              <a:lnSpc>
                <a:spcPct val="115000"/>
              </a:lnSpc>
              <a:spcBef>
                <a:spcPts val="0"/>
              </a:spcBef>
              <a:spcAft>
                <a:spcPts val="0"/>
              </a:spcAft>
              <a:buClr>
                <a:srgbClr val="056839"/>
              </a:buClr>
              <a:buSzPts val="2800"/>
              <a:buFont typeface="Calibri"/>
              <a:buChar char="➔"/>
            </a:pPr>
            <a:r>
              <a:rPr lang="lt-LT" sz="2800" b="0" i="0" u="none" strike="noStrike" cap="none">
                <a:solidFill>
                  <a:srgbClr val="056839"/>
                </a:solidFill>
                <a:latin typeface="Calibri"/>
                <a:ea typeface="Calibri"/>
                <a:cs typeface="Calibri"/>
                <a:sym typeface="Calibri"/>
              </a:rPr>
              <a:t>Linnastumine</a:t>
            </a:r>
            <a:endParaRPr sz="2800" b="0" i="0" u="none" strike="noStrike" cap="none">
              <a:solidFill>
                <a:srgbClr val="056839"/>
              </a:solidFill>
              <a:latin typeface="Calibri"/>
              <a:ea typeface="Calibri"/>
              <a:cs typeface="Calibri"/>
              <a:sym typeface="Calibri"/>
            </a:endParaRPr>
          </a:p>
          <a:p>
            <a:pPr marL="749300" marR="0" lvl="0" indent="-558800" algn="l" rtl="0">
              <a:lnSpc>
                <a:spcPct val="115000"/>
              </a:lnSpc>
              <a:spcBef>
                <a:spcPts val="0"/>
              </a:spcBef>
              <a:spcAft>
                <a:spcPts val="0"/>
              </a:spcAft>
              <a:buClr>
                <a:srgbClr val="056839"/>
              </a:buClr>
              <a:buSzPts val="2800"/>
              <a:buFont typeface="Calibri"/>
              <a:buChar char="➔"/>
            </a:pPr>
            <a:r>
              <a:rPr lang="lt-LT" sz="2800" b="0" i="0" u="none" strike="noStrike" cap="none">
                <a:solidFill>
                  <a:srgbClr val="056839"/>
                </a:solidFill>
                <a:latin typeface="Calibri"/>
                <a:ea typeface="Calibri"/>
                <a:cs typeface="Calibri"/>
                <a:sym typeface="Calibri"/>
              </a:rPr>
              <a:t>Tööstuse veekasutus ja jäätmed</a:t>
            </a:r>
            <a:endParaRPr sz="2800" b="0" i="0" u="none" strike="noStrike" cap="none">
              <a:solidFill>
                <a:srgbClr val="056839"/>
              </a:solidFill>
              <a:latin typeface="Calibri"/>
              <a:ea typeface="Calibri"/>
              <a:cs typeface="Calibri"/>
              <a:sym typeface="Calibri"/>
            </a:endParaRPr>
          </a:p>
          <a:p>
            <a:pPr marL="749300" marR="0" lvl="0" indent="-558800" algn="l" rtl="0">
              <a:lnSpc>
                <a:spcPct val="115000"/>
              </a:lnSpc>
              <a:spcBef>
                <a:spcPts val="0"/>
              </a:spcBef>
              <a:spcAft>
                <a:spcPts val="0"/>
              </a:spcAft>
              <a:buClr>
                <a:srgbClr val="056839"/>
              </a:buClr>
              <a:buSzPts val="2800"/>
              <a:buFont typeface="Calibri"/>
              <a:buChar char="➔"/>
            </a:pPr>
            <a:r>
              <a:rPr lang="lt-LT" sz="2800" b="0" i="0" u="none" strike="noStrike" cap="none">
                <a:solidFill>
                  <a:srgbClr val="056839"/>
                </a:solidFill>
                <a:latin typeface="Calibri"/>
                <a:ea typeface="Calibri"/>
                <a:cs typeface="Calibri"/>
                <a:sym typeface="Calibri"/>
              </a:rPr>
              <a:t>Rahvastiku kasv (isiklik, kodumaine kasutamine)</a:t>
            </a:r>
            <a:endParaRPr sz="2800" b="0" i="0" u="none" strike="noStrike" cap="none">
              <a:solidFill>
                <a:srgbClr val="056839"/>
              </a:solidFill>
              <a:latin typeface="Calibri"/>
              <a:ea typeface="Calibri"/>
              <a:cs typeface="Calibri"/>
              <a:sym typeface="Calibri"/>
            </a:endParaRPr>
          </a:p>
          <a:p>
            <a:pPr marL="749300" marR="0" lvl="0" indent="-558800" algn="l" rtl="0">
              <a:lnSpc>
                <a:spcPct val="115000"/>
              </a:lnSpc>
              <a:spcBef>
                <a:spcPts val="0"/>
              </a:spcBef>
              <a:spcAft>
                <a:spcPts val="0"/>
              </a:spcAft>
              <a:buClr>
                <a:srgbClr val="056839"/>
              </a:buClr>
              <a:buSzPts val="2800"/>
              <a:buFont typeface="Calibri"/>
              <a:buChar char="➔"/>
            </a:pPr>
            <a:r>
              <a:rPr lang="lt-LT" sz="2800" b="0" i="0" u="none" strike="noStrike" cap="none">
                <a:solidFill>
                  <a:srgbClr val="056839"/>
                </a:solidFill>
                <a:latin typeface="Calibri"/>
                <a:ea typeface="Calibri"/>
                <a:cs typeface="Calibri"/>
                <a:sym typeface="Calibri"/>
              </a:rPr>
              <a:t>Ületootmine ja ületarbimine</a:t>
            </a:r>
            <a:endParaRPr sz="2800" b="0" i="0" u="none" strike="noStrike" cap="none">
              <a:solidFill>
                <a:srgbClr val="056839"/>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800"/>
              <a:buFont typeface="Arial"/>
              <a:buNone/>
            </a:pPr>
            <a:endParaRPr sz="2300" b="0" i="0" u="none" strike="noStrike" cap="none">
              <a:solidFill>
                <a:srgbClr val="056839"/>
              </a:solidFill>
              <a:latin typeface="Calibri"/>
              <a:ea typeface="Calibri"/>
              <a:cs typeface="Calibri"/>
              <a:sym typeface="Calibri"/>
            </a:endParaRPr>
          </a:p>
          <a:p>
            <a:pPr marL="0" marR="0" lvl="0" indent="0" algn="just" rtl="0">
              <a:lnSpc>
                <a:spcPct val="150000"/>
              </a:lnSpc>
              <a:spcBef>
                <a:spcPts val="0"/>
              </a:spcBef>
              <a:spcAft>
                <a:spcPts val="1300"/>
              </a:spcAft>
              <a:buClr>
                <a:srgbClr val="000000"/>
              </a:buClr>
              <a:buSzPts val="1800"/>
              <a:buFont typeface="Arial"/>
              <a:buNone/>
            </a:pPr>
            <a:endParaRPr sz="2800" b="0" i="0" u="none" strike="noStrike" cap="none">
              <a:solidFill>
                <a:srgbClr val="056839"/>
              </a:solidFill>
              <a:latin typeface="Calibri"/>
              <a:ea typeface="Calibri"/>
              <a:cs typeface="Calibri"/>
              <a:sym typeface="Calibri"/>
            </a:endParaRPr>
          </a:p>
        </p:txBody>
      </p:sp>
      <p:sp>
        <p:nvSpPr>
          <p:cNvPr id="177" name="Google Shape;177;g14749300861_0_131"/>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78" name="Google Shape;178;g14749300861_0_131"/>
          <p:cNvSpPr/>
          <p:nvPr/>
        </p:nvSpPr>
        <p:spPr>
          <a:xfrm rot="-5400000">
            <a:off x="15308835" y="5021848"/>
            <a:ext cx="102864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79" name="Google Shape;179;g14749300861_0_131"/>
          <p:cNvSpPr/>
          <p:nvPr/>
        </p:nvSpPr>
        <p:spPr>
          <a:xfrm>
            <a:off x="535125" y="1296894"/>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180" name="Google Shape;180;g14749300861_0_131"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181" name="Google Shape;181;g14749300861_0_131"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pic>
        <p:nvPicPr>
          <p:cNvPr id="182" name="Google Shape;182;g14749300861_0_131"/>
          <p:cNvPicPr preferRelativeResize="0"/>
          <p:nvPr/>
        </p:nvPicPr>
        <p:blipFill rotWithShape="1">
          <a:blip r:embed="rId5">
            <a:alphaModFix/>
          </a:blip>
          <a:srcRect/>
          <a:stretch/>
        </p:blipFill>
        <p:spPr>
          <a:xfrm>
            <a:off x="12631906" y="905344"/>
            <a:ext cx="2654289" cy="1611826"/>
          </a:xfrm>
          <a:prstGeom prst="rect">
            <a:avLst/>
          </a:prstGeom>
          <a:noFill/>
          <a:ln>
            <a:noFill/>
          </a:ln>
        </p:spPr>
      </p:pic>
      <p:pic>
        <p:nvPicPr>
          <p:cNvPr id="183" name="Google Shape;183;g14749300861_0_131"/>
          <p:cNvPicPr preferRelativeResize="0"/>
          <p:nvPr/>
        </p:nvPicPr>
        <p:blipFill rotWithShape="1">
          <a:blip r:embed="rId6">
            <a:alphaModFix/>
          </a:blip>
          <a:srcRect/>
          <a:stretch/>
        </p:blipFill>
        <p:spPr>
          <a:xfrm>
            <a:off x="12536100" y="3169069"/>
            <a:ext cx="3964462" cy="2645062"/>
          </a:xfrm>
          <a:prstGeom prst="rect">
            <a:avLst/>
          </a:prstGeom>
          <a:noFill/>
          <a:ln>
            <a:noFill/>
          </a:ln>
        </p:spPr>
      </p:pic>
      <p:sp>
        <p:nvSpPr>
          <p:cNvPr id="184" name="Google Shape;184;g14749300861_0_131"/>
          <p:cNvSpPr txBox="1"/>
          <p:nvPr/>
        </p:nvSpPr>
        <p:spPr>
          <a:xfrm>
            <a:off x="15797405" y="2260444"/>
            <a:ext cx="7036800" cy="6081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lt-LT" sz="1000" b="0" i="0" u="none" strike="noStrike" cap="none">
                <a:solidFill>
                  <a:schemeClr val="dk1"/>
                </a:solidFill>
                <a:latin typeface="Calibri"/>
                <a:ea typeface="Calibri"/>
                <a:cs typeface="Calibri"/>
                <a:sym typeface="Calibri"/>
              </a:rPr>
              <a:t>Foto: </a:t>
            </a:r>
            <a:r>
              <a:rPr lang="lt-LT" sz="1000" b="0" i="0" u="sng" strike="noStrike" cap="none">
                <a:solidFill>
                  <a:schemeClr val="hlink"/>
                </a:solidFill>
                <a:latin typeface="Calibri"/>
                <a:ea typeface="Calibri"/>
                <a:cs typeface="Calibri"/>
                <a:sym typeface="Calibri"/>
                <a:hlinkClick r:id="rId7"/>
              </a:rPr>
              <a:t>Patrick T'Kindt </a:t>
            </a:r>
            <a:r>
              <a:rPr lang="lt-LT" sz="1000" b="0" i="0" u="none" strike="noStrike" cap="none">
                <a:solidFill>
                  <a:schemeClr val="dk1"/>
                </a:solidFill>
                <a:latin typeface="Calibri"/>
                <a:ea typeface="Calibri"/>
                <a:cs typeface="Calibri"/>
                <a:sym typeface="Calibri"/>
              </a:rPr>
              <a:t>on </a:t>
            </a:r>
            <a:r>
              <a:rPr lang="lt-LT" sz="1000" b="0" i="0" u="sng" strike="noStrike" cap="none">
                <a:solidFill>
                  <a:schemeClr val="hlink"/>
                </a:solidFill>
                <a:latin typeface="Calibri"/>
                <a:ea typeface="Calibri"/>
                <a:cs typeface="Calibri"/>
                <a:sym typeface="Calibri"/>
                <a:hlinkClick r:id="rId8"/>
              </a:rPr>
              <a:t>Unsplash</a:t>
            </a:r>
            <a:endParaRPr sz="1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r>
              <a:rPr lang="lt-LT" sz="1000" b="0" i="0" u="none" strike="noStrike" cap="none">
                <a:solidFill>
                  <a:srgbClr val="000000"/>
                </a:solidFill>
                <a:latin typeface="Calibri"/>
                <a:ea typeface="Calibri"/>
                <a:cs typeface="Calibri"/>
                <a:sym typeface="Calibri"/>
              </a:rPr>
              <a:t>https://unsplash.com/photos/6Qkt920_Ur4</a:t>
            </a:r>
            <a:endParaRPr sz="2300" b="0" i="0" u="none" strike="noStrike" cap="none">
              <a:solidFill>
                <a:srgbClr val="000000"/>
              </a:solidFill>
              <a:latin typeface="Calibri"/>
              <a:ea typeface="Calibri"/>
              <a:cs typeface="Calibri"/>
              <a:sym typeface="Calibri"/>
            </a:endParaRPr>
          </a:p>
        </p:txBody>
      </p:sp>
      <p:sp>
        <p:nvSpPr>
          <p:cNvPr id="185" name="Google Shape;185;g14749300861_0_131"/>
          <p:cNvSpPr txBox="1"/>
          <p:nvPr/>
        </p:nvSpPr>
        <p:spPr>
          <a:xfrm>
            <a:off x="12499123" y="2394750"/>
            <a:ext cx="3177600" cy="7620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lt-LT" sz="1000" b="0" i="0" u="none" strike="noStrike" cap="none">
                <a:solidFill>
                  <a:srgbClr val="000000"/>
                </a:solidFill>
                <a:latin typeface="Calibri"/>
                <a:ea typeface="Calibri"/>
                <a:cs typeface="Calibri"/>
                <a:sym typeface="Calibri"/>
              </a:rPr>
              <a:t>Pildi allikas: https://www.nrdc.org/stories/water-pollution-everything-you-need-know</a:t>
            </a:r>
            <a:endParaRPr sz="1000" b="0" i="0" u="none" strike="noStrike" cap="none">
              <a:solidFill>
                <a:srgbClr val="000000"/>
              </a:solidFill>
              <a:latin typeface="Calibri"/>
              <a:ea typeface="Calibri"/>
              <a:cs typeface="Calibri"/>
              <a:sym typeface="Calibri"/>
            </a:endParaRPr>
          </a:p>
        </p:txBody>
      </p:sp>
      <p:sp>
        <p:nvSpPr>
          <p:cNvPr id="186" name="Google Shape;186;g14749300861_0_131"/>
          <p:cNvSpPr txBox="1"/>
          <p:nvPr/>
        </p:nvSpPr>
        <p:spPr>
          <a:xfrm>
            <a:off x="12450206" y="5744794"/>
            <a:ext cx="5265900" cy="6081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lt-LT" sz="1000" b="0" i="0" u="none" strike="noStrike" cap="none">
                <a:solidFill>
                  <a:schemeClr val="dk1"/>
                </a:solidFill>
                <a:latin typeface="Calibri"/>
                <a:ea typeface="Calibri"/>
                <a:cs typeface="Calibri"/>
                <a:sym typeface="Calibri"/>
              </a:rPr>
              <a:t>Pildi allikas: </a:t>
            </a: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r>
              <a:rPr lang="lt-LT" sz="1000" b="0" i="0" u="none" strike="noStrike" cap="none">
                <a:solidFill>
                  <a:srgbClr val="000000"/>
                </a:solidFill>
                <a:latin typeface="Calibri"/>
                <a:ea typeface="Calibri"/>
                <a:cs typeface="Calibri"/>
                <a:sym typeface="Calibri"/>
              </a:rPr>
              <a:t>https://www.nrdc.org/stories/water-pollution-everything-you-need-know</a:t>
            </a:r>
            <a:endParaRPr sz="1000" b="0" i="0" u="none" strike="noStrike" cap="none">
              <a:solidFill>
                <a:srgbClr val="000000"/>
              </a:solidFill>
              <a:latin typeface="Calibri"/>
              <a:ea typeface="Calibri"/>
              <a:cs typeface="Calibri"/>
              <a:sym typeface="Calibri"/>
            </a:endParaRPr>
          </a:p>
        </p:txBody>
      </p:sp>
      <p:pic>
        <p:nvPicPr>
          <p:cNvPr id="187" name="Google Shape;187;g14749300861_0_131"/>
          <p:cNvPicPr preferRelativeResize="0"/>
          <p:nvPr/>
        </p:nvPicPr>
        <p:blipFill rotWithShape="1">
          <a:blip r:embed="rId9">
            <a:alphaModFix/>
          </a:blip>
          <a:srcRect/>
          <a:stretch/>
        </p:blipFill>
        <p:spPr>
          <a:xfrm>
            <a:off x="15900764" y="443474"/>
            <a:ext cx="3468974" cy="1951284"/>
          </a:xfrm>
          <a:prstGeom prst="rect">
            <a:avLst/>
          </a:prstGeom>
          <a:noFill/>
          <a:ln>
            <a:noFill/>
          </a:ln>
        </p:spPr>
      </p:pic>
      <p:sp>
        <p:nvSpPr>
          <p:cNvPr id="188" name="Google Shape;188;g14749300861_0_131"/>
          <p:cNvSpPr txBox="1"/>
          <p:nvPr/>
        </p:nvSpPr>
        <p:spPr>
          <a:xfrm>
            <a:off x="17240555" y="6043950"/>
            <a:ext cx="2705400" cy="6081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lt-LT" sz="1000" b="0" i="0" u="none" strike="noStrike" cap="none">
                <a:solidFill>
                  <a:schemeClr val="dk1"/>
                </a:solidFill>
                <a:latin typeface="Calibri"/>
                <a:ea typeface="Calibri"/>
                <a:cs typeface="Calibri"/>
                <a:sym typeface="Calibri"/>
              </a:rPr>
              <a:t>Foto: </a:t>
            </a:r>
            <a:r>
              <a:rPr lang="lt-LT" sz="1000" b="0" i="0" u="sng" strike="noStrike" cap="none">
                <a:solidFill>
                  <a:schemeClr val="hlink"/>
                </a:solidFill>
                <a:latin typeface="Calibri"/>
                <a:ea typeface="Calibri"/>
                <a:cs typeface="Calibri"/>
                <a:sym typeface="Calibri"/>
                <a:hlinkClick r:id="rId10"/>
              </a:rPr>
              <a:t>Karsten Winegeart </a:t>
            </a:r>
            <a:r>
              <a:rPr lang="lt-LT" sz="1000" b="0" i="0" u="none" strike="noStrike" cap="none">
                <a:solidFill>
                  <a:schemeClr val="dk1"/>
                </a:solidFill>
                <a:latin typeface="Calibri"/>
                <a:ea typeface="Calibri"/>
                <a:cs typeface="Calibri"/>
                <a:sym typeface="Calibri"/>
              </a:rPr>
              <a:t>on </a:t>
            </a:r>
            <a:r>
              <a:rPr lang="lt-LT" sz="1000" b="0" i="0" u="sng" strike="noStrike" cap="none">
                <a:solidFill>
                  <a:schemeClr val="hlink"/>
                </a:solidFill>
                <a:latin typeface="Calibri"/>
                <a:ea typeface="Calibri"/>
                <a:cs typeface="Calibri"/>
                <a:sym typeface="Calibri"/>
                <a:hlinkClick r:id="rId11"/>
              </a:rPr>
              <a:t>Unsplash</a:t>
            </a:r>
            <a:endParaRPr sz="1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Arial"/>
              <a:buNone/>
            </a:pPr>
            <a:r>
              <a:rPr lang="lt-LT" sz="1000" b="0" i="0" u="none" strike="noStrike" cap="none">
                <a:solidFill>
                  <a:srgbClr val="000000"/>
                </a:solidFill>
                <a:latin typeface="Calibri"/>
                <a:ea typeface="Calibri"/>
                <a:cs typeface="Calibri"/>
                <a:sym typeface="Calibri"/>
              </a:rPr>
              <a:t>https://unsplash.com/photos/Y4pW7n5FnsQ</a:t>
            </a:r>
            <a:endParaRPr sz="1000" b="0" i="0" u="none" strike="noStrike" cap="none">
              <a:solidFill>
                <a:srgbClr val="000000"/>
              </a:solidFill>
              <a:latin typeface="Calibri"/>
              <a:ea typeface="Calibri"/>
              <a:cs typeface="Calibri"/>
              <a:sym typeface="Calibri"/>
            </a:endParaRPr>
          </a:p>
        </p:txBody>
      </p:sp>
      <p:pic>
        <p:nvPicPr>
          <p:cNvPr id="189" name="Google Shape;189;g14749300861_0_131"/>
          <p:cNvPicPr preferRelativeResize="0"/>
          <p:nvPr/>
        </p:nvPicPr>
        <p:blipFill rotWithShape="1">
          <a:blip r:embed="rId12">
            <a:alphaModFix/>
          </a:blip>
          <a:srcRect/>
          <a:stretch/>
        </p:blipFill>
        <p:spPr>
          <a:xfrm>
            <a:off x="17338414" y="2851537"/>
            <a:ext cx="2191050" cy="3280128"/>
          </a:xfrm>
          <a:prstGeom prst="rect">
            <a:avLst/>
          </a:prstGeom>
          <a:noFill/>
          <a:ln>
            <a:noFill/>
          </a:ln>
        </p:spPr>
      </p:pic>
      <p:pic>
        <p:nvPicPr>
          <p:cNvPr id="190" name="Google Shape;190;g14749300861_0_131"/>
          <p:cNvPicPr preferRelativeResize="0"/>
          <p:nvPr/>
        </p:nvPicPr>
        <p:blipFill rotWithShape="1">
          <a:blip r:embed="rId13">
            <a:alphaModFix/>
          </a:blip>
          <a:srcRect/>
          <a:stretch/>
        </p:blipFill>
        <p:spPr>
          <a:xfrm>
            <a:off x="15257746" y="6705525"/>
            <a:ext cx="3964464" cy="2230003"/>
          </a:xfrm>
          <a:prstGeom prst="rect">
            <a:avLst/>
          </a:prstGeom>
          <a:noFill/>
          <a:ln>
            <a:noFill/>
          </a:ln>
        </p:spPr>
      </p:pic>
      <p:sp>
        <p:nvSpPr>
          <p:cNvPr id="191" name="Google Shape;191;g14749300861_0_131"/>
          <p:cNvSpPr txBox="1"/>
          <p:nvPr/>
        </p:nvSpPr>
        <p:spPr>
          <a:xfrm>
            <a:off x="15172102" y="8825513"/>
            <a:ext cx="5062500" cy="453900"/>
          </a:xfrm>
          <a:prstGeom prst="rect">
            <a:avLst/>
          </a:prstGeom>
          <a:noFill/>
          <a:ln>
            <a:noFill/>
          </a:ln>
        </p:spPr>
        <p:txBody>
          <a:bodyPr spcFirstLastPara="1" wrap="square" lIns="148575" tIns="148575" rIns="148575" bIns="14857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lt-LT" sz="1000" b="0" i="0" u="none" strike="noStrike" cap="none">
                <a:solidFill>
                  <a:schemeClr val="dk1"/>
                </a:solidFill>
                <a:latin typeface="Calibri"/>
                <a:ea typeface="Calibri"/>
                <a:cs typeface="Calibri"/>
                <a:sym typeface="Calibri"/>
              </a:rPr>
              <a:t>Pildi allikas: </a:t>
            </a:r>
            <a:r>
              <a:rPr lang="lt-LT" sz="1000" b="0" i="0" u="none" strike="noStrike" cap="none">
                <a:solidFill>
                  <a:srgbClr val="000000"/>
                </a:solidFill>
                <a:latin typeface="Calibri"/>
                <a:ea typeface="Calibri"/>
                <a:cs typeface="Calibri"/>
                <a:sym typeface="Calibri"/>
              </a:rPr>
              <a:t>https://givingcompass.org/article/whos-to-blame-for-ocean-pollution</a:t>
            </a:r>
            <a:endParaRPr sz="1000" b="0" i="0" u="none" strike="noStrike" cap="none">
              <a:solidFill>
                <a:srgbClr val="00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14749300861_0_160"/>
          <p:cNvSpPr txBox="1"/>
          <p:nvPr/>
        </p:nvSpPr>
        <p:spPr>
          <a:xfrm>
            <a:off x="807510" y="443475"/>
            <a:ext cx="15105000" cy="1950900"/>
          </a:xfrm>
          <a:prstGeom prst="rect">
            <a:avLst/>
          </a:prstGeom>
          <a:noFill/>
          <a:ln>
            <a:noFill/>
          </a:ln>
        </p:spPr>
        <p:txBody>
          <a:bodyPr spcFirstLastPara="1" wrap="square" lIns="148575" tIns="74275" rIns="148575" bIns="74275" anchor="t" anchorCtr="0">
            <a:spAutoFit/>
          </a:bodyPr>
          <a:lstStyle/>
          <a:p>
            <a:pPr marL="0" marR="0" lvl="0" indent="0" algn="l" rtl="0">
              <a:lnSpc>
                <a:spcPct val="100000"/>
              </a:lnSpc>
              <a:spcBef>
                <a:spcPts val="0"/>
              </a:spcBef>
              <a:spcAft>
                <a:spcPts val="0"/>
              </a:spcAft>
              <a:buClr>
                <a:srgbClr val="000000"/>
              </a:buClr>
              <a:buSzPts val="5900"/>
              <a:buFont typeface="Arial"/>
              <a:buNone/>
            </a:pPr>
            <a:r>
              <a:rPr lang="lt-LT" sz="5900" b="1" i="0" u="none" strike="noStrike" cap="none">
                <a:solidFill>
                  <a:srgbClr val="056839"/>
                </a:solidFill>
                <a:latin typeface="Calibri"/>
                <a:ea typeface="Calibri"/>
                <a:cs typeface="Calibri"/>
                <a:sym typeface="Calibri"/>
              </a:rPr>
              <a:t>Sissejuhatus: veekasutus</a:t>
            </a:r>
            <a:endParaRPr sz="23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900"/>
              <a:buFont typeface="Arial"/>
              <a:buNone/>
            </a:pPr>
            <a:endParaRPr sz="29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Calibri"/>
              <a:ea typeface="Calibri"/>
              <a:cs typeface="Calibri"/>
              <a:sym typeface="Calibri"/>
            </a:endParaRPr>
          </a:p>
        </p:txBody>
      </p:sp>
      <p:sp>
        <p:nvSpPr>
          <p:cNvPr id="197" name="Google Shape;197;g14749300861_0_160"/>
          <p:cNvSpPr/>
          <p:nvPr/>
        </p:nvSpPr>
        <p:spPr>
          <a:xfrm>
            <a:off x="0" y="445"/>
            <a:ext cx="20330100" cy="225900"/>
          </a:xfrm>
          <a:prstGeom prst="rect">
            <a:avLst/>
          </a:prstGeom>
          <a:solidFill>
            <a:srgbClr val="68C28C"/>
          </a:solidFill>
          <a:ln w="12700" cap="flat" cmpd="sng">
            <a:solidFill>
              <a:srgbClr val="68C28C"/>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98" name="Google Shape;198;g14749300861_0_160"/>
          <p:cNvSpPr/>
          <p:nvPr/>
        </p:nvSpPr>
        <p:spPr>
          <a:xfrm rot="-5400000">
            <a:off x="15308835" y="5021848"/>
            <a:ext cx="10286400" cy="243900"/>
          </a:xfrm>
          <a:prstGeom prst="rect">
            <a:avLst/>
          </a:prstGeom>
          <a:solidFill>
            <a:srgbClr val="25AAE1"/>
          </a:solidFill>
          <a:ln>
            <a:noFill/>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sp>
        <p:nvSpPr>
          <p:cNvPr id="199" name="Google Shape;199;g14749300861_0_160"/>
          <p:cNvSpPr/>
          <p:nvPr/>
        </p:nvSpPr>
        <p:spPr>
          <a:xfrm>
            <a:off x="1010451" y="1296894"/>
            <a:ext cx="5970600" cy="93900"/>
          </a:xfrm>
          <a:prstGeom prst="rect">
            <a:avLst/>
          </a:prstGeom>
          <a:solidFill>
            <a:srgbClr val="F8B241"/>
          </a:solidFill>
          <a:ln w="12700" cap="flat" cmpd="sng">
            <a:solidFill>
              <a:srgbClr val="F8B241"/>
            </a:solidFill>
            <a:prstDash val="solid"/>
            <a:miter lim="800000"/>
            <a:headEnd type="none" w="sm" len="sm"/>
            <a:tailEnd type="none" w="sm" len="sm"/>
          </a:ln>
        </p:spPr>
        <p:txBody>
          <a:bodyPr spcFirstLastPara="1" wrap="square" lIns="148575" tIns="74275" rIns="148575" bIns="74275" anchor="ctr" anchorCtr="0">
            <a:noAutofit/>
          </a:bodyPr>
          <a:lstStyle/>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lt1"/>
              </a:solidFill>
              <a:latin typeface="Calibri"/>
              <a:ea typeface="Calibri"/>
              <a:cs typeface="Calibri"/>
              <a:sym typeface="Calibri"/>
            </a:endParaRPr>
          </a:p>
        </p:txBody>
      </p:sp>
      <p:pic>
        <p:nvPicPr>
          <p:cNvPr id="200" name="Google Shape;200;g14749300861_0_160" descr="Logo&#10;&#10;Description automatically generated"/>
          <p:cNvPicPr preferRelativeResize="0"/>
          <p:nvPr/>
        </p:nvPicPr>
        <p:blipFill rotWithShape="1">
          <a:blip r:embed="rId3">
            <a:alphaModFix/>
          </a:blip>
          <a:srcRect/>
          <a:stretch/>
        </p:blipFill>
        <p:spPr>
          <a:xfrm>
            <a:off x="279021" y="9106292"/>
            <a:ext cx="2025614" cy="996885"/>
          </a:xfrm>
          <a:prstGeom prst="rect">
            <a:avLst/>
          </a:prstGeom>
          <a:noFill/>
          <a:ln>
            <a:noFill/>
          </a:ln>
        </p:spPr>
      </p:pic>
      <p:pic>
        <p:nvPicPr>
          <p:cNvPr id="201" name="Google Shape;201;g14749300861_0_160" descr="Graphical user interface, text&#10;&#10;Description automatically generated"/>
          <p:cNvPicPr preferRelativeResize="0"/>
          <p:nvPr/>
        </p:nvPicPr>
        <p:blipFill rotWithShape="1">
          <a:blip r:embed="rId4">
            <a:alphaModFix/>
          </a:blip>
          <a:srcRect/>
          <a:stretch/>
        </p:blipFill>
        <p:spPr>
          <a:xfrm>
            <a:off x="3131911" y="9240848"/>
            <a:ext cx="3468962" cy="727772"/>
          </a:xfrm>
          <a:prstGeom prst="rect">
            <a:avLst/>
          </a:prstGeom>
          <a:noFill/>
          <a:ln>
            <a:noFill/>
          </a:ln>
        </p:spPr>
      </p:pic>
      <p:sp>
        <p:nvSpPr>
          <p:cNvPr id="202" name="Google Shape;202;g14749300861_0_160"/>
          <p:cNvSpPr txBox="1"/>
          <p:nvPr/>
        </p:nvSpPr>
        <p:spPr>
          <a:xfrm>
            <a:off x="957066" y="1596863"/>
            <a:ext cx="17876700" cy="7534500"/>
          </a:xfrm>
          <a:prstGeom prst="rect">
            <a:avLst/>
          </a:prstGeom>
          <a:noFill/>
          <a:ln>
            <a:noFill/>
          </a:ln>
        </p:spPr>
        <p:txBody>
          <a:bodyPr spcFirstLastPara="1" wrap="square" lIns="148575" tIns="148575" rIns="148575" bIns="148575" anchor="t" anchorCtr="0">
            <a:spAutoFit/>
          </a:bodyPr>
          <a:lstStyle/>
          <a:p>
            <a:pPr marL="0" marR="0" lvl="0" indent="0" algn="l" rtl="0">
              <a:lnSpc>
                <a:spcPct val="150000"/>
              </a:lnSpc>
              <a:spcBef>
                <a:spcPts val="0"/>
              </a:spcBef>
              <a:spcAft>
                <a:spcPts val="0"/>
              </a:spcAft>
              <a:buClr>
                <a:srgbClr val="000000"/>
              </a:buClr>
              <a:buSzPts val="2900"/>
              <a:buFont typeface="Arial"/>
              <a:buNone/>
            </a:pPr>
            <a:r>
              <a:rPr lang="lt-LT" sz="2900" b="0" i="0" u="none" strike="noStrike" cap="none">
                <a:solidFill>
                  <a:srgbClr val="056839"/>
                </a:solidFill>
                <a:latin typeface="Calibri"/>
                <a:ea typeface="Calibri"/>
                <a:cs typeface="Calibri"/>
                <a:sym typeface="Calibri"/>
              </a:rPr>
              <a:t>Magevee võtmine (põhjaveest või pinnaveeallikatest (näiteks järvedest või jõgedest) </a:t>
            </a:r>
            <a:r>
              <a:rPr lang="lt-LT" sz="2900" b="1" i="0" u="none" strike="noStrike" cap="none">
                <a:solidFill>
                  <a:srgbClr val="056839"/>
                </a:solidFill>
                <a:latin typeface="Calibri"/>
                <a:ea typeface="Calibri"/>
                <a:cs typeface="Calibri"/>
                <a:sym typeface="Calibri"/>
              </a:rPr>
              <a:t>põllumajanduslikuks, tööstuslikuks ja olmeotstarbeliseks </a:t>
            </a:r>
            <a:r>
              <a:rPr lang="lt-LT" sz="2900" b="0" i="0" u="none" strike="noStrike" cap="none">
                <a:solidFill>
                  <a:srgbClr val="056839"/>
                </a:solidFill>
                <a:latin typeface="Calibri"/>
                <a:ea typeface="Calibri"/>
                <a:cs typeface="Calibri"/>
                <a:sym typeface="Calibri"/>
              </a:rPr>
              <a:t>kasutamiseks võetud magevee kogus) on alates 1900. aastast peaaegu kuuekordistunud.</a:t>
            </a:r>
            <a:endParaRPr sz="2900" b="1" i="0" u="none" strike="noStrike" cap="none">
              <a:solidFill>
                <a:srgbClr val="056839"/>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600"/>
              <a:buFont typeface="Arial"/>
              <a:buNone/>
            </a:pPr>
            <a:endParaRPr sz="2600" b="0" i="0" u="none" strike="noStrike" cap="none">
              <a:solidFill>
                <a:srgbClr val="056839"/>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900"/>
              <a:buFont typeface="Arial"/>
              <a:buNone/>
            </a:pPr>
            <a:r>
              <a:rPr lang="lt-LT" sz="2900" b="1" i="0" u="none" strike="noStrike" cap="none">
                <a:solidFill>
                  <a:srgbClr val="056839"/>
                </a:solidFill>
                <a:latin typeface="Calibri"/>
                <a:ea typeface="Calibri"/>
                <a:cs typeface="Calibri"/>
                <a:sym typeface="Calibri"/>
              </a:rPr>
              <a:t>India </a:t>
            </a:r>
            <a:r>
              <a:rPr lang="lt-LT" sz="2900" b="0" i="0" u="none" strike="noStrike" cap="none">
                <a:solidFill>
                  <a:srgbClr val="056839"/>
                </a:solidFill>
                <a:latin typeface="Calibri"/>
                <a:ea typeface="Calibri"/>
                <a:cs typeface="Calibri"/>
                <a:sym typeface="Calibri"/>
              </a:rPr>
              <a:t>võttis kõige rohkem magevett - üle 760 miljardi kuupmeetri aastas.</a:t>
            </a:r>
            <a:endParaRPr sz="2900" b="0" i="0" u="none" strike="noStrike" cap="none">
              <a:solidFill>
                <a:srgbClr val="056839"/>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900"/>
              <a:buFont typeface="Arial"/>
              <a:buNone/>
            </a:pPr>
            <a:r>
              <a:rPr lang="lt-LT" sz="2900" b="1" i="0" u="none" strike="noStrike" cap="none">
                <a:solidFill>
                  <a:srgbClr val="056839"/>
                </a:solidFill>
                <a:latin typeface="Calibri"/>
                <a:ea typeface="Calibri"/>
                <a:cs typeface="Calibri"/>
                <a:sym typeface="Calibri"/>
              </a:rPr>
              <a:t>Hiina </a:t>
            </a:r>
            <a:r>
              <a:rPr lang="lt-LT" sz="2900" b="0" i="0" u="none" strike="noStrike" cap="none">
                <a:solidFill>
                  <a:srgbClr val="056839"/>
                </a:solidFill>
                <a:latin typeface="Calibri"/>
                <a:ea typeface="Calibri"/>
                <a:cs typeface="Calibri"/>
                <a:sym typeface="Calibri"/>
              </a:rPr>
              <a:t>- üle 600 miljardi m3 </a:t>
            </a:r>
            <a:endParaRPr sz="2900" b="0" i="0" u="none" strike="noStrike" cap="none">
              <a:solidFill>
                <a:srgbClr val="056839"/>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900"/>
              <a:buFont typeface="Arial"/>
              <a:buNone/>
            </a:pPr>
            <a:r>
              <a:rPr lang="lt-LT" sz="2900" b="1" i="0" u="none" strike="noStrike" cap="none">
                <a:solidFill>
                  <a:srgbClr val="056839"/>
                </a:solidFill>
                <a:latin typeface="Calibri"/>
                <a:ea typeface="Calibri"/>
                <a:cs typeface="Calibri"/>
                <a:sym typeface="Calibri"/>
              </a:rPr>
              <a:t>Ameerika Ühendriigid </a:t>
            </a:r>
            <a:r>
              <a:rPr lang="lt-LT" sz="2900" b="0" i="0" u="none" strike="noStrike" cap="none">
                <a:solidFill>
                  <a:srgbClr val="056839"/>
                </a:solidFill>
                <a:latin typeface="Calibri"/>
                <a:ea typeface="Calibri"/>
                <a:cs typeface="Calibri"/>
                <a:sym typeface="Calibri"/>
              </a:rPr>
              <a:t>umbes 480-90 miljardit m3</a:t>
            </a:r>
            <a:endParaRPr sz="1800" b="0" i="0" u="none" strike="noStrike" cap="none">
              <a:solidFill>
                <a:srgbClr val="1D3D63"/>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800"/>
              <a:buFont typeface="Arial"/>
              <a:buNone/>
            </a:pPr>
            <a:endParaRPr sz="1800" b="0" i="0" u="none" strike="noStrike" cap="none">
              <a:solidFill>
                <a:srgbClr val="1D3D63"/>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900"/>
              <a:buFont typeface="Arial"/>
              <a:buNone/>
            </a:pPr>
            <a:r>
              <a:rPr lang="lt-LT" sz="2900" b="0" i="0" u="none" strike="noStrike" cap="none">
                <a:solidFill>
                  <a:srgbClr val="056839"/>
                </a:solidFill>
                <a:latin typeface="Calibri"/>
                <a:ea typeface="Calibri"/>
                <a:cs typeface="Calibri"/>
                <a:sym typeface="Calibri"/>
              </a:rPr>
              <a:t>Veevarude jätkusuutliku taseme säilitamiseks peab veevõtt olema väiksem kui magevee taastumise määr. Taastuvad ressursid inimese kohta sõltuvad kahest tegurist: </a:t>
            </a:r>
            <a:r>
              <a:rPr lang="lt-LT" sz="2900" b="1" i="0" u="none" strike="noStrike" cap="none">
                <a:solidFill>
                  <a:srgbClr val="056839"/>
                </a:solidFill>
                <a:latin typeface="Calibri"/>
                <a:ea typeface="Calibri"/>
                <a:cs typeface="Calibri"/>
                <a:sym typeface="Calibri"/>
              </a:rPr>
              <a:t>taastuvate voogude üldkogusest ja elanikkonna suurusest</a:t>
            </a:r>
            <a:r>
              <a:rPr lang="lt-LT" sz="2900" b="0" i="0" u="none" strike="noStrike" cap="none">
                <a:solidFill>
                  <a:srgbClr val="056839"/>
                </a:solidFill>
                <a:latin typeface="Calibri"/>
                <a:ea typeface="Calibri"/>
                <a:cs typeface="Calibri"/>
                <a:sym typeface="Calibri"/>
              </a:rPr>
              <a:t>.</a:t>
            </a:r>
            <a:endParaRPr sz="2900" b="0" i="0" u="none" strike="noStrike" cap="none">
              <a:solidFill>
                <a:srgbClr val="056839"/>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1800"/>
              <a:buFont typeface="Arial"/>
              <a:buNone/>
            </a:pPr>
            <a:r>
              <a:rPr lang="lt-LT" sz="1800" b="0" i="0" u="sng" strike="noStrike" cap="none">
                <a:solidFill>
                  <a:schemeClr val="hlink"/>
                </a:solidFill>
                <a:latin typeface="Calibri"/>
                <a:ea typeface="Calibri"/>
                <a:cs typeface="Calibri"/>
                <a:sym typeface="Calibri"/>
                <a:hlinkClick r:id="rId5"/>
              </a:rPr>
              <a:t>https://ourworldindata.org/water-use-stress#global-freshwater-use</a:t>
            </a:r>
            <a:endParaRPr sz="1800" b="0" i="0" u="none" strike="noStrike" cap="none">
              <a:solidFill>
                <a:srgbClr val="056839"/>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900"/>
              <a:buFont typeface="Arial"/>
              <a:buNone/>
            </a:pPr>
            <a:endParaRPr sz="2900" b="0" i="0" u="none" strike="noStrike" cap="none">
              <a:solidFill>
                <a:srgbClr val="056839"/>
              </a:solidFill>
              <a:highlight>
                <a:srgbClr val="FAFAFA"/>
              </a:highlight>
              <a:latin typeface="Calibri"/>
              <a:ea typeface="Calibri"/>
              <a:cs typeface="Calibri"/>
              <a:sym typeface="Calibri"/>
            </a:endParaRPr>
          </a:p>
        </p:txBody>
      </p:sp>
      <p:pic>
        <p:nvPicPr>
          <p:cNvPr id="203" name="Google Shape;203;g14749300861_0_160"/>
          <p:cNvPicPr preferRelativeResize="0"/>
          <p:nvPr/>
        </p:nvPicPr>
        <p:blipFill rotWithShape="1">
          <a:blip r:embed="rId6">
            <a:alphaModFix/>
          </a:blip>
          <a:srcRect/>
          <a:stretch/>
        </p:blipFill>
        <p:spPr>
          <a:xfrm>
            <a:off x="279027" y="6430703"/>
            <a:ext cx="694388" cy="1412324"/>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4100</Words>
  <Application>Microsoft Office PowerPoint</Application>
  <PresentationFormat>Custom</PresentationFormat>
  <Paragraphs>439</Paragraphs>
  <Slides>49</Slides>
  <Notes>49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Roboto</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Carlotta Maria Crippa</dc:creator>
  <cp:lastModifiedBy>Андрей Р.</cp:lastModifiedBy>
  <dcterms:created xsi:type="dcterms:W3CDTF">2022-01-31T11:18:27Z</dcterms:created>
  <dcterms:modified xsi:type="dcterms:W3CDTF">2023-07-20T08:55:02Z</dcterms:modified>
</cp:coreProperties>
</file>