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Lst>
  <p:sldSz cy="10287000" cx="2057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19" roundtripDataSignature="AMtx7mhz9lWUa5WSCugrJ/y1rI7wjZqZB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customschemas.google.com/relationships/presentationmetadata" Target="metadata"/><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p:txBody>
      </p:sp>
      <p:sp>
        <p:nvSpPr>
          <p:cNvPr id="4" name="Google Shape;4;n"/>
          <p:cNvSpPr txBox="1"/>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p:txBody>
      </p:sp>
      <p:sp>
        <p:nvSpPr>
          <p:cNvPr id="5" name="Google Shape;5;n"/>
          <p:cNvSpPr/>
          <p:nvPr>
            <p:ph type="sldImg" idx="3"/>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p:txBody>
      </p:sp>
      <p:sp>
        <p:nvSpPr>
          <p:cNvPr id="7" name="Google Shape;7;n"/>
          <p:cNvSpPr txBox="1"/>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p:txBody>
      </p:sp>
      <p:sp>
        <p:nvSpPr>
          <p:cNvPr id="8" name="Google Shape;8;n"/>
          <p:cNvSpPr txBox="1"/>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bg-BG"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84" name="Shape 84"/>
        <p:cNvGrpSpPr/>
        <p:nvPr/>
      </p:nvGrpSpPr>
      <p:grpSpPr>
        <a:xfrm>
          <a:off x="0" y="0"/>
          <a:ext cx="0" cy="0"/>
          <a:chOff x="0" y="0"/>
          <a:chExt cx="0" cy="0"/>
        </a:xfrm>
      </p:grpSpPr>
      <p:sp>
        <p:nvSpPr>
          <p:cNvPr id="85" name="Google Shape;85;p1:notes"/>
          <p:cNvSpPr txBox="1"/>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86" name="Google Shape;86;p1:notes"/>
          <p:cNvSpPr/>
          <p:nvPr>
            <p:ph type="sldImg" idx="2"/>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202" name="Shape 202"/>
        <p:cNvGrpSpPr/>
        <p:nvPr/>
      </p:nvGrpSpPr>
      <p:grpSpPr>
        <a:xfrm>
          <a:off x="0" y="0"/>
          <a:ext cx="0" cy="0"/>
          <a:chOff x="0" y="0"/>
          <a:chExt cx="0" cy="0"/>
        </a:xfrm>
      </p:grpSpPr>
      <p:sp>
        <p:nvSpPr>
          <p:cNvPr id="203" name="Google Shape;203;p10:notes"/>
          <p:cNvSpPr/>
          <p:nvPr>
            <p:ph type="sldImg" idx="2"/>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 name="Google Shape;204;p10: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bg-BG" sz="1200">
                <a:solidFill>
                  <a:schemeClr val="dk1"/>
                </a:solidFill>
                <a:latin typeface="Calibri"/>
                <a:ea typeface="Calibri"/>
                <a:cs typeface="Calibri"/>
                <a:sym typeface="Calibri"/>
              </a:rPr>
              <a:t>Viimases suunas on gaasitootmiseks kaks võimalust.</a:t>
            </a:r>
            <a:endParaRPr/>
          </a:p>
          <a:p>
            <a:pPr marL="0" lvl="0" indent="0" algn="l" rtl="0">
              <a:spcBef>
                <a:spcPts val="0"/>
              </a:spcBef>
              <a:spcAft>
                <a:spcPts val="0"/>
              </a:spcAft>
              <a:buNone/>
            </a:pPr>
            <a:r>
              <a:rPr lang="bg-BG" sz="1200">
                <a:solidFill>
                  <a:schemeClr val="dk1"/>
                </a:solidFill>
                <a:latin typeface="Calibri"/>
                <a:ea typeface="Calibri"/>
                <a:cs typeface="Calibri"/>
                <a:sym typeface="Calibri"/>
              </a:rPr>
              <a:t>Biomassi, näiteks riisikoore, puidu, puuvillapulga jne gaasistamine (mittetäielik põletamine õhuga), mille käigus saadakse nn "tootjagaas", mis sisaldab süsinikmonooksiidi, vesinikku, metaani ja mõningaid muid inertseid gaase.</a:t>
            </a:r>
            <a:endParaRPr/>
          </a:p>
          <a:p>
            <a:pPr marL="0" lvl="0" indent="0" algn="l" rtl="0">
              <a:spcBef>
                <a:spcPts val="0"/>
              </a:spcBef>
              <a:spcAft>
                <a:spcPts val="0"/>
              </a:spcAft>
              <a:buNone/>
            </a:pPr>
            <a:r>
              <a:rPr lang="bg-BG" sz="1200">
                <a:solidFill>
                  <a:schemeClr val="dk1"/>
                </a:solidFill>
                <a:latin typeface="Calibri"/>
                <a:ea typeface="Calibri"/>
                <a:cs typeface="Calibri"/>
                <a:sym typeface="Calibri"/>
              </a:rPr>
              <a:t>Biometaanimine. Bioloogiline muundamisprotsess, mis muudab biomassi hapniku puudumisel metaaniks ja süsinikdioksiidiks, paremini tuntud kui biogaas, ning jätab jäägi - suurepärase orgaanilise väetise. Miinuseks on see, et protsessi käivitamiseks kuluv aeg on liiga pikk. Kui sobivat biomassi ei ole piisavas koguses saadaval, võib süsteemi käivitamine võtta kuni mitu kuud. Biogaas ladustatakse gaasikambris ja põletatakse generaatoriga ühendatud sisepõlemismootoris, et toota elektrit.</a:t>
            </a:r>
            <a:endParaRPr/>
          </a:p>
          <a:p>
            <a:pPr marL="0" lvl="0" indent="0" algn="l" rtl="0">
              <a:spcBef>
                <a:spcPts val="0"/>
              </a:spcBef>
              <a:spcAft>
                <a:spcPts val="0"/>
              </a:spcAft>
              <a:buNone/>
            </a:pPr>
            <a:r>
              <a:t/>
            </a:r>
            <a:endParaRPr/>
          </a:p>
        </p:txBody>
      </p:sp>
      <p:sp>
        <p:nvSpPr>
          <p:cNvPr id="205" name="Google Shape;205;p10:notes"/>
          <p:cNvSpPr txBox="1"/>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bg-BG"/>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216" name="Shape 216"/>
        <p:cNvGrpSpPr/>
        <p:nvPr/>
      </p:nvGrpSpPr>
      <p:grpSpPr>
        <a:xfrm>
          <a:off x="0" y="0"/>
          <a:ext cx="0" cy="0"/>
          <a:chOff x="0" y="0"/>
          <a:chExt cx="0" cy="0"/>
        </a:xfrm>
      </p:grpSpPr>
      <p:sp>
        <p:nvSpPr>
          <p:cNvPr id="217" name="Google Shape;217;p11:notes"/>
          <p:cNvSpPr/>
          <p:nvPr>
            <p:ph type="sldImg" idx="2"/>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 name="Google Shape;218;p11: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bg-BG" sz="1200">
                <a:solidFill>
                  <a:schemeClr val="dk1"/>
                </a:solidFill>
                <a:latin typeface="Calibri"/>
                <a:ea typeface="Calibri"/>
                <a:cs typeface="Calibri"/>
                <a:sym typeface="Calibri"/>
              </a:rPr>
              <a:t>Viimases suunas on gaasitootmiseks kaks võimalust.</a:t>
            </a:r>
            <a:endParaRPr/>
          </a:p>
          <a:p>
            <a:pPr marL="0" lvl="0" indent="0" algn="l" rtl="0">
              <a:spcBef>
                <a:spcPts val="0"/>
              </a:spcBef>
              <a:spcAft>
                <a:spcPts val="0"/>
              </a:spcAft>
              <a:buNone/>
            </a:pPr>
            <a:r>
              <a:rPr lang="bg-BG" sz="1200">
                <a:solidFill>
                  <a:schemeClr val="dk1"/>
                </a:solidFill>
                <a:latin typeface="Calibri"/>
                <a:ea typeface="Calibri"/>
                <a:cs typeface="Calibri"/>
                <a:sym typeface="Calibri"/>
              </a:rPr>
              <a:t>Biomassi, näiteks riisikoore, puidu, puuvillavarraste jne gaasistamise käigus (mittetäielik põletamine õhuga) saadakse nn "tootjagaas", mis sisaldab süsinikmonooksiidi, vesinikku, metaani ja mõningaid muid inertseid gaase.</a:t>
            </a:r>
            <a:endParaRPr/>
          </a:p>
          <a:p>
            <a:pPr marL="0" lvl="0" indent="0" algn="l" rtl="0">
              <a:spcBef>
                <a:spcPts val="0"/>
              </a:spcBef>
              <a:spcAft>
                <a:spcPts val="0"/>
              </a:spcAft>
              <a:buNone/>
            </a:pPr>
            <a:r>
              <a:rPr lang="bg-BG" sz="1200">
                <a:solidFill>
                  <a:schemeClr val="dk1"/>
                </a:solidFill>
                <a:latin typeface="Calibri"/>
                <a:ea typeface="Calibri"/>
                <a:cs typeface="Calibri"/>
                <a:sym typeface="Calibri"/>
              </a:rPr>
              <a:t>Biometaanimine. Bioloogiline muundamisprotsess, mis muudab biomassi hapniku puudumisel metaaniks ja süsinikdioksiidiks, paremini tuntud kui biogaas, ning jätab jäägi - suurepärase orgaanilise väetise. Miinuseks on see, et protsessi käivitamiseks kuluv aeg on liiga pikk. Kui sobivat biomassi ei ole piisavas koguses saadaval, võib süsteemi käivitamine võtta kuni mitu kuud. Biogaas ladustatakse gaasikambris ja põletatakse generaatoriga ühendatud sisepõlemismootoris, et toota elektrit.</a:t>
            </a:r>
            <a:endParaRPr/>
          </a:p>
          <a:p>
            <a:pPr marL="0" lvl="0" indent="0" algn="l" rtl="0">
              <a:spcBef>
                <a:spcPts val="0"/>
              </a:spcBef>
              <a:spcAft>
                <a:spcPts val="0"/>
              </a:spcAft>
              <a:buNone/>
            </a:pPr>
            <a:r>
              <a:t/>
            </a:r>
            <a:endParaRPr/>
          </a:p>
        </p:txBody>
      </p:sp>
      <p:sp>
        <p:nvSpPr>
          <p:cNvPr id="219" name="Google Shape;219;p11:notes"/>
          <p:cNvSpPr txBox="1"/>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bg-BG"/>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230" name="Shape 230"/>
        <p:cNvGrpSpPr/>
        <p:nvPr/>
      </p:nvGrpSpPr>
      <p:grpSpPr>
        <a:xfrm>
          <a:off x="0" y="0"/>
          <a:ext cx="0" cy="0"/>
          <a:chOff x="0" y="0"/>
          <a:chExt cx="0" cy="0"/>
        </a:xfrm>
      </p:grpSpPr>
      <p:sp>
        <p:nvSpPr>
          <p:cNvPr id="231" name="Google Shape;231;g179f6fda2ff_0_2:notes"/>
          <p:cNvSpPr/>
          <p:nvPr>
            <p:ph type="sldImg" idx="2"/>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2" name="Google Shape;232;g179f6fda2ff_0_2: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bg-BG" sz="1200">
                <a:solidFill>
                  <a:schemeClr val="dk1"/>
                </a:solidFill>
                <a:latin typeface="Calibri"/>
                <a:ea typeface="Calibri"/>
                <a:cs typeface="Calibri"/>
                <a:sym typeface="Calibri"/>
              </a:rPr>
              <a:t>Viimases suunas on gaasitootmiseks kaks võimalust.</a:t>
            </a:r>
            <a:endParaRPr/>
          </a:p>
          <a:p>
            <a:pPr marL="0" lvl="0" indent="0" algn="l" rtl="0">
              <a:spcBef>
                <a:spcPts val="0"/>
              </a:spcBef>
              <a:spcAft>
                <a:spcPts val="0"/>
              </a:spcAft>
              <a:buNone/>
            </a:pPr>
            <a:r>
              <a:rPr lang="bg-BG" sz="1200">
                <a:solidFill>
                  <a:schemeClr val="dk1"/>
                </a:solidFill>
                <a:latin typeface="Calibri"/>
                <a:ea typeface="Calibri"/>
                <a:cs typeface="Calibri"/>
                <a:sym typeface="Calibri"/>
              </a:rPr>
              <a:t>Biomassi, näiteks riisikoore, puidu, puuvillapulga jne gaasistamine (mittetäielik põletamine õhuga), mille käigus saadakse nn "tootjagaas", mis sisaldab süsinikmonooksiidi, vesinikku, metaani ja mõningaid muid inertseid gaase.</a:t>
            </a:r>
            <a:endParaRPr/>
          </a:p>
          <a:p>
            <a:pPr marL="0" lvl="0" indent="0" algn="l" rtl="0">
              <a:spcBef>
                <a:spcPts val="0"/>
              </a:spcBef>
              <a:spcAft>
                <a:spcPts val="0"/>
              </a:spcAft>
              <a:buNone/>
            </a:pPr>
            <a:r>
              <a:rPr lang="bg-BG" sz="1200">
                <a:solidFill>
                  <a:schemeClr val="dk1"/>
                </a:solidFill>
                <a:latin typeface="Calibri"/>
                <a:ea typeface="Calibri"/>
                <a:cs typeface="Calibri"/>
                <a:sym typeface="Calibri"/>
              </a:rPr>
              <a:t>Biometaanimine. Bioloogiline muundamisprotsess, mis muudab biomassi hapniku puudumisel metaaniks ja süsinikdioksiidiks, paremini tuntud kui biogaas, ning jätab jäägi - suurepärase orgaanilise väetise. Miinuseks on see, et protsessi käivitamiseks kuluv aeg on liiga pikk. Kui sobivat biomassi ei ole piisavas koguses saadaval, võib süsteemi käivitamine võtta kuni mitu kuud. Biogaas ladustatakse gaasikambris ja põletatakse generaatoriga ühendatud sisepõlemismootoris, et toota elektrit.</a:t>
            </a:r>
            <a:endParaRPr/>
          </a:p>
          <a:p>
            <a:pPr marL="0" lvl="0" indent="0" algn="l" rtl="0">
              <a:spcBef>
                <a:spcPts val="0"/>
              </a:spcBef>
              <a:spcAft>
                <a:spcPts val="0"/>
              </a:spcAft>
              <a:buNone/>
            </a:pPr>
            <a:r>
              <a:t/>
            </a:r>
            <a:endParaRPr/>
          </a:p>
        </p:txBody>
      </p:sp>
      <p:sp>
        <p:nvSpPr>
          <p:cNvPr id="233" name="Google Shape;233;g179f6fda2ff_0_2:notes"/>
          <p:cNvSpPr txBox="1"/>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bg-BG"/>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245" name="Shape 245"/>
        <p:cNvGrpSpPr/>
        <p:nvPr/>
      </p:nvGrpSpPr>
      <p:grpSpPr>
        <a:xfrm>
          <a:off x="0" y="0"/>
          <a:ext cx="0" cy="0"/>
          <a:chOff x="0" y="0"/>
          <a:chExt cx="0" cy="0"/>
        </a:xfrm>
      </p:grpSpPr>
      <p:sp>
        <p:nvSpPr>
          <p:cNvPr id="246" name="Google Shape;246;p13:notes"/>
          <p:cNvSpPr txBox="1"/>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247" name="Google Shape;247;p13:notes"/>
          <p:cNvSpPr/>
          <p:nvPr>
            <p:ph type="sldImg" idx="2"/>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258" name="Shape 258"/>
        <p:cNvGrpSpPr/>
        <p:nvPr/>
      </p:nvGrpSpPr>
      <p:grpSpPr>
        <a:xfrm>
          <a:off x="0" y="0"/>
          <a:ext cx="0" cy="0"/>
          <a:chOff x="0" y="0"/>
          <a:chExt cx="0" cy="0"/>
        </a:xfrm>
      </p:grpSpPr>
      <p:sp>
        <p:nvSpPr>
          <p:cNvPr id="259" name="Google Shape;259;p14:notes"/>
          <p:cNvSpPr/>
          <p:nvPr>
            <p:ph type="sldImg" idx="2"/>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0" name="Google Shape;260;p14: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261" name="Google Shape;261;p14:notes"/>
          <p:cNvSpPr txBox="1"/>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bg-BG"/>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99" name="Shape 99"/>
        <p:cNvGrpSpPr/>
        <p:nvPr/>
      </p:nvGrpSpPr>
      <p:grpSpPr>
        <a:xfrm>
          <a:off x="0" y="0"/>
          <a:ext cx="0" cy="0"/>
          <a:chOff x="0" y="0"/>
          <a:chExt cx="0" cy="0"/>
        </a:xfrm>
      </p:grpSpPr>
      <p:sp>
        <p:nvSpPr>
          <p:cNvPr id="100" name="Google Shape;100;p2:notes"/>
          <p:cNvSpPr txBox="1"/>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101" name="Google Shape;101;p2:notes"/>
          <p:cNvSpPr/>
          <p:nvPr>
            <p:ph type="sldImg" idx="2"/>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111" name="Shape 111"/>
        <p:cNvGrpSpPr/>
        <p:nvPr/>
      </p:nvGrpSpPr>
      <p:grpSpPr>
        <a:xfrm>
          <a:off x="0" y="0"/>
          <a:ext cx="0" cy="0"/>
          <a:chOff x="0" y="0"/>
          <a:chExt cx="0" cy="0"/>
        </a:xfrm>
      </p:grpSpPr>
      <p:sp>
        <p:nvSpPr>
          <p:cNvPr id="112" name="Google Shape;112;p3:notes"/>
          <p:cNvSpPr txBox="1"/>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113" name="Google Shape;113;p3:notes"/>
          <p:cNvSpPr/>
          <p:nvPr>
            <p:ph type="sldImg" idx="2"/>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122" name="Shape 122"/>
        <p:cNvGrpSpPr/>
        <p:nvPr/>
      </p:nvGrpSpPr>
      <p:grpSpPr>
        <a:xfrm>
          <a:off x="0" y="0"/>
          <a:ext cx="0" cy="0"/>
          <a:chOff x="0" y="0"/>
          <a:chExt cx="0" cy="0"/>
        </a:xfrm>
      </p:grpSpPr>
      <p:sp>
        <p:nvSpPr>
          <p:cNvPr id="123" name="Google Shape;123;p4:notes"/>
          <p:cNvSpPr/>
          <p:nvPr>
            <p:ph type="sldImg" idx="2"/>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 name="Google Shape;124;p4: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bg-BG" sz="1200">
                <a:solidFill>
                  <a:schemeClr val="dk1"/>
                </a:solidFill>
                <a:latin typeface="Calibri"/>
                <a:ea typeface="Calibri"/>
                <a:cs typeface="Calibri"/>
                <a:sym typeface="Calibri"/>
              </a:rPr>
              <a:t>Mõiste "biomass" tähendab taimset või loomset päritolu orgaanilist ainet. Biomass on üks kõige väärtuslikumaid ja mitmekülgsemaid ressursse Maal. See on päikeseenergia, mis on talletatud keemilisel kujul taimsetes ja loomsetes kudedes. Taimed moodustavad 97% ja loomad 3% kogu biomassist.</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bg-BG" sz="1200">
                <a:solidFill>
                  <a:schemeClr val="dk1"/>
                </a:solidFill>
                <a:latin typeface="Calibri"/>
                <a:ea typeface="Calibri"/>
                <a:cs typeface="Calibri"/>
                <a:sym typeface="Calibri"/>
              </a:rPr>
              <a:t>Biomassi kui loodusliku toote puhul toimub pidev looduslik uuenemine ja seetõttu liigitatakse see nn taastuvate energiaallikate hulka /RES/. Biomassi kasutamine energia tootmiseks ei reosta keskkonda, kuigi praktikas mitte alati, ja seetõttu peetakse seda ökoloogiliselt puhtaks või "roheliseks energiaallikaks".</a:t>
            </a:r>
            <a:endParaRPr sz="1200">
              <a:solidFill>
                <a:schemeClr val="dk1"/>
              </a:solidFill>
              <a:latin typeface="Calibri"/>
              <a:ea typeface="Calibri"/>
              <a:cs typeface="Calibri"/>
              <a:sym typeface="Calibri"/>
            </a:endParaRPr>
          </a:p>
          <a:p>
            <a:pPr marL="0" lvl="0" indent="0" algn="l" rtl="0">
              <a:spcBef>
                <a:spcPts val="0"/>
              </a:spcBef>
              <a:spcAft>
                <a:spcPts val="0"/>
              </a:spcAft>
              <a:buNone/>
            </a:pPr>
            <a:r>
              <a:t/>
            </a:r>
            <a:endParaRPr/>
          </a:p>
        </p:txBody>
      </p:sp>
      <p:sp>
        <p:nvSpPr>
          <p:cNvPr id="125" name="Google Shape;125;p4:notes"/>
          <p:cNvSpPr txBox="1"/>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bg-BG"/>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136" name="Shape 136"/>
        <p:cNvGrpSpPr/>
        <p:nvPr/>
      </p:nvGrpSpPr>
      <p:grpSpPr>
        <a:xfrm>
          <a:off x="0" y="0"/>
          <a:ext cx="0" cy="0"/>
          <a:chOff x="0" y="0"/>
          <a:chExt cx="0" cy="0"/>
        </a:xfrm>
      </p:grpSpPr>
      <p:sp>
        <p:nvSpPr>
          <p:cNvPr id="137" name="Google Shape;137;p5:notes"/>
          <p:cNvSpPr txBox="1"/>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138" name="Google Shape;138;p5:notes"/>
          <p:cNvSpPr/>
          <p:nvPr>
            <p:ph type="sldImg" idx="2"/>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148" name="Shape 148"/>
        <p:cNvGrpSpPr/>
        <p:nvPr/>
      </p:nvGrpSpPr>
      <p:grpSpPr>
        <a:xfrm>
          <a:off x="0" y="0"/>
          <a:ext cx="0" cy="0"/>
          <a:chOff x="0" y="0"/>
          <a:chExt cx="0" cy="0"/>
        </a:xfrm>
      </p:grpSpPr>
      <p:sp>
        <p:nvSpPr>
          <p:cNvPr id="149" name="Google Shape;149;p6:notes"/>
          <p:cNvSpPr txBox="1"/>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150" name="Google Shape;150;p6:notes"/>
          <p:cNvSpPr/>
          <p:nvPr>
            <p:ph type="sldImg" idx="2"/>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161" name="Shape 161"/>
        <p:cNvGrpSpPr/>
        <p:nvPr/>
      </p:nvGrpSpPr>
      <p:grpSpPr>
        <a:xfrm>
          <a:off x="0" y="0"/>
          <a:ext cx="0" cy="0"/>
          <a:chOff x="0" y="0"/>
          <a:chExt cx="0" cy="0"/>
        </a:xfrm>
      </p:grpSpPr>
      <p:sp>
        <p:nvSpPr>
          <p:cNvPr id="162" name="Google Shape;162;p7:notes"/>
          <p:cNvSpPr txBox="1"/>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163" name="Google Shape;163;p7:notes"/>
          <p:cNvSpPr/>
          <p:nvPr>
            <p:ph type="sldImg" idx="2"/>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175" name="Shape 175"/>
        <p:cNvGrpSpPr/>
        <p:nvPr/>
      </p:nvGrpSpPr>
      <p:grpSpPr>
        <a:xfrm>
          <a:off x="0" y="0"/>
          <a:ext cx="0" cy="0"/>
          <a:chOff x="0" y="0"/>
          <a:chExt cx="0" cy="0"/>
        </a:xfrm>
      </p:grpSpPr>
      <p:sp>
        <p:nvSpPr>
          <p:cNvPr id="176" name="Google Shape;176;p8:notes"/>
          <p:cNvSpPr txBox="1"/>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177" name="Google Shape;177;p8:notes"/>
          <p:cNvSpPr/>
          <p:nvPr>
            <p:ph type="sldImg" idx="2"/>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188" name="Shape 188"/>
        <p:cNvGrpSpPr/>
        <p:nvPr/>
      </p:nvGrpSpPr>
      <p:grpSpPr>
        <a:xfrm>
          <a:off x="0" y="0"/>
          <a:ext cx="0" cy="0"/>
          <a:chOff x="0" y="0"/>
          <a:chExt cx="0" cy="0"/>
        </a:xfrm>
      </p:grpSpPr>
      <p:sp>
        <p:nvSpPr>
          <p:cNvPr id="189" name="Google Shape;189;p9:notes"/>
          <p:cNvSpPr/>
          <p:nvPr>
            <p:ph type="sldImg" idx="2"/>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0" name="Google Shape;190;p9: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bg-BG" sz="1200">
                <a:solidFill>
                  <a:schemeClr val="dk1"/>
                </a:solidFill>
                <a:latin typeface="Calibri"/>
                <a:ea typeface="Calibri"/>
                <a:cs typeface="Calibri"/>
                <a:sym typeface="Calibri"/>
              </a:rPr>
              <a:t>Viimases suunas on gaasitootmiseks kaks võimalust.</a:t>
            </a:r>
            <a:endParaRPr/>
          </a:p>
          <a:p>
            <a:pPr marL="0" lvl="0" indent="0" algn="l" rtl="0">
              <a:spcBef>
                <a:spcPts val="0"/>
              </a:spcBef>
              <a:spcAft>
                <a:spcPts val="0"/>
              </a:spcAft>
              <a:buNone/>
            </a:pPr>
            <a:r>
              <a:rPr lang="bg-BG" sz="1200">
                <a:solidFill>
                  <a:schemeClr val="dk1"/>
                </a:solidFill>
                <a:latin typeface="Calibri"/>
                <a:ea typeface="Calibri"/>
                <a:cs typeface="Calibri"/>
                <a:sym typeface="Calibri"/>
              </a:rPr>
              <a:t>Biomassi, näiteks riisikoore, puidu, puuvillapulga jne gaasistamise käigus (mittetäielik põletamine õhuga) saadakse nn "tootjagaas", mis sisaldab süsinikmonooksiidi, vesinikku, metaani ja mõningaid muid inertseid gaase.</a:t>
            </a:r>
            <a:endParaRPr/>
          </a:p>
          <a:p>
            <a:pPr marL="0" lvl="0" indent="0" algn="l" rtl="0">
              <a:spcBef>
                <a:spcPts val="0"/>
              </a:spcBef>
              <a:spcAft>
                <a:spcPts val="0"/>
              </a:spcAft>
              <a:buNone/>
            </a:pPr>
            <a:r>
              <a:rPr lang="bg-BG" sz="1200">
                <a:solidFill>
                  <a:schemeClr val="dk1"/>
                </a:solidFill>
                <a:latin typeface="Calibri"/>
                <a:ea typeface="Calibri"/>
                <a:cs typeface="Calibri"/>
                <a:sym typeface="Calibri"/>
              </a:rPr>
              <a:t>Biometaanimine. Bioloogiline muundamisprotsess, mis muudab biomassi hapniku puudumisel metaaniks ja süsinikdioksiidiks, paremini tuntud kui biogaas, ning jätab jäägi - suurepärase orgaanilise väetise. Miinuseks on see, et protsessi käivitamiseks kuluv aeg on liiga pikk. Kui sobivat biomassi ei ole piisavas koguses saadaval, võib süsteemi käivitamine võtta kuni mitu kuud. Biogaas ladustatakse gaasikambris ja põletatakse generaatoriga ühendatud sisepõlemismootoris, et toota elektrit.</a:t>
            </a:r>
            <a:endParaRPr/>
          </a:p>
          <a:p>
            <a:pPr marL="0" lvl="0" indent="0" algn="l" rtl="0">
              <a:spcBef>
                <a:spcPts val="0"/>
              </a:spcBef>
              <a:spcAft>
                <a:spcPts val="0"/>
              </a:spcAft>
              <a:buNone/>
            </a:pPr>
            <a:r>
              <a:t/>
            </a:r>
            <a:endParaRPr/>
          </a:p>
        </p:txBody>
      </p:sp>
      <p:sp>
        <p:nvSpPr>
          <p:cNvPr id="191" name="Google Shape;191;p9:notes"/>
          <p:cNvSpPr txBox="1"/>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bg-BG"/>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16"/>
          <p:cNvSpPr txBox="1"/>
          <p:nvPr>
            <p:ph type="ctrTitle"/>
          </p:nvPr>
        </p:nvSpPr>
        <p:spPr>
          <a:xfrm>
            <a:off x="2571750" y="1683545"/>
            <a:ext cx="15430500" cy="3581400"/>
          </a:xfrm>
          <a:prstGeom prst="rect">
            <a:avLst/>
          </a:prstGeom>
          <a:noFill/>
          <a:ln>
            <a:noFill/>
          </a:ln>
        </p:spPr>
        <p:txBody>
          <a:bodyPr anchorCtr="0" anchor="b" bIns="74275" lIns="148575" spcFirstLastPara="1" rIns="148575" wrap="square" tIns="74275">
            <a:normAutofit/>
          </a:bodyPr>
          <a:lstStyle>
            <a:lvl1pPr lvl="0" algn="ctr">
              <a:lnSpc>
                <a:spcPct val="90000"/>
              </a:lnSpc>
              <a:spcBef>
                <a:spcPts val="0"/>
              </a:spcBef>
              <a:spcAft>
                <a:spcPts val="0"/>
              </a:spcAft>
              <a:buClr>
                <a:schemeClr val="dk1"/>
              </a:buClr>
              <a:buSzPts val="9800"/>
              <a:buFont typeface="Calibri"/>
              <a:buNone/>
              <a:defRPr sz="9800"/>
            </a:lvl1pPr>
            <a:lvl2pPr lvl="1">
              <a:spcBef>
                <a:spcPts val="0"/>
              </a:spcBef>
              <a:spcAft>
                <a:spcPts val="0"/>
              </a:spcAft>
              <a:buSzPts val="2300"/>
              <a:buNone/>
              <a:defRPr/>
            </a:lvl2pPr>
            <a:lvl3pPr lvl="2">
              <a:spcBef>
                <a:spcPts val="0"/>
              </a:spcBef>
              <a:spcAft>
                <a:spcPts val="0"/>
              </a:spcAft>
              <a:buSzPts val="2300"/>
              <a:buNone/>
              <a:defRPr/>
            </a:lvl3pPr>
            <a:lvl4pPr lvl="3">
              <a:spcBef>
                <a:spcPts val="0"/>
              </a:spcBef>
              <a:spcAft>
                <a:spcPts val="0"/>
              </a:spcAft>
              <a:buSzPts val="2300"/>
              <a:buNone/>
              <a:defRPr/>
            </a:lvl4pPr>
            <a:lvl5pPr lvl="4">
              <a:spcBef>
                <a:spcPts val="0"/>
              </a:spcBef>
              <a:spcAft>
                <a:spcPts val="0"/>
              </a:spcAft>
              <a:buSzPts val="2300"/>
              <a:buNone/>
              <a:defRPr/>
            </a:lvl5pPr>
            <a:lvl6pPr lvl="5">
              <a:spcBef>
                <a:spcPts val="0"/>
              </a:spcBef>
              <a:spcAft>
                <a:spcPts val="0"/>
              </a:spcAft>
              <a:buSzPts val="2300"/>
              <a:buNone/>
              <a:defRPr/>
            </a:lvl6pPr>
            <a:lvl7pPr lvl="6">
              <a:spcBef>
                <a:spcPts val="0"/>
              </a:spcBef>
              <a:spcAft>
                <a:spcPts val="0"/>
              </a:spcAft>
              <a:buSzPts val="2300"/>
              <a:buNone/>
              <a:defRPr/>
            </a:lvl7pPr>
            <a:lvl8pPr lvl="7">
              <a:spcBef>
                <a:spcPts val="0"/>
              </a:spcBef>
              <a:spcAft>
                <a:spcPts val="0"/>
              </a:spcAft>
              <a:buSzPts val="2300"/>
              <a:buNone/>
              <a:defRPr/>
            </a:lvl8pPr>
            <a:lvl9pPr lvl="8">
              <a:spcBef>
                <a:spcPts val="0"/>
              </a:spcBef>
              <a:spcAft>
                <a:spcPts val="0"/>
              </a:spcAft>
              <a:buSzPts val="2300"/>
              <a:buNone/>
              <a:defRPr/>
            </a:lvl9pPr>
          </a:lstStyle>
          <a:p/>
        </p:txBody>
      </p:sp>
      <p:sp>
        <p:nvSpPr>
          <p:cNvPr id="17" name="Google Shape;17;p16"/>
          <p:cNvSpPr txBox="1"/>
          <p:nvPr>
            <p:ph idx="1" type="subTitle"/>
          </p:nvPr>
        </p:nvSpPr>
        <p:spPr>
          <a:xfrm>
            <a:off x="2571750" y="5403057"/>
            <a:ext cx="15430500" cy="2483700"/>
          </a:xfrm>
          <a:prstGeom prst="rect">
            <a:avLst/>
          </a:prstGeom>
          <a:noFill/>
          <a:ln>
            <a:noFill/>
          </a:ln>
        </p:spPr>
        <p:txBody>
          <a:bodyPr anchorCtr="0" anchor="t" bIns="74275" lIns="148575" spcFirstLastPara="1" rIns="148575" wrap="square" tIns="74275">
            <a:normAutofit/>
          </a:bodyPr>
          <a:lstStyle>
            <a:lvl1pPr lvl="0" algn="ctr">
              <a:lnSpc>
                <a:spcPct val="90000"/>
              </a:lnSpc>
              <a:spcBef>
                <a:spcPts val="1600"/>
              </a:spcBef>
              <a:spcAft>
                <a:spcPts val="0"/>
              </a:spcAft>
              <a:buClr>
                <a:schemeClr val="dk1"/>
              </a:buClr>
              <a:buSzPts val="3900"/>
              <a:buNone/>
              <a:defRPr sz="3900"/>
            </a:lvl1pPr>
            <a:lvl2pPr lvl="1" algn="ctr">
              <a:lnSpc>
                <a:spcPct val="90000"/>
              </a:lnSpc>
              <a:spcBef>
                <a:spcPts val="800"/>
              </a:spcBef>
              <a:spcAft>
                <a:spcPts val="0"/>
              </a:spcAft>
              <a:buClr>
                <a:schemeClr val="dk1"/>
              </a:buClr>
              <a:buSzPts val="3300"/>
              <a:buNone/>
              <a:defRPr sz="3300"/>
            </a:lvl2pPr>
            <a:lvl3pPr lvl="2" algn="ctr">
              <a:lnSpc>
                <a:spcPct val="90000"/>
              </a:lnSpc>
              <a:spcBef>
                <a:spcPts val="800"/>
              </a:spcBef>
              <a:spcAft>
                <a:spcPts val="0"/>
              </a:spcAft>
              <a:buClr>
                <a:schemeClr val="dk1"/>
              </a:buClr>
              <a:buSzPts val="2900"/>
              <a:buNone/>
              <a:defRPr sz="2900"/>
            </a:lvl3pPr>
            <a:lvl4pPr lvl="3" algn="ctr">
              <a:lnSpc>
                <a:spcPct val="90000"/>
              </a:lnSpc>
              <a:spcBef>
                <a:spcPts val="800"/>
              </a:spcBef>
              <a:spcAft>
                <a:spcPts val="0"/>
              </a:spcAft>
              <a:buClr>
                <a:schemeClr val="dk1"/>
              </a:buClr>
              <a:buSzPts val="2600"/>
              <a:buNone/>
              <a:defRPr sz="2600"/>
            </a:lvl4pPr>
            <a:lvl5pPr lvl="4" algn="ctr">
              <a:lnSpc>
                <a:spcPct val="90000"/>
              </a:lnSpc>
              <a:spcBef>
                <a:spcPts val="800"/>
              </a:spcBef>
              <a:spcAft>
                <a:spcPts val="0"/>
              </a:spcAft>
              <a:buClr>
                <a:schemeClr val="dk1"/>
              </a:buClr>
              <a:buSzPts val="2600"/>
              <a:buNone/>
              <a:defRPr sz="2600"/>
            </a:lvl5pPr>
            <a:lvl6pPr lvl="5" algn="ctr">
              <a:lnSpc>
                <a:spcPct val="90000"/>
              </a:lnSpc>
              <a:spcBef>
                <a:spcPts val="800"/>
              </a:spcBef>
              <a:spcAft>
                <a:spcPts val="0"/>
              </a:spcAft>
              <a:buClr>
                <a:schemeClr val="dk1"/>
              </a:buClr>
              <a:buSzPts val="2600"/>
              <a:buNone/>
              <a:defRPr sz="2600"/>
            </a:lvl6pPr>
            <a:lvl7pPr lvl="6" algn="ctr">
              <a:lnSpc>
                <a:spcPct val="90000"/>
              </a:lnSpc>
              <a:spcBef>
                <a:spcPts val="800"/>
              </a:spcBef>
              <a:spcAft>
                <a:spcPts val="0"/>
              </a:spcAft>
              <a:buClr>
                <a:schemeClr val="dk1"/>
              </a:buClr>
              <a:buSzPts val="2600"/>
              <a:buNone/>
              <a:defRPr sz="2600"/>
            </a:lvl7pPr>
            <a:lvl8pPr lvl="7" algn="ctr">
              <a:lnSpc>
                <a:spcPct val="90000"/>
              </a:lnSpc>
              <a:spcBef>
                <a:spcPts val="800"/>
              </a:spcBef>
              <a:spcAft>
                <a:spcPts val="0"/>
              </a:spcAft>
              <a:buClr>
                <a:schemeClr val="dk1"/>
              </a:buClr>
              <a:buSzPts val="2600"/>
              <a:buNone/>
              <a:defRPr sz="2600"/>
            </a:lvl8pPr>
            <a:lvl9pPr lvl="8" algn="ctr">
              <a:lnSpc>
                <a:spcPct val="90000"/>
              </a:lnSpc>
              <a:spcBef>
                <a:spcPts val="800"/>
              </a:spcBef>
              <a:spcAft>
                <a:spcPts val="0"/>
              </a:spcAft>
              <a:buClr>
                <a:schemeClr val="dk1"/>
              </a:buClr>
              <a:buSzPts val="2600"/>
              <a:buNone/>
              <a:defRPr sz="2600"/>
            </a:lvl9pPr>
          </a:lstStyle>
          <a:p/>
        </p:txBody>
      </p:sp>
      <p:sp>
        <p:nvSpPr>
          <p:cNvPr id="18" name="Google Shape;18;p16"/>
          <p:cNvSpPr txBox="1"/>
          <p:nvPr>
            <p:ph idx="10" type="dt"/>
          </p:nvPr>
        </p:nvSpPr>
        <p:spPr>
          <a:xfrm>
            <a:off x="1414463" y="9534525"/>
            <a:ext cx="4629300" cy="547800"/>
          </a:xfrm>
          <a:prstGeom prst="rect">
            <a:avLst/>
          </a:prstGeom>
          <a:noFill/>
          <a:ln>
            <a:noFill/>
          </a:ln>
        </p:spPr>
        <p:txBody>
          <a:bodyPr anchorCtr="0" anchor="ctr" bIns="74275" lIns="148575" spcFirstLastPara="1" rIns="148575" wrap="square" tIns="74275">
            <a:noAutofit/>
          </a:bodyPr>
          <a:lstStyle>
            <a:lvl1pPr lvl="0" algn="l">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p:txBody>
      </p:sp>
      <p:sp>
        <p:nvSpPr>
          <p:cNvPr id="19" name="Google Shape;19;p16"/>
          <p:cNvSpPr txBox="1"/>
          <p:nvPr>
            <p:ph idx="11" type="ftr"/>
          </p:nvPr>
        </p:nvSpPr>
        <p:spPr>
          <a:xfrm>
            <a:off x="6815138" y="9534525"/>
            <a:ext cx="6943800" cy="547800"/>
          </a:xfrm>
          <a:prstGeom prst="rect">
            <a:avLst/>
          </a:prstGeom>
          <a:noFill/>
          <a:ln>
            <a:noFill/>
          </a:ln>
        </p:spPr>
        <p:txBody>
          <a:bodyPr anchorCtr="0" anchor="ctr" bIns="74275" lIns="148575" spcFirstLastPara="1" rIns="148575" wrap="square" tIns="74275">
            <a:noAutofit/>
          </a:bodyPr>
          <a:lstStyle>
            <a:lvl1pPr lvl="0" algn="ctr">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p:txBody>
      </p:sp>
      <p:sp>
        <p:nvSpPr>
          <p:cNvPr id="20" name="Google Shape;20;p16"/>
          <p:cNvSpPr txBox="1"/>
          <p:nvPr>
            <p:ph idx="12" type="sldNum"/>
          </p:nvPr>
        </p:nvSpPr>
        <p:spPr>
          <a:xfrm>
            <a:off x="14530388" y="9534525"/>
            <a:ext cx="4629300" cy="547800"/>
          </a:xfrm>
          <a:prstGeom prst="rect">
            <a:avLst/>
          </a:prstGeom>
          <a:noFill/>
          <a:ln>
            <a:noFill/>
          </a:ln>
        </p:spPr>
        <p:txBody>
          <a:bodyPr anchorCtr="0" anchor="ctr" bIns="74275" lIns="148575" spcFirstLastPara="1" rIns="148575" wrap="square" tIns="7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bg-BG"/>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25"/>
          <p:cNvSpPr txBox="1"/>
          <p:nvPr>
            <p:ph type="title"/>
          </p:nvPr>
        </p:nvSpPr>
        <p:spPr>
          <a:xfrm>
            <a:off x="1414463" y="547688"/>
            <a:ext cx="17745000" cy="1988400"/>
          </a:xfrm>
          <a:prstGeom prst="rect">
            <a:avLst/>
          </a:prstGeom>
          <a:noFill/>
          <a:ln>
            <a:noFill/>
          </a:ln>
        </p:spPr>
        <p:txBody>
          <a:bodyPr anchorCtr="0" anchor="ctr" bIns="74275" lIns="148575" spcFirstLastPara="1" rIns="148575" wrap="square" tIns="74275">
            <a:normAutofit/>
          </a:bodyPr>
          <a:lstStyle>
            <a:lvl1pPr lvl="0" algn="l">
              <a:lnSpc>
                <a:spcPct val="90000"/>
              </a:lnSpc>
              <a:spcBef>
                <a:spcPts val="0"/>
              </a:spcBef>
              <a:spcAft>
                <a:spcPts val="0"/>
              </a:spcAft>
              <a:buClr>
                <a:schemeClr val="dk1"/>
              </a:buClr>
              <a:buSzPts val="2900"/>
              <a:buNone/>
              <a:defRPr/>
            </a:lvl1pPr>
            <a:lvl2pPr lvl="1">
              <a:spcBef>
                <a:spcPts val="0"/>
              </a:spcBef>
              <a:spcAft>
                <a:spcPts val="0"/>
              </a:spcAft>
              <a:buSzPts val="2300"/>
              <a:buNone/>
              <a:defRPr/>
            </a:lvl2pPr>
            <a:lvl3pPr lvl="2">
              <a:spcBef>
                <a:spcPts val="0"/>
              </a:spcBef>
              <a:spcAft>
                <a:spcPts val="0"/>
              </a:spcAft>
              <a:buSzPts val="2300"/>
              <a:buNone/>
              <a:defRPr/>
            </a:lvl3pPr>
            <a:lvl4pPr lvl="3">
              <a:spcBef>
                <a:spcPts val="0"/>
              </a:spcBef>
              <a:spcAft>
                <a:spcPts val="0"/>
              </a:spcAft>
              <a:buSzPts val="2300"/>
              <a:buNone/>
              <a:defRPr/>
            </a:lvl4pPr>
            <a:lvl5pPr lvl="4">
              <a:spcBef>
                <a:spcPts val="0"/>
              </a:spcBef>
              <a:spcAft>
                <a:spcPts val="0"/>
              </a:spcAft>
              <a:buSzPts val="2300"/>
              <a:buNone/>
              <a:defRPr/>
            </a:lvl5pPr>
            <a:lvl6pPr lvl="5">
              <a:spcBef>
                <a:spcPts val="0"/>
              </a:spcBef>
              <a:spcAft>
                <a:spcPts val="0"/>
              </a:spcAft>
              <a:buSzPts val="2300"/>
              <a:buNone/>
              <a:defRPr/>
            </a:lvl6pPr>
            <a:lvl7pPr lvl="6">
              <a:spcBef>
                <a:spcPts val="0"/>
              </a:spcBef>
              <a:spcAft>
                <a:spcPts val="0"/>
              </a:spcAft>
              <a:buSzPts val="2300"/>
              <a:buNone/>
              <a:defRPr/>
            </a:lvl7pPr>
            <a:lvl8pPr lvl="7">
              <a:spcBef>
                <a:spcPts val="0"/>
              </a:spcBef>
              <a:spcAft>
                <a:spcPts val="0"/>
              </a:spcAft>
              <a:buSzPts val="2300"/>
              <a:buNone/>
              <a:defRPr/>
            </a:lvl8pPr>
            <a:lvl9pPr lvl="8">
              <a:spcBef>
                <a:spcPts val="0"/>
              </a:spcBef>
              <a:spcAft>
                <a:spcPts val="0"/>
              </a:spcAft>
              <a:buSzPts val="2300"/>
              <a:buNone/>
              <a:defRPr/>
            </a:lvl9pPr>
          </a:lstStyle>
          <a:p/>
        </p:txBody>
      </p:sp>
      <p:sp>
        <p:nvSpPr>
          <p:cNvPr id="74" name="Google Shape;74;p25"/>
          <p:cNvSpPr txBox="1"/>
          <p:nvPr>
            <p:ph idx="1" type="body"/>
          </p:nvPr>
        </p:nvSpPr>
        <p:spPr>
          <a:xfrm rot="5400000">
            <a:off x="7023488" y="-2870512"/>
            <a:ext cx="6527100" cy="17745000"/>
          </a:xfrm>
          <a:prstGeom prst="rect">
            <a:avLst/>
          </a:prstGeom>
          <a:noFill/>
          <a:ln>
            <a:noFill/>
          </a:ln>
        </p:spPr>
        <p:txBody>
          <a:bodyPr anchorCtr="0" anchor="t" bIns="74275" lIns="148575" spcFirstLastPara="1" rIns="148575" wrap="square" tIns="74275">
            <a:normAutofit/>
          </a:bodyPr>
          <a:lstStyle>
            <a:lvl1pPr indent="-412750" lvl="0" marL="457200" algn="l">
              <a:lnSpc>
                <a:spcPct val="90000"/>
              </a:lnSpc>
              <a:spcBef>
                <a:spcPts val="1600"/>
              </a:spcBef>
              <a:spcAft>
                <a:spcPts val="0"/>
              </a:spcAft>
              <a:buClr>
                <a:schemeClr val="dk1"/>
              </a:buClr>
              <a:buSzPts val="2900"/>
              <a:buChar char="•"/>
              <a:defRPr/>
            </a:lvl1pPr>
            <a:lvl2pPr indent="-412750" lvl="1" marL="914400" algn="l">
              <a:lnSpc>
                <a:spcPct val="90000"/>
              </a:lnSpc>
              <a:spcBef>
                <a:spcPts val="800"/>
              </a:spcBef>
              <a:spcAft>
                <a:spcPts val="0"/>
              </a:spcAft>
              <a:buClr>
                <a:schemeClr val="dk1"/>
              </a:buClr>
              <a:buSzPts val="2900"/>
              <a:buChar char="•"/>
              <a:defRPr/>
            </a:lvl2pPr>
            <a:lvl3pPr indent="-412750" lvl="2" marL="1371600" algn="l">
              <a:lnSpc>
                <a:spcPct val="90000"/>
              </a:lnSpc>
              <a:spcBef>
                <a:spcPts val="800"/>
              </a:spcBef>
              <a:spcAft>
                <a:spcPts val="0"/>
              </a:spcAft>
              <a:buClr>
                <a:schemeClr val="dk1"/>
              </a:buClr>
              <a:buSzPts val="2900"/>
              <a:buChar char="•"/>
              <a:defRPr/>
            </a:lvl3pPr>
            <a:lvl4pPr indent="-412750" lvl="3" marL="1828800" algn="l">
              <a:lnSpc>
                <a:spcPct val="90000"/>
              </a:lnSpc>
              <a:spcBef>
                <a:spcPts val="800"/>
              </a:spcBef>
              <a:spcAft>
                <a:spcPts val="0"/>
              </a:spcAft>
              <a:buClr>
                <a:schemeClr val="dk1"/>
              </a:buClr>
              <a:buSzPts val="2900"/>
              <a:buChar char="•"/>
              <a:defRPr/>
            </a:lvl4pPr>
            <a:lvl5pPr indent="-412750" lvl="4" marL="2286000" algn="l">
              <a:lnSpc>
                <a:spcPct val="90000"/>
              </a:lnSpc>
              <a:spcBef>
                <a:spcPts val="800"/>
              </a:spcBef>
              <a:spcAft>
                <a:spcPts val="0"/>
              </a:spcAft>
              <a:buClr>
                <a:schemeClr val="dk1"/>
              </a:buClr>
              <a:buSzPts val="2900"/>
              <a:buChar char="•"/>
              <a:defRPr/>
            </a:lvl5pPr>
            <a:lvl6pPr indent="-412750" lvl="5" marL="2743200" algn="l">
              <a:lnSpc>
                <a:spcPct val="90000"/>
              </a:lnSpc>
              <a:spcBef>
                <a:spcPts val="800"/>
              </a:spcBef>
              <a:spcAft>
                <a:spcPts val="0"/>
              </a:spcAft>
              <a:buClr>
                <a:schemeClr val="dk1"/>
              </a:buClr>
              <a:buSzPts val="2900"/>
              <a:buChar char="•"/>
              <a:defRPr/>
            </a:lvl6pPr>
            <a:lvl7pPr indent="-412750" lvl="6" marL="3200400" algn="l">
              <a:lnSpc>
                <a:spcPct val="90000"/>
              </a:lnSpc>
              <a:spcBef>
                <a:spcPts val="800"/>
              </a:spcBef>
              <a:spcAft>
                <a:spcPts val="0"/>
              </a:spcAft>
              <a:buClr>
                <a:schemeClr val="dk1"/>
              </a:buClr>
              <a:buSzPts val="2900"/>
              <a:buChar char="•"/>
              <a:defRPr/>
            </a:lvl7pPr>
            <a:lvl8pPr indent="-412750" lvl="7" marL="3657600" algn="l">
              <a:lnSpc>
                <a:spcPct val="90000"/>
              </a:lnSpc>
              <a:spcBef>
                <a:spcPts val="800"/>
              </a:spcBef>
              <a:spcAft>
                <a:spcPts val="0"/>
              </a:spcAft>
              <a:buClr>
                <a:schemeClr val="dk1"/>
              </a:buClr>
              <a:buSzPts val="2900"/>
              <a:buChar char="•"/>
              <a:defRPr/>
            </a:lvl8pPr>
            <a:lvl9pPr indent="-412750" lvl="8" marL="4114800" algn="l">
              <a:lnSpc>
                <a:spcPct val="90000"/>
              </a:lnSpc>
              <a:spcBef>
                <a:spcPts val="800"/>
              </a:spcBef>
              <a:spcAft>
                <a:spcPts val="0"/>
              </a:spcAft>
              <a:buClr>
                <a:schemeClr val="dk1"/>
              </a:buClr>
              <a:buSzPts val="2900"/>
              <a:buChar char="•"/>
              <a:defRPr/>
            </a:lvl9pPr>
          </a:lstStyle>
          <a:p/>
        </p:txBody>
      </p:sp>
      <p:sp>
        <p:nvSpPr>
          <p:cNvPr id="75" name="Google Shape;75;p25"/>
          <p:cNvSpPr txBox="1"/>
          <p:nvPr>
            <p:ph idx="10" type="dt"/>
          </p:nvPr>
        </p:nvSpPr>
        <p:spPr>
          <a:xfrm>
            <a:off x="1414463" y="9534525"/>
            <a:ext cx="4629300" cy="547800"/>
          </a:xfrm>
          <a:prstGeom prst="rect">
            <a:avLst/>
          </a:prstGeom>
          <a:noFill/>
          <a:ln>
            <a:noFill/>
          </a:ln>
        </p:spPr>
        <p:txBody>
          <a:bodyPr anchorCtr="0" anchor="ctr" bIns="74275" lIns="148575" spcFirstLastPara="1" rIns="148575" wrap="square" tIns="74275">
            <a:noAutofit/>
          </a:bodyPr>
          <a:lstStyle>
            <a:lvl1pPr lvl="0" algn="l">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p:txBody>
      </p:sp>
      <p:sp>
        <p:nvSpPr>
          <p:cNvPr id="76" name="Google Shape;76;p25"/>
          <p:cNvSpPr txBox="1"/>
          <p:nvPr>
            <p:ph idx="11" type="ftr"/>
          </p:nvPr>
        </p:nvSpPr>
        <p:spPr>
          <a:xfrm>
            <a:off x="6815138" y="9534525"/>
            <a:ext cx="6943800" cy="547800"/>
          </a:xfrm>
          <a:prstGeom prst="rect">
            <a:avLst/>
          </a:prstGeom>
          <a:noFill/>
          <a:ln>
            <a:noFill/>
          </a:ln>
        </p:spPr>
        <p:txBody>
          <a:bodyPr anchorCtr="0" anchor="ctr" bIns="74275" lIns="148575" spcFirstLastPara="1" rIns="148575" wrap="square" tIns="74275">
            <a:noAutofit/>
          </a:bodyPr>
          <a:lstStyle>
            <a:lvl1pPr lvl="0" algn="ctr">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p:txBody>
      </p:sp>
      <p:sp>
        <p:nvSpPr>
          <p:cNvPr id="77" name="Google Shape;77;p25"/>
          <p:cNvSpPr txBox="1"/>
          <p:nvPr>
            <p:ph idx="12" type="sldNum"/>
          </p:nvPr>
        </p:nvSpPr>
        <p:spPr>
          <a:xfrm>
            <a:off x="14530388" y="9534525"/>
            <a:ext cx="4629300" cy="547800"/>
          </a:xfrm>
          <a:prstGeom prst="rect">
            <a:avLst/>
          </a:prstGeom>
          <a:noFill/>
          <a:ln>
            <a:noFill/>
          </a:ln>
        </p:spPr>
        <p:txBody>
          <a:bodyPr anchorCtr="0" anchor="ctr" bIns="74275" lIns="148575" spcFirstLastPara="1" rIns="148575" wrap="square" tIns="7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bg-BG"/>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26"/>
          <p:cNvSpPr txBox="1"/>
          <p:nvPr>
            <p:ph type="title"/>
          </p:nvPr>
        </p:nvSpPr>
        <p:spPr>
          <a:xfrm rot="5400000">
            <a:off x="12582488" y="2688338"/>
            <a:ext cx="8717700" cy="4436400"/>
          </a:xfrm>
          <a:prstGeom prst="rect">
            <a:avLst/>
          </a:prstGeom>
          <a:noFill/>
          <a:ln>
            <a:noFill/>
          </a:ln>
        </p:spPr>
        <p:txBody>
          <a:bodyPr anchorCtr="0" anchor="ctr" bIns="74275" lIns="148575" spcFirstLastPara="1" rIns="148575" wrap="square" tIns="74275">
            <a:normAutofit/>
          </a:bodyPr>
          <a:lstStyle>
            <a:lvl1pPr lvl="0" algn="l">
              <a:lnSpc>
                <a:spcPct val="90000"/>
              </a:lnSpc>
              <a:spcBef>
                <a:spcPts val="0"/>
              </a:spcBef>
              <a:spcAft>
                <a:spcPts val="0"/>
              </a:spcAft>
              <a:buClr>
                <a:schemeClr val="dk1"/>
              </a:buClr>
              <a:buSzPts val="2900"/>
              <a:buNone/>
              <a:defRPr/>
            </a:lvl1pPr>
            <a:lvl2pPr lvl="1">
              <a:spcBef>
                <a:spcPts val="0"/>
              </a:spcBef>
              <a:spcAft>
                <a:spcPts val="0"/>
              </a:spcAft>
              <a:buSzPts val="2300"/>
              <a:buNone/>
              <a:defRPr/>
            </a:lvl2pPr>
            <a:lvl3pPr lvl="2">
              <a:spcBef>
                <a:spcPts val="0"/>
              </a:spcBef>
              <a:spcAft>
                <a:spcPts val="0"/>
              </a:spcAft>
              <a:buSzPts val="2300"/>
              <a:buNone/>
              <a:defRPr/>
            </a:lvl3pPr>
            <a:lvl4pPr lvl="3">
              <a:spcBef>
                <a:spcPts val="0"/>
              </a:spcBef>
              <a:spcAft>
                <a:spcPts val="0"/>
              </a:spcAft>
              <a:buSzPts val="2300"/>
              <a:buNone/>
              <a:defRPr/>
            </a:lvl4pPr>
            <a:lvl5pPr lvl="4">
              <a:spcBef>
                <a:spcPts val="0"/>
              </a:spcBef>
              <a:spcAft>
                <a:spcPts val="0"/>
              </a:spcAft>
              <a:buSzPts val="2300"/>
              <a:buNone/>
              <a:defRPr/>
            </a:lvl5pPr>
            <a:lvl6pPr lvl="5">
              <a:spcBef>
                <a:spcPts val="0"/>
              </a:spcBef>
              <a:spcAft>
                <a:spcPts val="0"/>
              </a:spcAft>
              <a:buSzPts val="2300"/>
              <a:buNone/>
              <a:defRPr/>
            </a:lvl6pPr>
            <a:lvl7pPr lvl="6">
              <a:spcBef>
                <a:spcPts val="0"/>
              </a:spcBef>
              <a:spcAft>
                <a:spcPts val="0"/>
              </a:spcAft>
              <a:buSzPts val="2300"/>
              <a:buNone/>
              <a:defRPr/>
            </a:lvl7pPr>
            <a:lvl8pPr lvl="7">
              <a:spcBef>
                <a:spcPts val="0"/>
              </a:spcBef>
              <a:spcAft>
                <a:spcPts val="0"/>
              </a:spcAft>
              <a:buSzPts val="2300"/>
              <a:buNone/>
              <a:defRPr/>
            </a:lvl8pPr>
            <a:lvl9pPr lvl="8">
              <a:spcBef>
                <a:spcPts val="0"/>
              </a:spcBef>
              <a:spcAft>
                <a:spcPts val="0"/>
              </a:spcAft>
              <a:buSzPts val="2300"/>
              <a:buNone/>
              <a:defRPr/>
            </a:lvl9pPr>
          </a:lstStyle>
          <a:p/>
        </p:txBody>
      </p:sp>
      <p:sp>
        <p:nvSpPr>
          <p:cNvPr id="80" name="Google Shape;80;p26"/>
          <p:cNvSpPr txBox="1"/>
          <p:nvPr>
            <p:ph idx="1" type="body"/>
          </p:nvPr>
        </p:nvSpPr>
        <p:spPr>
          <a:xfrm rot="5400000">
            <a:off x="3581494" y="-1619213"/>
            <a:ext cx="8717700" cy="13051500"/>
          </a:xfrm>
          <a:prstGeom prst="rect">
            <a:avLst/>
          </a:prstGeom>
          <a:noFill/>
          <a:ln>
            <a:noFill/>
          </a:ln>
        </p:spPr>
        <p:txBody>
          <a:bodyPr anchorCtr="0" anchor="t" bIns="74275" lIns="148575" spcFirstLastPara="1" rIns="148575" wrap="square" tIns="74275">
            <a:normAutofit/>
          </a:bodyPr>
          <a:lstStyle>
            <a:lvl1pPr indent="-412750" lvl="0" marL="457200" algn="l">
              <a:lnSpc>
                <a:spcPct val="90000"/>
              </a:lnSpc>
              <a:spcBef>
                <a:spcPts val="1600"/>
              </a:spcBef>
              <a:spcAft>
                <a:spcPts val="0"/>
              </a:spcAft>
              <a:buClr>
                <a:schemeClr val="dk1"/>
              </a:buClr>
              <a:buSzPts val="2900"/>
              <a:buChar char="•"/>
              <a:defRPr/>
            </a:lvl1pPr>
            <a:lvl2pPr indent="-412750" lvl="1" marL="914400" algn="l">
              <a:lnSpc>
                <a:spcPct val="90000"/>
              </a:lnSpc>
              <a:spcBef>
                <a:spcPts val="800"/>
              </a:spcBef>
              <a:spcAft>
                <a:spcPts val="0"/>
              </a:spcAft>
              <a:buClr>
                <a:schemeClr val="dk1"/>
              </a:buClr>
              <a:buSzPts val="2900"/>
              <a:buChar char="•"/>
              <a:defRPr/>
            </a:lvl2pPr>
            <a:lvl3pPr indent="-412750" lvl="2" marL="1371600" algn="l">
              <a:lnSpc>
                <a:spcPct val="90000"/>
              </a:lnSpc>
              <a:spcBef>
                <a:spcPts val="800"/>
              </a:spcBef>
              <a:spcAft>
                <a:spcPts val="0"/>
              </a:spcAft>
              <a:buClr>
                <a:schemeClr val="dk1"/>
              </a:buClr>
              <a:buSzPts val="2900"/>
              <a:buChar char="•"/>
              <a:defRPr/>
            </a:lvl3pPr>
            <a:lvl4pPr indent="-412750" lvl="3" marL="1828800" algn="l">
              <a:lnSpc>
                <a:spcPct val="90000"/>
              </a:lnSpc>
              <a:spcBef>
                <a:spcPts val="800"/>
              </a:spcBef>
              <a:spcAft>
                <a:spcPts val="0"/>
              </a:spcAft>
              <a:buClr>
                <a:schemeClr val="dk1"/>
              </a:buClr>
              <a:buSzPts val="2900"/>
              <a:buChar char="•"/>
              <a:defRPr/>
            </a:lvl4pPr>
            <a:lvl5pPr indent="-412750" lvl="4" marL="2286000" algn="l">
              <a:lnSpc>
                <a:spcPct val="90000"/>
              </a:lnSpc>
              <a:spcBef>
                <a:spcPts val="800"/>
              </a:spcBef>
              <a:spcAft>
                <a:spcPts val="0"/>
              </a:spcAft>
              <a:buClr>
                <a:schemeClr val="dk1"/>
              </a:buClr>
              <a:buSzPts val="2900"/>
              <a:buChar char="•"/>
              <a:defRPr/>
            </a:lvl5pPr>
            <a:lvl6pPr indent="-412750" lvl="5" marL="2743200" algn="l">
              <a:lnSpc>
                <a:spcPct val="90000"/>
              </a:lnSpc>
              <a:spcBef>
                <a:spcPts val="800"/>
              </a:spcBef>
              <a:spcAft>
                <a:spcPts val="0"/>
              </a:spcAft>
              <a:buClr>
                <a:schemeClr val="dk1"/>
              </a:buClr>
              <a:buSzPts val="2900"/>
              <a:buChar char="•"/>
              <a:defRPr/>
            </a:lvl6pPr>
            <a:lvl7pPr indent="-412750" lvl="6" marL="3200400" algn="l">
              <a:lnSpc>
                <a:spcPct val="90000"/>
              </a:lnSpc>
              <a:spcBef>
                <a:spcPts val="800"/>
              </a:spcBef>
              <a:spcAft>
                <a:spcPts val="0"/>
              </a:spcAft>
              <a:buClr>
                <a:schemeClr val="dk1"/>
              </a:buClr>
              <a:buSzPts val="2900"/>
              <a:buChar char="•"/>
              <a:defRPr/>
            </a:lvl7pPr>
            <a:lvl8pPr indent="-412750" lvl="7" marL="3657600" algn="l">
              <a:lnSpc>
                <a:spcPct val="90000"/>
              </a:lnSpc>
              <a:spcBef>
                <a:spcPts val="800"/>
              </a:spcBef>
              <a:spcAft>
                <a:spcPts val="0"/>
              </a:spcAft>
              <a:buClr>
                <a:schemeClr val="dk1"/>
              </a:buClr>
              <a:buSzPts val="2900"/>
              <a:buChar char="•"/>
              <a:defRPr/>
            </a:lvl8pPr>
            <a:lvl9pPr indent="-412750" lvl="8" marL="4114800" algn="l">
              <a:lnSpc>
                <a:spcPct val="90000"/>
              </a:lnSpc>
              <a:spcBef>
                <a:spcPts val="800"/>
              </a:spcBef>
              <a:spcAft>
                <a:spcPts val="0"/>
              </a:spcAft>
              <a:buClr>
                <a:schemeClr val="dk1"/>
              </a:buClr>
              <a:buSzPts val="2900"/>
              <a:buChar char="•"/>
              <a:defRPr/>
            </a:lvl9pPr>
          </a:lstStyle>
          <a:p/>
        </p:txBody>
      </p:sp>
      <p:sp>
        <p:nvSpPr>
          <p:cNvPr id="81" name="Google Shape;81;p26"/>
          <p:cNvSpPr txBox="1"/>
          <p:nvPr>
            <p:ph idx="10" type="dt"/>
          </p:nvPr>
        </p:nvSpPr>
        <p:spPr>
          <a:xfrm>
            <a:off x="1414463" y="9534525"/>
            <a:ext cx="4629300" cy="547800"/>
          </a:xfrm>
          <a:prstGeom prst="rect">
            <a:avLst/>
          </a:prstGeom>
          <a:noFill/>
          <a:ln>
            <a:noFill/>
          </a:ln>
        </p:spPr>
        <p:txBody>
          <a:bodyPr anchorCtr="0" anchor="ctr" bIns="74275" lIns="148575" spcFirstLastPara="1" rIns="148575" wrap="square" tIns="74275">
            <a:noAutofit/>
          </a:bodyPr>
          <a:lstStyle>
            <a:lvl1pPr lvl="0" algn="l">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p:txBody>
      </p:sp>
      <p:sp>
        <p:nvSpPr>
          <p:cNvPr id="82" name="Google Shape;82;p26"/>
          <p:cNvSpPr txBox="1"/>
          <p:nvPr>
            <p:ph idx="11" type="ftr"/>
          </p:nvPr>
        </p:nvSpPr>
        <p:spPr>
          <a:xfrm>
            <a:off x="6815138" y="9534525"/>
            <a:ext cx="6943800" cy="547800"/>
          </a:xfrm>
          <a:prstGeom prst="rect">
            <a:avLst/>
          </a:prstGeom>
          <a:noFill/>
          <a:ln>
            <a:noFill/>
          </a:ln>
        </p:spPr>
        <p:txBody>
          <a:bodyPr anchorCtr="0" anchor="ctr" bIns="74275" lIns="148575" spcFirstLastPara="1" rIns="148575" wrap="square" tIns="74275">
            <a:noAutofit/>
          </a:bodyPr>
          <a:lstStyle>
            <a:lvl1pPr lvl="0" algn="ctr">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p:txBody>
      </p:sp>
      <p:sp>
        <p:nvSpPr>
          <p:cNvPr id="83" name="Google Shape;83;p26"/>
          <p:cNvSpPr txBox="1"/>
          <p:nvPr>
            <p:ph idx="12" type="sldNum"/>
          </p:nvPr>
        </p:nvSpPr>
        <p:spPr>
          <a:xfrm>
            <a:off x="14530388" y="9534525"/>
            <a:ext cx="4629300" cy="547800"/>
          </a:xfrm>
          <a:prstGeom prst="rect">
            <a:avLst/>
          </a:prstGeom>
          <a:noFill/>
          <a:ln>
            <a:noFill/>
          </a:ln>
        </p:spPr>
        <p:txBody>
          <a:bodyPr anchorCtr="0" anchor="ctr" bIns="74275" lIns="148575" spcFirstLastPara="1" rIns="148575" wrap="square" tIns="7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bg-BG"/>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1" name="Shape 21"/>
        <p:cNvGrpSpPr/>
        <p:nvPr/>
      </p:nvGrpSpPr>
      <p:grpSpPr>
        <a:xfrm>
          <a:off x="0" y="0"/>
          <a:ext cx="0" cy="0"/>
          <a:chOff x="0" y="0"/>
          <a:chExt cx="0" cy="0"/>
        </a:xfrm>
      </p:grpSpPr>
      <p:sp>
        <p:nvSpPr>
          <p:cNvPr id="22" name="Google Shape;22;p17"/>
          <p:cNvSpPr txBox="1"/>
          <p:nvPr>
            <p:ph idx="10" type="dt"/>
          </p:nvPr>
        </p:nvSpPr>
        <p:spPr>
          <a:xfrm>
            <a:off x="1414463" y="9534525"/>
            <a:ext cx="4629300" cy="547800"/>
          </a:xfrm>
          <a:prstGeom prst="rect">
            <a:avLst/>
          </a:prstGeom>
          <a:noFill/>
          <a:ln>
            <a:noFill/>
          </a:ln>
        </p:spPr>
        <p:txBody>
          <a:bodyPr anchorCtr="0" anchor="ctr" bIns="74275" lIns="148575" spcFirstLastPara="1" rIns="148575" wrap="square" tIns="74275">
            <a:noAutofit/>
          </a:bodyPr>
          <a:lstStyle>
            <a:lvl1pPr lvl="0" algn="l">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p:txBody>
      </p:sp>
      <p:sp>
        <p:nvSpPr>
          <p:cNvPr id="23" name="Google Shape;23;p17"/>
          <p:cNvSpPr txBox="1"/>
          <p:nvPr>
            <p:ph idx="11" type="ftr"/>
          </p:nvPr>
        </p:nvSpPr>
        <p:spPr>
          <a:xfrm>
            <a:off x="6815138" y="9534525"/>
            <a:ext cx="6943800" cy="547800"/>
          </a:xfrm>
          <a:prstGeom prst="rect">
            <a:avLst/>
          </a:prstGeom>
          <a:noFill/>
          <a:ln>
            <a:noFill/>
          </a:ln>
        </p:spPr>
        <p:txBody>
          <a:bodyPr anchorCtr="0" anchor="ctr" bIns="74275" lIns="148575" spcFirstLastPara="1" rIns="148575" wrap="square" tIns="74275">
            <a:noAutofit/>
          </a:bodyPr>
          <a:lstStyle>
            <a:lvl1pPr lvl="0" algn="ctr">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p:txBody>
      </p:sp>
      <p:sp>
        <p:nvSpPr>
          <p:cNvPr id="24" name="Google Shape;24;p17"/>
          <p:cNvSpPr txBox="1"/>
          <p:nvPr>
            <p:ph idx="12" type="sldNum"/>
          </p:nvPr>
        </p:nvSpPr>
        <p:spPr>
          <a:xfrm>
            <a:off x="14530388" y="9534525"/>
            <a:ext cx="4629300" cy="547800"/>
          </a:xfrm>
          <a:prstGeom prst="rect">
            <a:avLst/>
          </a:prstGeom>
          <a:noFill/>
          <a:ln>
            <a:noFill/>
          </a:ln>
        </p:spPr>
        <p:txBody>
          <a:bodyPr anchorCtr="0" anchor="ctr" bIns="74275" lIns="148575" spcFirstLastPara="1" rIns="148575" wrap="square" tIns="7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bg-BG"/>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 name="Shape 25"/>
        <p:cNvGrpSpPr/>
        <p:nvPr/>
      </p:nvGrpSpPr>
      <p:grpSpPr>
        <a:xfrm>
          <a:off x="0" y="0"/>
          <a:ext cx="0" cy="0"/>
          <a:chOff x="0" y="0"/>
          <a:chExt cx="0" cy="0"/>
        </a:xfrm>
      </p:grpSpPr>
      <p:sp>
        <p:nvSpPr>
          <p:cNvPr id="26" name="Google Shape;26;p18"/>
          <p:cNvSpPr txBox="1"/>
          <p:nvPr>
            <p:ph type="title"/>
          </p:nvPr>
        </p:nvSpPr>
        <p:spPr>
          <a:xfrm>
            <a:off x="1414463" y="547688"/>
            <a:ext cx="17745000" cy="1988400"/>
          </a:xfrm>
          <a:prstGeom prst="rect">
            <a:avLst/>
          </a:prstGeom>
          <a:noFill/>
          <a:ln>
            <a:noFill/>
          </a:ln>
        </p:spPr>
        <p:txBody>
          <a:bodyPr anchorCtr="0" anchor="ctr" bIns="74275" lIns="148575" spcFirstLastPara="1" rIns="148575" wrap="square" tIns="74275">
            <a:normAutofit/>
          </a:bodyPr>
          <a:lstStyle>
            <a:lvl1pPr lvl="0" algn="l">
              <a:lnSpc>
                <a:spcPct val="90000"/>
              </a:lnSpc>
              <a:spcBef>
                <a:spcPts val="0"/>
              </a:spcBef>
              <a:spcAft>
                <a:spcPts val="0"/>
              </a:spcAft>
              <a:buClr>
                <a:schemeClr val="dk1"/>
              </a:buClr>
              <a:buSzPts val="2900"/>
              <a:buNone/>
              <a:defRPr/>
            </a:lvl1pPr>
            <a:lvl2pPr lvl="1">
              <a:spcBef>
                <a:spcPts val="0"/>
              </a:spcBef>
              <a:spcAft>
                <a:spcPts val="0"/>
              </a:spcAft>
              <a:buSzPts val="2300"/>
              <a:buNone/>
              <a:defRPr/>
            </a:lvl2pPr>
            <a:lvl3pPr lvl="2">
              <a:spcBef>
                <a:spcPts val="0"/>
              </a:spcBef>
              <a:spcAft>
                <a:spcPts val="0"/>
              </a:spcAft>
              <a:buSzPts val="2300"/>
              <a:buNone/>
              <a:defRPr/>
            </a:lvl3pPr>
            <a:lvl4pPr lvl="3">
              <a:spcBef>
                <a:spcPts val="0"/>
              </a:spcBef>
              <a:spcAft>
                <a:spcPts val="0"/>
              </a:spcAft>
              <a:buSzPts val="2300"/>
              <a:buNone/>
              <a:defRPr/>
            </a:lvl4pPr>
            <a:lvl5pPr lvl="4">
              <a:spcBef>
                <a:spcPts val="0"/>
              </a:spcBef>
              <a:spcAft>
                <a:spcPts val="0"/>
              </a:spcAft>
              <a:buSzPts val="2300"/>
              <a:buNone/>
              <a:defRPr/>
            </a:lvl5pPr>
            <a:lvl6pPr lvl="5">
              <a:spcBef>
                <a:spcPts val="0"/>
              </a:spcBef>
              <a:spcAft>
                <a:spcPts val="0"/>
              </a:spcAft>
              <a:buSzPts val="2300"/>
              <a:buNone/>
              <a:defRPr/>
            </a:lvl6pPr>
            <a:lvl7pPr lvl="6">
              <a:spcBef>
                <a:spcPts val="0"/>
              </a:spcBef>
              <a:spcAft>
                <a:spcPts val="0"/>
              </a:spcAft>
              <a:buSzPts val="2300"/>
              <a:buNone/>
              <a:defRPr/>
            </a:lvl7pPr>
            <a:lvl8pPr lvl="7">
              <a:spcBef>
                <a:spcPts val="0"/>
              </a:spcBef>
              <a:spcAft>
                <a:spcPts val="0"/>
              </a:spcAft>
              <a:buSzPts val="2300"/>
              <a:buNone/>
              <a:defRPr/>
            </a:lvl8pPr>
            <a:lvl9pPr lvl="8">
              <a:spcBef>
                <a:spcPts val="0"/>
              </a:spcBef>
              <a:spcAft>
                <a:spcPts val="0"/>
              </a:spcAft>
              <a:buSzPts val="2300"/>
              <a:buNone/>
              <a:defRPr/>
            </a:lvl9pPr>
          </a:lstStyle>
          <a:p/>
        </p:txBody>
      </p:sp>
      <p:sp>
        <p:nvSpPr>
          <p:cNvPr id="27" name="Google Shape;27;p18"/>
          <p:cNvSpPr txBox="1"/>
          <p:nvPr>
            <p:ph idx="1" type="body"/>
          </p:nvPr>
        </p:nvSpPr>
        <p:spPr>
          <a:xfrm>
            <a:off x="1414463" y="2738438"/>
            <a:ext cx="17745000" cy="6527100"/>
          </a:xfrm>
          <a:prstGeom prst="rect">
            <a:avLst/>
          </a:prstGeom>
          <a:noFill/>
          <a:ln>
            <a:noFill/>
          </a:ln>
        </p:spPr>
        <p:txBody>
          <a:bodyPr anchorCtr="0" anchor="t" bIns="74275" lIns="148575" spcFirstLastPara="1" rIns="148575" wrap="square" tIns="74275">
            <a:normAutofit/>
          </a:bodyPr>
          <a:lstStyle>
            <a:lvl1pPr indent="-412750" lvl="0" marL="457200" algn="l">
              <a:lnSpc>
                <a:spcPct val="90000"/>
              </a:lnSpc>
              <a:spcBef>
                <a:spcPts val="1600"/>
              </a:spcBef>
              <a:spcAft>
                <a:spcPts val="0"/>
              </a:spcAft>
              <a:buClr>
                <a:schemeClr val="dk1"/>
              </a:buClr>
              <a:buSzPts val="2900"/>
              <a:buChar char="•"/>
              <a:defRPr/>
            </a:lvl1pPr>
            <a:lvl2pPr indent="-412750" lvl="1" marL="914400" algn="l">
              <a:lnSpc>
                <a:spcPct val="90000"/>
              </a:lnSpc>
              <a:spcBef>
                <a:spcPts val="800"/>
              </a:spcBef>
              <a:spcAft>
                <a:spcPts val="0"/>
              </a:spcAft>
              <a:buClr>
                <a:schemeClr val="dk1"/>
              </a:buClr>
              <a:buSzPts val="2900"/>
              <a:buChar char="•"/>
              <a:defRPr/>
            </a:lvl2pPr>
            <a:lvl3pPr indent="-412750" lvl="2" marL="1371600" algn="l">
              <a:lnSpc>
                <a:spcPct val="90000"/>
              </a:lnSpc>
              <a:spcBef>
                <a:spcPts val="800"/>
              </a:spcBef>
              <a:spcAft>
                <a:spcPts val="0"/>
              </a:spcAft>
              <a:buClr>
                <a:schemeClr val="dk1"/>
              </a:buClr>
              <a:buSzPts val="2900"/>
              <a:buChar char="•"/>
              <a:defRPr/>
            </a:lvl3pPr>
            <a:lvl4pPr indent="-412750" lvl="3" marL="1828800" algn="l">
              <a:lnSpc>
                <a:spcPct val="90000"/>
              </a:lnSpc>
              <a:spcBef>
                <a:spcPts val="800"/>
              </a:spcBef>
              <a:spcAft>
                <a:spcPts val="0"/>
              </a:spcAft>
              <a:buClr>
                <a:schemeClr val="dk1"/>
              </a:buClr>
              <a:buSzPts val="2900"/>
              <a:buChar char="•"/>
              <a:defRPr/>
            </a:lvl4pPr>
            <a:lvl5pPr indent="-412750" lvl="4" marL="2286000" algn="l">
              <a:lnSpc>
                <a:spcPct val="90000"/>
              </a:lnSpc>
              <a:spcBef>
                <a:spcPts val="800"/>
              </a:spcBef>
              <a:spcAft>
                <a:spcPts val="0"/>
              </a:spcAft>
              <a:buClr>
                <a:schemeClr val="dk1"/>
              </a:buClr>
              <a:buSzPts val="2900"/>
              <a:buChar char="•"/>
              <a:defRPr/>
            </a:lvl5pPr>
            <a:lvl6pPr indent="-412750" lvl="5" marL="2743200" algn="l">
              <a:lnSpc>
                <a:spcPct val="90000"/>
              </a:lnSpc>
              <a:spcBef>
                <a:spcPts val="800"/>
              </a:spcBef>
              <a:spcAft>
                <a:spcPts val="0"/>
              </a:spcAft>
              <a:buClr>
                <a:schemeClr val="dk1"/>
              </a:buClr>
              <a:buSzPts val="2900"/>
              <a:buChar char="•"/>
              <a:defRPr/>
            </a:lvl6pPr>
            <a:lvl7pPr indent="-412750" lvl="6" marL="3200400" algn="l">
              <a:lnSpc>
                <a:spcPct val="90000"/>
              </a:lnSpc>
              <a:spcBef>
                <a:spcPts val="800"/>
              </a:spcBef>
              <a:spcAft>
                <a:spcPts val="0"/>
              </a:spcAft>
              <a:buClr>
                <a:schemeClr val="dk1"/>
              </a:buClr>
              <a:buSzPts val="2900"/>
              <a:buChar char="•"/>
              <a:defRPr/>
            </a:lvl7pPr>
            <a:lvl8pPr indent="-412750" lvl="7" marL="3657600" algn="l">
              <a:lnSpc>
                <a:spcPct val="90000"/>
              </a:lnSpc>
              <a:spcBef>
                <a:spcPts val="800"/>
              </a:spcBef>
              <a:spcAft>
                <a:spcPts val="0"/>
              </a:spcAft>
              <a:buClr>
                <a:schemeClr val="dk1"/>
              </a:buClr>
              <a:buSzPts val="2900"/>
              <a:buChar char="•"/>
              <a:defRPr/>
            </a:lvl8pPr>
            <a:lvl9pPr indent="-412750" lvl="8" marL="4114800" algn="l">
              <a:lnSpc>
                <a:spcPct val="90000"/>
              </a:lnSpc>
              <a:spcBef>
                <a:spcPts val="800"/>
              </a:spcBef>
              <a:spcAft>
                <a:spcPts val="0"/>
              </a:spcAft>
              <a:buClr>
                <a:schemeClr val="dk1"/>
              </a:buClr>
              <a:buSzPts val="2900"/>
              <a:buChar char="•"/>
              <a:defRPr/>
            </a:lvl9pPr>
          </a:lstStyle>
          <a:p/>
        </p:txBody>
      </p:sp>
      <p:sp>
        <p:nvSpPr>
          <p:cNvPr id="28" name="Google Shape;28;p18"/>
          <p:cNvSpPr txBox="1"/>
          <p:nvPr>
            <p:ph idx="10" type="dt"/>
          </p:nvPr>
        </p:nvSpPr>
        <p:spPr>
          <a:xfrm>
            <a:off x="1414463" y="9534525"/>
            <a:ext cx="4629300" cy="547800"/>
          </a:xfrm>
          <a:prstGeom prst="rect">
            <a:avLst/>
          </a:prstGeom>
          <a:noFill/>
          <a:ln>
            <a:noFill/>
          </a:ln>
        </p:spPr>
        <p:txBody>
          <a:bodyPr anchorCtr="0" anchor="ctr" bIns="74275" lIns="148575" spcFirstLastPara="1" rIns="148575" wrap="square" tIns="74275">
            <a:noAutofit/>
          </a:bodyPr>
          <a:lstStyle>
            <a:lvl1pPr lvl="0" algn="l">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p:txBody>
      </p:sp>
      <p:sp>
        <p:nvSpPr>
          <p:cNvPr id="29" name="Google Shape;29;p18"/>
          <p:cNvSpPr txBox="1"/>
          <p:nvPr>
            <p:ph idx="11" type="ftr"/>
          </p:nvPr>
        </p:nvSpPr>
        <p:spPr>
          <a:xfrm>
            <a:off x="6815138" y="9534525"/>
            <a:ext cx="6943800" cy="547800"/>
          </a:xfrm>
          <a:prstGeom prst="rect">
            <a:avLst/>
          </a:prstGeom>
          <a:noFill/>
          <a:ln>
            <a:noFill/>
          </a:ln>
        </p:spPr>
        <p:txBody>
          <a:bodyPr anchorCtr="0" anchor="ctr" bIns="74275" lIns="148575" spcFirstLastPara="1" rIns="148575" wrap="square" tIns="74275">
            <a:noAutofit/>
          </a:bodyPr>
          <a:lstStyle>
            <a:lvl1pPr lvl="0" algn="ctr">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p:txBody>
      </p:sp>
      <p:sp>
        <p:nvSpPr>
          <p:cNvPr id="30" name="Google Shape;30;p18"/>
          <p:cNvSpPr txBox="1"/>
          <p:nvPr>
            <p:ph idx="12" type="sldNum"/>
          </p:nvPr>
        </p:nvSpPr>
        <p:spPr>
          <a:xfrm>
            <a:off x="14530388" y="9534525"/>
            <a:ext cx="4629300" cy="547800"/>
          </a:xfrm>
          <a:prstGeom prst="rect">
            <a:avLst/>
          </a:prstGeom>
          <a:noFill/>
          <a:ln>
            <a:noFill/>
          </a:ln>
        </p:spPr>
        <p:txBody>
          <a:bodyPr anchorCtr="0" anchor="ctr" bIns="74275" lIns="148575" spcFirstLastPara="1" rIns="148575" wrap="square" tIns="7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bg-BG"/>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19"/>
          <p:cNvSpPr txBox="1"/>
          <p:nvPr>
            <p:ph type="title"/>
          </p:nvPr>
        </p:nvSpPr>
        <p:spPr>
          <a:xfrm>
            <a:off x="1403747" y="2564607"/>
            <a:ext cx="17745000" cy="4279200"/>
          </a:xfrm>
          <a:prstGeom prst="rect">
            <a:avLst/>
          </a:prstGeom>
          <a:noFill/>
          <a:ln>
            <a:noFill/>
          </a:ln>
        </p:spPr>
        <p:txBody>
          <a:bodyPr anchorCtr="0" anchor="b" bIns="74275" lIns="148575" spcFirstLastPara="1" rIns="148575" wrap="square" tIns="74275">
            <a:normAutofit/>
          </a:bodyPr>
          <a:lstStyle>
            <a:lvl1pPr lvl="0" algn="l">
              <a:lnSpc>
                <a:spcPct val="90000"/>
              </a:lnSpc>
              <a:spcBef>
                <a:spcPts val="0"/>
              </a:spcBef>
              <a:spcAft>
                <a:spcPts val="0"/>
              </a:spcAft>
              <a:buClr>
                <a:schemeClr val="dk1"/>
              </a:buClr>
              <a:buSzPts val="9800"/>
              <a:buFont typeface="Calibri"/>
              <a:buNone/>
              <a:defRPr sz="9800"/>
            </a:lvl1pPr>
            <a:lvl2pPr lvl="1">
              <a:spcBef>
                <a:spcPts val="0"/>
              </a:spcBef>
              <a:spcAft>
                <a:spcPts val="0"/>
              </a:spcAft>
              <a:buSzPts val="2300"/>
              <a:buNone/>
              <a:defRPr/>
            </a:lvl2pPr>
            <a:lvl3pPr lvl="2">
              <a:spcBef>
                <a:spcPts val="0"/>
              </a:spcBef>
              <a:spcAft>
                <a:spcPts val="0"/>
              </a:spcAft>
              <a:buSzPts val="2300"/>
              <a:buNone/>
              <a:defRPr/>
            </a:lvl3pPr>
            <a:lvl4pPr lvl="3">
              <a:spcBef>
                <a:spcPts val="0"/>
              </a:spcBef>
              <a:spcAft>
                <a:spcPts val="0"/>
              </a:spcAft>
              <a:buSzPts val="2300"/>
              <a:buNone/>
              <a:defRPr/>
            </a:lvl4pPr>
            <a:lvl5pPr lvl="4">
              <a:spcBef>
                <a:spcPts val="0"/>
              </a:spcBef>
              <a:spcAft>
                <a:spcPts val="0"/>
              </a:spcAft>
              <a:buSzPts val="2300"/>
              <a:buNone/>
              <a:defRPr/>
            </a:lvl5pPr>
            <a:lvl6pPr lvl="5">
              <a:spcBef>
                <a:spcPts val="0"/>
              </a:spcBef>
              <a:spcAft>
                <a:spcPts val="0"/>
              </a:spcAft>
              <a:buSzPts val="2300"/>
              <a:buNone/>
              <a:defRPr/>
            </a:lvl6pPr>
            <a:lvl7pPr lvl="6">
              <a:spcBef>
                <a:spcPts val="0"/>
              </a:spcBef>
              <a:spcAft>
                <a:spcPts val="0"/>
              </a:spcAft>
              <a:buSzPts val="2300"/>
              <a:buNone/>
              <a:defRPr/>
            </a:lvl7pPr>
            <a:lvl8pPr lvl="7">
              <a:spcBef>
                <a:spcPts val="0"/>
              </a:spcBef>
              <a:spcAft>
                <a:spcPts val="0"/>
              </a:spcAft>
              <a:buSzPts val="2300"/>
              <a:buNone/>
              <a:defRPr/>
            </a:lvl8pPr>
            <a:lvl9pPr lvl="8">
              <a:spcBef>
                <a:spcPts val="0"/>
              </a:spcBef>
              <a:spcAft>
                <a:spcPts val="0"/>
              </a:spcAft>
              <a:buSzPts val="2300"/>
              <a:buNone/>
              <a:defRPr/>
            </a:lvl9pPr>
          </a:lstStyle>
          <a:p/>
        </p:txBody>
      </p:sp>
      <p:sp>
        <p:nvSpPr>
          <p:cNvPr id="33" name="Google Shape;33;p19"/>
          <p:cNvSpPr txBox="1"/>
          <p:nvPr>
            <p:ph idx="1" type="body"/>
          </p:nvPr>
        </p:nvSpPr>
        <p:spPr>
          <a:xfrm>
            <a:off x="1403747" y="6884195"/>
            <a:ext cx="17745000" cy="2250300"/>
          </a:xfrm>
          <a:prstGeom prst="rect">
            <a:avLst/>
          </a:prstGeom>
          <a:noFill/>
          <a:ln>
            <a:noFill/>
          </a:ln>
        </p:spPr>
        <p:txBody>
          <a:bodyPr anchorCtr="0" anchor="t" bIns="74275" lIns="148575" spcFirstLastPara="1" rIns="148575" wrap="square" tIns="74275">
            <a:normAutofit/>
          </a:bodyPr>
          <a:lstStyle>
            <a:lvl1pPr indent="-228600" lvl="0" marL="457200" algn="l">
              <a:lnSpc>
                <a:spcPct val="90000"/>
              </a:lnSpc>
              <a:spcBef>
                <a:spcPts val="1600"/>
              </a:spcBef>
              <a:spcAft>
                <a:spcPts val="0"/>
              </a:spcAft>
              <a:buClr>
                <a:srgbClr val="888888"/>
              </a:buClr>
              <a:buSzPts val="3900"/>
              <a:buNone/>
              <a:defRPr sz="3900">
                <a:solidFill>
                  <a:srgbClr val="888888"/>
                </a:solidFill>
              </a:defRPr>
            </a:lvl1pPr>
            <a:lvl2pPr indent="-228600" lvl="1" marL="914400" algn="l">
              <a:lnSpc>
                <a:spcPct val="90000"/>
              </a:lnSpc>
              <a:spcBef>
                <a:spcPts val="800"/>
              </a:spcBef>
              <a:spcAft>
                <a:spcPts val="0"/>
              </a:spcAft>
              <a:buClr>
                <a:srgbClr val="888888"/>
              </a:buClr>
              <a:buSzPts val="3300"/>
              <a:buNone/>
              <a:defRPr sz="3300">
                <a:solidFill>
                  <a:srgbClr val="888888"/>
                </a:solidFill>
              </a:defRPr>
            </a:lvl2pPr>
            <a:lvl3pPr indent="-228600" lvl="2" marL="1371600" algn="l">
              <a:lnSpc>
                <a:spcPct val="90000"/>
              </a:lnSpc>
              <a:spcBef>
                <a:spcPts val="800"/>
              </a:spcBef>
              <a:spcAft>
                <a:spcPts val="0"/>
              </a:spcAft>
              <a:buClr>
                <a:srgbClr val="888888"/>
              </a:buClr>
              <a:buSzPts val="2900"/>
              <a:buNone/>
              <a:defRPr sz="2900">
                <a:solidFill>
                  <a:srgbClr val="888888"/>
                </a:solidFill>
              </a:defRPr>
            </a:lvl3pPr>
            <a:lvl4pPr indent="-228600" lvl="3" marL="1828800" algn="l">
              <a:lnSpc>
                <a:spcPct val="90000"/>
              </a:lnSpc>
              <a:spcBef>
                <a:spcPts val="800"/>
              </a:spcBef>
              <a:spcAft>
                <a:spcPts val="0"/>
              </a:spcAft>
              <a:buClr>
                <a:srgbClr val="888888"/>
              </a:buClr>
              <a:buSzPts val="2600"/>
              <a:buNone/>
              <a:defRPr sz="2600">
                <a:solidFill>
                  <a:srgbClr val="888888"/>
                </a:solidFill>
              </a:defRPr>
            </a:lvl4pPr>
            <a:lvl5pPr indent="-228600" lvl="4" marL="2286000" algn="l">
              <a:lnSpc>
                <a:spcPct val="90000"/>
              </a:lnSpc>
              <a:spcBef>
                <a:spcPts val="800"/>
              </a:spcBef>
              <a:spcAft>
                <a:spcPts val="0"/>
              </a:spcAft>
              <a:buClr>
                <a:srgbClr val="888888"/>
              </a:buClr>
              <a:buSzPts val="2600"/>
              <a:buNone/>
              <a:defRPr sz="2600">
                <a:solidFill>
                  <a:srgbClr val="888888"/>
                </a:solidFill>
              </a:defRPr>
            </a:lvl5pPr>
            <a:lvl6pPr indent="-228600" lvl="5" marL="2743200" algn="l">
              <a:lnSpc>
                <a:spcPct val="90000"/>
              </a:lnSpc>
              <a:spcBef>
                <a:spcPts val="800"/>
              </a:spcBef>
              <a:spcAft>
                <a:spcPts val="0"/>
              </a:spcAft>
              <a:buClr>
                <a:srgbClr val="888888"/>
              </a:buClr>
              <a:buSzPts val="2600"/>
              <a:buNone/>
              <a:defRPr sz="2600">
                <a:solidFill>
                  <a:srgbClr val="888888"/>
                </a:solidFill>
              </a:defRPr>
            </a:lvl6pPr>
            <a:lvl7pPr indent="-228600" lvl="6" marL="3200400" algn="l">
              <a:lnSpc>
                <a:spcPct val="90000"/>
              </a:lnSpc>
              <a:spcBef>
                <a:spcPts val="800"/>
              </a:spcBef>
              <a:spcAft>
                <a:spcPts val="0"/>
              </a:spcAft>
              <a:buClr>
                <a:srgbClr val="888888"/>
              </a:buClr>
              <a:buSzPts val="2600"/>
              <a:buNone/>
              <a:defRPr sz="2600">
                <a:solidFill>
                  <a:srgbClr val="888888"/>
                </a:solidFill>
              </a:defRPr>
            </a:lvl7pPr>
            <a:lvl8pPr indent="-228600" lvl="7" marL="3657600" algn="l">
              <a:lnSpc>
                <a:spcPct val="90000"/>
              </a:lnSpc>
              <a:spcBef>
                <a:spcPts val="800"/>
              </a:spcBef>
              <a:spcAft>
                <a:spcPts val="0"/>
              </a:spcAft>
              <a:buClr>
                <a:srgbClr val="888888"/>
              </a:buClr>
              <a:buSzPts val="2600"/>
              <a:buNone/>
              <a:defRPr sz="2600">
                <a:solidFill>
                  <a:srgbClr val="888888"/>
                </a:solidFill>
              </a:defRPr>
            </a:lvl8pPr>
            <a:lvl9pPr indent="-228600" lvl="8" marL="4114800" algn="l">
              <a:lnSpc>
                <a:spcPct val="90000"/>
              </a:lnSpc>
              <a:spcBef>
                <a:spcPts val="800"/>
              </a:spcBef>
              <a:spcAft>
                <a:spcPts val="0"/>
              </a:spcAft>
              <a:buClr>
                <a:srgbClr val="888888"/>
              </a:buClr>
              <a:buSzPts val="2600"/>
              <a:buNone/>
              <a:defRPr sz="2600">
                <a:solidFill>
                  <a:srgbClr val="888888"/>
                </a:solidFill>
              </a:defRPr>
            </a:lvl9pPr>
          </a:lstStyle>
          <a:p/>
        </p:txBody>
      </p:sp>
      <p:sp>
        <p:nvSpPr>
          <p:cNvPr id="34" name="Google Shape;34;p19"/>
          <p:cNvSpPr txBox="1"/>
          <p:nvPr>
            <p:ph idx="10" type="dt"/>
          </p:nvPr>
        </p:nvSpPr>
        <p:spPr>
          <a:xfrm>
            <a:off x="1414463" y="9534525"/>
            <a:ext cx="4629300" cy="547800"/>
          </a:xfrm>
          <a:prstGeom prst="rect">
            <a:avLst/>
          </a:prstGeom>
          <a:noFill/>
          <a:ln>
            <a:noFill/>
          </a:ln>
        </p:spPr>
        <p:txBody>
          <a:bodyPr anchorCtr="0" anchor="ctr" bIns="74275" lIns="148575" spcFirstLastPara="1" rIns="148575" wrap="square" tIns="74275">
            <a:noAutofit/>
          </a:bodyPr>
          <a:lstStyle>
            <a:lvl1pPr lvl="0" algn="l">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p:txBody>
      </p:sp>
      <p:sp>
        <p:nvSpPr>
          <p:cNvPr id="35" name="Google Shape;35;p19"/>
          <p:cNvSpPr txBox="1"/>
          <p:nvPr>
            <p:ph idx="11" type="ftr"/>
          </p:nvPr>
        </p:nvSpPr>
        <p:spPr>
          <a:xfrm>
            <a:off x="6815138" y="9534525"/>
            <a:ext cx="6943800" cy="547800"/>
          </a:xfrm>
          <a:prstGeom prst="rect">
            <a:avLst/>
          </a:prstGeom>
          <a:noFill/>
          <a:ln>
            <a:noFill/>
          </a:ln>
        </p:spPr>
        <p:txBody>
          <a:bodyPr anchorCtr="0" anchor="ctr" bIns="74275" lIns="148575" spcFirstLastPara="1" rIns="148575" wrap="square" tIns="74275">
            <a:noAutofit/>
          </a:bodyPr>
          <a:lstStyle>
            <a:lvl1pPr lvl="0" algn="ctr">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p:txBody>
      </p:sp>
      <p:sp>
        <p:nvSpPr>
          <p:cNvPr id="36" name="Google Shape;36;p19"/>
          <p:cNvSpPr txBox="1"/>
          <p:nvPr>
            <p:ph idx="12" type="sldNum"/>
          </p:nvPr>
        </p:nvSpPr>
        <p:spPr>
          <a:xfrm>
            <a:off x="14530388" y="9534525"/>
            <a:ext cx="4629300" cy="547800"/>
          </a:xfrm>
          <a:prstGeom prst="rect">
            <a:avLst/>
          </a:prstGeom>
          <a:noFill/>
          <a:ln>
            <a:noFill/>
          </a:ln>
        </p:spPr>
        <p:txBody>
          <a:bodyPr anchorCtr="0" anchor="ctr" bIns="74275" lIns="148575" spcFirstLastPara="1" rIns="148575" wrap="square" tIns="7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bg-BG"/>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20"/>
          <p:cNvSpPr txBox="1"/>
          <p:nvPr>
            <p:ph type="title"/>
          </p:nvPr>
        </p:nvSpPr>
        <p:spPr>
          <a:xfrm>
            <a:off x="1414463" y="547688"/>
            <a:ext cx="17745000" cy="1988400"/>
          </a:xfrm>
          <a:prstGeom prst="rect">
            <a:avLst/>
          </a:prstGeom>
          <a:noFill/>
          <a:ln>
            <a:noFill/>
          </a:ln>
        </p:spPr>
        <p:txBody>
          <a:bodyPr anchorCtr="0" anchor="ctr" bIns="74275" lIns="148575" spcFirstLastPara="1" rIns="148575" wrap="square" tIns="74275">
            <a:normAutofit/>
          </a:bodyPr>
          <a:lstStyle>
            <a:lvl1pPr lvl="0" algn="l">
              <a:lnSpc>
                <a:spcPct val="90000"/>
              </a:lnSpc>
              <a:spcBef>
                <a:spcPts val="0"/>
              </a:spcBef>
              <a:spcAft>
                <a:spcPts val="0"/>
              </a:spcAft>
              <a:buClr>
                <a:schemeClr val="dk1"/>
              </a:buClr>
              <a:buSzPts val="2900"/>
              <a:buNone/>
              <a:defRPr/>
            </a:lvl1pPr>
            <a:lvl2pPr lvl="1">
              <a:spcBef>
                <a:spcPts val="0"/>
              </a:spcBef>
              <a:spcAft>
                <a:spcPts val="0"/>
              </a:spcAft>
              <a:buSzPts val="2300"/>
              <a:buNone/>
              <a:defRPr/>
            </a:lvl2pPr>
            <a:lvl3pPr lvl="2">
              <a:spcBef>
                <a:spcPts val="0"/>
              </a:spcBef>
              <a:spcAft>
                <a:spcPts val="0"/>
              </a:spcAft>
              <a:buSzPts val="2300"/>
              <a:buNone/>
              <a:defRPr/>
            </a:lvl3pPr>
            <a:lvl4pPr lvl="3">
              <a:spcBef>
                <a:spcPts val="0"/>
              </a:spcBef>
              <a:spcAft>
                <a:spcPts val="0"/>
              </a:spcAft>
              <a:buSzPts val="2300"/>
              <a:buNone/>
              <a:defRPr/>
            </a:lvl4pPr>
            <a:lvl5pPr lvl="4">
              <a:spcBef>
                <a:spcPts val="0"/>
              </a:spcBef>
              <a:spcAft>
                <a:spcPts val="0"/>
              </a:spcAft>
              <a:buSzPts val="2300"/>
              <a:buNone/>
              <a:defRPr/>
            </a:lvl5pPr>
            <a:lvl6pPr lvl="5">
              <a:spcBef>
                <a:spcPts val="0"/>
              </a:spcBef>
              <a:spcAft>
                <a:spcPts val="0"/>
              </a:spcAft>
              <a:buSzPts val="2300"/>
              <a:buNone/>
              <a:defRPr/>
            </a:lvl6pPr>
            <a:lvl7pPr lvl="6">
              <a:spcBef>
                <a:spcPts val="0"/>
              </a:spcBef>
              <a:spcAft>
                <a:spcPts val="0"/>
              </a:spcAft>
              <a:buSzPts val="2300"/>
              <a:buNone/>
              <a:defRPr/>
            </a:lvl7pPr>
            <a:lvl8pPr lvl="7">
              <a:spcBef>
                <a:spcPts val="0"/>
              </a:spcBef>
              <a:spcAft>
                <a:spcPts val="0"/>
              </a:spcAft>
              <a:buSzPts val="2300"/>
              <a:buNone/>
              <a:defRPr/>
            </a:lvl8pPr>
            <a:lvl9pPr lvl="8">
              <a:spcBef>
                <a:spcPts val="0"/>
              </a:spcBef>
              <a:spcAft>
                <a:spcPts val="0"/>
              </a:spcAft>
              <a:buSzPts val="2300"/>
              <a:buNone/>
              <a:defRPr/>
            </a:lvl9pPr>
          </a:lstStyle>
          <a:p/>
        </p:txBody>
      </p:sp>
      <p:sp>
        <p:nvSpPr>
          <p:cNvPr id="39" name="Google Shape;39;p20"/>
          <p:cNvSpPr txBox="1"/>
          <p:nvPr>
            <p:ph idx="1" type="body"/>
          </p:nvPr>
        </p:nvSpPr>
        <p:spPr>
          <a:xfrm>
            <a:off x="1414463" y="2738438"/>
            <a:ext cx="8744100" cy="6527100"/>
          </a:xfrm>
          <a:prstGeom prst="rect">
            <a:avLst/>
          </a:prstGeom>
          <a:noFill/>
          <a:ln>
            <a:noFill/>
          </a:ln>
        </p:spPr>
        <p:txBody>
          <a:bodyPr anchorCtr="0" anchor="t" bIns="74275" lIns="148575" spcFirstLastPara="1" rIns="148575" wrap="square" tIns="74275">
            <a:normAutofit/>
          </a:bodyPr>
          <a:lstStyle>
            <a:lvl1pPr indent="-412750" lvl="0" marL="457200" algn="l">
              <a:lnSpc>
                <a:spcPct val="90000"/>
              </a:lnSpc>
              <a:spcBef>
                <a:spcPts val="1600"/>
              </a:spcBef>
              <a:spcAft>
                <a:spcPts val="0"/>
              </a:spcAft>
              <a:buClr>
                <a:schemeClr val="dk1"/>
              </a:buClr>
              <a:buSzPts val="2900"/>
              <a:buChar char="•"/>
              <a:defRPr/>
            </a:lvl1pPr>
            <a:lvl2pPr indent="-412750" lvl="1" marL="914400" algn="l">
              <a:lnSpc>
                <a:spcPct val="90000"/>
              </a:lnSpc>
              <a:spcBef>
                <a:spcPts val="800"/>
              </a:spcBef>
              <a:spcAft>
                <a:spcPts val="0"/>
              </a:spcAft>
              <a:buClr>
                <a:schemeClr val="dk1"/>
              </a:buClr>
              <a:buSzPts val="2900"/>
              <a:buChar char="•"/>
              <a:defRPr/>
            </a:lvl2pPr>
            <a:lvl3pPr indent="-412750" lvl="2" marL="1371600" algn="l">
              <a:lnSpc>
                <a:spcPct val="90000"/>
              </a:lnSpc>
              <a:spcBef>
                <a:spcPts val="800"/>
              </a:spcBef>
              <a:spcAft>
                <a:spcPts val="0"/>
              </a:spcAft>
              <a:buClr>
                <a:schemeClr val="dk1"/>
              </a:buClr>
              <a:buSzPts val="2900"/>
              <a:buChar char="•"/>
              <a:defRPr/>
            </a:lvl3pPr>
            <a:lvl4pPr indent="-412750" lvl="3" marL="1828800" algn="l">
              <a:lnSpc>
                <a:spcPct val="90000"/>
              </a:lnSpc>
              <a:spcBef>
                <a:spcPts val="800"/>
              </a:spcBef>
              <a:spcAft>
                <a:spcPts val="0"/>
              </a:spcAft>
              <a:buClr>
                <a:schemeClr val="dk1"/>
              </a:buClr>
              <a:buSzPts val="2900"/>
              <a:buChar char="•"/>
              <a:defRPr/>
            </a:lvl4pPr>
            <a:lvl5pPr indent="-412750" lvl="4" marL="2286000" algn="l">
              <a:lnSpc>
                <a:spcPct val="90000"/>
              </a:lnSpc>
              <a:spcBef>
                <a:spcPts val="800"/>
              </a:spcBef>
              <a:spcAft>
                <a:spcPts val="0"/>
              </a:spcAft>
              <a:buClr>
                <a:schemeClr val="dk1"/>
              </a:buClr>
              <a:buSzPts val="2900"/>
              <a:buChar char="•"/>
              <a:defRPr/>
            </a:lvl5pPr>
            <a:lvl6pPr indent="-412750" lvl="5" marL="2743200" algn="l">
              <a:lnSpc>
                <a:spcPct val="90000"/>
              </a:lnSpc>
              <a:spcBef>
                <a:spcPts val="800"/>
              </a:spcBef>
              <a:spcAft>
                <a:spcPts val="0"/>
              </a:spcAft>
              <a:buClr>
                <a:schemeClr val="dk1"/>
              </a:buClr>
              <a:buSzPts val="2900"/>
              <a:buChar char="•"/>
              <a:defRPr/>
            </a:lvl6pPr>
            <a:lvl7pPr indent="-412750" lvl="6" marL="3200400" algn="l">
              <a:lnSpc>
                <a:spcPct val="90000"/>
              </a:lnSpc>
              <a:spcBef>
                <a:spcPts val="800"/>
              </a:spcBef>
              <a:spcAft>
                <a:spcPts val="0"/>
              </a:spcAft>
              <a:buClr>
                <a:schemeClr val="dk1"/>
              </a:buClr>
              <a:buSzPts val="2900"/>
              <a:buChar char="•"/>
              <a:defRPr/>
            </a:lvl7pPr>
            <a:lvl8pPr indent="-412750" lvl="7" marL="3657600" algn="l">
              <a:lnSpc>
                <a:spcPct val="90000"/>
              </a:lnSpc>
              <a:spcBef>
                <a:spcPts val="800"/>
              </a:spcBef>
              <a:spcAft>
                <a:spcPts val="0"/>
              </a:spcAft>
              <a:buClr>
                <a:schemeClr val="dk1"/>
              </a:buClr>
              <a:buSzPts val="2900"/>
              <a:buChar char="•"/>
              <a:defRPr/>
            </a:lvl8pPr>
            <a:lvl9pPr indent="-412750" lvl="8" marL="4114800" algn="l">
              <a:lnSpc>
                <a:spcPct val="90000"/>
              </a:lnSpc>
              <a:spcBef>
                <a:spcPts val="800"/>
              </a:spcBef>
              <a:spcAft>
                <a:spcPts val="0"/>
              </a:spcAft>
              <a:buClr>
                <a:schemeClr val="dk1"/>
              </a:buClr>
              <a:buSzPts val="2900"/>
              <a:buChar char="•"/>
              <a:defRPr/>
            </a:lvl9pPr>
          </a:lstStyle>
          <a:p/>
        </p:txBody>
      </p:sp>
      <p:sp>
        <p:nvSpPr>
          <p:cNvPr id="40" name="Google Shape;40;p20"/>
          <p:cNvSpPr txBox="1"/>
          <p:nvPr>
            <p:ph idx="2" type="body"/>
          </p:nvPr>
        </p:nvSpPr>
        <p:spPr>
          <a:xfrm>
            <a:off x="10415588" y="2738438"/>
            <a:ext cx="8744100" cy="6527100"/>
          </a:xfrm>
          <a:prstGeom prst="rect">
            <a:avLst/>
          </a:prstGeom>
          <a:noFill/>
          <a:ln>
            <a:noFill/>
          </a:ln>
        </p:spPr>
        <p:txBody>
          <a:bodyPr anchorCtr="0" anchor="t" bIns="74275" lIns="148575" spcFirstLastPara="1" rIns="148575" wrap="square" tIns="74275">
            <a:normAutofit/>
          </a:bodyPr>
          <a:lstStyle>
            <a:lvl1pPr indent="-412750" lvl="0" marL="457200" algn="l">
              <a:lnSpc>
                <a:spcPct val="90000"/>
              </a:lnSpc>
              <a:spcBef>
                <a:spcPts val="1600"/>
              </a:spcBef>
              <a:spcAft>
                <a:spcPts val="0"/>
              </a:spcAft>
              <a:buClr>
                <a:schemeClr val="dk1"/>
              </a:buClr>
              <a:buSzPts val="2900"/>
              <a:buChar char="•"/>
              <a:defRPr/>
            </a:lvl1pPr>
            <a:lvl2pPr indent="-412750" lvl="1" marL="914400" algn="l">
              <a:lnSpc>
                <a:spcPct val="90000"/>
              </a:lnSpc>
              <a:spcBef>
                <a:spcPts val="800"/>
              </a:spcBef>
              <a:spcAft>
                <a:spcPts val="0"/>
              </a:spcAft>
              <a:buClr>
                <a:schemeClr val="dk1"/>
              </a:buClr>
              <a:buSzPts val="2900"/>
              <a:buChar char="•"/>
              <a:defRPr/>
            </a:lvl2pPr>
            <a:lvl3pPr indent="-412750" lvl="2" marL="1371600" algn="l">
              <a:lnSpc>
                <a:spcPct val="90000"/>
              </a:lnSpc>
              <a:spcBef>
                <a:spcPts val="800"/>
              </a:spcBef>
              <a:spcAft>
                <a:spcPts val="0"/>
              </a:spcAft>
              <a:buClr>
                <a:schemeClr val="dk1"/>
              </a:buClr>
              <a:buSzPts val="2900"/>
              <a:buChar char="•"/>
              <a:defRPr/>
            </a:lvl3pPr>
            <a:lvl4pPr indent="-412750" lvl="3" marL="1828800" algn="l">
              <a:lnSpc>
                <a:spcPct val="90000"/>
              </a:lnSpc>
              <a:spcBef>
                <a:spcPts val="800"/>
              </a:spcBef>
              <a:spcAft>
                <a:spcPts val="0"/>
              </a:spcAft>
              <a:buClr>
                <a:schemeClr val="dk1"/>
              </a:buClr>
              <a:buSzPts val="2900"/>
              <a:buChar char="•"/>
              <a:defRPr/>
            </a:lvl4pPr>
            <a:lvl5pPr indent="-412750" lvl="4" marL="2286000" algn="l">
              <a:lnSpc>
                <a:spcPct val="90000"/>
              </a:lnSpc>
              <a:spcBef>
                <a:spcPts val="800"/>
              </a:spcBef>
              <a:spcAft>
                <a:spcPts val="0"/>
              </a:spcAft>
              <a:buClr>
                <a:schemeClr val="dk1"/>
              </a:buClr>
              <a:buSzPts val="2900"/>
              <a:buChar char="•"/>
              <a:defRPr/>
            </a:lvl5pPr>
            <a:lvl6pPr indent="-412750" lvl="5" marL="2743200" algn="l">
              <a:lnSpc>
                <a:spcPct val="90000"/>
              </a:lnSpc>
              <a:spcBef>
                <a:spcPts val="800"/>
              </a:spcBef>
              <a:spcAft>
                <a:spcPts val="0"/>
              </a:spcAft>
              <a:buClr>
                <a:schemeClr val="dk1"/>
              </a:buClr>
              <a:buSzPts val="2900"/>
              <a:buChar char="•"/>
              <a:defRPr/>
            </a:lvl6pPr>
            <a:lvl7pPr indent="-412750" lvl="6" marL="3200400" algn="l">
              <a:lnSpc>
                <a:spcPct val="90000"/>
              </a:lnSpc>
              <a:spcBef>
                <a:spcPts val="800"/>
              </a:spcBef>
              <a:spcAft>
                <a:spcPts val="0"/>
              </a:spcAft>
              <a:buClr>
                <a:schemeClr val="dk1"/>
              </a:buClr>
              <a:buSzPts val="2900"/>
              <a:buChar char="•"/>
              <a:defRPr/>
            </a:lvl7pPr>
            <a:lvl8pPr indent="-412750" lvl="7" marL="3657600" algn="l">
              <a:lnSpc>
                <a:spcPct val="90000"/>
              </a:lnSpc>
              <a:spcBef>
                <a:spcPts val="800"/>
              </a:spcBef>
              <a:spcAft>
                <a:spcPts val="0"/>
              </a:spcAft>
              <a:buClr>
                <a:schemeClr val="dk1"/>
              </a:buClr>
              <a:buSzPts val="2900"/>
              <a:buChar char="•"/>
              <a:defRPr/>
            </a:lvl8pPr>
            <a:lvl9pPr indent="-412750" lvl="8" marL="4114800" algn="l">
              <a:lnSpc>
                <a:spcPct val="90000"/>
              </a:lnSpc>
              <a:spcBef>
                <a:spcPts val="800"/>
              </a:spcBef>
              <a:spcAft>
                <a:spcPts val="0"/>
              </a:spcAft>
              <a:buClr>
                <a:schemeClr val="dk1"/>
              </a:buClr>
              <a:buSzPts val="2900"/>
              <a:buChar char="•"/>
              <a:defRPr/>
            </a:lvl9pPr>
          </a:lstStyle>
          <a:p/>
        </p:txBody>
      </p:sp>
      <p:sp>
        <p:nvSpPr>
          <p:cNvPr id="41" name="Google Shape;41;p20"/>
          <p:cNvSpPr txBox="1"/>
          <p:nvPr>
            <p:ph idx="10" type="dt"/>
          </p:nvPr>
        </p:nvSpPr>
        <p:spPr>
          <a:xfrm>
            <a:off x="1414463" y="9534525"/>
            <a:ext cx="4629300" cy="547800"/>
          </a:xfrm>
          <a:prstGeom prst="rect">
            <a:avLst/>
          </a:prstGeom>
          <a:noFill/>
          <a:ln>
            <a:noFill/>
          </a:ln>
        </p:spPr>
        <p:txBody>
          <a:bodyPr anchorCtr="0" anchor="ctr" bIns="74275" lIns="148575" spcFirstLastPara="1" rIns="148575" wrap="square" tIns="74275">
            <a:noAutofit/>
          </a:bodyPr>
          <a:lstStyle>
            <a:lvl1pPr lvl="0" algn="l">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p:txBody>
      </p:sp>
      <p:sp>
        <p:nvSpPr>
          <p:cNvPr id="42" name="Google Shape;42;p20"/>
          <p:cNvSpPr txBox="1"/>
          <p:nvPr>
            <p:ph idx="11" type="ftr"/>
          </p:nvPr>
        </p:nvSpPr>
        <p:spPr>
          <a:xfrm>
            <a:off x="6815138" y="9534525"/>
            <a:ext cx="6943800" cy="547800"/>
          </a:xfrm>
          <a:prstGeom prst="rect">
            <a:avLst/>
          </a:prstGeom>
          <a:noFill/>
          <a:ln>
            <a:noFill/>
          </a:ln>
        </p:spPr>
        <p:txBody>
          <a:bodyPr anchorCtr="0" anchor="ctr" bIns="74275" lIns="148575" spcFirstLastPara="1" rIns="148575" wrap="square" tIns="74275">
            <a:noAutofit/>
          </a:bodyPr>
          <a:lstStyle>
            <a:lvl1pPr lvl="0" algn="ctr">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p:txBody>
      </p:sp>
      <p:sp>
        <p:nvSpPr>
          <p:cNvPr id="43" name="Google Shape;43;p20"/>
          <p:cNvSpPr txBox="1"/>
          <p:nvPr>
            <p:ph idx="12" type="sldNum"/>
          </p:nvPr>
        </p:nvSpPr>
        <p:spPr>
          <a:xfrm>
            <a:off x="14530388" y="9534525"/>
            <a:ext cx="4629300" cy="547800"/>
          </a:xfrm>
          <a:prstGeom prst="rect">
            <a:avLst/>
          </a:prstGeom>
          <a:noFill/>
          <a:ln>
            <a:noFill/>
          </a:ln>
        </p:spPr>
        <p:txBody>
          <a:bodyPr anchorCtr="0" anchor="ctr" bIns="74275" lIns="148575" spcFirstLastPara="1" rIns="148575" wrap="square" tIns="7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bg-BG"/>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21"/>
          <p:cNvSpPr txBox="1"/>
          <p:nvPr>
            <p:ph type="title"/>
          </p:nvPr>
        </p:nvSpPr>
        <p:spPr>
          <a:xfrm>
            <a:off x="1417142" y="547688"/>
            <a:ext cx="17745000" cy="1988400"/>
          </a:xfrm>
          <a:prstGeom prst="rect">
            <a:avLst/>
          </a:prstGeom>
          <a:noFill/>
          <a:ln>
            <a:noFill/>
          </a:ln>
        </p:spPr>
        <p:txBody>
          <a:bodyPr anchorCtr="0" anchor="ctr" bIns="74275" lIns="148575" spcFirstLastPara="1" rIns="148575" wrap="square" tIns="74275">
            <a:normAutofit/>
          </a:bodyPr>
          <a:lstStyle>
            <a:lvl1pPr lvl="0" algn="l">
              <a:lnSpc>
                <a:spcPct val="90000"/>
              </a:lnSpc>
              <a:spcBef>
                <a:spcPts val="0"/>
              </a:spcBef>
              <a:spcAft>
                <a:spcPts val="0"/>
              </a:spcAft>
              <a:buClr>
                <a:schemeClr val="dk1"/>
              </a:buClr>
              <a:buSzPts val="2900"/>
              <a:buNone/>
              <a:defRPr/>
            </a:lvl1pPr>
            <a:lvl2pPr lvl="1">
              <a:spcBef>
                <a:spcPts val="0"/>
              </a:spcBef>
              <a:spcAft>
                <a:spcPts val="0"/>
              </a:spcAft>
              <a:buSzPts val="2300"/>
              <a:buNone/>
              <a:defRPr/>
            </a:lvl2pPr>
            <a:lvl3pPr lvl="2">
              <a:spcBef>
                <a:spcPts val="0"/>
              </a:spcBef>
              <a:spcAft>
                <a:spcPts val="0"/>
              </a:spcAft>
              <a:buSzPts val="2300"/>
              <a:buNone/>
              <a:defRPr/>
            </a:lvl3pPr>
            <a:lvl4pPr lvl="3">
              <a:spcBef>
                <a:spcPts val="0"/>
              </a:spcBef>
              <a:spcAft>
                <a:spcPts val="0"/>
              </a:spcAft>
              <a:buSzPts val="2300"/>
              <a:buNone/>
              <a:defRPr/>
            </a:lvl4pPr>
            <a:lvl5pPr lvl="4">
              <a:spcBef>
                <a:spcPts val="0"/>
              </a:spcBef>
              <a:spcAft>
                <a:spcPts val="0"/>
              </a:spcAft>
              <a:buSzPts val="2300"/>
              <a:buNone/>
              <a:defRPr/>
            </a:lvl5pPr>
            <a:lvl6pPr lvl="5">
              <a:spcBef>
                <a:spcPts val="0"/>
              </a:spcBef>
              <a:spcAft>
                <a:spcPts val="0"/>
              </a:spcAft>
              <a:buSzPts val="2300"/>
              <a:buNone/>
              <a:defRPr/>
            </a:lvl6pPr>
            <a:lvl7pPr lvl="6">
              <a:spcBef>
                <a:spcPts val="0"/>
              </a:spcBef>
              <a:spcAft>
                <a:spcPts val="0"/>
              </a:spcAft>
              <a:buSzPts val="2300"/>
              <a:buNone/>
              <a:defRPr/>
            </a:lvl7pPr>
            <a:lvl8pPr lvl="7">
              <a:spcBef>
                <a:spcPts val="0"/>
              </a:spcBef>
              <a:spcAft>
                <a:spcPts val="0"/>
              </a:spcAft>
              <a:buSzPts val="2300"/>
              <a:buNone/>
              <a:defRPr/>
            </a:lvl8pPr>
            <a:lvl9pPr lvl="8">
              <a:spcBef>
                <a:spcPts val="0"/>
              </a:spcBef>
              <a:spcAft>
                <a:spcPts val="0"/>
              </a:spcAft>
              <a:buSzPts val="2300"/>
              <a:buNone/>
              <a:defRPr/>
            </a:lvl9pPr>
          </a:lstStyle>
          <a:p/>
        </p:txBody>
      </p:sp>
      <p:sp>
        <p:nvSpPr>
          <p:cNvPr id="46" name="Google Shape;46;p21"/>
          <p:cNvSpPr txBox="1"/>
          <p:nvPr>
            <p:ph idx="1" type="body"/>
          </p:nvPr>
        </p:nvSpPr>
        <p:spPr>
          <a:xfrm>
            <a:off x="1417142" y="2521745"/>
            <a:ext cx="8703900" cy="1236000"/>
          </a:xfrm>
          <a:prstGeom prst="rect">
            <a:avLst/>
          </a:prstGeom>
          <a:noFill/>
          <a:ln>
            <a:noFill/>
          </a:ln>
        </p:spPr>
        <p:txBody>
          <a:bodyPr anchorCtr="0" anchor="b" bIns="74275" lIns="148575" spcFirstLastPara="1" rIns="148575" wrap="square" tIns="74275">
            <a:normAutofit/>
          </a:bodyPr>
          <a:lstStyle>
            <a:lvl1pPr indent="-228600" lvl="0" marL="457200" algn="l">
              <a:lnSpc>
                <a:spcPct val="90000"/>
              </a:lnSpc>
              <a:spcBef>
                <a:spcPts val="1600"/>
              </a:spcBef>
              <a:spcAft>
                <a:spcPts val="0"/>
              </a:spcAft>
              <a:buClr>
                <a:schemeClr val="dk1"/>
              </a:buClr>
              <a:buSzPts val="3900"/>
              <a:buNone/>
              <a:defRPr b="1" sz="3900"/>
            </a:lvl1pPr>
            <a:lvl2pPr indent="-228600" lvl="1" marL="914400" algn="l">
              <a:lnSpc>
                <a:spcPct val="90000"/>
              </a:lnSpc>
              <a:spcBef>
                <a:spcPts val="800"/>
              </a:spcBef>
              <a:spcAft>
                <a:spcPts val="0"/>
              </a:spcAft>
              <a:buClr>
                <a:schemeClr val="dk1"/>
              </a:buClr>
              <a:buSzPts val="3300"/>
              <a:buNone/>
              <a:defRPr b="1" sz="3300"/>
            </a:lvl2pPr>
            <a:lvl3pPr indent="-228600" lvl="2" marL="1371600" algn="l">
              <a:lnSpc>
                <a:spcPct val="90000"/>
              </a:lnSpc>
              <a:spcBef>
                <a:spcPts val="800"/>
              </a:spcBef>
              <a:spcAft>
                <a:spcPts val="0"/>
              </a:spcAft>
              <a:buClr>
                <a:schemeClr val="dk1"/>
              </a:buClr>
              <a:buSzPts val="2900"/>
              <a:buNone/>
              <a:defRPr b="1" sz="2900"/>
            </a:lvl3pPr>
            <a:lvl4pPr indent="-228600" lvl="3" marL="1828800" algn="l">
              <a:lnSpc>
                <a:spcPct val="90000"/>
              </a:lnSpc>
              <a:spcBef>
                <a:spcPts val="800"/>
              </a:spcBef>
              <a:spcAft>
                <a:spcPts val="0"/>
              </a:spcAft>
              <a:buClr>
                <a:schemeClr val="dk1"/>
              </a:buClr>
              <a:buSzPts val="2600"/>
              <a:buNone/>
              <a:defRPr b="1" sz="2600"/>
            </a:lvl4pPr>
            <a:lvl5pPr indent="-228600" lvl="4" marL="2286000" algn="l">
              <a:lnSpc>
                <a:spcPct val="90000"/>
              </a:lnSpc>
              <a:spcBef>
                <a:spcPts val="800"/>
              </a:spcBef>
              <a:spcAft>
                <a:spcPts val="0"/>
              </a:spcAft>
              <a:buClr>
                <a:schemeClr val="dk1"/>
              </a:buClr>
              <a:buSzPts val="2600"/>
              <a:buNone/>
              <a:defRPr b="1" sz="2600"/>
            </a:lvl5pPr>
            <a:lvl6pPr indent="-228600" lvl="5" marL="2743200" algn="l">
              <a:lnSpc>
                <a:spcPct val="90000"/>
              </a:lnSpc>
              <a:spcBef>
                <a:spcPts val="800"/>
              </a:spcBef>
              <a:spcAft>
                <a:spcPts val="0"/>
              </a:spcAft>
              <a:buClr>
                <a:schemeClr val="dk1"/>
              </a:buClr>
              <a:buSzPts val="2600"/>
              <a:buNone/>
              <a:defRPr b="1" sz="2600"/>
            </a:lvl6pPr>
            <a:lvl7pPr indent="-228600" lvl="6" marL="3200400" algn="l">
              <a:lnSpc>
                <a:spcPct val="90000"/>
              </a:lnSpc>
              <a:spcBef>
                <a:spcPts val="800"/>
              </a:spcBef>
              <a:spcAft>
                <a:spcPts val="0"/>
              </a:spcAft>
              <a:buClr>
                <a:schemeClr val="dk1"/>
              </a:buClr>
              <a:buSzPts val="2600"/>
              <a:buNone/>
              <a:defRPr b="1" sz="2600"/>
            </a:lvl7pPr>
            <a:lvl8pPr indent="-228600" lvl="7" marL="3657600" algn="l">
              <a:lnSpc>
                <a:spcPct val="90000"/>
              </a:lnSpc>
              <a:spcBef>
                <a:spcPts val="800"/>
              </a:spcBef>
              <a:spcAft>
                <a:spcPts val="0"/>
              </a:spcAft>
              <a:buClr>
                <a:schemeClr val="dk1"/>
              </a:buClr>
              <a:buSzPts val="2600"/>
              <a:buNone/>
              <a:defRPr b="1" sz="2600"/>
            </a:lvl8pPr>
            <a:lvl9pPr indent="-228600" lvl="8" marL="4114800" algn="l">
              <a:lnSpc>
                <a:spcPct val="90000"/>
              </a:lnSpc>
              <a:spcBef>
                <a:spcPts val="800"/>
              </a:spcBef>
              <a:spcAft>
                <a:spcPts val="0"/>
              </a:spcAft>
              <a:buClr>
                <a:schemeClr val="dk1"/>
              </a:buClr>
              <a:buSzPts val="2600"/>
              <a:buNone/>
              <a:defRPr b="1" sz="2600"/>
            </a:lvl9pPr>
          </a:lstStyle>
          <a:p/>
        </p:txBody>
      </p:sp>
      <p:sp>
        <p:nvSpPr>
          <p:cNvPr id="47" name="Google Shape;47;p21"/>
          <p:cNvSpPr txBox="1"/>
          <p:nvPr>
            <p:ph idx="2" type="body"/>
          </p:nvPr>
        </p:nvSpPr>
        <p:spPr>
          <a:xfrm>
            <a:off x="1417142" y="3757613"/>
            <a:ext cx="8703900" cy="5526900"/>
          </a:xfrm>
          <a:prstGeom prst="rect">
            <a:avLst/>
          </a:prstGeom>
          <a:noFill/>
          <a:ln>
            <a:noFill/>
          </a:ln>
        </p:spPr>
        <p:txBody>
          <a:bodyPr anchorCtr="0" anchor="t" bIns="74275" lIns="148575" spcFirstLastPara="1" rIns="148575" wrap="square" tIns="74275">
            <a:normAutofit/>
          </a:bodyPr>
          <a:lstStyle>
            <a:lvl1pPr indent="-412750" lvl="0" marL="457200" algn="l">
              <a:lnSpc>
                <a:spcPct val="90000"/>
              </a:lnSpc>
              <a:spcBef>
                <a:spcPts val="1600"/>
              </a:spcBef>
              <a:spcAft>
                <a:spcPts val="0"/>
              </a:spcAft>
              <a:buClr>
                <a:schemeClr val="dk1"/>
              </a:buClr>
              <a:buSzPts val="2900"/>
              <a:buChar char="•"/>
              <a:defRPr/>
            </a:lvl1pPr>
            <a:lvl2pPr indent="-412750" lvl="1" marL="914400" algn="l">
              <a:lnSpc>
                <a:spcPct val="90000"/>
              </a:lnSpc>
              <a:spcBef>
                <a:spcPts val="800"/>
              </a:spcBef>
              <a:spcAft>
                <a:spcPts val="0"/>
              </a:spcAft>
              <a:buClr>
                <a:schemeClr val="dk1"/>
              </a:buClr>
              <a:buSzPts val="2900"/>
              <a:buChar char="•"/>
              <a:defRPr/>
            </a:lvl2pPr>
            <a:lvl3pPr indent="-412750" lvl="2" marL="1371600" algn="l">
              <a:lnSpc>
                <a:spcPct val="90000"/>
              </a:lnSpc>
              <a:spcBef>
                <a:spcPts val="800"/>
              </a:spcBef>
              <a:spcAft>
                <a:spcPts val="0"/>
              </a:spcAft>
              <a:buClr>
                <a:schemeClr val="dk1"/>
              </a:buClr>
              <a:buSzPts val="2900"/>
              <a:buChar char="•"/>
              <a:defRPr/>
            </a:lvl3pPr>
            <a:lvl4pPr indent="-412750" lvl="3" marL="1828800" algn="l">
              <a:lnSpc>
                <a:spcPct val="90000"/>
              </a:lnSpc>
              <a:spcBef>
                <a:spcPts val="800"/>
              </a:spcBef>
              <a:spcAft>
                <a:spcPts val="0"/>
              </a:spcAft>
              <a:buClr>
                <a:schemeClr val="dk1"/>
              </a:buClr>
              <a:buSzPts val="2900"/>
              <a:buChar char="•"/>
              <a:defRPr/>
            </a:lvl4pPr>
            <a:lvl5pPr indent="-412750" lvl="4" marL="2286000" algn="l">
              <a:lnSpc>
                <a:spcPct val="90000"/>
              </a:lnSpc>
              <a:spcBef>
                <a:spcPts val="800"/>
              </a:spcBef>
              <a:spcAft>
                <a:spcPts val="0"/>
              </a:spcAft>
              <a:buClr>
                <a:schemeClr val="dk1"/>
              </a:buClr>
              <a:buSzPts val="2900"/>
              <a:buChar char="•"/>
              <a:defRPr/>
            </a:lvl5pPr>
            <a:lvl6pPr indent="-412750" lvl="5" marL="2743200" algn="l">
              <a:lnSpc>
                <a:spcPct val="90000"/>
              </a:lnSpc>
              <a:spcBef>
                <a:spcPts val="800"/>
              </a:spcBef>
              <a:spcAft>
                <a:spcPts val="0"/>
              </a:spcAft>
              <a:buClr>
                <a:schemeClr val="dk1"/>
              </a:buClr>
              <a:buSzPts val="2900"/>
              <a:buChar char="•"/>
              <a:defRPr/>
            </a:lvl6pPr>
            <a:lvl7pPr indent="-412750" lvl="6" marL="3200400" algn="l">
              <a:lnSpc>
                <a:spcPct val="90000"/>
              </a:lnSpc>
              <a:spcBef>
                <a:spcPts val="800"/>
              </a:spcBef>
              <a:spcAft>
                <a:spcPts val="0"/>
              </a:spcAft>
              <a:buClr>
                <a:schemeClr val="dk1"/>
              </a:buClr>
              <a:buSzPts val="2900"/>
              <a:buChar char="•"/>
              <a:defRPr/>
            </a:lvl7pPr>
            <a:lvl8pPr indent="-412750" lvl="7" marL="3657600" algn="l">
              <a:lnSpc>
                <a:spcPct val="90000"/>
              </a:lnSpc>
              <a:spcBef>
                <a:spcPts val="800"/>
              </a:spcBef>
              <a:spcAft>
                <a:spcPts val="0"/>
              </a:spcAft>
              <a:buClr>
                <a:schemeClr val="dk1"/>
              </a:buClr>
              <a:buSzPts val="2900"/>
              <a:buChar char="•"/>
              <a:defRPr/>
            </a:lvl8pPr>
            <a:lvl9pPr indent="-412750" lvl="8" marL="4114800" algn="l">
              <a:lnSpc>
                <a:spcPct val="90000"/>
              </a:lnSpc>
              <a:spcBef>
                <a:spcPts val="800"/>
              </a:spcBef>
              <a:spcAft>
                <a:spcPts val="0"/>
              </a:spcAft>
              <a:buClr>
                <a:schemeClr val="dk1"/>
              </a:buClr>
              <a:buSzPts val="2900"/>
              <a:buChar char="•"/>
              <a:defRPr/>
            </a:lvl9pPr>
          </a:lstStyle>
          <a:p/>
        </p:txBody>
      </p:sp>
      <p:sp>
        <p:nvSpPr>
          <p:cNvPr id="48" name="Google Shape;48;p21"/>
          <p:cNvSpPr txBox="1"/>
          <p:nvPr>
            <p:ph idx="3" type="body"/>
          </p:nvPr>
        </p:nvSpPr>
        <p:spPr>
          <a:xfrm>
            <a:off x="10415588" y="2521745"/>
            <a:ext cx="8746500" cy="1236000"/>
          </a:xfrm>
          <a:prstGeom prst="rect">
            <a:avLst/>
          </a:prstGeom>
          <a:noFill/>
          <a:ln>
            <a:noFill/>
          </a:ln>
        </p:spPr>
        <p:txBody>
          <a:bodyPr anchorCtr="0" anchor="b" bIns="74275" lIns="148575" spcFirstLastPara="1" rIns="148575" wrap="square" tIns="74275">
            <a:normAutofit/>
          </a:bodyPr>
          <a:lstStyle>
            <a:lvl1pPr indent="-228600" lvl="0" marL="457200" algn="l">
              <a:lnSpc>
                <a:spcPct val="90000"/>
              </a:lnSpc>
              <a:spcBef>
                <a:spcPts val="1600"/>
              </a:spcBef>
              <a:spcAft>
                <a:spcPts val="0"/>
              </a:spcAft>
              <a:buClr>
                <a:schemeClr val="dk1"/>
              </a:buClr>
              <a:buSzPts val="3900"/>
              <a:buNone/>
              <a:defRPr b="1" sz="3900"/>
            </a:lvl1pPr>
            <a:lvl2pPr indent="-228600" lvl="1" marL="914400" algn="l">
              <a:lnSpc>
                <a:spcPct val="90000"/>
              </a:lnSpc>
              <a:spcBef>
                <a:spcPts val="800"/>
              </a:spcBef>
              <a:spcAft>
                <a:spcPts val="0"/>
              </a:spcAft>
              <a:buClr>
                <a:schemeClr val="dk1"/>
              </a:buClr>
              <a:buSzPts val="3300"/>
              <a:buNone/>
              <a:defRPr b="1" sz="3300"/>
            </a:lvl2pPr>
            <a:lvl3pPr indent="-228600" lvl="2" marL="1371600" algn="l">
              <a:lnSpc>
                <a:spcPct val="90000"/>
              </a:lnSpc>
              <a:spcBef>
                <a:spcPts val="800"/>
              </a:spcBef>
              <a:spcAft>
                <a:spcPts val="0"/>
              </a:spcAft>
              <a:buClr>
                <a:schemeClr val="dk1"/>
              </a:buClr>
              <a:buSzPts val="2900"/>
              <a:buNone/>
              <a:defRPr b="1" sz="2900"/>
            </a:lvl3pPr>
            <a:lvl4pPr indent="-228600" lvl="3" marL="1828800" algn="l">
              <a:lnSpc>
                <a:spcPct val="90000"/>
              </a:lnSpc>
              <a:spcBef>
                <a:spcPts val="800"/>
              </a:spcBef>
              <a:spcAft>
                <a:spcPts val="0"/>
              </a:spcAft>
              <a:buClr>
                <a:schemeClr val="dk1"/>
              </a:buClr>
              <a:buSzPts val="2600"/>
              <a:buNone/>
              <a:defRPr b="1" sz="2600"/>
            </a:lvl4pPr>
            <a:lvl5pPr indent="-228600" lvl="4" marL="2286000" algn="l">
              <a:lnSpc>
                <a:spcPct val="90000"/>
              </a:lnSpc>
              <a:spcBef>
                <a:spcPts val="800"/>
              </a:spcBef>
              <a:spcAft>
                <a:spcPts val="0"/>
              </a:spcAft>
              <a:buClr>
                <a:schemeClr val="dk1"/>
              </a:buClr>
              <a:buSzPts val="2600"/>
              <a:buNone/>
              <a:defRPr b="1" sz="2600"/>
            </a:lvl5pPr>
            <a:lvl6pPr indent="-228600" lvl="5" marL="2743200" algn="l">
              <a:lnSpc>
                <a:spcPct val="90000"/>
              </a:lnSpc>
              <a:spcBef>
                <a:spcPts val="800"/>
              </a:spcBef>
              <a:spcAft>
                <a:spcPts val="0"/>
              </a:spcAft>
              <a:buClr>
                <a:schemeClr val="dk1"/>
              </a:buClr>
              <a:buSzPts val="2600"/>
              <a:buNone/>
              <a:defRPr b="1" sz="2600"/>
            </a:lvl6pPr>
            <a:lvl7pPr indent="-228600" lvl="6" marL="3200400" algn="l">
              <a:lnSpc>
                <a:spcPct val="90000"/>
              </a:lnSpc>
              <a:spcBef>
                <a:spcPts val="800"/>
              </a:spcBef>
              <a:spcAft>
                <a:spcPts val="0"/>
              </a:spcAft>
              <a:buClr>
                <a:schemeClr val="dk1"/>
              </a:buClr>
              <a:buSzPts val="2600"/>
              <a:buNone/>
              <a:defRPr b="1" sz="2600"/>
            </a:lvl7pPr>
            <a:lvl8pPr indent="-228600" lvl="7" marL="3657600" algn="l">
              <a:lnSpc>
                <a:spcPct val="90000"/>
              </a:lnSpc>
              <a:spcBef>
                <a:spcPts val="800"/>
              </a:spcBef>
              <a:spcAft>
                <a:spcPts val="0"/>
              </a:spcAft>
              <a:buClr>
                <a:schemeClr val="dk1"/>
              </a:buClr>
              <a:buSzPts val="2600"/>
              <a:buNone/>
              <a:defRPr b="1" sz="2600"/>
            </a:lvl8pPr>
            <a:lvl9pPr indent="-228600" lvl="8" marL="4114800" algn="l">
              <a:lnSpc>
                <a:spcPct val="90000"/>
              </a:lnSpc>
              <a:spcBef>
                <a:spcPts val="800"/>
              </a:spcBef>
              <a:spcAft>
                <a:spcPts val="0"/>
              </a:spcAft>
              <a:buClr>
                <a:schemeClr val="dk1"/>
              </a:buClr>
              <a:buSzPts val="2600"/>
              <a:buNone/>
              <a:defRPr b="1" sz="2600"/>
            </a:lvl9pPr>
          </a:lstStyle>
          <a:p/>
        </p:txBody>
      </p:sp>
      <p:sp>
        <p:nvSpPr>
          <p:cNvPr id="49" name="Google Shape;49;p21"/>
          <p:cNvSpPr txBox="1"/>
          <p:nvPr>
            <p:ph idx="4" type="body"/>
          </p:nvPr>
        </p:nvSpPr>
        <p:spPr>
          <a:xfrm>
            <a:off x="10415588" y="3757613"/>
            <a:ext cx="8746500" cy="5526900"/>
          </a:xfrm>
          <a:prstGeom prst="rect">
            <a:avLst/>
          </a:prstGeom>
          <a:noFill/>
          <a:ln>
            <a:noFill/>
          </a:ln>
        </p:spPr>
        <p:txBody>
          <a:bodyPr anchorCtr="0" anchor="t" bIns="74275" lIns="148575" spcFirstLastPara="1" rIns="148575" wrap="square" tIns="74275">
            <a:normAutofit/>
          </a:bodyPr>
          <a:lstStyle>
            <a:lvl1pPr indent="-412750" lvl="0" marL="457200" algn="l">
              <a:lnSpc>
                <a:spcPct val="90000"/>
              </a:lnSpc>
              <a:spcBef>
                <a:spcPts val="1600"/>
              </a:spcBef>
              <a:spcAft>
                <a:spcPts val="0"/>
              </a:spcAft>
              <a:buClr>
                <a:schemeClr val="dk1"/>
              </a:buClr>
              <a:buSzPts val="2900"/>
              <a:buChar char="•"/>
              <a:defRPr/>
            </a:lvl1pPr>
            <a:lvl2pPr indent="-412750" lvl="1" marL="914400" algn="l">
              <a:lnSpc>
                <a:spcPct val="90000"/>
              </a:lnSpc>
              <a:spcBef>
                <a:spcPts val="800"/>
              </a:spcBef>
              <a:spcAft>
                <a:spcPts val="0"/>
              </a:spcAft>
              <a:buClr>
                <a:schemeClr val="dk1"/>
              </a:buClr>
              <a:buSzPts val="2900"/>
              <a:buChar char="•"/>
              <a:defRPr/>
            </a:lvl2pPr>
            <a:lvl3pPr indent="-412750" lvl="2" marL="1371600" algn="l">
              <a:lnSpc>
                <a:spcPct val="90000"/>
              </a:lnSpc>
              <a:spcBef>
                <a:spcPts val="800"/>
              </a:spcBef>
              <a:spcAft>
                <a:spcPts val="0"/>
              </a:spcAft>
              <a:buClr>
                <a:schemeClr val="dk1"/>
              </a:buClr>
              <a:buSzPts val="2900"/>
              <a:buChar char="•"/>
              <a:defRPr/>
            </a:lvl3pPr>
            <a:lvl4pPr indent="-412750" lvl="3" marL="1828800" algn="l">
              <a:lnSpc>
                <a:spcPct val="90000"/>
              </a:lnSpc>
              <a:spcBef>
                <a:spcPts val="800"/>
              </a:spcBef>
              <a:spcAft>
                <a:spcPts val="0"/>
              </a:spcAft>
              <a:buClr>
                <a:schemeClr val="dk1"/>
              </a:buClr>
              <a:buSzPts val="2900"/>
              <a:buChar char="•"/>
              <a:defRPr/>
            </a:lvl4pPr>
            <a:lvl5pPr indent="-412750" lvl="4" marL="2286000" algn="l">
              <a:lnSpc>
                <a:spcPct val="90000"/>
              </a:lnSpc>
              <a:spcBef>
                <a:spcPts val="800"/>
              </a:spcBef>
              <a:spcAft>
                <a:spcPts val="0"/>
              </a:spcAft>
              <a:buClr>
                <a:schemeClr val="dk1"/>
              </a:buClr>
              <a:buSzPts val="2900"/>
              <a:buChar char="•"/>
              <a:defRPr/>
            </a:lvl5pPr>
            <a:lvl6pPr indent="-412750" lvl="5" marL="2743200" algn="l">
              <a:lnSpc>
                <a:spcPct val="90000"/>
              </a:lnSpc>
              <a:spcBef>
                <a:spcPts val="800"/>
              </a:spcBef>
              <a:spcAft>
                <a:spcPts val="0"/>
              </a:spcAft>
              <a:buClr>
                <a:schemeClr val="dk1"/>
              </a:buClr>
              <a:buSzPts val="2900"/>
              <a:buChar char="•"/>
              <a:defRPr/>
            </a:lvl6pPr>
            <a:lvl7pPr indent="-412750" lvl="6" marL="3200400" algn="l">
              <a:lnSpc>
                <a:spcPct val="90000"/>
              </a:lnSpc>
              <a:spcBef>
                <a:spcPts val="800"/>
              </a:spcBef>
              <a:spcAft>
                <a:spcPts val="0"/>
              </a:spcAft>
              <a:buClr>
                <a:schemeClr val="dk1"/>
              </a:buClr>
              <a:buSzPts val="2900"/>
              <a:buChar char="•"/>
              <a:defRPr/>
            </a:lvl7pPr>
            <a:lvl8pPr indent="-412750" lvl="7" marL="3657600" algn="l">
              <a:lnSpc>
                <a:spcPct val="90000"/>
              </a:lnSpc>
              <a:spcBef>
                <a:spcPts val="800"/>
              </a:spcBef>
              <a:spcAft>
                <a:spcPts val="0"/>
              </a:spcAft>
              <a:buClr>
                <a:schemeClr val="dk1"/>
              </a:buClr>
              <a:buSzPts val="2900"/>
              <a:buChar char="•"/>
              <a:defRPr/>
            </a:lvl8pPr>
            <a:lvl9pPr indent="-412750" lvl="8" marL="4114800" algn="l">
              <a:lnSpc>
                <a:spcPct val="90000"/>
              </a:lnSpc>
              <a:spcBef>
                <a:spcPts val="800"/>
              </a:spcBef>
              <a:spcAft>
                <a:spcPts val="0"/>
              </a:spcAft>
              <a:buClr>
                <a:schemeClr val="dk1"/>
              </a:buClr>
              <a:buSzPts val="2900"/>
              <a:buChar char="•"/>
              <a:defRPr/>
            </a:lvl9pPr>
          </a:lstStyle>
          <a:p/>
        </p:txBody>
      </p:sp>
      <p:sp>
        <p:nvSpPr>
          <p:cNvPr id="50" name="Google Shape;50;p21"/>
          <p:cNvSpPr txBox="1"/>
          <p:nvPr>
            <p:ph idx="10" type="dt"/>
          </p:nvPr>
        </p:nvSpPr>
        <p:spPr>
          <a:xfrm>
            <a:off x="1414463" y="9534525"/>
            <a:ext cx="4629300" cy="547800"/>
          </a:xfrm>
          <a:prstGeom prst="rect">
            <a:avLst/>
          </a:prstGeom>
          <a:noFill/>
          <a:ln>
            <a:noFill/>
          </a:ln>
        </p:spPr>
        <p:txBody>
          <a:bodyPr anchorCtr="0" anchor="ctr" bIns="74275" lIns="148575" spcFirstLastPara="1" rIns="148575" wrap="square" tIns="74275">
            <a:noAutofit/>
          </a:bodyPr>
          <a:lstStyle>
            <a:lvl1pPr lvl="0" algn="l">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p:txBody>
      </p:sp>
      <p:sp>
        <p:nvSpPr>
          <p:cNvPr id="51" name="Google Shape;51;p21"/>
          <p:cNvSpPr txBox="1"/>
          <p:nvPr>
            <p:ph idx="11" type="ftr"/>
          </p:nvPr>
        </p:nvSpPr>
        <p:spPr>
          <a:xfrm>
            <a:off x="6815138" y="9534525"/>
            <a:ext cx="6943800" cy="547800"/>
          </a:xfrm>
          <a:prstGeom prst="rect">
            <a:avLst/>
          </a:prstGeom>
          <a:noFill/>
          <a:ln>
            <a:noFill/>
          </a:ln>
        </p:spPr>
        <p:txBody>
          <a:bodyPr anchorCtr="0" anchor="ctr" bIns="74275" lIns="148575" spcFirstLastPara="1" rIns="148575" wrap="square" tIns="74275">
            <a:noAutofit/>
          </a:bodyPr>
          <a:lstStyle>
            <a:lvl1pPr lvl="0" algn="ctr">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p:txBody>
      </p:sp>
      <p:sp>
        <p:nvSpPr>
          <p:cNvPr id="52" name="Google Shape;52;p21"/>
          <p:cNvSpPr txBox="1"/>
          <p:nvPr>
            <p:ph idx="12" type="sldNum"/>
          </p:nvPr>
        </p:nvSpPr>
        <p:spPr>
          <a:xfrm>
            <a:off x="14530388" y="9534525"/>
            <a:ext cx="4629300" cy="547800"/>
          </a:xfrm>
          <a:prstGeom prst="rect">
            <a:avLst/>
          </a:prstGeom>
          <a:noFill/>
          <a:ln>
            <a:noFill/>
          </a:ln>
        </p:spPr>
        <p:txBody>
          <a:bodyPr anchorCtr="0" anchor="ctr" bIns="74275" lIns="148575" spcFirstLastPara="1" rIns="148575" wrap="square" tIns="7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bg-BG"/>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22"/>
          <p:cNvSpPr txBox="1"/>
          <p:nvPr>
            <p:ph type="title"/>
          </p:nvPr>
        </p:nvSpPr>
        <p:spPr>
          <a:xfrm>
            <a:off x="1414463" y="547688"/>
            <a:ext cx="17745000" cy="1988400"/>
          </a:xfrm>
          <a:prstGeom prst="rect">
            <a:avLst/>
          </a:prstGeom>
          <a:noFill/>
          <a:ln>
            <a:noFill/>
          </a:ln>
        </p:spPr>
        <p:txBody>
          <a:bodyPr anchorCtr="0" anchor="ctr" bIns="74275" lIns="148575" spcFirstLastPara="1" rIns="148575" wrap="square" tIns="74275">
            <a:normAutofit/>
          </a:bodyPr>
          <a:lstStyle>
            <a:lvl1pPr lvl="0" algn="l">
              <a:lnSpc>
                <a:spcPct val="90000"/>
              </a:lnSpc>
              <a:spcBef>
                <a:spcPts val="0"/>
              </a:spcBef>
              <a:spcAft>
                <a:spcPts val="0"/>
              </a:spcAft>
              <a:buClr>
                <a:schemeClr val="dk1"/>
              </a:buClr>
              <a:buSzPts val="2900"/>
              <a:buNone/>
              <a:defRPr/>
            </a:lvl1pPr>
            <a:lvl2pPr lvl="1">
              <a:spcBef>
                <a:spcPts val="0"/>
              </a:spcBef>
              <a:spcAft>
                <a:spcPts val="0"/>
              </a:spcAft>
              <a:buSzPts val="2300"/>
              <a:buNone/>
              <a:defRPr/>
            </a:lvl2pPr>
            <a:lvl3pPr lvl="2">
              <a:spcBef>
                <a:spcPts val="0"/>
              </a:spcBef>
              <a:spcAft>
                <a:spcPts val="0"/>
              </a:spcAft>
              <a:buSzPts val="2300"/>
              <a:buNone/>
              <a:defRPr/>
            </a:lvl3pPr>
            <a:lvl4pPr lvl="3">
              <a:spcBef>
                <a:spcPts val="0"/>
              </a:spcBef>
              <a:spcAft>
                <a:spcPts val="0"/>
              </a:spcAft>
              <a:buSzPts val="2300"/>
              <a:buNone/>
              <a:defRPr/>
            </a:lvl4pPr>
            <a:lvl5pPr lvl="4">
              <a:spcBef>
                <a:spcPts val="0"/>
              </a:spcBef>
              <a:spcAft>
                <a:spcPts val="0"/>
              </a:spcAft>
              <a:buSzPts val="2300"/>
              <a:buNone/>
              <a:defRPr/>
            </a:lvl5pPr>
            <a:lvl6pPr lvl="5">
              <a:spcBef>
                <a:spcPts val="0"/>
              </a:spcBef>
              <a:spcAft>
                <a:spcPts val="0"/>
              </a:spcAft>
              <a:buSzPts val="2300"/>
              <a:buNone/>
              <a:defRPr/>
            </a:lvl6pPr>
            <a:lvl7pPr lvl="6">
              <a:spcBef>
                <a:spcPts val="0"/>
              </a:spcBef>
              <a:spcAft>
                <a:spcPts val="0"/>
              </a:spcAft>
              <a:buSzPts val="2300"/>
              <a:buNone/>
              <a:defRPr/>
            </a:lvl7pPr>
            <a:lvl8pPr lvl="7">
              <a:spcBef>
                <a:spcPts val="0"/>
              </a:spcBef>
              <a:spcAft>
                <a:spcPts val="0"/>
              </a:spcAft>
              <a:buSzPts val="2300"/>
              <a:buNone/>
              <a:defRPr/>
            </a:lvl8pPr>
            <a:lvl9pPr lvl="8">
              <a:spcBef>
                <a:spcPts val="0"/>
              </a:spcBef>
              <a:spcAft>
                <a:spcPts val="0"/>
              </a:spcAft>
              <a:buSzPts val="2300"/>
              <a:buNone/>
              <a:defRPr/>
            </a:lvl9pPr>
          </a:lstStyle>
          <a:p/>
        </p:txBody>
      </p:sp>
      <p:sp>
        <p:nvSpPr>
          <p:cNvPr id="55" name="Google Shape;55;p22"/>
          <p:cNvSpPr txBox="1"/>
          <p:nvPr>
            <p:ph idx="10" type="dt"/>
          </p:nvPr>
        </p:nvSpPr>
        <p:spPr>
          <a:xfrm>
            <a:off x="1414463" y="9534525"/>
            <a:ext cx="4629300" cy="547800"/>
          </a:xfrm>
          <a:prstGeom prst="rect">
            <a:avLst/>
          </a:prstGeom>
          <a:noFill/>
          <a:ln>
            <a:noFill/>
          </a:ln>
        </p:spPr>
        <p:txBody>
          <a:bodyPr anchorCtr="0" anchor="ctr" bIns="74275" lIns="148575" spcFirstLastPara="1" rIns="148575" wrap="square" tIns="74275">
            <a:noAutofit/>
          </a:bodyPr>
          <a:lstStyle>
            <a:lvl1pPr lvl="0" algn="l">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p:txBody>
      </p:sp>
      <p:sp>
        <p:nvSpPr>
          <p:cNvPr id="56" name="Google Shape;56;p22"/>
          <p:cNvSpPr txBox="1"/>
          <p:nvPr>
            <p:ph idx="11" type="ftr"/>
          </p:nvPr>
        </p:nvSpPr>
        <p:spPr>
          <a:xfrm>
            <a:off x="6815138" y="9534525"/>
            <a:ext cx="6943800" cy="547800"/>
          </a:xfrm>
          <a:prstGeom prst="rect">
            <a:avLst/>
          </a:prstGeom>
          <a:noFill/>
          <a:ln>
            <a:noFill/>
          </a:ln>
        </p:spPr>
        <p:txBody>
          <a:bodyPr anchorCtr="0" anchor="ctr" bIns="74275" lIns="148575" spcFirstLastPara="1" rIns="148575" wrap="square" tIns="74275">
            <a:noAutofit/>
          </a:bodyPr>
          <a:lstStyle>
            <a:lvl1pPr lvl="0" algn="ctr">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p:txBody>
      </p:sp>
      <p:sp>
        <p:nvSpPr>
          <p:cNvPr id="57" name="Google Shape;57;p22"/>
          <p:cNvSpPr txBox="1"/>
          <p:nvPr>
            <p:ph idx="12" type="sldNum"/>
          </p:nvPr>
        </p:nvSpPr>
        <p:spPr>
          <a:xfrm>
            <a:off x="14530388" y="9534525"/>
            <a:ext cx="4629300" cy="547800"/>
          </a:xfrm>
          <a:prstGeom prst="rect">
            <a:avLst/>
          </a:prstGeom>
          <a:noFill/>
          <a:ln>
            <a:noFill/>
          </a:ln>
        </p:spPr>
        <p:txBody>
          <a:bodyPr anchorCtr="0" anchor="ctr" bIns="74275" lIns="148575" spcFirstLastPara="1" rIns="148575" wrap="square" tIns="7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bg-BG"/>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23"/>
          <p:cNvSpPr txBox="1"/>
          <p:nvPr>
            <p:ph type="title"/>
          </p:nvPr>
        </p:nvSpPr>
        <p:spPr>
          <a:xfrm>
            <a:off x="1417142" y="685800"/>
            <a:ext cx="6635700" cy="2400300"/>
          </a:xfrm>
          <a:prstGeom prst="rect">
            <a:avLst/>
          </a:prstGeom>
          <a:noFill/>
          <a:ln>
            <a:noFill/>
          </a:ln>
        </p:spPr>
        <p:txBody>
          <a:bodyPr anchorCtr="0" anchor="b" bIns="74275" lIns="148575" spcFirstLastPara="1" rIns="148575" wrap="square" tIns="74275">
            <a:normAutofit/>
          </a:bodyPr>
          <a:lstStyle>
            <a:lvl1pPr lvl="0" algn="l">
              <a:lnSpc>
                <a:spcPct val="90000"/>
              </a:lnSpc>
              <a:spcBef>
                <a:spcPts val="0"/>
              </a:spcBef>
              <a:spcAft>
                <a:spcPts val="0"/>
              </a:spcAft>
              <a:buClr>
                <a:schemeClr val="dk1"/>
              </a:buClr>
              <a:buSzPts val="5200"/>
              <a:buFont typeface="Calibri"/>
              <a:buNone/>
              <a:defRPr sz="5200"/>
            </a:lvl1pPr>
            <a:lvl2pPr lvl="1">
              <a:spcBef>
                <a:spcPts val="0"/>
              </a:spcBef>
              <a:spcAft>
                <a:spcPts val="0"/>
              </a:spcAft>
              <a:buSzPts val="2300"/>
              <a:buNone/>
              <a:defRPr/>
            </a:lvl2pPr>
            <a:lvl3pPr lvl="2">
              <a:spcBef>
                <a:spcPts val="0"/>
              </a:spcBef>
              <a:spcAft>
                <a:spcPts val="0"/>
              </a:spcAft>
              <a:buSzPts val="2300"/>
              <a:buNone/>
              <a:defRPr/>
            </a:lvl3pPr>
            <a:lvl4pPr lvl="3">
              <a:spcBef>
                <a:spcPts val="0"/>
              </a:spcBef>
              <a:spcAft>
                <a:spcPts val="0"/>
              </a:spcAft>
              <a:buSzPts val="2300"/>
              <a:buNone/>
              <a:defRPr/>
            </a:lvl4pPr>
            <a:lvl5pPr lvl="4">
              <a:spcBef>
                <a:spcPts val="0"/>
              </a:spcBef>
              <a:spcAft>
                <a:spcPts val="0"/>
              </a:spcAft>
              <a:buSzPts val="2300"/>
              <a:buNone/>
              <a:defRPr/>
            </a:lvl5pPr>
            <a:lvl6pPr lvl="5">
              <a:spcBef>
                <a:spcPts val="0"/>
              </a:spcBef>
              <a:spcAft>
                <a:spcPts val="0"/>
              </a:spcAft>
              <a:buSzPts val="2300"/>
              <a:buNone/>
              <a:defRPr/>
            </a:lvl6pPr>
            <a:lvl7pPr lvl="6">
              <a:spcBef>
                <a:spcPts val="0"/>
              </a:spcBef>
              <a:spcAft>
                <a:spcPts val="0"/>
              </a:spcAft>
              <a:buSzPts val="2300"/>
              <a:buNone/>
              <a:defRPr/>
            </a:lvl7pPr>
            <a:lvl8pPr lvl="7">
              <a:spcBef>
                <a:spcPts val="0"/>
              </a:spcBef>
              <a:spcAft>
                <a:spcPts val="0"/>
              </a:spcAft>
              <a:buSzPts val="2300"/>
              <a:buNone/>
              <a:defRPr/>
            </a:lvl8pPr>
            <a:lvl9pPr lvl="8">
              <a:spcBef>
                <a:spcPts val="0"/>
              </a:spcBef>
              <a:spcAft>
                <a:spcPts val="0"/>
              </a:spcAft>
              <a:buSzPts val="2300"/>
              <a:buNone/>
              <a:defRPr/>
            </a:lvl9pPr>
          </a:lstStyle>
          <a:p/>
        </p:txBody>
      </p:sp>
      <p:sp>
        <p:nvSpPr>
          <p:cNvPr id="60" name="Google Shape;60;p23"/>
          <p:cNvSpPr txBox="1"/>
          <p:nvPr>
            <p:ph idx="1" type="body"/>
          </p:nvPr>
        </p:nvSpPr>
        <p:spPr>
          <a:xfrm>
            <a:off x="8746630" y="1481138"/>
            <a:ext cx="10415700" cy="7310400"/>
          </a:xfrm>
          <a:prstGeom prst="rect">
            <a:avLst/>
          </a:prstGeom>
          <a:noFill/>
          <a:ln>
            <a:noFill/>
          </a:ln>
        </p:spPr>
        <p:txBody>
          <a:bodyPr anchorCtr="0" anchor="t" bIns="74275" lIns="148575" spcFirstLastPara="1" rIns="148575" wrap="square" tIns="74275">
            <a:normAutofit/>
          </a:bodyPr>
          <a:lstStyle>
            <a:lvl1pPr indent="-558800" lvl="0" marL="457200" algn="l">
              <a:lnSpc>
                <a:spcPct val="90000"/>
              </a:lnSpc>
              <a:spcBef>
                <a:spcPts val="1600"/>
              </a:spcBef>
              <a:spcAft>
                <a:spcPts val="0"/>
              </a:spcAft>
              <a:buClr>
                <a:schemeClr val="dk1"/>
              </a:buClr>
              <a:buSzPts val="5200"/>
              <a:buChar char="•"/>
              <a:defRPr sz="5200"/>
            </a:lvl1pPr>
            <a:lvl2pPr indent="-520700" lvl="1" marL="914400" algn="l">
              <a:lnSpc>
                <a:spcPct val="90000"/>
              </a:lnSpc>
              <a:spcBef>
                <a:spcPts val="800"/>
              </a:spcBef>
              <a:spcAft>
                <a:spcPts val="0"/>
              </a:spcAft>
              <a:buClr>
                <a:schemeClr val="dk1"/>
              </a:buClr>
              <a:buSzPts val="4600"/>
              <a:buChar char="•"/>
              <a:defRPr sz="4600"/>
            </a:lvl2pPr>
            <a:lvl3pPr indent="-476250" lvl="2" marL="1371600" algn="l">
              <a:lnSpc>
                <a:spcPct val="90000"/>
              </a:lnSpc>
              <a:spcBef>
                <a:spcPts val="800"/>
              </a:spcBef>
              <a:spcAft>
                <a:spcPts val="0"/>
              </a:spcAft>
              <a:buClr>
                <a:schemeClr val="dk1"/>
              </a:buClr>
              <a:buSzPts val="3900"/>
              <a:buChar char="•"/>
              <a:defRPr sz="3900"/>
            </a:lvl3pPr>
            <a:lvl4pPr indent="-438150" lvl="3" marL="1828800" algn="l">
              <a:lnSpc>
                <a:spcPct val="90000"/>
              </a:lnSpc>
              <a:spcBef>
                <a:spcPts val="800"/>
              </a:spcBef>
              <a:spcAft>
                <a:spcPts val="0"/>
              </a:spcAft>
              <a:buClr>
                <a:schemeClr val="dk1"/>
              </a:buClr>
              <a:buSzPts val="3300"/>
              <a:buChar char="•"/>
              <a:defRPr sz="3300"/>
            </a:lvl4pPr>
            <a:lvl5pPr indent="-438150" lvl="4" marL="2286000" algn="l">
              <a:lnSpc>
                <a:spcPct val="90000"/>
              </a:lnSpc>
              <a:spcBef>
                <a:spcPts val="800"/>
              </a:spcBef>
              <a:spcAft>
                <a:spcPts val="0"/>
              </a:spcAft>
              <a:buClr>
                <a:schemeClr val="dk1"/>
              </a:buClr>
              <a:buSzPts val="3300"/>
              <a:buChar char="•"/>
              <a:defRPr sz="3300"/>
            </a:lvl5pPr>
            <a:lvl6pPr indent="-438150" lvl="5" marL="2743200" algn="l">
              <a:lnSpc>
                <a:spcPct val="90000"/>
              </a:lnSpc>
              <a:spcBef>
                <a:spcPts val="800"/>
              </a:spcBef>
              <a:spcAft>
                <a:spcPts val="0"/>
              </a:spcAft>
              <a:buClr>
                <a:schemeClr val="dk1"/>
              </a:buClr>
              <a:buSzPts val="3300"/>
              <a:buChar char="•"/>
              <a:defRPr sz="3300"/>
            </a:lvl6pPr>
            <a:lvl7pPr indent="-438150" lvl="6" marL="3200400" algn="l">
              <a:lnSpc>
                <a:spcPct val="90000"/>
              </a:lnSpc>
              <a:spcBef>
                <a:spcPts val="800"/>
              </a:spcBef>
              <a:spcAft>
                <a:spcPts val="0"/>
              </a:spcAft>
              <a:buClr>
                <a:schemeClr val="dk1"/>
              </a:buClr>
              <a:buSzPts val="3300"/>
              <a:buChar char="•"/>
              <a:defRPr sz="3300"/>
            </a:lvl7pPr>
            <a:lvl8pPr indent="-438150" lvl="7" marL="3657600" algn="l">
              <a:lnSpc>
                <a:spcPct val="90000"/>
              </a:lnSpc>
              <a:spcBef>
                <a:spcPts val="800"/>
              </a:spcBef>
              <a:spcAft>
                <a:spcPts val="0"/>
              </a:spcAft>
              <a:buClr>
                <a:schemeClr val="dk1"/>
              </a:buClr>
              <a:buSzPts val="3300"/>
              <a:buChar char="•"/>
              <a:defRPr sz="3300"/>
            </a:lvl8pPr>
            <a:lvl9pPr indent="-438150" lvl="8" marL="4114800" algn="l">
              <a:lnSpc>
                <a:spcPct val="90000"/>
              </a:lnSpc>
              <a:spcBef>
                <a:spcPts val="800"/>
              </a:spcBef>
              <a:spcAft>
                <a:spcPts val="0"/>
              </a:spcAft>
              <a:buClr>
                <a:schemeClr val="dk1"/>
              </a:buClr>
              <a:buSzPts val="3300"/>
              <a:buChar char="•"/>
              <a:defRPr sz="3300"/>
            </a:lvl9pPr>
          </a:lstStyle>
          <a:p/>
        </p:txBody>
      </p:sp>
      <p:sp>
        <p:nvSpPr>
          <p:cNvPr id="61" name="Google Shape;61;p23"/>
          <p:cNvSpPr txBox="1"/>
          <p:nvPr>
            <p:ph idx="2" type="body"/>
          </p:nvPr>
        </p:nvSpPr>
        <p:spPr>
          <a:xfrm>
            <a:off x="1417142" y="3086100"/>
            <a:ext cx="6635700" cy="5717400"/>
          </a:xfrm>
          <a:prstGeom prst="rect">
            <a:avLst/>
          </a:prstGeom>
          <a:noFill/>
          <a:ln>
            <a:noFill/>
          </a:ln>
        </p:spPr>
        <p:txBody>
          <a:bodyPr anchorCtr="0" anchor="t" bIns="74275" lIns="148575" spcFirstLastPara="1" rIns="148575" wrap="square" tIns="74275">
            <a:normAutofit/>
          </a:bodyPr>
          <a:lstStyle>
            <a:lvl1pPr indent="-228600" lvl="0" marL="457200" algn="l">
              <a:lnSpc>
                <a:spcPct val="90000"/>
              </a:lnSpc>
              <a:spcBef>
                <a:spcPts val="1600"/>
              </a:spcBef>
              <a:spcAft>
                <a:spcPts val="0"/>
              </a:spcAft>
              <a:buClr>
                <a:schemeClr val="dk1"/>
              </a:buClr>
              <a:buSzPts val="2600"/>
              <a:buNone/>
              <a:defRPr sz="2600"/>
            </a:lvl1pPr>
            <a:lvl2pPr indent="-228600" lvl="1" marL="914400" algn="l">
              <a:lnSpc>
                <a:spcPct val="90000"/>
              </a:lnSpc>
              <a:spcBef>
                <a:spcPts val="800"/>
              </a:spcBef>
              <a:spcAft>
                <a:spcPts val="0"/>
              </a:spcAft>
              <a:buClr>
                <a:schemeClr val="dk1"/>
              </a:buClr>
              <a:buSzPts val="2300"/>
              <a:buNone/>
              <a:defRPr sz="2300"/>
            </a:lvl2pPr>
            <a:lvl3pPr indent="-228600" lvl="2" marL="1371600" algn="l">
              <a:lnSpc>
                <a:spcPct val="90000"/>
              </a:lnSpc>
              <a:spcBef>
                <a:spcPts val="800"/>
              </a:spcBef>
              <a:spcAft>
                <a:spcPts val="0"/>
              </a:spcAft>
              <a:buClr>
                <a:schemeClr val="dk1"/>
              </a:buClr>
              <a:buSzPts val="2000"/>
              <a:buNone/>
              <a:defRPr sz="2000"/>
            </a:lvl3pPr>
            <a:lvl4pPr indent="-228600" lvl="3" marL="1828800" algn="l">
              <a:lnSpc>
                <a:spcPct val="90000"/>
              </a:lnSpc>
              <a:spcBef>
                <a:spcPts val="800"/>
              </a:spcBef>
              <a:spcAft>
                <a:spcPts val="0"/>
              </a:spcAft>
              <a:buClr>
                <a:schemeClr val="dk1"/>
              </a:buClr>
              <a:buSzPts val="1600"/>
              <a:buNone/>
              <a:defRPr sz="1600"/>
            </a:lvl4pPr>
            <a:lvl5pPr indent="-228600" lvl="4" marL="2286000" algn="l">
              <a:lnSpc>
                <a:spcPct val="90000"/>
              </a:lnSpc>
              <a:spcBef>
                <a:spcPts val="800"/>
              </a:spcBef>
              <a:spcAft>
                <a:spcPts val="0"/>
              </a:spcAft>
              <a:buClr>
                <a:schemeClr val="dk1"/>
              </a:buClr>
              <a:buSzPts val="1600"/>
              <a:buNone/>
              <a:defRPr sz="1600"/>
            </a:lvl5pPr>
            <a:lvl6pPr indent="-228600" lvl="5" marL="2743200" algn="l">
              <a:lnSpc>
                <a:spcPct val="90000"/>
              </a:lnSpc>
              <a:spcBef>
                <a:spcPts val="800"/>
              </a:spcBef>
              <a:spcAft>
                <a:spcPts val="0"/>
              </a:spcAft>
              <a:buClr>
                <a:schemeClr val="dk1"/>
              </a:buClr>
              <a:buSzPts val="1600"/>
              <a:buNone/>
              <a:defRPr sz="1600"/>
            </a:lvl6pPr>
            <a:lvl7pPr indent="-228600" lvl="6" marL="3200400" algn="l">
              <a:lnSpc>
                <a:spcPct val="90000"/>
              </a:lnSpc>
              <a:spcBef>
                <a:spcPts val="800"/>
              </a:spcBef>
              <a:spcAft>
                <a:spcPts val="0"/>
              </a:spcAft>
              <a:buClr>
                <a:schemeClr val="dk1"/>
              </a:buClr>
              <a:buSzPts val="1600"/>
              <a:buNone/>
              <a:defRPr sz="1600"/>
            </a:lvl7pPr>
            <a:lvl8pPr indent="-228600" lvl="7" marL="3657600" algn="l">
              <a:lnSpc>
                <a:spcPct val="90000"/>
              </a:lnSpc>
              <a:spcBef>
                <a:spcPts val="800"/>
              </a:spcBef>
              <a:spcAft>
                <a:spcPts val="0"/>
              </a:spcAft>
              <a:buClr>
                <a:schemeClr val="dk1"/>
              </a:buClr>
              <a:buSzPts val="1600"/>
              <a:buNone/>
              <a:defRPr sz="1600"/>
            </a:lvl8pPr>
            <a:lvl9pPr indent="-228600" lvl="8" marL="4114800" algn="l">
              <a:lnSpc>
                <a:spcPct val="90000"/>
              </a:lnSpc>
              <a:spcBef>
                <a:spcPts val="800"/>
              </a:spcBef>
              <a:spcAft>
                <a:spcPts val="0"/>
              </a:spcAft>
              <a:buClr>
                <a:schemeClr val="dk1"/>
              </a:buClr>
              <a:buSzPts val="1600"/>
              <a:buNone/>
              <a:defRPr sz="1600"/>
            </a:lvl9pPr>
          </a:lstStyle>
          <a:p/>
        </p:txBody>
      </p:sp>
      <p:sp>
        <p:nvSpPr>
          <p:cNvPr id="62" name="Google Shape;62;p23"/>
          <p:cNvSpPr txBox="1"/>
          <p:nvPr>
            <p:ph idx="10" type="dt"/>
          </p:nvPr>
        </p:nvSpPr>
        <p:spPr>
          <a:xfrm>
            <a:off x="1414463" y="9534525"/>
            <a:ext cx="4629300" cy="547800"/>
          </a:xfrm>
          <a:prstGeom prst="rect">
            <a:avLst/>
          </a:prstGeom>
          <a:noFill/>
          <a:ln>
            <a:noFill/>
          </a:ln>
        </p:spPr>
        <p:txBody>
          <a:bodyPr anchorCtr="0" anchor="ctr" bIns="74275" lIns="148575" spcFirstLastPara="1" rIns="148575" wrap="square" tIns="74275">
            <a:noAutofit/>
          </a:bodyPr>
          <a:lstStyle>
            <a:lvl1pPr lvl="0" algn="l">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p:txBody>
      </p:sp>
      <p:sp>
        <p:nvSpPr>
          <p:cNvPr id="63" name="Google Shape;63;p23"/>
          <p:cNvSpPr txBox="1"/>
          <p:nvPr>
            <p:ph idx="11" type="ftr"/>
          </p:nvPr>
        </p:nvSpPr>
        <p:spPr>
          <a:xfrm>
            <a:off x="6815138" y="9534525"/>
            <a:ext cx="6943800" cy="547800"/>
          </a:xfrm>
          <a:prstGeom prst="rect">
            <a:avLst/>
          </a:prstGeom>
          <a:noFill/>
          <a:ln>
            <a:noFill/>
          </a:ln>
        </p:spPr>
        <p:txBody>
          <a:bodyPr anchorCtr="0" anchor="ctr" bIns="74275" lIns="148575" spcFirstLastPara="1" rIns="148575" wrap="square" tIns="74275">
            <a:noAutofit/>
          </a:bodyPr>
          <a:lstStyle>
            <a:lvl1pPr lvl="0" algn="ctr">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p:txBody>
      </p:sp>
      <p:sp>
        <p:nvSpPr>
          <p:cNvPr id="64" name="Google Shape;64;p23"/>
          <p:cNvSpPr txBox="1"/>
          <p:nvPr>
            <p:ph idx="12" type="sldNum"/>
          </p:nvPr>
        </p:nvSpPr>
        <p:spPr>
          <a:xfrm>
            <a:off x="14530388" y="9534525"/>
            <a:ext cx="4629300" cy="547800"/>
          </a:xfrm>
          <a:prstGeom prst="rect">
            <a:avLst/>
          </a:prstGeom>
          <a:noFill/>
          <a:ln>
            <a:noFill/>
          </a:ln>
        </p:spPr>
        <p:txBody>
          <a:bodyPr anchorCtr="0" anchor="ctr" bIns="74275" lIns="148575" spcFirstLastPara="1" rIns="148575" wrap="square" tIns="7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bg-BG"/>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24"/>
          <p:cNvSpPr txBox="1"/>
          <p:nvPr>
            <p:ph type="title"/>
          </p:nvPr>
        </p:nvSpPr>
        <p:spPr>
          <a:xfrm>
            <a:off x="1417142" y="685800"/>
            <a:ext cx="6635700" cy="2400300"/>
          </a:xfrm>
          <a:prstGeom prst="rect">
            <a:avLst/>
          </a:prstGeom>
          <a:noFill/>
          <a:ln>
            <a:noFill/>
          </a:ln>
        </p:spPr>
        <p:txBody>
          <a:bodyPr anchorCtr="0" anchor="b" bIns="74275" lIns="148575" spcFirstLastPara="1" rIns="148575" wrap="square" tIns="74275">
            <a:normAutofit/>
          </a:bodyPr>
          <a:lstStyle>
            <a:lvl1pPr lvl="0" algn="l">
              <a:lnSpc>
                <a:spcPct val="90000"/>
              </a:lnSpc>
              <a:spcBef>
                <a:spcPts val="0"/>
              </a:spcBef>
              <a:spcAft>
                <a:spcPts val="0"/>
              </a:spcAft>
              <a:buClr>
                <a:schemeClr val="dk1"/>
              </a:buClr>
              <a:buSzPts val="5200"/>
              <a:buFont typeface="Calibri"/>
              <a:buNone/>
              <a:defRPr sz="5200"/>
            </a:lvl1pPr>
            <a:lvl2pPr lvl="1">
              <a:spcBef>
                <a:spcPts val="0"/>
              </a:spcBef>
              <a:spcAft>
                <a:spcPts val="0"/>
              </a:spcAft>
              <a:buSzPts val="2300"/>
              <a:buNone/>
              <a:defRPr/>
            </a:lvl2pPr>
            <a:lvl3pPr lvl="2">
              <a:spcBef>
                <a:spcPts val="0"/>
              </a:spcBef>
              <a:spcAft>
                <a:spcPts val="0"/>
              </a:spcAft>
              <a:buSzPts val="2300"/>
              <a:buNone/>
              <a:defRPr/>
            </a:lvl3pPr>
            <a:lvl4pPr lvl="3">
              <a:spcBef>
                <a:spcPts val="0"/>
              </a:spcBef>
              <a:spcAft>
                <a:spcPts val="0"/>
              </a:spcAft>
              <a:buSzPts val="2300"/>
              <a:buNone/>
              <a:defRPr/>
            </a:lvl4pPr>
            <a:lvl5pPr lvl="4">
              <a:spcBef>
                <a:spcPts val="0"/>
              </a:spcBef>
              <a:spcAft>
                <a:spcPts val="0"/>
              </a:spcAft>
              <a:buSzPts val="2300"/>
              <a:buNone/>
              <a:defRPr/>
            </a:lvl5pPr>
            <a:lvl6pPr lvl="5">
              <a:spcBef>
                <a:spcPts val="0"/>
              </a:spcBef>
              <a:spcAft>
                <a:spcPts val="0"/>
              </a:spcAft>
              <a:buSzPts val="2300"/>
              <a:buNone/>
              <a:defRPr/>
            </a:lvl6pPr>
            <a:lvl7pPr lvl="6">
              <a:spcBef>
                <a:spcPts val="0"/>
              </a:spcBef>
              <a:spcAft>
                <a:spcPts val="0"/>
              </a:spcAft>
              <a:buSzPts val="2300"/>
              <a:buNone/>
              <a:defRPr/>
            </a:lvl7pPr>
            <a:lvl8pPr lvl="7">
              <a:spcBef>
                <a:spcPts val="0"/>
              </a:spcBef>
              <a:spcAft>
                <a:spcPts val="0"/>
              </a:spcAft>
              <a:buSzPts val="2300"/>
              <a:buNone/>
              <a:defRPr/>
            </a:lvl8pPr>
            <a:lvl9pPr lvl="8">
              <a:spcBef>
                <a:spcPts val="0"/>
              </a:spcBef>
              <a:spcAft>
                <a:spcPts val="0"/>
              </a:spcAft>
              <a:buSzPts val="2300"/>
              <a:buNone/>
              <a:defRPr/>
            </a:lvl9pPr>
          </a:lstStyle>
          <a:p/>
        </p:txBody>
      </p:sp>
      <p:sp>
        <p:nvSpPr>
          <p:cNvPr id="67" name="Google Shape;67;p24"/>
          <p:cNvSpPr/>
          <p:nvPr>
            <p:ph idx="2" type="pic"/>
          </p:nvPr>
        </p:nvSpPr>
        <p:spPr>
          <a:xfrm>
            <a:off x="8746630" y="1481138"/>
            <a:ext cx="10415700" cy="7310400"/>
          </a:xfrm>
          <a:prstGeom prst="rect">
            <a:avLst/>
          </a:prstGeom>
          <a:noFill/>
          <a:ln>
            <a:noFill/>
          </a:ln>
        </p:spPr>
      </p:sp>
      <p:sp>
        <p:nvSpPr>
          <p:cNvPr id="68" name="Google Shape;68;p24"/>
          <p:cNvSpPr txBox="1"/>
          <p:nvPr>
            <p:ph idx="1" type="body"/>
          </p:nvPr>
        </p:nvSpPr>
        <p:spPr>
          <a:xfrm>
            <a:off x="1417142" y="3086100"/>
            <a:ext cx="6635700" cy="5717400"/>
          </a:xfrm>
          <a:prstGeom prst="rect">
            <a:avLst/>
          </a:prstGeom>
          <a:noFill/>
          <a:ln>
            <a:noFill/>
          </a:ln>
        </p:spPr>
        <p:txBody>
          <a:bodyPr anchorCtr="0" anchor="t" bIns="74275" lIns="148575" spcFirstLastPara="1" rIns="148575" wrap="square" tIns="74275">
            <a:normAutofit/>
          </a:bodyPr>
          <a:lstStyle>
            <a:lvl1pPr indent="-228600" lvl="0" marL="457200" algn="l">
              <a:lnSpc>
                <a:spcPct val="90000"/>
              </a:lnSpc>
              <a:spcBef>
                <a:spcPts val="1600"/>
              </a:spcBef>
              <a:spcAft>
                <a:spcPts val="0"/>
              </a:spcAft>
              <a:buClr>
                <a:schemeClr val="dk1"/>
              </a:buClr>
              <a:buSzPts val="2600"/>
              <a:buNone/>
              <a:defRPr sz="2600"/>
            </a:lvl1pPr>
            <a:lvl2pPr indent="-228600" lvl="1" marL="914400" algn="l">
              <a:lnSpc>
                <a:spcPct val="90000"/>
              </a:lnSpc>
              <a:spcBef>
                <a:spcPts val="800"/>
              </a:spcBef>
              <a:spcAft>
                <a:spcPts val="0"/>
              </a:spcAft>
              <a:buClr>
                <a:schemeClr val="dk1"/>
              </a:buClr>
              <a:buSzPts val="2300"/>
              <a:buNone/>
              <a:defRPr sz="2300"/>
            </a:lvl2pPr>
            <a:lvl3pPr indent="-228600" lvl="2" marL="1371600" algn="l">
              <a:lnSpc>
                <a:spcPct val="90000"/>
              </a:lnSpc>
              <a:spcBef>
                <a:spcPts val="800"/>
              </a:spcBef>
              <a:spcAft>
                <a:spcPts val="0"/>
              </a:spcAft>
              <a:buClr>
                <a:schemeClr val="dk1"/>
              </a:buClr>
              <a:buSzPts val="2000"/>
              <a:buNone/>
              <a:defRPr sz="2000"/>
            </a:lvl3pPr>
            <a:lvl4pPr indent="-228600" lvl="3" marL="1828800" algn="l">
              <a:lnSpc>
                <a:spcPct val="90000"/>
              </a:lnSpc>
              <a:spcBef>
                <a:spcPts val="800"/>
              </a:spcBef>
              <a:spcAft>
                <a:spcPts val="0"/>
              </a:spcAft>
              <a:buClr>
                <a:schemeClr val="dk1"/>
              </a:buClr>
              <a:buSzPts val="1600"/>
              <a:buNone/>
              <a:defRPr sz="1600"/>
            </a:lvl4pPr>
            <a:lvl5pPr indent="-228600" lvl="4" marL="2286000" algn="l">
              <a:lnSpc>
                <a:spcPct val="90000"/>
              </a:lnSpc>
              <a:spcBef>
                <a:spcPts val="800"/>
              </a:spcBef>
              <a:spcAft>
                <a:spcPts val="0"/>
              </a:spcAft>
              <a:buClr>
                <a:schemeClr val="dk1"/>
              </a:buClr>
              <a:buSzPts val="1600"/>
              <a:buNone/>
              <a:defRPr sz="1600"/>
            </a:lvl5pPr>
            <a:lvl6pPr indent="-228600" lvl="5" marL="2743200" algn="l">
              <a:lnSpc>
                <a:spcPct val="90000"/>
              </a:lnSpc>
              <a:spcBef>
                <a:spcPts val="800"/>
              </a:spcBef>
              <a:spcAft>
                <a:spcPts val="0"/>
              </a:spcAft>
              <a:buClr>
                <a:schemeClr val="dk1"/>
              </a:buClr>
              <a:buSzPts val="1600"/>
              <a:buNone/>
              <a:defRPr sz="1600"/>
            </a:lvl6pPr>
            <a:lvl7pPr indent="-228600" lvl="6" marL="3200400" algn="l">
              <a:lnSpc>
                <a:spcPct val="90000"/>
              </a:lnSpc>
              <a:spcBef>
                <a:spcPts val="800"/>
              </a:spcBef>
              <a:spcAft>
                <a:spcPts val="0"/>
              </a:spcAft>
              <a:buClr>
                <a:schemeClr val="dk1"/>
              </a:buClr>
              <a:buSzPts val="1600"/>
              <a:buNone/>
              <a:defRPr sz="1600"/>
            </a:lvl7pPr>
            <a:lvl8pPr indent="-228600" lvl="7" marL="3657600" algn="l">
              <a:lnSpc>
                <a:spcPct val="90000"/>
              </a:lnSpc>
              <a:spcBef>
                <a:spcPts val="800"/>
              </a:spcBef>
              <a:spcAft>
                <a:spcPts val="0"/>
              </a:spcAft>
              <a:buClr>
                <a:schemeClr val="dk1"/>
              </a:buClr>
              <a:buSzPts val="1600"/>
              <a:buNone/>
              <a:defRPr sz="1600"/>
            </a:lvl8pPr>
            <a:lvl9pPr indent="-228600" lvl="8" marL="4114800" algn="l">
              <a:lnSpc>
                <a:spcPct val="90000"/>
              </a:lnSpc>
              <a:spcBef>
                <a:spcPts val="800"/>
              </a:spcBef>
              <a:spcAft>
                <a:spcPts val="0"/>
              </a:spcAft>
              <a:buClr>
                <a:schemeClr val="dk1"/>
              </a:buClr>
              <a:buSzPts val="1600"/>
              <a:buNone/>
              <a:defRPr sz="1600"/>
            </a:lvl9pPr>
          </a:lstStyle>
          <a:p/>
        </p:txBody>
      </p:sp>
      <p:sp>
        <p:nvSpPr>
          <p:cNvPr id="69" name="Google Shape;69;p24"/>
          <p:cNvSpPr txBox="1"/>
          <p:nvPr>
            <p:ph idx="10" type="dt"/>
          </p:nvPr>
        </p:nvSpPr>
        <p:spPr>
          <a:xfrm>
            <a:off x="1414463" y="9534525"/>
            <a:ext cx="4629300" cy="547800"/>
          </a:xfrm>
          <a:prstGeom prst="rect">
            <a:avLst/>
          </a:prstGeom>
          <a:noFill/>
          <a:ln>
            <a:noFill/>
          </a:ln>
        </p:spPr>
        <p:txBody>
          <a:bodyPr anchorCtr="0" anchor="ctr" bIns="74275" lIns="148575" spcFirstLastPara="1" rIns="148575" wrap="square" tIns="74275">
            <a:noAutofit/>
          </a:bodyPr>
          <a:lstStyle>
            <a:lvl1pPr lvl="0" algn="l">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p:txBody>
      </p:sp>
      <p:sp>
        <p:nvSpPr>
          <p:cNvPr id="70" name="Google Shape;70;p24"/>
          <p:cNvSpPr txBox="1"/>
          <p:nvPr>
            <p:ph idx="11" type="ftr"/>
          </p:nvPr>
        </p:nvSpPr>
        <p:spPr>
          <a:xfrm>
            <a:off x="6815138" y="9534525"/>
            <a:ext cx="6943800" cy="547800"/>
          </a:xfrm>
          <a:prstGeom prst="rect">
            <a:avLst/>
          </a:prstGeom>
          <a:noFill/>
          <a:ln>
            <a:noFill/>
          </a:ln>
        </p:spPr>
        <p:txBody>
          <a:bodyPr anchorCtr="0" anchor="ctr" bIns="74275" lIns="148575" spcFirstLastPara="1" rIns="148575" wrap="square" tIns="74275">
            <a:noAutofit/>
          </a:bodyPr>
          <a:lstStyle>
            <a:lvl1pPr lvl="0" algn="ctr">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p:txBody>
      </p:sp>
      <p:sp>
        <p:nvSpPr>
          <p:cNvPr id="71" name="Google Shape;71;p24"/>
          <p:cNvSpPr txBox="1"/>
          <p:nvPr>
            <p:ph idx="12" type="sldNum"/>
          </p:nvPr>
        </p:nvSpPr>
        <p:spPr>
          <a:xfrm>
            <a:off x="14530388" y="9534525"/>
            <a:ext cx="4629300" cy="547800"/>
          </a:xfrm>
          <a:prstGeom prst="rect">
            <a:avLst/>
          </a:prstGeom>
          <a:noFill/>
          <a:ln>
            <a:noFill/>
          </a:ln>
        </p:spPr>
        <p:txBody>
          <a:bodyPr anchorCtr="0" anchor="ctr" bIns="74275" lIns="148575" spcFirstLastPara="1" rIns="148575" wrap="square" tIns="7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bg-BG"/>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5"/>
          <p:cNvSpPr txBox="1"/>
          <p:nvPr>
            <p:ph type="title"/>
          </p:nvPr>
        </p:nvSpPr>
        <p:spPr>
          <a:xfrm>
            <a:off x="1414463" y="547688"/>
            <a:ext cx="17745000" cy="1988400"/>
          </a:xfrm>
          <a:prstGeom prst="rect">
            <a:avLst/>
          </a:prstGeom>
          <a:noFill/>
          <a:ln>
            <a:noFill/>
          </a:ln>
        </p:spPr>
        <p:txBody>
          <a:bodyPr spcFirstLastPara="1" wrap="square" lIns="148575" tIns="74275" rIns="148575" bIns="74275" anchor="ctr" anchorCtr="0">
            <a:normAutofit/>
          </a:bodyPr>
          <a:lstStyle>
            <a:lvl1pPr marR="0" lvl="0" algn="l" rtl="0">
              <a:lnSpc>
                <a:spcPct val="90000"/>
              </a:lnSpc>
              <a:spcBef>
                <a:spcPts val="0"/>
              </a:spcBef>
              <a:spcAft>
                <a:spcPts val="0"/>
              </a:spcAft>
              <a:buClr>
                <a:schemeClr val="dk1"/>
              </a:buClr>
              <a:buSzPts val="7200"/>
              <a:buFont typeface="Calibri"/>
              <a:buNone/>
              <a:defRPr sz="7200" b="0" i="0" u="none" strike="noStrike" cap="none">
                <a:solidFill>
                  <a:schemeClr val="dk1"/>
                </a:solidFill>
                <a:latin typeface="Calibri"/>
                <a:ea typeface="Calibri"/>
                <a:cs typeface="Calibri"/>
                <a:sym typeface="Calibri"/>
              </a:defRPr>
            </a:lvl1pPr>
            <a:lvl2pPr lvl="1">
              <a:spcBef>
                <a:spcPts val="0"/>
              </a:spcBef>
              <a:spcAft>
                <a:spcPts val="0"/>
              </a:spcAft>
              <a:buSzPts val="2300"/>
              <a:buNone/>
              <a:defRPr sz="2900"/>
            </a:lvl2pPr>
            <a:lvl3pPr lvl="2">
              <a:spcBef>
                <a:spcPts val="0"/>
              </a:spcBef>
              <a:spcAft>
                <a:spcPts val="0"/>
              </a:spcAft>
              <a:buSzPts val="2300"/>
              <a:buNone/>
              <a:defRPr sz="2900"/>
            </a:lvl3pPr>
            <a:lvl4pPr lvl="3">
              <a:spcBef>
                <a:spcPts val="0"/>
              </a:spcBef>
              <a:spcAft>
                <a:spcPts val="0"/>
              </a:spcAft>
              <a:buSzPts val="2300"/>
              <a:buNone/>
              <a:defRPr sz="2900"/>
            </a:lvl4pPr>
            <a:lvl5pPr lvl="4">
              <a:spcBef>
                <a:spcPts val="0"/>
              </a:spcBef>
              <a:spcAft>
                <a:spcPts val="0"/>
              </a:spcAft>
              <a:buSzPts val="2300"/>
              <a:buNone/>
              <a:defRPr sz="2900"/>
            </a:lvl5pPr>
            <a:lvl6pPr lvl="5">
              <a:spcBef>
                <a:spcPts val="0"/>
              </a:spcBef>
              <a:spcAft>
                <a:spcPts val="0"/>
              </a:spcAft>
              <a:buSzPts val="2300"/>
              <a:buNone/>
              <a:defRPr sz="2900"/>
            </a:lvl6pPr>
            <a:lvl7pPr lvl="6">
              <a:spcBef>
                <a:spcPts val="0"/>
              </a:spcBef>
              <a:spcAft>
                <a:spcPts val="0"/>
              </a:spcAft>
              <a:buSzPts val="2300"/>
              <a:buNone/>
              <a:defRPr sz="2900"/>
            </a:lvl7pPr>
            <a:lvl8pPr lvl="7">
              <a:spcBef>
                <a:spcPts val="0"/>
              </a:spcBef>
              <a:spcAft>
                <a:spcPts val="0"/>
              </a:spcAft>
              <a:buSzPts val="2300"/>
              <a:buNone/>
              <a:defRPr sz="2900"/>
            </a:lvl8pPr>
            <a:lvl9pPr lvl="8">
              <a:spcBef>
                <a:spcPts val="0"/>
              </a:spcBef>
              <a:spcAft>
                <a:spcPts val="0"/>
              </a:spcAft>
              <a:buSzPts val="2300"/>
              <a:buNone/>
              <a:defRPr sz="2900"/>
            </a:lvl9pPr>
          </a:lstStyle>
          <a:p/>
        </p:txBody>
      </p:sp>
      <p:sp>
        <p:nvSpPr>
          <p:cNvPr id="11" name="Google Shape;11;p15"/>
          <p:cNvSpPr txBox="1"/>
          <p:nvPr>
            <p:ph type="body" idx="1"/>
          </p:nvPr>
        </p:nvSpPr>
        <p:spPr>
          <a:xfrm>
            <a:off x="1414463" y="2738438"/>
            <a:ext cx="17745000" cy="6527100"/>
          </a:xfrm>
          <a:prstGeom prst="rect">
            <a:avLst/>
          </a:prstGeom>
          <a:noFill/>
          <a:ln>
            <a:noFill/>
          </a:ln>
        </p:spPr>
        <p:txBody>
          <a:bodyPr spcFirstLastPara="1" wrap="square" lIns="148575" tIns="74275" rIns="148575" bIns="74275" anchor="t" anchorCtr="0">
            <a:normAutofit/>
          </a:bodyPr>
          <a:lstStyle>
            <a:lvl1pPr marL="457200" marR="0" lvl="0" indent="-520700" algn="l" rtl="0">
              <a:lnSpc>
                <a:spcPct val="90000"/>
              </a:lnSpc>
              <a:spcBef>
                <a:spcPts val="1600"/>
              </a:spcBef>
              <a:spcAft>
                <a:spcPts val="0"/>
              </a:spcAft>
              <a:buClr>
                <a:schemeClr val="dk1"/>
              </a:buClr>
              <a:buSzPts val="4600"/>
              <a:buFont typeface="Arial"/>
              <a:buChar char="•"/>
              <a:defRPr sz="4600" b="0" i="0" u="none" strike="noStrike" cap="none">
                <a:solidFill>
                  <a:schemeClr val="dk1"/>
                </a:solidFill>
                <a:latin typeface="Calibri"/>
                <a:ea typeface="Calibri"/>
                <a:cs typeface="Calibri"/>
                <a:sym typeface="Calibri"/>
              </a:defRPr>
            </a:lvl1pPr>
            <a:lvl2pPr marL="914400" marR="0" lvl="1" indent="-476250" algn="l" rtl="0">
              <a:lnSpc>
                <a:spcPct val="90000"/>
              </a:lnSpc>
              <a:spcBef>
                <a:spcPts val="800"/>
              </a:spcBef>
              <a:spcAft>
                <a:spcPts val="0"/>
              </a:spcAft>
              <a:buClr>
                <a:schemeClr val="dk1"/>
              </a:buClr>
              <a:buSzPts val="3900"/>
              <a:buFont typeface="Arial"/>
              <a:buChar char="•"/>
              <a:defRPr sz="3900" b="0" i="0" u="none" strike="noStrike" cap="none">
                <a:solidFill>
                  <a:schemeClr val="dk1"/>
                </a:solidFill>
                <a:latin typeface="Calibri"/>
                <a:ea typeface="Calibri"/>
                <a:cs typeface="Calibri"/>
                <a:sym typeface="Calibri"/>
              </a:defRPr>
            </a:lvl2pPr>
            <a:lvl3pPr marL="1371600" marR="0" lvl="2" indent="-438150" algn="l" rtl="0">
              <a:lnSpc>
                <a:spcPct val="90000"/>
              </a:lnSpc>
              <a:spcBef>
                <a:spcPts val="800"/>
              </a:spcBef>
              <a:spcAft>
                <a:spcPts val="0"/>
              </a:spcAft>
              <a:buClr>
                <a:schemeClr val="dk1"/>
              </a:buClr>
              <a:buSzPts val="3300"/>
              <a:buFont typeface="Arial"/>
              <a:buChar char="•"/>
              <a:defRPr sz="3300" b="0" i="0" u="none" strike="noStrike" cap="none">
                <a:solidFill>
                  <a:schemeClr val="dk1"/>
                </a:solidFill>
                <a:latin typeface="Calibri"/>
                <a:ea typeface="Calibri"/>
                <a:cs typeface="Calibri"/>
                <a:sym typeface="Calibri"/>
              </a:defRPr>
            </a:lvl3pPr>
            <a:lvl4pPr marL="1828800" marR="0" lvl="3" indent="-412750" algn="l" rtl="0">
              <a:lnSpc>
                <a:spcPct val="90000"/>
              </a:lnSpc>
              <a:spcBef>
                <a:spcPts val="800"/>
              </a:spcBef>
              <a:spcAft>
                <a:spcPts val="0"/>
              </a:spcAft>
              <a:buClr>
                <a:schemeClr val="dk1"/>
              </a:buClr>
              <a:buSzPts val="2900"/>
              <a:buFont typeface="Arial"/>
              <a:buChar char="•"/>
              <a:defRPr sz="2900" b="0" i="0" u="none" strike="noStrike" cap="none">
                <a:solidFill>
                  <a:schemeClr val="dk1"/>
                </a:solidFill>
                <a:latin typeface="Calibri"/>
                <a:ea typeface="Calibri"/>
                <a:cs typeface="Calibri"/>
                <a:sym typeface="Calibri"/>
              </a:defRPr>
            </a:lvl4pPr>
            <a:lvl5pPr marL="2286000" marR="0" lvl="4" indent="-412750" algn="l" rtl="0">
              <a:lnSpc>
                <a:spcPct val="90000"/>
              </a:lnSpc>
              <a:spcBef>
                <a:spcPts val="800"/>
              </a:spcBef>
              <a:spcAft>
                <a:spcPts val="0"/>
              </a:spcAft>
              <a:buClr>
                <a:schemeClr val="dk1"/>
              </a:buClr>
              <a:buSzPts val="2900"/>
              <a:buFont typeface="Arial"/>
              <a:buChar char="•"/>
              <a:defRPr sz="2900" b="0" i="0" u="none" strike="noStrike" cap="none">
                <a:solidFill>
                  <a:schemeClr val="dk1"/>
                </a:solidFill>
                <a:latin typeface="Calibri"/>
                <a:ea typeface="Calibri"/>
                <a:cs typeface="Calibri"/>
                <a:sym typeface="Calibri"/>
              </a:defRPr>
            </a:lvl5pPr>
            <a:lvl6pPr marL="2743200" marR="0" lvl="5" indent="-412750" algn="l" rtl="0">
              <a:lnSpc>
                <a:spcPct val="90000"/>
              </a:lnSpc>
              <a:spcBef>
                <a:spcPts val="800"/>
              </a:spcBef>
              <a:spcAft>
                <a:spcPts val="0"/>
              </a:spcAft>
              <a:buClr>
                <a:schemeClr val="dk1"/>
              </a:buClr>
              <a:buSzPts val="2900"/>
              <a:buFont typeface="Arial"/>
              <a:buChar char="•"/>
              <a:defRPr sz="2900" b="0" i="0" u="none" strike="noStrike" cap="none">
                <a:solidFill>
                  <a:schemeClr val="dk1"/>
                </a:solidFill>
                <a:latin typeface="Calibri"/>
                <a:ea typeface="Calibri"/>
                <a:cs typeface="Calibri"/>
                <a:sym typeface="Calibri"/>
              </a:defRPr>
            </a:lvl6pPr>
            <a:lvl7pPr marL="3200400" marR="0" lvl="6" indent="-412750" algn="l" rtl="0">
              <a:lnSpc>
                <a:spcPct val="90000"/>
              </a:lnSpc>
              <a:spcBef>
                <a:spcPts val="800"/>
              </a:spcBef>
              <a:spcAft>
                <a:spcPts val="0"/>
              </a:spcAft>
              <a:buClr>
                <a:schemeClr val="dk1"/>
              </a:buClr>
              <a:buSzPts val="2900"/>
              <a:buFont typeface="Arial"/>
              <a:buChar char="•"/>
              <a:defRPr sz="2900" b="0" i="0" u="none" strike="noStrike" cap="none">
                <a:solidFill>
                  <a:schemeClr val="dk1"/>
                </a:solidFill>
                <a:latin typeface="Calibri"/>
                <a:ea typeface="Calibri"/>
                <a:cs typeface="Calibri"/>
                <a:sym typeface="Calibri"/>
              </a:defRPr>
            </a:lvl7pPr>
            <a:lvl8pPr marL="3657600" marR="0" lvl="7" indent="-412750" algn="l" rtl="0">
              <a:lnSpc>
                <a:spcPct val="90000"/>
              </a:lnSpc>
              <a:spcBef>
                <a:spcPts val="800"/>
              </a:spcBef>
              <a:spcAft>
                <a:spcPts val="0"/>
              </a:spcAft>
              <a:buClr>
                <a:schemeClr val="dk1"/>
              </a:buClr>
              <a:buSzPts val="2900"/>
              <a:buFont typeface="Arial"/>
              <a:buChar char="•"/>
              <a:defRPr sz="2900" b="0" i="0" u="none" strike="noStrike" cap="none">
                <a:solidFill>
                  <a:schemeClr val="dk1"/>
                </a:solidFill>
                <a:latin typeface="Calibri"/>
                <a:ea typeface="Calibri"/>
                <a:cs typeface="Calibri"/>
                <a:sym typeface="Calibri"/>
              </a:defRPr>
            </a:lvl8pPr>
            <a:lvl9pPr marL="4114800" marR="0" lvl="8" indent="-412750" algn="l" rtl="0">
              <a:lnSpc>
                <a:spcPct val="90000"/>
              </a:lnSpc>
              <a:spcBef>
                <a:spcPts val="800"/>
              </a:spcBef>
              <a:spcAft>
                <a:spcPts val="0"/>
              </a:spcAft>
              <a:buClr>
                <a:schemeClr val="dk1"/>
              </a:buClr>
              <a:buSzPts val="2900"/>
              <a:buFont typeface="Arial"/>
              <a:buChar char="•"/>
              <a:defRPr sz="2900" b="0" i="0" u="none" strike="noStrike" cap="none">
                <a:solidFill>
                  <a:schemeClr val="dk1"/>
                </a:solidFill>
                <a:latin typeface="Calibri"/>
                <a:ea typeface="Calibri"/>
                <a:cs typeface="Calibri"/>
                <a:sym typeface="Calibri"/>
              </a:defRPr>
            </a:lvl9pPr>
          </a:lstStyle>
          <a:p/>
        </p:txBody>
      </p:sp>
      <p:sp>
        <p:nvSpPr>
          <p:cNvPr id="12" name="Google Shape;12;p15"/>
          <p:cNvSpPr txBox="1"/>
          <p:nvPr>
            <p:ph type="dt" idx="10"/>
          </p:nvPr>
        </p:nvSpPr>
        <p:spPr>
          <a:xfrm>
            <a:off x="1414463" y="9534525"/>
            <a:ext cx="4629300" cy="547800"/>
          </a:xfrm>
          <a:prstGeom prst="rect">
            <a:avLst/>
          </a:prstGeom>
          <a:noFill/>
          <a:ln>
            <a:noFill/>
          </a:ln>
        </p:spPr>
        <p:txBody>
          <a:bodyPr spcFirstLastPara="1" wrap="square" lIns="148575" tIns="74275" rIns="148575" bIns="74275" anchor="ctr" anchorCtr="0">
            <a:noAutofit/>
          </a:bodyPr>
          <a:lstStyle>
            <a:lvl1pPr marR="0" lvl="0" algn="l" rtl="0">
              <a:spcBef>
                <a:spcPts val="0"/>
              </a:spcBef>
              <a:spcAft>
                <a:spcPts val="0"/>
              </a:spcAft>
              <a:buSzPts val="2300"/>
              <a:buNone/>
              <a:defRPr sz="20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2300"/>
              <a:buNone/>
              <a:defRPr sz="29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2300"/>
              <a:buNone/>
              <a:defRPr sz="29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2300"/>
              <a:buNone/>
              <a:defRPr sz="29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2300"/>
              <a:buNone/>
              <a:defRPr sz="29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2300"/>
              <a:buNone/>
              <a:defRPr sz="29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2300"/>
              <a:buNone/>
              <a:defRPr sz="29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2300"/>
              <a:buNone/>
              <a:defRPr sz="29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2300"/>
              <a:buNone/>
              <a:defRPr sz="2900" b="0" i="0" u="none" strike="noStrike" cap="none">
                <a:solidFill>
                  <a:schemeClr val="dk1"/>
                </a:solidFill>
                <a:latin typeface="Calibri"/>
                <a:ea typeface="Calibri"/>
                <a:cs typeface="Calibri"/>
                <a:sym typeface="Calibri"/>
              </a:defRPr>
            </a:lvl9pPr>
          </a:lstStyle>
          <a:p/>
        </p:txBody>
      </p:sp>
      <p:sp>
        <p:nvSpPr>
          <p:cNvPr id="13" name="Google Shape;13;p15"/>
          <p:cNvSpPr txBox="1"/>
          <p:nvPr>
            <p:ph type="ftr" idx="11"/>
          </p:nvPr>
        </p:nvSpPr>
        <p:spPr>
          <a:xfrm>
            <a:off x="6815138" y="9534525"/>
            <a:ext cx="6943800" cy="547800"/>
          </a:xfrm>
          <a:prstGeom prst="rect">
            <a:avLst/>
          </a:prstGeom>
          <a:noFill/>
          <a:ln>
            <a:noFill/>
          </a:ln>
        </p:spPr>
        <p:txBody>
          <a:bodyPr spcFirstLastPara="1" wrap="square" lIns="148575" tIns="74275" rIns="148575" bIns="74275" anchor="ctr" anchorCtr="0">
            <a:noAutofit/>
          </a:bodyPr>
          <a:lstStyle>
            <a:lvl1pPr marR="0" lvl="0" algn="ctr" rtl="0">
              <a:spcBef>
                <a:spcPts val="0"/>
              </a:spcBef>
              <a:spcAft>
                <a:spcPts val="0"/>
              </a:spcAft>
              <a:buSzPts val="2300"/>
              <a:buNone/>
              <a:defRPr sz="20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2300"/>
              <a:buNone/>
              <a:defRPr sz="29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2300"/>
              <a:buNone/>
              <a:defRPr sz="29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2300"/>
              <a:buNone/>
              <a:defRPr sz="29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2300"/>
              <a:buNone/>
              <a:defRPr sz="29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2300"/>
              <a:buNone/>
              <a:defRPr sz="29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2300"/>
              <a:buNone/>
              <a:defRPr sz="29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2300"/>
              <a:buNone/>
              <a:defRPr sz="29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2300"/>
              <a:buNone/>
              <a:defRPr sz="2900" b="0" i="0" u="none" strike="noStrike" cap="none">
                <a:solidFill>
                  <a:schemeClr val="dk1"/>
                </a:solidFill>
                <a:latin typeface="Calibri"/>
                <a:ea typeface="Calibri"/>
                <a:cs typeface="Calibri"/>
                <a:sym typeface="Calibri"/>
              </a:defRPr>
            </a:lvl9pPr>
          </a:lstStyle>
          <a:p/>
        </p:txBody>
      </p:sp>
      <p:sp>
        <p:nvSpPr>
          <p:cNvPr id="14" name="Google Shape;14;p15"/>
          <p:cNvSpPr txBox="1"/>
          <p:nvPr>
            <p:ph type="sldNum" idx="12"/>
          </p:nvPr>
        </p:nvSpPr>
        <p:spPr>
          <a:xfrm>
            <a:off x="14530388" y="9534525"/>
            <a:ext cx="4629300" cy="547800"/>
          </a:xfrm>
          <a:prstGeom prst="rect">
            <a:avLst/>
          </a:prstGeom>
          <a:noFill/>
          <a:ln>
            <a:noFill/>
          </a:ln>
        </p:spPr>
        <p:txBody>
          <a:bodyPr spcFirstLastPara="1" wrap="square" lIns="148575" tIns="74275" rIns="148575" bIns="74275" anchor="ctr" anchorCtr="0">
            <a:noAutofit/>
          </a:bodyPr>
          <a:lstStyle>
            <a:lvl1pPr marL="0" marR="0" lvl="0" indent="0" algn="r" rtl="0">
              <a:spcBef>
                <a:spcPts val="0"/>
              </a:spcBef>
              <a:buNone/>
              <a:defRPr sz="2000" b="0" i="0" u="none" strike="noStrike" cap="none">
                <a:solidFill>
                  <a:srgbClr val="888888"/>
                </a:solidFill>
                <a:latin typeface="Calibri"/>
                <a:ea typeface="Calibri"/>
                <a:cs typeface="Calibri"/>
                <a:sym typeface="Calibri"/>
              </a:defRPr>
            </a:lvl1pPr>
            <a:lvl2pPr marL="0" marR="0" lvl="1" indent="0" algn="r" rtl="0">
              <a:spcBef>
                <a:spcPts val="0"/>
              </a:spcBef>
              <a:buNone/>
              <a:defRPr sz="2000" b="0" i="0" u="none" strike="noStrike" cap="none">
                <a:solidFill>
                  <a:srgbClr val="888888"/>
                </a:solidFill>
                <a:latin typeface="Calibri"/>
                <a:ea typeface="Calibri"/>
                <a:cs typeface="Calibri"/>
                <a:sym typeface="Calibri"/>
              </a:defRPr>
            </a:lvl2pPr>
            <a:lvl3pPr marL="0" marR="0" lvl="2" indent="0" algn="r" rtl="0">
              <a:spcBef>
                <a:spcPts val="0"/>
              </a:spcBef>
              <a:buNone/>
              <a:defRPr sz="2000" b="0" i="0" u="none" strike="noStrike" cap="none">
                <a:solidFill>
                  <a:srgbClr val="888888"/>
                </a:solidFill>
                <a:latin typeface="Calibri"/>
                <a:ea typeface="Calibri"/>
                <a:cs typeface="Calibri"/>
                <a:sym typeface="Calibri"/>
              </a:defRPr>
            </a:lvl3pPr>
            <a:lvl4pPr marL="0" marR="0" lvl="3" indent="0" algn="r" rtl="0">
              <a:spcBef>
                <a:spcPts val="0"/>
              </a:spcBef>
              <a:buNone/>
              <a:defRPr sz="2000" b="0" i="0" u="none" strike="noStrike" cap="none">
                <a:solidFill>
                  <a:srgbClr val="888888"/>
                </a:solidFill>
                <a:latin typeface="Calibri"/>
                <a:ea typeface="Calibri"/>
                <a:cs typeface="Calibri"/>
                <a:sym typeface="Calibri"/>
              </a:defRPr>
            </a:lvl4pPr>
            <a:lvl5pPr marL="0" marR="0" lvl="4" indent="0" algn="r" rtl="0">
              <a:spcBef>
                <a:spcPts val="0"/>
              </a:spcBef>
              <a:buNone/>
              <a:defRPr sz="2000" b="0" i="0" u="none" strike="noStrike" cap="none">
                <a:solidFill>
                  <a:srgbClr val="888888"/>
                </a:solidFill>
                <a:latin typeface="Calibri"/>
                <a:ea typeface="Calibri"/>
                <a:cs typeface="Calibri"/>
                <a:sym typeface="Calibri"/>
              </a:defRPr>
            </a:lvl5pPr>
            <a:lvl6pPr marL="0" marR="0" lvl="5" indent="0" algn="r" rtl="0">
              <a:spcBef>
                <a:spcPts val="0"/>
              </a:spcBef>
              <a:buNone/>
              <a:defRPr sz="2000" b="0" i="0" u="none" strike="noStrike" cap="none">
                <a:solidFill>
                  <a:srgbClr val="888888"/>
                </a:solidFill>
                <a:latin typeface="Calibri"/>
                <a:ea typeface="Calibri"/>
                <a:cs typeface="Calibri"/>
                <a:sym typeface="Calibri"/>
              </a:defRPr>
            </a:lvl6pPr>
            <a:lvl7pPr marL="0" marR="0" lvl="6" indent="0" algn="r" rtl="0">
              <a:spcBef>
                <a:spcPts val="0"/>
              </a:spcBef>
              <a:buNone/>
              <a:defRPr sz="2000" b="0" i="0" u="none" strike="noStrike" cap="none">
                <a:solidFill>
                  <a:srgbClr val="888888"/>
                </a:solidFill>
                <a:latin typeface="Calibri"/>
                <a:ea typeface="Calibri"/>
                <a:cs typeface="Calibri"/>
                <a:sym typeface="Calibri"/>
              </a:defRPr>
            </a:lvl7pPr>
            <a:lvl8pPr marL="0" marR="0" lvl="7" indent="0" algn="r" rtl="0">
              <a:spcBef>
                <a:spcPts val="0"/>
              </a:spcBef>
              <a:buNone/>
              <a:defRPr sz="2000" b="0" i="0" u="none" strike="noStrike" cap="none">
                <a:solidFill>
                  <a:srgbClr val="888888"/>
                </a:solidFill>
                <a:latin typeface="Calibri"/>
                <a:ea typeface="Calibri"/>
                <a:cs typeface="Calibri"/>
                <a:sym typeface="Calibri"/>
              </a:defRPr>
            </a:lvl8pPr>
            <a:lvl9pPr marL="0" marR="0" lvl="8" indent="0" algn="r" rtl="0">
              <a:spcBef>
                <a:spcPts val="0"/>
              </a:spcBef>
              <a:buNone/>
              <a:defRPr sz="20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bg-BG"/>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1.png"/><Relationship Id="rId4" Type="http://schemas.openxmlformats.org/officeDocument/2006/relationships/image" Target="../media/image7.png"/><Relationship Id="rId5" Type="http://schemas.openxmlformats.org/officeDocument/2006/relationships/image" Target="../media/image10.jpg"/><Relationship Id="rId6" Type="http://schemas.openxmlformats.org/officeDocument/2006/relationships/hyperlink" Target="https://www.pexels.com/photo/scenic-view-of-agricultural-field-against-sky-during-sunset-325944/"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9.png"/><Relationship Id="rId4" Type="http://schemas.openxmlformats.org/officeDocument/2006/relationships/image" Target="../media/image2.png"/><Relationship Id="rId5" Type="http://schemas.openxmlformats.org/officeDocument/2006/relationships/image" Target="../media/image22.png"/><Relationship Id="rId6" Type="http://schemas.openxmlformats.org/officeDocument/2006/relationships/hyperlink" Target="https://images.pexels.com/photos/9413786/pexels-photo-9413786.jpeg?auto=compress&amp;cs=tinysrgb&amp;w=1260&amp;h=750&amp;dpr=1"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9.png"/><Relationship Id="rId4" Type="http://schemas.openxmlformats.org/officeDocument/2006/relationships/image" Target="../media/image2.png"/><Relationship Id="rId5" Type="http://schemas.openxmlformats.org/officeDocument/2006/relationships/image" Target="../media/image21.png"/><Relationship Id="rId6" Type="http://schemas.openxmlformats.org/officeDocument/2006/relationships/hyperlink" Target="https://images.pexels.com/photos/3825573/pexels-photo-3825573.jpeg?auto=compress&amp;cs=tinysrgb&amp;w=1260&amp;h=750&amp;dpr=1"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9.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9.png"/><Relationship Id="rId4" Type="http://schemas.openxmlformats.org/officeDocument/2006/relationships/image" Target="../media/image2.png"/><Relationship Id="rId10" Type="http://schemas.openxmlformats.org/officeDocument/2006/relationships/hyperlink" Target="https://www.youtube.com/watch?v=XXu15NlOuGo" TargetMode="External"/><Relationship Id="rId9" Type="http://schemas.openxmlformats.org/officeDocument/2006/relationships/hyperlink" Target="https://www.youtube.com/watch?v=slQRWbRE8VI&amp;t=1s" TargetMode="External"/><Relationship Id="rId5" Type="http://schemas.openxmlformats.org/officeDocument/2006/relationships/hyperlink" Target="http://www.youtube.com/watch?v=XXu15NlOuGo" TargetMode="External"/><Relationship Id="rId6" Type="http://schemas.openxmlformats.org/officeDocument/2006/relationships/image" Target="../media/image20.jpg"/><Relationship Id="rId7" Type="http://schemas.openxmlformats.org/officeDocument/2006/relationships/hyperlink" Target="http://www.youtube.com/watch?v=slQRWbRE8VI" TargetMode="External"/><Relationship Id="rId8" Type="http://schemas.openxmlformats.org/officeDocument/2006/relationships/image" Target="../media/image17.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7.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png"/><Relationship Id="rId4" Type="http://schemas.openxmlformats.org/officeDocument/2006/relationships/image" Target="../media/image9.png"/><Relationship Id="rId5"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9.png"/><Relationship Id="rId4" Type="http://schemas.openxmlformats.org/officeDocument/2006/relationships/image" Target="../media/image2.png"/><Relationship Id="rId5" Type="http://schemas.openxmlformats.org/officeDocument/2006/relationships/image" Target="../media/image13.jpg"/><Relationship Id="rId6" Type="http://schemas.openxmlformats.org/officeDocument/2006/relationships/hyperlink" Target="https://images.pexels.com/photos/2132051/pexels-photo-2132051.jpeg?auto=compress&amp;cs=tinysrgb&amp;w=1260&amp;h=750&amp;dpr=1"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hyperlink" Target="https://agriculture.ec.europa.eu/sustainability/economic-sustainability/bioeconomy/agricultural-biomass_en" TargetMode="External"/><Relationship Id="rId4" Type="http://schemas.openxmlformats.org/officeDocument/2006/relationships/hyperlink" Target="https://www.sciencedirect.com/science/article/pii/S2211912418301366" TargetMode="External"/><Relationship Id="rId5" Type="http://schemas.openxmlformats.org/officeDocument/2006/relationships/image" Target="../media/image9.png"/><Relationship Id="rId6" Type="http://schemas.openxmlformats.org/officeDocument/2006/relationships/image" Target="../media/image2.png"/><Relationship Id="rId7"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9.png"/><Relationship Id="rId4" Type="http://schemas.openxmlformats.org/officeDocument/2006/relationships/image" Target="../media/image2.png"/><Relationship Id="rId5" Type="http://schemas.openxmlformats.org/officeDocument/2006/relationships/image" Target="../media/image12.png"/><Relationship Id="rId6" Type="http://schemas.openxmlformats.org/officeDocument/2006/relationships/hyperlink" Target="https://images.pexels.com/photos/163752/harvest-grain-combine-arable-farming-163752.jpeg?cs=srgb&amp;dl=pexels-pixabay-163752.jpg&amp;fm=jpg"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9.png"/><Relationship Id="rId4" Type="http://schemas.openxmlformats.org/officeDocument/2006/relationships/image" Target="../media/image2.png"/><Relationship Id="rId5" Type="http://schemas.openxmlformats.org/officeDocument/2006/relationships/image" Target="../media/image18.png"/><Relationship Id="rId6" Type="http://schemas.openxmlformats.org/officeDocument/2006/relationships/hyperlink" Target="https://cdn.pixabay.com/photo/2014/07/31/11/00/dung-406217_960_720.jpg" TargetMode="External"/><Relationship Id="rId7"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9.png"/><Relationship Id="rId4" Type="http://schemas.openxmlformats.org/officeDocument/2006/relationships/image" Target="../media/image2.png"/><Relationship Id="rId5" Type="http://schemas.openxmlformats.org/officeDocument/2006/relationships/image" Target="../media/image15.jpg"/><Relationship Id="rId6" Type="http://schemas.openxmlformats.org/officeDocument/2006/relationships/hyperlink" Target="https://images.pexels.com/photos/207489/pexels-photo-207489.jpeg?auto=compress&amp;cs=tinysrgb&amp;w=1260&amp;h=750&amp;dpr=1"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9.png"/><Relationship Id="rId4" Type="http://schemas.openxmlformats.org/officeDocument/2006/relationships/image" Target="../media/image2.png"/><Relationship Id="rId5" Type="http://schemas.openxmlformats.org/officeDocument/2006/relationships/image" Target="../media/image19.png"/><Relationship Id="rId6" Type="http://schemas.openxmlformats.org/officeDocument/2006/relationships/hyperlink" Target="https://images.pexels.com/photos/207247/pexels-photo-207247.jpeg?auto=compress&amp;cs=tinysrgb&amp;w=1260&amp;h=750&amp;dpr=1"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pic>
        <p:nvPicPr>
          <p:cNvPr id="88" name="Google Shape;88;p1" descr="Text&#10;&#10;Description automatically generated with medium confidence"/>
          <p:cNvPicPr preferRelativeResize="0"/>
          <p:nvPr/>
        </p:nvPicPr>
        <p:blipFill rotWithShape="1">
          <a:blip r:embed="rId3">
            <a:alphaModFix/>
          </a:blip>
          <a:srcRect l="0" t="0" r="0" b="0"/>
          <a:stretch/>
        </p:blipFill>
        <p:spPr>
          <a:xfrm>
            <a:off x="474118" y="1018962"/>
            <a:ext cx="5041312" cy="2422243"/>
          </a:xfrm>
          <a:prstGeom prst="rect">
            <a:avLst/>
          </a:prstGeom>
          <a:noFill/>
          <a:ln>
            <a:noFill/>
          </a:ln>
        </p:spPr>
      </p:pic>
      <p:pic>
        <p:nvPicPr>
          <p:cNvPr id="89" name="Google Shape;89;p1" descr="Graphical user interface, text&#10;&#10;Description automatically generated"/>
          <p:cNvPicPr preferRelativeResize="0"/>
          <p:nvPr/>
        </p:nvPicPr>
        <p:blipFill rotWithShape="1">
          <a:blip r:embed="rId4">
            <a:alphaModFix/>
          </a:blip>
          <a:srcRect l="0" t="0" r="0" b="0"/>
          <a:stretch/>
        </p:blipFill>
        <p:spPr>
          <a:xfrm>
            <a:off x="1232648" y="9021713"/>
            <a:ext cx="5165965" cy="1083795"/>
          </a:xfrm>
          <a:prstGeom prst="rect">
            <a:avLst/>
          </a:prstGeom>
          <a:noFill/>
          <a:ln>
            <a:noFill/>
          </a:ln>
        </p:spPr>
      </p:pic>
      <p:sp>
        <p:nvSpPr>
          <p:cNvPr id="90" name="Google Shape;90;p1"/>
          <p:cNvSpPr/>
          <p:nvPr/>
        </p:nvSpPr>
        <p:spPr>
          <a:xfrm>
            <a:off x="0" y="8488017"/>
            <a:ext cx="20574000" cy="1788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b="0" i="0" u="none" strike="noStrike" cap="none">
              <a:solidFill>
                <a:schemeClr val="lt1"/>
              </a:solidFill>
              <a:latin typeface="Calibri"/>
              <a:ea typeface="Calibri"/>
              <a:cs typeface="Calibri"/>
              <a:sym typeface="Calibri"/>
            </a:endParaRPr>
          </a:p>
        </p:txBody>
      </p:sp>
      <p:sp>
        <p:nvSpPr>
          <p:cNvPr id="91" name="Google Shape;91;p1"/>
          <p:cNvSpPr/>
          <p:nvPr/>
        </p:nvSpPr>
        <p:spPr>
          <a:xfrm>
            <a:off x="0" y="485267"/>
            <a:ext cx="5970900" cy="1788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b="0" i="0" u="none" strike="noStrike" cap="none">
              <a:solidFill>
                <a:schemeClr val="lt1"/>
              </a:solidFill>
              <a:latin typeface="Calibri"/>
              <a:ea typeface="Calibri"/>
              <a:cs typeface="Calibri"/>
              <a:sym typeface="Calibri"/>
            </a:endParaRPr>
          </a:p>
        </p:txBody>
      </p:sp>
      <p:sp>
        <p:nvSpPr>
          <p:cNvPr id="92" name="Google Shape;92;p1"/>
          <p:cNvSpPr/>
          <p:nvPr/>
        </p:nvSpPr>
        <p:spPr>
          <a:xfrm>
            <a:off x="6926955" y="485267"/>
            <a:ext cx="6720000" cy="1788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b="0" i="0" u="none" strike="noStrike" cap="none">
              <a:solidFill>
                <a:schemeClr val="lt1"/>
              </a:solidFill>
              <a:latin typeface="Calibri"/>
              <a:ea typeface="Calibri"/>
              <a:cs typeface="Calibri"/>
              <a:sym typeface="Calibri"/>
            </a:endParaRPr>
          </a:p>
        </p:txBody>
      </p:sp>
      <p:sp>
        <p:nvSpPr>
          <p:cNvPr id="93" name="Google Shape;93;p1"/>
          <p:cNvSpPr/>
          <p:nvPr/>
        </p:nvSpPr>
        <p:spPr>
          <a:xfrm>
            <a:off x="14603073" y="485267"/>
            <a:ext cx="5970900" cy="1788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b="0" i="0" u="none" strike="noStrike" cap="none">
              <a:solidFill>
                <a:schemeClr val="lt1"/>
              </a:solidFill>
              <a:latin typeface="Calibri"/>
              <a:ea typeface="Calibri"/>
              <a:cs typeface="Calibri"/>
              <a:sym typeface="Calibri"/>
            </a:endParaRPr>
          </a:p>
        </p:txBody>
      </p:sp>
      <p:sp>
        <p:nvSpPr>
          <p:cNvPr id="94" name="Google Shape;94;p1"/>
          <p:cNvSpPr txBox="1"/>
          <p:nvPr/>
        </p:nvSpPr>
        <p:spPr>
          <a:xfrm>
            <a:off x="1232645" y="3666550"/>
            <a:ext cx="10717800" cy="28590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bg-BG" sz="8800" b="1">
                <a:solidFill>
                  <a:srgbClr val="056839"/>
                </a:solidFill>
                <a:latin typeface="Calibri"/>
                <a:ea typeface="Calibri"/>
                <a:cs typeface="Calibri"/>
                <a:sym typeface="Calibri"/>
              </a:rPr>
              <a:t>Biomassi </a:t>
            </a:r>
            <a:r>
              <a:rPr lang="bg-BG" sz="8800" b="1" i="0" u="none" strike="noStrike" cap="none">
                <a:solidFill>
                  <a:srgbClr val="056839"/>
                </a:solidFill>
                <a:latin typeface="Calibri"/>
                <a:ea typeface="Calibri"/>
                <a:cs typeface="Calibri"/>
                <a:sym typeface="Calibri"/>
              </a:rPr>
              <a:t>tootmine ja majandamine</a:t>
            </a:r>
            <a:endParaRPr sz="8800" b="1">
              <a:solidFill>
                <a:srgbClr val="056839"/>
              </a:solidFill>
              <a:latin typeface="Calibri"/>
              <a:ea typeface="Calibri"/>
              <a:cs typeface="Calibri"/>
              <a:sym typeface="Calibri"/>
            </a:endParaRPr>
          </a:p>
        </p:txBody>
      </p:sp>
      <p:pic>
        <p:nvPicPr>
          <p:cNvPr id="95" name="Google Shape;95;p1"/>
          <p:cNvPicPr preferRelativeResize="0"/>
          <p:nvPr/>
        </p:nvPicPr>
        <p:blipFill rotWithShape="1">
          <a:blip r:embed="rId5">
            <a:alphaModFix/>
          </a:blip>
          <a:srcRect l="0" t="0" r="0" b="0"/>
          <a:stretch/>
        </p:blipFill>
        <p:spPr>
          <a:xfrm>
            <a:off x="12738328" y="1752344"/>
            <a:ext cx="6319356" cy="4211852"/>
          </a:xfrm>
          <a:prstGeom prst="rect">
            <a:avLst/>
          </a:prstGeom>
          <a:noFill/>
          <a:ln>
            <a:noFill/>
          </a:ln>
        </p:spPr>
      </p:pic>
      <p:sp>
        <p:nvSpPr>
          <p:cNvPr id="96" name="Google Shape;96;p1"/>
          <p:cNvSpPr txBox="1"/>
          <p:nvPr/>
        </p:nvSpPr>
        <p:spPr>
          <a:xfrm>
            <a:off x="1083587" y="6750924"/>
            <a:ext cx="13848900" cy="9504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bg-BG" sz="5200" b="1">
                <a:solidFill>
                  <a:srgbClr val="056839"/>
                </a:solidFill>
                <a:latin typeface="Calibri"/>
                <a:ea typeface="Calibri"/>
                <a:cs typeface="Calibri"/>
                <a:sym typeface="Calibri"/>
              </a:rPr>
              <a:t>Märksõnad: "Koolitus": </a:t>
            </a:r>
            <a:r>
              <a:rPr lang="bg-BG" sz="4200" b="1">
                <a:solidFill>
                  <a:srgbClr val="056839"/>
                </a:solidFill>
                <a:latin typeface="Calibri"/>
                <a:ea typeface="Calibri"/>
                <a:cs typeface="Calibri"/>
                <a:sym typeface="Calibri"/>
              </a:rPr>
              <a:t>Biomass, biokütus, biogaas, kompostimine</a:t>
            </a:r>
            <a:endParaRPr sz="4200" b="1">
              <a:solidFill>
                <a:srgbClr val="056839"/>
              </a:solidFill>
              <a:latin typeface="Calibri"/>
              <a:ea typeface="Calibri"/>
              <a:cs typeface="Calibri"/>
              <a:sym typeface="Calibri"/>
            </a:endParaRPr>
          </a:p>
        </p:txBody>
      </p:sp>
      <p:sp>
        <p:nvSpPr>
          <p:cNvPr id="97" name="Google Shape;97;p1"/>
          <p:cNvSpPr txBox="1"/>
          <p:nvPr/>
        </p:nvSpPr>
        <p:spPr>
          <a:xfrm>
            <a:off x="12738347" y="6021638"/>
            <a:ext cx="7109400" cy="1135200"/>
          </a:xfrm>
          <a:prstGeom prst="rect">
            <a:avLst/>
          </a:prstGeom>
          <a:noFill/>
          <a:ln>
            <a:noFill/>
          </a:ln>
        </p:spPr>
        <p:txBody>
          <a:bodyPr spcFirstLastPara="1" wrap="square" lIns="148575" tIns="74275" rIns="148575" bIns="74275" anchor="t" anchorCtr="0">
            <a:spAutoFit/>
          </a:bodyPr>
          <a:lstStyle/>
          <a:p>
            <a:pPr marL="0" lvl="0" indent="0" algn="l" rtl="0">
              <a:spcBef>
                <a:spcPts val="0"/>
              </a:spcBef>
              <a:spcAft>
                <a:spcPts val="0"/>
              </a:spcAft>
              <a:buClr>
                <a:schemeClr val="dk1"/>
              </a:buClr>
              <a:buFont typeface="Arial"/>
              <a:buNone/>
            </a:pPr>
            <a:r>
              <a:rPr lang="bg-BG" sz="1600">
                <a:solidFill>
                  <a:schemeClr val="dk1"/>
                </a:solidFill>
                <a:latin typeface="Calibri"/>
                <a:ea typeface="Calibri"/>
                <a:cs typeface="Calibri"/>
                <a:sym typeface="Calibri"/>
              </a:rPr>
              <a:t>Foto</a:t>
            </a:r>
            <a:r>
              <a:rPr lang="bg-BG" sz="1600" u="sng">
                <a:solidFill>
                  <a:schemeClr val="hlink"/>
                </a:solidFill>
                <a:latin typeface="Calibri"/>
                <a:ea typeface="Calibri"/>
                <a:cs typeface="Calibri"/>
                <a:sym typeface="Calibri"/>
                <a:hlinkClick r:id="rId6"/>
              </a:rPr>
              <a:t>:</a:t>
            </a:r>
            <a:r>
              <a:rPr lang="bg-BG" sz="1600">
                <a:solidFill>
                  <a:schemeClr val="dk1"/>
                </a:solidFill>
                <a:latin typeface="Calibri"/>
                <a:ea typeface="Calibri"/>
                <a:cs typeface="Calibri"/>
                <a:sym typeface="Calibri"/>
              </a:rPr>
              <a:t> Pixabay: </a:t>
            </a:r>
            <a:r>
              <a:rPr lang="bg-BG" sz="1600" u="sng">
                <a:solidFill>
                  <a:schemeClr val="hlink"/>
                </a:solidFill>
                <a:latin typeface="Calibri"/>
                <a:ea typeface="Calibri"/>
                <a:cs typeface="Calibri"/>
                <a:sym typeface="Calibri"/>
                <a:hlinkClick r:id="rId6"/>
              </a:rPr>
              <a:t>https:</a:t>
            </a:r>
            <a:r>
              <a:rPr lang="bg-BG" sz="1600">
                <a:solidFill>
                  <a:schemeClr val="dk1"/>
                </a:solidFill>
                <a:latin typeface="Calibri"/>
                <a:ea typeface="Calibri"/>
                <a:cs typeface="Calibri"/>
                <a:sym typeface="Calibri"/>
              </a:rPr>
              <a:t>//www.pexels.com/photo/scenic-view-of-agricultural-field-against-sky-during-sunset-325944/ </a:t>
            </a:r>
            <a:endParaRPr sz="2300">
              <a:solidFill>
                <a:schemeClr val="dk1"/>
              </a:solidFill>
            </a:endParaRPr>
          </a:p>
          <a:p>
            <a:pPr marL="0" marR="0" lvl="0" indent="0" algn="l" rtl="0">
              <a:spcBef>
                <a:spcPts val="0"/>
              </a:spcBef>
              <a:spcAft>
                <a:spcPts val="0"/>
              </a:spcAft>
              <a:buNone/>
            </a:pPr>
            <a:r>
              <a:t/>
            </a:r>
            <a:endParaRPr sz="1600">
              <a:solidFill>
                <a:schemeClr val="dk1"/>
              </a:solidFill>
              <a:latin typeface="Calibri"/>
              <a:ea typeface="Calibri"/>
              <a:cs typeface="Calibri"/>
              <a:sym typeface="Calibri"/>
            </a:endParaRPr>
          </a:p>
        </p:txBody>
      </p:sp>
      <p:sp>
        <p:nvSpPr>
          <p:cNvPr id="98" name="Google Shape;98;p1"/>
          <p:cNvSpPr txBox="1"/>
          <p:nvPr/>
        </p:nvSpPr>
        <p:spPr>
          <a:xfrm>
            <a:off x="7582228" y="9021713"/>
            <a:ext cx="7821600" cy="8427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bg-BG" sz="1500">
                <a:solidFill>
                  <a:schemeClr val="dk1"/>
                </a:solidFill>
                <a:latin typeface="Calibri"/>
                <a:ea typeface="Calibri"/>
                <a:cs typeface="Calibri"/>
                <a:sym typeface="Calibri"/>
              </a:rPr>
              <a:t>Euroopa Komisjoni toetus käesoleva väljaande koostamisele ei tähenda selle sisu heakskiitmist, kuna see kajastab üksnes autorite seisukohti, ning komisjon ei vastuta selles sisalduva teabe võimaliku kasutamise eest.</a:t>
            </a:r>
            <a:endParaRPr sz="1500">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6" name="Shape 206"/>
        <p:cNvGrpSpPr/>
        <p:nvPr/>
      </p:nvGrpSpPr>
      <p:grpSpPr>
        <a:xfrm>
          <a:off x="0" y="0"/>
          <a:ext cx="0" cy="0"/>
          <a:chOff x="0" y="0"/>
          <a:chExt cx="0" cy="0"/>
        </a:xfrm>
      </p:grpSpPr>
      <p:sp>
        <p:nvSpPr>
          <p:cNvPr id="207" name="Google Shape;207;p10"/>
          <p:cNvSpPr txBox="1"/>
          <p:nvPr/>
        </p:nvSpPr>
        <p:spPr>
          <a:xfrm>
            <a:off x="1034414" y="626844"/>
            <a:ext cx="15630000" cy="10581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bg-BG" sz="5900" b="1">
                <a:solidFill>
                  <a:srgbClr val="056839"/>
                </a:solidFill>
                <a:latin typeface="Calibri"/>
                <a:ea typeface="Calibri"/>
                <a:cs typeface="Calibri"/>
                <a:sym typeface="Calibri"/>
              </a:rPr>
              <a:t>Teema 3: Biomassi jäätmekäitlus</a:t>
            </a:r>
            <a:endParaRPr sz="5900" b="1">
              <a:solidFill>
                <a:srgbClr val="056839"/>
              </a:solidFill>
              <a:latin typeface="Calibri"/>
              <a:ea typeface="Calibri"/>
              <a:cs typeface="Calibri"/>
              <a:sym typeface="Calibri"/>
            </a:endParaRPr>
          </a:p>
        </p:txBody>
      </p:sp>
      <p:sp>
        <p:nvSpPr>
          <p:cNvPr id="208" name="Google Shape;208;p10"/>
          <p:cNvSpPr txBox="1"/>
          <p:nvPr/>
        </p:nvSpPr>
        <p:spPr>
          <a:xfrm>
            <a:off x="1034414" y="2865774"/>
            <a:ext cx="7874700" cy="3667200"/>
          </a:xfrm>
          <a:prstGeom prst="rect">
            <a:avLst/>
          </a:prstGeom>
          <a:noFill/>
          <a:ln>
            <a:noFill/>
          </a:ln>
        </p:spPr>
        <p:txBody>
          <a:bodyPr spcFirstLastPara="1" wrap="square" lIns="148575" tIns="74275" rIns="148575" bIns="74275" anchor="t" anchorCtr="0">
            <a:spAutoFit/>
          </a:bodyPr>
          <a:lstStyle/>
          <a:p>
            <a:pPr marL="0" marR="0" lvl="0" indent="0" algn="just" rtl="0">
              <a:lnSpc>
                <a:spcPct val="150000"/>
              </a:lnSpc>
              <a:spcBef>
                <a:spcPts val="0"/>
              </a:spcBef>
              <a:spcAft>
                <a:spcPts val="0"/>
              </a:spcAft>
              <a:buNone/>
            </a:pPr>
            <a:r>
              <a:rPr lang="bg-BG" sz="4600" b="1">
                <a:solidFill>
                  <a:srgbClr val="056839"/>
                </a:solidFill>
                <a:latin typeface="Calibri"/>
                <a:ea typeface="Calibri"/>
                <a:cs typeface="Calibri"/>
                <a:sym typeface="Calibri"/>
              </a:rPr>
              <a:t>3.2. Kompostimine</a:t>
            </a:r>
            <a:endParaRPr sz="4600" b="1">
              <a:solidFill>
                <a:srgbClr val="056839"/>
              </a:solidFill>
              <a:latin typeface="Calibri"/>
              <a:ea typeface="Calibri"/>
              <a:cs typeface="Calibri"/>
              <a:sym typeface="Calibri"/>
            </a:endParaRPr>
          </a:p>
          <a:p>
            <a:pPr marL="0" marR="0" lvl="0" indent="0" algn="just" rtl="0">
              <a:lnSpc>
                <a:spcPct val="150000"/>
              </a:lnSpc>
              <a:spcBef>
                <a:spcPts val="0"/>
              </a:spcBef>
              <a:spcAft>
                <a:spcPts val="0"/>
              </a:spcAft>
              <a:buNone/>
            </a:pPr>
            <a:r>
              <a:rPr lang="bg-BG" sz="2900" b="1">
                <a:solidFill>
                  <a:srgbClr val="056839"/>
                </a:solidFill>
                <a:latin typeface="Calibri"/>
                <a:ea typeface="Calibri"/>
                <a:cs typeface="Calibri"/>
                <a:sym typeface="Calibri"/>
              </a:rPr>
              <a:t>Kompostimine </a:t>
            </a:r>
            <a:r>
              <a:rPr lang="bg-BG" sz="2900">
                <a:solidFill>
                  <a:srgbClr val="056839"/>
                </a:solidFill>
                <a:latin typeface="Calibri"/>
                <a:ea typeface="Calibri"/>
                <a:cs typeface="Calibri"/>
                <a:sym typeface="Calibri"/>
              </a:rPr>
              <a:t>muudab biolagunevad jäätmed kompostiks, mis on ohutu inimestele, loomadele ja taimedele ning mida kasutatakse peamiselt väetisena või mullaparandusainena.</a:t>
            </a:r>
            <a:endParaRPr sz="2300"/>
          </a:p>
        </p:txBody>
      </p:sp>
      <p:sp>
        <p:nvSpPr>
          <p:cNvPr id="209" name="Google Shape;209;p10"/>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210" name="Google Shape;210;p10"/>
          <p:cNvSpPr/>
          <p:nvPr/>
        </p:nvSpPr>
        <p:spPr>
          <a:xfrm rot="-5400000">
            <a:off x="15308685" y="5021698"/>
            <a:ext cx="102867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211" name="Google Shape;211;p10"/>
          <p:cNvSpPr/>
          <p:nvPr/>
        </p:nvSpPr>
        <p:spPr>
          <a:xfrm>
            <a:off x="1034414" y="1758444"/>
            <a:ext cx="59709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pic>
        <p:nvPicPr>
          <p:cNvPr id="212" name="Google Shape;212;p10" descr="Logo&#10;&#10;Description automatically generated"/>
          <p:cNvPicPr preferRelativeResize="0"/>
          <p:nvPr/>
        </p:nvPicPr>
        <p:blipFill rotWithShape="1">
          <a:blip r:embed="rId3">
            <a:alphaModFix/>
          </a:blip>
          <a:srcRect l="0" t="0" r="0" b="0"/>
          <a:stretch/>
        </p:blipFill>
        <p:spPr>
          <a:xfrm>
            <a:off x="279021" y="9106292"/>
            <a:ext cx="2025614" cy="996885"/>
          </a:xfrm>
          <a:prstGeom prst="rect">
            <a:avLst/>
          </a:prstGeom>
          <a:noFill/>
          <a:ln>
            <a:noFill/>
          </a:ln>
        </p:spPr>
      </p:pic>
      <p:pic>
        <p:nvPicPr>
          <p:cNvPr id="213" name="Google Shape;213;p10" descr="Graphical user interface, text&#10;&#10;Description automatically generated"/>
          <p:cNvPicPr preferRelativeResize="0"/>
          <p:nvPr/>
        </p:nvPicPr>
        <p:blipFill rotWithShape="1">
          <a:blip r:embed="rId4">
            <a:alphaModFix/>
          </a:blip>
          <a:srcRect l="0" t="0" r="0" b="0"/>
          <a:stretch/>
        </p:blipFill>
        <p:spPr>
          <a:xfrm>
            <a:off x="3131911" y="9240848"/>
            <a:ext cx="3468962" cy="727772"/>
          </a:xfrm>
          <a:prstGeom prst="rect">
            <a:avLst/>
          </a:prstGeom>
          <a:noFill/>
          <a:ln>
            <a:noFill/>
          </a:ln>
        </p:spPr>
      </p:pic>
      <p:pic>
        <p:nvPicPr>
          <p:cNvPr id="214" name="Google Shape;214;p10"/>
          <p:cNvPicPr preferRelativeResize="0"/>
          <p:nvPr/>
        </p:nvPicPr>
        <p:blipFill rotWithShape="1">
          <a:blip r:embed="rId5">
            <a:alphaModFix/>
          </a:blip>
          <a:srcRect l="0" t="0" r="0" b="0"/>
          <a:stretch/>
        </p:blipFill>
        <p:spPr>
          <a:xfrm>
            <a:off x="12213173" y="1534016"/>
            <a:ext cx="4812846" cy="7219269"/>
          </a:xfrm>
          <a:prstGeom prst="rect">
            <a:avLst/>
          </a:prstGeom>
          <a:noFill/>
          <a:ln>
            <a:noFill/>
          </a:ln>
        </p:spPr>
      </p:pic>
      <p:sp>
        <p:nvSpPr>
          <p:cNvPr id="215" name="Google Shape;215;p10"/>
          <p:cNvSpPr txBox="1"/>
          <p:nvPr/>
        </p:nvSpPr>
        <p:spPr>
          <a:xfrm>
            <a:off x="11945525" y="8900500"/>
            <a:ext cx="5521500" cy="1408500"/>
          </a:xfrm>
          <a:prstGeom prst="rect">
            <a:avLst/>
          </a:prstGeom>
          <a:noFill/>
          <a:ln>
            <a:noFill/>
          </a:ln>
        </p:spPr>
        <p:txBody>
          <a:bodyPr spcFirstLastPara="1" wrap="square" lIns="148575" tIns="148575" rIns="148575" bIns="148575" anchor="t" anchorCtr="0">
            <a:spAutoFit/>
          </a:bodyPr>
          <a:lstStyle/>
          <a:p>
            <a:pPr marL="0" lvl="0" indent="0" algn="l" rtl="0">
              <a:spcBef>
                <a:spcPts val="0"/>
              </a:spcBef>
              <a:spcAft>
                <a:spcPts val="0"/>
              </a:spcAft>
              <a:buNone/>
            </a:pPr>
            <a:r>
              <a:rPr lang="bg-BG" sz="1800"/>
              <a:t>Foto Pexelsist</a:t>
            </a:r>
            <a:endParaRPr sz="1800"/>
          </a:p>
          <a:p>
            <a:pPr marL="0" lvl="0" indent="0" algn="l" rtl="0">
              <a:spcBef>
                <a:spcPts val="0"/>
              </a:spcBef>
              <a:spcAft>
                <a:spcPts val="0"/>
              </a:spcAft>
              <a:buNone/>
            </a:pPr>
            <a:r>
              <a:rPr lang="bg-BG" sz="1800" u="sng">
                <a:solidFill>
                  <a:schemeClr val="hlink"/>
                </a:solidFill>
                <a:hlinkClick r:id="rId6"/>
              </a:rPr>
              <a:t>https://images.pexels.com/photos/9413786/pexels-photo-9413786.jpeg?auto=compress&amp;cs=tinysrgb&amp;w=1260&amp;h=750&amp;dpr=1 </a:t>
            </a:r>
            <a:endParaRPr sz="23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0" name="Shape 220"/>
        <p:cNvGrpSpPr/>
        <p:nvPr/>
      </p:nvGrpSpPr>
      <p:grpSpPr>
        <a:xfrm>
          <a:off x="0" y="0"/>
          <a:ext cx="0" cy="0"/>
          <a:chOff x="0" y="0"/>
          <a:chExt cx="0" cy="0"/>
        </a:xfrm>
      </p:grpSpPr>
      <p:sp>
        <p:nvSpPr>
          <p:cNvPr id="221" name="Google Shape;221;p11"/>
          <p:cNvSpPr txBox="1"/>
          <p:nvPr/>
        </p:nvSpPr>
        <p:spPr>
          <a:xfrm>
            <a:off x="1034414" y="626844"/>
            <a:ext cx="15630000" cy="10581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bg-BG" sz="5900" b="1">
                <a:solidFill>
                  <a:srgbClr val="056839"/>
                </a:solidFill>
                <a:latin typeface="Calibri"/>
                <a:ea typeface="Calibri"/>
                <a:cs typeface="Calibri"/>
                <a:sym typeface="Calibri"/>
              </a:rPr>
              <a:t>Teema 3: Biomassi jäätmekäitlus</a:t>
            </a:r>
            <a:endParaRPr sz="5900" b="1">
              <a:solidFill>
                <a:srgbClr val="056839"/>
              </a:solidFill>
              <a:latin typeface="Calibri"/>
              <a:ea typeface="Calibri"/>
              <a:cs typeface="Calibri"/>
              <a:sym typeface="Calibri"/>
            </a:endParaRPr>
          </a:p>
        </p:txBody>
      </p:sp>
      <p:sp>
        <p:nvSpPr>
          <p:cNvPr id="222" name="Google Shape;222;p11"/>
          <p:cNvSpPr txBox="1"/>
          <p:nvPr/>
        </p:nvSpPr>
        <p:spPr>
          <a:xfrm>
            <a:off x="872715" y="2379622"/>
            <a:ext cx="12265500" cy="5006400"/>
          </a:xfrm>
          <a:prstGeom prst="rect">
            <a:avLst/>
          </a:prstGeom>
          <a:noFill/>
          <a:ln>
            <a:noFill/>
          </a:ln>
        </p:spPr>
        <p:txBody>
          <a:bodyPr spcFirstLastPara="1" wrap="square" lIns="148575" tIns="74275" rIns="148575" bIns="74275" anchor="t" anchorCtr="0">
            <a:spAutoFit/>
          </a:bodyPr>
          <a:lstStyle/>
          <a:p>
            <a:pPr marL="0" marR="0" lvl="0" indent="0" algn="just" rtl="0">
              <a:lnSpc>
                <a:spcPct val="150000"/>
              </a:lnSpc>
              <a:spcBef>
                <a:spcPts val="0"/>
              </a:spcBef>
              <a:spcAft>
                <a:spcPts val="0"/>
              </a:spcAft>
              <a:buNone/>
            </a:pPr>
            <a:r>
              <a:rPr lang="bg-BG" sz="4600" b="1">
                <a:solidFill>
                  <a:srgbClr val="056839"/>
                </a:solidFill>
                <a:latin typeface="Calibri"/>
                <a:ea typeface="Calibri"/>
                <a:cs typeface="Calibri"/>
                <a:sym typeface="Calibri"/>
              </a:rPr>
              <a:t>3.3. Bioloogiliselt aktiivsete ainete tootmine</a:t>
            </a:r>
            <a:endParaRPr sz="4600" b="1">
              <a:solidFill>
                <a:srgbClr val="056839"/>
              </a:solidFill>
              <a:latin typeface="Calibri"/>
              <a:ea typeface="Calibri"/>
              <a:cs typeface="Calibri"/>
              <a:sym typeface="Calibri"/>
            </a:endParaRPr>
          </a:p>
          <a:p>
            <a:pPr marL="0" marR="0" lvl="0" indent="0" algn="just" rtl="0">
              <a:lnSpc>
                <a:spcPct val="150000"/>
              </a:lnSpc>
              <a:spcBef>
                <a:spcPts val="0"/>
              </a:spcBef>
              <a:spcAft>
                <a:spcPts val="0"/>
              </a:spcAft>
              <a:buNone/>
            </a:pPr>
            <a:r>
              <a:rPr lang="bg-BG" sz="2900" b="1">
                <a:solidFill>
                  <a:srgbClr val="056839"/>
                </a:solidFill>
                <a:latin typeface="Calibri"/>
                <a:ea typeface="Calibri"/>
                <a:cs typeface="Calibri"/>
                <a:sym typeface="Calibri"/>
              </a:rPr>
              <a:t>Uute biopõhiste retseptide </a:t>
            </a:r>
            <a:r>
              <a:rPr lang="bg-BG" sz="2900">
                <a:solidFill>
                  <a:srgbClr val="056839"/>
                </a:solidFill>
                <a:latin typeface="Calibri"/>
                <a:ea typeface="Calibri"/>
                <a:cs typeface="Calibri"/>
                <a:sym typeface="Calibri"/>
              </a:rPr>
              <a:t>väljatöötamine </a:t>
            </a:r>
            <a:r>
              <a:rPr lang="bg-BG" sz="2900">
                <a:solidFill>
                  <a:srgbClr val="056839"/>
                </a:solidFill>
                <a:latin typeface="Calibri"/>
                <a:ea typeface="Calibri"/>
                <a:cs typeface="Calibri"/>
                <a:sym typeface="Calibri"/>
              </a:rPr>
              <a:t>- Toiduainetööstuse kõrvalvoogude ärakasutamist keskkonnasõbralike ja kulutõhusate tehnoloogiate rakendamise kaudu peetakse oluliseks teeks jäätmeteta tootmise suunas. Näiteks </a:t>
            </a:r>
            <a:r>
              <a:rPr lang="bg-BG" sz="2900" b="1">
                <a:solidFill>
                  <a:srgbClr val="056839"/>
                </a:solidFill>
                <a:latin typeface="Calibri"/>
                <a:ea typeface="Calibri"/>
                <a:cs typeface="Calibri"/>
                <a:sym typeface="Calibri"/>
              </a:rPr>
              <a:t>polüfenoolide tootmine </a:t>
            </a:r>
            <a:r>
              <a:rPr lang="bg-BG" sz="2900">
                <a:solidFill>
                  <a:srgbClr val="056839"/>
                </a:solidFill>
                <a:latin typeface="Calibri"/>
                <a:ea typeface="Calibri"/>
                <a:cs typeface="Calibri"/>
                <a:sym typeface="Calibri"/>
              </a:rPr>
              <a:t>- ainete, millel on mitmekülgsed omadused, näiteks pikaajaline kaitse südame- ja veresoonkonnahaiguste eest, antioksüdantide ja põletikuvastane toime. Dimitris P. Makris, 201</a:t>
            </a:r>
            <a:endParaRPr sz="2300"/>
          </a:p>
        </p:txBody>
      </p:sp>
      <p:sp>
        <p:nvSpPr>
          <p:cNvPr id="223" name="Google Shape;223;p11"/>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224" name="Google Shape;224;p11"/>
          <p:cNvSpPr/>
          <p:nvPr/>
        </p:nvSpPr>
        <p:spPr>
          <a:xfrm rot="-5400000">
            <a:off x="15308685" y="5021698"/>
            <a:ext cx="102867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225" name="Google Shape;225;p11"/>
          <p:cNvSpPr/>
          <p:nvPr/>
        </p:nvSpPr>
        <p:spPr>
          <a:xfrm>
            <a:off x="1034414" y="1758444"/>
            <a:ext cx="59709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pic>
        <p:nvPicPr>
          <p:cNvPr id="226" name="Google Shape;226;p11" descr="Logo&#10;&#10;Description automatically generated"/>
          <p:cNvPicPr preferRelativeResize="0"/>
          <p:nvPr/>
        </p:nvPicPr>
        <p:blipFill rotWithShape="1">
          <a:blip r:embed="rId3">
            <a:alphaModFix/>
          </a:blip>
          <a:srcRect l="0" t="0" r="0" b="0"/>
          <a:stretch/>
        </p:blipFill>
        <p:spPr>
          <a:xfrm>
            <a:off x="279021" y="9106292"/>
            <a:ext cx="2025614" cy="996885"/>
          </a:xfrm>
          <a:prstGeom prst="rect">
            <a:avLst/>
          </a:prstGeom>
          <a:noFill/>
          <a:ln>
            <a:noFill/>
          </a:ln>
        </p:spPr>
      </p:pic>
      <p:pic>
        <p:nvPicPr>
          <p:cNvPr id="227" name="Google Shape;227;p11" descr="Graphical user interface, text&#10;&#10;Description automatically generated"/>
          <p:cNvPicPr preferRelativeResize="0"/>
          <p:nvPr/>
        </p:nvPicPr>
        <p:blipFill rotWithShape="1">
          <a:blip r:embed="rId4">
            <a:alphaModFix/>
          </a:blip>
          <a:srcRect l="0" t="0" r="0" b="0"/>
          <a:stretch/>
        </p:blipFill>
        <p:spPr>
          <a:xfrm>
            <a:off x="3131911" y="9240848"/>
            <a:ext cx="3468962" cy="727772"/>
          </a:xfrm>
          <a:prstGeom prst="rect">
            <a:avLst/>
          </a:prstGeom>
          <a:noFill/>
          <a:ln>
            <a:noFill/>
          </a:ln>
        </p:spPr>
      </p:pic>
      <p:pic>
        <p:nvPicPr>
          <p:cNvPr id="228" name="Google Shape;228;p11"/>
          <p:cNvPicPr preferRelativeResize="0"/>
          <p:nvPr/>
        </p:nvPicPr>
        <p:blipFill>
          <a:blip r:embed="rId5">
            <a:alphaModFix/>
          </a:blip>
          <a:stretch>
            <a:fillRect/>
          </a:stretch>
        </p:blipFill>
        <p:spPr>
          <a:xfrm>
            <a:off x="13395122" y="2103566"/>
            <a:ext cx="5935813" cy="4239866"/>
          </a:xfrm>
          <a:prstGeom prst="rect">
            <a:avLst/>
          </a:prstGeom>
          <a:noFill/>
          <a:ln>
            <a:noFill/>
          </a:ln>
        </p:spPr>
      </p:pic>
      <p:sp>
        <p:nvSpPr>
          <p:cNvPr id="229" name="Google Shape;229;p11"/>
          <p:cNvSpPr txBox="1"/>
          <p:nvPr/>
        </p:nvSpPr>
        <p:spPr>
          <a:xfrm>
            <a:off x="13368600" y="6535750"/>
            <a:ext cx="6731100" cy="1131300"/>
          </a:xfrm>
          <a:prstGeom prst="rect">
            <a:avLst/>
          </a:prstGeom>
          <a:noFill/>
          <a:ln>
            <a:noFill/>
          </a:ln>
        </p:spPr>
        <p:txBody>
          <a:bodyPr spcFirstLastPara="1" wrap="square" lIns="148575" tIns="148575" rIns="148575" bIns="148575" anchor="t" anchorCtr="0">
            <a:spAutoFit/>
          </a:bodyPr>
          <a:lstStyle/>
          <a:p>
            <a:pPr marL="0" lvl="0" indent="0" algn="l" rtl="0">
              <a:spcBef>
                <a:spcPts val="0"/>
              </a:spcBef>
              <a:spcAft>
                <a:spcPts val="0"/>
              </a:spcAft>
              <a:buNone/>
            </a:pPr>
            <a:r>
              <a:rPr lang="bg-BG" sz="1800"/>
              <a:t>Foto Pexelsist</a:t>
            </a:r>
            <a:endParaRPr sz="1800"/>
          </a:p>
          <a:p>
            <a:pPr marL="0" lvl="0" indent="0" algn="l" rtl="0">
              <a:spcBef>
                <a:spcPts val="0"/>
              </a:spcBef>
              <a:spcAft>
                <a:spcPts val="0"/>
              </a:spcAft>
              <a:buNone/>
            </a:pPr>
            <a:r>
              <a:rPr lang="bg-BG" sz="1800" u="sng">
                <a:solidFill>
                  <a:schemeClr val="hlink"/>
                </a:solidFill>
                <a:hlinkClick r:id="rId6"/>
              </a:rPr>
              <a:t>https://images.pexels.com/photos/3825573/pexels-photo-3825573.jpeg?auto=compress&amp;cs=tinysrgb&amp;w=1260&amp;h=750&amp;dpr=1 </a:t>
            </a:r>
            <a:endParaRPr sz="23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4" name="Shape 234"/>
        <p:cNvGrpSpPr/>
        <p:nvPr/>
      </p:nvGrpSpPr>
      <p:grpSpPr>
        <a:xfrm>
          <a:off x="0" y="0"/>
          <a:ext cx="0" cy="0"/>
          <a:chOff x="0" y="0"/>
          <a:chExt cx="0" cy="0"/>
        </a:xfrm>
      </p:grpSpPr>
      <p:sp>
        <p:nvSpPr>
          <p:cNvPr id="235" name="Google Shape;235;g179f6fda2ff_0_2"/>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236" name="Google Shape;236;g179f6fda2ff_0_2"/>
          <p:cNvSpPr/>
          <p:nvPr/>
        </p:nvSpPr>
        <p:spPr>
          <a:xfrm>
            <a:off x="1034414" y="1758444"/>
            <a:ext cx="59706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pic>
        <p:nvPicPr>
          <p:cNvPr id="237" name="Google Shape;237;g179f6fda2ff_0_2" descr="Logo&#10;&#10;Description automatically generated"/>
          <p:cNvPicPr preferRelativeResize="0"/>
          <p:nvPr/>
        </p:nvPicPr>
        <p:blipFill rotWithShape="1">
          <a:blip r:embed="rId3">
            <a:alphaModFix/>
          </a:blip>
          <a:srcRect l="0" t="0" r="0" b="0"/>
          <a:stretch/>
        </p:blipFill>
        <p:spPr>
          <a:xfrm>
            <a:off x="279021" y="9106292"/>
            <a:ext cx="2025614" cy="996885"/>
          </a:xfrm>
          <a:prstGeom prst="rect">
            <a:avLst/>
          </a:prstGeom>
          <a:noFill/>
          <a:ln>
            <a:noFill/>
          </a:ln>
        </p:spPr>
      </p:pic>
      <p:pic>
        <p:nvPicPr>
          <p:cNvPr id="238" name="Google Shape;238;g179f6fda2ff_0_2" descr="Graphical user interface, text&#10;&#10;Description automatically generated"/>
          <p:cNvPicPr preferRelativeResize="0"/>
          <p:nvPr/>
        </p:nvPicPr>
        <p:blipFill rotWithShape="1">
          <a:blip r:embed="rId4">
            <a:alphaModFix/>
          </a:blip>
          <a:srcRect l="0" t="0" r="0" b="0"/>
          <a:stretch/>
        </p:blipFill>
        <p:spPr>
          <a:xfrm>
            <a:off x="3131911" y="9240848"/>
            <a:ext cx="3468962" cy="727772"/>
          </a:xfrm>
          <a:prstGeom prst="rect">
            <a:avLst/>
          </a:prstGeom>
          <a:noFill/>
          <a:ln>
            <a:noFill/>
          </a:ln>
        </p:spPr>
      </p:pic>
      <p:sp>
        <p:nvSpPr>
          <p:cNvPr id="239" name="Google Shape;239;g179f6fda2ff_0_2"/>
          <p:cNvSpPr txBox="1"/>
          <p:nvPr/>
        </p:nvSpPr>
        <p:spPr>
          <a:xfrm>
            <a:off x="1010332" y="2025154"/>
            <a:ext cx="18332700" cy="2274300"/>
          </a:xfrm>
          <a:prstGeom prst="rect">
            <a:avLst/>
          </a:prstGeom>
          <a:noFill/>
          <a:ln>
            <a:noFill/>
          </a:ln>
        </p:spPr>
        <p:txBody>
          <a:bodyPr spcFirstLastPara="1" wrap="square" lIns="148575" tIns="74275" rIns="148575" bIns="74275" anchor="t" anchorCtr="0">
            <a:spAutoFit/>
          </a:bodyPr>
          <a:lstStyle/>
          <a:p>
            <a:pPr marL="749300" marR="0" lvl="0" indent="-749300" algn="just" rtl="0">
              <a:spcBef>
                <a:spcPts val="0"/>
              </a:spcBef>
              <a:spcAft>
                <a:spcPts val="0"/>
              </a:spcAft>
              <a:buClr>
                <a:srgbClr val="056839"/>
              </a:buClr>
              <a:buSzPts val="4600"/>
              <a:buFont typeface="Calibri"/>
              <a:buAutoNum type="arabicPeriod"/>
            </a:pPr>
            <a:r>
              <a:rPr lang="bg-BG" sz="4600">
                <a:solidFill>
                  <a:srgbClr val="056839"/>
                </a:solidFill>
                <a:latin typeface="Calibri"/>
                <a:ea typeface="Calibri"/>
                <a:cs typeface="Calibri"/>
                <a:sym typeface="Calibri"/>
              </a:rPr>
              <a:t>Biomass on ainult taimse päritoluga jäätmed, põllumajanduse jäätmed.</a:t>
            </a:r>
            <a:endParaRPr sz="4600">
              <a:solidFill>
                <a:srgbClr val="056839"/>
              </a:solidFill>
              <a:latin typeface="Calibri"/>
              <a:ea typeface="Calibri"/>
              <a:cs typeface="Calibri"/>
              <a:sym typeface="Calibri"/>
            </a:endParaRPr>
          </a:p>
          <a:p>
            <a:pPr marL="749300" marR="0" lvl="0" indent="-749300" algn="l" rtl="0">
              <a:spcBef>
                <a:spcPts val="0"/>
              </a:spcBef>
              <a:spcAft>
                <a:spcPts val="0"/>
              </a:spcAft>
              <a:buClr>
                <a:srgbClr val="056839"/>
              </a:buClr>
              <a:buSzPts val="4600"/>
              <a:buFont typeface="Calibri"/>
              <a:buAutoNum type="alphaLcParenR"/>
            </a:pPr>
            <a:r>
              <a:rPr lang="bg-BG" sz="4600">
                <a:solidFill>
                  <a:srgbClr val="056839"/>
                </a:solidFill>
                <a:latin typeface="Calibri"/>
                <a:ea typeface="Calibri"/>
                <a:cs typeface="Calibri"/>
                <a:sym typeface="Calibri"/>
              </a:rPr>
              <a:t>Tõsi</a:t>
            </a:r>
            <a:endParaRPr sz="4600">
              <a:solidFill>
                <a:srgbClr val="056839"/>
              </a:solidFill>
              <a:latin typeface="Calibri"/>
              <a:ea typeface="Calibri"/>
              <a:cs typeface="Calibri"/>
              <a:sym typeface="Calibri"/>
            </a:endParaRPr>
          </a:p>
          <a:p>
            <a:pPr marL="749300" marR="0" lvl="0" indent="-749300" algn="l" rtl="0">
              <a:spcBef>
                <a:spcPts val="0"/>
              </a:spcBef>
              <a:spcAft>
                <a:spcPts val="0"/>
              </a:spcAft>
              <a:buClr>
                <a:srgbClr val="056839"/>
              </a:buClr>
              <a:buSzPts val="4600"/>
              <a:buFont typeface="Calibri"/>
              <a:buAutoNum type="alphaLcParenR"/>
            </a:pPr>
            <a:r>
              <a:rPr lang="bg-BG" sz="4600">
                <a:solidFill>
                  <a:srgbClr val="056839"/>
                </a:solidFill>
                <a:latin typeface="Calibri"/>
                <a:ea typeface="Calibri"/>
                <a:cs typeface="Calibri"/>
                <a:sym typeface="Calibri"/>
              </a:rPr>
              <a:t>Vale</a:t>
            </a:r>
            <a:endParaRPr sz="4600">
              <a:solidFill>
                <a:srgbClr val="056839"/>
              </a:solidFill>
              <a:latin typeface="Calibri"/>
              <a:ea typeface="Calibri"/>
              <a:cs typeface="Calibri"/>
              <a:sym typeface="Calibri"/>
            </a:endParaRPr>
          </a:p>
        </p:txBody>
      </p:sp>
      <p:sp>
        <p:nvSpPr>
          <p:cNvPr id="240" name="Google Shape;240;g179f6fda2ff_0_2"/>
          <p:cNvSpPr txBox="1"/>
          <p:nvPr/>
        </p:nvSpPr>
        <p:spPr>
          <a:xfrm>
            <a:off x="894839" y="569259"/>
            <a:ext cx="13848900" cy="10581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bg-BG" sz="5900" b="1">
                <a:solidFill>
                  <a:srgbClr val="056839"/>
                </a:solidFill>
                <a:latin typeface="Calibri"/>
                <a:ea typeface="Calibri"/>
                <a:cs typeface="Calibri"/>
                <a:sym typeface="Calibri"/>
              </a:rPr>
              <a:t>Küsimused mõtisklemiseks</a:t>
            </a:r>
            <a:endParaRPr sz="2900">
              <a:solidFill>
                <a:schemeClr val="dk1"/>
              </a:solidFill>
              <a:latin typeface="Calibri"/>
              <a:ea typeface="Calibri"/>
              <a:cs typeface="Calibri"/>
              <a:sym typeface="Calibri"/>
            </a:endParaRPr>
          </a:p>
        </p:txBody>
      </p:sp>
      <p:sp>
        <p:nvSpPr>
          <p:cNvPr id="241" name="Google Shape;241;g179f6fda2ff_0_2"/>
          <p:cNvSpPr/>
          <p:nvPr/>
        </p:nvSpPr>
        <p:spPr>
          <a:xfrm>
            <a:off x="1385071" y="2698194"/>
            <a:ext cx="10287000" cy="554100"/>
          </a:xfrm>
          <a:prstGeom prst="rect">
            <a:avLst/>
          </a:prstGeom>
          <a:noFill/>
          <a:ln>
            <a:noFill/>
          </a:ln>
        </p:spPr>
        <p:txBody>
          <a:bodyPr spcFirstLastPara="1" wrap="square" lIns="148575" tIns="74275" rIns="148575" bIns="74275" anchor="t" anchorCtr="0">
            <a:noAutofit/>
          </a:bodyPr>
          <a:lstStyle/>
          <a:p>
            <a:pPr marL="749300" marR="0" lvl="0" indent="-558800" algn="l" rtl="0">
              <a:spcBef>
                <a:spcPts val="0"/>
              </a:spcBef>
              <a:spcAft>
                <a:spcPts val="0"/>
              </a:spcAft>
              <a:buClr>
                <a:schemeClr val="dk1"/>
              </a:buClr>
              <a:buSzPts val="2900"/>
              <a:buFont typeface="Calibri"/>
              <a:buNone/>
            </a:pPr>
            <a:r>
              <a:t/>
            </a:r>
            <a:endParaRPr sz="2900">
              <a:solidFill>
                <a:srgbClr val="C55A11"/>
              </a:solidFill>
              <a:latin typeface="Calibri"/>
              <a:ea typeface="Calibri"/>
              <a:cs typeface="Calibri"/>
              <a:sym typeface="Calibri"/>
            </a:endParaRPr>
          </a:p>
        </p:txBody>
      </p:sp>
      <p:sp>
        <p:nvSpPr>
          <p:cNvPr id="242" name="Google Shape;242;g179f6fda2ff_0_2"/>
          <p:cNvSpPr txBox="1"/>
          <p:nvPr/>
        </p:nvSpPr>
        <p:spPr>
          <a:xfrm>
            <a:off x="837827" y="4501293"/>
            <a:ext cx="18332700" cy="2274300"/>
          </a:xfrm>
          <a:prstGeom prst="rect">
            <a:avLst/>
          </a:prstGeom>
          <a:noFill/>
          <a:ln>
            <a:noFill/>
          </a:ln>
        </p:spPr>
        <p:txBody>
          <a:bodyPr spcFirstLastPara="1" wrap="square" lIns="148575" tIns="74275" rIns="148575" bIns="74275" anchor="t" anchorCtr="0">
            <a:spAutoFit/>
          </a:bodyPr>
          <a:lstStyle/>
          <a:p>
            <a:pPr marL="0" marR="0" lvl="0" indent="0" algn="just" rtl="0">
              <a:spcBef>
                <a:spcPts val="0"/>
              </a:spcBef>
              <a:spcAft>
                <a:spcPts val="0"/>
              </a:spcAft>
              <a:buNone/>
            </a:pPr>
            <a:r>
              <a:rPr lang="bg-BG" sz="4600">
                <a:solidFill>
                  <a:srgbClr val="056839"/>
                </a:solidFill>
                <a:latin typeface="Calibri"/>
                <a:ea typeface="Calibri"/>
                <a:cs typeface="Calibri"/>
                <a:sym typeface="Calibri"/>
              </a:rPr>
              <a:t>2. Bioloogilistest jäätmetest saab toota energiat.</a:t>
            </a:r>
            <a:endParaRPr sz="4600">
              <a:solidFill>
                <a:srgbClr val="056839"/>
              </a:solidFill>
              <a:latin typeface="Calibri"/>
              <a:ea typeface="Calibri"/>
              <a:cs typeface="Calibri"/>
              <a:sym typeface="Calibri"/>
            </a:endParaRPr>
          </a:p>
          <a:p>
            <a:pPr marL="749300" marR="0" lvl="0" indent="-596900" algn="l" rtl="0">
              <a:spcBef>
                <a:spcPts val="0"/>
              </a:spcBef>
              <a:spcAft>
                <a:spcPts val="0"/>
              </a:spcAft>
              <a:buClr>
                <a:srgbClr val="056839"/>
              </a:buClr>
              <a:buSzPts val="4600"/>
              <a:buFont typeface="Calibri"/>
              <a:buAutoNum type="alphaLcParenR"/>
            </a:pPr>
            <a:r>
              <a:rPr lang="bg-BG" sz="4600">
                <a:solidFill>
                  <a:srgbClr val="056839"/>
                </a:solidFill>
                <a:latin typeface="Calibri"/>
                <a:ea typeface="Calibri"/>
                <a:cs typeface="Calibri"/>
                <a:sym typeface="Calibri"/>
              </a:rPr>
              <a:t>Tõsi</a:t>
            </a:r>
            <a:endParaRPr sz="4600">
              <a:solidFill>
                <a:srgbClr val="056839"/>
              </a:solidFill>
              <a:latin typeface="Calibri"/>
              <a:ea typeface="Calibri"/>
              <a:cs typeface="Calibri"/>
              <a:sym typeface="Calibri"/>
            </a:endParaRPr>
          </a:p>
          <a:p>
            <a:pPr marL="749300" marR="0" lvl="0" indent="-596900" algn="l" rtl="0">
              <a:spcBef>
                <a:spcPts val="0"/>
              </a:spcBef>
              <a:spcAft>
                <a:spcPts val="0"/>
              </a:spcAft>
              <a:buClr>
                <a:srgbClr val="056839"/>
              </a:buClr>
              <a:buSzPts val="4600"/>
              <a:buFont typeface="Calibri"/>
              <a:buAutoNum type="alphaLcParenR"/>
            </a:pPr>
            <a:r>
              <a:rPr lang="bg-BG" sz="4600">
                <a:solidFill>
                  <a:srgbClr val="056839"/>
                </a:solidFill>
                <a:latin typeface="Calibri"/>
                <a:ea typeface="Calibri"/>
                <a:cs typeface="Calibri"/>
                <a:sym typeface="Calibri"/>
              </a:rPr>
              <a:t>Vale</a:t>
            </a:r>
            <a:endParaRPr sz="2900">
              <a:solidFill>
                <a:srgbClr val="C55A11"/>
              </a:solidFill>
              <a:latin typeface="Calibri"/>
              <a:ea typeface="Calibri"/>
              <a:cs typeface="Calibri"/>
              <a:sym typeface="Calibri"/>
            </a:endParaRPr>
          </a:p>
        </p:txBody>
      </p:sp>
      <p:sp>
        <p:nvSpPr>
          <p:cNvPr id="243" name="Google Shape;243;g179f6fda2ff_0_2"/>
          <p:cNvSpPr/>
          <p:nvPr/>
        </p:nvSpPr>
        <p:spPr>
          <a:xfrm>
            <a:off x="1010332" y="6977409"/>
            <a:ext cx="18792000" cy="784800"/>
          </a:xfrm>
          <a:prstGeom prst="rect">
            <a:avLst/>
          </a:prstGeom>
          <a:noFill/>
          <a:ln>
            <a:noFill/>
          </a:ln>
        </p:spPr>
        <p:txBody>
          <a:bodyPr spcFirstLastPara="1" wrap="square" lIns="148575" tIns="74275" rIns="148575" bIns="74275" anchor="t" anchorCtr="0">
            <a:noAutofit/>
          </a:bodyPr>
          <a:lstStyle/>
          <a:p>
            <a:pPr marL="0" marR="0" lvl="0" indent="0" algn="l" rtl="0">
              <a:spcBef>
                <a:spcPts val="0"/>
              </a:spcBef>
              <a:spcAft>
                <a:spcPts val="0"/>
              </a:spcAft>
              <a:buNone/>
            </a:pPr>
            <a:r>
              <a:rPr lang="bg-BG" sz="4600">
                <a:solidFill>
                  <a:srgbClr val="056839"/>
                </a:solidFill>
                <a:latin typeface="Calibri"/>
                <a:ea typeface="Calibri"/>
                <a:cs typeface="Calibri"/>
                <a:sym typeface="Calibri"/>
              </a:rPr>
              <a:t>3. Mida saadakse biogaasi tootmisel jääkproduktina? </a:t>
            </a:r>
            <a:endParaRPr sz="4600">
              <a:solidFill>
                <a:srgbClr val="056839"/>
              </a:solidFill>
              <a:latin typeface="Calibri"/>
              <a:ea typeface="Calibri"/>
              <a:cs typeface="Calibri"/>
              <a:sym typeface="Calibri"/>
            </a:endParaRPr>
          </a:p>
        </p:txBody>
      </p:sp>
      <p:sp>
        <p:nvSpPr>
          <p:cNvPr id="244" name="Google Shape;244;g179f6fda2ff_0_2"/>
          <p:cNvSpPr/>
          <p:nvPr/>
        </p:nvSpPr>
        <p:spPr>
          <a:xfrm>
            <a:off x="891000" y="8003161"/>
            <a:ext cx="18792000" cy="996900"/>
          </a:xfrm>
          <a:prstGeom prst="rect">
            <a:avLst/>
          </a:prstGeom>
          <a:noFill/>
          <a:ln>
            <a:noFill/>
          </a:ln>
        </p:spPr>
        <p:txBody>
          <a:bodyPr spcFirstLastPara="1" wrap="square" lIns="148575" tIns="74275" rIns="148575" bIns="74275" anchor="t" anchorCtr="0">
            <a:noAutofit/>
          </a:bodyPr>
          <a:lstStyle/>
          <a:p>
            <a:pPr marL="749300" marR="0" lvl="0" indent="-673100" algn="l" rtl="0">
              <a:spcBef>
                <a:spcPts val="0"/>
              </a:spcBef>
              <a:spcAft>
                <a:spcPts val="0"/>
              </a:spcAft>
              <a:buClr>
                <a:srgbClr val="056839"/>
              </a:buClr>
              <a:buSzPts val="4600"/>
              <a:buFont typeface="Calibri"/>
              <a:buAutoNum type="alphaLcParenR"/>
            </a:pPr>
            <a:r>
              <a:rPr lang="bg-BG" sz="4600">
                <a:solidFill>
                  <a:srgbClr val="056839"/>
                </a:solidFill>
                <a:latin typeface="Calibri"/>
                <a:ea typeface="Calibri"/>
                <a:cs typeface="Calibri"/>
                <a:sym typeface="Calibri"/>
              </a:rPr>
              <a:t>väetised b) metaan c) kasutuskõlbmatud jäätmed</a:t>
            </a:r>
            <a:endParaRPr sz="4600">
              <a:solidFill>
                <a:srgbClr val="056839"/>
              </a:solidFill>
              <a:latin typeface="Calibri"/>
              <a:ea typeface="Calibri"/>
              <a:cs typeface="Calibri"/>
              <a:sym typeface="Calibri"/>
            </a:endParaRPr>
          </a:p>
          <a:p>
            <a:pPr marL="0" marR="0" lvl="0" indent="0" algn="l" rtl="0">
              <a:spcBef>
                <a:spcPts val="0"/>
              </a:spcBef>
              <a:spcAft>
                <a:spcPts val="0"/>
              </a:spcAft>
              <a:buClr>
                <a:schemeClr val="dk1"/>
              </a:buClr>
              <a:buSzPts val="1800"/>
              <a:buFont typeface="Arial"/>
              <a:buNone/>
            </a:pPr>
            <a:r>
              <a:t/>
            </a:r>
            <a:endParaRPr sz="4600">
              <a:solidFill>
                <a:srgbClr val="056839"/>
              </a:solidFill>
              <a:latin typeface="Calibri"/>
              <a:ea typeface="Calibri"/>
              <a:cs typeface="Calibri"/>
              <a:sym typeface="Calibri"/>
            </a:endParaRPr>
          </a:p>
          <a:p>
            <a:pPr marL="0" marR="0" lvl="0" indent="0" algn="l" rtl="0">
              <a:spcBef>
                <a:spcPts val="0"/>
              </a:spcBef>
              <a:spcAft>
                <a:spcPts val="0"/>
              </a:spcAft>
              <a:buClr>
                <a:srgbClr val="000000"/>
              </a:buClr>
              <a:buFont typeface="Arial"/>
              <a:buNone/>
            </a:pPr>
            <a:r>
              <a:t/>
            </a:r>
            <a:endParaRPr sz="4600">
              <a:solidFill>
                <a:srgbClr val="056839"/>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8" name="Shape 248"/>
        <p:cNvGrpSpPr/>
        <p:nvPr/>
      </p:nvGrpSpPr>
      <p:grpSpPr>
        <a:xfrm>
          <a:off x="0" y="0"/>
          <a:ext cx="0" cy="0"/>
          <a:chOff x="0" y="0"/>
          <a:chExt cx="0" cy="0"/>
        </a:xfrm>
      </p:grpSpPr>
      <p:sp>
        <p:nvSpPr>
          <p:cNvPr id="249" name="Google Shape;249;p13"/>
          <p:cNvSpPr txBox="1"/>
          <p:nvPr/>
        </p:nvSpPr>
        <p:spPr>
          <a:xfrm>
            <a:off x="916258" y="424725"/>
            <a:ext cx="6216300" cy="15045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bg-BG" sz="5900" b="1">
                <a:solidFill>
                  <a:srgbClr val="056839"/>
                </a:solidFill>
                <a:latin typeface="Calibri"/>
                <a:ea typeface="Calibri"/>
                <a:cs typeface="Calibri"/>
                <a:sym typeface="Calibri"/>
              </a:rPr>
              <a:t>Vabatahtlikud ülesanded:</a:t>
            </a:r>
            <a:endParaRPr sz="5900" b="1">
              <a:solidFill>
                <a:srgbClr val="056839"/>
              </a:solidFill>
              <a:latin typeface="Calibri"/>
              <a:ea typeface="Calibri"/>
              <a:cs typeface="Calibri"/>
              <a:sym typeface="Calibri"/>
            </a:endParaRPr>
          </a:p>
          <a:p>
            <a:pPr marL="0" marR="0" lvl="0" indent="0" algn="l" rtl="0">
              <a:spcBef>
                <a:spcPts val="0"/>
              </a:spcBef>
              <a:spcAft>
                <a:spcPts val="0"/>
              </a:spcAft>
              <a:buNone/>
            </a:pPr>
            <a:r>
              <a:t/>
            </a:r>
            <a:endParaRPr sz="2900">
              <a:solidFill>
                <a:srgbClr val="C55A11"/>
              </a:solidFill>
              <a:latin typeface="Calibri"/>
              <a:ea typeface="Calibri"/>
              <a:cs typeface="Calibri"/>
              <a:sym typeface="Calibri"/>
            </a:endParaRPr>
          </a:p>
        </p:txBody>
      </p:sp>
      <p:sp>
        <p:nvSpPr>
          <p:cNvPr id="250" name="Google Shape;250;p13"/>
          <p:cNvSpPr/>
          <p:nvPr/>
        </p:nvSpPr>
        <p:spPr>
          <a:xfrm>
            <a:off x="697800" y="7352700"/>
            <a:ext cx="19178400" cy="1576200"/>
          </a:xfrm>
          <a:prstGeom prst="rect">
            <a:avLst/>
          </a:prstGeom>
          <a:noFill/>
          <a:ln>
            <a:noFill/>
          </a:ln>
        </p:spPr>
        <p:txBody>
          <a:bodyPr spcFirstLastPara="1" wrap="square" lIns="148575" tIns="74275" rIns="148575" bIns="74275" anchor="t" anchorCtr="0">
            <a:spAutoFit/>
          </a:bodyPr>
          <a:lstStyle/>
          <a:p>
            <a:pPr marL="457200" marR="0" lvl="0" indent="-412750" algn="l" rtl="0">
              <a:lnSpc>
                <a:spcPct val="107000"/>
              </a:lnSpc>
              <a:spcBef>
                <a:spcPts val="0"/>
              </a:spcBef>
              <a:spcAft>
                <a:spcPts val="0"/>
              </a:spcAft>
              <a:buClr>
                <a:srgbClr val="056839"/>
              </a:buClr>
              <a:buSzPts val="2900"/>
              <a:buFont typeface="Calibri"/>
              <a:buChar char="●"/>
            </a:pPr>
            <a:r>
              <a:rPr lang="bg-BG" sz="2900">
                <a:solidFill>
                  <a:srgbClr val="056839"/>
                </a:solidFill>
                <a:latin typeface="Calibri"/>
                <a:ea typeface="Calibri"/>
                <a:cs typeface="Calibri"/>
                <a:sym typeface="Calibri"/>
              </a:rPr>
              <a:t>Arutlege videotes esitatud teemade üle.</a:t>
            </a:r>
            <a:endParaRPr sz="2300"/>
          </a:p>
          <a:p>
            <a:pPr marL="457200" marR="0" lvl="0" indent="-412750" algn="l" rtl="0">
              <a:spcBef>
                <a:spcPts val="0"/>
              </a:spcBef>
              <a:spcAft>
                <a:spcPts val="0"/>
              </a:spcAft>
              <a:buClr>
                <a:srgbClr val="056839"/>
              </a:buClr>
              <a:buSzPts val="2900"/>
              <a:buFont typeface="Calibri"/>
              <a:buChar char="●"/>
            </a:pPr>
            <a:r>
              <a:rPr lang="bg-BG" sz="2900">
                <a:solidFill>
                  <a:srgbClr val="056839"/>
                </a:solidFill>
                <a:latin typeface="Calibri"/>
                <a:ea typeface="Calibri"/>
                <a:cs typeface="Calibri"/>
                <a:sym typeface="Calibri"/>
              </a:rPr>
              <a:t>Õpilased uurivad, milliseid orgaanilisi jäätmeid kodus ära visatakse ja millised on kompostimise võimalused kodus. Õpilased esitlevad uurimistulemusi.</a:t>
            </a:r>
            <a:endParaRPr sz="2900">
              <a:solidFill>
                <a:srgbClr val="056839"/>
              </a:solidFill>
              <a:latin typeface="Calibri"/>
              <a:ea typeface="Calibri"/>
              <a:cs typeface="Calibri"/>
              <a:sym typeface="Calibri"/>
            </a:endParaRPr>
          </a:p>
        </p:txBody>
      </p:sp>
      <p:pic>
        <p:nvPicPr>
          <p:cNvPr id="251" name="Google Shape;251;p13" descr="Logo&#10;&#10;Description automatically generated"/>
          <p:cNvPicPr preferRelativeResize="0"/>
          <p:nvPr/>
        </p:nvPicPr>
        <p:blipFill rotWithShape="1">
          <a:blip r:embed="rId3">
            <a:alphaModFix/>
          </a:blip>
          <a:srcRect l="0" t="0" r="0" b="0"/>
          <a:stretch/>
        </p:blipFill>
        <p:spPr>
          <a:xfrm>
            <a:off x="279021" y="9106292"/>
            <a:ext cx="2025614" cy="996885"/>
          </a:xfrm>
          <a:prstGeom prst="rect">
            <a:avLst/>
          </a:prstGeom>
          <a:noFill/>
          <a:ln>
            <a:noFill/>
          </a:ln>
        </p:spPr>
      </p:pic>
      <p:pic>
        <p:nvPicPr>
          <p:cNvPr id="252" name="Google Shape;252;p13" descr="Graphical user interface, text&#10;&#10;Description automatically generated"/>
          <p:cNvPicPr preferRelativeResize="0"/>
          <p:nvPr/>
        </p:nvPicPr>
        <p:blipFill rotWithShape="1">
          <a:blip r:embed="rId4">
            <a:alphaModFix/>
          </a:blip>
          <a:srcRect l="0" t="0" r="0" b="0"/>
          <a:stretch/>
        </p:blipFill>
        <p:spPr>
          <a:xfrm>
            <a:off x="3131911" y="9240848"/>
            <a:ext cx="3468962" cy="727772"/>
          </a:xfrm>
          <a:prstGeom prst="rect">
            <a:avLst/>
          </a:prstGeom>
          <a:noFill/>
          <a:ln>
            <a:noFill/>
          </a:ln>
        </p:spPr>
      </p:pic>
      <p:pic>
        <p:nvPicPr>
          <p:cNvPr id="253" name="Google Shape;253;p13" descr="Clean energy from re-growing resources and waste. Biomass sounds like a perfect alternative power source. Globally, at least 5% of energy come from biomass. But what does it mean if we use organic matter for fuel or electricity?    &#10;&#10;Credits: &#10;Reporter: Nicole Ris &#10;Editor: David Jacobi &#10;Supervising Editor: Kiyo Dörer &amp; Joanna Gottschalk&#10;&#10;We're destroying our environment at an alarming rate. But it doesn't need to be this way. Our new channel Planet A explores the shift towards an eco-friendly world — and challenges our ideas about what dealing with climate change means. We look at the big and the small: What we can do and how the system needs to change. Every Friday we'll take a truly global look at how to get us out of this mess.&#10;&#10;#PlanetA #Biomass #Sustainability &#10; &#10;Read More: &#10;Land competition between fuel and food: https://www.sciencedaily.com/releases/2016/03/160303133614.htm &#10;&#10;Biomass industry threatens European forests: https://www.fern.org/fileadmin/uploads/fern/Documents/Up%20in%20Flames.pdf &#10;&#10;Quantifying biomass-related forest growth: https://iopscience.iop.org/article/10.1088/2515-7620/ab7ff3 &#10;&#10;Total methane emission rates and losses from 23 biogas plants: https://pubmed.ncbi.nlm.nih.gov/31447025/ &#10;&#10;A global renewable energy status report (2020): https://www.ren21.net/wp-content/uploads/2019/05/gsr_2020_key_findings_en.pdf &#10;&#10;Chapters:&#10;00:00 Introduction&#10;00:48 Anaerobic Digestion&#10;03:10 Biofuels&#10;05:00 Traditional Use of Biomass&#10;05:30 Wood Pellets&#10;09:55 Conclusion" title="Biomass: How clean is energy from waste and plants really?">
            <a:hlinkClick r:id="rId5"/>
          </p:cNvPr>
          <p:cNvPicPr preferRelativeResize="0"/>
          <p:nvPr/>
        </p:nvPicPr>
        <p:blipFill>
          <a:blip r:embed="rId6">
            <a:alphaModFix/>
          </a:blip>
          <a:stretch>
            <a:fillRect/>
          </a:stretch>
        </p:blipFill>
        <p:spPr>
          <a:xfrm>
            <a:off x="11771278" y="1532965"/>
            <a:ext cx="6428551" cy="4821413"/>
          </a:xfrm>
          <a:prstGeom prst="rect">
            <a:avLst/>
          </a:prstGeom>
          <a:noFill/>
          <a:ln>
            <a:noFill/>
          </a:ln>
        </p:spPr>
      </p:pic>
      <p:pic>
        <p:nvPicPr>
          <p:cNvPr id="254" name="Google Shape;254;p13" descr="Biomass energy consists in using organic material as an energy source. This organic material can be natural, residual sub-product or waste from agricultural or livestock activities or resulting from energy crops. &#10;&#10;Advantages of using biomass energy are that it is 100% Renewable, it reduces the use of fossil fuels, helping to reduce carbon footprint, and it creates employment and development in rural areas. The materials from other activities are reused, which results in recycling and waste elimination, and it also decreases external dependency on the supply of fuel.&#10;More information: https://www.activesustainability.com/renewable-energy/how-biomass-energy-works/&#10;&#10;Subscribe: https://www.youtube.com/user/interacciona1?sub_confirmation=1&#10;&#10;Website: https://www.acciona.com/&#10;&#10;--Social Media--&#10;Twitter: https://twitter.com/acciona_en&#10;Facebook: https://www.facebook.com/ACCIONA.English/&#10;LinkedIn: https://acciona.sa/YsSOM &#10;Google +: https://acciona.sa/YsT6T &#10;Instagram: https://www.instagram.com/acciona/" title="How does biomass work? | Sustainability">
            <a:hlinkClick r:id="rId7"/>
          </p:cNvPr>
          <p:cNvPicPr preferRelativeResize="0"/>
          <p:nvPr/>
        </p:nvPicPr>
        <p:blipFill>
          <a:blip r:embed="rId8">
            <a:alphaModFix/>
          </a:blip>
          <a:stretch>
            <a:fillRect/>
          </a:stretch>
        </p:blipFill>
        <p:spPr>
          <a:xfrm>
            <a:off x="1168238" y="1612599"/>
            <a:ext cx="6216199" cy="4662149"/>
          </a:xfrm>
          <a:prstGeom prst="rect">
            <a:avLst/>
          </a:prstGeom>
          <a:noFill/>
          <a:ln>
            <a:noFill/>
          </a:ln>
        </p:spPr>
      </p:pic>
      <p:sp>
        <p:nvSpPr>
          <p:cNvPr id="255" name="Google Shape;255;p13"/>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256" name="Google Shape;256;p13"/>
          <p:cNvSpPr txBox="1"/>
          <p:nvPr/>
        </p:nvSpPr>
        <p:spPr>
          <a:xfrm>
            <a:off x="1350800" y="6425150"/>
            <a:ext cx="53472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bg-BG">
                <a:solidFill>
                  <a:srgbClr val="056839"/>
                </a:solidFill>
                <a:latin typeface="Calibri"/>
                <a:ea typeface="Calibri"/>
                <a:cs typeface="Calibri"/>
                <a:sym typeface="Calibri"/>
              </a:rPr>
              <a:t>ACCIONA (2015). Kuidas biomass toimib? | Jätkusuutlikkus. </a:t>
            </a:r>
            <a:r>
              <a:rPr lang="bg-BG" u="sng">
                <a:solidFill>
                  <a:schemeClr val="hlink"/>
                </a:solidFill>
                <a:latin typeface="Calibri"/>
                <a:ea typeface="Calibri"/>
                <a:cs typeface="Calibri"/>
                <a:sym typeface="Calibri"/>
                <a:hlinkClick r:id="rId9"/>
              </a:rPr>
              <a:t>https://www.</a:t>
            </a:r>
            <a:r>
              <a:rPr lang="bg-BG">
                <a:latin typeface="Calibri"/>
                <a:ea typeface="Calibri"/>
                <a:cs typeface="Calibri"/>
                <a:sym typeface="Calibri"/>
              </a:rPr>
              <a:t>youtube.com/watch?v=slQRWbRE8VI&amp;t=1s </a:t>
            </a:r>
            <a:endParaRPr>
              <a:latin typeface="Calibri"/>
              <a:ea typeface="Calibri"/>
              <a:cs typeface="Calibri"/>
              <a:sym typeface="Calibri"/>
            </a:endParaRPr>
          </a:p>
        </p:txBody>
      </p:sp>
      <p:sp>
        <p:nvSpPr>
          <p:cNvPr id="257" name="Google Shape;257;p13"/>
          <p:cNvSpPr txBox="1"/>
          <p:nvPr/>
        </p:nvSpPr>
        <p:spPr>
          <a:xfrm>
            <a:off x="11941450" y="6545738"/>
            <a:ext cx="60882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bg-BG">
                <a:solidFill>
                  <a:srgbClr val="056839"/>
                </a:solidFill>
                <a:latin typeface="Calibri"/>
                <a:ea typeface="Calibri"/>
                <a:cs typeface="Calibri"/>
                <a:sym typeface="Calibri"/>
              </a:rPr>
              <a:t>DW Planet A (2022). Biomass: https://www.youtube.com/watch?v=XXu15NlOuGo. </a:t>
            </a:r>
            <a:r>
              <a:rPr lang="bg-BG">
                <a:latin typeface="Calibri"/>
                <a:ea typeface="Calibri"/>
                <a:cs typeface="Calibri"/>
                <a:sym typeface="Calibri"/>
              </a:rPr>
              <a:t>https://www</a:t>
            </a:r>
            <a:r>
              <a:rPr lang="bg-BG" u="sng">
                <a:solidFill>
                  <a:schemeClr val="hlink"/>
                </a:solidFill>
                <a:latin typeface="Calibri"/>
                <a:ea typeface="Calibri"/>
                <a:cs typeface="Calibri"/>
                <a:sym typeface="Calibri"/>
                <a:hlinkClick r:id="rId10"/>
              </a:rPr>
              <a:t>.youtube.com/watch?v=XXu15NlOuGo </a:t>
            </a:r>
            <a:endParaRPr>
              <a:latin typeface="Calibri"/>
              <a:ea typeface="Calibri"/>
              <a:cs typeface="Calibri"/>
              <a:sym typeface="Calibri"/>
            </a:endParaRPr>
          </a:p>
        </p:txBody>
      </p:sp>
    </p:spTree>
  </p:cSld>
  <p:clrMapOvr>
    <a:masterClrMapping/>
  </p:clrMapOvr>
  <p:timing>
    <p:tnLst>
      <p:par>
        <p:cTn dur="indefinite" restart="never" nodeType="tmRoot">
          <p:childTnLst>
            <p:seq concurrent="1" nextAc="seek">
              <p:cTn id="2" dur="indefinite" nodeType="mainSeq">
                <p:childTnLst>
                  <p:par>
                    <p:cTn fill="hold">
                      <p:stCondLst>
                        <p:cond delay="indefinite"/>
                      </p:stCondLst>
                      <p:childTnLst>
                        <p:par>
                          <p:cTn fill="hold">
                            <p:stCondLst>
                              <p:cond delay="0"/>
                            </p:stCondLst>
                            <p:childTnLst>
                              <p:par>
                                <p:cTn presetID="10" presetClass="entr" presetSubtype="0" fill="hold" nodeType="clickEffect">
                                  <p:stCondLst>
                                    <p:cond delay="0"/>
                                  </p:stCondLst>
                                  <p:childTnLst>
                                    <p:set>
                                      <p:cBhvr>
                                        <p:cTn dur="1" fill="hold">
                                          <p:stCondLst>
                                            <p:cond delay="0"/>
                                          </p:stCondLst>
                                        </p:cTn>
                                        <p:tgtEl>
                                          <p:spTgt spid="253"/>
                                        </p:tgtEl>
                                        <p:attrNameLst>
                                          <p:attrName>style.visibility</p:attrName>
                                        </p:attrNameLst>
                                      </p:cBhvr>
                                      <p:to>
                                        <p:strVal val="visible"/>
                                      </p:to>
                                    </p:set>
                                    <p:animEffect transition="in" filter="fade">
                                      <p:cBhvr>
                                        <p:cTn dur="1000"/>
                                        <p:tgtEl>
                                          <p:spTgt spid="253"/>
                                        </p:tgtEl>
                                      </p:cBhvr>
                                    </p:animEffect>
                                  </p:childTnLst>
                                </p:cTn>
                              </p:par>
                            </p:childTnLst>
                          </p:cTn>
                        </p:par>
                      </p:childTnLst>
                    </p:cTn>
                  </p:par>
                  <p:par>
                    <p:cTn fill="hold">
                      <p:stCondLst>
                        <p:cond delay="indefinite"/>
                      </p:stCondLst>
                      <p:childTnLst>
                        <p:par>
                          <p:cTn fill="hold">
                            <p:stCondLst>
                              <p:cond delay="0"/>
                            </p:stCondLst>
                            <p:childTnLst>
                              <p:par>
                                <p:cTn presetID="10" presetClass="entr" presetSubtype="0" fill="hold" nodeType="clickEffect">
                                  <p:stCondLst>
                                    <p:cond delay="0"/>
                                  </p:stCondLst>
                                  <p:childTnLst>
                                    <p:set>
                                      <p:cBhvr>
                                        <p:cTn dur="1" fill="hold">
                                          <p:stCondLst>
                                            <p:cond delay="0"/>
                                          </p:stCondLst>
                                        </p:cTn>
                                        <p:tgtEl>
                                          <p:spTgt spid="254"/>
                                        </p:tgtEl>
                                        <p:attrNameLst>
                                          <p:attrName>style.visibility</p:attrName>
                                        </p:attrNameLst>
                                      </p:cBhvr>
                                      <p:to>
                                        <p:strVal val="visible"/>
                                      </p:to>
                                    </p:set>
                                    <p:animEffect transition="in" filter="fade">
                                      <p:cBhvr>
                                        <p:cTn dur="1000"/>
                                        <p:tgtEl>
                                          <p:spTgt spid="25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62" name="Shape 262"/>
        <p:cNvGrpSpPr/>
        <p:nvPr/>
      </p:nvGrpSpPr>
      <p:grpSpPr>
        <a:xfrm>
          <a:off x="0" y="0"/>
          <a:ext cx="0" cy="0"/>
          <a:chOff x="0" y="0"/>
          <a:chExt cx="0" cy="0"/>
        </a:xfrm>
      </p:grpSpPr>
      <p:pic>
        <p:nvPicPr>
          <p:cNvPr id="263" name="Google Shape;263;p14" descr="Graphical user interface, text&#10;&#10;Description automatically generated"/>
          <p:cNvPicPr preferRelativeResize="0"/>
          <p:nvPr/>
        </p:nvPicPr>
        <p:blipFill rotWithShape="1">
          <a:blip r:embed="rId3">
            <a:alphaModFix/>
          </a:blip>
          <a:srcRect l="0" t="0" r="0" b="0"/>
          <a:stretch/>
        </p:blipFill>
        <p:spPr>
          <a:xfrm>
            <a:off x="159219" y="9117932"/>
            <a:ext cx="5165965" cy="1083795"/>
          </a:xfrm>
          <a:prstGeom prst="rect">
            <a:avLst/>
          </a:prstGeom>
          <a:noFill/>
          <a:ln>
            <a:noFill/>
          </a:ln>
        </p:spPr>
      </p:pic>
      <p:pic>
        <p:nvPicPr>
          <p:cNvPr id="264" name="Google Shape;264;p14" descr="Logo&#10;&#10;Description automatically generated"/>
          <p:cNvPicPr preferRelativeResize="0"/>
          <p:nvPr/>
        </p:nvPicPr>
        <p:blipFill rotWithShape="1">
          <a:blip r:embed="rId4">
            <a:alphaModFix/>
          </a:blip>
          <a:srcRect l="0" t="0" r="0" b="0"/>
          <a:stretch/>
        </p:blipFill>
        <p:spPr>
          <a:xfrm>
            <a:off x="15232290" y="8150586"/>
            <a:ext cx="3931187" cy="1934692"/>
          </a:xfrm>
          <a:prstGeom prst="rect">
            <a:avLst/>
          </a:prstGeom>
          <a:noFill/>
          <a:ln>
            <a:noFill/>
          </a:ln>
        </p:spPr>
      </p:pic>
      <p:sp>
        <p:nvSpPr>
          <p:cNvPr id="265" name="Google Shape;265;p14"/>
          <p:cNvSpPr/>
          <p:nvPr/>
        </p:nvSpPr>
        <p:spPr>
          <a:xfrm>
            <a:off x="0" y="485267"/>
            <a:ext cx="5970900" cy="1788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266" name="Google Shape;266;p14"/>
          <p:cNvSpPr/>
          <p:nvPr/>
        </p:nvSpPr>
        <p:spPr>
          <a:xfrm>
            <a:off x="6926955" y="485267"/>
            <a:ext cx="6720000" cy="1788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267" name="Google Shape;267;p14"/>
          <p:cNvSpPr/>
          <p:nvPr/>
        </p:nvSpPr>
        <p:spPr>
          <a:xfrm>
            <a:off x="14603073" y="485267"/>
            <a:ext cx="5970900" cy="1788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268" name="Google Shape;268;p14"/>
          <p:cNvSpPr/>
          <p:nvPr/>
        </p:nvSpPr>
        <p:spPr>
          <a:xfrm>
            <a:off x="0" y="8877531"/>
            <a:ext cx="14763600" cy="957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269" name="Google Shape;269;p14"/>
          <p:cNvSpPr txBox="1"/>
          <p:nvPr/>
        </p:nvSpPr>
        <p:spPr>
          <a:xfrm>
            <a:off x="757259" y="839511"/>
            <a:ext cx="12889800" cy="28590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bg-BG" sz="5900" b="1">
                <a:solidFill>
                  <a:srgbClr val="056839"/>
                </a:solidFill>
                <a:latin typeface="Calibri"/>
                <a:ea typeface="Calibri"/>
                <a:cs typeface="Calibri"/>
                <a:sym typeface="Calibri"/>
              </a:rPr>
              <a:t>Kokkuvõte</a:t>
            </a:r>
            <a:endParaRPr sz="5900" b="1">
              <a:solidFill>
                <a:srgbClr val="056839"/>
              </a:solidFill>
              <a:latin typeface="Calibri"/>
              <a:ea typeface="Calibri"/>
              <a:cs typeface="Calibri"/>
              <a:sym typeface="Calibri"/>
            </a:endParaRPr>
          </a:p>
          <a:p>
            <a:pPr marL="0" marR="0" lvl="0" indent="0" algn="l" rtl="0">
              <a:spcBef>
                <a:spcPts val="0"/>
              </a:spcBef>
              <a:spcAft>
                <a:spcPts val="0"/>
              </a:spcAft>
              <a:buNone/>
            </a:pPr>
            <a:r>
              <a:rPr lang="bg-BG" sz="5900" b="1">
                <a:solidFill>
                  <a:srgbClr val="056839"/>
                </a:solidFill>
                <a:latin typeface="Calibri"/>
                <a:ea typeface="Calibri"/>
                <a:cs typeface="Calibri"/>
                <a:sym typeface="Calibri"/>
              </a:rPr>
              <a:t> </a:t>
            </a:r>
            <a:endParaRPr sz="2300"/>
          </a:p>
          <a:p>
            <a:pPr marL="0" marR="0" lvl="0" indent="0" algn="l" rtl="0">
              <a:spcBef>
                <a:spcPts val="0"/>
              </a:spcBef>
              <a:spcAft>
                <a:spcPts val="0"/>
              </a:spcAft>
              <a:buNone/>
            </a:pPr>
            <a:r>
              <a:t/>
            </a:r>
            <a:endParaRPr sz="2900" b="1">
              <a:solidFill>
                <a:schemeClr val="dk1"/>
              </a:solidFill>
              <a:latin typeface="Calibri"/>
              <a:ea typeface="Calibri"/>
              <a:cs typeface="Calibri"/>
              <a:sym typeface="Calibri"/>
            </a:endParaRPr>
          </a:p>
          <a:p>
            <a:pPr marL="0" marR="0" lvl="0" indent="0" algn="l" rtl="0">
              <a:spcBef>
                <a:spcPts val="0"/>
              </a:spcBef>
              <a:spcAft>
                <a:spcPts val="0"/>
              </a:spcAft>
              <a:buNone/>
            </a:pPr>
            <a:r>
              <a:t/>
            </a:r>
            <a:endParaRPr sz="2900">
              <a:solidFill>
                <a:schemeClr val="dk1"/>
              </a:solidFill>
              <a:latin typeface="Calibri"/>
              <a:ea typeface="Calibri"/>
              <a:cs typeface="Calibri"/>
              <a:sym typeface="Calibri"/>
            </a:endParaRPr>
          </a:p>
        </p:txBody>
      </p:sp>
      <p:sp>
        <p:nvSpPr>
          <p:cNvPr id="270" name="Google Shape;270;p14"/>
          <p:cNvSpPr txBox="1"/>
          <p:nvPr/>
        </p:nvSpPr>
        <p:spPr>
          <a:xfrm>
            <a:off x="757266" y="2567625"/>
            <a:ext cx="18093900" cy="5283300"/>
          </a:xfrm>
          <a:prstGeom prst="rect">
            <a:avLst/>
          </a:prstGeom>
          <a:noFill/>
          <a:ln>
            <a:noFill/>
          </a:ln>
        </p:spPr>
        <p:txBody>
          <a:bodyPr spcFirstLastPara="1" wrap="square" lIns="148575" tIns="74275" rIns="148575" bIns="74275" anchor="t" anchorCtr="0">
            <a:spAutoFit/>
          </a:bodyPr>
          <a:lstStyle/>
          <a:p>
            <a:pPr marL="0" marR="0" lvl="0" indent="0" algn="l" rtl="0">
              <a:lnSpc>
                <a:spcPct val="150000"/>
              </a:lnSpc>
              <a:spcBef>
                <a:spcPts val="0"/>
              </a:spcBef>
              <a:spcAft>
                <a:spcPts val="0"/>
              </a:spcAft>
              <a:buNone/>
            </a:pPr>
            <a:r>
              <a:rPr lang="bg-BG" sz="2900">
                <a:solidFill>
                  <a:srgbClr val="056839"/>
                </a:solidFill>
                <a:latin typeface="Calibri"/>
                <a:ea typeface="Calibri"/>
                <a:cs typeface="Calibri"/>
                <a:sym typeface="Calibri"/>
              </a:rPr>
              <a:t>Rahvastiku kasv toob kaasa vajaduse suurendada toiduressursse ning see toob kaasa ka põllumajandussektori ja toiduainetööstuse jäätmete suurenemise. </a:t>
            </a:r>
            <a:r>
              <a:rPr lang="bg-BG" sz="2900" b="1">
                <a:solidFill>
                  <a:srgbClr val="056839"/>
                </a:solidFill>
                <a:latin typeface="Calibri"/>
                <a:ea typeface="Calibri"/>
                <a:cs typeface="Calibri"/>
                <a:sym typeface="Calibri"/>
              </a:rPr>
              <a:t>Bioloogilised jäätmed </a:t>
            </a:r>
            <a:r>
              <a:rPr lang="bg-BG" sz="2900">
                <a:solidFill>
                  <a:srgbClr val="056839"/>
                </a:solidFill>
                <a:latin typeface="Calibri"/>
                <a:ea typeface="Calibri"/>
                <a:cs typeface="Calibri"/>
                <a:sym typeface="Calibri"/>
              </a:rPr>
              <a:t>on biolagunevad, kuid nendega seotud probleemid tulenevad just </a:t>
            </a:r>
            <a:r>
              <a:rPr lang="bg-BG" sz="2900" b="1">
                <a:solidFill>
                  <a:srgbClr val="056839"/>
                </a:solidFill>
                <a:latin typeface="Calibri"/>
                <a:ea typeface="Calibri"/>
                <a:cs typeface="Calibri"/>
                <a:sym typeface="Calibri"/>
              </a:rPr>
              <a:t>biolagunemisprotsessist - mädanemisest</a:t>
            </a:r>
            <a:r>
              <a:rPr lang="bg-BG" sz="2900">
                <a:solidFill>
                  <a:srgbClr val="056839"/>
                </a:solidFill>
                <a:latin typeface="Calibri"/>
                <a:ea typeface="Calibri"/>
                <a:cs typeface="Calibri"/>
                <a:sym typeface="Calibri"/>
              </a:rPr>
              <a:t>.</a:t>
            </a:r>
            <a:endParaRPr sz="2900">
              <a:solidFill>
                <a:srgbClr val="056839"/>
              </a:solidFill>
              <a:latin typeface="Calibri"/>
              <a:ea typeface="Calibri"/>
              <a:cs typeface="Calibri"/>
              <a:sym typeface="Calibri"/>
            </a:endParaRPr>
          </a:p>
          <a:p>
            <a:pPr marL="0" marR="0" lvl="0" indent="0" algn="l" rtl="0">
              <a:lnSpc>
                <a:spcPct val="150000"/>
              </a:lnSpc>
              <a:spcBef>
                <a:spcPts val="0"/>
              </a:spcBef>
              <a:spcAft>
                <a:spcPts val="0"/>
              </a:spcAft>
              <a:buNone/>
            </a:pPr>
            <a:r>
              <a:rPr lang="bg-BG" sz="2900">
                <a:solidFill>
                  <a:srgbClr val="056839"/>
                </a:solidFill>
                <a:latin typeface="Calibri"/>
                <a:ea typeface="Calibri"/>
                <a:cs typeface="Calibri"/>
                <a:sym typeface="Calibri"/>
              </a:rPr>
              <a:t>Selle protsessi tulemusena </a:t>
            </a:r>
            <a:r>
              <a:rPr lang="bg-BG" sz="2900">
                <a:solidFill>
                  <a:srgbClr val="056839"/>
                </a:solidFill>
                <a:latin typeface="Calibri"/>
                <a:ea typeface="Calibri"/>
                <a:cs typeface="Calibri"/>
                <a:sym typeface="Calibri"/>
              </a:rPr>
              <a:t>eraldub atmosfääri </a:t>
            </a:r>
            <a:r>
              <a:rPr lang="bg-BG" sz="2900" b="1">
                <a:solidFill>
                  <a:srgbClr val="056839"/>
                </a:solidFill>
                <a:latin typeface="Calibri"/>
                <a:ea typeface="Calibri"/>
                <a:cs typeface="Calibri"/>
                <a:sym typeface="Calibri"/>
              </a:rPr>
              <a:t>metaan </a:t>
            </a:r>
            <a:r>
              <a:rPr lang="bg-BG" sz="2900">
                <a:solidFill>
                  <a:srgbClr val="056839"/>
                </a:solidFill>
                <a:latin typeface="Calibri"/>
                <a:ea typeface="Calibri"/>
                <a:cs typeface="Calibri"/>
                <a:sym typeface="Calibri"/>
              </a:rPr>
              <a:t>- kasvuhoonegaas. See on ka põhjus, miks avalikkuse tähelepanu on suunatud </a:t>
            </a:r>
            <a:r>
              <a:rPr lang="bg-BG" sz="2900" b="1">
                <a:solidFill>
                  <a:srgbClr val="056839"/>
                </a:solidFill>
                <a:latin typeface="Calibri"/>
                <a:ea typeface="Calibri"/>
                <a:cs typeface="Calibri"/>
                <a:sym typeface="Calibri"/>
              </a:rPr>
              <a:t>biomassi </a:t>
            </a:r>
            <a:r>
              <a:rPr lang="bg-BG" sz="2900">
                <a:solidFill>
                  <a:srgbClr val="056839"/>
                </a:solidFill>
                <a:latin typeface="Calibri"/>
                <a:ea typeface="Calibri"/>
                <a:cs typeface="Calibri"/>
                <a:sym typeface="Calibri"/>
              </a:rPr>
              <a:t>jäätmekäitlusstrateegiate </a:t>
            </a:r>
            <a:r>
              <a:rPr lang="bg-BG" sz="2900">
                <a:solidFill>
                  <a:srgbClr val="056839"/>
                </a:solidFill>
                <a:latin typeface="Calibri"/>
                <a:ea typeface="Calibri"/>
                <a:cs typeface="Calibri"/>
                <a:sym typeface="Calibri"/>
              </a:rPr>
              <a:t>väljatöötamisele.</a:t>
            </a:r>
            <a:endParaRPr sz="2900">
              <a:solidFill>
                <a:srgbClr val="056839"/>
              </a:solidFill>
              <a:latin typeface="Calibri"/>
              <a:ea typeface="Calibri"/>
              <a:cs typeface="Calibri"/>
              <a:sym typeface="Calibri"/>
            </a:endParaRPr>
          </a:p>
          <a:p>
            <a:pPr marL="0" marR="0" lvl="0" indent="0" algn="l" rtl="0">
              <a:lnSpc>
                <a:spcPct val="150000"/>
              </a:lnSpc>
              <a:spcBef>
                <a:spcPts val="0"/>
              </a:spcBef>
              <a:spcAft>
                <a:spcPts val="0"/>
              </a:spcAft>
              <a:buNone/>
            </a:pPr>
            <a:r>
              <a:t/>
            </a:r>
            <a:endParaRPr sz="2900">
              <a:solidFill>
                <a:srgbClr val="056839"/>
              </a:solidFill>
              <a:latin typeface="Calibri"/>
              <a:ea typeface="Calibri"/>
              <a:cs typeface="Calibri"/>
              <a:sym typeface="Calibri"/>
            </a:endParaRPr>
          </a:p>
          <a:p>
            <a:pPr marL="0" marR="0" lvl="0" indent="0" algn="l" rtl="0">
              <a:lnSpc>
                <a:spcPct val="150000"/>
              </a:lnSpc>
              <a:spcBef>
                <a:spcPts val="0"/>
              </a:spcBef>
              <a:spcAft>
                <a:spcPts val="0"/>
              </a:spcAft>
              <a:buNone/>
            </a:pPr>
            <a:r>
              <a:rPr lang="bg-BG" sz="2900">
                <a:solidFill>
                  <a:srgbClr val="056839"/>
                </a:solidFill>
                <a:latin typeface="Calibri"/>
                <a:ea typeface="Calibri"/>
                <a:cs typeface="Calibri"/>
                <a:sym typeface="Calibri"/>
              </a:rPr>
              <a:t>Toidujäätmete terviklik taaskasutamine biojäätmete töötlemise meetodi abil võib mängida olulist rolli ülemaailmses jätkusuutlikus jäätmeteta arengus.</a:t>
            </a:r>
            <a:endParaRPr sz="2900">
              <a:solidFill>
                <a:srgbClr val="056839"/>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2" name="Shape 102"/>
        <p:cNvGrpSpPr/>
        <p:nvPr/>
      </p:nvGrpSpPr>
      <p:grpSpPr>
        <a:xfrm>
          <a:off x="0" y="0"/>
          <a:ext cx="0" cy="0"/>
          <a:chOff x="0" y="0"/>
          <a:chExt cx="0" cy="0"/>
        </a:xfrm>
      </p:grpSpPr>
      <p:pic>
        <p:nvPicPr>
          <p:cNvPr id="103" name="Google Shape;103;p2" descr="Graphical user interface, text&#10;&#10;Description automatically generated"/>
          <p:cNvPicPr preferRelativeResize="0"/>
          <p:nvPr/>
        </p:nvPicPr>
        <p:blipFill rotWithShape="1">
          <a:blip r:embed="rId3">
            <a:alphaModFix/>
          </a:blip>
          <a:srcRect l="0" t="0" r="0" b="0"/>
          <a:stretch/>
        </p:blipFill>
        <p:spPr>
          <a:xfrm>
            <a:off x="159219" y="9117953"/>
            <a:ext cx="5165965" cy="1083795"/>
          </a:xfrm>
          <a:prstGeom prst="rect">
            <a:avLst/>
          </a:prstGeom>
          <a:noFill/>
          <a:ln>
            <a:noFill/>
          </a:ln>
        </p:spPr>
      </p:pic>
      <p:pic>
        <p:nvPicPr>
          <p:cNvPr id="104" name="Google Shape;104;p2" descr="Logo&#10;&#10;Description automatically generated"/>
          <p:cNvPicPr preferRelativeResize="0"/>
          <p:nvPr/>
        </p:nvPicPr>
        <p:blipFill rotWithShape="1">
          <a:blip r:embed="rId4">
            <a:alphaModFix/>
          </a:blip>
          <a:srcRect l="0" t="0" r="0" b="0"/>
          <a:stretch/>
        </p:blipFill>
        <p:spPr>
          <a:xfrm>
            <a:off x="15232290" y="8150586"/>
            <a:ext cx="3931187" cy="1934692"/>
          </a:xfrm>
          <a:prstGeom prst="rect">
            <a:avLst/>
          </a:prstGeom>
          <a:noFill/>
          <a:ln>
            <a:noFill/>
          </a:ln>
        </p:spPr>
      </p:pic>
      <p:sp>
        <p:nvSpPr>
          <p:cNvPr id="105" name="Google Shape;105;p2"/>
          <p:cNvSpPr/>
          <p:nvPr/>
        </p:nvSpPr>
        <p:spPr>
          <a:xfrm>
            <a:off x="0" y="485267"/>
            <a:ext cx="5970900" cy="1788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106" name="Google Shape;106;p2"/>
          <p:cNvSpPr/>
          <p:nvPr/>
        </p:nvSpPr>
        <p:spPr>
          <a:xfrm>
            <a:off x="6926955" y="485267"/>
            <a:ext cx="6720000" cy="1788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107" name="Google Shape;107;p2"/>
          <p:cNvSpPr/>
          <p:nvPr/>
        </p:nvSpPr>
        <p:spPr>
          <a:xfrm>
            <a:off x="14603073" y="485267"/>
            <a:ext cx="5970900" cy="1788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108" name="Google Shape;108;p2"/>
          <p:cNvSpPr/>
          <p:nvPr/>
        </p:nvSpPr>
        <p:spPr>
          <a:xfrm>
            <a:off x="0" y="8986878"/>
            <a:ext cx="14763600" cy="957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109" name="Google Shape;109;p2"/>
          <p:cNvSpPr txBox="1"/>
          <p:nvPr/>
        </p:nvSpPr>
        <p:spPr>
          <a:xfrm>
            <a:off x="1104081" y="949332"/>
            <a:ext cx="15233100" cy="15045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bg-BG" sz="5900" b="1">
                <a:solidFill>
                  <a:srgbClr val="056839"/>
                </a:solidFill>
                <a:latin typeface="Calibri"/>
                <a:ea typeface="Calibri"/>
                <a:cs typeface="Calibri"/>
                <a:sym typeface="Calibri"/>
              </a:rPr>
              <a:t>Õpiväljundid </a:t>
            </a:r>
            <a:endParaRPr sz="3300" b="1">
              <a:solidFill>
                <a:srgbClr val="C55A11"/>
              </a:solidFill>
              <a:latin typeface="Calibri"/>
              <a:ea typeface="Calibri"/>
              <a:cs typeface="Calibri"/>
              <a:sym typeface="Calibri"/>
            </a:endParaRPr>
          </a:p>
          <a:p>
            <a:pPr marL="0" marR="0" lvl="0" indent="0" algn="l" rtl="0">
              <a:spcBef>
                <a:spcPts val="0"/>
              </a:spcBef>
              <a:spcAft>
                <a:spcPts val="0"/>
              </a:spcAft>
              <a:buNone/>
            </a:pPr>
            <a:r>
              <a:t/>
            </a:r>
            <a:endParaRPr sz="2900">
              <a:solidFill>
                <a:schemeClr val="dk1"/>
              </a:solidFill>
              <a:latin typeface="Calibri"/>
              <a:ea typeface="Calibri"/>
              <a:cs typeface="Calibri"/>
              <a:sym typeface="Calibri"/>
            </a:endParaRPr>
          </a:p>
        </p:txBody>
      </p:sp>
      <p:sp>
        <p:nvSpPr>
          <p:cNvPr id="110" name="Google Shape;110;p2"/>
          <p:cNvSpPr txBox="1"/>
          <p:nvPr/>
        </p:nvSpPr>
        <p:spPr>
          <a:xfrm>
            <a:off x="1702677" y="2837795"/>
            <a:ext cx="16933500" cy="2821500"/>
          </a:xfrm>
          <a:prstGeom prst="rect">
            <a:avLst/>
          </a:prstGeom>
          <a:noFill/>
          <a:ln>
            <a:noFill/>
          </a:ln>
        </p:spPr>
        <p:txBody>
          <a:bodyPr spcFirstLastPara="1" wrap="square" lIns="148575" tIns="74275" rIns="148575" bIns="74275" anchor="t" anchorCtr="0">
            <a:spAutoFit/>
          </a:bodyPr>
          <a:lstStyle/>
          <a:p>
            <a:pPr marL="749300" marR="0" lvl="0" indent="-628650" algn="l" rtl="0">
              <a:lnSpc>
                <a:spcPct val="115000"/>
              </a:lnSpc>
              <a:spcBef>
                <a:spcPts val="0"/>
              </a:spcBef>
              <a:spcAft>
                <a:spcPts val="0"/>
              </a:spcAft>
              <a:buClr>
                <a:srgbClr val="056839"/>
              </a:buClr>
              <a:buSzPts val="3900"/>
              <a:buFont typeface="Calibri"/>
              <a:buChar char="●"/>
            </a:pPr>
            <a:r>
              <a:rPr lang="bg-BG" sz="3900">
                <a:solidFill>
                  <a:srgbClr val="056839"/>
                </a:solidFill>
                <a:latin typeface="Calibri"/>
                <a:ea typeface="Calibri"/>
                <a:cs typeface="Calibri"/>
                <a:sym typeface="Calibri"/>
              </a:rPr>
              <a:t>Mõista, mis </a:t>
            </a:r>
            <a:r>
              <a:rPr lang="bg-BG" sz="3900">
                <a:solidFill>
                  <a:srgbClr val="056839"/>
                </a:solidFill>
                <a:latin typeface="Calibri"/>
                <a:ea typeface="Calibri"/>
                <a:cs typeface="Calibri"/>
                <a:sym typeface="Calibri"/>
              </a:rPr>
              <a:t>on </a:t>
            </a:r>
            <a:r>
              <a:rPr lang="bg-BG" sz="3900" b="1">
                <a:solidFill>
                  <a:srgbClr val="056839"/>
                </a:solidFill>
                <a:latin typeface="Calibri"/>
                <a:ea typeface="Calibri"/>
                <a:cs typeface="Calibri"/>
                <a:sym typeface="Calibri"/>
              </a:rPr>
              <a:t>biomass.</a:t>
            </a:r>
            <a:endParaRPr sz="3900">
              <a:solidFill>
                <a:srgbClr val="056839"/>
              </a:solidFill>
              <a:latin typeface="Calibri"/>
              <a:ea typeface="Calibri"/>
              <a:cs typeface="Calibri"/>
              <a:sym typeface="Calibri"/>
            </a:endParaRPr>
          </a:p>
          <a:p>
            <a:pPr marL="749300" marR="0" lvl="0" indent="-628650" algn="l" rtl="0">
              <a:lnSpc>
                <a:spcPct val="115000"/>
              </a:lnSpc>
              <a:spcBef>
                <a:spcPts val="0"/>
              </a:spcBef>
              <a:spcAft>
                <a:spcPts val="0"/>
              </a:spcAft>
              <a:buClr>
                <a:srgbClr val="056839"/>
              </a:buClr>
              <a:buSzPts val="3900"/>
              <a:buFont typeface="Calibri"/>
              <a:buChar char="●"/>
            </a:pPr>
            <a:r>
              <a:rPr lang="bg-BG" sz="3900" b="1">
                <a:solidFill>
                  <a:srgbClr val="056839"/>
                </a:solidFill>
                <a:latin typeface="Calibri"/>
                <a:ea typeface="Calibri"/>
                <a:cs typeface="Calibri"/>
                <a:sym typeface="Calibri"/>
              </a:rPr>
              <a:t>Biolagunevate jäätmete </a:t>
            </a:r>
            <a:r>
              <a:rPr lang="bg-BG" sz="3900">
                <a:solidFill>
                  <a:srgbClr val="056839"/>
                </a:solidFill>
                <a:latin typeface="Calibri"/>
                <a:ea typeface="Calibri"/>
                <a:cs typeface="Calibri"/>
                <a:sym typeface="Calibri"/>
              </a:rPr>
              <a:t>kõrvaldamisega seotud probleemide mõistmine ja analüüsimine</a:t>
            </a:r>
            <a:r>
              <a:rPr lang="bg-BG" sz="3900">
                <a:solidFill>
                  <a:srgbClr val="056839"/>
                </a:solidFill>
                <a:latin typeface="Calibri"/>
                <a:ea typeface="Calibri"/>
                <a:cs typeface="Calibri"/>
                <a:sym typeface="Calibri"/>
              </a:rPr>
              <a:t>.</a:t>
            </a:r>
            <a:endParaRPr sz="3900">
              <a:solidFill>
                <a:srgbClr val="056839"/>
              </a:solidFill>
              <a:latin typeface="Calibri"/>
              <a:ea typeface="Calibri"/>
              <a:cs typeface="Calibri"/>
              <a:sym typeface="Calibri"/>
            </a:endParaRPr>
          </a:p>
          <a:p>
            <a:pPr marL="749300" marR="0" lvl="0" indent="-628650" algn="l" rtl="0">
              <a:lnSpc>
                <a:spcPct val="115000"/>
              </a:lnSpc>
              <a:spcBef>
                <a:spcPts val="0"/>
              </a:spcBef>
              <a:spcAft>
                <a:spcPts val="0"/>
              </a:spcAft>
              <a:buClr>
                <a:srgbClr val="056839"/>
              </a:buClr>
              <a:buSzPts val="3900"/>
              <a:buFont typeface="Calibri"/>
              <a:buChar char="●"/>
            </a:pPr>
            <a:r>
              <a:rPr lang="bg-BG" sz="3900">
                <a:solidFill>
                  <a:srgbClr val="056839"/>
                </a:solidFill>
                <a:latin typeface="Calibri"/>
                <a:ea typeface="Calibri"/>
                <a:cs typeface="Calibri"/>
                <a:sym typeface="Calibri"/>
              </a:rPr>
              <a:t>Mõista, kuidas </a:t>
            </a:r>
            <a:r>
              <a:rPr lang="bg-BG" sz="3900" b="1">
                <a:solidFill>
                  <a:srgbClr val="056839"/>
                </a:solidFill>
                <a:latin typeface="Calibri"/>
                <a:ea typeface="Calibri"/>
                <a:cs typeface="Calibri"/>
                <a:sym typeface="Calibri"/>
              </a:rPr>
              <a:t>biomassi </a:t>
            </a:r>
            <a:r>
              <a:rPr lang="bg-BG" sz="3900">
                <a:solidFill>
                  <a:srgbClr val="056839"/>
                </a:solidFill>
                <a:latin typeface="Calibri"/>
                <a:ea typeface="Calibri"/>
                <a:cs typeface="Calibri"/>
                <a:sym typeface="Calibri"/>
              </a:rPr>
              <a:t>majandatakse</a:t>
            </a:r>
            <a:endParaRPr sz="3900">
              <a:solidFill>
                <a:srgbClr val="056839"/>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4" name="Shape 114"/>
        <p:cNvGrpSpPr/>
        <p:nvPr/>
      </p:nvGrpSpPr>
      <p:grpSpPr>
        <a:xfrm>
          <a:off x="0" y="0"/>
          <a:ext cx="0" cy="0"/>
          <a:chOff x="0" y="0"/>
          <a:chExt cx="0" cy="0"/>
        </a:xfrm>
      </p:grpSpPr>
      <p:sp>
        <p:nvSpPr>
          <p:cNvPr id="115" name="Google Shape;115;p3"/>
          <p:cNvSpPr/>
          <p:nvPr/>
        </p:nvSpPr>
        <p:spPr>
          <a:xfrm>
            <a:off x="0" y="0"/>
            <a:ext cx="20574000" cy="10287000"/>
          </a:xfrm>
          <a:prstGeom prst="rect">
            <a:avLst/>
          </a:prstGeom>
          <a:gradFill>
            <a:gsLst>
              <a:gs pos="0">
                <a:srgbClr val="F5F7FC"/>
              </a:gs>
              <a:gs pos="100000">
                <a:srgbClr val="7AC99A">
                  <a:alpha val="77647"/>
                </a:srgbClr>
              </a:gs>
            </a:gsLst>
            <a:lin ang="21593999" scaled="0"/>
          </a:gra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116" name="Google Shape;116;p3"/>
          <p:cNvSpPr txBox="1"/>
          <p:nvPr/>
        </p:nvSpPr>
        <p:spPr>
          <a:xfrm>
            <a:off x="895634" y="613380"/>
            <a:ext cx="13848900" cy="19509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bg-BG" sz="5900" b="1">
                <a:solidFill>
                  <a:srgbClr val="056839"/>
                </a:solidFill>
                <a:latin typeface="Calibri"/>
                <a:ea typeface="Calibri"/>
                <a:cs typeface="Calibri"/>
                <a:sym typeface="Calibri"/>
              </a:rPr>
              <a:t>Käsitletavad rohelised oskused</a:t>
            </a:r>
            <a:endParaRPr sz="5900" b="1">
              <a:solidFill>
                <a:srgbClr val="056839"/>
              </a:solidFill>
              <a:latin typeface="Calibri"/>
              <a:ea typeface="Calibri"/>
              <a:cs typeface="Calibri"/>
              <a:sym typeface="Calibri"/>
            </a:endParaRPr>
          </a:p>
          <a:p>
            <a:pPr marL="0" marR="0" lvl="0" indent="0" algn="l" rtl="0">
              <a:spcBef>
                <a:spcPts val="0"/>
              </a:spcBef>
              <a:spcAft>
                <a:spcPts val="0"/>
              </a:spcAft>
              <a:buNone/>
            </a:pPr>
            <a:r>
              <a:t/>
            </a:r>
            <a:endParaRPr sz="2900" b="1">
              <a:solidFill>
                <a:schemeClr val="dk1"/>
              </a:solidFill>
              <a:latin typeface="Calibri"/>
              <a:ea typeface="Calibri"/>
              <a:cs typeface="Calibri"/>
              <a:sym typeface="Calibri"/>
            </a:endParaRPr>
          </a:p>
          <a:p>
            <a:pPr marL="0" marR="0" lvl="0" indent="0" algn="l" rtl="0">
              <a:spcBef>
                <a:spcPts val="0"/>
              </a:spcBef>
              <a:spcAft>
                <a:spcPts val="0"/>
              </a:spcAft>
              <a:buNone/>
            </a:pPr>
            <a:r>
              <a:t/>
            </a:r>
            <a:endParaRPr sz="2900">
              <a:solidFill>
                <a:schemeClr val="dk1"/>
              </a:solidFill>
              <a:latin typeface="Calibri"/>
              <a:ea typeface="Calibri"/>
              <a:cs typeface="Calibri"/>
              <a:sym typeface="Calibri"/>
            </a:endParaRPr>
          </a:p>
        </p:txBody>
      </p:sp>
      <p:sp>
        <p:nvSpPr>
          <p:cNvPr id="117" name="Google Shape;117;p3"/>
          <p:cNvSpPr txBox="1"/>
          <p:nvPr/>
        </p:nvSpPr>
        <p:spPr>
          <a:xfrm>
            <a:off x="5177360" y="3066426"/>
            <a:ext cx="7993800" cy="4352100"/>
          </a:xfrm>
          <a:prstGeom prst="rect">
            <a:avLst/>
          </a:prstGeom>
          <a:noFill/>
          <a:ln>
            <a:noFill/>
          </a:ln>
        </p:spPr>
        <p:txBody>
          <a:bodyPr spcFirstLastPara="1" wrap="square" lIns="148575" tIns="74275" rIns="148575" bIns="74275" anchor="t" anchorCtr="0">
            <a:spAutoFit/>
          </a:bodyPr>
          <a:lstStyle/>
          <a:p>
            <a:pPr marL="457200" marR="0" lvl="0" indent="-476250" algn="l" rtl="0">
              <a:lnSpc>
                <a:spcPct val="150000"/>
              </a:lnSpc>
              <a:spcBef>
                <a:spcPts val="0"/>
              </a:spcBef>
              <a:spcAft>
                <a:spcPts val="0"/>
              </a:spcAft>
              <a:buClr>
                <a:srgbClr val="056839"/>
              </a:buClr>
              <a:buSzPts val="3900"/>
              <a:buFont typeface="Calibri"/>
              <a:buChar char="●"/>
            </a:pPr>
            <a:r>
              <a:rPr lang="bg-BG" sz="3900">
                <a:solidFill>
                  <a:srgbClr val="056839"/>
                </a:solidFill>
                <a:latin typeface="Calibri"/>
                <a:ea typeface="Calibri"/>
                <a:cs typeface="Calibri"/>
                <a:sym typeface="Calibri"/>
              </a:rPr>
              <a:t>Loov probleemide lahendamine</a:t>
            </a:r>
            <a:endParaRPr sz="3900">
              <a:solidFill>
                <a:srgbClr val="056839"/>
              </a:solidFill>
              <a:latin typeface="Calibri"/>
              <a:ea typeface="Calibri"/>
              <a:cs typeface="Calibri"/>
              <a:sym typeface="Calibri"/>
            </a:endParaRPr>
          </a:p>
          <a:p>
            <a:pPr marL="457200" marR="0" lvl="0" indent="-476250" algn="l" rtl="0">
              <a:lnSpc>
                <a:spcPct val="150000"/>
              </a:lnSpc>
              <a:spcBef>
                <a:spcPts val="0"/>
              </a:spcBef>
              <a:spcAft>
                <a:spcPts val="0"/>
              </a:spcAft>
              <a:buClr>
                <a:srgbClr val="056839"/>
              </a:buClr>
              <a:buSzPts val="3900"/>
              <a:buFont typeface="Calibri"/>
              <a:buChar char="●"/>
            </a:pPr>
            <a:r>
              <a:rPr lang="bg-BG" sz="3900">
                <a:solidFill>
                  <a:srgbClr val="056839"/>
                </a:solidFill>
                <a:latin typeface="Calibri"/>
                <a:ea typeface="Calibri"/>
                <a:cs typeface="Calibri"/>
                <a:sym typeface="Calibri"/>
              </a:rPr>
              <a:t>Edasi mõtlev</a:t>
            </a:r>
            <a:endParaRPr sz="3900">
              <a:solidFill>
                <a:srgbClr val="056839"/>
              </a:solidFill>
              <a:latin typeface="Calibri"/>
              <a:ea typeface="Calibri"/>
              <a:cs typeface="Calibri"/>
              <a:sym typeface="Calibri"/>
            </a:endParaRPr>
          </a:p>
          <a:p>
            <a:pPr marL="457200" marR="0" lvl="0" indent="-476250" algn="l" rtl="0">
              <a:lnSpc>
                <a:spcPct val="150000"/>
              </a:lnSpc>
              <a:spcBef>
                <a:spcPts val="0"/>
              </a:spcBef>
              <a:spcAft>
                <a:spcPts val="0"/>
              </a:spcAft>
              <a:buClr>
                <a:srgbClr val="056839"/>
              </a:buClr>
              <a:buSzPts val="3900"/>
              <a:buFont typeface="Calibri"/>
              <a:buChar char="●"/>
            </a:pPr>
            <a:r>
              <a:rPr lang="bg-BG" sz="3900">
                <a:solidFill>
                  <a:srgbClr val="056839"/>
                </a:solidFill>
                <a:latin typeface="Calibri"/>
                <a:ea typeface="Calibri"/>
                <a:cs typeface="Calibri"/>
                <a:sym typeface="Calibri"/>
              </a:rPr>
              <a:t>Analüütilised oskused</a:t>
            </a:r>
            <a:endParaRPr sz="3900">
              <a:solidFill>
                <a:srgbClr val="056839"/>
              </a:solidFill>
              <a:latin typeface="Calibri"/>
              <a:ea typeface="Calibri"/>
              <a:cs typeface="Calibri"/>
              <a:sym typeface="Calibri"/>
            </a:endParaRPr>
          </a:p>
          <a:p>
            <a:pPr marL="457200" marR="0" lvl="0" indent="-476250" algn="l" rtl="0">
              <a:lnSpc>
                <a:spcPct val="150000"/>
              </a:lnSpc>
              <a:spcBef>
                <a:spcPts val="0"/>
              </a:spcBef>
              <a:spcAft>
                <a:spcPts val="0"/>
              </a:spcAft>
              <a:buClr>
                <a:srgbClr val="056839"/>
              </a:buClr>
              <a:buSzPts val="3900"/>
              <a:buFont typeface="Calibri"/>
              <a:buChar char="●"/>
            </a:pPr>
            <a:r>
              <a:rPr lang="bg-BG" sz="3900">
                <a:solidFill>
                  <a:srgbClr val="056839"/>
                </a:solidFill>
                <a:latin typeface="Calibri"/>
                <a:ea typeface="Calibri"/>
                <a:cs typeface="Calibri"/>
                <a:sym typeface="Calibri"/>
              </a:rPr>
              <a:t>Lean-tootmine</a:t>
            </a:r>
            <a:endParaRPr sz="3900">
              <a:solidFill>
                <a:srgbClr val="056839"/>
              </a:solidFill>
              <a:latin typeface="Calibri"/>
              <a:ea typeface="Calibri"/>
              <a:cs typeface="Calibri"/>
              <a:sym typeface="Calibri"/>
            </a:endParaRPr>
          </a:p>
          <a:p>
            <a:pPr marL="457200" marR="0" lvl="0" indent="-476250" algn="l" rtl="0">
              <a:lnSpc>
                <a:spcPct val="150000"/>
              </a:lnSpc>
              <a:spcBef>
                <a:spcPts val="0"/>
              </a:spcBef>
              <a:spcAft>
                <a:spcPts val="0"/>
              </a:spcAft>
              <a:buClr>
                <a:srgbClr val="056839"/>
              </a:buClr>
              <a:buSzPts val="3900"/>
              <a:buFont typeface="Calibri"/>
              <a:buChar char="●"/>
            </a:pPr>
            <a:r>
              <a:rPr lang="bg-BG" sz="3900">
                <a:solidFill>
                  <a:srgbClr val="056839"/>
                </a:solidFill>
                <a:latin typeface="Calibri"/>
                <a:ea typeface="Calibri"/>
                <a:cs typeface="Calibri"/>
                <a:sym typeface="Calibri"/>
              </a:rPr>
              <a:t>Reostuse vältimine</a:t>
            </a:r>
            <a:endParaRPr sz="3900">
              <a:solidFill>
                <a:srgbClr val="056839"/>
              </a:solidFill>
              <a:latin typeface="Calibri"/>
              <a:ea typeface="Calibri"/>
              <a:cs typeface="Calibri"/>
              <a:sym typeface="Calibri"/>
            </a:endParaRPr>
          </a:p>
        </p:txBody>
      </p:sp>
      <p:pic>
        <p:nvPicPr>
          <p:cNvPr id="118" name="Google Shape;118;p3"/>
          <p:cNvPicPr preferRelativeResize="0"/>
          <p:nvPr/>
        </p:nvPicPr>
        <p:blipFill rotWithShape="1">
          <a:blip r:embed="rId3">
            <a:alphaModFix/>
          </a:blip>
          <a:srcRect l="0" t="0" r="0" b="0"/>
          <a:stretch/>
        </p:blipFill>
        <p:spPr>
          <a:xfrm>
            <a:off x="2118639" y="3740577"/>
            <a:ext cx="1801371" cy="3003811"/>
          </a:xfrm>
          <a:prstGeom prst="rect">
            <a:avLst/>
          </a:prstGeom>
          <a:noFill/>
          <a:ln>
            <a:noFill/>
          </a:ln>
        </p:spPr>
      </p:pic>
      <p:pic>
        <p:nvPicPr>
          <p:cNvPr id="119" name="Google Shape;119;p3" descr="Logo&#10;&#10;Description automatically generated"/>
          <p:cNvPicPr preferRelativeResize="0"/>
          <p:nvPr/>
        </p:nvPicPr>
        <p:blipFill rotWithShape="1">
          <a:blip r:embed="rId4">
            <a:alphaModFix/>
          </a:blip>
          <a:srcRect l="0" t="0" r="0" b="0"/>
          <a:stretch/>
        </p:blipFill>
        <p:spPr>
          <a:xfrm>
            <a:off x="279021" y="9106292"/>
            <a:ext cx="2025614" cy="996885"/>
          </a:xfrm>
          <a:prstGeom prst="rect">
            <a:avLst/>
          </a:prstGeom>
          <a:noFill/>
          <a:ln>
            <a:noFill/>
          </a:ln>
        </p:spPr>
      </p:pic>
      <p:pic>
        <p:nvPicPr>
          <p:cNvPr id="120" name="Google Shape;120;p3" descr="Graphical user interface, text&#10;&#10;Description automatically generated"/>
          <p:cNvPicPr preferRelativeResize="0"/>
          <p:nvPr/>
        </p:nvPicPr>
        <p:blipFill rotWithShape="1">
          <a:blip r:embed="rId5">
            <a:alphaModFix/>
          </a:blip>
          <a:srcRect l="0" t="0" r="0" b="0"/>
          <a:stretch/>
        </p:blipFill>
        <p:spPr>
          <a:xfrm>
            <a:off x="3131911" y="9240848"/>
            <a:ext cx="3468962" cy="727772"/>
          </a:xfrm>
          <a:prstGeom prst="rect">
            <a:avLst/>
          </a:prstGeom>
          <a:noFill/>
          <a:ln>
            <a:noFill/>
          </a:ln>
        </p:spPr>
      </p:pic>
      <p:sp>
        <p:nvSpPr>
          <p:cNvPr id="121" name="Google Shape;121;p3"/>
          <p:cNvSpPr txBox="1"/>
          <p:nvPr/>
        </p:nvSpPr>
        <p:spPr>
          <a:xfrm>
            <a:off x="12666910" y="2517149"/>
            <a:ext cx="7993800" cy="5252700"/>
          </a:xfrm>
          <a:prstGeom prst="rect">
            <a:avLst/>
          </a:prstGeom>
          <a:noFill/>
          <a:ln>
            <a:noFill/>
          </a:ln>
        </p:spPr>
        <p:txBody>
          <a:bodyPr spcFirstLastPara="1" wrap="square" lIns="148575" tIns="74275" rIns="148575" bIns="74275" anchor="t" anchorCtr="0">
            <a:spAutoFit/>
          </a:bodyPr>
          <a:lstStyle/>
          <a:p>
            <a:pPr marL="457200" marR="0" lvl="0" indent="-476250" algn="l" rtl="0">
              <a:lnSpc>
                <a:spcPct val="150000"/>
              </a:lnSpc>
              <a:spcBef>
                <a:spcPts val="0"/>
              </a:spcBef>
              <a:spcAft>
                <a:spcPts val="0"/>
              </a:spcAft>
              <a:buClr>
                <a:srgbClr val="056839"/>
              </a:buClr>
              <a:buSzPts val="3900"/>
              <a:buFont typeface="Calibri"/>
              <a:buChar char="●"/>
            </a:pPr>
            <a:r>
              <a:rPr lang="bg-BG" sz="3900">
                <a:solidFill>
                  <a:srgbClr val="056839"/>
                </a:solidFill>
                <a:latin typeface="Calibri"/>
                <a:ea typeface="Calibri"/>
                <a:cs typeface="Calibri"/>
                <a:sym typeface="Calibri"/>
              </a:rPr>
              <a:t>Juhtimisoskused</a:t>
            </a:r>
            <a:endParaRPr sz="3900">
              <a:solidFill>
                <a:srgbClr val="056839"/>
              </a:solidFill>
              <a:latin typeface="Calibri"/>
              <a:ea typeface="Calibri"/>
              <a:cs typeface="Calibri"/>
              <a:sym typeface="Calibri"/>
            </a:endParaRPr>
          </a:p>
          <a:p>
            <a:pPr marL="457200" marR="0" lvl="0" indent="-476250" algn="l" rtl="0">
              <a:lnSpc>
                <a:spcPct val="150000"/>
              </a:lnSpc>
              <a:spcBef>
                <a:spcPts val="0"/>
              </a:spcBef>
              <a:spcAft>
                <a:spcPts val="0"/>
              </a:spcAft>
              <a:buClr>
                <a:srgbClr val="056839"/>
              </a:buClr>
              <a:buSzPts val="3900"/>
              <a:buFont typeface="Calibri"/>
              <a:buChar char="●"/>
            </a:pPr>
            <a:r>
              <a:rPr lang="bg-BG" sz="3900">
                <a:solidFill>
                  <a:srgbClr val="056839"/>
                </a:solidFill>
                <a:latin typeface="Calibri"/>
                <a:ea typeface="Calibri"/>
                <a:cs typeface="Calibri"/>
                <a:sym typeface="Calibri"/>
              </a:rPr>
              <a:t>Elutsükli haldamine</a:t>
            </a:r>
            <a:endParaRPr sz="3900">
              <a:solidFill>
                <a:srgbClr val="056839"/>
              </a:solidFill>
              <a:latin typeface="Calibri"/>
              <a:ea typeface="Calibri"/>
              <a:cs typeface="Calibri"/>
              <a:sym typeface="Calibri"/>
            </a:endParaRPr>
          </a:p>
          <a:p>
            <a:pPr marL="457200" marR="0" lvl="0" indent="-476250" algn="l" rtl="0">
              <a:lnSpc>
                <a:spcPct val="150000"/>
              </a:lnSpc>
              <a:spcBef>
                <a:spcPts val="0"/>
              </a:spcBef>
              <a:spcAft>
                <a:spcPts val="0"/>
              </a:spcAft>
              <a:buClr>
                <a:srgbClr val="056839"/>
              </a:buClr>
              <a:buSzPts val="3900"/>
              <a:buFont typeface="Calibri"/>
              <a:buChar char="●"/>
            </a:pPr>
            <a:r>
              <a:rPr lang="bg-BG" sz="3900">
                <a:solidFill>
                  <a:srgbClr val="056839"/>
                </a:solidFill>
                <a:latin typeface="Calibri"/>
                <a:ea typeface="Calibri"/>
                <a:cs typeface="Calibri"/>
                <a:sym typeface="Calibri"/>
              </a:rPr>
              <a:t>Teaduslikud oskused</a:t>
            </a:r>
            <a:endParaRPr sz="3900">
              <a:solidFill>
                <a:srgbClr val="056839"/>
              </a:solidFill>
              <a:latin typeface="Calibri"/>
              <a:ea typeface="Calibri"/>
              <a:cs typeface="Calibri"/>
              <a:sym typeface="Calibri"/>
            </a:endParaRPr>
          </a:p>
          <a:p>
            <a:pPr marL="457200" marR="0" lvl="0" indent="-476250" algn="l" rtl="0">
              <a:lnSpc>
                <a:spcPct val="150000"/>
              </a:lnSpc>
              <a:spcBef>
                <a:spcPts val="0"/>
              </a:spcBef>
              <a:spcAft>
                <a:spcPts val="0"/>
              </a:spcAft>
              <a:buClr>
                <a:srgbClr val="056839"/>
              </a:buClr>
              <a:buSzPts val="3900"/>
              <a:buFont typeface="Calibri"/>
              <a:buChar char="●"/>
            </a:pPr>
            <a:r>
              <a:rPr lang="bg-BG" sz="3900">
                <a:solidFill>
                  <a:srgbClr val="056839"/>
                </a:solidFill>
                <a:latin typeface="Calibri"/>
                <a:ea typeface="Calibri"/>
                <a:cs typeface="Calibri"/>
                <a:sym typeface="Calibri"/>
              </a:rPr>
              <a:t>Jäätmekäitlus</a:t>
            </a:r>
            <a:endParaRPr sz="3900">
              <a:solidFill>
                <a:srgbClr val="056839"/>
              </a:solidFill>
              <a:latin typeface="Calibri"/>
              <a:ea typeface="Calibri"/>
              <a:cs typeface="Calibri"/>
              <a:sym typeface="Calibri"/>
            </a:endParaRPr>
          </a:p>
          <a:p>
            <a:pPr marL="457200" marR="0" lvl="0" indent="-476250" algn="l" rtl="0">
              <a:lnSpc>
                <a:spcPct val="150000"/>
              </a:lnSpc>
              <a:spcBef>
                <a:spcPts val="0"/>
              </a:spcBef>
              <a:spcAft>
                <a:spcPts val="0"/>
              </a:spcAft>
              <a:buClr>
                <a:srgbClr val="056839"/>
              </a:buClr>
              <a:buSzPts val="3900"/>
              <a:buFont typeface="Calibri"/>
              <a:buChar char="●"/>
            </a:pPr>
            <a:r>
              <a:rPr lang="bg-BG" sz="3900">
                <a:solidFill>
                  <a:srgbClr val="056839"/>
                </a:solidFill>
                <a:latin typeface="Calibri"/>
                <a:ea typeface="Calibri"/>
                <a:cs typeface="Calibri"/>
                <a:sym typeface="Calibri"/>
              </a:rPr>
              <a:t>Keskkonnaauditeerimine</a:t>
            </a:r>
            <a:endParaRPr sz="3900">
              <a:solidFill>
                <a:srgbClr val="056839"/>
              </a:solidFill>
              <a:latin typeface="Calibri"/>
              <a:ea typeface="Calibri"/>
              <a:cs typeface="Calibri"/>
              <a:sym typeface="Calibri"/>
            </a:endParaRPr>
          </a:p>
          <a:p>
            <a:pPr marL="457200" marR="0" lvl="0" indent="-476250" algn="l" rtl="0">
              <a:lnSpc>
                <a:spcPct val="150000"/>
              </a:lnSpc>
              <a:spcBef>
                <a:spcPts val="0"/>
              </a:spcBef>
              <a:spcAft>
                <a:spcPts val="0"/>
              </a:spcAft>
              <a:buClr>
                <a:srgbClr val="056839"/>
              </a:buClr>
              <a:buSzPts val="3900"/>
              <a:buFont typeface="Calibri"/>
              <a:buChar char="●"/>
            </a:pPr>
            <a:r>
              <a:rPr lang="bg-BG" sz="3900">
                <a:solidFill>
                  <a:srgbClr val="056839"/>
                </a:solidFill>
                <a:latin typeface="Calibri"/>
                <a:ea typeface="Calibri"/>
                <a:cs typeface="Calibri"/>
                <a:sym typeface="Calibri"/>
              </a:rPr>
              <a:t>Ökodisain</a:t>
            </a:r>
            <a:endParaRPr sz="3900">
              <a:solidFill>
                <a:srgbClr val="056839"/>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6" name="Shape 126"/>
        <p:cNvGrpSpPr/>
        <p:nvPr/>
      </p:nvGrpSpPr>
      <p:grpSpPr>
        <a:xfrm>
          <a:off x="0" y="0"/>
          <a:ext cx="0" cy="0"/>
          <a:chOff x="0" y="0"/>
          <a:chExt cx="0" cy="0"/>
        </a:xfrm>
      </p:grpSpPr>
      <p:sp>
        <p:nvSpPr>
          <p:cNvPr id="127" name="Google Shape;127;p4"/>
          <p:cNvSpPr txBox="1"/>
          <p:nvPr/>
        </p:nvSpPr>
        <p:spPr>
          <a:xfrm>
            <a:off x="807270" y="674236"/>
            <a:ext cx="7914900" cy="19509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bg-BG" sz="5900" b="1">
                <a:solidFill>
                  <a:srgbClr val="056839"/>
                </a:solidFill>
                <a:latin typeface="Calibri"/>
                <a:ea typeface="Calibri"/>
                <a:cs typeface="Calibri"/>
                <a:sym typeface="Calibri"/>
              </a:rPr>
              <a:t>Sissejuhatus </a:t>
            </a:r>
            <a:endParaRPr sz="2300"/>
          </a:p>
          <a:p>
            <a:pPr marL="0" marR="0" lvl="0" indent="0" algn="l" rtl="0">
              <a:spcBef>
                <a:spcPts val="0"/>
              </a:spcBef>
              <a:spcAft>
                <a:spcPts val="0"/>
              </a:spcAft>
              <a:buNone/>
            </a:pPr>
            <a:r>
              <a:t/>
            </a:r>
            <a:endParaRPr sz="2900" b="1">
              <a:solidFill>
                <a:schemeClr val="dk1"/>
              </a:solidFill>
              <a:latin typeface="Calibri"/>
              <a:ea typeface="Calibri"/>
              <a:cs typeface="Calibri"/>
              <a:sym typeface="Calibri"/>
            </a:endParaRPr>
          </a:p>
          <a:p>
            <a:pPr marL="0" marR="0" lvl="0" indent="0" algn="l" rtl="0">
              <a:spcBef>
                <a:spcPts val="0"/>
              </a:spcBef>
              <a:spcAft>
                <a:spcPts val="0"/>
              </a:spcAft>
              <a:buNone/>
            </a:pPr>
            <a:r>
              <a:t/>
            </a:r>
            <a:endParaRPr sz="2900">
              <a:solidFill>
                <a:schemeClr val="dk1"/>
              </a:solidFill>
              <a:latin typeface="Calibri"/>
              <a:ea typeface="Calibri"/>
              <a:cs typeface="Calibri"/>
              <a:sym typeface="Calibri"/>
            </a:endParaRPr>
          </a:p>
        </p:txBody>
      </p:sp>
      <p:sp>
        <p:nvSpPr>
          <p:cNvPr id="128" name="Google Shape;128;p4"/>
          <p:cNvSpPr txBox="1"/>
          <p:nvPr/>
        </p:nvSpPr>
        <p:spPr>
          <a:xfrm>
            <a:off x="677025" y="1933875"/>
            <a:ext cx="10430400" cy="7292100"/>
          </a:xfrm>
          <a:prstGeom prst="rect">
            <a:avLst/>
          </a:prstGeom>
          <a:noFill/>
          <a:ln>
            <a:noFill/>
          </a:ln>
        </p:spPr>
        <p:txBody>
          <a:bodyPr spcFirstLastPara="1" wrap="square" lIns="148575" tIns="74275" rIns="148575" bIns="74275" anchor="t" anchorCtr="0">
            <a:spAutoFit/>
          </a:bodyPr>
          <a:lstStyle/>
          <a:p>
            <a:pPr marL="0" marR="0" lvl="0" indent="0" algn="just" rtl="0">
              <a:lnSpc>
                <a:spcPct val="150000"/>
              </a:lnSpc>
              <a:spcBef>
                <a:spcPts val="0"/>
              </a:spcBef>
              <a:spcAft>
                <a:spcPts val="0"/>
              </a:spcAft>
              <a:buNone/>
            </a:pPr>
            <a:r>
              <a:rPr lang="bg-BG" sz="2900" b="1">
                <a:solidFill>
                  <a:srgbClr val="056839"/>
                </a:solidFill>
                <a:latin typeface="Calibri"/>
                <a:ea typeface="Calibri"/>
                <a:cs typeface="Calibri"/>
                <a:sym typeface="Calibri"/>
              </a:rPr>
              <a:t>Mõiste "biomass" tähendab </a:t>
            </a:r>
            <a:r>
              <a:rPr lang="bg-BG" sz="2900">
                <a:solidFill>
                  <a:srgbClr val="056839"/>
                </a:solidFill>
                <a:latin typeface="Calibri"/>
                <a:ea typeface="Calibri"/>
                <a:cs typeface="Calibri"/>
                <a:sym typeface="Calibri"/>
              </a:rPr>
              <a:t>taimset või loomset päritolu </a:t>
            </a:r>
            <a:r>
              <a:rPr lang="bg-BG" sz="2900" b="1">
                <a:solidFill>
                  <a:srgbClr val="056839"/>
                </a:solidFill>
                <a:latin typeface="Calibri"/>
                <a:ea typeface="Calibri"/>
                <a:cs typeface="Calibri"/>
                <a:sym typeface="Calibri"/>
              </a:rPr>
              <a:t>orgaanilist ainet. </a:t>
            </a:r>
            <a:r>
              <a:rPr lang="bg-BG" sz="2900">
                <a:solidFill>
                  <a:srgbClr val="056839"/>
                </a:solidFill>
                <a:latin typeface="Calibri"/>
                <a:ea typeface="Calibri"/>
                <a:cs typeface="Calibri"/>
                <a:sym typeface="Calibri"/>
              </a:rPr>
              <a:t>Biomass on üks </a:t>
            </a:r>
            <a:r>
              <a:rPr lang="bg-BG" sz="2900" b="1">
                <a:solidFill>
                  <a:srgbClr val="056839"/>
                </a:solidFill>
                <a:latin typeface="Calibri"/>
                <a:ea typeface="Calibri"/>
                <a:cs typeface="Calibri"/>
                <a:sym typeface="Calibri"/>
              </a:rPr>
              <a:t>kõige väärtuslikumaid ja mitmekülgsemaid ressursse Maal</a:t>
            </a:r>
            <a:r>
              <a:rPr lang="bg-BG" sz="2900">
                <a:solidFill>
                  <a:srgbClr val="056839"/>
                </a:solidFill>
                <a:latin typeface="Calibri"/>
                <a:ea typeface="Calibri"/>
                <a:cs typeface="Calibri"/>
                <a:sym typeface="Calibri"/>
              </a:rPr>
              <a:t>. See on päikeseenergia, mis on talletatud keemilisel kujul taimsetes ja loomsetes kudedes. Taimed moodustavad 97% ja loomad 3% kogu biomassist.</a:t>
            </a:r>
            <a:endParaRPr sz="2300"/>
          </a:p>
          <a:p>
            <a:pPr marL="0" marR="0" lvl="0" indent="0" algn="just" rtl="0">
              <a:lnSpc>
                <a:spcPct val="150000"/>
              </a:lnSpc>
              <a:spcBef>
                <a:spcPts val="0"/>
              </a:spcBef>
              <a:spcAft>
                <a:spcPts val="0"/>
              </a:spcAft>
              <a:buNone/>
            </a:pPr>
            <a:r>
              <a:rPr lang="bg-BG" sz="2900" b="1">
                <a:solidFill>
                  <a:srgbClr val="056839"/>
                </a:solidFill>
                <a:latin typeface="Calibri"/>
                <a:ea typeface="Calibri"/>
                <a:cs typeface="Calibri"/>
                <a:sym typeface="Calibri"/>
              </a:rPr>
              <a:t>Biomassi kui loodusliku toote puhul toimub pidev looduslik uuenemine ja seetõttu liigitatakse see nn taastuvate energiaallikate hulka.</a:t>
            </a:r>
            <a:r>
              <a:rPr lang="bg-BG" sz="2900">
                <a:solidFill>
                  <a:srgbClr val="056839"/>
                </a:solidFill>
                <a:latin typeface="Calibri"/>
                <a:ea typeface="Calibri"/>
                <a:cs typeface="Calibri"/>
                <a:sym typeface="Calibri"/>
              </a:rPr>
              <a:t> Biomassi kasutamine energia tootmiseks ei reosta keskkonda, kuigi see ei ole praktikas alati võimalik, mistõttu seda peetakse ökoloogiliselt puhtaks ehk "roheliseks energiaallikaks".</a:t>
            </a:r>
            <a:endParaRPr sz="2900">
              <a:solidFill>
                <a:srgbClr val="056839"/>
              </a:solidFill>
              <a:latin typeface="Calibri"/>
              <a:ea typeface="Calibri"/>
              <a:cs typeface="Calibri"/>
              <a:sym typeface="Calibri"/>
            </a:endParaRPr>
          </a:p>
        </p:txBody>
      </p:sp>
      <p:sp>
        <p:nvSpPr>
          <p:cNvPr id="129" name="Google Shape;129;p4"/>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130" name="Google Shape;130;p4"/>
          <p:cNvSpPr/>
          <p:nvPr/>
        </p:nvSpPr>
        <p:spPr>
          <a:xfrm rot="-5400000">
            <a:off x="15308685" y="5021698"/>
            <a:ext cx="102867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131" name="Google Shape;131;p4"/>
          <p:cNvSpPr/>
          <p:nvPr/>
        </p:nvSpPr>
        <p:spPr>
          <a:xfrm>
            <a:off x="1034414" y="1758444"/>
            <a:ext cx="59709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pic>
        <p:nvPicPr>
          <p:cNvPr id="132" name="Google Shape;132;p4" descr="Logo&#10;&#10;Description automatically generated"/>
          <p:cNvPicPr preferRelativeResize="0"/>
          <p:nvPr/>
        </p:nvPicPr>
        <p:blipFill rotWithShape="1">
          <a:blip r:embed="rId3">
            <a:alphaModFix/>
          </a:blip>
          <a:srcRect l="0" t="0" r="0" b="0"/>
          <a:stretch/>
        </p:blipFill>
        <p:spPr>
          <a:xfrm>
            <a:off x="279021" y="9106292"/>
            <a:ext cx="2025614" cy="996885"/>
          </a:xfrm>
          <a:prstGeom prst="rect">
            <a:avLst/>
          </a:prstGeom>
          <a:noFill/>
          <a:ln>
            <a:noFill/>
          </a:ln>
        </p:spPr>
      </p:pic>
      <p:pic>
        <p:nvPicPr>
          <p:cNvPr id="133" name="Google Shape;133;p4" descr="Graphical user interface, text&#10;&#10;Description automatically generated"/>
          <p:cNvPicPr preferRelativeResize="0"/>
          <p:nvPr/>
        </p:nvPicPr>
        <p:blipFill rotWithShape="1">
          <a:blip r:embed="rId4">
            <a:alphaModFix/>
          </a:blip>
          <a:srcRect l="0" t="0" r="0" b="0"/>
          <a:stretch/>
        </p:blipFill>
        <p:spPr>
          <a:xfrm>
            <a:off x="3131911" y="9240848"/>
            <a:ext cx="3468962" cy="727772"/>
          </a:xfrm>
          <a:prstGeom prst="rect">
            <a:avLst/>
          </a:prstGeom>
          <a:noFill/>
          <a:ln>
            <a:noFill/>
          </a:ln>
        </p:spPr>
      </p:pic>
      <p:pic>
        <p:nvPicPr>
          <p:cNvPr id="134" name="Google Shape;134;p4" descr="Free Green Field Near Houses Stock Photo"/>
          <p:cNvPicPr preferRelativeResize="0"/>
          <p:nvPr/>
        </p:nvPicPr>
        <p:blipFill rotWithShape="1">
          <a:blip r:embed="rId5">
            <a:alphaModFix/>
          </a:blip>
          <a:srcRect l="0" t="0" r="0" b="0"/>
          <a:stretch/>
        </p:blipFill>
        <p:spPr>
          <a:xfrm>
            <a:off x="12508268" y="2625136"/>
            <a:ext cx="6637796" cy="4429134"/>
          </a:xfrm>
          <a:prstGeom prst="rect">
            <a:avLst/>
          </a:prstGeom>
          <a:noFill/>
          <a:ln>
            <a:noFill/>
          </a:ln>
        </p:spPr>
      </p:pic>
      <p:sp>
        <p:nvSpPr>
          <p:cNvPr id="135" name="Google Shape;135;p4"/>
          <p:cNvSpPr txBox="1"/>
          <p:nvPr/>
        </p:nvSpPr>
        <p:spPr>
          <a:xfrm>
            <a:off x="12349400" y="7212300"/>
            <a:ext cx="6796800" cy="1131300"/>
          </a:xfrm>
          <a:prstGeom prst="rect">
            <a:avLst/>
          </a:prstGeom>
          <a:noFill/>
          <a:ln>
            <a:noFill/>
          </a:ln>
        </p:spPr>
        <p:txBody>
          <a:bodyPr spcFirstLastPara="1" wrap="square" lIns="148575" tIns="148575" rIns="148575" bIns="148575" anchor="t" anchorCtr="0">
            <a:spAutoFit/>
          </a:bodyPr>
          <a:lstStyle/>
          <a:p>
            <a:pPr marL="0" lvl="0" indent="0" algn="l" rtl="0">
              <a:spcBef>
                <a:spcPts val="0"/>
              </a:spcBef>
              <a:spcAft>
                <a:spcPts val="0"/>
              </a:spcAft>
              <a:buNone/>
            </a:pPr>
            <a:r>
              <a:rPr lang="bg-BG" sz="1800"/>
              <a:t>Foto Pixabayst</a:t>
            </a:r>
            <a:endParaRPr sz="1800"/>
          </a:p>
          <a:p>
            <a:pPr marL="0" lvl="0" indent="0" algn="l" rtl="0">
              <a:spcBef>
                <a:spcPts val="0"/>
              </a:spcBef>
              <a:spcAft>
                <a:spcPts val="0"/>
              </a:spcAft>
              <a:buNone/>
            </a:pPr>
            <a:r>
              <a:rPr lang="bg-BG" sz="1800" u="sng">
                <a:solidFill>
                  <a:schemeClr val="hlink"/>
                </a:solidFill>
                <a:hlinkClick r:id="rId6"/>
              </a:rPr>
              <a:t>https://images.pexels.com/photos/2132051/pexels-photo-2132051.jpeg?auto=compress&amp;cs=tinysrgb&amp;w=1260&amp;h=750&amp;dpr=1 </a:t>
            </a:r>
            <a:endParaRPr sz="23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9" name="Shape 139"/>
        <p:cNvGrpSpPr/>
        <p:nvPr/>
      </p:nvGrpSpPr>
      <p:grpSpPr>
        <a:xfrm>
          <a:off x="0" y="0"/>
          <a:ext cx="0" cy="0"/>
          <a:chOff x="0" y="0"/>
          <a:chExt cx="0" cy="0"/>
        </a:xfrm>
      </p:grpSpPr>
      <p:sp>
        <p:nvSpPr>
          <p:cNvPr id="140" name="Google Shape;140;p5"/>
          <p:cNvSpPr txBox="1"/>
          <p:nvPr/>
        </p:nvSpPr>
        <p:spPr>
          <a:xfrm>
            <a:off x="914723" y="905157"/>
            <a:ext cx="13848900" cy="19509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bg-BG" sz="5900" b="1">
                <a:solidFill>
                  <a:srgbClr val="056839"/>
                </a:solidFill>
                <a:latin typeface="Calibri"/>
                <a:ea typeface="Calibri"/>
                <a:cs typeface="Calibri"/>
                <a:sym typeface="Calibri"/>
              </a:rPr>
              <a:t>Sissejuhatus: kasulikud lingid</a:t>
            </a:r>
            <a:endParaRPr sz="2300"/>
          </a:p>
          <a:p>
            <a:pPr marL="0" marR="0" lvl="0" indent="0" algn="l" rtl="0">
              <a:spcBef>
                <a:spcPts val="0"/>
              </a:spcBef>
              <a:spcAft>
                <a:spcPts val="0"/>
              </a:spcAft>
              <a:buNone/>
            </a:pPr>
            <a:r>
              <a:t/>
            </a:r>
            <a:endParaRPr sz="2900" b="1">
              <a:solidFill>
                <a:schemeClr val="dk1"/>
              </a:solidFill>
              <a:latin typeface="Calibri"/>
              <a:ea typeface="Calibri"/>
              <a:cs typeface="Calibri"/>
              <a:sym typeface="Calibri"/>
            </a:endParaRPr>
          </a:p>
          <a:p>
            <a:pPr marL="0" marR="0" lvl="0" indent="0" algn="l" rtl="0">
              <a:spcBef>
                <a:spcPts val="0"/>
              </a:spcBef>
              <a:spcAft>
                <a:spcPts val="0"/>
              </a:spcAft>
              <a:buNone/>
            </a:pPr>
            <a:r>
              <a:t/>
            </a:r>
            <a:endParaRPr sz="2900">
              <a:solidFill>
                <a:schemeClr val="dk1"/>
              </a:solidFill>
              <a:latin typeface="Calibri"/>
              <a:ea typeface="Calibri"/>
              <a:cs typeface="Calibri"/>
              <a:sym typeface="Calibri"/>
            </a:endParaRPr>
          </a:p>
        </p:txBody>
      </p:sp>
      <p:sp>
        <p:nvSpPr>
          <p:cNvPr id="141" name="Google Shape;141;p5"/>
          <p:cNvSpPr txBox="1"/>
          <p:nvPr/>
        </p:nvSpPr>
        <p:spPr>
          <a:xfrm>
            <a:off x="7005326" y="3257150"/>
            <a:ext cx="12309000" cy="3338400"/>
          </a:xfrm>
          <a:prstGeom prst="rect">
            <a:avLst/>
          </a:prstGeom>
          <a:noFill/>
          <a:ln>
            <a:noFill/>
          </a:ln>
        </p:spPr>
        <p:txBody>
          <a:bodyPr spcFirstLastPara="1" wrap="square" lIns="148575" tIns="74275" rIns="148575" bIns="74275" anchor="t" anchorCtr="0">
            <a:spAutoFit/>
          </a:bodyPr>
          <a:lstStyle/>
          <a:p>
            <a:pPr marL="457200" lvl="0" indent="-412750" algn="l" rtl="0">
              <a:lnSpc>
                <a:spcPct val="107916"/>
              </a:lnSpc>
              <a:spcBef>
                <a:spcPts val="0"/>
              </a:spcBef>
              <a:spcAft>
                <a:spcPts val="0"/>
              </a:spcAft>
              <a:buClr>
                <a:srgbClr val="056839"/>
              </a:buClr>
              <a:buSzPts val="2900"/>
              <a:buFont typeface="Calibri"/>
              <a:buChar char="●"/>
            </a:pPr>
            <a:r>
              <a:rPr lang="bg-BG" sz="2900">
                <a:solidFill>
                  <a:srgbClr val="056839"/>
                </a:solidFill>
                <a:latin typeface="Calibri"/>
                <a:ea typeface="Calibri"/>
                <a:cs typeface="Calibri"/>
                <a:sym typeface="Calibri"/>
              </a:rPr>
              <a:t>Euroopa Komisjon, Põllumajandus ja maaelu areng. Põllumajandus ja maaelu areng </a:t>
            </a:r>
            <a:r>
              <a:rPr lang="bg-BG" sz="2900" u="sng">
                <a:solidFill>
                  <a:srgbClr val="0563C1"/>
                </a:solidFill>
                <a:latin typeface="Calibri"/>
                <a:ea typeface="Calibri"/>
                <a:cs typeface="Calibri"/>
                <a:sym typeface="Calibri"/>
                <a:hlinkClick r:id="rId3">
                  <a:extLst>
                    <a:ext uri="{A12FA001-AC4F-418D-AE19-62706E023703}">
                      <ahyp:hlinkClr val="tx"/>
                    </a:ext>
                  </a:extLst>
                </a:hlinkClick>
              </a:rPr>
              <a:t>Põllumajanduse biomass (europa.eu)</a:t>
            </a:r>
            <a:endParaRPr sz="2900">
              <a:solidFill>
                <a:schemeClr val="dk1"/>
              </a:solidFill>
              <a:latin typeface="Calibri"/>
              <a:ea typeface="Calibri"/>
              <a:cs typeface="Calibri"/>
              <a:sym typeface="Calibri"/>
            </a:endParaRPr>
          </a:p>
          <a:p>
            <a:pPr marL="0" lvl="0" indent="0" algn="l" rtl="0">
              <a:lnSpc>
                <a:spcPct val="107916"/>
              </a:lnSpc>
              <a:spcBef>
                <a:spcPts val="1300"/>
              </a:spcBef>
              <a:spcAft>
                <a:spcPts val="0"/>
              </a:spcAft>
              <a:buNone/>
            </a:pPr>
            <a:r>
              <a:t/>
            </a:r>
            <a:endParaRPr sz="2900">
              <a:solidFill>
                <a:schemeClr val="dk1"/>
              </a:solidFill>
              <a:latin typeface="Calibri"/>
              <a:ea typeface="Calibri"/>
              <a:cs typeface="Calibri"/>
              <a:sym typeface="Calibri"/>
            </a:endParaRPr>
          </a:p>
          <a:p>
            <a:pPr marL="457200" lvl="0" indent="-412750" algn="l" rtl="0">
              <a:lnSpc>
                <a:spcPct val="107916"/>
              </a:lnSpc>
              <a:spcBef>
                <a:spcPts val="1300"/>
              </a:spcBef>
              <a:spcAft>
                <a:spcPts val="0"/>
              </a:spcAft>
              <a:buClr>
                <a:srgbClr val="056839"/>
              </a:buClr>
              <a:buSzPts val="2900"/>
              <a:buFont typeface="Calibri"/>
              <a:buChar char="●"/>
            </a:pPr>
            <a:r>
              <a:rPr lang="bg-BG" sz="2900">
                <a:solidFill>
                  <a:srgbClr val="056839"/>
                </a:solidFill>
                <a:latin typeface="Calibri"/>
                <a:ea typeface="Calibri"/>
                <a:cs typeface="Calibri"/>
                <a:sym typeface="Calibri"/>
              </a:rPr>
              <a:t>A.MuscatE.M.de OldeI.J.M.de BoerR.Ripoll-Bosch, juuni 2020, Võitlus biomassi eest: A systematic review of food-feed-fuel competition </a:t>
            </a:r>
            <a:r>
              <a:rPr lang="bg-BG" sz="2900" u="sng">
                <a:solidFill>
                  <a:srgbClr val="0563C1"/>
                </a:solidFill>
                <a:latin typeface="Calibri"/>
                <a:ea typeface="Calibri"/>
                <a:cs typeface="Calibri"/>
                <a:sym typeface="Calibri"/>
                <a:hlinkClick r:id="rId4">
                  <a:extLst>
                    <a:ext uri="{A12FA001-AC4F-418D-AE19-62706E023703}">
                      <ahyp:hlinkClr val="tx"/>
                    </a:ext>
                  </a:extLst>
                </a:hlinkClick>
              </a:rPr>
              <a:t>The battle for biomass: A systematic review of food-feed-fuel competition - ScienceDirect</a:t>
            </a:r>
            <a:endParaRPr sz="2900">
              <a:solidFill>
                <a:schemeClr val="dk1"/>
              </a:solidFill>
              <a:latin typeface="Calibri"/>
              <a:ea typeface="Calibri"/>
              <a:cs typeface="Calibri"/>
              <a:sym typeface="Calibri"/>
            </a:endParaRPr>
          </a:p>
        </p:txBody>
      </p:sp>
      <p:sp>
        <p:nvSpPr>
          <p:cNvPr id="142" name="Google Shape;142;p5"/>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143" name="Google Shape;143;p5"/>
          <p:cNvSpPr/>
          <p:nvPr/>
        </p:nvSpPr>
        <p:spPr>
          <a:xfrm rot="-5400000">
            <a:off x="15308685" y="5021698"/>
            <a:ext cx="102867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144" name="Google Shape;144;p5"/>
          <p:cNvSpPr/>
          <p:nvPr/>
        </p:nvSpPr>
        <p:spPr>
          <a:xfrm>
            <a:off x="1034414" y="1758444"/>
            <a:ext cx="59709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pic>
        <p:nvPicPr>
          <p:cNvPr id="145" name="Google Shape;145;p5" descr="Logo&#10;&#10;Description automatically generated"/>
          <p:cNvPicPr preferRelativeResize="0"/>
          <p:nvPr/>
        </p:nvPicPr>
        <p:blipFill rotWithShape="1">
          <a:blip r:embed="rId5">
            <a:alphaModFix/>
          </a:blip>
          <a:srcRect l="0" t="0" r="0" b="0"/>
          <a:stretch/>
        </p:blipFill>
        <p:spPr>
          <a:xfrm>
            <a:off x="279021" y="9106292"/>
            <a:ext cx="2025614" cy="996885"/>
          </a:xfrm>
          <a:prstGeom prst="rect">
            <a:avLst/>
          </a:prstGeom>
          <a:noFill/>
          <a:ln>
            <a:noFill/>
          </a:ln>
        </p:spPr>
      </p:pic>
      <p:pic>
        <p:nvPicPr>
          <p:cNvPr id="146" name="Google Shape;146;p5" descr="Graphical user interface, text&#10;&#10;Description automatically generated"/>
          <p:cNvPicPr preferRelativeResize="0"/>
          <p:nvPr/>
        </p:nvPicPr>
        <p:blipFill rotWithShape="1">
          <a:blip r:embed="rId6">
            <a:alphaModFix/>
          </a:blip>
          <a:srcRect l="0" t="0" r="0" b="0"/>
          <a:stretch/>
        </p:blipFill>
        <p:spPr>
          <a:xfrm>
            <a:off x="3131911" y="9240848"/>
            <a:ext cx="3468962" cy="727772"/>
          </a:xfrm>
          <a:prstGeom prst="rect">
            <a:avLst/>
          </a:prstGeom>
          <a:noFill/>
          <a:ln>
            <a:noFill/>
          </a:ln>
        </p:spPr>
      </p:pic>
      <p:pic>
        <p:nvPicPr>
          <p:cNvPr id="147" name="Google Shape;147;p5"/>
          <p:cNvPicPr preferRelativeResize="0"/>
          <p:nvPr/>
        </p:nvPicPr>
        <p:blipFill rotWithShape="1">
          <a:blip r:embed="rId7">
            <a:alphaModFix/>
          </a:blip>
          <a:srcRect l="0" t="0" r="0" b="0"/>
          <a:stretch/>
        </p:blipFill>
        <p:spPr>
          <a:xfrm>
            <a:off x="3066220" y="3743700"/>
            <a:ext cx="1907323" cy="197980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1" name="Shape 151"/>
        <p:cNvGrpSpPr/>
        <p:nvPr/>
      </p:nvGrpSpPr>
      <p:grpSpPr>
        <a:xfrm>
          <a:off x="0" y="0"/>
          <a:ext cx="0" cy="0"/>
          <a:chOff x="0" y="0"/>
          <a:chExt cx="0" cy="0"/>
        </a:xfrm>
      </p:grpSpPr>
      <p:sp>
        <p:nvSpPr>
          <p:cNvPr id="152" name="Google Shape;152;p6"/>
          <p:cNvSpPr txBox="1"/>
          <p:nvPr/>
        </p:nvSpPr>
        <p:spPr>
          <a:xfrm>
            <a:off x="1034414" y="655419"/>
            <a:ext cx="15630000" cy="10581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bg-BG" sz="5900" b="1">
                <a:solidFill>
                  <a:srgbClr val="056839"/>
                </a:solidFill>
                <a:latin typeface="Calibri"/>
                <a:ea typeface="Calibri"/>
                <a:cs typeface="Calibri"/>
                <a:sym typeface="Calibri"/>
              </a:rPr>
              <a:t>Teema 1: Biomassi liigid</a:t>
            </a:r>
            <a:endParaRPr sz="5900" b="1">
              <a:solidFill>
                <a:srgbClr val="056839"/>
              </a:solidFill>
              <a:latin typeface="Calibri"/>
              <a:ea typeface="Calibri"/>
              <a:cs typeface="Calibri"/>
              <a:sym typeface="Calibri"/>
            </a:endParaRPr>
          </a:p>
        </p:txBody>
      </p:sp>
      <p:sp>
        <p:nvSpPr>
          <p:cNvPr id="153" name="Google Shape;153;p6"/>
          <p:cNvSpPr txBox="1"/>
          <p:nvPr/>
        </p:nvSpPr>
        <p:spPr>
          <a:xfrm>
            <a:off x="1034395" y="2662350"/>
            <a:ext cx="8951400" cy="5283300"/>
          </a:xfrm>
          <a:prstGeom prst="rect">
            <a:avLst/>
          </a:prstGeom>
          <a:noFill/>
          <a:ln>
            <a:noFill/>
          </a:ln>
        </p:spPr>
        <p:txBody>
          <a:bodyPr spcFirstLastPara="1" wrap="square" lIns="148575" tIns="74275" rIns="148575" bIns="74275" anchor="t" anchorCtr="0">
            <a:spAutoFit/>
          </a:bodyPr>
          <a:lstStyle/>
          <a:p>
            <a:pPr marL="0" marR="0" lvl="0" indent="0" algn="just" rtl="0">
              <a:lnSpc>
                <a:spcPct val="150000"/>
              </a:lnSpc>
              <a:spcBef>
                <a:spcPts val="0"/>
              </a:spcBef>
              <a:spcAft>
                <a:spcPts val="0"/>
              </a:spcAft>
              <a:buNone/>
            </a:pPr>
            <a:r>
              <a:rPr lang="bg-BG" sz="2900">
                <a:solidFill>
                  <a:srgbClr val="056839"/>
                </a:solidFill>
                <a:latin typeface="Calibri"/>
                <a:ea typeface="Calibri"/>
                <a:cs typeface="Calibri"/>
                <a:sym typeface="Calibri"/>
              </a:rPr>
              <a:t>Maailmas </a:t>
            </a:r>
            <a:r>
              <a:rPr lang="bg-BG" sz="2900">
                <a:solidFill>
                  <a:srgbClr val="056839"/>
                </a:solidFill>
                <a:latin typeface="Calibri"/>
                <a:ea typeface="Calibri"/>
                <a:cs typeface="Calibri"/>
                <a:sym typeface="Calibri"/>
              </a:rPr>
              <a:t>on palju erinevaid </a:t>
            </a:r>
            <a:r>
              <a:rPr lang="bg-BG" sz="2900" b="1">
                <a:solidFill>
                  <a:srgbClr val="056839"/>
                </a:solidFill>
                <a:latin typeface="Calibri"/>
                <a:ea typeface="Calibri"/>
                <a:cs typeface="Calibri"/>
                <a:sym typeface="Calibri"/>
              </a:rPr>
              <a:t>biomassi liike</a:t>
            </a:r>
            <a:r>
              <a:rPr lang="bg-BG" sz="2900">
                <a:solidFill>
                  <a:srgbClr val="056839"/>
                </a:solidFill>
                <a:latin typeface="Calibri"/>
                <a:ea typeface="Calibri"/>
                <a:cs typeface="Calibri"/>
                <a:sym typeface="Calibri"/>
              </a:rPr>
              <a:t>, kuid meid huvitavad järgmised: </a:t>
            </a:r>
            <a:r>
              <a:rPr lang="bg-BG" sz="2900" b="1">
                <a:solidFill>
                  <a:srgbClr val="056839"/>
                </a:solidFill>
                <a:latin typeface="Calibri"/>
                <a:ea typeface="Calibri"/>
                <a:cs typeface="Calibri"/>
                <a:sym typeface="Calibri"/>
              </a:rPr>
              <a:t>taimed, puit, põllumajandus- ja toiduainetööstuse jäätmed ning </a:t>
            </a:r>
            <a:r>
              <a:rPr lang="bg-BG" sz="2900">
                <a:solidFill>
                  <a:srgbClr val="056839"/>
                </a:solidFill>
                <a:latin typeface="Calibri"/>
                <a:ea typeface="Calibri"/>
                <a:cs typeface="Calibri"/>
                <a:sym typeface="Calibri"/>
              </a:rPr>
              <a:t>kodu- ja tööstusjäätmete orgaanilised komponendid. Põllumajandus- ja toiduainesektoris tekib märkimisväärne jäätmevoog, mis tuleneb peamiselt tootekahjustustest ja -kaotustest tulenevast ebaefektiivsusest kogu tarneahelas.</a:t>
            </a:r>
            <a:endParaRPr sz="2900" b="1">
              <a:solidFill>
                <a:srgbClr val="056839"/>
              </a:solidFill>
              <a:latin typeface="Calibri"/>
              <a:ea typeface="Calibri"/>
              <a:cs typeface="Calibri"/>
              <a:sym typeface="Calibri"/>
            </a:endParaRPr>
          </a:p>
        </p:txBody>
      </p:sp>
      <p:sp>
        <p:nvSpPr>
          <p:cNvPr id="154" name="Google Shape;154;p6"/>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155" name="Google Shape;155;p6"/>
          <p:cNvSpPr/>
          <p:nvPr/>
        </p:nvSpPr>
        <p:spPr>
          <a:xfrm rot="-5400000">
            <a:off x="15308685" y="5021698"/>
            <a:ext cx="102867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156" name="Google Shape;156;p6"/>
          <p:cNvSpPr/>
          <p:nvPr/>
        </p:nvSpPr>
        <p:spPr>
          <a:xfrm>
            <a:off x="1034414" y="1758444"/>
            <a:ext cx="59709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pic>
        <p:nvPicPr>
          <p:cNvPr id="157" name="Google Shape;157;p6" descr="Logo&#10;&#10;Description automatically generated"/>
          <p:cNvPicPr preferRelativeResize="0"/>
          <p:nvPr/>
        </p:nvPicPr>
        <p:blipFill rotWithShape="1">
          <a:blip r:embed="rId3">
            <a:alphaModFix/>
          </a:blip>
          <a:srcRect l="0" t="0" r="0" b="0"/>
          <a:stretch/>
        </p:blipFill>
        <p:spPr>
          <a:xfrm>
            <a:off x="279021" y="9106292"/>
            <a:ext cx="2025614" cy="996885"/>
          </a:xfrm>
          <a:prstGeom prst="rect">
            <a:avLst/>
          </a:prstGeom>
          <a:noFill/>
          <a:ln>
            <a:noFill/>
          </a:ln>
        </p:spPr>
      </p:pic>
      <p:pic>
        <p:nvPicPr>
          <p:cNvPr id="158" name="Google Shape;158;p6" descr="Graphical user interface, text&#10;&#10;Description automatically generated"/>
          <p:cNvPicPr preferRelativeResize="0"/>
          <p:nvPr/>
        </p:nvPicPr>
        <p:blipFill rotWithShape="1">
          <a:blip r:embed="rId4">
            <a:alphaModFix/>
          </a:blip>
          <a:srcRect l="0" t="0" r="0" b="0"/>
          <a:stretch/>
        </p:blipFill>
        <p:spPr>
          <a:xfrm>
            <a:off x="3131911" y="9240848"/>
            <a:ext cx="3468962" cy="727772"/>
          </a:xfrm>
          <a:prstGeom prst="rect">
            <a:avLst/>
          </a:prstGeom>
          <a:noFill/>
          <a:ln>
            <a:noFill/>
          </a:ln>
        </p:spPr>
      </p:pic>
      <p:pic>
        <p:nvPicPr>
          <p:cNvPr id="159" name="Google Shape;159;p6"/>
          <p:cNvPicPr preferRelativeResize="0"/>
          <p:nvPr/>
        </p:nvPicPr>
        <p:blipFill rotWithShape="1">
          <a:blip r:embed="rId5">
            <a:alphaModFix/>
          </a:blip>
          <a:srcRect l="0" t="0" r="0" b="0"/>
          <a:stretch/>
        </p:blipFill>
        <p:spPr>
          <a:xfrm>
            <a:off x="11042436" y="2865101"/>
            <a:ext cx="8086724" cy="4556805"/>
          </a:xfrm>
          <a:prstGeom prst="rect">
            <a:avLst/>
          </a:prstGeom>
          <a:noFill/>
          <a:ln>
            <a:noFill/>
          </a:ln>
        </p:spPr>
      </p:pic>
      <p:sp>
        <p:nvSpPr>
          <p:cNvPr id="160" name="Google Shape;160;p6"/>
          <p:cNvSpPr txBox="1"/>
          <p:nvPr/>
        </p:nvSpPr>
        <p:spPr>
          <a:xfrm>
            <a:off x="11042425" y="7603150"/>
            <a:ext cx="7747200" cy="1131300"/>
          </a:xfrm>
          <a:prstGeom prst="rect">
            <a:avLst/>
          </a:prstGeom>
          <a:noFill/>
          <a:ln>
            <a:noFill/>
          </a:ln>
        </p:spPr>
        <p:txBody>
          <a:bodyPr spcFirstLastPara="1" wrap="square" lIns="148575" tIns="148575" rIns="148575" bIns="148575" anchor="t" anchorCtr="0">
            <a:spAutoFit/>
          </a:bodyPr>
          <a:lstStyle/>
          <a:p>
            <a:pPr marL="0" lvl="0" indent="0" algn="l" rtl="0">
              <a:spcBef>
                <a:spcPts val="0"/>
              </a:spcBef>
              <a:spcAft>
                <a:spcPts val="0"/>
              </a:spcAft>
              <a:buNone/>
            </a:pPr>
            <a:r>
              <a:rPr lang="bg-BG" sz="1800"/>
              <a:t>Foto </a:t>
            </a:r>
            <a:r>
              <a:rPr lang="bg-BG" sz="1800"/>
              <a:t>Pexelsist</a:t>
            </a:r>
            <a:endParaRPr sz="1800"/>
          </a:p>
          <a:p>
            <a:pPr marL="0" lvl="0" indent="0" algn="l" rtl="0">
              <a:spcBef>
                <a:spcPts val="0"/>
              </a:spcBef>
              <a:spcAft>
                <a:spcPts val="0"/>
              </a:spcAft>
              <a:buNone/>
            </a:pPr>
            <a:r>
              <a:rPr lang="bg-BG" sz="1800" u="sng">
                <a:solidFill>
                  <a:schemeClr val="hlink"/>
                </a:solidFill>
                <a:hlinkClick r:id="rId6"/>
              </a:rPr>
              <a:t>https://images.pexels.com/photos/163752/harvest-grain-combine-arable-farming-163752.jpeg?cs=srgb&amp;dl=pexels-pixabay-163752.jpg&amp;fm=jpg </a:t>
            </a:r>
            <a:endParaRPr sz="23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4" name="Shape 164"/>
        <p:cNvGrpSpPr/>
        <p:nvPr/>
      </p:nvGrpSpPr>
      <p:grpSpPr>
        <a:xfrm>
          <a:off x="0" y="0"/>
          <a:ext cx="0" cy="0"/>
          <a:chOff x="0" y="0"/>
          <a:chExt cx="0" cy="0"/>
        </a:xfrm>
      </p:grpSpPr>
      <p:sp>
        <p:nvSpPr>
          <p:cNvPr id="165" name="Google Shape;165;p7"/>
          <p:cNvSpPr txBox="1"/>
          <p:nvPr/>
        </p:nvSpPr>
        <p:spPr>
          <a:xfrm>
            <a:off x="1034414" y="626844"/>
            <a:ext cx="15630000" cy="10581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bg-BG" sz="5900" b="1">
                <a:solidFill>
                  <a:srgbClr val="056839"/>
                </a:solidFill>
                <a:latin typeface="Calibri"/>
                <a:ea typeface="Calibri"/>
                <a:cs typeface="Calibri"/>
                <a:sym typeface="Calibri"/>
              </a:rPr>
              <a:t>Teema 2: Probleemid</a:t>
            </a:r>
            <a:endParaRPr sz="5900" b="1">
              <a:solidFill>
                <a:srgbClr val="056839"/>
              </a:solidFill>
              <a:latin typeface="Calibri"/>
              <a:ea typeface="Calibri"/>
              <a:cs typeface="Calibri"/>
              <a:sym typeface="Calibri"/>
            </a:endParaRPr>
          </a:p>
        </p:txBody>
      </p:sp>
      <p:sp>
        <p:nvSpPr>
          <p:cNvPr id="166" name="Google Shape;166;p7"/>
          <p:cNvSpPr txBox="1"/>
          <p:nvPr/>
        </p:nvSpPr>
        <p:spPr>
          <a:xfrm>
            <a:off x="1034414" y="2365979"/>
            <a:ext cx="10008000" cy="6622500"/>
          </a:xfrm>
          <a:prstGeom prst="rect">
            <a:avLst/>
          </a:prstGeom>
          <a:noFill/>
          <a:ln>
            <a:noFill/>
          </a:ln>
        </p:spPr>
        <p:txBody>
          <a:bodyPr spcFirstLastPara="1" wrap="square" lIns="148575" tIns="74275" rIns="148575" bIns="74275" anchor="t" anchorCtr="0">
            <a:spAutoFit/>
          </a:bodyPr>
          <a:lstStyle/>
          <a:p>
            <a:pPr marL="0" marR="0" lvl="0" indent="0" algn="just" rtl="0">
              <a:lnSpc>
                <a:spcPct val="150000"/>
              </a:lnSpc>
              <a:spcBef>
                <a:spcPts val="0"/>
              </a:spcBef>
              <a:spcAft>
                <a:spcPts val="0"/>
              </a:spcAft>
              <a:buNone/>
            </a:pPr>
            <a:r>
              <a:rPr lang="bg-BG" sz="2900">
                <a:solidFill>
                  <a:srgbClr val="056839"/>
                </a:solidFill>
                <a:latin typeface="Calibri"/>
                <a:ea typeface="Calibri"/>
                <a:cs typeface="Calibri"/>
                <a:sym typeface="Calibri"/>
              </a:rPr>
              <a:t>Maailma </a:t>
            </a:r>
            <a:r>
              <a:rPr lang="bg-BG" sz="2900" b="1">
                <a:solidFill>
                  <a:srgbClr val="056839"/>
                </a:solidFill>
                <a:latin typeface="Calibri"/>
                <a:ea typeface="Calibri"/>
                <a:cs typeface="Calibri"/>
                <a:sym typeface="Calibri"/>
              </a:rPr>
              <a:t>rahvaarv kasvab kiiresti</a:t>
            </a:r>
            <a:r>
              <a:rPr lang="bg-BG" sz="2900">
                <a:solidFill>
                  <a:srgbClr val="056839"/>
                </a:solidFill>
                <a:latin typeface="Calibri"/>
                <a:ea typeface="Calibri"/>
                <a:cs typeface="Calibri"/>
                <a:sym typeface="Calibri"/>
              </a:rPr>
              <a:t>, keskkonna seisundi halvenemine ja bioloogiliste ressursside ammendumine on muutumas ülimalt oluliseks probleemiks. </a:t>
            </a:r>
            <a:r>
              <a:rPr lang="bg-BG" sz="2900" b="1">
                <a:solidFill>
                  <a:srgbClr val="056839"/>
                </a:solidFill>
                <a:latin typeface="Calibri"/>
                <a:ea typeface="Calibri"/>
                <a:cs typeface="Calibri"/>
                <a:sym typeface="Calibri"/>
              </a:rPr>
              <a:t>Põllumajandustootmine ja toiduainete tarneahel </a:t>
            </a:r>
            <a:r>
              <a:rPr lang="bg-BG" sz="2900">
                <a:solidFill>
                  <a:srgbClr val="056839"/>
                </a:solidFill>
                <a:latin typeface="Calibri"/>
                <a:ea typeface="Calibri"/>
                <a:cs typeface="Calibri"/>
                <a:sym typeface="Calibri"/>
              </a:rPr>
              <a:t>on </a:t>
            </a:r>
            <a:r>
              <a:rPr lang="bg-BG" sz="2900" b="1">
                <a:solidFill>
                  <a:srgbClr val="056839"/>
                </a:solidFill>
                <a:latin typeface="Calibri"/>
                <a:ea typeface="Calibri"/>
                <a:cs typeface="Calibri"/>
                <a:sym typeface="Calibri"/>
              </a:rPr>
              <a:t>peamised biomassijäätmete allikad, mis </a:t>
            </a:r>
            <a:r>
              <a:rPr lang="bg-BG" sz="2900">
                <a:solidFill>
                  <a:srgbClr val="056839"/>
                </a:solidFill>
                <a:latin typeface="Calibri"/>
                <a:ea typeface="Calibri"/>
                <a:cs typeface="Calibri"/>
                <a:sym typeface="Calibri"/>
              </a:rPr>
              <a:t>kujutavad endast enneolematut ohtu </a:t>
            </a:r>
            <a:r>
              <a:rPr lang="bg-BG" sz="2900" b="1">
                <a:solidFill>
                  <a:srgbClr val="056839"/>
                </a:solidFill>
                <a:latin typeface="Calibri"/>
                <a:ea typeface="Calibri"/>
                <a:cs typeface="Calibri"/>
                <a:sym typeface="Calibri"/>
              </a:rPr>
              <a:t>maa- ja veereostusele </a:t>
            </a:r>
            <a:r>
              <a:rPr lang="bg-BG" sz="2900">
                <a:solidFill>
                  <a:srgbClr val="056839"/>
                </a:solidFill>
                <a:latin typeface="Calibri"/>
                <a:ea typeface="Calibri"/>
                <a:cs typeface="Calibri"/>
                <a:sym typeface="Calibri"/>
              </a:rPr>
              <a:t>ning lõppkokkuvõttes ka rahvatervisele. Põllumajanduslike toiduainete töötlemise jäägid on aga tunnustatud ka kui kõrge biorafineerimise tõhususega materjalid, mis pakuvad mitmeid võimalusi säästva toidu, sööda, kemikaalide ja energia tootmiseks. (Dimitris P. Makris 2019)</a:t>
            </a:r>
            <a:endParaRPr sz="2900" b="1">
              <a:solidFill>
                <a:srgbClr val="056839"/>
              </a:solidFill>
              <a:latin typeface="Calibri"/>
              <a:ea typeface="Calibri"/>
              <a:cs typeface="Calibri"/>
              <a:sym typeface="Calibri"/>
            </a:endParaRPr>
          </a:p>
        </p:txBody>
      </p:sp>
      <p:sp>
        <p:nvSpPr>
          <p:cNvPr id="167" name="Google Shape;167;p7"/>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168" name="Google Shape;168;p7"/>
          <p:cNvSpPr/>
          <p:nvPr/>
        </p:nvSpPr>
        <p:spPr>
          <a:xfrm rot="-5400000">
            <a:off x="15308685" y="5021698"/>
            <a:ext cx="102867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169" name="Google Shape;169;p7"/>
          <p:cNvSpPr/>
          <p:nvPr/>
        </p:nvSpPr>
        <p:spPr>
          <a:xfrm>
            <a:off x="1034414" y="1758444"/>
            <a:ext cx="59709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pic>
        <p:nvPicPr>
          <p:cNvPr id="170" name="Google Shape;170;p7" descr="Logo&#10;&#10;Description automatically generated"/>
          <p:cNvPicPr preferRelativeResize="0"/>
          <p:nvPr/>
        </p:nvPicPr>
        <p:blipFill rotWithShape="1">
          <a:blip r:embed="rId3">
            <a:alphaModFix/>
          </a:blip>
          <a:srcRect l="0" t="0" r="0" b="0"/>
          <a:stretch/>
        </p:blipFill>
        <p:spPr>
          <a:xfrm>
            <a:off x="279021" y="9106292"/>
            <a:ext cx="2025614" cy="996885"/>
          </a:xfrm>
          <a:prstGeom prst="rect">
            <a:avLst/>
          </a:prstGeom>
          <a:noFill/>
          <a:ln>
            <a:noFill/>
          </a:ln>
        </p:spPr>
      </p:pic>
      <p:pic>
        <p:nvPicPr>
          <p:cNvPr id="171" name="Google Shape;171;p7" descr="Graphical user interface, text&#10;&#10;Description automatically generated"/>
          <p:cNvPicPr preferRelativeResize="0"/>
          <p:nvPr/>
        </p:nvPicPr>
        <p:blipFill rotWithShape="1">
          <a:blip r:embed="rId4">
            <a:alphaModFix/>
          </a:blip>
          <a:srcRect l="0" t="0" r="0" b="0"/>
          <a:stretch/>
        </p:blipFill>
        <p:spPr>
          <a:xfrm>
            <a:off x="3131911" y="9240848"/>
            <a:ext cx="3468962" cy="727772"/>
          </a:xfrm>
          <a:prstGeom prst="rect">
            <a:avLst/>
          </a:prstGeom>
          <a:noFill/>
          <a:ln>
            <a:noFill/>
          </a:ln>
        </p:spPr>
      </p:pic>
      <p:pic>
        <p:nvPicPr>
          <p:cNvPr id="172" name="Google Shape;172;p7"/>
          <p:cNvPicPr preferRelativeResize="0"/>
          <p:nvPr/>
        </p:nvPicPr>
        <p:blipFill>
          <a:blip r:embed="rId5">
            <a:alphaModFix/>
          </a:blip>
          <a:stretch>
            <a:fillRect/>
          </a:stretch>
        </p:blipFill>
        <p:spPr>
          <a:xfrm>
            <a:off x="11299627" y="1824940"/>
            <a:ext cx="7798476" cy="5198984"/>
          </a:xfrm>
          <a:prstGeom prst="rect">
            <a:avLst/>
          </a:prstGeom>
          <a:noFill/>
          <a:ln>
            <a:noFill/>
          </a:ln>
        </p:spPr>
      </p:pic>
      <p:sp>
        <p:nvSpPr>
          <p:cNvPr id="173" name="Google Shape;173;p7"/>
          <p:cNvSpPr txBox="1"/>
          <p:nvPr/>
        </p:nvSpPr>
        <p:spPr>
          <a:xfrm>
            <a:off x="11272802" y="7163913"/>
            <a:ext cx="8826900" cy="854100"/>
          </a:xfrm>
          <a:prstGeom prst="rect">
            <a:avLst/>
          </a:prstGeom>
          <a:noFill/>
          <a:ln>
            <a:noFill/>
          </a:ln>
        </p:spPr>
        <p:txBody>
          <a:bodyPr spcFirstLastPara="1" wrap="square" lIns="148575" tIns="148575" rIns="148575" bIns="148575" anchor="t" anchorCtr="0">
            <a:spAutoFit/>
          </a:bodyPr>
          <a:lstStyle/>
          <a:p>
            <a:pPr marL="0" lvl="0" indent="0" algn="l" rtl="0">
              <a:spcBef>
                <a:spcPts val="0"/>
              </a:spcBef>
              <a:spcAft>
                <a:spcPts val="0"/>
              </a:spcAft>
              <a:buNone/>
            </a:pPr>
            <a:r>
              <a:rPr lang="bg-BG" sz="1800"/>
              <a:t>Foto Pixabayst</a:t>
            </a:r>
            <a:endParaRPr sz="1800"/>
          </a:p>
          <a:p>
            <a:pPr marL="0" lvl="0" indent="0" algn="l" rtl="0">
              <a:spcBef>
                <a:spcPts val="0"/>
              </a:spcBef>
              <a:spcAft>
                <a:spcPts val="0"/>
              </a:spcAft>
              <a:buNone/>
            </a:pPr>
            <a:r>
              <a:rPr lang="bg-BG" sz="1800" u="sng">
                <a:solidFill>
                  <a:schemeClr val="hlink"/>
                </a:solidFill>
                <a:hlinkClick r:id="rId6"/>
              </a:rPr>
              <a:t>https://cdn.pixabay.com/photo/2014/07/31/11/00/dung-406217_960_720.jpg </a:t>
            </a:r>
            <a:endParaRPr sz="2300"/>
          </a:p>
        </p:txBody>
      </p:sp>
      <p:pic>
        <p:nvPicPr>
          <p:cNvPr id="174" name="Google Shape;174;p7"/>
          <p:cNvPicPr preferRelativeResize="0"/>
          <p:nvPr/>
        </p:nvPicPr>
        <p:blipFill>
          <a:blip r:embed="rId7">
            <a:alphaModFix/>
          </a:blip>
          <a:stretch>
            <a:fillRect/>
          </a:stretch>
        </p:blipFill>
        <p:spPr>
          <a:xfrm>
            <a:off x="279021" y="4803291"/>
            <a:ext cx="562571" cy="129927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8" name="Shape 178"/>
        <p:cNvGrpSpPr/>
        <p:nvPr/>
      </p:nvGrpSpPr>
      <p:grpSpPr>
        <a:xfrm>
          <a:off x="0" y="0"/>
          <a:ext cx="0" cy="0"/>
          <a:chOff x="0" y="0"/>
          <a:chExt cx="0" cy="0"/>
        </a:xfrm>
      </p:grpSpPr>
      <p:sp>
        <p:nvSpPr>
          <p:cNvPr id="179" name="Google Shape;179;p8"/>
          <p:cNvSpPr txBox="1"/>
          <p:nvPr/>
        </p:nvSpPr>
        <p:spPr>
          <a:xfrm>
            <a:off x="1034414" y="626844"/>
            <a:ext cx="15630000" cy="10581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bg-BG" sz="5900" b="1">
                <a:solidFill>
                  <a:srgbClr val="056839"/>
                </a:solidFill>
                <a:latin typeface="Calibri"/>
                <a:ea typeface="Calibri"/>
                <a:cs typeface="Calibri"/>
                <a:sym typeface="Calibri"/>
              </a:rPr>
              <a:t>Teema 3: Biomassi jäätmekäitlus</a:t>
            </a:r>
            <a:endParaRPr sz="5900" b="1">
              <a:solidFill>
                <a:srgbClr val="056839"/>
              </a:solidFill>
              <a:latin typeface="Calibri"/>
              <a:ea typeface="Calibri"/>
              <a:cs typeface="Calibri"/>
              <a:sym typeface="Calibri"/>
            </a:endParaRPr>
          </a:p>
        </p:txBody>
      </p:sp>
      <p:sp>
        <p:nvSpPr>
          <p:cNvPr id="180" name="Google Shape;180;p8"/>
          <p:cNvSpPr txBox="1"/>
          <p:nvPr/>
        </p:nvSpPr>
        <p:spPr>
          <a:xfrm>
            <a:off x="1034414" y="2014470"/>
            <a:ext cx="10008000" cy="6345600"/>
          </a:xfrm>
          <a:prstGeom prst="rect">
            <a:avLst/>
          </a:prstGeom>
          <a:noFill/>
          <a:ln>
            <a:noFill/>
          </a:ln>
        </p:spPr>
        <p:txBody>
          <a:bodyPr spcFirstLastPara="1" wrap="square" lIns="148575" tIns="74275" rIns="148575" bIns="74275" anchor="t" anchorCtr="0">
            <a:spAutoFit/>
          </a:bodyPr>
          <a:lstStyle/>
          <a:p>
            <a:pPr marL="0" marR="0" lvl="0" indent="0" algn="just" rtl="0">
              <a:lnSpc>
                <a:spcPct val="150000"/>
              </a:lnSpc>
              <a:spcBef>
                <a:spcPts val="0"/>
              </a:spcBef>
              <a:spcAft>
                <a:spcPts val="0"/>
              </a:spcAft>
              <a:buNone/>
            </a:pPr>
            <a:r>
              <a:rPr lang="bg-BG" sz="4600" b="1">
                <a:solidFill>
                  <a:srgbClr val="056839"/>
                </a:solidFill>
                <a:latin typeface="Calibri"/>
                <a:ea typeface="Calibri"/>
                <a:cs typeface="Calibri"/>
                <a:sym typeface="Calibri"/>
              </a:rPr>
              <a:t>3.1. Biomassist saadav energia</a:t>
            </a:r>
            <a:endParaRPr sz="2300"/>
          </a:p>
          <a:p>
            <a:pPr marL="0" marR="0" lvl="0" indent="0" algn="just" rtl="0">
              <a:lnSpc>
                <a:spcPct val="150000"/>
              </a:lnSpc>
              <a:spcBef>
                <a:spcPts val="0"/>
              </a:spcBef>
              <a:spcAft>
                <a:spcPts val="0"/>
              </a:spcAft>
              <a:buNone/>
            </a:pPr>
            <a:r>
              <a:rPr lang="bg-BG" sz="2900" b="1">
                <a:solidFill>
                  <a:srgbClr val="056839"/>
                </a:solidFill>
                <a:latin typeface="Calibri"/>
                <a:ea typeface="Calibri"/>
                <a:cs typeface="Calibri"/>
                <a:sym typeface="Calibri"/>
              </a:rPr>
              <a:t>Biomassi </a:t>
            </a:r>
            <a:r>
              <a:rPr lang="bg-BG" sz="2900">
                <a:solidFill>
                  <a:srgbClr val="056839"/>
                </a:solidFill>
                <a:latin typeface="Calibri"/>
                <a:ea typeface="Calibri"/>
                <a:cs typeface="Calibri"/>
                <a:sym typeface="Calibri"/>
              </a:rPr>
              <a:t>kasutamine </a:t>
            </a:r>
            <a:r>
              <a:rPr lang="bg-BG" sz="2900" b="1">
                <a:solidFill>
                  <a:srgbClr val="056839"/>
                </a:solidFill>
                <a:latin typeface="Calibri"/>
                <a:ea typeface="Calibri"/>
                <a:cs typeface="Calibri"/>
                <a:sym typeface="Calibri"/>
              </a:rPr>
              <a:t>energeetilisel eesmärgil </a:t>
            </a:r>
            <a:r>
              <a:rPr lang="bg-BG" sz="2900">
                <a:solidFill>
                  <a:srgbClr val="056839"/>
                </a:solidFill>
                <a:latin typeface="Calibri"/>
                <a:ea typeface="Calibri"/>
                <a:cs typeface="Calibri"/>
                <a:sym typeface="Calibri"/>
              </a:rPr>
              <a:t>hõlmab järgmisi põhisuundi:</a:t>
            </a:r>
            <a:endParaRPr sz="2300"/>
          </a:p>
          <a:p>
            <a:pPr marL="0" marR="0" lvl="0" indent="0" algn="just" rtl="0">
              <a:lnSpc>
                <a:spcPct val="150000"/>
              </a:lnSpc>
              <a:spcBef>
                <a:spcPts val="0"/>
              </a:spcBef>
              <a:spcAft>
                <a:spcPts val="0"/>
              </a:spcAft>
              <a:buNone/>
            </a:pPr>
            <a:r>
              <a:rPr lang="bg-BG" sz="2900" b="1">
                <a:solidFill>
                  <a:srgbClr val="056839"/>
                </a:solidFill>
                <a:latin typeface="Calibri"/>
                <a:ea typeface="Calibri"/>
                <a:cs typeface="Calibri"/>
                <a:sym typeface="Calibri"/>
              </a:rPr>
              <a:t>- Taimejäätmete kasutamine </a:t>
            </a:r>
            <a:r>
              <a:rPr lang="bg-BG" sz="2900">
                <a:solidFill>
                  <a:srgbClr val="056839"/>
                </a:solidFill>
                <a:latin typeface="Calibri"/>
                <a:ea typeface="Calibri"/>
                <a:cs typeface="Calibri"/>
                <a:sym typeface="Calibri"/>
              </a:rPr>
              <a:t>otsepõletamise või muu töötlemise teel;</a:t>
            </a:r>
            <a:endParaRPr sz="2300"/>
          </a:p>
          <a:p>
            <a:pPr marL="0" marR="0" lvl="0" indent="0" algn="just" rtl="0">
              <a:lnSpc>
                <a:spcPct val="150000"/>
              </a:lnSpc>
              <a:spcBef>
                <a:spcPts val="0"/>
              </a:spcBef>
              <a:spcAft>
                <a:spcPts val="0"/>
              </a:spcAft>
              <a:buNone/>
            </a:pPr>
            <a:r>
              <a:rPr lang="bg-BG" sz="2900" b="1">
                <a:solidFill>
                  <a:srgbClr val="056839"/>
                </a:solidFill>
                <a:latin typeface="Calibri"/>
                <a:ea typeface="Calibri"/>
                <a:cs typeface="Calibri"/>
                <a:sym typeface="Calibri"/>
              </a:rPr>
              <a:t>-Energiakasvanduste</a:t>
            </a:r>
            <a:r>
              <a:rPr lang="bg-BG" sz="2900">
                <a:solidFill>
                  <a:srgbClr val="056839"/>
                </a:solidFill>
                <a:latin typeface="Calibri"/>
                <a:ea typeface="Calibri"/>
                <a:cs typeface="Calibri"/>
                <a:sym typeface="Calibri"/>
              </a:rPr>
              <a:t> kasutamine </a:t>
            </a:r>
            <a:r>
              <a:rPr lang="bg-BG" sz="2900">
                <a:solidFill>
                  <a:srgbClr val="056839"/>
                </a:solidFill>
                <a:latin typeface="Calibri"/>
                <a:ea typeface="Calibri"/>
                <a:cs typeface="Calibri"/>
                <a:sym typeface="Calibri"/>
              </a:rPr>
              <a:t>(spetsiaalsed kasvandused, kus kasvatatakse kiiresti kasvavaid taimeliike energeetilistel eesmärkidel);</a:t>
            </a:r>
            <a:endParaRPr sz="2300"/>
          </a:p>
          <a:p>
            <a:pPr marL="0" marR="0" lvl="0" indent="0" algn="just" rtl="0">
              <a:lnSpc>
                <a:spcPct val="150000"/>
              </a:lnSpc>
              <a:spcBef>
                <a:spcPts val="0"/>
              </a:spcBef>
              <a:spcAft>
                <a:spcPts val="0"/>
              </a:spcAft>
              <a:buNone/>
            </a:pPr>
            <a:r>
              <a:rPr lang="bg-BG" sz="2900" b="1">
                <a:solidFill>
                  <a:srgbClr val="056839"/>
                </a:solidFill>
                <a:latin typeface="Calibri"/>
                <a:ea typeface="Calibri"/>
                <a:cs typeface="Calibri"/>
                <a:sym typeface="Calibri"/>
              </a:rPr>
              <a:t>- Taimeliikide kasutamine </a:t>
            </a:r>
            <a:r>
              <a:rPr lang="bg-BG" sz="2900">
                <a:solidFill>
                  <a:srgbClr val="056839"/>
                </a:solidFill>
                <a:latin typeface="Calibri"/>
                <a:ea typeface="Calibri"/>
                <a:cs typeface="Calibri"/>
                <a:sym typeface="Calibri"/>
              </a:rPr>
              <a:t>magevees või ookeanivees;</a:t>
            </a:r>
            <a:endParaRPr sz="2300"/>
          </a:p>
          <a:p>
            <a:pPr marL="0" marR="0" lvl="0" indent="0" algn="just" rtl="0">
              <a:lnSpc>
                <a:spcPct val="150000"/>
              </a:lnSpc>
              <a:spcBef>
                <a:spcPts val="0"/>
              </a:spcBef>
              <a:spcAft>
                <a:spcPts val="0"/>
              </a:spcAft>
              <a:buNone/>
            </a:pPr>
            <a:r>
              <a:rPr lang="bg-BG" sz="2900" b="1">
                <a:solidFill>
                  <a:srgbClr val="056839"/>
                </a:solidFill>
                <a:latin typeface="Calibri"/>
                <a:ea typeface="Calibri"/>
                <a:cs typeface="Calibri"/>
                <a:sym typeface="Calibri"/>
              </a:rPr>
              <a:t>- Loomakasvatuse, </a:t>
            </a:r>
            <a:r>
              <a:rPr lang="bg-BG" sz="2900">
                <a:solidFill>
                  <a:srgbClr val="056839"/>
                </a:solidFill>
                <a:latin typeface="Calibri"/>
                <a:ea typeface="Calibri"/>
                <a:cs typeface="Calibri"/>
                <a:sym typeface="Calibri"/>
              </a:rPr>
              <a:t>toiduainetööstuse jne </a:t>
            </a:r>
            <a:r>
              <a:rPr lang="bg-BG" sz="2900" b="1">
                <a:solidFill>
                  <a:srgbClr val="056839"/>
                </a:solidFill>
                <a:latin typeface="Calibri"/>
                <a:ea typeface="Calibri"/>
                <a:cs typeface="Calibri"/>
                <a:sym typeface="Calibri"/>
              </a:rPr>
              <a:t>jäätmete kasutamine </a:t>
            </a:r>
            <a:r>
              <a:rPr lang="bg-BG" sz="2900">
                <a:solidFill>
                  <a:srgbClr val="056839"/>
                </a:solidFill>
                <a:latin typeface="Calibri"/>
                <a:ea typeface="Calibri"/>
                <a:cs typeface="Calibri"/>
                <a:sym typeface="Calibri"/>
              </a:rPr>
              <a:t>biogaasi tootmiseks.</a:t>
            </a:r>
            <a:endParaRPr sz="2300"/>
          </a:p>
        </p:txBody>
      </p:sp>
      <p:sp>
        <p:nvSpPr>
          <p:cNvPr id="181" name="Google Shape;181;p8"/>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182" name="Google Shape;182;p8"/>
          <p:cNvSpPr/>
          <p:nvPr/>
        </p:nvSpPr>
        <p:spPr>
          <a:xfrm rot="-5400000">
            <a:off x="15308685" y="5021698"/>
            <a:ext cx="102867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183" name="Google Shape;183;p8"/>
          <p:cNvSpPr/>
          <p:nvPr/>
        </p:nvSpPr>
        <p:spPr>
          <a:xfrm>
            <a:off x="1034414" y="1758444"/>
            <a:ext cx="59709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pic>
        <p:nvPicPr>
          <p:cNvPr id="184" name="Google Shape;184;p8" descr="Logo&#10;&#10;Description automatically generated"/>
          <p:cNvPicPr preferRelativeResize="0"/>
          <p:nvPr/>
        </p:nvPicPr>
        <p:blipFill rotWithShape="1">
          <a:blip r:embed="rId3">
            <a:alphaModFix/>
          </a:blip>
          <a:srcRect l="0" t="0" r="0" b="0"/>
          <a:stretch/>
        </p:blipFill>
        <p:spPr>
          <a:xfrm>
            <a:off x="279021" y="9106292"/>
            <a:ext cx="2025614" cy="996885"/>
          </a:xfrm>
          <a:prstGeom prst="rect">
            <a:avLst/>
          </a:prstGeom>
          <a:noFill/>
          <a:ln>
            <a:noFill/>
          </a:ln>
        </p:spPr>
      </p:pic>
      <p:pic>
        <p:nvPicPr>
          <p:cNvPr id="185" name="Google Shape;185;p8" descr="Graphical user interface, text&#10;&#10;Description automatically generated"/>
          <p:cNvPicPr preferRelativeResize="0"/>
          <p:nvPr/>
        </p:nvPicPr>
        <p:blipFill rotWithShape="1">
          <a:blip r:embed="rId4">
            <a:alphaModFix/>
          </a:blip>
          <a:srcRect l="0" t="0" r="0" b="0"/>
          <a:stretch/>
        </p:blipFill>
        <p:spPr>
          <a:xfrm>
            <a:off x="3131911" y="9240848"/>
            <a:ext cx="3468962" cy="727772"/>
          </a:xfrm>
          <a:prstGeom prst="rect">
            <a:avLst/>
          </a:prstGeom>
          <a:noFill/>
          <a:ln>
            <a:noFill/>
          </a:ln>
        </p:spPr>
      </p:pic>
      <p:pic>
        <p:nvPicPr>
          <p:cNvPr id="186" name="Google Shape;186;p8" descr="Free Three Light Bulbs Hung Stock Photo"/>
          <p:cNvPicPr preferRelativeResize="0"/>
          <p:nvPr/>
        </p:nvPicPr>
        <p:blipFill rotWithShape="1">
          <a:blip r:embed="rId5">
            <a:alphaModFix/>
          </a:blip>
          <a:srcRect l="0" t="0" r="0" b="0"/>
          <a:stretch/>
        </p:blipFill>
        <p:spPr>
          <a:xfrm>
            <a:off x="11933411" y="2844612"/>
            <a:ext cx="7505700" cy="4223446"/>
          </a:xfrm>
          <a:prstGeom prst="rect">
            <a:avLst/>
          </a:prstGeom>
          <a:noFill/>
          <a:ln>
            <a:noFill/>
          </a:ln>
        </p:spPr>
      </p:pic>
      <p:sp>
        <p:nvSpPr>
          <p:cNvPr id="187" name="Google Shape;187;p8"/>
          <p:cNvSpPr txBox="1"/>
          <p:nvPr/>
        </p:nvSpPr>
        <p:spPr>
          <a:xfrm>
            <a:off x="11933402" y="7228763"/>
            <a:ext cx="7467600" cy="1131300"/>
          </a:xfrm>
          <a:prstGeom prst="rect">
            <a:avLst/>
          </a:prstGeom>
          <a:noFill/>
          <a:ln>
            <a:noFill/>
          </a:ln>
        </p:spPr>
        <p:txBody>
          <a:bodyPr spcFirstLastPara="1" wrap="square" lIns="148575" tIns="148575" rIns="148575" bIns="148575" anchor="t" anchorCtr="0">
            <a:spAutoFit/>
          </a:bodyPr>
          <a:lstStyle/>
          <a:p>
            <a:pPr marL="0" lvl="0" indent="0" algn="l" rtl="0">
              <a:spcBef>
                <a:spcPts val="0"/>
              </a:spcBef>
              <a:spcAft>
                <a:spcPts val="0"/>
              </a:spcAft>
              <a:buNone/>
            </a:pPr>
            <a:r>
              <a:rPr lang="bg-BG" sz="1800"/>
              <a:t>Foto Pexelsist</a:t>
            </a:r>
            <a:endParaRPr sz="1800"/>
          </a:p>
          <a:p>
            <a:pPr marL="0" lvl="0" indent="0" algn="l" rtl="0">
              <a:spcBef>
                <a:spcPts val="0"/>
              </a:spcBef>
              <a:spcAft>
                <a:spcPts val="0"/>
              </a:spcAft>
              <a:buNone/>
            </a:pPr>
            <a:r>
              <a:rPr lang="bg-BG" sz="1800" u="sng">
                <a:solidFill>
                  <a:schemeClr val="hlink"/>
                </a:solidFill>
                <a:hlinkClick r:id="rId6"/>
              </a:rPr>
              <a:t>https://images.pexels.com/photos/207489/pexels-photo-207489.jpeg?auto=compress&amp;cs=tinysrgb&amp;w=1260&amp;h=750&amp;dpr=1 </a:t>
            </a:r>
            <a:endParaRPr sz="23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2" name="Shape 192"/>
        <p:cNvGrpSpPr/>
        <p:nvPr/>
      </p:nvGrpSpPr>
      <p:grpSpPr>
        <a:xfrm>
          <a:off x="0" y="0"/>
          <a:ext cx="0" cy="0"/>
          <a:chOff x="0" y="0"/>
          <a:chExt cx="0" cy="0"/>
        </a:xfrm>
      </p:grpSpPr>
      <p:sp>
        <p:nvSpPr>
          <p:cNvPr id="193" name="Google Shape;193;p9"/>
          <p:cNvSpPr txBox="1"/>
          <p:nvPr/>
        </p:nvSpPr>
        <p:spPr>
          <a:xfrm>
            <a:off x="1034414" y="626844"/>
            <a:ext cx="15630000" cy="10581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bg-BG" sz="5900" b="1">
                <a:solidFill>
                  <a:srgbClr val="056839"/>
                </a:solidFill>
                <a:latin typeface="Calibri"/>
                <a:ea typeface="Calibri"/>
                <a:cs typeface="Calibri"/>
                <a:sym typeface="Calibri"/>
              </a:rPr>
              <a:t>Teema 3: Biomassi jäätmekäitlus</a:t>
            </a:r>
            <a:endParaRPr sz="5900" b="1">
              <a:solidFill>
                <a:srgbClr val="056839"/>
              </a:solidFill>
              <a:latin typeface="Calibri"/>
              <a:ea typeface="Calibri"/>
              <a:cs typeface="Calibri"/>
              <a:sym typeface="Calibri"/>
            </a:endParaRPr>
          </a:p>
        </p:txBody>
      </p:sp>
      <p:sp>
        <p:nvSpPr>
          <p:cNvPr id="194" name="Google Shape;194;p9"/>
          <p:cNvSpPr txBox="1"/>
          <p:nvPr/>
        </p:nvSpPr>
        <p:spPr>
          <a:xfrm>
            <a:off x="1034414" y="1925427"/>
            <a:ext cx="10887300" cy="7014900"/>
          </a:xfrm>
          <a:prstGeom prst="rect">
            <a:avLst/>
          </a:prstGeom>
          <a:noFill/>
          <a:ln>
            <a:noFill/>
          </a:ln>
        </p:spPr>
        <p:txBody>
          <a:bodyPr spcFirstLastPara="1" wrap="square" lIns="148575" tIns="74275" rIns="148575" bIns="74275" anchor="t" anchorCtr="0">
            <a:spAutoFit/>
          </a:bodyPr>
          <a:lstStyle/>
          <a:p>
            <a:pPr marL="0" marR="0" lvl="0" indent="0" algn="just" rtl="0">
              <a:lnSpc>
                <a:spcPct val="150000"/>
              </a:lnSpc>
              <a:spcBef>
                <a:spcPts val="0"/>
              </a:spcBef>
              <a:spcAft>
                <a:spcPts val="0"/>
              </a:spcAft>
              <a:buNone/>
            </a:pPr>
            <a:r>
              <a:rPr lang="bg-BG" sz="4600" b="1">
                <a:solidFill>
                  <a:srgbClr val="056839"/>
                </a:solidFill>
                <a:latin typeface="Calibri"/>
                <a:ea typeface="Calibri"/>
                <a:cs typeface="Calibri"/>
                <a:sym typeface="Calibri"/>
              </a:rPr>
              <a:t>3.1. Biomassist saadav energia</a:t>
            </a:r>
            <a:endParaRPr sz="2300"/>
          </a:p>
          <a:p>
            <a:pPr marL="0" marR="0" lvl="0" indent="0" algn="just" rtl="0">
              <a:lnSpc>
                <a:spcPct val="150000"/>
              </a:lnSpc>
              <a:spcBef>
                <a:spcPts val="0"/>
              </a:spcBef>
              <a:spcAft>
                <a:spcPts val="0"/>
              </a:spcAft>
              <a:buNone/>
            </a:pPr>
            <a:r>
              <a:rPr lang="bg-BG" sz="2900">
                <a:solidFill>
                  <a:srgbClr val="056839"/>
                </a:solidFill>
                <a:latin typeface="Calibri"/>
                <a:ea typeface="Calibri"/>
                <a:cs typeface="Calibri"/>
                <a:sym typeface="Calibri"/>
              </a:rPr>
              <a:t>Viimases suunas on </a:t>
            </a:r>
            <a:r>
              <a:rPr lang="bg-BG" sz="2900" b="1">
                <a:solidFill>
                  <a:srgbClr val="056839"/>
                </a:solidFill>
                <a:latin typeface="Calibri"/>
                <a:ea typeface="Calibri"/>
                <a:cs typeface="Calibri"/>
                <a:sym typeface="Calibri"/>
              </a:rPr>
              <a:t>gaasitootmiseks </a:t>
            </a:r>
            <a:r>
              <a:rPr lang="bg-BG" sz="2900">
                <a:solidFill>
                  <a:srgbClr val="056839"/>
                </a:solidFill>
                <a:latin typeface="Calibri"/>
                <a:ea typeface="Calibri"/>
                <a:cs typeface="Calibri"/>
                <a:sym typeface="Calibri"/>
              </a:rPr>
              <a:t>kaks võimalust</a:t>
            </a:r>
            <a:r>
              <a:rPr lang="bg-BG" sz="2900">
                <a:solidFill>
                  <a:srgbClr val="056839"/>
                </a:solidFill>
                <a:latin typeface="Calibri"/>
                <a:ea typeface="Calibri"/>
                <a:cs typeface="Calibri"/>
                <a:sym typeface="Calibri"/>
              </a:rPr>
              <a:t>.</a:t>
            </a:r>
            <a:endParaRPr sz="2300"/>
          </a:p>
          <a:p>
            <a:pPr marL="0" marR="0" lvl="0" indent="0" algn="just" rtl="0">
              <a:lnSpc>
                <a:spcPct val="150000"/>
              </a:lnSpc>
              <a:spcBef>
                <a:spcPts val="0"/>
              </a:spcBef>
              <a:spcAft>
                <a:spcPts val="0"/>
              </a:spcAft>
              <a:buNone/>
            </a:pPr>
            <a:r>
              <a:rPr lang="bg-BG" sz="2900" b="1">
                <a:solidFill>
                  <a:srgbClr val="056839"/>
                </a:solidFill>
                <a:latin typeface="Calibri"/>
                <a:ea typeface="Calibri"/>
                <a:cs typeface="Calibri"/>
                <a:sym typeface="Calibri"/>
              </a:rPr>
              <a:t>- Biomassi</a:t>
            </a:r>
            <a:r>
              <a:rPr lang="bg-BG" sz="2900">
                <a:solidFill>
                  <a:srgbClr val="056839"/>
                </a:solidFill>
                <a:latin typeface="Calibri"/>
                <a:ea typeface="Calibri"/>
                <a:cs typeface="Calibri"/>
                <a:sym typeface="Calibri"/>
              </a:rPr>
              <a:t>, näiteks riisikoore, puidu, puuvillavarraste jne gaasistamise </a:t>
            </a:r>
            <a:r>
              <a:rPr lang="bg-BG" sz="2900">
                <a:solidFill>
                  <a:srgbClr val="056839"/>
                </a:solidFill>
                <a:latin typeface="Calibri"/>
                <a:ea typeface="Calibri"/>
                <a:cs typeface="Calibri"/>
                <a:sym typeface="Calibri"/>
              </a:rPr>
              <a:t>käigus </a:t>
            </a:r>
            <a:r>
              <a:rPr lang="bg-BG" sz="2900">
                <a:solidFill>
                  <a:srgbClr val="056839"/>
                </a:solidFill>
                <a:latin typeface="Calibri"/>
                <a:ea typeface="Calibri"/>
                <a:cs typeface="Calibri"/>
                <a:sym typeface="Calibri"/>
              </a:rPr>
              <a:t>(mittetäielik põletamine õhuga) saadakse nn "tootjagaas", mis sisaldab süsinikmonooksiidi, vesinikku, metaani ja mõningaid muid inertseid gaase.</a:t>
            </a:r>
            <a:endParaRPr sz="2300"/>
          </a:p>
          <a:p>
            <a:pPr marL="0" marR="0" lvl="0" indent="0" algn="just" rtl="0">
              <a:lnSpc>
                <a:spcPct val="150000"/>
              </a:lnSpc>
              <a:spcBef>
                <a:spcPts val="0"/>
              </a:spcBef>
              <a:spcAft>
                <a:spcPts val="0"/>
              </a:spcAft>
              <a:buNone/>
            </a:pPr>
            <a:r>
              <a:rPr lang="bg-BG" sz="2900" b="1">
                <a:solidFill>
                  <a:srgbClr val="056839"/>
                </a:solidFill>
                <a:latin typeface="Calibri"/>
                <a:ea typeface="Calibri"/>
                <a:cs typeface="Calibri"/>
                <a:sym typeface="Calibri"/>
              </a:rPr>
              <a:t>- Biometaanimine</a:t>
            </a:r>
            <a:r>
              <a:rPr lang="bg-BG" sz="2900">
                <a:solidFill>
                  <a:srgbClr val="056839"/>
                </a:solidFill>
                <a:latin typeface="Calibri"/>
                <a:ea typeface="Calibri"/>
                <a:cs typeface="Calibri"/>
                <a:sym typeface="Calibri"/>
              </a:rPr>
              <a:t>. Bioloogiline muundamisprotsess, mis muudab biomassi hapniku puudumisel metaaniks ja süsinikdioksiidiks, paremini tuntud kui biogaas, ning jätab jäägi - suurepärase orgaanilise väetise. </a:t>
            </a:r>
            <a:endParaRPr sz="2300"/>
          </a:p>
        </p:txBody>
      </p:sp>
      <p:sp>
        <p:nvSpPr>
          <p:cNvPr id="195" name="Google Shape;195;p9"/>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196" name="Google Shape;196;p9"/>
          <p:cNvSpPr/>
          <p:nvPr/>
        </p:nvSpPr>
        <p:spPr>
          <a:xfrm rot="-5400000">
            <a:off x="15308685" y="5021698"/>
            <a:ext cx="102867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sp>
        <p:nvSpPr>
          <p:cNvPr id="197" name="Google Shape;197;p9"/>
          <p:cNvSpPr/>
          <p:nvPr/>
        </p:nvSpPr>
        <p:spPr>
          <a:xfrm>
            <a:off x="1034414" y="1758444"/>
            <a:ext cx="59709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Calibri"/>
              <a:ea typeface="Calibri"/>
              <a:cs typeface="Calibri"/>
              <a:sym typeface="Calibri"/>
            </a:endParaRPr>
          </a:p>
        </p:txBody>
      </p:sp>
      <p:pic>
        <p:nvPicPr>
          <p:cNvPr id="198" name="Google Shape;198;p9" descr="Logo&#10;&#10;Description automatically generated"/>
          <p:cNvPicPr preferRelativeResize="0"/>
          <p:nvPr/>
        </p:nvPicPr>
        <p:blipFill rotWithShape="1">
          <a:blip r:embed="rId3">
            <a:alphaModFix/>
          </a:blip>
          <a:srcRect l="0" t="0" r="0" b="0"/>
          <a:stretch/>
        </p:blipFill>
        <p:spPr>
          <a:xfrm>
            <a:off x="279021" y="9106292"/>
            <a:ext cx="2025614" cy="996885"/>
          </a:xfrm>
          <a:prstGeom prst="rect">
            <a:avLst/>
          </a:prstGeom>
          <a:noFill/>
          <a:ln>
            <a:noFill/>
          </a:ln>
        </p:spPr>
      </p:pic>
      <p:pic>
        <p:nvPicPr>
          <p:cNvPr id="199" name="Google Shape;199;p9" descr="Graphical user interface, text&#10;&#10;Description automatically generated"/>
          <p:cNvPicPr preferRelativeResize="0"/>
          <p:nvPr/>
        </p:nvPicPr>
        <p:blipFill rotWithShape="1">
          <a:blip r:embed="rId4">
            <a:alphaModFix/>
          </a:blip>
          <a:srcRect l="0" t="0" r="0" b="0"/>
          <a:stretch/>
        </p:blipFill>
        <p:spPr>
          <a:xfrm>
            <a:off x="3131911" y="9240848"/>
            <a:ext cx="3468962" cy="727772"/>
          </a:xfrm>
          <a:prstGeom prst="rect">
            <a:avLst/>
          </a:prstGeom>
          <a:noFill/>
          <a:ln>
            <a:noFill/>
          </a:ln>
        </p:spPr>
      </p:pic>
      <p:pic>
        <p:nvPicPr>
          <p:cNvPr id="200" name="Google Shape;200;p9"/>
          <p:cNvPicPr preferRelativeResize="0"/>
          <p:nvPr/>
        </p:nvPicPr>
        <p:blipFill rotWithShape="1">
          <a:blip r:embed="rId5">
            <a:alphaModFix/>
          </a:blip>
          <a:srcRect l="0" t="0" r="0" b="0"/>
          <a:stretch/>
        </p:blipFill>
        <p:spPr>
          <a:xfrm>
            <a:off x="12422773" y="2836408"/>
            <a:ext cx="6583475" cy="4388983"/>
          </a:xfrm>
          <a:prstGeom prst="rect">
            <a:avLst/>
          </a:prstGeom>
          <a:noFill/>
          <a:ln>
            <a:noFill/>
          </a:ln>
        </p:spPr>
      </p:pic>
      <p:sp>
        <p:nvSpPr>
          <p:cNvPr id="201" name="Google Shape;201;p9"/>
          <p:cNvSpPr txBox="1"/>
          <p:nvPr/>
        </p:nvSpPr>
        <p:spPr>
          <a:xfrm>
            <a:off x="12422776" y="7347325"/>
            <a:ext cx="6583500" cy="1131300"/>
          </a:xfrm>
          <a:prstGeom prst="rect">
            <a:avLst/>
          </a:prstGeom>
          <a:noFill/>
          <a:ln>
            <a:noFill/>
          </a:ln>
        </p:spPr>
        <p:txBody>
          <a:bodyPr spcFirstLastPara="1" wrap="square" lIns="148575" tIns="148575" rIns="148575" bIns="148575" anchor="t" anchorCtr="0">
            <a:spAutoFit/>
          </a:bodyPr>
          <a:lstStyle/>
          <a:p>
            <a:pPr marL="0" lvl="0" indent="0" algn="l" rtl="0">
              <a:spcBef>
                <a:spcPts val="0"/>
              </a:spcBef>
              <a:spcAft>
                <a:spcPts val="0"/>
              </a:spcAft>
              <a:buNone/>
            </a:pPr>
            <a:r>
              <a:rPr lang="bg-BG" sz="1800"/>
              <a:t>Foto Pexelsist</a:t>
            </a:r>
            <a:endParaRPr sz="1800"/>
          </a:p>
          <a:p>
            <a:pPr marL="0" lvl="0" indent="0" algn="l" rtl="0">
              <a:spcBef>
                <a:spcPts val="0"/>
              </a:spcBef>
              <a:spcAft>
                <a:spcPts val="0"/>
              </a:spcAft>
              <a:buNone/>
            </a:pPr>
            <a:r>
              <a:rPr lang="bg-BG" sz="1800" u="sng">
                <a:solidFill>
                  <a:schemeClr val="hlink"/>
                </a:solidFill>
                <a:hlinkClick r:id="rId6"/>
              </a:rPr>
              <a:t>https://images.pexels.com/photos/207247/pexels-photo-207247.jpeg?auto=compress&amp;cs=tinysrgb&amp;w=1260&amp;h=750&amp;dpr=1 </a:t>
            </a:r>
            <a:endParaRPr sz="2300"/>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oreProperties xmlns:dc="http://purl.org/dc/elements/1.1/" xmlns:dcterms="http://purl.org/dc/terms/" xmlns:xsi="http://www.w3.org/2001/XMLSchema-instance" xmlns="http://schemas.openxmlformats.org/package/2006/metadata/core-properties">
  <dcterms:created xsi:type="dcterms:W3CDTF">2022-01-31T11:18:27.0000000Z</dcterms:created>
  <dc:creator>Carlotta Maria Crippa</dc:creator>
  <keywords>, docId:8FB4647673E7002BB37C513273E09D10</keywords>
</coreProperties>
</file>