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Lst>
  <p:sldSz cy="10287000" cx="2057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26" roundtripDataSignature="AMtx7miwyPC5uKk0y+ZsHvsBWdCMjpthu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customschemas.google.com/relationships/presentationmetadata" Target="metadata"/><Relationship Id="rId25" Type="http://schemas.openxmlformats.org/officeDocument/2006/relationships/slide" Target="slides/slide21.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p:txBody>
      </p:sp>
      <p:sp>
        <p:nvSpPr>
          <p:cNvPr id="4" name="Google Shape;4;n"/>
          <p:cNvSpPr txBox="1"/>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p:txBody>
      </p:sp>
      <p:sp>
        <p:nvSpPr>
          <p:cNvPr id="5" name="Google Shape;5;n"/>
          <p:cNvSpPr/>
          <p:nvPr>
            <p:ph type="sldImg" idx="3"/>
          </p:nvPr>
        </p:nvSpPr>
        <p:spPr>
          <a:xfrm>
            <a:off x="342900" y="1143000"/>
            <a:ext cx="6172200" cy="3086100"/>
          </a:xfrm>
          <a:custGeom>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p:txBody>
      </p:sp>
      <p:sp>
        <p:nvSpPr>
          <p:cNvPr id="7" name="Google Shape;7;n"/>
          <p:cNvSpPr txBox="1"/>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p:txBody>
      </p:sp>
      <p:sp>
        <p:nvSpPr>
          <p:cNvPr id="8" name="Google Shape;8;n"/>
          <p:cNvSpPr txBox="1"/>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bg-BG"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84" name="Shape 84"/>
        <p:cNvGrpSpPr/>
        <p:nvPr/>
      </p:nvGrpSpPr>
      <p:grpSpPr>
        <a:xfrm>
          <a:off x="0" y="0"/>
          <a:ext cx="0" cy="0"/>
          <a:chOff x="0" y="0"/>
          <a:chExt cx="0" cy="0"/>
        </a:xfrm>
      </p:grpSpPr>
      <p:sp>
        <p:nvSpPr>
          <p:cNvPr id="85" name="Google Shape;85;p1:notes"/>
          <p:cNvSpPr txBox="1"/>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t/>
            </a:r>
            <a:endParaRPr/>
          </a:p>
        </p:txBody>
      </p:sp>
      <p:sp>
        <p:nvSpPr>
          <p:cNvPr id="86" name="Google Shape;86;p1:notes"/>
          <p:cNvSpPr/>
          <p:nvPr>
            <p:ph type="sldImg" idx="2"/>
          </p:nvPr>
        </p:nvSpPr>
        <p:spPr>
          <a:xfrm>
            <a:off x="342900" y="1143000"/>
            <a:ext cx="6172200" cy="3086100"/>
          </a:xfrm>
          <a:custGeom>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250" name="Shape 250"/>
        <p:cNvGrpSpPr/>
        <p:nvPr/>
      </p:nvGrpSpPr>
      <p:grpSpPr>
        <a:xfrm>
          <a:off x="0" y="0"/>
          <a:ext cx="0" cy="0"/>
          <a:chOff x="0" y="0"/>
          <a:chExt cx="0" cy="0"/>
        </a:xfrm>
      </p:grpSpPr>
      <p:sp>
        <p:nvSpPr>
          <p:cNvPr id="251" name="Google Shape;251;p10:notes"/>
          <p:cNvSpPr/>
          <p:nvPr>
            <p:ph type="sldImg" idx="2"/>
          </p:nvPr>
        </p:nvSpPr>
        <p:spPr>
          <a:xfrm>
            <a:off x="342900" y="1143000"/>
            <a:ext cx="6172200" cy="3086100"/>
          </a:xfrm>
          <a:custGeom>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2" name="Google Shape;252;p10:notes"/>
          <p:cNvSpPr txBox="1"/>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bg-BG" sz="1200">
                <a:solidFill>
                  <a:schemeClr val="dk1"/>
                </a:solidFill>
                <a:latin typeface="Calibri"/>
                <a:ea typeface="Calibri"/>
                <a:cs typeface="Calibri"/>
                <a:sym typeface="Calibri"/>
              </a:rPr>
              <a:t>Mehaaniline ringlussevõtt on kasutatud plasti ümbertöötlemine, et saada uusi sarnaseid tooteid. Tegemist on plastide esmase ja teisese ringlussevõtu liigiga, mille puhul homogeensetest plastijäätmetest valmistatakse peaaegu sama või madalama kvaliteediga tooteid kui algne toode.</a:t>
            </a: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bg-BG" sz="1200">
                <a:solidFill>
                  <a:schemeClr val="dk1"/>
                </a:solidFill>
                <a:latin typeface="Calibri"/>
                <a:ea typeface="Calibri"/>
                <a:cs typeface="Calibri"/>
                <a:sym typeface="Calibri"/>
              </a:rPr>
              <a:t> Kuigi esmapilgul tundub, et plastijäätmete mehaaniline ringlussevõtt on "roheline" tegevus, ei ole ümbertöötlemine kulutasuv, sest selle puhastamine, sorteerimine, transport ja töötlemine, sealhulgas töötava toote saamiseks kasutatavate lisaainete kasutamine, nõuab palju energiat.</a:t>
            </a: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bg-BG" sz="1200">
                <a:solidFill>
                  <a:schemeClr val="dk1"/>
                </a:solidFill>
                <a:latin typeface="Calibri"/>
                <a:ea typeface="Calibri"/>
                <a:cs typeface="Calibri"/>
                <a:sym typeface="Calibri"/>
              </a:rPr>
              <a:t>Plastist majapidamisjäätmete ringlussevõtt on eriti keeruline, kui need on saastunud bioloogiliste jääkidega või, nagu sageli juhtub, eri liiki plastide seguga.</a:t>
            </a: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bg-BG" sz="1200">
                <a:solidFill>
                  <a:schemeClr val="dk1"/>
                </a:solidFill>
                <a:latin typeface="Calibri"/>
                <a:ea typeface="Calibri"/>
                <a:cs typeface="Calibri"/>
                <a:sym typeface="Calibri"/>
              </a:rPr>
              <a:t>Mõnikord kasutatakse segatud plastijäätmeid maa-aluste kambrite valmistamisel, et suurendada betooni tugevust.</a:t>
            </a:r>
            <a:endParaRPr sz="1200">
              <a:solidFill>
                <a:schemeClr val="dk1"/>
              </a:solidFill>
              <a:latin typeface="Calibri"/>
              <a:ea typeface="Calibri"/>
              <a:cs typeface="Calibri"/>
              <a:sym typeface="Calibri"/>
            </a:endParaRPr>
          </a:p>
          <a:p>
            <a:pPr marL="0" lvl="0" indent="0" algn="l" rtl="0">
              <a:spcBef>
                <a:spcPts val="0"/>
              </a:spcBef>
              <a:spcAft>
                <a:spcPts val="0"/>
              </a:spcAft>
              <a:buNone/>
            </a:pPr>
            <a:r>
              <a:t/>
            </a:r>
            <a:endParaRPr/>
          </a:p>
        </p:txBody>
      </p:sp>
      <p:sp>
        <p:nvSpPr>
          <p:cNvPr id="253" name="Google Shape;253;p10:notes"/>
          <p:cNvSpPr txBox="1"/>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bg-BG"/>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263" name="Shape 263"/>
        <p:cNvGrpSpPr/>
        <p:nvPr/>
      </p:nvGrpSpPr>
      <p:grpSpPr>
        <a:xfrm>
          <a:off x="0" y="0"/>
          <a:ext cx="0" cy="0"/>
          <a:chOff x="0" y="0"/>
          <a:chExt cx="0" cy="0"/>
        </a:xfrm>
      </p:grpSpPr>
      <p:sp>
        <p:nvSpPr>
          <p:cNvPr id="264" name="Google Shape;264;p11:notes"/>
          <p:cNvSpPr/>
          <p:nvPr>
            <p:ph type="sldImg" idx="2"/>
          </p:nvPr>
        </p:nvSpPr>
        <p:spPr>
          <a:xfrm>
            <a:off x="342900" y="1143000"/>
            <a:ext cx="6172200" cy="3086100"/>
          </a:xfrm>
          <a:custGeom>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5" name="Google Shape;265;p11:notes"/>
          <p:cNvSpPr txBox="1"/>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bg-BG" sz="1200">
                <a:solidFill>
                  <a:schemeClr val="dk1"/>
                </a:solidFill>
                <a:latin typeface="Calibri"/>
                <a:ea typeface="Calibri"/>
                <a:cs typeface="Calibri"/>
                <a:sym typeface="Calibri"/>
              </a:rPr>
              <a:t>Nagu me teame, ei ole plastid biolagunevad ja see on üks peamisi keskkonnaprobleeme. Selle probleemi lahendamiseks töötatakse välja biolagunevaid polümeere, mis on realistliku aja jooksul biomassi tagasi muundatavad. Biolagunevaid plaste kasutatakse juba edukalt erinevates riikides. Neid võetakse kasutusele peamiselt toiduainetööstuses ja toitlustuses. See plastik laguneb kuue nädalaga.</a:t>
            </a: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bg-BG" sz="1200">
                <a:solidFill>
                  <a:schemeClr val="dk1"/>
                </a:solidFill>
                <a:latin typeface="Calibri"/>
                <a:ea typeface="Calibri"/>
                <a:cs typeface="Calibri"/>
                <a:sym typeface="Calibri"/>
              </a:rPr>
              <a:t>Seda on võimalik kasutada ka teistes valdkondades, näiteks arvuti- või autoosade puhul. Biolagunevate plastide kasutamisega seoses on siiski mitmeid probleeme. Esiteks lagunevad need plastid ainult siis, kui need kõrvaldatakse asjakohastes tingimustes. Näiteks fotolagunev plasttoode ei lagune, kui see maetakse prügilasse, kus ei ole valgust. Teiseks võivad need põhjustada kasvuhoonegaasi metaani heitkoguste suurenemist, mis vabaneb materjali anaeroobse lagundamise käigus.</a:t>
            </a:r>
            <a:endParaRPr sz="1200">
              <a:solidFill>
                <a:schemeClr val="dk1"/>
              </a:solidFill>
              <a:latin typeface="Calibri"/>
              <a:ea typeface="Calibri"/>
              <a:cs typeface="Calibri"/>
              <a:sym typeface="Calibri"/>
            </a:endParaRPr>
          </a:p>
        </p:txBody>
      </p:sp>
      <p:sp>
        <p:nvSpPr>
          <p:cNvPr id="266" name="Google Shape;266;p11:notes"/>
          <p:cNvSpPr txBox="1"/>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bg-BG"/>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276" name="Shape 276"/>
        <p:cNvGrpSpPr/>
        <p:nvPr/>
      </p:nvGrpSpPr>
      <p:grpSpPr>
        <a:xfrm>
          <a:off x="0" y="0"/>
          <a:ext cx="0" cy="0"/>
          <a:chOff x="0" y="0"/>
          <a:chExt cx="0" cy="0"/>
        </a:xfrm>
      </p:grpSpPr>
      <p:sp>
        <p:nvSpPr>
          <p:cNvPr id="277" name="Google Shape;277;p12:notes"/>
          <p:cNvSpPr/>
          <p:nvPr>
            <p:ph type="sldImg" idx="2"/>
          </p:nvPr>
        </p:nvSpPr>
        <p:spPr>
          <a:xfrm>
            <a:off x="342900" y="1143000"/>
            <a:ext cx="6172200" cy="3086100"/>
          </a:xfrm>
          <a:custGeom>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8" name="Google Shape;278;p12:notes"/>
          <p:cNvSpPr txBox="1"/>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t/>
            </a:r>
            <a:endParaRPr sz="1200">
              <a:solidFill>
                <a:schemeClr val="dk1"/>
              </a:solidFill>
              <a:latin typeface="Calibri"/>
              <a:ea typeface="Calibri"/>
              <a:cs typeface="Calibri"/>
              <a:sym typeface="Calibri"/>
            </a:endParaRPr>
          </a:p>
        </p:txBody>
      </p:sp>
      <p:sp>
        <p:nvSpPr>
          <p:cNvPr id="279" name="Google Shape;279;p12:notes"/>
          <p:cNvSpPr txBox="1"/>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bg-BG"/>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290" name="Shape 290"/>
        <p:cNvGrpSpPr/>
        <p:nvPr/>
      </p:nvGrpSpPr>
      <p:grpSpPr>
        <a:xfrm>
          <a:off x="0" y="0"/>
          <a:ext cx="0" cy="0"/>
          <a:chOff x="0" y="0"/>
          <a:chExt cx="0" cy="0"/>
        </a:xfrm>
      </p:grpSpPr>
      <p:sp>
        <p:nvSpPr>
          <p:cNvPr id="291" name="Google Shape;291;p13:notes"/>
          <p:cNvSpPr/>
          <p:nvPr>
            <p:ph type="sldImg" idx="2"/>
          </p:nvPr>
        </p:nvSpPr>
        <p:spPr>
          <a:xfrm>
            <a:off x="342900" y="1143000"/>
            <a:ext cx="6172200" cy="3086100"/>
          </a:xfrm>
          <a:custGeom>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2" name="Google Shape;292;p13:notes"/>
          <p:cNvSpPr txBox="1"/>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bg-BG" sz="1200">
                <a:solidFill>
                  <a:schemeClr val="dk1"/>
                </a:solidFill>
                <a:latin typeface="Calibri"/>
                <a:ea typeface="Calibri"/>
                <a:cs typeface="Calibri"/>
                <a:sym typeface="Calibri"/>
              </a:rPr>
              <a:t>Tulevikus saab suurel hulgal tekkivaid plastijäätmeid töödelda nõuetekohaselt kavandatud meetodiga, et toota fossiilkütuse asendajaid. Sobiv protsess plastijäätmete muundamiseks süsivesinikkütuseks, kui see kavandatakse ja rakendatakse, oleks siis odavam nafta osaline asendaja ilma saasteaineid eraldamata. See hoolitseks ka ohtlike plastijäätmete eest ja vähendaks toornafta importi. (Achyut Panda, 2010)</a:t>
            </a:r>
            <a:endParaRPr/>
          </a:p>
          <a:p>
            <a:pPr marL="0" lvl="0" indent="0" algn="l" rtl="0">
              <a:spcBef>
                <a:spcPts val="0"/>
              </a:spcBef>
              <a:spcAft>
                <a:spcPts val="0"/>
              </a:spcAft>
              <a:buNone/>
            </a:pPr>
            <a:r>
              <a:t/>
            </a:r>
            <a:endParaRPr sz="1200">
              <a:solidFill>
                <a:schemeClr val="dk1"/>
              </a:solidFill>
              <a:latin typeface="Calibri"/>
              <a:ea typeface="Calibri"/>
              <a:cs typeface="Calibri"/>
              <a:sym typeface="Calibri"/>
            </a:endParaRPr>
          </a:p>
        </p:txBody>
      </p:sp>
      <p:sp>
        <p:nvSpPr>
          <p:cNvPr id="293" name="Google Shape;293;p13:notes"/>
          <p:cNvSpPr txBox="1"/>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bg-BG"/>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303" name="Shape 303"/>
        <p:cNvGrpSpPr/>
        <p:nvPr/>
      </p:nvGrpSpPr>
      <p:grpSpPr>
        <a:xfrm>
          <a:off x="0" y="0"/>
          <a:ext cx="0" cy="0"/>
          <a:chOff x="0" y="0"/>
          <a:chExt cx="0" cy="0"/>
        </a:xfrm>
      </p:grpSpPr>
      <p:sp>
        <p:nvSpPr>
          <p:cNvPr id="304" name="Google Shape;304;p14:notes"/>
          <p:cNvSpPr/>
          <p:nvPr>
            <p:ph type="sldImg" idx="2"/>
          </p:nvPr>
        </p:nvSpPr>
        <p:spPr>
          <a:xfrm>
            <a:off x="342900" y="1143000"/>
            <a:ext cx="6172200" cy="3086100"/>
          </a:xfrm>
          <a:custGeom>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5" name="Google Shape;305;p14:notes"/>
          <p:cNvSpPr txBox="1"/>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t/>
            </a:r>
            <a:endParaRPr sz="1200">
              <a:solidFill>
                <a:schemeClr val="dk1"/>
              </a:solidFill>
              <a:latin typeface="Calibri"/>
              <a:ea typeface="Calibri"/>
              <a:cs typeface="Calibri"/>
              <a:sym typeface="Calibri"/>
            </a:endParaRPr>
          </a:p>
        </p:txBody>
      </p:sp>
      <p:sp>
        <p:nvSpPr>
          <p:cNvPr id="306" name="Google Shape;306;p14:notes"/>
          <p:cNvSpPr txBox="1"/>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bg-BG"/>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316" name="Shape 316"/>
        <p:cNvGrpSpPr/>
        <p:nvPr/>
      </p:nvGrpSpPr>
      <p:grpSpPr>
        <a:xfrm>
          <a:off x="0" y="0"/>
          <a:ext cx="0" cy="0"/>
          <a:chOff x="0" y="0"/>
          <a:chExt cx="0" cy="0"/>
        </a:xfrm>
      </p:grpSpPr>
      <p:sp>
        <p:nvSpPr>
          <p:cNvPr id="317" name="Google Shape;317;g17117a436fc_0_4:notes"/>
          <p:cNvSpPr/>
          <p:nvPr>
            <p:ph type="sldImg" idx="2"/>
          </p:nvPr>
        </p:nvSpPr>
        <p:spPr>
          <a:xfrm>
            <a:off x="342900" y="1143000"/>
            <a:ext cx="6172200" cy="3086100"/>
          </a:xfrm>
          <a:custGeom>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8" name="Google Shape;318;g17117a436fc_0_4:notes"/>
          <p:cNvSpPr txBox="1"/>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t/>
            </a:r>
            <a:endParaRPr sz="1200">
              <a:solidFill>
                <a:schemeClr val="dk1"/>
              </a:solidFill>
              <a:latin typeface="Calibri"/>
              <a:ea typeface="Calibri"/>
              <a:cs typeface="Calibri"/>
              <a:sym typeface="Calibri"/>
            </a:endParaRPr>
          </a:p>
        </p:txBody>
      </p:sp>
      <p:sp>
        <p:nvSpPr>
          <p:cNvPr id="319" name="Google Shape;319;g17117a436fc_0_4:notes"/>
          <p:cNvSpPr txBox="1"/>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bg-BG"/>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329" name="Shape 329"/>
        <p:cNvGrpSpPr/>
        <p:nvPr/>
      </p:nvGrpSpPr>
      <p:grpSpPr>
        <a:xfrm>
          <a:off x="0" y="0"/>
          <a:ext cx="0" cy="0"/>
          <a:chOff x="0" y="0"/>
          <a:chExt cx="0" cy="0"/>
        </a:xfrm>
      </p:grpSpPr>
      <p:sp>
        <p:nvSpPr>
          <p:cNvPr id="330" name="Google Shape;330;g17117a436fc_0_15:notes"/>
          <p:cNvSpPr/>
          <p:nvPr>
            <p:ph type="sldImg" idx="2"/>
          </p:nvPr>
        </p:nvSpPr>
        <p:spPr>
          <a:xfrm>
            <a:off x="342900" y="1143000"/>
            <a:ext cx="6172200" cy="3086100"/>
          </a:xfrm>
          <a:custGeom>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1" name="Google Shape;331;g17117a436fc_0_15:notes"/>
          <p:cNvSpPr txBox="1"/>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t/>
            </a:r>
            <a:endParaRPr sz="1200">
              <a:solidFill>
                <a:schemeClr val="dk1"/>
              </a:solidFill>
              <a:latin typeface="Calibri"/>
              <a:ea typeface="Calibri"/>
              <a:cs typeface="Calibri"/>
              <a:sym typeface="Calibri"/>
            </a:endParaRPr>
          </a:p>
        </p:txBody>
      </p:sp>
      <p:sp>
        <p:nvSpPr>
          <p:cNvPr id="332" name="Google Shape;332;g17117a436fc_0_15:notes"/>
          <p:cNvSpPr txBox="1"/>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bg-BG"/>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343" name="Shape 343"/>
        <p:cNvGrpSpPr/>
        <p:nvPr/>
      </p:nvGrpSpPr>
      <p:grpSpPr>
        <a:xfrm>
          <a:off x="0" y="0"/>
          <a:ext cx="0" cy="0"/>
          <a:chOff x="0" y="0"/>
          <a:chExt cx="0" cy="0"/>
        </a:xfrm>
      </p:grpSpPr>
      <p:sp>
        <p:nvSpPr>
          <p:cNvPr id="344" name="Google Shape;344;g17117a436fc_0_33:notes"/>
          <p:cNvSpPr/>
          <p:nvPr>
            <p:ph type="sldImg" idx="2"/>
          </p:nvPr>
        </p:nvSpPr>
        <p:spPr>
          <a:xfrm>
            <a:off x="342900" y="1143000"/>
            <a:ext cx="6172200" cy="3086100"/>
          </a:xfrm>
          <a:custGeom>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5" name="Google Shape;345;g17117a436fc_0_33:notes"/>
          <p:cNvSpPr txBox="1"/>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t/>
            </a:r>
            <a:endParaRPr sz="1200">
              <a:solidFill>
                <a:schemeClr val="dk1"/>
              </a:solidFill>
              <a:latin typeface="Calibri"/>
              <a:ea typeface="Calibri"/>
              <a:cs typeface="Calibri"/>
              <a:sym typeface="Calibri"/>
            </a:endParaRPr>
          </a:p>
        </p:txBody>
      </p:sp>
      <p:sp>
        <p:nvSpPr>
          <p:cNvPr id="346" name="Google Shape;346;g17117a436fc_0_33:notes"/>
          <p:cNvSpPr txBox="1"/>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bg-BG"/>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357" name="Shape 357"/>
        <p:cNvGrpSpPr/>
        <p:nvPr/>
      </p:nvGrpSpPr>
      <p:grpSpPr>
        <a:xfrm>
          <a:off x="0" y="0"/>
          <a:ext cx="0" cy="0"/>
          <a:chOff x="0" y="0"/>
          <a:chExt cx="0" cy="0"/>
        </a:xfrm>
      </p:grpSpPr>
      <p:sp>
        <p:nvSpPr>
          <p:cNvPr id="358" name="Google Shape;358;p18:notes"/>
          <p:cNvSpPr txBox="1"/>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t/>
            </a:r>
            <a:endParaRPr/>
          </a:p>
        </p:txBody>
      </p:sp>
      <p:sp>
        <p:nvSpPr>
          <p:cNvPr id="359" name="Google Shape;359;p18:notes"/>
          <p:cNvSpPr/>
          <p:nvPr>
            <p:ph type="sldImg" idx="2"/>
          </p:nvPr>
        </p:nvSpPr>
        <p:spPr>
          <a:xfrm>
            <a:off x="342900" y="1143000"/>
            <a:ext cx="6172200" cy="3086100"/>
          </a:xfrm>
          <a:custGeom>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370" name="Shape 370"/>
        <p:cNvGrpSpPr/>
        <p:nvPr/>
      </p:nvGrpSpPr>
      <p:grpSpPr>
        <a:xfrm>
          <a:off x="0" y="0"/>
          <a:ext cx="0" cy="0"/>
          <a:chOff x="0" y="0"/>
          <a:chExt cx="0" cy="0"/>
        </a:xfrm>
      </p:grpSpPr>
      <p:sp>
        <p:nvSpPr>
          <p:cNvPr id="371" name="Google Shape;371;p20:notes"/>
          <p:cNvSpPr txBox="1"/>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t/>
            </a:r>
            <a:endParaRPr/>
          </a:p>
        </p:txBody>
      </p:sp>
      <p:sp>
        <p:nvSpPr>
          <p:cNvPr id="372" name="Google Shape;372;p20:notes"/>
          <p:cNvSpPr/>
          <p:nvPr>
            <p:ph type="sldImg" idx="2"/>
          </p:nvPr>
        </p:nvSpPr>
        <p:spPr>
          <a:xfrm>
            <a:off x="342900" y="1143000"/>
            <a:ext cx="6172200" cy="3086100"/>
          </a:xfrm>
          <a:custGeom>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100" name="Shape 100"/>
        <p:cNvGrpSpPr/>
        <p:nvPr/>
      </p:nvGrpSpPr>
      <p:grpSpPr>
        <a:xfrm>
          <a:off x="0" y="0"/>
          <a:ext cx="0" cy="0"/>
          <a:chOff x="0" y="0"/>
          <a:chExt cx="0" cy="0"/>
        </a:xfrm>
      </p:grpSpPr>
      <p:sp>
        <p:nvSpPr>
          <p:cNvPr id="101" name="Google Shape;101;p3:notes"/>
          <p:cNvSpPr txBox="1"/>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t/>
            </a:r>
            <a:endParaRPr/>
          </a:p>
        </p:txBody>
      </p:sp>
      <p:sp>
        <p:nvSpPr>
          <p:cNvPr id="102" name="Google Shape;102;p3:notes"/>
          <p:cNvSpPr/>
          <p:nvPr>
            <p:ph type="sldImg" idx="2"/>
          </p:nvPr>
        </p:nvSpPr>
        <p:spPr>
          <a:xfrm>
            <a:off x="342900" y="1143000"/>
            <a:ext cx="6172200" cy="3086100"/>
          </a:xfrm>
          <a:custGeom>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384" name="Shape 384"/>
        <p:cNvGrpSpPr/>
        <p:nvPr/>
      </p:nvGrpSpPr>
      <p:grpSpPr>
        <a:xfrm>
          <a:off x="0" y="0"/>
          <a:ext cx="0" cy="0"/>
          <a:chOff x="0" y="0"/>
          <a:chExt cx="0" cy="0"/>
        </a:xfrm>
      </p:grpSpPr>
      <p:sp>
        <p:nvSpPr>
          <p:cNvPr id="385" name="Google Shape;385;p21:notes"/>
          <p:cNvSpPr txBox="1"/>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t/>
            </a:r>
            <a:endParaRPr/>
          </a:p>
        </p:txBody>
      </p:sp>
      <p:sp>
        <p:nvSpPr>
          <p:cNvPr id="386" name="Google Shape;386;p21:notes"/>
          <p:cNvSpPr/>
          <p:nvPr>
            <p:ph type="sldImg" idx="2"/>
          </p:nvPr>
        </p:nvSpPr>
        <p:spPr>
          <a:xfrm>
            <a:off x="342900" y="1143000"/>
            <a:ext cx="6172200" cy="3086100"/>
          </a:xfrm>
          <a:custGeom>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398" name="Shape 398"/>
        <p:cNvGrpSpPr/>
        <p:nvPr/>
      </p:nvGrpSpPr>
      <p:grpSpPr>
        <a:xfrm>
          <a:off x="0" y="0"/>
          <a:ext cx="0" cy="0"/>
          <a:chOff x="0" y="0"/>
          <a:chExt cx="0" cy="0"/>
        </a:xfrm>
      </p:grpSpPr>
      <p:sp>
        <p:nvSpPr>
          <p:cNvPr id="399" name="Google Shape;399;p22:notes"/>
          <p:cNvSpPr/>
          <p:nvPr>
            <p:ph type="sldImg" idx="2"/>
          </p:nvPr>
        </p:nvSpPr>
        <p:spPr>
          <a:xfrm>
            <a:off x="342900" y="1143000"/>
            <a:ext cx="6172200" cy="3086100"/>
          </a:xfrm>
          <a:custGeom>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0" name="Google Shape;400;p22:notes"/>
          <p:cNvSpPr txBox="1"/>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t/>
            </a:r>
            <a:endParaRPr/>
          </a:p>
        </p:txBody>
      </p:sp>
      <p:sp>
        <p:nvSpPr>
          <p:cNvPr id="401" name="Google Shape;401;p22:notes"/>
          <p:cNvSpPr txBox="1"/>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bg-BG"/>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113" name="Shape 113"/>
        <p:cNvGrpSpPr/>
        <p:nvPr/>
      </p:nvGrpSpPr>
      <p:grpSpPr>
        <a:xfrm>
          <a:off x="0" y="0"/>
          <a:ext cx="0" cy="0"/>
          <a:chOff x="0" y="0"/>
          <a:chExt cx="0" cy="0"/>
        </a:xfrm>
      </p:grpSpPr>
      <p:sp>
        <p:nvSpPr>
          <p:cNvPr id="114" name="Google Shape;114;p4:notes"/>
          <p:cNvSpPr txBox="1"/>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t/>
            </a:r>
            <a:endParaRPr/>
          </a:p>
        </p:txBody>
      </p:sp>
      <p:sp>
        <p:nvSpPr>
          <p:cNvPr id="115" name="Google Shape;115;p4:notes"/>
          <p:cNvSpPr/>
          <p:nvPr>
            <p:ph type="sldImg" idx="2"/>
          </p:nvPr>
        </p:nvSpPr>
        <p:spPr>
          <a:xfrm>
            <a:off x="342900" y="1143000"/>
            <a:ext cx="6172200" cy="3086100"/>
          </a:xfrm>
          <a:custGeom>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123" name="Shape 123"/>
        <p:cNvGrpSpPr/>
        <p:nvPr/>
      </p:nvGrpSpPr>
      <p:grpSpPr>
        <a:xfrm>
          <a:off x="0" y="0"/>
          <a:ext cx="0" cy="0"/>
          <a:chOff x="0" y="0"/>
          <a:chExt cx="0" cy="0"/>
        </a:xfrm>
      </p:grpSpPr>
      <p:sp>
        <p:nvSpPr>
          <p:cNvPr id="124" name="Google Shape;124;p2:notes"/>
          <p:cNvSpPr/>
          <p:nvPr>
            <p:ph type="sldImg" idx="2"/>
          </p:nvPr>
        </p:nvSpPr>
        <p:spPr>
          <a:xfrm>
            <a:off x="342900" y="1143000"/>
            <a:ext cx="6172200" cy="3086100"/>
          </a:xfrm>
          <a:custGeom>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 name="Google Shape;125;p2:notes"/>
          <p:cNvSpPr txBox="1"/>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bg-BG" sz="1200">
                <a:solidFill>
                  <a:schemeClr val="dk1"/>
                </a:solidFill>
                <a:latin typeface="Calibri"/>
                <a:ea typeface="Calibri"/>
                <a:cs typeface="Calibri"/>
                <a:sym typeface="Calibri"/>
              </a:rPr>
              <a:t>Enne plastijäätmete käitlemise teema käsitlemist on oluline mõista, mida tähendab sõna "käitlemine". See tuleneb sõnast "manage", mis tähendab "hallata". Juhtimine on protsess, mille käigus planeeritakse, tehakse otsuseid, korraldatakse, juhitakse, motiveeritakse ja kontrollitakse erinevaid ressursse, et saavutada eesmärgid tõhusalt.</a:t>
            </a:r>
            <a:endParaRPr/>
          </a:p>
          <a:p>
            <a:pPr marL="0" lvl="0" indent="0" algn="l" rtl="0">
              <a:spcBef>
                <a:spcPts val="0"/>
              </a:spcBef>
              <a:spcAft>
                <a:spcPts val="0"/>
              </a:spcAft>
              <a:buNone/>
            </a:pPr>
            <a:r>
              <a:rPr lang="bg-BG" sz="1200">
                <a:solidFill>
                  <a:schemeClr val="dk1"/>
                </a:solidFill>
                <a:latin typeface="Calibri"/>
                <a:ea typeface="Calibri"/>
                <a:cs typeface="Calibri"/>
                <a:sym typeface="Calibri"/>
              </a:rPr>
              <a:t>Selles õppetunnis räägime plastijäätmete käitlemise viisidest.</a:t>
            </a:r>
            <a:endParaRPr/>
          </a:p>
          <a:p>
            <a:pPr marL="0" lvl="0" indent="0" algn="l" rtl="0">
              <a:spcBef>
                <a:spcPts val="0"/>
              </a:spcBef>
              <a:spcAft>
                <a:spcPts val="0"/>
              </a:spcAft>
              <a:buNone/>
            </a:pPr>
            <a:r>
              <a:t/>
            </a:r>
            <a:endParaRPr/>
          </a:p>
        </p:txBody>
      </p:sp>
      <p:sp>
        <p:nvSpPr>
          <p:cNvPr id="126" name="Google Shape;126;p2:notes"/>
          <p:cNvSpPr txBox="1"/>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bg-BG"/>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141" name="Shape 141"/>
        <p:cNvGrpSpPr/>
        <p:nvPr/>
      </p:nvGrpSpPr>
      <p:grpSpPr>
        <a:xfrm>
          <a:off x="0" y="0"/>
          <a:ext cx="0" cy="0"/>
          <a:chOff x="0" y="0"/>
          <a:chExt cx="0" cy="0"/>
        </a:xfrm>
      </p:grpSpPr>
      <p:sp>
        <p:nvSpPr>
          <p:cNvPr id="142" name="Google Shape;142;p5:notes"/>
          <p:cNvSpPr/>
          <p:nvPr>
            <p:ph type="sldImg" idx="2"/>
          </p:nvPr>
        </p:nvSpPr>
        <p:spPr>
          <a:xfrm>
            <a:off x="342900" y="1143000"/>
            <a:ext cx="6172200" cy="3086100"/>
          </a:xfrm>
          <a:custGeom>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p5:notes"/>
          <p:cNvSpPr txBox="1"/>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bg-BG" sz="1200">
                <a:solidFill>
                  <a:schemeClr val="dk1"/>
                </a:solidFill>
                <a:latin typeface="Calibri"/>
                <a:ea typeface="Calibri"/>
                <a:cs typeface="Calibri"/>
                <a:sym typeface="Calibri"/>
              </a:rPr>
              <a:t>Plastid on tänapäeval kasutusel peaaegu kõigis inimtegevuse valdkondades - põllumajanduses, meditsiinis, transpordis, torustikes, elektri- ja soojusisolatsioonis, pakendites, kodu- ja elektroonikatoodete, mööbli ja muude igapäevaselt või spetsiifiliselt kasutatavate esemete valmistamisel.</a:t>
            </a: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bg-BG" sz="1200">
                <a:solidFill>
                  <a:schemeClr val="dk1"/>
                </a:solidFill>
                <a:latin typeface="Calibri"/>
                <a:ea typeface="Calibri"/>
                <a:cs typeface="Calibri"/>
                <a:sym typeface="Calibri"/>
              </a:rPr>
              <a:t>Plastijäätmeid võib päritolu järgi liigitada tööstuslikeks ja olmejäätmeteks; need rühmad on erineva kvaliteedi ja omadustega ning nende suhtes kohaldatakse erinevaid käitlusstrateegiaid.</a:t>
            </a:r>
            <a:endParaRPr sz="1200">
              <a:solidFill>
                <a:schemeClr val="dk1"/>
              </a:solidFill>
              <a:latin typeface="Calibri"/>
              <a:ea typeface="Calibri"/>
              <a:cs typeface="Calibri"/>
              <a:sym typeface="Calibri"/>
            </a:endParaRPr>
          </a:p>
          <a:p>
            <a:pPr marL="0" lvl="0" indent="0" algn="l" rtl="0">
              <a:spcBef>
                <a:spcPts val="0"/>
              </a:spcBef>
              <a:spcAft>
                <a:spcPts val="0"/>
              </a:spcAft>
              <a:buNone/>
            </a:pPr>
            <a:r>
              <a:t/>
            </a:r>
            <a:endParaRPr/>
          </a:p>
        </p:txBody>
      </p:sp>
      <p:sp>
        <p:nvSpPr>
          <p:cNvPr id="144" name="Google Shape;144;p5:notes"/>
          <p:cNvSpPr txBox="1"/>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bg-BG"/>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156" name="Shape 156"/>
        <p:cNvGrpSpPr/>
        <p:nvPr/>
      </p:nvGrpSpPr>
      <p:grpSpPr>
        <a:xfrm>
          <a:off x="0" y="0"/>
          <a:ext cx="0" cy="0"/>
          <a:chOff x="0" y="0"/>
          <a:chExt cx="0" cy="0"/>
        </a:xfrm>
      </p:grpSpPr>
      <p:sp>
        <p:nvSpPr>
          <p:cNvPr id="157" name="Google Shape;157;p6:notes"/>
          <p:cNvSpPr/>
          <p:nvPr>
            <p:ph type="sldImg" idx="2"/>
          </p:nvPr>
        </p:nvSpPr>
        <p:spPr>
          <a:xfrm>
            <a:off x="342900" y="1143000"/>
            <a:ext cx="6172200" cy="3086100"/>
          </a:xfrm>
          <a:custGeom>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8" name="Google Shape;158;p6:notes"/>
          <p:cNvSpPr txBox="1"/>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bg-BG" sz="1200">
                <a:solidFill>
                  <a:schemeClr val="dk1"/>
                </a:solidFill>
                <a:latin typeface="Calibri"/>
                <a:ea typeface="Calibri"/>
                <a:cs typeface="Calibri"/>
                <a:sym typeface="Calibri"/>
              </a:rPr>
              <a:t>Olme-/kodumajapidamiste plastijäätmed</a:t>
            </a: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bg-BG" sz="1200">
                <a:solidFill>
                  <a:schemeClr val="dk1"/>
                </a:solidFill>
                <a:latin typeface="Calibri"/>
                <a:ea typeface="Calibri"/>
                <a:cs typeface="Calibri"/>
                <a:sym typeface="Calibri"/>
              </a:rPr>
              <a:t>Olmejäätmed jäävad tavaliselt tahkete olmejäätmete hulka, kuna need visatakse ära ja kogutakse olmejäätmetena. Tahkete olmejäätmete erinevate plastide allikate hulka kuuluvad majapidamistarbed (toidupakendid, ühekordsed tassid, taldrikud, söögiriistad, CD-d, limonaadipudelid, veetorud ja -kanalid, põrandakatted jne), põllumajanduslikud (mulšikile, söödakotid, väetiskotid jne), põllumajanduslikud (mulšikile, söödakotid, väetisekotid jne.</a:t>
            </a: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bg-BG" sz="1200">
                <a:solidFill>
                  <a:schemeClr val="dk1"/>
                </a:solidFill>
                <a:latin typeface="Calibri"/>
                <a:ea typeface="Calibri"/>
                <a:cs typeface="Calibri"/>
                <a:sym typeface="Calibri"/>
              </a:rPr>
              <a:t>Seega on kodumajapidamiste plastijäätmed segunenud muude jäätmetega ja nende koostis on heterogeenne. Selle ringlussevõtuks on vaja plast eraldada teistest majapidamisjäätmetest. Segaplastide jaoks on praegu olemas mehaanilised eraldusseadmed. Näiteks saab segaplastid märja eraldusprotsessi abil eraldada kahte rühma: need, mille tihedus on suurem kui vee oma, nagu näiteks polüstüreen ja polüvinüülkloriid, ja need, mille tihedus on väiksem kui vee oma, nagu näiteks polüetüleen, polüpropüleen ja paisutatud polüstüreen.</a:t>
            </a: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bg-BG" sz="1200">
                <a:solidFill>
                  <a:schemeClr val="dk1"/>
                </a:solidFill>
                <a:latin typeface="Calibri"/>
                <a:ea typeface="Calibri"/>
                <a:cs typeface="Calibri"/>
                <a:sym typeface="Calibri"/>
              </a:rPr>
              <a:t>Kuigi kodumajapidamisjäätmete eraldamise tehnoloogiaid on põhjalikult uuritud, ei ole veel võimalik neid mehaaniliselt liigitada ja saada turustatavaid fraktsioone. Seega oleks kodumajapidamisjäätmete sorteerimine parem variant, kus kodumajapidamisjäätmed kõrvaldatakse eraldi kolme ossa: 1 - paber, 2 - klaas ja metall ning 3 - plast.</a:t>
            </a:r>
            <a:endParaRPr sz="1200">
              <a:solidFill>
                <a:schemeClr val="dk1"/>
              </a:solidFill>
              <a:latin typeface="Calibri"/>
              <a:ea typeface="Calibri"/>
              <a:cs typeface="Calibri"/>
              <a:sym typeface="Calibri"/>
            </a:endParaRPr>
          </a:p>
        </p:txBody>
      </p:sp>
      <p:sp>
        <p:nvSpPr>
          <p:cNvPr id="159" name="Google Shape;159;p6:notes"/>
          <p:cNvSpPr txBox="1"/>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bg-BG"/>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171" name="Shape 171"/>
        <p:cNvGrpSpPr/>
        <p:nvPr/>
      </p:nvGrpSpPr>
      <p:grpSpPr>
        <a:xfrm>
          <a:off x="0" y="0"/>
          <a:ext cx="0" cy="0"/>
          <a:chOff x="0" y="0"/>
          <a:chExt cx="0" cy="0"/>
        </a:xfrm>
      </p:grpSpPr>
      <p:sp>
        <p:nvSpPr>
          <p:cNvPr id="172" name="Google Shape;172;p7:notes"/>
          <p:cNvSpPr/>
          <p:nvPr>
            <p:ph type="sldImg" idx="2"/>
          </p:nvPr>
        </p:nvSpPr>
        <p:spPr>
          <a:xfrm>
            <a:off x="342900" y="1143000"/>
            <a:ext cx="6172200" cy="3086100"/>
          </a:xfrm>
          <a:custGeom>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3" name="Google Shape;173;p7:notes"/>
          <p:cNvSpPr txBox="1"/>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just" rtl="0">
              <a:spcBef>
                <a:spcPts val="0"/>
              </a:spcBef>
              <a:spcAft>
                <a:spcPts val="0"/>
              </a:spcAft>
              <a:buNone/>
            </a:pPr>
            <a:r>
              <a:t/>
            </a:r>
            <a:endParaRPr/>
          </a:p>
          <a:p>
            <a:pPr marL="0" lvl="0" indent="0" algn="just" rtl="0">
              <a:spcBef>
                <a:spcPts val="0"/>
              </a:spcBef>
              <a:spcAft>
                <a:spcPts val="0"/>
              </a:spcAft>
              <a:buNone/>
            </a:pPr>
            <a:r>
              <a:rPr lang="bg-BG"/>
              <a:t>Olmejäätmed on heterogeensed, samas kui tööstuslikud plastijäätmed on oma olemuselt homogeensed.</a:t>
            </a:r>
            <a:endParaRPr/>
          </a:p>
        </p:txBody>
      </p:sp>
      <p:sp>
        <p:nvSpPr>
          <p:cNvPr id="174" name="Google Shape;174;p7:notes"/>
          <p:cNvSpPr txBox="1"/>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bg-BG"/>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186" name="Shape 186"/>
        <p:cNvGrpSpPr/>
        <p:nvPr/>
      </p:nvGrpSpPr>
      <p:grpSpPr>
        <a:xfrm>
          <a:off x="0" y="0"/>
          <a:ext cx="0" cy="0"/>
          <a:chOff x="0" y="0"/>
          <a:chExt cx="0" cy="0"/>
        </a:xfrm>
      </p:grpSpPr>
      <p:sp>
        <p:nvSpPr>
          <p:cNvPr id="187" name="Google Shape;187;p8:notes"/>
          <p:cNvSpPr txBox="1"/>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t/>
            </a:r>
            <a:endParaRPr/>
          </a:p>
        </p:txBody>
      </p:sp>
      <p:sp>
        <p:nvSpPr>
          <p:cNvPr id="188" name="Google Shape;188;p8:notes"/>
          <p:cNvSpPr/>
          <p:nvPr>
            <p:ph type="sldImg" idx="2"/>
          </p:nvPr>
        </p:nvSpPr>
        <p:spPr>
          <a:xfrm>
            <a:off x="342900" y="1143000"/>
            <a:ext cx="6172200" cy="3086100"/>
          </a:xfrm>
          <a:custGeom>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238" name="Shape 238"/>
        <p:cNvGrpSpPr/>
        <p:nvPr/>
      </p:nvGrpSpPr>
      <p:grpSpPr>
        <a:xfrm>
          <a:off x="0" y="0"/>
          <a:ext cx="0" cy="0"/>
          <a:chOff x="0" y="0"/>
          <a:chExt cx="0" cy="0"/>
        </a:xfrm>
      </p:grpSpPr>
      <p:sp>
        <p:nvSpPr>
          <p:cNvPr id="239" name="Google Shape;239;p9:notes"/>
          <p:cNvSpPr txBox="1"/>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t/>
            </a:r>
            <a:endParaRPr/>
          </a:p>
        </p:txBody>
      </p:sp>
      <p:sp>
        <p:nvSpPr>
          <p:cNvPr id="240" name="Google Shape;240;p9:notes"/>
          <p:cNvSpPr/>
          <p:nvPr>
            <p:ph type="sldImg" idx="2"/>
          </p:nvPr>
        </p:nvSpPr>
        <p:spPr>
          <a:xfrm>
            <a:off x="342900" y="1143000"/>
            <a:ext cx="6172200" cy="3086100"/>
          </a:xfrm>
          <a:custGeom>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24"/>
          <p:cNvSpPr txBox="1"/>
          <p:nvPr>
            <p:ph type="ctrTitle"/>
          </p:nvPr>
        </p:nvSpPr>
        <p:spPr>
          <a:xfrm>
            <a:off x="2571750" y="1683545"/>
            <a:ext cx="15430500" cy="3581400"/>
          </a:xfrm>
          <a:prstGeom prst="rect">
            <a:avLst/>
          </a:prstGeom>
          <a:noFill/>
          <a:ln>
            <a:noFill/>
          </a:ln>
        </p:spPr>
        <p:txBody>
          <a:bodyPr anchorCtr="0" anchor="b" bIns="74275" lIns="148575" spcFirstLastPara="1" rIns="148575" wrap="square" tIns="74275">
            <a:normAutofit/>
          </a:bodyPr>
          <a:lstStyle>
            <a:lvl1pPr lvl="0" algn="ctr">
              <a:lnSpc>
                <a:spcPct val="90000"/>
              </a:lnSpc>
              <a:spcBef>
                <a:spcPts val="0"/>
              </a:spcBef>
              <a:spcAft>
                <a:spcPts val="0"/>
              </a:spcAft>
              <a:buClr>
                <a:schemeClr val="dk1"/>
              </a:buClr>
              <a:buSzPts val="9800"/>
              <a:buFont typeface="Calibri"/>
              <a:buNone/>
              <a:defRPr sz="9800"/>
            </a:lvl1pPr>
            <a:lvl2pPr lvl="1">
              <a:spcBef>
                <a:spcPts val="0"/>
              </a:spcBef>
              <a:spcAft>
                <a:spcPts val="0"/>
              </a:spcAft>
              <a:buSzPts val="2300"/>
              <a:buNone/>
              <a:defRPr/>
            </a:lvl2pPr>
            <a:lvl3pPr lvl="2">
              <a:spcBef>
                <a:spcPts val="0"/>
              </a:spcBef>
              <a:spcAft>
                <a:spcPts val="0"/>
              </a:spcAft>
              <a:buSzPts val="2300"/>
              <a:buNone/>
              <a:defRPr/>
            </a:lvl3pPr>
            <a:lvl4pPr lvl="3">
              <a:spcBef>
                <a:spcPts val="0"/>
              </a:spcBef>
              <a:spcAft>
                <a:spcPts val="0"/>
              </a:spcAft>
              <a:buSzPts val="2300"/>
              <a:buNone/>
              <a:defRPr/>
            </a:lvl4pPr>
            <a:lvl5pPr lvl="4">
              <a:spcBef>
                <a:spcPts val="0"/>
              </a:spcBef>
              <a:spcAft>
                <a:spcPts val="0"/>
              </a:spcAft>
              <a:buSzPts val="2300"/>
              <a:buNone/>
              <a:defRPr/>
            </a:lvl5pPr>
            <a:lvl6pPr lvl="5">
              <a:spcBef>
                <a:spcPts val="0"/>
              </a:spcBef>
              <a:spcAft>
                <a:spcPts val="0"/>
              </a:spcAft>
              <a:buSzPts val="2300"/>
              <a:buNone/>
              <a:defRPr/>
            </a:lvl6pPr>
            <a:lvl7pPr lvl="6">
              <a:spcBef>
                <a:spcPts val="0"/>
              </a:spcBef>
              <a:spcAft>
                <a:spcPts val="0"/>
              </a:spcAft>
              <a:buSzPts val="2300"/>
              <a:buNone/>
              <a:defRPr/>
            </a:lvl7pPr>
            <a:lvl8pPr lvl="7">
              <a:spcBef>
                <a:spcPts val="0"/>
              </a:spcBef>
              <a:spcAft>
                <a:spcPts val="0"/>
              </a:spcAft>
              <a:buSzPts val="2300"/>
              <a:buNone/>
              <a:defRPr/>
            </a:lvl8pPr>
            <a:lvl9pPr lvl="8">
              <a:spcBef>
                <a:spcPts val="0"/>
              </a:spcBef>
              <a:spcAft>
                <a:spcPts val="0"/>
              </a:spcAft>
              <a:buSzPts val="2300"/>
              <a:buNone/>
              <a:defRPr/>
            </a:lvl9pPr>
          </a:lstStyle>
          <a:p/>
        </p:txBody>
      </p:sp>
      <p:sp>
        <p:nvSpPr>
          <p:cNvPr id="17" name="Google Shape;17;p24"/>
          <p:cNvSpPr txBox="1"/>
          <p:nvPr>
            <p:ph idx="1" type="subTitle"/>
          </p:nvPr>
        </p:nvSpPr>
        <p:spPr>
          <a:xfrm>
            <a:off x="2571750" y="5403057"/>
            <a:ext cx="15430500" cy="2483700"/>
          </a:xfrm>
          <a:prstGeom prst="rect">
            <a:avLst/>
          </a:prstGeom>
          <a:noFill/>
          <a:ln>
            <a:noFill/>
          </a:ln>
        </p:spPr>
        <p:txBody>
          <a:bodyPr anchorCtr="0" anchor="t" bIns="74275" lIns="148575" spcFirstLastPara="1" rIns="148575" wrap="square" tIns="74275">
            <a:normAutofit/>
          </a:bodyPr>
          <a:lstStyle>
            <a:lvl1pPr lvl="0" algn="ctr">
              <a:lnSpc>
                <a:spcPct val="90000"/>
              </a:lnSpc>
              <a:spcBef>
                <a:spcPts val="1600"/>
              </a:spcBef>
              <a:spcAft>
                <a:spcPts val="0"/>
              </a:spcAft>
              <a:buClr>
                <a:schemeClr val="dk1"/>
              </a:buClr>
              <a:buSzPts val="3900"/>
              <a:buNone/>
              <a:defRPr sz="3900"/>
            </a:lvl1pPr>
            <a:lvl2pPr lvl="1" algn="ctr">
              <a:lnSpc>
                <a:spcPct val="90000"/>
              </a:lnSpc>
              <a:spcBef>
                <a:spcPts val="800"/>
              </a:spcBef>
              <a:spcAft>
                <a:spcPts val="0"/>
              </a:spcAft>
              <a:buClr>
                <a:schemeClr val="dk1"/>
              </a:buClr>
              <a:buSzPts val="3300"/>
              <a:buNone/>
              <a:defRPr sz="3300"/>
            </a:lvl2pPr>
            <a:lvl3pPr lvl="2" algn="ctr">
              <a:lnSpc>
                <a:spcPct val="90000"/>
              </a:lnSpc>
              <a:spcBef>
                <a:spcPts val="800"/>
              </a:spcBef>
              <a:spcAft>
                <a:spcPts val="0"/>
              </a:spcAft>
              <a:buClr>
                <a:schemeClr val="dk1"/>
              </a:buClr>
              <a:buSzPts val="2900"/>
              <a:buNone/>
              <a:defRPr sz="2900"/>
            </a:lvl3pPr>
            <a:lvl4pPr lvl="3" algn="ctr">
              <a:lnSpc>
                <a:spcPct val="90000"/>
              </a:lnSpc>
              <a:spcBef>
                <a:spcPts val="800"/>
              </a:spcBef>
              <a:spcAft>
                <a:spcPts val="0"/>
              </a:spcAft>
              <a:buClr>
                <a:schemeClr val="dk1"/>
              </a:buClr>
              <a:buSzPts val="2600"/>
              <a:buNone/>
              <a:defRPr sz="2600"/>
            </a:lvl4pPr>
            <a:lvl5pPr lvl="4" algn="ctr">
              <a:lnSpc>
                <a:spcPct val="90000"/>
              </a:lnSpc>
              <a:spcBef>
                <a:spcPts val="800"/>
              </a:spcBef>
              <a:spcAft>
                <a:spcPts val="0"/>
              </a:spcAft>
              <a:buClr>
                <a:schemeClr val="dk1"/>
              </a:buClr>
              <a:buSzPts val="2600"/>
              <a:buNone/>
              <a:defRPr sz="2600"/>
            </a:lvl5pPr>
            <a:lvl6pPr lvl="5" algn="ctr">
              <a:lnSpc>
                <a:spcPct val="90000"/>
              </a:lnSpc>
              <a:spcBef>
                <a:spcPts val="800"/>
              </a:spcBef>
              <a:spcAft>
                <a:spcPts val="0"/>
              </a:spcAft>
              <a:buClr>
                <a:schemeClr val="dk1"/>
              </a:buClr>
              <a:buSzPts val="2600"/>
              <a:buNone/>
              <a:defRPr sz="2600"/>
            </a:lvl6pPr>
            <a:lvl7pPr lvl="6" algn="ctr">
              <a:lnSpc>
                <a:spcPct val="90000"/>
              </a:lnSpc>
              <a:spcBef>
                <a:spcPts val="800"/>
              </a:spcBef>
              <a:spcAft>
                <a:spcPts val="0"/>
              </a:spcAft>
              <a:buClr>
                <a:schemeClr val="dk1"/>
              </a:buClr>
              <a:buSzPts val="2600"/>
              <a:buNone/>
              <a:defRPr sz="2600"/>
            </a:lvl7pPr>
            <a:lvl8pPr lvl="7" algn="ctr">
              <a:lnSpc>
                <a:spcPct val="90000"/>
              </a:lnSpc>
              <a:spcBef>
                <a:spcPts val="800"/>
              </a:spcBef>
              <a:spcAft>
                <a:spcPts val="0"/>
              </a:spcAft>
              <a:buClr>
                <a:schemeClr val="dk1"/>
              </a:buClr>
              <a:buSzPts val="2600"/>
              <a:buNone/>
              <a:defRPr sz="2600"/>
            </a:lvl8pPr>
            <a:lvl9pPr lvl="8" algn="ctr">
              <a:lnSpc>
                <a:spcPct val="90000"/>
              </a:lnSpc>
              <a:spcBef>
                <a:spcPts val="800"/>
              </a:spcBef>
              <a:spcAft>
                <a:spcPts val="0"/>
              </a:spcAft>
              <a:buClr>
                <a:schemeClr val="dk1"/>
              </a:buClr>
              <a:buSzPts val="2600"/>
              <a:buNone/>
              <a:defRPr sz="2600"/>
            </a:lvl9pPr>
          </a:lstStyle>
          <a:p/>
        </p:txBody>
      </p:sp>
      <p:sp>
        <p:nvSpPr>
          <p:cNvPr id="18" name="Google Shape;18;p24"/>
          <p:cNvSpPr txBox="1"/>
          <p:nvPr>
            <p:ph idx="10" type="dt"/>
          </p:nvPr>
        </p:nvSpPr>
        <p:spPr>
          <a:xfrm>
            <a:off x="1414463" y="9534525"/>
            <a:ext cx="4629300" cy="547800"/>
          </a:xfrm>
          <a:prstGeom prst="rect">
            <a:avLst/>
          </a:prstGeom>
          <a:noFill/>
          <a:ln>
            <a:noFill/>
          </a:ln>
        </p:spPr>
        <p:txBody>
          <a:bodyPr anchorCtr="0" anchor="ctr" bIns="74275" lIns="148575" spcFirstLastPara="1" rIns="148575" wrap="square" tIns="74275">
            <a:noAutofit/>
          </a:bodyPr>
          <a:lstStyle>
            <a:lvl1pPr lvl="0" algn="l">
              <a:spcBef>
                <a:spcPts val="0"/>
              </a:spcBef>
              <a:spcAft>
                <a:spcPts val="0"/>
              </a:spcAft>
              <a:buSzPts val="2300"/>
              <a:buNone/>
              <a:defRPr/>
            </a:lvl1pPr>
            <a:lvl2pPr lvl="1" algn="l">
              <a:spcBef>
                <a:spcPts val="0"/>
              </a:spcBef>
              <a:spcAft>
                <a:spcPts val="0"/>
              </a:spcAft>
              <a:buSzPts val="2300"/>
              <a:buNone/>
              <a:defRPr/>
            </a:lvl2pPr>
            <a:lvl3pPr lvl="2" algn="l">
              <a:spcBef>
                <a:spcPts val="0"/>
              </a:spcBef>
              <a:spcAft>
                <a:spcPts val="0"/>
              </a:spcAft>
              <a:buSzPts val="2300"/>
              <a:buNone/>
              <a:defRPr/>
            </a:lvl3pPr>
            <a:lvl4pPr lvl="3" algn="l">
              <a:spcBef>
                <a:spcPts val="0"/>
              </a:spcBef>
              <a:spcAft>
                <a:spcPts val="0"/>
              </a:spcAft>
              <a:buSzPts val="2300"/>
              <a:buNone/>
              <a:defRPr/>
            </a:lvl4pPr>
            <a:lvl5pPr lvl="4" algn="l">
              <a:spcBef>
                <a:spcPts val="0"/>
              </a:spcBef>
              <a:spcAft>
                <a:spcPts val="0"/>
              </a:spcAft>
              <a:buSzPts val="2300"/>
              <a:buNone/>
              <a:defRPr/>
            </a:lvl5pPr>
            <a:lvl6pPr lvl="5" algn="l">
              <a:spcBef>
                <a:spcPts val="0"/>
              </a:spcBef>
              <a:spcAft>
                <a:spcPts val="0"/>
              </a:spcAft>
              <a:buSzPts val="2300"/>
              <a:buNone/>
              <a:defRPr/>
            </a:lvl6pPr>
            <a:lvl7pPr lvl="6" algn="l">
              <a:spcBef>
                <a:spcPts val="0"/>
              </a:spcBef>
              <a:spcAft>
                <a:spcPts val="0"/>
              </a:spcAft>
              <a:buSzPts val="2300"/>
              <a:buNone/>
              <a:defRPr/>
            </a:lvl7pPr>
            <a:lvl8pPr lvl="7" algn="l">
              <a:spcBef>
                <a:spcPts val="0"/>
              </a:spcBef>
              <a:spcAft>
                <a:spcPts val="0"/>
              </a:spcAft>
              <a:buSzPts val="2300"/>
              <a:buNone/>
              <a:defRPr/>
            </a:lvl8pPr>
            <a:lvl9pPr lvl="8" algn="l">
              <a:spcBef>
                <a:spcPts val="0"/>
              </a:spcBef>
              <a:spcAft>
                <a:spcPts val="0"/>
              </a:spcAft>
              <a:buSzPts val="2300"/>
              <a:buNone/>
              <a:defRPr/>
            </a:lvl9pPr>
          </a:lstStyle>
          <a:p/>
        </p:txBody>
      </p:sp>
      <p:sp>
        <p:nvSpPr>
          <p:cNvPr id="19" name="Google Shape;19;p24"/>
          <p:cNvSpPr txBox="1"/>
          <p:nvPr>
            <p:ph idx="11" type="ftr"/>
          </p:nvPr>
        </p:nvSpPr>
        <p:spPr>
          <a:xfrm>
            <a:off x="6815138" y="9534525"/>
            <a:ext cx="6943800" cy="547800"/>
          </a:xfrm>
          <a:prstGeom prst="rect">
            <a:avLst/>
          </a:prstGeom>
          <a:noFill/>
          <a:ln>
            <a:noFill/>
          </a:ln>
        </p:spPr>
        <p:txBody>
          <a:bodyPr anchorCtr="0" anchor="ctr" bIns="74275" lIns="148575" spcFirstLastPara="1" rIns="148575" wrap="square" tIns="74275">
            <a:noAutofit/>
          </a:bodyPr>
          <a:lstStyle>
            <a:lvl1pPr lvl="0" algn="ctr">
              <a:spcBef>
                <a:spcPts val="0"/>
              </a:spcBef>
              <a:spcAft>
                <a:spcPts val="0"/>
              </a:spcAft>
              <a:buSzPts val="2300"/>
              <a:buNone/>
              <a:defRPr/>
            </a:lvl1pPr>
            <a:lvl2pPr lvl="1" algn="l">
              <a:spcBef>
                <a:spcPts val="0"/>
              </a:spcBef>
              <a:spcAft>
                <a:spcPts val="0"/>
              </a:spcAft>
              <a:buSzPts val="2300"/>
              <a:buNone/>
              <a:defRPr/>
            </a:lvl2pPr>
            <a:lvl3pPr lvl="2" algn="l">
              <a:spcBef>
                <a:spcPts val="0"/>
              </a:spcBef>
              <a:spcAft>
                <a:spcPts val="0"/>
              </a:spcAft>
              <a:buSzPts val="2300"/>
              <a:buNone/>
              <a:defRPr/>
            </a:lvl3pPr>
            <a:lvl4pPr lvl="3" algn="l">
              <a:spcBef>
                <a:spcPts val="0"/>
              </a:spcBef>
              <a:spcAft>
                <a:spcPts val="0"/>
              </a:spcAft>
              <a:buSzPts val="2300"/>
              <a:buNone/>
              <a:defRPr/>
            </a:lvl4pPr>
            <a:lvl5pPr lvl="4" algn="l">
              <a:spcBef>
                <a:spcPts val="0"/>
              </a:spcBef>
              <a:spcAft>
                <a:spcPts val="0"/>
              </a:spcAft>
              <a:buSzPts val="2300"/>
              <a:buNone/>
              <a:defRPr/>
            </a:lvl5pPr>
            <a:lvl6pPr lvl="5" algn="l">
              <a:spcBef>
                <a:spcPts val="0"/>
              </a:spcBef>
              <a:spcAft>
                <a:spcPts val="0"/>
              </a:spcAft>
              <a:buSzPts val="2300"/>
              <a:buNone/>
              <a:defRPr/>
            </a:lvl6pPr>
            <a:lvl7pPr lvl="6" algn="l">
              <a:spcBef>
                <a:spcPts val="0"/>
              </a:spcBef>
              <a:spcAft>
                <a:spcPts val="0"/>
              </a:spcAft>
              <a:buSzPts val="2300"/>
              <a:buNone/>
              <a:defRPr/>
            </a:lvl7pPr>
            <a:lvl8pPr lvl="7" algn="l">
              <a:spcBef>
                <a:spcPts val="0"/>
              </a:spcBef>
              <a:spcAft>
                <a:spcPts val="0"/>
              </a:spcAft>
              <a:buSzPts val="2300"/>
              <a:buNone/>
              <a:defRPr/>
            </a:lvl8pPr>
            <a:lvl9pPr lvl="8" algn="l">
              <a:spcBef>
                <a:spcPts val="0"/>
              </a:spcBef>
              <a:spcAft>
                <a:spcPts val="0"/>
              </a:spcAft>
              <a:buSzPts val="2300"/>
              <a:buNone/>
              <a:defRPr/>
            </a:lvl9pPr>
          </a:lstStyle>
          <a:p/>
        </p:txBody>
      </p:sp>
      <p:sp>
        <p:nvSpPr>
          <p:cNvPr id="20" name="Google Shape;20;p24"/>
          <p:cNvSpPr txBox="1"/>
          <p:nvPr>
            <p:ph idx="12" type="sldNum"/>
          </p:nvPr>
        </p:nvSpPr>
        <p:spPr>
          <a:xfrm>
            <a:off x="14530388" y="9534525"/>
            <a:ext cx="4629300" cy="547800"/>
          </a:xfrm>
          <a:prstGeom prst="rect">
            <a:avLst/>
          </a:prstGeom>
          <a:noFill/>
          <a:ln>
            <a:noFill/>
          </a:ln>
        </p:spPr>
        <p:txBody>
          <a:bodyPr anchorCtr="0" anchor="ctr" bIns="74275" lIns="148575" spcFirstLastPara="1" rIns="148575" wrap="square" tIns="7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bg-BG"/>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33"/>
          <p:cNvSpPr txBox="1"/>
          <p:nvPr>
            <p:ph type="title"/>
          </p:nvPr>
        </p:nvSpPr>
        <p:spPr>
          <a:xfrm>
            <a:off x="1414463" y="547688"/>
            <a:ext cx="17745000" cy="1988400"/>
          </a:xfrm>
          <a:prstGeom prst="rect">
            <a:avLst/>
          </a:prstGeom>
          <a:noFill/>
          <a:ln>
            <a:noFill/>
          </a:ln>
        </p:spPr>
        <p:txBody>
          <a:bodyPr anchorCtr="0" anchor="ctr" bIns="74275" lIns="148575" spcFirstLastPara="1" rIns="148575" wrap="square" tIns="74275">
            <a:normAutofit/>
          </a:bodyPr>
          <a:lstStyle>
            <a:lvl1pPr lvl="0" algn="l">
              <a:lnSpc>
                <a:spcPct val="90000"/>
              </a:lnSpc>
              <a:spcBef>
                <a:spcPts val="0"/>
              </a:spcBef>
              <a:spcAft>
                <a:spcPts val="0"/>
              </a:spcAft>
              <a:buClr>
                <a:schemeClr val="dk1"/>
              </a:buClr>
              <a:buSzPts val="2900"/>
              <a:buNone/>
              <a:defRPr/>
            </a:lvl1pPr>
            <a:lvl2pPr lvl="1">
              <a:spcBef>
                <a:spcPts val="0"/>
              </a:spcBef>
              <a:spcAft>
                <a:spcPts val="0"/>
              </a:spcAft>
              <a:buSzPts val="2300"/>
              <a:buNone/>
              <a:defRPr/>
            </a:lvl2pPr>
            <a:lvl3pPr lvl="2">
              <a:spcBef>
                <a:spcPts val="0"/>
              </a:spcBef>
              <a:spcAft>
                <a:spcPts val="0"/>
              </a:spcAft>
              <a:buSzPts val="2300"/>
              <a:buNone/>
              <a:defRPr/>
            </a:lvl3pPr>
            <a:lvl4pPr lvl="3">
              <a:spcBef>
                <a:spcPts val="0"/>
              </a:spcBef>
              <a:spcAft>
                <a:spcPts val="0"/>
              </a:spcAft>
              <a:buSzPts val="2300"/>
              <a:buNone/>
              <a:defRPr/>
            </a:lvl4pPr>
            <a:lvl5pPr lvl="4">
              <a:spcBef>
                <a:spcPts val="0"/>
              </a:spcBef>
              <a:spcAft>
                <a:spcPts val="0"/>
              </a:spcAft>
              <a:buSzPts val="2300"/>
              <a:buNone/>
              <a:defRPr/>
            </a:lvl5pPr>
            <a:lvl6pPr lvl="5">
              <a:spcBef>
                <a:spcPts val="0"/>
              </a:spcBef>
              <a:spcAft>
                <a:spcPts val="0"/>
              </a:spcAft>
              <a:buSzPts val="2300"/>
              <a:buNone/>
              <a:defRPr/>
            </a:lvl6pPr>
            <a:lvl7pPr lvl="6">
              <a:spcBef>
                <a:spcPts val="0"/>
              </a:spcBef>
              <a:spcAft>
                <a:spcPts val="0"/>
              </a:spcAft>
              <a:buSzPts val="2300"/>
              <a:buNone/>
              <a:defRPr/>
            </a:lvl7pPr>
            <a:lvl8pPr lvl="7">
              <a:spcBef>
                <a:spcPts val="0"/>
              </a:spcBef>
              <a:spcAft>
                <a:spcPts val="0"/>
              </a:spcAft>
              <a:buSzPts val="2300"/>
              <a:buNone/>
              <a:defRPr/>
            </a:lvl8pPr>
            <a:lvl9pPr lvl="8">
              <a:spcBef>
                <a:spcPts val="0"/>
              </a:spcBef>
              <a:spcAft>
                <a:spcPts val="0"/>
              </a:spcAft>
              <a:buSzPts val="2300"/>
              <a:buNone/>
              <a:defRPr/>
            </a:lvl9pPr>
          </a:lstStyle>
          <a:p/>
        </p:txBody>
      </p:sp>
      <p:sp>
        <p:nvSpPr>
          <p:cNvPr id="74" name="Google Shape;74;p33"/>
          <p:cNvSpPr txBox="1"/>
          <p:nvPr>
            <p:ph idx="1" type="body"/>
          </p:nvPr>
        </p:nvSpPr>
        <p:spPr>
          <a:xfrm rot="5400000">
            <a:off x="7023488" y="-2870512"/>
            <a:ext cx="6527100" cy="17745000"/>
          </a:xfrm>
          <a:prstGeom prst="rect">
            <a:avLst/>
          </a:prstGeom>
          <a:noFill/>
          <a:ln>
            <a:noFill/>
          </a:ln>
        </p:spPr>
        <p:txBody>
          <a:bodyPr anchorCtr="0" anchor="t" bIns="74275" lIns="148575" spcFirstLastPara="1" rIns="148575" wrap="square" tIns="74275">
            <a:normAutofit/>
          </a:bodyPr>
          <a:lstStyle>
            <a:lvl1pPr indent="-412750" lvl="0" marL="457200" algn="l">
              <a:lnSpc>
                <a:spcPct val="90000"/>
              </a:lnSpc>
              <a:spcBef>
                <a:spcPts val="1600"/>
              </a:spcBef>
              <a:spcAft>
                <a:spcPts val="0"/>
              </a:spcAft>
              <a:buClr>
                <a:schemeClr val="dk1"/>
              </a:buClr>
              <a:buSzPts val="2900"/>
              <a:buChar char="•"/>
              <a:defRPr/>
            </a:lvl1pPr>
            <a:lvl2pPr indent="-412750" lvl="1" marL="914400" algn="l">
              <a:lnSpc>
                <a:spcPct val="90000"/>
              </a:lnSpc>
              <a:spcBef>
                <a:spcPts val="800"/>
              </a:spcBef>
              <a:spcAft>
                <a:spcPts val="0"/>
              </a:spcAft>
              <a:buClr>
                <a:schemeClr val="dk1"/>
              </a:buClr>
              <a:buSzPts val="2900"/>
              <a:buChar char="•"/>
              <a:defRPr/>
            </a:lvl2pPr>
            <a:lvl3pPr indent="-412750" lvl="2" marL="1371600" algn="l">
              <a:lnSpc>
                <a:spcPct val="90000"/>
              </a:lnSpc>
              <a:spcBef>
                <a:spcPts val="800"/>
              </a:spcBef>
              <a:spcAft>
                <a:spcPts val="0"/>
              </a:spcAft>
              <a:buClr>
                <a:schemeClr val="dk1"/>
              </a:buClr>
              <a:buSzPts val="2900"/>
              <a:buChar char="•"/>
              <a:defRPr/>
            </a:lvl3pPr>
            <a:lvl4pPr indent="-412750" lvl="3" marL="1828800" algn="l">
              <a:lnSpc>
                <a:spcPct val="90000"/>
              </a:lnSpc>
              <a:spcBef>
                <a:spcPts val="800"/>
              </a:spcBef>
              <a:spcAft>
                <a:spcPts val="0"/>
              </a:spcAft>
              <a:buClr>
                <a:schemeClr val="dk1"/>
              </a:buClr>
              <a:buSzPts val="2900"/>
              <a:buChar char="•"/>
              <a:defRPr/>
            </a:lvl4pPr>
            <a:lvl5pPr indent="-412750" lvl="4" marL="2286000" algn="l">
              <a:lnSpc>
                <a:spcPct val="90000"/>
              </a:lnSpc>
              <a:spcBef>
                <a:spcPts val="800"/>
              </a:spcBef>
              <a:spcAft>
                <a:spcPts val="0"/>
              </a:spcAft>
              <a:buClr>
                <a:schemeClr val="dk1"/>
              </a:buClr>
              <a:buSzPts val="2900"/>
              <a:buChar char="•"/>
              <a:defRPr/>
            </a:lvl5pPr>
            <a:lvl6pPr indent="-412750" lvl="5" marL="2743200" algn="l">
              <a:lnSpc>
                <a:spcPct val="90000"/>
              </a:lnSpc>
              <a:spcBef>
                <a:spcPts val="800"/>
              </a:spcBef>
              <a:spcAft>
                <a:spcPts val="0"/>
              </a:spcAft>
              <a:buClr>
                <a:schemeClr val="dk1"/>
              </a:buClr>
              <a:buSzPts val="2900"/>
              <a:buChar char="•"/>
              <a:defRPr/>
            </a:lvl6pPr>
            <a:lvl7pPr indent="-412750" lvl="6" marL="3200400" algn="l">
              <a:lnSpc>
                <a:spcPct val="90000"/>
              </a:lnSpc>
              <a:spcBef>
                <a:spcPts val="800"/>
              </a:spcBef>
              <a:spcAft>
                <a:spcPts val="0"/>
              </a:spcAft>
              <a:buClr>
                <a:schemeClr val="dk1"/>
              </a:buClr>
              <a:buSzPts val="2900"/>
              <a:buChar char="•"/>
              <a:defRPr/>
            </a:lvl7pPr>
            <a:lvl8pPr indent="-412750" lvl="7" marL="3657600" algn="l">
              <a:lnSpc>
                <a:spcPct val="90000"/>
              </a:lnSpc>
              <a:spcBef>
                <a:spcPts val="800"/>
              </a:spcBef>
              <a:spcAft>
                <a:spcPts val="0"/>
              </a:spcAft>
              <a:buClr>
                <a:schemeClr val="dk1"/>
              </a:buClr>
              <a:buSzPts val="2900"/>
              <a:buChar char="•"/>
              <a:defRPr/>
            </a:lvl8pPr>
            <a:lvl9pPr indent="-412750" lvl="8" marL="4114800" algn="l">
              <a:lnSpc>
                <a:spcPct val="90000"/>
              </a:lnSpc>
              <a:spcBef>
                <a:spcPts val="800"/>
              </a:spcBef>
              <a:spcAft>
                <a:spcPts val="0"/>
              </a:spcAft>
              <a:buClr>
                <a:schemeClr val="dk1"/>
              </a:buClr>
              <a:buSzPts val="2900"/>
              <a:buChar char="•"/>
              <a:defRPr/>
            </a:lvl9pPr>
          </a:lstStyle>
          <a:p/>
        </p:txBody>
      </p:sp>
      <p:sp>
        <p:nvSpPr>
          <p:cNvPr id="75" name="Google Shape;75;p33"/>
          <p:cNvSpPr txBox="1"/>
          <p:nvPr>
            <p:ph idx="10" type="dt"/>
          </p:nvPr>
        </p:nvSpPr>
        <p:spPr>
          <a:xfrm>
            <a:off x="1414463" y="9534525"/>
            <a:ext cx="4629300" cy="547800"/>
          </a:xfrm>
          <a:prstGeom prst="rect">
            <a:avLst/>
          </a:prstGeom>
          <a:noFill/>
          <a:ln>
            <a:noFill/>
          </a:ln>
        </p:spPr>
        <p:txBody>
          <a:bodyPr anchorCtr="0" anchor="ctr" bIns="74275" lIns="148575" spcFirstLastPara="1" rIns="148575" wrap="square" tIns="74275">
            <a:noAutofit/>
          </a:bodyPr>
          <a:lstStyle>
            <a:lvl1pPr lvl="0" algn="l">
              <a:spcBef>
                <a:spcPts val="0"/>
              </a:spcBef>
              <a:spcAft>
                <a:spcPts val="0"/>
              </a:spcAft>
              <a:buSzPts val="2300"/>
              <a:buNone/>
              <a:defRPr/>
            </a:lvl1pPr>
            <a:lvl2pPr lvl="1" algn="l">
              <a:spcBef>
                <a:spcPts val="0"/>
              </a:spcBef>
              <a:spcAft>
                <a:spcPts val="0"/>
              </a:spcAft>
              <a:buSzPts val="2300"/>
              <a:buNone/>
              <a:defRPr/>
            </a:lvl2pPr>
            <a:lvl3pPr lvl="2" algn="l">
              <a:spcBef>
                <a:spcPts val="0"/>
              </a:spcBef>
              <a:spcAft>
                <a:spcPts val="0"/>
              </a:spcAft>
              <a:buSzPts val="2300"/>
              <a:buNone/>
              <a:defRPr/>
            </a:lvl3pPr>
            <a:lvl4pPr lvl="3" algn="l">
              <a:spcBef>
                <a:spcPts val="0"/>
              </a:spcBef>
              <a:spcAft>
                <a:spcPts val="0"/>
              </a:spcAft>
              <a:buSzPts val="2300"/>
              <a:buNone/>
              <a:defRPr/>
            </a:lvl4pPr>
            <a:lvl5pPr lvl="4" algn="l">
              <a:spcBef>
                <a:spcPts val="0"/>
              </a:spcBef>
              <a:spcAft>
                <a:spcPts val="0"/>
              </a:spcAft>
              <a:buSzPts val="2300"/>
              <a:buNone/>
              <a:defRPr/>
            </a:lvl5pPr>
            <a:lvl6pPr lvl="5" algn="l">
              <a:spcBef>
                <a:spcPts val="0"/>
              </a:spcBef>
              <a:spcAft>
                <a:spcPts val="0"/>
              </a:spcAft>
              <a:buSzPts val="2300"/>
              <a:buNone/>
              <a:defRPr/>
            </a:lvl6pPr>
            <a:lvl7pPr lvl="6" algn="l">
              <a:spcBef>
                <a:spcPts val="0"/>
              </a:spcBef>
              <a:spcAft>
                <a:spcPts val="0"/>
              </a:spcAft>
              <a:buSzPts val="2300"/>
              <a:buNone/>
              <a:defRPr/>
            </a:lvl7pPr>
            <a:lvl8pPr lvl="7" algn="l">
              <a:spcBef>
                <a:spcPts val="0"/>
              </a:spcBef>
              <a:spcAft>
                <a:spcPts val="0"/>
              </a:spcAft>
              <a:buSzPts val="2300"/>
              <a:buNone/>
              <a:defRPr/>
            </a:lvl8pPr>
            <a:lvl9pPr lvl="8" algn="l">
              <a:spcBef>
                <a:spcPts val="0"/>
              </a:spcBef>
              <a:spcAft>
                <a:spcPts val="0"/>
              </a:spcAft>
              <a:buSzPts val="2300"/>
              <a:buNone/>
              <a:defRPr/>
            </a:lvl9pPr>
          </a:lstStyle>
          <a:p/>
        </p:txBody>
      </p:sp>
      <p:sp>
        <p:nvSpPr>
          <p:cNvPr id="76" name="Google Shape;76;p33"/>
          <p:cNvSpPr txBox="1"/>
          <p:nvPr>
            <p:ph idx="11" type="ftr"/>
          </p:nvPr>
        </p:nvSpPr>
        <p:spPr>
          <a:xfrm>
            <a:off x="6815138" y="9534525"/>
            <a:ext cx="6943800" cy="547800"/>
          </a:xfrm>
          <a:prstGeom prst="rect">
            <a:avLst/>
          </a:prstGeom>
          <a:noFill/>
          <a:ln>
            <a:noFill/>
          </a:ln>
        </p:spPr>
        <p:txBody>
          <a:bodyPr anchorCtr="0" anchor="ctr" bIns="74275" lIns="148575" spcFirstLastPara="1" rIns="148575" wrap="square" tIns="74275">
            <a:noAutofit/>
          </a:bodyPr>
          <a:lstStyle>
            <a:lvl1pPr lvl="0" algn="ctr">
              <a:spcBef>
                <a:spcPts val="0"/>
              </a:spcBef>
              <a:spcAft>
                <a:spcPts val="0"/>
              </a:spcAft>
              <a:buSzPts val="2300"/>
              <a:buNone/>
              <a:defRPr/>
            </a:lvl1pPr>
            <a:lvl2pPr lvl="1" algn="l">
              <a:spcBef>
                <a:spcPts val="0"/>
              </a:spcBef>
              <a:spcAft>
                <a:spcPts val="0"/>
              </a:spcAft>
              <a:buSzPts val="2300"/>
              <a:buNone/>
              <a:defRPr/>
            </a:lvl2pPr>
            <a:lvl3pPr lvl="2" algn="l">
              <a:spcBef>
                <a:spcPts val="0"/>
              </a:spcBef>
              <a:spcAft>
                <a:spcPts val="0"/>
              </a:spcAft>
              <a:buSzPts val="2300"/>
              <a:buNone/>
              <a:defRPr/>
            </a:lvl3pPr>
            <a:lvl4pPr lvl="3" algn="l">
              <a:spcBef>
                <a:spcPts val="0"/>
              </a:spcBef>
              <a:spcAft>
                <a:spcPts val="0"/>
              </a:spcAft>
              <a:buSzPts val="2300"/>
              <a:buNone/>
              <a:defRPr/>
            </a:lvl4pPr>
            <a:lvl5pPr lvl="4" algn="l">
              <a:spcBef>
                <a:spcPts val="0"/>
              </a:spcBef>
              <a:spcAft>
                <a:spcPts val="0"/>
              </a:spcAft>
              <a:buSzPts val="2300"/>
              <a:buNone/>
              <a:defRPr/>
            </a:lvl5pPr>
            <a:lvl6pPr lvl="5" algn="l">
              <a:spcBef>
                <a:spcPts val="0"/>
              </a:spcBef>
              <a:spcAft>
                <a:spcPts val="0"/>
              </a:spcAft>
              <a:buSzPts val="2300"/>
              <a:buNone/>
              <a:defRPr/>
            </a:lvl6pPr>
            <a:lvl7pPr lvl="6" algn="l">
              <a:spcBef>
                <a:spcPts val="0"/>
              </a:spcBef>
              <a:spcAft>
                <a:spcPts val="0"/>
              </a:spcAft>
              <a:buSzPts val="2300"/>
              <a:buNone/>
              <a:defRPr/>
            </a:lvl7pPr>
            <a:lvl8pPr lvl="7" algn="l">
              <a:spcBef>
                <a:spcPts val="0"/>
              </a:spcBef>
              <a:spcAft>
                <a:spcPts val="0"/>
              </a:spcAft>
              <a:buSzPts val="2300"/>
              <a:buNone/>
              <a:defRPr/>
            </a:lvl8pPr>
            <a:lvl9pPr lvl="8" algn="l">
              <a:spcBef>
                <a:spcPts val="0"/>
              </a:spcBef>
              <a:spcAft>
                <a:spcPts val="0"/>
              </a:spcAft>
              <a:buSzPts val="2300"/>
              <a:buNone/>
              <a:defRPr/>
            </a:lvl9pPr>
          </a:lstStyle>
          <a:p/>
        </p:txBody>
      </p:sp>
      <p:sp>
        <p:nvSpPr>
          <p:cNvPr id="77" name="Google Shape;77;p33"/>
          <p:cNvSpPr txBox="1"/>
          <p:nvPr>
            <p:ph idx="12" type="sldNum"/>
          </p:nvPr>
        </p:nvSpPr>
        <p:spPr>
          <a:xfrm>
            <a:off x="14530388" y="9534525"/>
            <a:ext cx="4629300" cy="547800"/>
          </a:xfrm>
          <a:prstGeom prst="rect">
            <a:avLst/>
          </a:prstGeom>
          <a:noFill/>
          <a:ln>
            <a:noFill/>
          </a:ln>
        </p:spPr>
        <p:txBody>
          <a:bodyPr anchorCtr="0" anchor="ctr" bIns="74275" lIns="148575" spcFirstLastPara="1" rIns="148575" wrap="square" tIns="7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bg-BG"/>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34"/>
          <p:cNvSpPr txBox="1"/>
          <p:nvPr>
            <p:ph type="title"/>
          </p:nvPr>
        </p:nvSpPr>
        <p:spPr>
          <a:xfrm rot="5400000">
            <a:off x="12582488" y="2688338"/>
            <a:ext cx="8717700" cy="4436400"/>
          </a:xfrm>
          <a:prstGeom prst="rect">
            <a:avLst/>
          </a:prstGeom>
          <a:noFill/>
          <a:ln>
            <a:noFill/>
          </a:ln>
        </p:spPr>
        <p:txBody>
          <a:bodyPr anchorCtr="0" anchor="ctr" bIns="74275" lIns="148575" spcFirstLastPara="1" rIns="148575" wrap="square" tIns="74275">
            <a:normAutofit/>
          </a:bodyPr>
          <a:lstStyle>
            <a:lvl1pPr lvl="0" algn="l">
              <a:lnSpc>
                <a:spcPct val="90000"/>
              </a:lnSpc>
              <a:spcBef>
                <a:spcPts val="0"/>
              </a:spcBef>
              <a:spcAft>
                <a:spcPts val="0"/>
              </a:spcAft>
              <a:buClr>
                <a:schemeClr val="dk1"/>
              </a:buClr>
              <a:buSzPts val="2900"/>
              <a:buNone/>
              <a:defRPr/>
            </a:lvl1pPr>
            <a:lvl2pPr lvl="1">
              <a:spcBef>
                <a:spcPts val="0"/>
              </a:spcBef>
              <a:spcAft>
                <a:spcPts val="0"/>
              </a:spcAft>
              <a:buSzPts val="2300"/>
              <a:buNone/>
              <a:defRPr/>
            </a:lvl2pPr>
            <a:lvl3pPr lvl="2">
              <a:spcBef>
                <a:spcPts val="0"/>
              </a:spcBef>
              <a:spcAft>
                <a:spcPts val="0"/>
              </a:spcAft>
              <a:buSzPts val="2300"/>
              <a:buNone/>
              <a:defRPr/>
            </a:lvl3pPr>
            <a:lvl4pPr lvl="3">
              <a:spcBef>
                <a:spcPts val="0"/>
              </a:spcBef>
              <a:spcAft>
                <a:spcPts val="0"/>
              </a:spcAft>
              <a:buSzPts val="2300"/>
              <a:buNone/>
              <a:defRPr/>
            </a:lvl4pPr>
            <a:lvl5pPr lvl="4">
              <a:spcBef>
                <a:spcPts val="0"/>
              </a:spcBef>
              <a:spcAft>
                <a:spcPts val="0"/>
              </a:spcAft>
              <a:buSzPts val="2300"/>
              <a:buNone/>
              <a:defRPr/>
            </a:lvl5pPr>
            <a:lvl6pPr lvl="5">
              <a:spcBef>
                <a:spcPts val="0"/>
              </a:spcBef>
              <a:spcAft>
                <a:spcPts val="0"/>
              </a:spcAft>
              <a:buSzPts val="2300"/>
              <a:buNone/>
              <a:defRPr/>
            </a:lvl6pPr>
            <a:lvl7pPr lvl="6">
              <a:spcBef>
                <a:spcPts val="0"/>
              </a:spcBef>
              <a:spcAft>
                <a:spcPts val="0"/>
              </a:spcAft>
              <a:buSzPts val="2300"/>
              <a:buNone/>
              <a:defRPr/>
            </a:lvl7pPr>
            <a:lvl8pPr lvl="7">
              <a:spcBef>
                <a:spcPts val="0"/>
              </a:spcBef>
              <a:spcAft>
                <a:spcPts val="0"/>
              </a:spcAft>
              <a:buSzPts val="2300"/>
              <a:buNone/>
              <a:defRPr/>
            </a:lvl8pPr>
            <a:lvl9pPr lvl="8">
              <a:spcBef>
                <a:spcPts val="0"/>
              </a:spcBef>
              <a:spcAft>
                <a:spcPts val="0"/>
              </a:spcAft>
              <a:buSzPts val="2300"/>
              <a:buNone/>
              <a:defRPr/>
            </a:lvl9pPr>
          </a:lstStyle>
          <a:p/>
        </p:txBody>
      </p:sp>
      <p:sp>
        <p:nvSpPr>
          <p:cNvPr id="80" name="Google Shape;80;p34"/>
          <p:cNvSpPr txBox="1"/>
          <p:nvPr>
            <p:ph idx="1" type="body"/>
          </p:nvPr>
        </p:nvSpPr>
        <p:spPr>
          <a:xfrm rot="5400000">
            <a:off x="3581494" y="-1619213"/>
            <a:ext cx="8717700" cy="13051500"/>
          </a:xfrm>
          <a:prstGeom prst="rect">
            <a:avLst/>
          </a:prstGeom>
          <a:noFill/>
          <a:ln>
            <a:noFill/>
          </a:ln>
        </p:spPr>
        <p:txBody>
          <a:bodyPr anchorCtr="0" anchor="t" bIns="74275" lIns="148575" spcFirstLastPara="1" rIns="148575" wrap="square" tIns="74275">
            <a:normAutofit/>
          </a:bodyPr>
          <a:lstStyle>
            <a:lvl1pPr indent="-412750" lvl="0" marL="457200" algn="l">
              <a:lnSpc>
                <a:spcPct val="90000"/>
              </a:lnSpc>
              <a:spcBef>
                <a:spcPts val="1600"/>
              </a:spcBef>
              <a:spcAft>
                <a:spcPts val="0"/>
              </a:spcAft>
              <a:buClr>
                <a:schemeClr val="dk1"/>
              </a:buClr>
              <a:buSzPts val="2900"/>
              <a:buChar char="•"/>
              <a:defRPr/>
            </a:lvl1pPr>
            <a:lvl2pPr indent="-412750" lvl="1" marL="914400" algn="l">
              <a:lnSpc>
                <a:spcPct val="90000"/>
              </a:lnSpc>
              <a:spcBef>
                <a:spcPts val="800"/>
              </a:spcBef>
              <a:spcAft>
                <a:spcPts val="0"/>
              </a:spcAft>
              <a:buClr>
                <a:schemeClr val="dk1"/>
              </a:buClr>
              <a:buSzPts val="2900"/>
              <a:buChar char="•"/>
              <a:defRPr/>
            </a:lvl2pPr>
            <a:lvl3pPr indent="-412750" lvl="2" marL="1371600" algn="l">
              <a:lnSpc>
                <a:spcPct val="90000"/>
              </a:lnSpc>
              <a:spcBef>
                <a:spcPts val="800"/>
              </a:spcBef>
              <a:spcAft>
                <a:spcPts val="0"/>
              </a:spcAft>
              <a:buClr>
                <a:schemeClr val="dk1"/>
              </a:buClr>
              <a:buSzPts val="2900"/>
              <a:buChar char="•"/>
              <a:defRPr/>
            </a:lvl3pPr>
            <a:lvl4pPr indent="-412750" lvl="3" marL="1828800" algn="l">
              <a:lnSpc>
                <a:spcPct val="90000"/>
              </a:lnSpc>
              <a:spcBef>
                <a:spcPts val="800"/>
              </a:spcBef>
              <a:spcAft>
                <a:spcPts val="0"/>
              </a:spcAft>
              <a:buClr>
                <a:schemeClr val="dk1"/>
              </a:buClr>
              <a:buSzPts val="2900"/>
              <a:buChar char="•"/>
              <a:defRPr/>
            </a:lvl4pPr>
            <a:lvl5pPr indent="-412750" lvl="4" marL="2286000" algn="l">
              <a:lnSpc>
                <a:spcPct val="90000"/>
              </a:lnSpc>
              <a:spcBef>
                <a:spcPts val="800"/>
              </a:spcBef>
              <a:spcAft>
                <a:spcPts val="0"/>
              </a:spcAft>
              <a:buClr>
                <a:schemeClr val="dk1"/>
              </a:buClr>
              <a:buSzPts val="2900"/>
              <a:buChar char="•"/>
              <a:defRPr/>
            </a:lvl5pPr>
            <a:lvl6pPr indent="-412750" lvl="5" marL="2743200" algn="l">
              <a:lnSpc>
                <a:spcPct val="90000"/>
              </a:lnSpc>
              <a:spcBef>
                <a:spcPts val="800"/>
              </a:spcBef>
              <a:spcAft>
                <a:spcPts val="0"/>
              </a:spcAft>
              <a:buClr>
                <a:schemeClr val="dk1"/>
              </a:buClr>
              <a:buSzPts val="2900"/>
              <a:buChar char="•"/>
              <a:defRPr/>
            </a:lvl6pPr>
            <a:lvl7pPr indent="-412750" lvl="6" marL="3200400" algn="l">
              <a:lnSpc>
                <a:spcPct val="90000"/>
              </a:lnSpc>
              <a:spcBef>
                <a:spcPts val="800"/>
              </a:spcBef>
              <a:spcAft>
                <a:spcPts val="0"/>
              </a:spcAft>
              <a:buClr>
                <a:schemeClr val="dk1"/>
              </a:buClr>
              <a:buSzPts val="2900"/>
              <a:buChar char="•"/>
              <a:defRPr/>
            </a:lvl7pPr>
            <a:lvl8pPr indent="-412750" lvl="7" marL="3657600" algn="l">
              <a:lnSpc>
                <a:spcPct val="90000"/>
              </a:lnSpc>
              <a:spcBef>
                <a:spcPts val="800"/>
              </a:spcBef>
              <a:spcAft>
                <a:spcPts val="0"/>
              </a:spcAft>
              <a:buClr>
                <a:schemeClr val="dk1"/>
              </a:buClr>
              <a:buSzPts val="2900"/>
              <a:buChar char="•"/>
              <a:defRPr/>
            </a:lvl8pPr>
            <a:lvl9pPr indent="-412750" lvl="8" marL="4114800" algn="l">
              <a:lnSpc>
                <a:spcPct val="90000"/>
              </a:lnSpc>
              <a:spcBef>
                <a:spcPts val="800"/>
              </a:spcBef>
              <a:spcAft>
                <a:spcPts val="0"/>
              </a:spcAft>
              <a:buClr>
                <a:schemeClr val="dk1"/>
              </a:buClr>
              <a:buSzPts val="2900"/>
              <a:buChar char="•"/>
              <a:defRPr/>
            </a:lvl9pPr>
          </a:lstStyle>
          <a:p/>
        </p:txBody>
      </p:sp>
      <p:sp>
        <p:nvSpPr>
          <p:cNvPr id="81" name="Google Shape;81;p34"/>
          <p:cNvSpPr txBox="1"/>
          <p:nvPr>
            <p:ph idx="10" type="dt"/>
          </p:nvPr>
        </p:nvSpPr>
        <p:spPr>
          <a:xfrm>
            <a:off x="1414463" y="9534525"/>
            <a:ext cx="4629300" cy="547800"/>
          </a:xfrm>
          <a:prstGeom prst="rect">
            <a:avLst/>
          </a:prstGeom>
          <a:noFill/>
          <a:ln>
            <a:noFill/>
          </a:ln>
        </p:spPr>
        <p:txBody>
          <a:bodyPr anchorCtr="0" anchor="ctr" bIns="74275" lIns="148575" spcFirstLastPara="1" rIns="148575" wrap="square" tIns="74275">
            <a:noAutofit/>
          </a:bodyPr>
          <a:lstStyle>
            <a:lvl1pPr lvl="0" algn="l">
              <a:spcBef>
                <a:spcPts val="0"/>
              </a:spcBef>
              <a:spcAft>
                <a:spcPts val="0"/>
              </a:spcAft>
              <a:buSzPts val="2300"/>
              <a:buNone/>
              <a:defRPr/>
            </a:lvl1pPr>
            <a:lvl2pPr lvl="1" algn="l">
              <a:spcBef>
                <a:spcPts val="0"/>
              </a:spcBef>
              <a:spcAft>
                <a:spcPts val="0"/>
              </a:spcAft>
              <a:buSzPts val="2300"/>
              <a:buNone/>
              <a:defRPr/>
            </a:lvl2pPr>
            <a:lvl3pPr lvl="2" algn="l">
              <a:spcBef>
                <a:spcPts val="0"/>
              </a:spcBef>
              <a:spcAft>
                <a:spcPts val="0"/>
              </a:spcAft>
              <a:buSzPts val="2300"/>
              <a:buNone/>
              <a:defRPr/>
            </a:lvl3pPr>
            <a:lvl4pPr lvl="3" algn="l">
              <a:spcBef>
                <a:spcPts val="0"/>
              </a:spcBef>
              <a:spcAft>
                <a:spcPts val="0"/>
              </a:spcAft>
              <a:buSzPts val="2300"/>
              <a:buNone/>
              <a:defRPr/>
            </a:lvl4pPr>
            <a:lvl5pPr lvl="4" algn="l">
              <a:spcBef>
                <a:spcPts val="0"/>
              </a:spcBef>
              <a:spcAft>
                <a:spcPts val="0"/>
              </a:spcAft>
              <a:buSzPts val="2300"/>
              <a:buNone/>
              <a:defRPr/>
            </a:lvl5pPr>
            <a:lvl6pPr lvl="5" algn="l">
              <a:spcBef>
                <a:spcPts val="0"/>
              </a:spcBef>
              <a:spcAft>
                <a:spcPts val="0"/>
              </a:spcAft>
              <a:buSzPts val="2300"/>
              <a:buNone/>
              <a:defRPr/>
            </a:lvl6pPr>
            <a:lvl7pPr lvl="6" algn="l">
              <a:spcBef>
                <a:spcPts val="0"/>
              </a:spcBef>
              <a:spcAft>
                <a:spcPts val="0"/>
              </a:spcAft>
              <a:buSzPts val="2300"/>
              <a:buNone/>
              <a:defRPr/>
            </a:lvl7pPr>
            <a:lvl8pPr lvl="7" algn="l">
              <a:spcBef>
                <a:spcPts val="0"/>
              </a:spcBef>
              <a:spcAft>
                <a:spcPts val="0"/>
              </a:spcAft>
              <a:buSzPts val="2300"/>
              <a:buNone/>
              <a:defRPr/>
            </a:lvl8pPr>
            <a:lvl9pPr lvl="8" algn="l">
              <a:spcBef>
                <a:spcPts val="0"/>
              </a:spcBef>
              <a:spcAft>
                <a:spcPts val="0"/>
              </a:spcAft>
              <a:buSzPts val="2300"/>
              <a:buNone/>
              <a:defRPr/>
            </a:lvl9pPr>
          </a:lstStyle>
          <a:p/>
        </p:txBody>
      </p:sp>
      <p:sp>
        <p:nvSpPr>
          <p:cNvPr id="82" name="Google Shape;82;p34"/>
          <p:cNvSpPr txBox="1"/>
          <p:nvPr>
            <p:ph idx="11" type="ftr"/>
          </p:nvPr>
        </p:nvSpPr>
        <p:spPr>
          <a:xfrm>
            <a:off x="6815138" y="9534525"/>
            <a:ext cx="6943800" cy="547800"/>
          </a:xfrm>
          <a:prstGeom prst="rect">
            <a:avLst/>
          </a:prstGeom>
          <a:noFill/>
          <a:ln>
            <a:noFill/>
          </a:ln>
        </p:spPr>
        <p:txBody>
          <a:bodyPr anchorCtr="0" anchor="ctr" bIns="74275" lIns="148575" spcFirstLastPara="1" rIns="148575" wrap="square" tIns="74275">
            <a:noAutofit/>
          </a:bodyPr>
          <a:lstStyle>
            <a:lvl1pPr lvl="0" algn="ctr">
              <a:spcBef>
                <a:spcPts val="0"/>
              </a:spcBef>
              <a:spcAft>
                <a:spcPts val="0"/>
              </a:spcAft>
              <a:buSzPts val="2300"/>
              <a:buNone/>
              <a:defRPr/>
            </a:lvl1pPr>
            <a:lvl2pPr lvl="1" algn="l">
              <a:spcBef>
                <a:spcPts val="0"/>
              </a:spcBef>
              <a:spcAft>
                <a:spcPts val="0"/>
              </a:spcAft>
              <a:buSzPts val="2300"/>
              <a:buNone/>
              <a:defRPr/>
            </a:lvl2pPr>
            <a:lvl3pPr lvl="2" algn="l">
              <a:spcBef>
                <a:spcPts val="0"/>
              </a:spcBef>
              <a:spcAft>
                <a:spcPts val="0"/>
              </a:spcAft>
              <a:buSzPts val="2300"/>
              <a:buNone/>
              <a:defRPr/>
            </a:lvl3pPr>
            <a:lvl4pPr lvl="3" algn="l">
              <a:spcBef>
                <a:spcPts val="0"/>
              </a:spcBef>
              <a:spcAft>
                <a:spcPts val="0"/>
              </a:spcAft>
              <a:buSzPts val="2300"/>
              <a:buNone/>
              <a:defRPr/>
            </a:lvl4pPr>
            <a:lvl5pPr lvl="4" algn="l">
              <a:spcBef>
                <a:spcPts val="0"/>
              </a:spcBef>
              <a:spcAft>
                <a:spcPts val="0"/>
              </a:spcAft>
              <a:buSzPts val="2300"/>
              <a:buNone/>
              <a:defRPr/>
            </a:lvl5pPr>
            <a:lvl6pPr lvl="5" algn="l">
              <a:spcBef>
                <a:spcPts val="0"/>
              </a:spcBef>
              <a:spcAft>
                <a:spcPts val="0"/>
              </a:spcAft>
              <a:buSzPts val="2300"/>
              <a:buNone/>
              <a:defRPr/>
            </a:lvl6pPr>
            <a:lvl7pPr lvl="6" algn="l">
              <a:spcBef>
                <a:spcPts val="0"/>
              </a:spcBef>
              <a:spcAft>
                <a:spcPts val="0"/>
              </a:spcAft>
              <a:buSzPts val="2300"/>
              <a:buNone/>
              <a:defRPr/>
            </a:lvl7pPr>
            <a:lvl8pPr lvl="7" algn="l">
              <a:spcBef>
                <a:spcPts val="0"/>
              </a:spcBef>
              <a:spcAft>
                <a:spcPts val="0"/>
              </a:spcAft>
              <a:buSzPts val="2300"/>
              <a:buNone/>
              <a:defRPr/>
            </a:lvl8pPr>
            <a:lvl9pPr lvl="8" algn="l">
              <a:spcBef>
                <a:spcPts val="0"/>
              </a:spcBef>
              <a:spcAft>
                <a:spcPts val="0"/>
              </a:spcAft>
              <a:buSzPts val="2300"/>
              <a:buNone/>
              <a:defRPr/>
            </a:lvl9pPr>
          </a:lstStyle>
          <a:p/>
        </p:txBody>
      </p:sp>
      <p:sp>
        <p:nvSpPr>
          <p:cNvPr id="83" name="Google Shape;83;p34"/>
          <p:cNvSpPr txBox="1"/>
          <p:nvPr>
            <p:ph idx="12" type="sldNum"/>
          </p:nvPr>
        </p:nvSpPr>
        <p:spPr>
          <a:xfrm>
            <a:off x="14530388" y="9534525"/>
            <a:ext cx="4629300" cy="547800"/>
          </a:xfrm>
          <a:prstGeom prst="rect">
            <a:avLst/>
          </a:prstGeom>
          <a:noFill/>
          <a:ln>
            <a:noFill/>
          </a:ln>
        </p:spPr>
        <p:txBody>
          <a:bodyPr anchorCtr="0" anchor="ctr" bIns="74275" lIns="148575" spcFirstLastPara="1" rIns="148575" wrap="square" tIns="7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bg-BG"/>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1" name="Shape 21"/>
        <p:cNvGrpSpPr/>
        <p:nvPr/>
      </p:nvGrpSpPr>
      <p:grpSpPr>
        <a:xfrm>
          <a:off x="0" y="0"/>
          <a:ext cx="0" cy="0"/>
          <a:chOff x="0" y="0"/>
          <a:chExt cx="0" cy="0"/>
        </a:xfrm>
      </p:grpSpPr>
      <p:sp>
        <p:nvSpPr>
          <p:cNvPr id="22" name="Google Shape;22;p25"/>
          <p:cNvSpPr txBox="1"/>
          <p:nvPr>
            <p:ph idx="10" type="dt"/>
          </p:nvPr>
        </p:nvSpPr>
        <p:spPr>
          <a:xfrm>
            <a:off x="1414463" y="9534525"/>
            <a:ext cx="4629300" cy="547800"/>
          </a:xfrm>
          <a:prstGeom prst="rect">
            <a:avLst/>
          </a:prstGeom>
          <a:noFill/>
          <a:ln>
            <a:noFill/>
          </a:ln>
        </p:spPr>
        <p:txBody>
          <a:bodyPr anchorCtr="0" anchor="ctr" bIns="74275" lIns="148575" spcFirstLastPara="1" rIns="148575" wrap="square" tIns="74275">
            <a:noAutofit/>
          </a:bodyPr>
          <a:lstStyle>
            <a:lvl1pPr lvl="0" algn="l">
              <a:spcBef>
                <a:spcPts val="0"/>
              </a:spcBef>
              <a:spcAft>
                <a:spcPts val="0"/>
              </a:spcAft>
              <a:buSzPts val="2300"/>
              <a:buNone/>
              <a:defRPr/>
            </a:lvl1pPr>
            <a:lvl2pPr lvl="1" algn="l">
              <a:spcBef>
                <a:spcPts val="0"/>
              </a:spcBef>
              <a:spcAft>
                <a:spcPts val="0"/>
              </a:spcAft>
              <a:buSzPts val="2300"/>
              <a:buNone/>
              <a:defRPr/>
            </a:lvl2pPr>
            <a:lvl3pPr lvl="2" algn="l">
              <a:spcBef>
                <a:spcPts val="0"/>
              </a:spcBef>
              <a:spcAft>
                <a:spcPts val="0"/>
              </a:spcAft>
              <a:buSzPts val="2300"/>
              <a:buNone/>
              <a:defRPr/>
            </a:lvl3pPr>
            <a:lvl4pPr lvl="3" algn="l">
              <a:spcBef>
                <a:spcPts val="0"/>
              </a:spcBef>
              <a:spcAft>
                <a:spcPts val="0"/>
              </a:spcAft>
              <a:buSzPts val="2300"/>
              <a:buNone/>
              <a:defRPr/>
            </a:lvl4pPr>
            <a:lvl5pPr lvl="4" algn="l">
              <a:spcBef>
                <a:spcPts val="0"/>
              </a:spcBef>
              <a:spcAft>
                <a:spcPts val="0"/>
              </a:spcAft>
              <a:buSzPts val="2300"/>
              <a:buNone/>
              <a:defRPr/>
            </a:lvl5pPr>
            <a:lvl6pPr lvl="5" algn="l">
              <a:spcBef>
                <a:spcPts val="0"/>
              </a:spcBef>
              <a:spcAft>
                <a:spcPts val="0"/>
              </a:spcAft>
              <a:buSzPts val="2300"/>
              <a:buNone/>
              <a:defRPr/>
            </a:lvl6pPr>
            <a:lvl7pPr lvl="6" algn="l">
              <a:spcBef>
                <a:spcPts val="0"/>
              </a:spcBef>
              <a:spcAft>
                <a:spcPts val="0"/>
              </a:spcAft>
              <a:buSzPts val="2300"/>
              <a:buNone/>
              <a:defRPr/>
            </a:lvl7pPr>
            <a:lvl8pPr lvl="7" algn="l">
              <a:spcBef>
                <a:spcPts val="0"/>
              </a:spcBef>
              <a:spcAft>
                <a:spcPts val="0"/>
              </a:spcAft>
              <a:buSzPts val="2300"/>
              <a:buNone/>
              <a:defRPr/>
            </a:lvl8pPr>
            <a:lvl9pPr lvl="8" algn="l">
              <a:spcBef>
                <a:spcPts val="0"/>
              </a:spcBef>
              <a:spcAft>
                <a:spcPts val="0"/>
              </a:spcAft>
              <a:buSzPts val="2300"/>
              <a:buNone/>
              <a:defRPr/>
            </a:lvl9pPr>
          </a:lstStyle>
          <a:p/>
        </p:txBody>
      </p:sp>
      <p:sp>
        <p:nvSpPr>
          <p:cNvPr id="23" name="Google Shape;23;p25"/>
          <p:cNvSpPr txBox="1"/>
          <p:nvPr>
            <p:ph idx="11" type="ftr"/>
          </p:nvPr>
        </p:nvSpPr>
        <p:spPr>
          <a:xfrm>
            <a:off x="6815138" y="9534525"/>
            <a:ext cx="6943800" cy="547800"/>
          </a:xfrm>
          <a:prstGeom prst="rect">
            <a:avLst/>
          </a:prstGeom>
          <a:noFill/>
          <a:ln>
            <a:noFill/>
          </a:ln>
        </p:spPr>
        <p:txBody>
          <a:bodyPr anchorCtr="0" anchor="ctr" bIns="74275" lIns="148575" spcFirstLastPara="1" rIns="148575" wrap="square" tIns="74275">
            <a:noAutofit/>
          </a:bodyPr>
          <a:lstStyle>
            <a:lvl1pPr lvl="0" algn="ctr">
              <a:spcBef>
                <a:spcPts val="0"/>
              </a:spcBef>
              <a:spcAft>
                <a:spcPts val="0"/>
              </a:spcAft>
              <a:buSzPts val="2300"/>
              <a:buNone/>
              <a:defRPr/>
            </a:lvl1pPr>
            <a:lvl2pPr lvl="1" algn="l">
              <a:spcBef>
                <a:spcPts val="0"/>
              </a:spcBef>
              <a:spcAft>
                <a:spcPts val="0"/>
              </a:spcAft>
              <a:buSzPts val="2300"/>
              <a:buNone/>
              <a:defRPr/>
            </a:lvl2pPr>
            <a:lvl3pPr lvl="2" algn="l">
              <a:spcBef>
                <a:spcPts val="0"/>
              </a:spcBef>
              <a:spcAft>
                <a:spcPts val="0"/>
              </a:spcAft>
              <a:buSzPts val="2300"/>
              <a:buNone/>
              <a:defRPr/>
            </a:lvl3pPr>
            <a:lvl4pPr lvl="3" algn="l">
              <a:spcBef>
                <a:spcPts val="0"/>
              </a:spcBef>
              <a:spcAft>
                <a:spcPts val="0"/>
              </a:spcAft>
              <a:buSzPts val="2300"/>
              <a:buNone/>
              <a:defRPr/>
            </a:lvl4pPr>
            <a:lvl5pPr lvl="4" algn="l">
              <a:spcBef>
                <a:spcPts val="0"/>
              </a:spcBef>
              <a:spcAft>
                <a:spcPts val="0"/>
              </a:spcAft>
              <a:buSzPts val="2300"/>
              <a:buNone/>
              <a:defRPr/>
            </a:lvl5pPr>
            <a:lvl6pPr lvl="5" algn="l">
              <a:spcBef>
                <a:spcPts val="0"/>
              </a:spcBef>
              <a:spcAft>
                <a:spcPts val="0"/>
              </a:spcAft>
              <a:buSzPts val="2300"/>
              <a:buNone/>
              <a:defRPr/>
            </a:lvl6pPr>
            <a:lvl7pPr lvl="6" algn="l">
              <a:spcBef>
                <a:spcPts val="0"/>
              </a:spcBef>
              <a:spcAft>
                <a:spcPts val="0"/>
              </a:spcAft>
              <a:buSzPts val="2300"/>
              <a:buNone/>
              <a:defRPr/>
            </a:lvl7pPr>
            <a:lvl8pPr lvl="7" algn="l">
              <a:spcBef>
                <a:spcPts val="0"/>
              </a:spcBef>
              <a:spcAft>
                <a:spcPts val="0"/>
              </a:spcAft>
              <a:buSzPts val="2300"/>
              <a:buNone/>
              <a:defRPr/>
            </a:lvl8pPr>
            <a:lvl9pPr lvl="8" algn="l">
              <a:spcBef>
                <a:spcPts val="0"/>
              </a:spcBef>
              <a:spcAft>
                <a:spcPts val="0"/>
              </a:spcAft>
              <a:buSzPts val="2300"/>
              <a:buNone/>
              <a:defRPr/>
            </a:lvl9pPr>
          </a:lstStyle>
          <a:p/>
        </p:txBody>
      </p:sp>
      <p:sp>
        <p:nvSpPr>
          <p:cNvPr id="24" name="Google Shape;24;p25"/>
          <p:cNvSpPr txBox="1"/>
          <p:nvPr>
            <p:ph idx="12" type="sldNum"/>
          </p:nvPr>
        </p:nvSpPr>
        <p:spPr>
          <a:xfrm>
            <a:off x="14530388" y="9534525"/>
            <a:ext cx="4629300" cy="547800"/>
          </a:xfrm>
          <a:prstGeom prst="rect">
            <a:avLst/>
          </a:prstGeom>
          <a:noFill/>
          <a:ln>
            <a:noFill/>
          </a:ln>
        </p:spPr>
        <p:txBody>
          <a:bodyPr anchorCtr="0" anchor="ctr" bIns="74275" lIns="148575" spcFirstLastPara="1" rIns="148575" wrap="square" tIns="7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bg-BG"/>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5" name="Shape 25"/>
        <p:cNvGrpSpPr/>
        <p:nvPr/>
      </p:nvGrpSpPr>
      <p:grpSpPr>
        <a:xfrm>
          <a:off x="0" y="0"/>
          <a:ext cx="0" cy="0"/>
          <a:chOff x="0" y="0"/>
          <a:chExt cx="0" cy="0"/>
        </a:xfrm>
      </p:grpSpPr>
      <p:sp>
        <p:nvSpPr>
          <p:cNvPr id="26" name="Google Shape;26;p26"/>
          <p:cNvSpPr txBox="1"/>
          <p:nvPr>
            <p:ph type="title"/>
          </p:nvPr>
        </p:nvSpPr>
        <p:spPr>
          <a:xfrm>
            <a:off x="1414463" y="547688"/>
            <a:ext cx="17745000" cy="1988400"/>
          </a:xfrm>
          <a:prstGeom prst="rect">
            <a:avLst/>
          </a:prstGeom>
          <a:noFill/>
          <a:ln>
            <a:noFill/>
          </a:ln>
        </p:spPr>
        <p:txBody>
          <a:bodyPr anchorCtr="0" anchor="ctr" bIns="74275" lIns="148575" spcFirstLastPara="1" rIns="148575" wrap="square" tIns="74275">
            <a:normAutofit/>
          </a:bodyPr>
          <a:lstStyle>
            <a:lvl1pPr lvl="0" algn="l">
              <a:lnSpc>
                <a:spcPct val="90000"/>
              </a:lnSpc>
              <a:spcBef>
                <a:spcPts val="0"/>
              </a:spcBef>
              <a:spcAft>
                <a:spcPts val="0"/>
              </a:spcAft>
              <a:buClr>
                <a:schemeClr val="dk1"/>
              </a:buClr>
              <a:buSzPts val="2900"/>
              <a:buNone/>
              <a:defRPr/>
            </a:lvl1pPr>
            <a:lvl2pPr lvl="1">
              <a:spcBef>
                <a:spcPts val="0"/>
              </a:spcBef>
              <a:spcAft>
                <a:spcPts val="0"/>
              </a:spcAft>
              <a:buSzPts val="2300"/>
              <a:buNone/>
              <a:defRPr/>
            </a:lvl2pPr>
            <a:lvl3pPr lvl="2">
              <a:spcBef>
                <a:spcPts val="0"/>
              </a:spcBef>
              <a:spcAft>
                <a:spcPts val="0"/>
              </a:spcAft>
              <a:buSzPts val="2300"/>
              <a:buNone/>
              <a:defRPr/>
            </a:lvl3pPr>
            <a:lvl4pPr lvl="3">
              <a:spcBef>
                <a:spcPts val="0"/>
              </a:spcBef>
              <a:spcAft>
                <a:spcPts val="0"/>
              </a:spcAft>
              <a:buSzPts val="2300"/>
              <a:buNone/>
              <a:defRPr/>
            </a:lvl4pPr>
            <a:lvl5pPr lvl="4">
              <a:spcBef>
                <a:spcPts val="0"/>
              </a:spcBef>
              <a:spcAft>
                <a:spcPts val="0"/>
              </a:spcAft>
              <a:buSzPts val="2300"/>
              <a:buNone/>
              <a:defRPr/>
            </a:lvl5pPr>
            <a:lvl6pPr lvl="5">
              <a:spcBef>
                <a:spcPts val="0"/>
              </a:spcBef>
              <a:spcAft>
                <a:spcPts val="0"/>
              </a:spcAft>
              <a:buSzPts val="2300"/>
              <a:buNone/>
              <a:defRPr/>
            </a:lvl6pPr>
            <a:lvl7pPr lvl="6">
              <a:spcBef>
                <a:spcPts val="0"/>
              </a:spcBef>
              <a:spcAft>
                <a:spcPts val="0"/>
              </a:spcAft>
              <a:buSzPts val="2300"/>
              <a:buNone/>
              <a:defRPr/>
            </a:lvl7pPr>
            <a:lvl8pPr lvl="7">
              <a:spcBef>
                <a:spcPts val="0"/>
              </a:spcBef>
              <a:spcAft>
                <a:spcPts val="0"/>
              </a:spcAft>
              <a:buSzPts val="2300"/>
              <a:buNone/>
              <a:defRPr/>
            </a:lvl8pPr>
            <a:lvl9pPr lvl="8">
              <a:spcBef>
                <a:spcPts val="0"/>
              </a:spcBef>
              <a:spcAft>
                <a:spcPts val="0"/>
              </a:spcAft>
              <a:buSzPts val="2300"/>
              <a:buNone/>
              <a:defRPr/>
            </a:lvl9pPr>
          </a:lstStyle>
          <a:p/>
        </p:txBody>
      </p:sp>
      <p:sp>
        <p:nvSpPr>
          <p:cNvPr id="27" name="Google Shape;27;p26"/>
          <p:cNvSpPr txBox="1"/>
          <p:nvPr>
            <p:ph idx="1" type="body"/>
          </p:nvPr>
        </p:nvSpPr>
        <p:spPr>
          <a:xfrm>
            <a:off x="1414463" y="2738438"/>
            <a:ext cx="17745000" cy="6527100"/>
          </a:xfrm>
          <a:prstGeom prst="rect">
            <a:avLst/>
          </a:prstGeom>
          <a:noFill/>
          <a:ln>
            <a:noFill/>
          </a:ln>
        </p:spPr>
        <p:txBody>
          <a:bodyPr anchorCtr="0" anchor="t" bIns="74275" lIns="148575" spcFirstLastPara="1" rIns="148575" wrap="square" tIns="74275">
            <a:normAutofit/>
          </a:bodyPr>
          <a:lstStyle>
            <a:lvl1pPr indent="-412750" lvl="0" marL="457200" algn="l">
              <a:lnSpc>
                <a:spcPct val="90000"/>
              </a:lnSpc>
              <a:spcBef>
                <a:spcPts val="1600"/>
              </a:spcBef>
              <a:spcAft>
                <a:spcPts val="0"/>
              </a:spcAft>
              <a:buClr>
                <a:schemeClr val="dk1"/>
              </a:buClr>
              <a:buSzPts val="2900"/>
              <a:buChar char="•"/>
              <a:defRPr/>
            </a:lvl1pPr>
            <a:lvl2pPr indent="-412750" lvl="1" marL="914400" algn="l">
              <a:lnSpc>
                <a:spcPct val="90000"/>
              </a:lnSpc>
              <a:spcBef>
                <a:spcPts val="800"/>
              </a:spcBef>
              <a:spcAft>
                <a:spcPts val="0"/>
              </a:spcAft>
              <a:buClr>
                <a:schemeClr val="dk1"/>
              </a:buClr>
              <a:buSzPts val="2900"/>
              <a:buChar char="•"/>
              <a:defRPr/>
            </a:lvl2pPr>
            <a:lvl3pPr indent="-412750" lvl="2" marL="1371600" algn="l">
              <a:lnSpc>
                <a:spcPct val="90000"/>
              </a:lnSpc>
              <a:spcBef>
                <a:spcPts val="800"/>
              </a:spcBef>
              <a:spcAft>
                <a:spcPts val="0"/>
              </a:spcAft>
              <a:buClr>
                <a:schemeClr val="dk1"/>
              </a:buClr>
              <a:buSzPts val="2900"/>
              <a:buChar char="•"/>
              <a:defRPr/>
            </a:lvl3pPr>
            <a:lvl4pPr indent="-412750" lvl="3" marL="1828800" algn="l">
              <a:lnSpc>
                <a:spcPct val="90000"/>
              </a:lnSpc>
              <a:spcBef>
                <a:spcPts val="800"/>
              </a:spcBef>
              <a:spcAft>
                <a:spcPts val="0"/>
              </a:spcAft>
              <a:buClr>
                <a:schemeClr val="dk1"/>
              </a:buClr>
              <a:buSzPts val="2900"/>
              <a:buChar char="•"/>
              <a:defRPr/>
            </a:lvl4pPr>
            <a:lvl5pPr indent="-412750" lvl="4" marL="2286000" algn="l">
              <a:lnSpc>
                <a:spcPct val="90000"/>
              </a:lnSpc>
              <a:spcBef>
                <a:spcPts val="800"/>
              </a:spcBef>
              <a:spcAft>
                <a:spcPts val="0"/>
              </a:spcAft>
              <a:buClr>
                <a:schemeClr val="dk1"/>
              </a:buClr>
              <a:buSzPts val="2900"/>
              <a:buChar char="•"/>
              <a:defRPr/>
            </a:lvl5pPr>
            <a:lvl6pPr indent="-412750" lvl="5" marL="2743200" algn="l">
              <a:lnSpc>
                <a:spcPct val="90000"/>
              </a:lnSpc>
              <a:spcBef>
                <a:spcPts val="800"/>
              </a:spcBef>
              <a:spcAft>
                <a:spcPts val="0"/>
              </a:spcAft>
              <a:buClr>
                <a:schemeClr val="dk1"/>
              </a:buClr>
              <a:buSzPts val="2900"/>
              <a:buChar char="•"/>
              <a:defRPr/>
            </a:lvl6pPr>
            <a:lvl7pPr indent="-412750" lvl="6" marL="3200400" algn="l">
              <a:lnSpc>
                <a:spcPct val="90000"/>
              </a:lnSpc>
              <a:spcBef>
                <a:spcPts val="800"/>
              </a:spcBef>
              <a:spcAft>
                <a:spcPts val="0"/>
              </a:spcAft>
              <a:buClr>
                <a:schemeClr val="dk1"/>
              </a:buClr>
              <a:buSzPts val="2900"/>
              <a:buChar char="•"/>
              <a:defRPr/>
            </a:lvl7pPr>
            <a:lvl8pPr indent="-412750" lvl="7" marL="3657600" algn="l">
              <a:lnSpc>
                <a:spcPct val="90000"/>
              </a:lnSpc>
              <a:spcBef>
                <a:spcPts val="800"/>
              </a:spcBef>
              <a:spcAft>
                <a:spcPts val="0"/>
              </a:spcAft>
              <a:buClr>
                <a:schemeClr val="dk1"/>
              </a:buClr>
              <a:buSzPts val="2900"/>
              <a:buChar char="•"/>
              <a:defRPr/>
            </a:lvl8pPr>
            <a:lvl9pPr indent="-412750" lvl="8" marL="4114800" algn="l">
              <a:lnSpc>
                <a:spcPct val="90000"/>
              </a:lnSpc>
              <a:spcBef>
                <a:spcPts val="800"/>
              </a:spcBef>
              <a:spcAft>
                <a:spcPts val="0"/>
              </a:spcAft>
              <a:buClr>
                <a:schemeClr val="dk1"/>
              </a:buClr>
              <a:buSzPts val="2900"/>
              <a:buChar char="•"/>
              <a:defRPr/>
            </a:lvl9pPr>
          </a:lstStyle>
          <a:p/>
        </p:txBody>
      </p:sp>
      <p:sp>
        <p:nvSpPr>
          <p:cNvPr id="28" name="Google Shape;28;p26"/>
          <p:cNvSpPr txBox="1"/>
          <p:nvPr>
            <p:ph idx="10" type="dt"/>
          </p:nvPr>
        </p:nvSpPr>
        <p:spPr>
          <a:xfrm>
            <a:off x="1414463" y="9534525"/>
            <a:ext cx="4629300" cy="547800"/>
          </a:xfrm>
          <a:prstGeom prst="rect">
            <a:avLst/>
          </a:prstGeom>
          <a:noFill/>
          <a:ln>
            <a:noFill/>
          </a:ln>
        </p:spPr>
        <p:txBody>
          <a:bodyPr anchorCtr="0" anchor="ctr" bIns="74275" lIns="148575" spcFirstLastPara="1" rIns="148575" wrap="square" tIns="74275">
            <a:noAutofit/>
          </a:bodyPr>
          <a:lstStyle>
            <a:lvl1pPr lvl="0" algn="l">
              <a:spcBef>
                <a:spcPts val="0"/>
              </a:spcBef>
              <a:spcAft>
                <a:spcPts val="0"/>
              </a:spcAft>
              <a:buSzPts val="2300"/>
              <a:buNone/>
              <a:defRPr/>
            </a:lvl1pPr>
            <a:lvl2pPr lvl="1" algn="l">
              <a:spcBef>
                <a:spcPts val="0"/>
              </a:spcBef>
              <a:spcAft>
                <a:spcPts val="0"/>
              </a:spcAft>
              <a:buSzPts val="2300"/>
              <a:buNone/>
              <a:defRPr/>
            </a:lvl2pPr>
            <a:lvl3pPr lvl="2" algn="l">
              <a:spcBef>
                <a:spcPts val="0"/>
              </a:spcBef>
              <a:spcAft>
                <a:spcPts val="0"/>
              </a:spcAft>
              <a:buSzPts val="2300"/>
              <a:buNone/>
              <a:defRPr/>
            </a:lvl3pPr>
            <a:lvl4pPr lvl="3" algn="l">
              <a:spcBef>
                <a:spcPts val="0"/>
              </a:spcBef>
              <a:spcAft>
                <a:spcPts val="0"/>
              </a:spcAft>
              <a:buSzPts val="2300"/>
              <a:buNone/>
              <a:defRPr/>
            </a:lvl4pPr>
            <a:lvl5pPr lvl="4" algn="l">
              <a:spcBef>
                <a:spcPts val="0"/>
              </a:spcBef>
              <a:spcAft>
                <a:spcPts val="0"/>
              </a:spcAft>
              <a:buSzPts val="2300"/>
              <a:buNone/>
              <a:defRPr/>
            </a:lvl5pPr>
            <a:lvl6pPr lvl="5" algn="l">
              <a:spcBef>
                <a:spcPts val="0"/>
              </a:spcBef>
              <a:spcAft>
                <a:spcPts val="0"/>
              </a:spcAft>
              <a:buSzPts val="2300"/>
              <a:buNone/>
              <a:defRPr/>
            </a:lvl6pPr>
            <a:lvl7pPr lvl="6" algn="l">
              <a:spcBef>
                <a:spcPts val="0"/>
              </a:spcBef>
              <a:spcAft>
                <a:spcPts val="0"/>
              </a:spcAft>
              <a:buSzPts val="2300"/>
              <a:buNone/>
              <a:defRPr/>
            </a:lvl7pPr>
            <a:lvl8pPr lvl="7" algn="l">
              <a:spcBef>
                <a:spcPts val="0"/>
              </a:spcBef>
              <a:spcAft>
                <a:spcPts val="0"/>
              </a:spcAft>
              <a:buSzPts val="2300"/>
              <a:buNone/>
              <a:defRPr/>
            </a:lvl8pPr>
            <a:lvl9pPr lvl="8" algn="l">
              <a:spcBef>
                <a:spcPts val="0"/>
              </a:spcBef>
              <a:spcAft>
                <a:spcPts val="0"/>
              </a:spcAft>
              <a:buSzPts val="2300"/>
              <a:buNone/>
              <a:defRPr/>
            </a:lvl9pPr>
          </a:lstStyle>
          <a:p/>
        </p:txBody>
      </p:sp>
      <p:sp>
        <p:nvSpPr>
          <p:cNvPr id="29" name="Google Shape;29;p26"/>
          <p:cNvSpPr txBox="1"/>
          <p:nvPr>
            <p:ph idx="11" type="ftr"/>
          </p:nvPr>
        </p:nvSpPr>
        <p:spPr>
          <a:xfrm>
            <a:off x="6815138" y="9534525"/>
            <a:ext cx="6943800" cy="547800"/>
          </a:xfrm>
          <a:prstGeom prst="rect">
            <a:avLst/>
          </a:prstGeom>
          <a:noFill/>
          <a:ln>
            <a:noFill/>
          </a:ln>
        </p:spPr>
        <p:txBody>
          <a:bodyPr anchorCtr="0" anchor="ctr" bIns="74275" lIns="148575" spcFirstLastPara="1" rIns="148575" wrap="square" tIns="74275">
            <a:noAutofit/>
          </a:bodyPr>
          <a:lstStyle>
            <a:lvl1pPr lvl="0" algn="ctr">
              <a:spcBef>
                <a:spcPts val="0"/>
              </a:spcBef>
              <a:spcAft>
                <a:spcPts val="0"/>
              </a:spcAft>
              <a:buSzPts val="2300"/>
              <a:buNone/>
              <a:defRPr/>
            </a:lvl1pPr>
            <a:lvl2pPr lvl="1" algn="l">
              <a:spcBef>
                <a:spcPts val="0"/>
              </a:spcBef>
              <a:spcAft>
                <a:spcPts val="0"/>
              </a:spcAft>
              <a:buSzPts val="2300"/>
              <a:buNone/>
              <a:defRPr/>
            </a:lvl2pPr>
            <a:lvl3pPr lvl="2" algn="l">
              <a:spcBef>
                <a:spcPts val="0"/>
              </a:spcBef>
              <a:spcAft>
                <a:spcPts val="0"/>
              </a:spcAft>
              <a:buSzPts val="2300"/>
              <a:buNone/>
              <a:defRPr/>
            </a:lvl3pPr>
            <a:lvl4pPr lvl="3" algn="l">
              <a:spcBef>
                <a:spcPts val="0"/>
              </a:spcBef>
              <a:spcAft>
                <a:spcPts val="0"/>
              </a:spcAft>
              <a:buSzPts val="2300"/>
              <a:buNone/>
              <a:defRPr/>
            </a:lvl4pPr>
            <a:lvl5pPr lvl="4" algn="l">
              <a:spcBef>
                <a:spcPts val="0"/>
              </a:spcBef>
              <a:spcAft>
                <a:spcPts val="0"/>
              </a:spcAft>
              <a:buSzPts val="2300"/>
              <a:buNone/>
              <a:defRPr/>
            </a:lvl5pPr>
            <a:lvl6pPr lvl="5" algn="l">
              <a:spcBef>
                <a:spcPts val="0"/>
              </a:spcBef>
              <a:spcAft>
                <a:spcPts val="0"/>
              </a:spcAft>
              <a:buSzPts val="2300"/>
              <a:buNone/>
              <a:defRPr/>
            </a:lvl6pPr>
            <a:lvl7pPr lvl="6" algn="l">
              <a:spcBef>
                <a:spcPts val="0"/>
              </a:spcBef>
              <a:spcAft>
                <a:spcPts val="0"/>
              </a:spcAft>
              <a:buSzPts val="2300"/>
              <a:buNone/>
              <a:defRPr/>
            </a:lvl7pPr>
            <a:lvl8pPr lvl="7" algn="l">
              <a:spcBef>
                <a:spcPts val="0"/>
              </a:spcBef>
              <a:spcAft>
                <a:spcPts val="0"/>
              </a:spcAft>
              <a:buSzPts val="2300"/>
              <a:buNone/>
              <a:defRPr/>
            </a:lvl8pPr>
            <a:lvl9pPr lvl="8" algn="l">
              <a:spcBef>
                <a:spcPts val="0"/>
              </a:spcBef>
              <a:spcAft>
                <a:spcPts val="0"/>
              </a:spcAft>
              <a:buSzPts val="2300"/>
              <a:buNone/>
              <a:defRPr/>
            </a:lvl9pPr>
          </a:lstStyle>
          <a:p/>
        </p:txBody>
      </p:sp>
      <p:sp>
        <p:nvSpPr>
          <p:cNvPr id="30" name="Google Shape;30;p26"/>
          <p:cNvSpPr txBox="1"/>
          <p:nvPr>
            <p:ph idx="12" type="sldNum"/>
          </p:nvPr>
        </p:nvSpPr>
        <p:spPr>
          <a:xfrm>
            <a:off x="14530388" y="9534525"/>
            <a:ext cx="4629300" cy="547800"/>
          </a:xfrm>
          <a:prstGeom prst="rect">
            <a:avLst/>
          </a:prstGeom>
          <a:noFill/>
          <a:ln>
            <a:noFill/>
          </a:ln>
        </p:spPr>
        <p:txBody>
          <a:bodyPr anchorCtr="0" anchor="ctr" bIns="74275" lIns="148575" spcFirstLastPara="1" rIns="148575" wrap="square" tIns="7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bg-BG"/>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1" name="Shape 31"/>
        <p:cNvGrpSpPr/>
        <p:nvPr/>
      </p:nvGrpSpPr>
      <p:grpSpPr>
        <a:xfrm>
          <a:off x="0" y="0"/>
          <a:ext cx="0" cy="0"/>
          <a:chOff x="0" y="0"/>
          <a:chExt cx="0" cy="0"/>
        </a:xfrm>
      </p:grpSpPr>
      <p:sp>
        <p:nvSpPr>
          <p:cNvPr id="32" name="Google Shape;32;p27"/>
          <p:cNvSpPr txBox="1"/>
          <p:nvPr>
            <p:ph type="title"/>
          </p:nvPr>
        </p:nvSpPr>
        <p:spPr>
          <a:xfrm>
            <a:off x="1403747" y="2564607"/>
            <a:ext cx="17745000" cy="4279200"/>
          </a:xfrm>
          <a:prstGeom prst="rect">
            <a:avLst/>
          </a:prstGeom>
          <a:noFill/>
          <a:ln>
            <a:noFill/>
          </a:ln>
        </p:spPr>
        <p:txBody>
          <a:bodyPr anchorCtr="0" anchor="b" bIns="74275" lIns="148575" spcFirstLastPara="1" rIns="148575" wrap="square" tIns="74275">
            <a:normAutofit/>
          </a:bodyPr>
          <a:lstStyle>
            <a:lvl1pPr lvl="0" algn="l">
              <a:lnSpc>
                <a:spcPct val="90000"/>
              </a:lnSpc>
              <a:spcBef>
                <a:spcPts val="0"/>
              </a:spcBef>
              <a:spcAft>
                <a:spcPts val="0"/>
              </a:spcAft>
              <a:buClr>
                <a:schemeClr val="dk1"/>
              </a:buClr>
              <a:buSzPts val="9800"/>
              <a:buFont typeface="Calibri"/>
              <a:buNone/>
              <a:defRPr sz="9800"/>
            </a:lvl1pPr>
            <a:lvl2pPr lvl="1">
              <a:spcBef>
                <a:spcPts val="0"/>
              </a:spcBef>
              <a:spcAft>
                <a:spcPts val="0"/>
              </a:spcAft>
              <a:buSzPts val="2300"/>
              <a:buNone/>
              <a:defRPr/>
            </a:lvl2pPr>
            <a:lvl3pPr lvl="2">
              <a:spcBef>
                <a:spcPts val="0"/>
              </a:spcBef>
              <a:spcAft>
                <a:spcPts val="0"/>
              </a:spcAft>
              <a:buSzPts val="2300"/>
              <a:buNone/>
              <a:defRPr/>
            </a:lvl3pPr>
            <a:lvl4pPr lvl="3">
              <a:spcBef>
                <a:spcPts val="0"/>
              </a:spcBef>
              <a:spcAft>
                <a:spcPts val="0"/>
              </a:spcAft>
              <a:buSzPts val="2300"/>
              <a:buNone/>
              <a:defRPr/>
            </a:lvl4pPr>
            <a:lvl5pPr lvl="4">
              <a:spcBef>
                <a:spcPts val="0"/>
              </a:spcBef>
              <a:spcAft>
                <a:spcPts val="0"/>
              </a:spcAft>
              <a:buSzPts val="2300"/>
              <a:buNone/>
              <a:defRPr/>
            </a:lvl5pPr>
            <a:lvl6pPr lvl="5">
              <a:spcBef>
                <a:spcPts val="0"/>
              </a:spcBef>
              <a:spcAft>
                <a:spcPts val="0"/>
              </a:spcAft>
              <a:buSzPts val="2300"/>
              <a:buNone/>
              <a:defRPr/>
            </a:lvl6pPr>
            <a:lvl7pPr lvl="6">
              <a:spcBef>
                <a:spcPts val="0"/>
              </a:spcBef>
              <a:spcAft>
                <a:spcPts val="0"/>
              </a:spcAft>
              <a:buSzPts val="2300"/>
              <a:buNone/>
              <a:defRPr/>
            </a:lvl7pPr>
            <a:lvl8pPr lvl="7">
              <a:spcBef>
                <a:spcPts val="0"/>
              </a:spcBef>
              <a:spcAft>
                <a:spcPts val="0"/>
              </a:spcAft>
              <a:buSzPts val="2300"/>
              <a:buNone/>
              <a:defRPr/>
            </a:lvl8pPr>
            <a:lvl9pPr lvl="8">
              <a:spcBef>
                <a:spcPts val="0"/>
              </a:spcBef>
              <a:spcAft>
                <a:spcPts val="0"/>
              </a:spcAft>
              <a:buSzPts val="2300"/>
              <a:buNone/>
              <a:defRPr/>
            </a:lvl9pPr>
          </a:lstStyle>
          <a:p/>
        </p:txBody>
      </p:sp>
      <p:sp>
        <p:nvSpPr>
          <p:cNvPr id="33" name="Google Shape;33;p27"/>
          <p:cNvSpPr txBox="1"/>
          <p:nvPr>
            <p:ph idx="1" type="body"/>
          </p:nvPr>
        </p:nvSpPr>
        <p:spPr>
          <a:xfrm>
            <a:off x="1403747" y="6884195"/>
            <a:ext cx="17745000" cy="2250300"/>
          </a:xfrm>
          <a:prstGeom prst="rect">
            <a:avLst/>
          </a:prstGeom>
          <a:noFill/>
          <a:ln>
            <a:noFill/>
          </a:ln>
        </p:spPr>
        <p:txBody>
          <a:bodyPr anchorCtr="0" anchor="t" bIns="74275" lIns="148575" spcFirstLastPara="1" rIns="148575" wrap="square" tIns="74275">
            <a:normAutofit/>
          </a:bodyPr>
          <a:lstStyle>
            <a:lvl1pPr indent="-228600" lvl="0" marL="457200" algn="l">
              <a:lnSpc>
                <a:spcPct val="90000"/>
              </a:lnSpc>
              <a:spcBef>
                <a:spcPts val="1600"/>
              </a:spcBef>
              <a:spcAft>
                <a:spcPts val="0"/>
              </a:spcAft>
              <a:buClr>
                <a:srgbClr val="888888"/>
              </a:buClr>
              <a:buSzPts val="3900"/>
              <a:buNone/>
              <a:defRPr sz="3900">
                <a:solidFill>
                  <a:srgbClr val="888888"/>
                </a:solidFill>
              </a:defRPr>
            </a:lvl1pPr>
            <a:lvl2pPr indent="-228600" lvl="1" marL="914400" algn="l">
              <a:lnSpc>
                <a:spcPct val="90000"/>
              </a:lnSpc>
              <a:spcBef>
                <a:spcPts val="800"/>
              </a:spcBef>
              <a:spcAft>
                <a:spcPts val="0"/>
              </a:spcAft>
              <a:buClr>
                <a:srgbClr val="888888"/>
              </a:buClr>
              <a:buSzPts val="3300"/>
              <a:buNone/>
              <a:defRPr sz="3300">
                <a:solidFill>
                  <a:srgbClr val="888888"/>
                </a:solidFill>
              </a:defRPr>
            </a:lvl2pPr>
            <a:lvl3pPr indent="-228600" lvl="2" marL="1371600" algn="l">
              <a:lnSpc>
                <a:spcPct val="90000"/>
              </a:lnSpc>
              <a:spcBef>
                <a:spcPts val="800"/>
              </a:spcBef>
              <a:spcAft>
                <a:spcPts val="0"/>
              </a:spcAft>
              <a:buClr>
                <a:srgbClr val="888888"/>
              </a:buClr>
              <a:buSzPts val="2900"/>
              <a:buNone/>
              <a:defRPr sz="2900">
                <a:solidFill>
                  <a:srgbClr val="888888"/>
                </a:solidFill>
              </a:defRPr>
            </a:lvl3pPr>
            <a:lvl4pPr indent="-228600" lvl="3" marL="1828800" algn="l">
              <a:lnSpc>
                <a:spcPct val="90000"/>
              </a:lnSpc>
              <a:spcBef>
                <a:spcPts val="800"/>
              </a:spcBef>
              <a:spcAft>
                <a:spcPts val="0"/>
              </a:spcAft>
              <a:buClr>
                <a:srgbClr val="888888"/>
              </a:buClr>
              <a:buSzPts val="2600"/>
              <a:buNone/>
              <a:defRPr sz="2600">
                <a:solidFill>
                  <a:srgbClr val="888888"/>
                </a:solidFill>
              </a:defRPr>
            </a:lvl4pPr>
            <a:lvl5pPr indent="-228600" lvl="4" marL="2286000" algn="l">
              <a:lnSpc>
                <a:spcPct val="90000"/>
              </a:lnSpc>
              <a:spcBef>
                <a:spcPts val="800"/>
              </a:spcBef>
              <a:spcAft>
                <a:spcPts val="0"/>
              </a:spcAft>
              <a:buClr>
                <a:srgbClr val="888888"/>
              </a:buClr>
              <a:buSzPts val="2600"/>
              <a:buNone/>
              <a:defRPr sz="2600">
                <a:solidFill>
                  <a:srgbClr val="888888"/>
                </a:solidFill>
              </a:defRPr>
            </a:lvl5pPr>
            <a:lvl6pPr indent="-228600" lvl="5" marL="2743200" algn="l">
              <a:lnSpc>
                <a:spcPct val="90000"/>
              </a:lnSpc>
              <a:spcBef>
                <a:spcPts val="800"/>
              </a:spcBef>
              <a:spcAft>
                <a:spcPts val="0"/>
              </a:spcAft>
              <a:buClr>
                <a:srgbClr val="888888"/>
              </a:buClr>
              <a:buSzPts val="2600"/>
              <a:buNone/>
              <a:defRPr sz="2600">
                <a:solidFill>
                  <a:srgbClr val="888888"/>
                </a:solidFill>
              </a:defRPr>
            </a:lvl6pPr>
            <a:lvl7pPr indent="-228600" lvl="6" marL="3200400" algn="l">
              <a:lnSpc>
                <a:spcPct val="90000"/>
              </a:lnSpc>
              <a:spcBef>
                <a:spcPts val="800"/>
              </a:spcBef>
              <a:spcAft>
                <a:spcPts val="0"/>
              </a:spcAft>
              <a:buClr>
                <a:srgbClr val="888888"/>
              </a:buClr>
              <a:buSzPts val="2600"/>
              <a:buNone/>
              <a:defRPr sz="2600">
                <a:solidFill>
                  <a:srgbClr val="888888"/>
                </a:solidFill>
              </a:defRPr>
            </a:lvl7pPr>
            <a:lvl8pPr indent="-228600" lvl="7" marL="3657600" algn="l">
              <a:lnSpc>
                <a:spcPct val="90000"/>
              </a:lnSpc>
              <a:spcBef>
                <a:spcPts val="800"/>
              </a:spcBef>
              <a:spcAft>
                <a:spcPts val="0"/>
              </a:spcAft>
              <a:buClr>
                <a:srgbClr val="888888"/>
              </a:buClr>
              <a:buSzPts val="2600"/>
              <a:buNone/>
              <a:defRPr sz="2600">
                <a:solidFill>
                  <a:srgbClr val="888888"/>
                </a:solidFill>
              </a:defRPr>
            </a:lvl8pPr>
            <a:lvl9pPr indent="-228600" lvl="8" marL="4114800" algn="l">
              <a:lnSpc>
                <a:spcPct val="90000"/>
              </a:lnSpc>
              <a:spcBef>
                <a:spcPts val="800"/>
              </a:spcBef>
              <a:spcAft>
                <a:spcPts val="0"/>
              </a:spcAft>
              <a:buClr>
                <a:srgbClr val="888888"/>
              </a:buClr>
              <a:buSzPts val="2600"/>
              <a:buNone/>
              <a:defRPr sz="2600">
                <a:solidFill>
                  <a:srgbClr val="888888"/>
                </a:solidFill>
              </a:defRPr>
            </a:lvl9pPr>
          </a:lstStyle>
          <a:p/>
        </p:txBody>
      </p:sp>
      <p:sp>
        <p:nvSpPr>
          <p:cNvPr id="34" name="Google Shape;34;p27"/>
          <p:cNvSpPr txBox="1"/>
          <p:nvPr>
            <p:ph idx="10" type="dt"/>
          </p:nvPr>
        </p:nvSpPr>
        <p:spPr>
          <a:xfrm>
            <a:off x="1414463" y="9534525"/>
            <a:ext cx="4629300" cy="547800"/>
          </a:xfrm>
          <a:prstGeom prst="rect">
            <a:avLst/>
          </a:prstGeom>
          <a:noFill/>
          <a:ln>
            <a:noFill/>
          </a:ln>
        </p:spPr>
        <p:txBody>
          <a:bodyPr anchorCtr="0" anchor="ctr" bIns="74275" lIns="148575" spcFirstLastPara="1" rIns="148575" wrap="square" tIns="74275">
            <a:noAutofit/>
          </a:bodyPr>
          <a:lstStyle>
            <a:lvl1pPr lvl="0" algn="l">
              <a:spcBef>
                <a:spcPts val="0"/>
              </a:spcBef>
              <a:spcAft>
                <a:spcPts val="0"/>
              </a:spcAft>
              <a:buSzPts val="2300"/>
              <a:buNone/>
              <a:defRPr/>
            </a:lvl1pPr>
            <a:lvl2pPr lvl="1" algn="l">
              <a:spcBef>
                <a:spcPts val="0"/>
              </a:spcBef>
              <a:spcAft>
                <a:spcPts val="0"/>
              </a:spcAft>
              <a:buSzPts val="2300"/>
              <a:buNone/>
              <a:defRPr/>
            </a:lvl2pPr>
            <a:lvl3pPr lvl="2" algn="l">
              <a:spcBef>
                <a:spcPts val="0"/>
              </a:spcBef>
              <a:spcAft>
                <a:spcPts val="0"/>
              </a:spcAft>
              <a:buSzPts val="2300"/>
              <a:buNone/>
              <a:defRPr/>
            </a:lvl3pPr>
            <a:lvl4pPr lvl="3" algn="l">
              <a:spcBef>
                <a:spcPts val="0"/>
              </a:spcBef>
              <a:spcAft>
                <a:spcPts val="0"/>
              </a:spcAft>
              <a:buSzPts val="2300"/>
              <a:buNone/>
              <a:defRPr/>
            </a:lvl4pPr>
            <a:lvl5pPr lvl="4" algn="l">
              <a:spcBef>
                <a:spcPts val="0"/>
              </a:spcBef>
              <a:spcAft>
                <a:spcPts val="0"/>
              </a:spcAft>
              <a:buSzPts val="2300"/>
              <a:buNone/>
              <a:defRPr/>
            </a:lvl5pPr>
            <a:lvl6pPr lvl="5" algn="l">
              <a:spcBef>
                <a:spcPts val="0"/>
              </a:spcBef>
              <a:spcAft>
                <a:spcPts val="0"/>
              </a:spcAft>
              <a:buSzPts val="2300"/>
              <a:buNone/>
              <a:defRPr/>
            </a:lvl6pPr>
            <a:lvl7pPr lvl="6" algn="l">
              <a:spcBef>
                <a:spcPts val="0"/>
              </a:spcBef>
              <a:spcAft>
                <a:spcPts val="0"/>
              </a:spcAft>
              <a:buSzPts val="2300"/>
              <a:buNone/>
              <a:defRPr/>
            </a:lvl7pPr>
            <a:lvl8pPr lvl="7" algn="l">
              <a:spcBef>
                <a:spcPts val="0"/>
              </a:spcBef>
              <a:spcAft>
                <a:spcPts val="0"/>
              </a:spcAft>
              <a:buSzPts val="2300"/>
              <a:buNone/>
              <a:defRPr/>
            </a:lvl8pPr>
            <a:lvl9pPr lvl="8" algn="l">
              <a:spcBef>
                <a:spcPts val="0"/>
              </a:spcBef>
              <a:spcAft>
                <a:spcPts val="0"/>
              </a:spcAft>
              <a:buSzPts val="2300"/>
              <a:buNone/>
              <a:defRPr/>
            </a:lvl9pPr>
          </a:lstStyle>
          <a:p/>
        </p:txBody>
      </p:sp>
      <p:sp>
        <p:nvSpPr>
          <p:cNvPr id="35" name="Google Shape;35;p27"/>
          <p:cNvSpPr txBox="1"/>
          <p:nvPr>
            <p:ph idx="11" type="ftr"/>
          </p:nvPr>
        </p:nvSpPr>
        <p:spPr>
          <a:xfrm>
            <a:off x="6815138" y="9534525"/>
            <a:ext cx="6943800" cy="547800"/>
          </a:xfrm>
          <a:prstGeom prst="rect">
            <a:avLst/>
          </a:prstGeom>
          <a:noFill/>
          <a:ln>
            <a:noFill/>
          </a:ln>
        </p:spPr>
        <p:txBody>
          <a:bodyPr anchorCtr="0" anchor="ctr" bIns="74275" lIns="148575" spcFirstLastPara="1" rIns="148575" wrap="square" tIns="74275">
            <a:noAutofit/>
          </a:bodyPr>
          <a:lstStyle>
            <a:lvl1pPr lvl="0" algn="ctr">
              <a:spcBef>
                <a:spcPts val="0"/>
              </a:spcBef>
              <a:spcAft>
                <a:spcPts val="0"/>
              </a:spcAft>
              <a:buSzPts val="2300"/>
              <a:buNone/>
              <a:defRPr/>
            </a:lvl1pPr>
            <a:lvl2pPr lvl="1" algn="l">
              <a:spcBef>
                <a:spcPts val="0"/>
              </a:spcBef>
              <a:spcAft>
                <a:spcPts val="0"/>
              </a:spcAft>
              <a:buSzPts val="2300"/>
              <a:buNone/>
              <a:defRPr/>
            </a:lvl2pPr>
            <a:lvl3pPr lvl="2" algn="l">
              <a:spcBef>
                <a:spcPts val="0"/>
              </a:spcBef>
              <a:spcAft>
                <a:spcPts val="0"/>
              </a:spcAft>
              <a:buSzPts val="2300"/>
              <a:buNone/>
              <a:defRPr/>
            </a:lvl3pPr>
            <a:lvl4pPr lvl="3" algn="l">
              <a:spcBef>
                <a:spcPts val="0"/>
              </a:spcBef>
              <a:spcAft>
                <a:spcPts val="0"/>
              </a:spcAft>
              <a:buSzPts val="2300"/>
              <a:buNone/>
              <a:defRPr/>
            </a:lvl4pPr>
            <a:lvl5pPr lvl="4" algn="l">
              <a:spcBef>
                <a:spcPts val="0"/>
              </a:spcBef>
              <a:spcAft>
                <a:spcPts val="0"/>
              </a:spcAft>
              <a:buSzPts val="2300"/>
              <a:buNone/>
              <a:defRPr/>
            </a:lvl5pPr>
            <a:lvl6pPr lvl="5" algn="l">
              <a:spcBef>
                <a:spcPts val="0"/>
              </a:spcBef>
              <a:spcAft>
                <a:spcPts val="0"/>
              </a:spcAft>
              <a:buSzPts val="2300"/>
              <a:buNone/>
              <a:defRPr/>
            </a:lvl6pPr>
            <a:lvl7pPr lvl="6" algn="l">
              <a:spcBef>
                <a:spcPts val="0"/>
              </a:spcBef>
              <a:spcAft>
                <a:spcPts val="0"/>
              </a:spcAft>
              <a:buSzPts val="2300"/>
              <a:buNone/>
              <a:defRPr/>
            </a:lvl7pPr>
            <a:lvl8pPr lvl="7" algn="l">
              <a:spcBef>
                <a:spcPts val="0"/>
              </a:spcBef>
              <a:spcAft>
                <a:spcPts val="0"/>
              </a:spcAft>
              <a:buSzPts val="2300"/>
              <a:buNone/>
              <a:defRPr/>
            </a:lvl8pPr>
            <a:lvl9pPr lvl="8" algn="l">
              <a:spcBef>
                <a:spcPts val="0"/>
              </a:spcBef>
              <a:spcAft>
                <a:spcPts val="0"/>
              </a:spcAft>
              <a:buSzPts val="2300"/>
              <a:buNone/>
              <a:defRPr/>
            </a:lvl9pPr>
          </a:lstStyle>
          <a:p/>
        </p:txBody>
      </p:sp>
      <p:sp>
        <p:nvSpPr>
          <p:cNvPr id="36" name="Google Shape;36;p27"/>
          <p:cNvSpPr txBox="1"/>
          <p:nvPr>
            <p:ph idx="12" type="sldNum"/>
          </p:nvPr>
        </p:nvSpPr>
        <p:spPr>
          <a:xfrm>
            <a:off x="14530388" y="9534525"/>
            <a:ext cx="4629300" cy="547800"/>
          </a:xfrm>
          <a:prstGeom prst="rect">
            <a:avLst/>
          </a:prstGeom>
          <a:noFill/>
          <a:ln>
            <a:noFill/>
          </a:ln>
        </p:spPr>
        <p:txBody>
          <a:bodyPr anchorCtr="0" anchor="ctr" bIns="74275" lIns="148575" spcFirstLastPara="1" rIns="148575" wrap="square" tIns="7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bg-BG"/>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7" name="Shape 37"/>
        <p:cNvGrpSpPr/>
        <p:nvPr/>
      </p:nvGrpSpPr>
      <p:grpSpPr>
        <a:xfrm>
          <a:off x="0" y="0"/>
          <a:ext cx="0" cy="0"/>
          <a:chOff x="0" y="0"/>
          <a:chExt cx="0" cy="0"/>
        </a:xfrm>
      </p:grpSpPr>
      <p:sp>
        <p:nvSpPr>
          <p:cNvPr id="38" name="Google Shape;38;p28"/>
          <p:cNvSpPr txBox="1"/>
          <p:nvPr>
            <p:ph type="title"/>
          </p:nvPr>
        </p:nvSpPr>
        <p:spPr>
          <a:xfrm>
            <a:off x="1414463" y="547688"/>
            <a:ext cx="17745000" cy="1988400"/>
          </a:xfrm>
          <a:prstGeom prst="rect">
            <a:avLst/>
          </a:prstGeom>
          <a:noFill/>
          <a:ln>
            <a:noFill/>
          </a:ln>
        </p:spPr>
        <p:txBody>
          <a:bodyPr anchorCtr="0" anchor="ctr" bIns="74275" lIns="148575" spcFirstLastPara="1" rIns="148575" wrap="square" tIns="74275">
            <a:normAutofit/>
          </a:bodyPr>
          <a:lstStyle>
            <a:lvl1pPr lvl="0" algn="l">
              <a:lnSpc>
                <a:spcPct val="90000"/>
              </a:lnSpc>
              <a:spcBef>
                <a:spcPts val="0"/>
              </a:spcBef>
              <a:spcAft>
                <a:spcPts val="0"/>
              </a:spcAft>
              <a:buClr>
                <a:schemeClr val="dk1"/>
              </a:buClr>
              <a:buSzPts val="2900"/>
              <a:buNone/>
              <a:defRPr/>
            </a:lvl1pPr>
            <a:lvl2pPr lvl="1">
              <a:spcBef>
                <a:spcPts val="0"/>
              </a:spcBef>
              <a:spcAft>
                <a:spcPts val="0"/>
              </a:spcAft>
              <a:buSzPts val="2300"/>
              <a:buNone/>
              <a:defRPr/>
            </a:lvl2pPr>
            <a:lvl3pPr lvl="2">
              <a:spcBef>
                <a:spcPts val="0"/>
              </a:spcBef>
              <a:spcAft>
                <a:spcPts val="0"/>
              </a:spcAft>
              <a:buSzPts val="2300"/>
              <a:buNone/>
              <a:defRPr/>
            </a:lvl3pPr>
            <a:lvl4pPr lvl="3">
              <a:spcBef>
                <a:spcPts val="0"/>
              </a:spcBef>
              <a:spcAft>
                <a:spcPts val="0"/>
              </a:spcAft>
              <a:buSzPts val="2300"/>
              <a:buNone/>
              <a:defRPr/>
            </a:lvl4pPr>
            <a:lvl5pPr lvl="4">
              <a:spcBef>
                <a:spcPts val="0"/>
              </a:spcBef>
              <a:spcAft>
                <a:spcPts val="0"/>
              </a:spcAft>
              <a:buSzPts val="2300"/>
              <a:buNone/>
              <a:defRPr/>
            </a:lvl5pPr>
            <a:lvl6pPr lvl="5">
              <a:spcBef>
                <a:spcPts val="0"/>
              </a:spcBef>
              <a:spcAft>
                <a:spcPts val="0"/>
              </a:spcAft>
              <a:buSzPts val="2300"/>
              <a:buNone/>
              <a:defRPr/>
            </a:lvl6pPr>
            <a:lvl7pPr lvl="6">
              <a:spcBef>
                <a:spcPts val="0"/>
              </a:spcBef>
              <a:spcAft>
                <a:spcPts val="0"/>
              </a:spcAft>
              <a:buSzPts val="2300"/>
              <a:buNone/>
              <a:defRPr/>
            </a:lvl7pPr>
            <a:lvl8pPr lvl="7">
              <a:spcBef>
                <a:spcPts val="0"/>
              </a:spcBef>
              <a:spcAft>
                <a:spcPts val="0"/>
              </a:spcAft>
              <a:buSzPts val="2300"/>
              <a:buNone/>
              <a:defRPr/>
            </a:lvl8pPr>
            <a:lvl9pPr lvl="8">
              <a:spcBef>
                <a:spcPts val="0"/>
              </a:spcBef>
              <a:spcAft>
                <a:spcPts val="0"/>
              </a:spcAft>
              <a:buSzPts val="2300"/>
              <a:buNone/>
              <a:defRPr/>
            </a:lvl9pPr>
          </a:lstStyle>
          <a:p/>
        </p:txBody>
      </p:sp>
      <p:sp>
        <p:nvSpPr>
          <p:cNvPr id="39" name="Google Shape;39;p28"/>
          <p:cNvSpPr txBox="1"/>
          <p:nvPr>
            <p:ph idx="1" type="body"/>
          </p:nvPr>
        </p:nvSpPr>
        <p:spPr>
          <a:xfrm>
            <a:off x="1414463" y="2738438"/>
            <a:ext cx="8744100" cy="6527100"/>
          </a:xfrm>
          <a:prstGeom prst="rect">
            <a:avLst/>
          </a:prstGeom>
          <a:noFill/>
          <a:ln>
            <a:noFill/>
          </a:ln>
        </p:spPr>
        <p:txBody>
          <a:bodyPr anchorCtr="0" anchor="t" bIns="74275" lIns="148575" spcFirstLastPara="1" rIns="148575" wrap="square" tIns="74275">
            <a:normAutofit/>
          </a:bodyPr>
          <a:lstStyle>
            <a:lvl1pPr indent="-412750" lvl="0" marL="457200" algn="l">
              <a:lnSpc>
                <a:spcPct val="90000"/>
              </a:lnSpc>
              <a:spcBef>
                <a:spcPts val="1600"/>
              </a:spcBef>
              <a:spcAft>
                <a:spcPts val="0"/>
              </a:spcAft>
              <a:buClr>
                <a:schemeClr val="dk1"/>
              </a:buClr>
              <a:buSzPts val="2900"/>
              <a:buChar char="•"/>
              <a:defRPr/>
            </a:lvl1pPr>
            <a:lvl2pPr indent="-412750" lvl="1" marL="914400" algn="l">
              <a:lnSpc>
                <a:spcPct val="90000"/>
              </a:lnSpc>
              <a:spcBef>
                <a:spcPts val="800"/>
              </a:spcBef>
              <a:spcAft>
                <a:spcPts val="0"/>
              </a:spcAft>
              <a:buClr>
                <a:schemeClr val="dk1"/>
              </a:buClr>
              <a:buSzPts val="2900"/>
              <a:buChar char="•"/>
              <a:defRPr/>
            </a:lvl2pPr>
            <a:lvl3pPr indent="-412750" lvl="2" marL="1371600" algn="l">
              <a:lnSpc>
                <a:spcPct val="90000"/>
              </a:lnSpc>
              <a:spcBef>
                <a:spcPts val="800"/>
              </a:spcBef>
              <a:spcAft>
                <a:spcPts val="0"/>
              </a:spcAft>
              <a:buClr>
                <a:schemeClr val="dk1"/>
              </a:buClr>
              <a:buSzPts val="2900"/>
              <a:buChar char="•"/>
              <a:defRPr/>
            </a:lvl3pPr>
            <a:lvl4pPr indent="-412750" lvl="3" marL="1828800" algn="l">
              <a:lnSpc>
                <a:spcPct val="90000"/>
              </a:lnSpc>
              <a:spcBef>
                <a:spcPts val="800"/>
              </a:spcBef>
              <a:spcAft>
                <a:spcPts val="0"/>
              </a:spcAft>
              <a:buClr>
                <a:schemeClr val="dk1"/>
              </a:buClr>
              <a:buSzPts val="2900"/>
              <a:buChar char="•"/>
              <a:defRPr/>
            </a:lvl4pPr>
            <a:lvl5pPr indent="-412750" lvl="4" marL="2286000" algn="l">
              <a:lnSpc>
                <a:spcPct val="90000"/>
              </a:lnSpc>
              <a:spcBef>
                <a:spcPts val="800"/>
              </a:spcBef>
              <a:spcAft>
                <a:spcPts val="0"/>
              </a:spcAft>
              <a:buClr>
                <a:schemeClr val="dk1"/>
              </a:buClr>
              <a:buSzPts val="2900"/>
              <a:buChar char="•"/>
              <a:defRPr/>
            </a:lvl5pPr>
            <a:lvl6pPr indent="-412750" lvl="5" marL="2743200" algn="l">
              <a:lnSpc>
                <a:spcPct val="90000"/>
              </a:lnSpc>
              <a:spcBef>
                <a:spcPts val="800"/>
              </a:spcBef>
              <a:spcAft>
                <a:spcPts val="0"/>
              </a:spcAft>
              <a:buClr>
                <a:schemeClr val="dk1"/>
              </a:buClr>
              <a:buSzPts val="2900"/>
              <a:buChar char="•"/>
              <a:defRPr/>
            </a:lvl6pPr>
            <a:lvl7pPr indent="-412750" lvl="6" marL="3200400" algn="l">
              <a:lnSpc>
                <a:spcPct val="90000"/>
              </a:lnSpc>
              <a:spcBef>
                <a:spcPts val="800"/>
              </a:spcBef>
              <a:spcAft>
                <a:spcPts val="0"/>
              </a:spcAft>
              <a:buClr>
                <a:schemeClr val="dk1"/>
              </a:buClr>
              <a:buSzPts val="2900"/>
              <a:buChar char="•"/>
              <a:defRPr/>
            </a:lvl7pPr>
            <a:lvl8pPr indent="-412750" lvl="7" marL="3657600" algn="l">
              <a:lnSpc>
                <a:spcPct val="90000"/>
              </a:lnSpc>
              <a:spcBef>
                <a:spcPts val="800"/>
              </a:spcBef>
              <a:spcAft>
                <a:spcPts val="0"/>
              </a:spcAft>
              <a:buClr>
                <a:schemeClr val="dk1"/>
              </a:buClr>
              <a:buSzPts val="2900"/>
              <a:buChar char="•"/>
              <a:defRPr/>
            </a:lvl8pPr>
            <a:lvl9pPr indent="-412750" lvl="8" marL="4114800" algn="l">
              <a:lnSpc>
                <a:spcPct val="90000"/>
              </a:lnSpc>
              <a:spcBef>
                <a:spcPts val="800"/>
              </a:spcBef>
              <a:spcAft>
                <a:spcPts val="0"/>
              </a:spcAft>
              <a:buClr>
                <a:schemeClr val="dk1"/>
              </a:buClr>
              <a:buSzPts val="2900"/>
              <a:buChar char="•"/>
              <a:defRPr/>
            </a:lvl9pPr>
          </a:lstStyle>
          <a:p/>
        </p:txBody>
      </p:sp>
      <p:sp>
        <p:nvSpPr>
          <p:cNvPr id="40" name="Google Shape;40;p28"/>
          <p:cNvSpPr txBox="1"/>
          <p:nvPr>
            <p:ph idx="2" type="body"/>
          </p:nvPr>
        </p:nvSpPr>
        <p:spPr>
          <a:xfrm>
            <a:off x="10415588" y="2738438"/>
            <a:ext cx="8744100" cy="6527100"/>
          </a:xfrm>
          <a:prstGeom prst="rect">
            <a:avLst/>
          </a:prstGeom>
          <a:noFill/>
          <a:ln>
            <a:noFill/>
          </a:ln>
        </p:spPr>
        <p:txBody>
          <a:bodyPr anchorCtr="0" anchor="t" bIns="74275" lIns="148575" spcFirstLastPara="1" rIns="148575" wrap="square" tIns="74275">
            <a:normAutofit/>
          </a:bodyPr>
          <a:lstStyle>
            <a:lvl1pPr indent="-412750" lvl="0" marL="457200" algn="l">
              <a:lnSpc>
                <a:spcPct val="90000"/>
              </a:lnSpc>
              <a:spcBef>
                <a:spcPts val="1600"/>
              </a:spcBef>
              <a:spcAft>
                <a:spcPts val="0"/>
              </a:spcAft>
              <a:buClr>
                <a:schemeClr val="dk1"/>
              </a:buClr>
              <a:buSzPts val="2900"/>
              <a:buChar char="•"/>
              <a:defRPr/>
            </a:lvl1pPr>
            <a:lvl2pPr indent="-412750" lvl="1" marL="914400" algn="l">
              <a:lnSpc>
                <a:spcPct val="90000"/>
              </a:lnSpc>
              <a:spcBef>
                <a:spcPts val="800"/>
              </a:spcBef>
              <a:spcAft>
                <a:spcPts val="0"/>
              </a:spcAft>
              <a:buClr>
                <a:schemeClr val="dk1"/>
              </a:buClr>
              <a:buSzPts val="2900"/>
              <a:buChar char="•"/>
              <a:defRPr/>
            </a:lvl2pPr>
            <a:lvl3pPr indent="-412750" lvl="2" marL="1371600" algn="l">
              <a:lnSpc>
                <a:spcPct val="90000"/>
              </a:lnSpc>
              <a:spcBef>
                <a:spcPts val="800"/>
              </a:spcBef>
              <a:spcAft>
                <a:spcPts val="0"/>
              </a:spcAft>
              <a:buClr>
                <a:schemeClr val="dk1"/>
              </a:buClr>
              <a:buSzPts val="2900"/>
              <a:buChar char="•"/>
              <a:defRPr/>
            </a:lvl3pPr>
            <a:lvl4pPr indent="-412750" lvl="3" marL="1828800" algn="l">
              <a:lnSpc>
                <a:spcPct val="90000"/>
              </a:lnSpc>
              <a:spcBef>
                <a:spcPts val="800"/>
              </a:spcBef>
              <a:spcAft>
                <a:spcPts val="0"/>
              </a:spcAft>
              <a:buClr>
                <a:schemeClr val="dk1"/>
              </a:buClr>
              <a:buSzPts val="2900"/>
              <a:buChar char="•"/>
              <a:defRPr/>
            </a:lvl4pPr>
            <a:lvl5pPr indent="-412750" lvl="4" marL="2286000" algn="l">
              <a:lnSpc>
                <a:spcPct val="90000"/>
              </a:lnSpc>
              <a:spcBef>
                <a:spcPts val="800"/>
              </a:spcBef>
              <a:spcAft>
                <a:spcPts val="0"/>
              </a:spcAft>
              <a:buClr>
                <a:schemeClr val="dk1"/>
              </a:buClr>
              <a:buSzPts val="2900"/>
              <a:buChar char="•"/>
              <a:defRPr/>
            </a:lvl5pPr>
            <a:lvl6pPr indent="-412750" lvl="5" marL="2743200" algn="l">
              <a:lnSpc>
                <a:spcPct val="90000"/>
              </a:lnSpc>
              <a:spcBef>
                <a:spcPts val="800"/>
              </a:spcBef>
              <a:spcAft>
                <a:spcPts val="0"/>
              </a:spcAft>
              <a:buClr>
                <a:schemeClr val="dk1"/>
              </a:buClr>
              <a:buSzPts val="2900"/>
              <a:buChar char="•"/>
              <a:defRPr/>
            </a:lvl6pPr>
            <a:lvl7pPr indent="-412750" lvl="6" marL="3200400" algn="l">
              <a:lnSpc>
                <a:spcPct val="90000"/>
              </a:lnSpc>
              <a:spcBef>
                <a:spcPts val="800"/>
              </a:spcBef>
              <a:spcAft>
                <a:spcPts val="0"/>
              </a:spcAft>
              <a:buClr>
                <a:schemeClr val="dk1"/>
              </a:buClr>
              <a:buSzPts val="2900"/>
              <a:buChar char="•"/>
              <a:defRPr/>
            </a:lvl7pPr>
            <a:lvl8pPr indent="-412750" lvl="7" marL="3657600" algn="l">
              <a:lnSpc>
                <a:spcPct val="90000"/>
              </a:lnSpc>
              <a:spcBef>
                <a:spcPts val="800"/>
              </a:spcBef>
              <a:spcAft>
                <a:spcPts val="0"/>
              </a:spcAft>
              <a:buClr>
                <a:schemeClr val="dk1"/>
              </a:buClr>
              <a:buSzPts val="2900"/>
              <a:buChar char="•"/>
              <a:defRPr/>
            </a:lvl8pPr>
            <a:lvl9pPr indent="-412750" lvl="8" marL="4114800" algn="l">
              <a:lnSpc>
                <a:spcPct val="90000"/>
              </a:lnSpc>
              <a:spcBef>
                <a:spcPts val="800"/>
              </a:spcBef>
              <a:spcAft>
                <a:spcPts val="0"/>
              </a:spcAft>
              <a:buClr>
                <a:schemeClr val="dk1"/>
              </a:buClr>
              <a:buSzPts val="2900"/>
              <a:buChar char="•"/>
              <a:defRPr/>
            </a:lvl9pPr>
          </a:lstStyle>
          <a:p/>
        </p:txBody>
      </p:sp>
      <p:sp>
        <p:nvSpPr>
          <p:cNvPr id="41" name="Google Shape;41;p28"/>
          <p:cNvSpPr txBox="1"/>
          <p:nvPr>
            <p:ph idx="10" type="dt"/>
          </p:nvPr>
        </p:nvSpPr>
        <p:spPr>
          <a:xfrm>
            <a:off x="1414463" y="9534525"/>
            <a:ext cx="4629300" cy="547800"/>
          </a:xfrm>
          <a:prstGeom prst="rect">
            <a:avLst/>
          </a:prstGeom>
          <a:noFill/>
          <a:ln>
            <a:noFill/>
          </a:ln>
        </p:spPr>
        <p:txBody>
          <a:bodyPr anchorCtr="0" anchor="ctr" bIns="74275" lIns="148575" spcFirstLastPara="1" rIns="148575" wrap="square" tIns="74275">
            <a:noAutofit/>
          </a:bodyPr>
          <a:lstStyle>
            <a:lvl1pPr lvl="0" algn="l">
              <a:spcBef>
                <a:spcPts val="0"/>
              </a:spcBef>
              <a:spcAft>
                <a:spcPts val="0"/>
              </a:spcAft>
              <a:buSzPts val="2300"/>
              <a:buNone/>
              <a:defRPr/>
            </a:lvl1pPr>
            <a:lvl2pPr lvl="1" algn="l">
              <a:spcBef>
                <a:spcPts val="0"/>
              </a:spcBef>
              <a:spcAft>
                <a:spcPts val="0"/>
              </a:spcAft>
              <a:buSzPts val="2300"/>
              <a:buNone/>
              <a:defRPr/>
            </a:lvl2pPr>
            <a:lvl3pPr lvl="2" algn="l">
              <a:spcBef>
                <a:spcPts val="0"/>
              </a:spcBef>
              <a:spcAft>
                <a:spcPts val="0"/>
              </a:spcAft>
              <a:buSzPts val="2300"/>
              <a:buNone/>
              <a:defRPr/>
            </a:lvl3pPr>
            <a:lvl4pPr lvl="3" algn="l">
              <a:spcBef>
                <a:spcPts val="0"/>
              </a:spcBef>
              <a:spcAft>
                <a:spcPts val="0"/>
              </a:spcAft>
              <a:buSzPts val="2300"/>
              <a:buNone/>
              <a:defRPr/>
            </a:lvl4pPr>
            <a:lvl5pPr lvl="4" algn="l">
              <a:spcBef>
                <a:spcPts val="0"/>
              </a:spcBef>
              <a:spcAft>
                <a:spcPts val="0"/>
              </a:spcAft>
              <a:buSzPts val="2300"/>
              <a:buNone/>
              <a:defRPr/>
            </a:lvl5pPr>
            <a:lvl6pPr lvl="5" algn="l">
              <a:spcBef>
                <a:spcPts val="0"/>
              </a:spcBef>
              <a:spcAft>
                <a:spcPts val="0"/>
              </a:spcAft>
              <a:buSzPts val="2300"/>
              <a:buNone/>
              <a:defRPr/>
            </a:lvl6pPr>
            <a:lvl7pPr lvl="6" algn="l">
              <a:spcBef>
                <a:spcPts val="0"/>
              </a:spcBef>
              <a:spcAft>
                <a:spcPts val="0"/>
              </a:spcAft>
              <a:buSzPts val="2300"/>
              <a:buNone/>
              <a:defRPr/>
            </a:lvl7pPr>
            <a:lvl8pPr lvl="7" algn="l">
              <a:spcBef>
                <a:spcPts val="0"/>
              </a:spcBef>
              <a:spcAft>
                <a:spcPts val="0"/>
              </a:spcAft>
              <a:buSzPts val="2300"/>
              <a:buNone/>
              <a:defRPr/>
            </a:lvl8pPr>
            <a:lvl9pPr lvl="8" algn="l">
              <a:spcBef>
                <a:spcPts val="0"/>
              </a:spcBef>
              <a:spcAft>
                <a:spcPts val="0"/>
              </a:spcAft>
              <a:buSzPts val="2300"/>
              <a:buNone/>
              <a:defRPr/>
            </a:lvl9pPr>
          </a:lstStyle>
          <a:p/>
        </p:txBody>
      </p:sp>
      <p:sp>
        <p:nvSpPr>
          <p:cNvPr id="42" name="Google Shape;42;p28"/>
          <p:cNvSpPr txBox="1"/>
          <p:nvPr>
            <p:ph idx="11" type="ftr"/>
          </p:nvPr>
        </p:nvSpPr>
        <p:spPr>
          <a:xfrm>
            <a:off x="6815138" y="9534525"/>
            <a:ext cx="6943800" cy="547800"/>
          </a:xfrm>
          <a:prstGeom prst="rect">
            <a:avLst/>
          </a:prstGeom>
          <a:noFill/>
          <a:ln>
            <a:noFill/>
          </a:ln>
        </p:spPr>
        <p:txBody>
          <a:bodyPr anchorCtr="0" anchor="ctr" bIns="74275" lIns="148575" spcFirstLastPara="1" rIns="148575" wrap="square" tIns="74275">
            <a:noAutofit/>
          </a:bodyPr>
          <a:lstStyle>
            <a:lvl1pPr lvl="0" algn="ctr">
              <a:spcBef>
                <a:spcPts val="0"/>
              </a:spcBef>
              <a:spcAft>
                <a:spcPts val="0"/>
              </a:spcAft>
              <a:buSzPts val="2300"/>
              <a:buNone/>
              <a:defRPr/>
            </a:lvl1pPr>
            <a:lvl2pPr lvl="1" algn="l">
              <a:spcBef>
                <a:spcPts val="0"/>
              </a:spcBef>
              <a:spcAft>
                <a:spcPts val="0"/>
              </a:spcAft>
              <a:buSzPts val="2300"/>
              <a:buNone/>
              <a:defRPr/>
            </a:lvl2pPr>
            <a:lvl3pPr lvl="2" algn="l">
              <a:spcBef>
                <a:spcPts val="0"/>
              </a:spcBef>
              <a:spcAft>
                <a:spcPts val="0"/>
              </a:spcAft>
              <a:buSzPts val="2300"/>
              <a:buNone/>
              <a:defRPr/>
            </a:lvl3pPr>
            <a:lvl4pPr lvl="3" algn="l">
              <a:spcBef>
                <a:spcPts val="0"/>
              </a:spcBef>
              <a:spcAft>
                <a:spcPts val="0"/>
              </a:spcAft>
              <a:buSzPts val="2300"/>
              <a:buNone/>
              <a:defRPr/>
            </a:lvl4pPr>
            <a:lvl5pPr lvl="4" algn="l">
              <a:spcBef>
                <a:spcPts val="0"/>
              </a:spcBef>
              <a:spcAft>
                <a:spcPts val="0"/>
              </a:spcAft>
              <a:buSzPts val="2300"/>
              <a:buNone/>
              <a:defRPr/>
            </a:lvl5pPr>
            <a:lvl6pPr lvl="5" algn="l">
              <a:spcBef>
                <a:spcPts val="0"/>
              </a:spcBef>
              <a:spcAft>
                <a:spcPts val="0"/>
              </a:spcAft>
              <a:buSzPts val="2300"/>
              <a:buNone/>
              <a:defRPr/>
            </a:lvl6pPr>
            <a:lvl7pPr lvl="6" algn="l">
              <a:spcBef>
                <a:spcPts val="0"/>
              </a:spcBef>
              <a:spcAft>
                <a:spcPts val="0"/>
              </a:spcAft>
              <a:buSzPts val="2300"/>
              <a:buNone/>
              <a:defRPr/>
            </a:lvl7pPr>
            <a:lvl8pPr lvl="7" algn="l">
              <a:spcBef>
                <a:spcPts val="0"/>
              </a:spcBef>
              <a:spcAft>
                <a:spcPts val="0"/>
              </a:spcAft>
              <a:buSzPts val="2300"/>
              <a:buNone/>
              <a:defRPr/>
            </a:lvl8pPr>
            <a:lvl9pPr lvl="8" algn="l">
              <a:spcBef>
                <a:spcPts val="0"/>
              </a:spcBef>
              <a:spcAft>
                <a:spcPts val="0"/>
              </a:spcAft>
              <a:buSzPts val="2300"/>
              <a:buNone/>
              <a:defRPr/>
            </a:lvl9pPr>
          </a:lstStyle>
          <a:p/>
        </p:txBody>
      </p:sp>
      <p:sp>
        <p:nvSpPr>
          <p:cNvPr id="43" name="Google Shape;43;p28"/>
          <p:cNvSpPr txBox="1"/>
          <p:nvPr>
            <p:ph idx="12" type="sldNum"/>
          </p:nvPr>
        </p:nvSpPr>
        <p:spPr>
          <a:xfrm>
            <a:off x="14530388" y="9534525"/>
            <a:ext cx="4629300" cy="547800"/>
          </a:xfrm>
          <a:prstGeom prst="rect">
            <a:avLst/>
          </a:prstGeom>
          <a:noFill/>
          <a:ln>
            <a:noFill/>
          </a:ln>
        </p:spPr>
        <p:txBody>
          <a:bodyPr anchorCtr="0" anchor="ctr" bIns="74275" lIns="148575" spcFirstLastPara="1" rIns="148575" wrap="square" tIns="7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bg-BG"/>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4" name="Shape 44"/>
        <p:cNvGrpSpPr/>
        <p:nvPr/>
      </p:nvGrpSpPr>
      <p:grpSpPr>
        <a:xfrm>
          <a:off x="0" y="0"/>
          <a:ext cx="0" cy="0"/>
          <a:chOff x="0" y="0"/>
          <a:chExt cx="0" cy="0"/>
        </a:xfrm>
      </p:grpSpPr>
      <p:sp>
        <p:nvSpPr>
          <p:cNvPr id="45" name="Google Shape;45;p29"/>
          <p:cNvSpPr txBox="1"/>
          <p:nvPr>
            <p:ph type="title"/>
          </p:nvPr>
        </p:nvSpPr>
        <p:spPr>
          <a:xfrm>
            <a:off x="1417142" y="547688"/>
            <a:ext cx="17745000" cy="1988400"/>
          </a:xfrm>
          <a:prstGeom prst="rect">
            <a:avLst/>
          </a:prstGeom>
          <a:noFill/>
          <a:ln>
            <a:noFill/>
          </a:ln>
        </p:spPr>
        <p:txBody>
          <a:bodyPr anchorCtr="0" anchor="ctr" bIns="74275" lIns="148575" spcFirstLastPara="1" rIns="148575" wrap="square" tIns="74275">
            <a:normAutofit/>
          </a:bodyPr>
          <a:lstStyle>
            <a:lvl1pPr lvl="0" algn="l">
              <a:lnSpc>
                <a:spcPct val="90000"/>
              </a:lnSpc>
              <a:spcBef>
                <a:spcPts val="0"/>
              </a:spcBef>
              <a:spcAft>
                <a:spcPts val="0"/>
              </a:spcAft>
              <a:buClr>
                <a:schemeClr val="dk1"/>
              </a:buClr>
              <a:buSzPts val="2900"/>
              <a:buNone/>
              <a:defRPr/>
            </a:lvl1pPr>
            <a:lvl2pPr lvl="1">
              <a:spcBef>
                <a:spcPts val="0"/>
              </a:spcBef>
              <a:spcAft>
                <a:spcPts val="0"/>
              </a:spcAft>
              <a:buSzPts val="2300"/>
              <a:buNone/>
              <a:defRPr/>
            </a:lvl2pPr>
            <a:lvl3pPr lvl="2">
              <a:spcBef>
                <a:spcPts val="0"/>
              </a:spcBef>
              <a:spcAft>
                <a:spcPts val="0"/>
              </a:spcAft>
              <a:buSzPts val="2300"/>
              <a:buNone/>
              <a:defRPr/>
            </a:lvl3pPr>
            <a:lvl4pPr lvl="3">
              <a:spcBef>
                <a:spcPts val="0"/>
              </a:spcBef>
              <a:spcAft>
                <a:spcPts val="0"/>
              </a:spcAft>
              <a:buSzPts val="2300"/>
              <a:buNone/>
              <a:defRPr/>
            </a:lvl4pPr>
            <a:lvl5pPr lvl="4">
              <a:spcBef>
                <a:spcPts val="0"/>
              </a:spcBef>
              <a:spcAft>
                <a:spcPts val="0"/>
              </a:spcAft>
              <a:buSzPts val="2300"/>
              <a:buNone/>
              <a:defRPr/>
            </a:lvl5pPr>
            <a:lvl6pPr lvl="5">
              <a:spcBef>
                <a:spcPts val="0"/>
              </a:spcBef>
              <a:spcAft>
                <a:spcPts val="0"/>
              </a:spcAft>
              <a:buSzPts val="2300"/>
              <a:buNone/>
              <a:defRPr/>
            </a:lvl6pPr>
            <a:lvl7pPr lvl="6">
              <a:spcBef>
                <a:spcPts val="0"/>
              </a:spcBef>
              <a:spcAft>
                <a:spcPts val="0"/>
              </a:spcAft>
              <a:buSzPts val="2300"/>
              <a:buNone/>
              <a:defRPr/>
            </a:lvl7pPr>
            <a:lvl8pPr lvl="7">
              <a:spcBef>
                <a:spcPts val="0"/>
              </a:spcBef>
              <a:spcAft>
                <a:spcPts val="0"/>
              </a:spcAft>
              <a:buSzPts val="2300"/>
              <a:buNone/>
              <a:defRPr/>
            </a:lvl8pPr>
            <a:lvl9pPr lvl="8">
              <a:spcBef>
                <a:spcPts val="0"/>
              </a:spcBef>
              <a:spcAft>
                <a:spcPts val="0"/>
              </a:spcAft>
              <a:buSzPts val="2300"/>
              <a:buNone/>
              <a:defRPr/>
            </a:lvl9pPr>
          </a:lstStyle>
          <a:p/>
        </p:txBody>
      </p:sp>
      <p:sp>
        <p:nvSpPr>
          <p:cNvPr id="46" name="Google Shape;46;p29"/>
          <p:cNvSpPr txBox="1"/>
          <p:nvPr>
            <p:ph idx="1" type="body"/>
          </p:nvPr>
        </p:nvSpPr>
        <p:spPr>
          <a:xfrm>
            <a:off x="1417142" y="2521745"/>
            <a:ext cx="8703900" cy="1236000"/>
          </a:xfrm>
          <a:prstGeom prst="rect">
            <a:avLst/>
          </a:prstGeom>
          <a:noFill/>
          <a:ln>
            <a:noFill/>
          </a:ln>
        </p:spPr>
        <p:txBody>
          <a:bodyPr anchorCtr="0" anchor="b" bIns="74275" lIns="148575" spcFirstLastPara="1" rIns="148575" wrap="square" tIns="74275">
            <a:normAutofit/>
          </a:bodyPr>
          <a:lstStyle>
            <a:lvl1pPr indent="-228600" lvl="0" marL="457200" algn="l">
              <a:lnSpc>
                <a:spcPct val="90000"/>
              </a:lnSpc>
              <a:spcBef>
                <a:spcPts val="1600"/>
              </a:spcBef>
              <a:spcAft>
                <a:spcPts val="0"/>
              </a:spcAft>
              <a:buClr>
                <a:schemeClr val="dk1"/>
              </a:buClr>
              <a:buSzPts val="3900"/>
              <a:buNone/>
              <a:defRPr b="1" sz="3900"/>
            </a:lvl1pPr>
            <a:lvl2pPr indent="-228600" lvl="1" marL="914400" algn="l">
              <a:lnSpc>
                <a:spcPct val="90000"/>
              </a:lnSpc>
              <a:spcBef>
                <a:spcPts val="800"/>
              </a:spcBef>
              <a:spcAft>
                <a:spcPts val="0"/>
              </a:spcAft>
              <a:buClr>
                <a:schemeClr val="dk1"/>
              </a:buClr>
              <a:buSzPts val="3300"/>
              <a:buNone/>
              <a:defRPr b="1" sz="3300"/>
            </a:lvl2pPr>
            <a:lvl3pPr indent="-228600" lvl="2" marL="1371600" algn="l">
              <a:lnSpc>
                <a:spcPct val="90000"/>
              </a:lnSpc>
              <a:spcBef>
                <a:spcPts val="800"/>
              </a:spcBef>
              <a:spcAft>
                <a:spcPts val="0"/>
              </a:spcAft>
              <a:buClr>
                <a:schemeClr val="dk1"/>
              </a:buClr>
              <a:buSzPts val="2900"/>
              <a:buNone/>
              <a:defRPr b="1" sz="2900"/>
            </a:lvl3pPr>
            <a:lvl4pPr indent="-228600" lvl="3" marL="1828800" algn="l">
              <a:lnSpc>
                <a:spcPct val="90000"/>
              </a:lnSpc>
              <a:spcBef>
                <a:spcPts val="800"/>
              </a:spcBef>
              <a:spcAft>
                <a:spcPts val="0"/>
              </a:spcAft>
              <a:buClr>
                <a:schemeClr val="dk1"/>
              </a:buClr>
              <a:buSzPts val="2600"/>
              <a:buNone/>
              <a:defRPr b="1" sz="2600"/>
            </a:lvl4pPr>
            <a:lvl5pPr indent="-228600" lvl="4" marL="2286000" algn="l">
              <a:lnSpc>
                <a:spcPct val="90000"/>
              </a:lnSpc>
              <a:spcBef>
                <a:spcPts val="800"/>
              </a:spcBef>
              <a:spcAft>
                <a:spcPts val="0"/>
              </a:spcAft>
              <a:buClr>
                <a:schemeClr val="dk1"/>
              </a:buClr>
              <a:buSzPts val="2600"/>
              <a:buNone/>
              <a:defRPr b="1" sz="2600"/>
            </a:lvl5pPr>
            <a:lvl6pPr indent="-228600" lvl="5" marL="2743200" algn="l">
              <a:lnSpc>
                <a:spcPct val="90000"/>
              </a:lnSpc>
              <a:spcBef>
                <a:spcPts val="800"/>
              </a:spcBef>
              <a:spcAft>
                <a:spcPts val="0"/>
              </a:spcAft>
              <a:buClr>
                <a:schemeClr val="dk1"/>
              </a:buClr>
              <a:buSzPts val="2600"/>
              <a:buNone/>
              <a:defRPr b="1" sz="2600"/>
            </a:lvl6pPr>
            <a:lvl7pPr indent="-228600" lvl="6" marL="3200400" algn="l">
              <a:lnSpc>
                <a:spcPct val="90000"/>
              </a:lnSpc>
              <a:spcBef>
                <a:spcPts val="800"/>
              </a:spcBef>
              <a:spcAft>
                <a:spcPts val="0"/>
              </a:spcAft>
              <a:buClr>
                <a:schemeClr val="dk1"/>
              </a:buClr>
              <a:buSzPts val="2600"/>
              <a:buNone/>
              <a:defRPr b="1" sz="2600"/>
            </a:lvl7pPr>
            <a:lvl8pPr indent="-228600" lvl="7" marL="3657600" algn="l">
              <a:lnSpc>
                <a:spcPct val="90000"/>
              </a:lnSpc>
              <a:spcBef>
                <a:spcPts val="800"/>
              </a:spcBef>
              <a:spcAft>
                <a:spcPts val="0"/>
              </a:spcAft>
              <a:buClr>
                <a:schemeClr val="dk1"/>
              </a:buClr>
              <a:buSzPts val="2600"/>
              <a:buNone/>
              <a:defRPr b="1" sz="2600"/>
            </a:lvl8pPr>
            <a:lvl9pPr indent="-228600" lvl="8" marL="4114800" algn="l">
              <a:lnSpc>
                <a:spcPct val="90000"/>
              </a:lnSpc>
              <a:spcBef>
                <a:spcPts val="800"/>
              </a:spcBef>
              <a:spcAft>
                <a:spcPts val="0"/>
              </a:spcAft>
              <a:buClr>
                <a:schemeClr val="dk1"/>
              </a:buClr>
              <a:buSzPts val="2600"/>
              <a:buNone/>
              <a:defRPr b="1" sz="2600"/>
            </a:lvl9pPr>
          </a:lstStyle>
          <a:p/>
        </p:txBody>
      </p:sp>
      <p:sp>
        <p:nvSpPr>
          <p:cNvPr id="47" name="Google Shape;47;p29"/>
          <p:cNvSpPr txBox="1"/>
          <p:nvPr>
            <p:ph idx="2" type="body"/>
          </p:nvPr>
        </p:nvSpPr>
        <p:spPr>
          <a:xfrm>
            <a:off x="1417142" y="3757613"/>
            <a:ext cx="8703900" cy="5526900"/>
          </a:xfrm>
          <a:prstGeom prst="rect">
            <a:avLst/>
          </a:prstGeom>
          <a:noFill/>
          <a:ln>
            <a:noFill/>
          </a:ln>
        </p:spPr>
        <p:txBody>
          <a:bodyPr anchorCtr="0" anchor="t" bIns="74275" lIns="148575" spcFirstLastPara="1" rIns="148575" wrap="square" tIns="74275">
            <a:normAutofit/>
          </a:bodyPr>
          <a:lstStyle>
            <a:lvl1pPr indent="-412750" lvl="0" marL="457200" algn="l">
              <a:lnSpc>
                <a:spcPct val="90000"/>
              </a:lnSpc>
              <a:spcBef>
                <a:spcPts val="1600"/>
              </a:spcBef>
              <a:spcAft>
                <a:spcPts val="0"/>
              </a:spcAft>
              <a:buClr>
                <a:schemeClr val="dk1"/>
              </a:buClr>
              <a:buSzPts val="2900"/>
              <a:buChar char="•"/>
              <a:defRPr/>
            </a:lvl1pPr>
            <a:lvl2pPr indent="-412750" lvl="1" marL="914400" algn="l">
              <a:lnSpc>
                <a:spcPct val="90000"/>
              </a:lnSpc>
              <a:spcBef>
                <a:spcPts val="800"/>
              </a:spcBef>
              <a:spcAft>
                <a:spcPts val="0"/>
              </a:spcAft>
              <a:buClr>
                <a:schemeClr val="dk1"/>
              </a:buClr>
              <a:buSzPts val="2900"/>
              <a:buChar char="•"/>
              <a:defRPr/>
            </a:lvl2pPr>
            <a:lvl3pPr indent="-412750" lvl="2" marL="1371600" algn="l">
              <a:lnSpc>
                <a:spcPct val="90000"/>
              </a:lnSpc>
              <a:spcBef>
                <a:spcPts val="800"/>
              </a:spcBef>
              <a:spcAft>
                <a:spcPts val="0"/>
              </a:spcAft>
              <a:buClr>
                <a:schemeClr val="dk1"/>
              </a:buClr>
              <a:buSzPts val="2900"/>
              <a:buChar char="•"/>
              <a:defRPr/>
            </a:lvl3pPr>
            <a:lvl4pPr indent="-412750" lvl="3" marL="1828800" algn="l">
              <a:lnSpc>
                <a:spcPct val="90000"/>
              </a:lnSpc>
              <a:spcBef>
                <a:spcPts val="800"/>
              </a:spcBef>
              <a:spcAft>
                <a:spcPts val="0"/>
              </a:spcAft>
              <a:buClr>
                <a:schemeClr val="dk1"/>
              </a:buClr>
              <a:buSzPts val="2900"/>
              <a:buChar char="•"/>
              <a:defRPr/>
            </a:lvl4pPr>
            <a:lvl5pPr indent="-412750" lvl="4" marL="2286000" algn="l">
              <a:lnSpc>
                <a:spcPct val="90000"/>
              </a:lnSpc>
              <a:spcBef>
                <a:spcPts val="800"/>
              </a:spcBef>
              <a:spcAft>
                <a:spcPts val="0"/>
              </a:spcAft>
              <a:buClr>
                <a:schemeClr val="dk1"/>
              </a:buClr>
              <a:buSzPts val="2900"/>
              <a:buChar char="•"/>
              <a:defRPr/>
            </a:lvl5pPr>
            <a:lvl6pPr indent="-412750" lvl="5" marL="2743200" algn="l">
              <a:lnSpc>
                <a:spcPct val="90000"/>
              </a:lnSpc>
              <a:spcBef>
                <a:spcPts val="800"/>
              </a:spcBef>
              <a:spcAft>
                <a:spcPts val="0"/>
              </a:spcAft>
              <a:buClr>
                <a:schemeClr val="dk1"/>
              </a:buClr>
              <a:buSzPts val="2900"/>
              <a:buChar char="•"/>
              <a:defRPr/>
            </a:lvl6pPr>
            <a:lvl7pPr indent="-412750" lvl="6" marL="3200400" algn="l">
              <a:lnSpc>
                <a:spcPct val="90000"/>
              </a:lnSpc>
              <a:spcBef>
                <a:spcPts val="800"/>
              </a:spcBef>
              <a:spcAft>
                <a:spcPts val="0"/>
              </a:spcAft>
              <a:buClr>
                <a:schemeClr val="dk1"/>
              </a:buClr>
              <a:buSzPts val="2900"/>
              <a:buChar char="•"/>
              <a:defRPr/>
            </a:lvl7pPr>
            <a:lvl8pPr indent="-412750" lvl="7" marL="3657600" algn="l">
              <a:lnSpc>
                <a:spcPct val="90000"/>
              </a:lnSpc>
              <a:spcBef>
                <a:spcPts val="800"/>
              </a:spcBef>
              <a:spcAft>
                <a:spcPts val="0"/>
              </a:spcAft>
              <a:buClr>
                <a:schemeClr val="dk1"/>
              </a:buClr>
              <a:buSzPts val="2900"/>
              <a:buChar char="•"/>
              <a:defRPr/>
            </a:lvl8pPr>
            <a:lvl9pPr indent="-412750" lvl="8" marL="4114800" algn="l">
              <a:lnSpc>
                <a:spcPct val="90000"/>
              </a:lnSpc>
              <a:spcBef>
                <a:spcPts val="800"/>
              </a:spcBef>
              <a:spcAft>
                <a:spcPts val="0"/>
              </a:spcAft>
              <a:buClr>
                <a:schemeClr val="dk1"/>
              </a:buClr>
              <a:buSzPts val="2900"/>
              <a:buChar char="•"/>
              <a:defRPr/>
            </a:lvl9pPr>
          </a:lstStyle>
          <a:p/>
        </p:txBody>
      </p:sp>
      <p:sp>
        <p:nvSpPr>
          <p:cNvPr id="48" name="Google Shape;48;p29"/>
          <p:cNvSpPr txBox="1"/>
          <p:nvPr>
            <p:ph idx="3" type="body"/>
          </p:nvPr>
        </p:nvSpPr>
        <p:spPr>
          <a:xfrm>
            <a:off x="10415588" y="2521745"/>
            <a:ext cx="8746500" cy="1236000"/>
          </a:xfrm>
          <a:prstGeom prst="rect">
            <a:avLst/>
          </a:prstGeom>
          <a:noFill/>
          <a:ln>
            <a:noFill/>
          </a:ln>
        </p:spPr>
        <p:txBody>
          <a:bodyPr anchorCtr="0" anchor="b" bIns="74275" lIns="148575" spcFirstLastPara="1" rIns="148575" wrap="square" tIns="74275">
            <a:normAutofit/>
          </a:bodyPr>
          <a:lstStyle>
            <a:lvl1pPr indent="-228600" lvl="0" marL="457200" algn="l">
              <a:lnSpc>
                <a:spcPct val="90000"/>
              </a:lnSpc>
              <a:spcBef>
                <a:spcPts val="1600"/>
              </a:spcBef>
              <a:spcAft>
                <a:spcPts val="0"/>
              </a:spcAft>
              <a:buClr>
                <a:schemeClr val="dk1"/>
              </a:buClr>
              <a:buSzPts val="3900"/>
              <a:buNone/>
              <a:defRPr b="1" sz="3900"/>
            </a:lvl1pPr>
            <a:lvl2pPr indent="-228600" lvl="1" marL="914400" algn="l">
              <a:lnSpc>
                <a:spcPct val="90000"/>
              </a:lnSpc>
              <a:spcBef>
                <a:spcPts val="800"/>
              </a:spcBef>
              <a:spcAft>
                <a:spcPts val="0"/>
              </a:spcAft>
              <a:buClr>
                <a:schemeClr val="dk1"/>
              </a:buClr>
              <a:buSzPts val="3300"/>
              <a:buNone/>
              <a:defRPr b="1" sz="3300"/>
            </a:lvl2pPr>
            <a:lvl3pPr indent="-228600" lvl="2" marL="1371600" algn="l">
              <a:lnSpc>
                <a:spcPct val="90000"/>
              </a:lnSpc>
              <a:spcBef>
                <a:spcPts val="800"/>
              </a:spcBef>
              <a:spcAft>
                <a:spcPts val="0"/>
              </a:spcAft>
              <a:buClr>
                <a:schemeClr val="dk1"/>
              </a:buClr>
              <a:buSzPts val="2900"/>
              <a:buNone/>
              <a:defRPr b="1" sz="2900"/>
            </a:lvl3pPr>
            <a:lvl4pPr indent="-228600" lvl="3" marL="1828800" algn="l">
              <a:lnSpc>
                <a:spcPct val="90000"/>
              </a:lnSpc>
              <a:spcBef>
                <a:spcPts val="800"/>
              </a:spcBef>
              <a:spcAft>
                <a:spcPts val="0"/>
              </a:spcAft>
              <a:buClr>
                <a:schemeClr val="dk1"/>
              </a:buClr>
              <a:buSzPts val="2600"/>
              <a:buNone/>
              <a:defRPr b="1" sz="2600"/>
            </a:lvl4pPr>
            <a:lvl5pPr indent="-228600" lvl="4" marL="2286000" algn="l">
              <a:lnSpc>
                <a:spcPct val="90000"/>
              </a:lnSpc>
              <a:spcBef>
                <a:spcPts val="800"/>
              </a:spcBef>
              <a:spcAft>
                <a:spcPts val="0"/>
              </a:spcAft>
              <a:buClr>
                <a:schemeClr val="dk1"/>
              </a:buClr>
              <a:buSzPts val="2600"/>
              <a:buNone/>
              <a:defRPr b="1" sz="2600"/>
            </a:lvl5pPr>
            <a:lvl6pPr indent="-228600" lvl="5" marL="2743200" algn="l">
              <a:lnSpc>
                <a:spcPct val="90000"/>
              </a:lnSpc>
              <a:spcBef>
                <a:spcPts val="800"/>
              </a:spcBef>
              <a:spcAft>
                <a:spcPts val="0"/>
              </a:spcAft>
              <a:buClr>
                <a:schemeClr val="dk1"/>
              </a:buClr>
              <a:buSzPts val="2600"/>
              <a:buNone/>
              <a:defRPr b="1" sz="2600"/>
            </a:lvl6pPr>
            <a:lvl7pPr indent="-228600" lvl="6" marL="3200400" algn="l">
              <a:lnSpc>
                <a:spcPct val="90000"/>
              </a:lnSpc>
              <a:spcBef>
                <a:spcPts val="800"/>
              </a:spcBef>
              <a:spcAft>
                <a:spcPts val="0"/>
              </a:spcAft>
              <a:buClr>
                <a:schemeClr val="dk1"/>
              </a:buClr>
              <a:buSzPts val="2600"/>
              <a:buNone/>
              <a:defRPr b="1" sz="2600"/>
            </a:lvl7pPr>
            <a:lvl8pPr indent="-228600" lvl="7" marL="3657600" algn="l">
              <a:lnSpc>
                <a:spcPct val="90000"/>
              </a:lnSpc>
              <a:spcBef>
                <a:spcPts val="800"/>
              </a:spcBef>
              <a:spcAft>
                <a:spcPts val="0"/>
              </a:spcAft>
              <a:buClr>
                <a:schemeClr val="dk1"/>
              </a:buClr>
              <a:buSzPts val="2600"/>
              <a:buNone/>
              <a:defRPr b="1" sz="2600"/>
            </a:lvl8pPr>
            <a:lvl9pPr indent="-228600" lvl="8" marL="4114800" algn="l">
              <a:lnSpc>
                <a:spcPct val="90000"/>
              </a:lnSpc>
              <a:spcBef>
                <a:spcPts val="800"/>
              </a:spcBef>
              <a:spcAft>
                <a:spcPts val="0"/>
              </a:spcAft>
              <a:buClr>
                <a:schemeClr val="dk1"/>
              </a:buClr>
              <a:buSzPts val="2600"/>
              <a:buNone/>
              <a:defRPr b="1" sz="2600"/>
            </a:lvl9pPr>
          </a:lstStyle>
          <a:p/>
        </p:txBody>
      </p:sp>
      <p:sp>
        <p:nvSpPr>
          <p:cNvPr id="49" name="Google Shape;49;p29"/>
          <p:cNvSpPr txBox="1"/>
          <p:nvPr>
            <p:ph idx="4" type="body"/>
          </p:nvPr>
        </p:nvSpPr>
        <p:spPr>
          <a:xfrm>
            <a:off x="10415588" y="3757613"/>
            <a:ext cx="8746500" cy="5526900"/>
          </a:xfrm>
          <a:prstGeom prst="rect">
            <a:avLst/>
          </a:prstGeom>
          <a:noFill/>
          <a:ln>
            <a:noFill/>
          </a:ln>
        </p:spPr>
        <p:txBody>
          <a:bodyPr anchorCtr="0" anchor="t" bIns="74275" lIns="148575" spcFirstLastPara="1" rIns="148575" wrap="square" tIns="74275">
            <a:normAutofit/>
          </a:bodyPr>
          <a:lstStyle>
            <a:lvl1pPr indent="-412750" lvl="0" marL="457200" algn="l">
              <a:lnSpc>
                <a:spcPct val="90000"/>
              </a:lnSpc>
              <a:spcBef>
                <a:spcPts val="1600"/>
              </a:spcBef>
              <a:spcAft>
                <a:spcPts val="0"/>
              </a:spcAft>
              <a:buClr>
                <a:schemeClr val="dk1"/>
              </a:buClr>
              <a:buSzPts val="2900"/>
              <a:buChar char="•"/>
              <a:defRPr/>
            </a:lvl1pPr>
            <a:lvl2pPr indent="-412750" lvl="1" marL="914400" algn="l">
              <a:lnSpc>
                <a:spcPct val="90000"/>
              </a:lnSpc>
              <a:spcBef>
                <a:spcPts val="800"/>
              </a:spcBef>
              <a:spcAft>
                <a:spcPts val="0"/>
              </a:spcAft>
              <a:buClr>
                <a:schemeClr val="dk1"/>
              </a:buClr>
              <a:buSzPts val="2900"/>
              <a:buChar char="•"/>
              <a:defRPr/>
            </a:lvl2pPr>
            <a:lvl3pPr indent="-412750" lvl="2" marL="1371600" algn="l">
              <a:lnSpc>
                <a:spcPct val="90000"/>
              </a:lnSpc>
              <a:spcBef>
                <a:spcPts val="800"/>
              </a:spcBef>
              <a:spcAft>
                <a:spcPts val="0"/>
              </a:spcAft>
              <a:buClr>
                <a:schemeClr val="dk1"/>
              </a:buClr>
              <a:buSzPts val="2900"/>
              <a:buChar char="•"/>
              <a:defRPr/>
            </a:lvl3pPr>
            <a:lvl4pPr indent="-412750" lvl="3" marL="1828800" algn="l">
              <a:lnSpc>
                <a:spcPct val="90000"/>
              </a:lnSpc>
              <a:spcBef>
                <a:spcPts val="800"/>
              </a:spcBef>
              <a:spcAft>
                <a:spcPts val="0"/>
              </a:spcAft>
              <a:buClr>
                <a:schemeClr val="dk1"/>
              </a:buClr>
              <a:buSzPts val="2900"/>
              <a:buChar char="•"/>
              <a:defRPr/>
            </a:lvl4pPr>
            <a:lvl5pPr indent="-412750" lvl="4" marL="2286000" algn="l">
              <a:lnSpc>
                <a:spcPct val="90000"/>
              </a:lnSpc>
              <a:spcBef>
                <a:spcPts val="800"/>
              </a:spcBef>
              <a:spcAft>
                <a:spcPts val="0"/>
              </a:spcAft>
              <a:buClr>
                <a:schemeClr val="dk1"/>
              </a:buClr>
              <a:buSzPts val="2900"/>
              <a:buChar char="•"/>
              <a:defRPr/>
            </a:lvl5pPr>
            <a:lvl6pPr indent="-412750" lvl="5" marL="2743200" algn="l">
              <a:lnSpc>
                <a:spcPct val="90000"/>
              </a:lnSpc>
              <a:spcBef>
                <a:spcPts val="800"/>
              </a:spcBef>
              <a:spcAft>
                <a:spcPts val="0"/>
              </a:spcAft>
              <a:buClr>
                <a:schemeClr val="dk1"/>
              </a:buClr>
              <a:buSzPts val="2900"/>
              <a:buChar char="•"/>
              <a:defRPr/>
            </a:lvl6pPr>
            <a:lvl7pPr indent="-412750" lvl="6" marL="3200400" algn="l">
              <a:lnSpc>
                <a:spcPct val="90000"/>
              </a:lnSpc>
              <a:spcBef>
                <a:spcPts val="800"/>
              </a:spcBef>
              <a:spcAft>
                <a:spcPts val="0"/>
              </a:spcAft>
              <a:buClr>
                <a:schemeClr val="dk1"/>
              </a:buClr>
              <a:buSzPts val="2900"/>
              <a:buChar char="•"/>
              <a:defRPr/>
            </a:lvl7pPr>
            <a:lvl8pPr indent="-412750" lvl="7" marL="3657600" algn="l">
              <a:lnSpc>
                <a:spcPct val="90000"/>
              </a:lnSpc>
              <a:spcBef>
                <a:spcPts val="800"/>
              </a:spcBef>
              <a:spcAft>
                <a:spcPts val="0"/>
              </a:spcAft>
              <a:buClr>
                <a:schemeClr val="dk1"/>
              </a:buClr>
              <a:buSzPts val="2900"/>
              <a:buChar char="•"/>
              <a:defRPr/>
            </a:lvl8pPr>
            <a:lvl9pPr indent="-412750" lvl="8" marL="4114800" algn="l">
              <a:lnSpc>
                <a:spcPct val="90000"/>
              </a:lnSpc>
              <a:spcBef>
                <a:spcPts val="800"/>
              </a:spcBef>
              <a:spcAft>
                <a:spcPts val="0"/>
              </a:spcAft>
              <a:buClr>
                <a:schemeClr val="dk1"/>
              </a:buClr>
              <a:buSzPts val="2900"/>
              <a:buChar char="•"/>
              <a:defRPr/>
            </a:lvl9pPr>
          </a:lstStyle>
          <a:p/>
        </p:txBody>
      </p:sp>
      <p:sp>
        <p:nvSpPr>
          <p:cNvPr id="50" name="Google Shape;50;p29"/>
          <p:cNvSpPr txBox="1"/>
          <p:nvPr>
            <p:ph idx="10" type="dt"/>
          </p:nvPr>
        </p:nvSpPr>
        <p:spPr>
          <a:xfrm>
            <a:off x="1414463" y="9534525"/>
            <a:ext cx="4629300" cy="547800"/>
          </a:xfrm>
          <a:prstGeom prst="rect">
            <a:avLst/>
          </a:prstGeom>
          <a:noFill/>
          <a:ln>
            <a:noFill/>
          </a:ln>
        </p:spPr>
        <p:txBody>
          <a:bodyPr anchorCtr="0" anchor="ctr" bIns="74275" lIns="148575" spcFirstLastPara="1" rIns="148575" wrap="square" tIns="74275">
            <a:noAutofit/>
          </a:bodyPr>
          <a:lstStyle>
            <a:lvl1pPr lvl="0" algn="l">
              <a:spcBef>
                <a:spcPts val="0"/>
              </a:spcBef>
              <a:spcAft>
                <a:spcPts val="0"/>
              </a:spcAft>
              <a:buSzPts val="2300"/>
              <a:buNone/>
              <a:defRPr/>
            </a:lvl1pPr>
            <a:lvl2pPr lvl="1" algn="l">
              <a:spcBef>
                <a:spcPts val="0"/>
              </a:spcBef>
              <a:spcAft>
                <a:spcPts val="0"/>
              </a:spcAft>
              <a:buSzPts val="2300"/>
              <a:buNone/>
              <a:defRPr/>
            </a:lvl2pPr>
            <a:lvl3pPr lvl="2" algn="l">
              <a:spcBef>
                <a:spcPts val="0"/>
              </a:spcBef>
              <a:spcAft>
                <a:spcPts val="0"/>
              </a:spcAft>
              <a:buSzPts val="2300"/>
              <a:buNone/>
              <a:defRPr/>
            </a:lvl3pPr>
            <a:lvl4pPr lvl="3" algn="l">
              <a:spcBef>
                <a:spcPts val="0"/>
              </a:spcBef>
              <a:spcAft>
                <a:spcPts val="0"/>
              </a:spcAft>
              <a:buSzPts val="2300"/>
              <a:buNone/>
              <a:defRPr/>
            </a:lvl4pPr>
            <a:lvl5pPr lvl="4" algn="l">
              <a:spcBef>
                <a:spcPts val="0"/>
              </a:spcBef>
              <a:spcAft>
                <a:spcPts val="0"/>
              </a:spcAft>
              <a:buSzPts val="2300"/>
              <a:buNone/>
              <a:defRPr/>
            </a:lvl5pPr>
            <a:lvl6pPr lvl="5" algn="l">
              <a:spcBef>
                <a:spcPts val="0"/>
              </a:spcBef>
              <a:spcAft>
                <a:spcPts val="0"/>
              </a:spcAft>
              <a:buSzPts val="2300"/>
              <a:buNone/>
              <a:defRPr/>
            </a:lvl6pPr>
            <a:lvl7pPr lvl="6" algn="l">
              <a:spcBef>
                <a:spcPts val="0"/>
              </a:spcBef>
              <a:spcAft>
                <a:spcPts val="0"/>
              </a:spcAft>
              <a:buSzPts val="2300"/>
              <a:buNone/>
              <a:defRPr/>
            </a:lvl7pPr>
            <a:lvl8pPr lvl="7" algn="l">
              <a:spcBef>
                <a:spcPts val="0"/>
              </a:spcBef>
              <a:spcAft>
                <a:spcPts val="0"/>
              </a:spcAft>
              <a:buSzPts val="2300"/>
              <a:buNone/>
              <a:defRPr/>
            </a:lvl8pPr>
            <a:lvl9pPr lvl="8" algn="l">
              <a:spcBef>
                <a:spcPts val="0"/>
              </a:spcBef>
              <a:spcAft>
                <a:spcPts val="0"/>
              </a:spcAft>
              <a:buSzPts val="2300"/>
              <a:buNone/>
              <a:defRPr/>
            </a:lvl9pPr>
          </a:lstStyle>
          <a:p/>
        </p:txBody>
      </p:sp>
      <p:sp>
        <p:nvSpPr>
          <p:cNvPr id="51" name="Google Shape;51;p29"/>
          <p:cNvSpPr txBox="1"/>
          <p:nvPr>
            <p:ph idx="11" type="ftr"/>
          </p:nvPr>
        </p:nvSpPr>
        <p:spPr>
          <a:xfrm>
            <a:off x="6815138" y="9534525"/>
            <a:ext cx="6943800" cy="547800"/>
          </a:xfrm>
          <a:prstGeom prst="rect">
            <a:avLst/>
          </a:prstGeom>
          <a:noFill/>
          <a:ln>
            <a:noFill/>
          </a:ln>
        </p:spPr>
        <p:txBody>
          <a:bodyPr anchorCtr="0" anchor="ctr" bIns="74275" lIns="148575" spcFirstLastPara="1" rIns="148575" wrap="square" tIns="74275">
            <a:noAutofit/>
          </a:bodyPr>
          <a:lstStyle>
            <a:lvl1pPr lvl="0" algn="ctr">
              <a:spcBef>
                <a:spcPts val="0"/>
              </a:spcBef>
              <a:spcAft>
                <a:spcPts val="0"/>
              </a:spcAft>
              <a:buSzPts val="2300"/>
              <a:buNone/>
              <a:defRPr/>
            </a:lvl1pPr>
            <a:lvl2pPr lvl="1" algn="l">
              <a:spcBef>
                <a:spcPts val="0"/>
              </a:spcBef>
              <a:spcAft>
                <a:spcPts val="0"/>
              </a:spcAft>
              <a:buSzPts val="2300"/>
              <a:buNone/>
              <a:defRPr/>
            </a:lvl2pPr>
            <a:lvl3pPr lvl="2" algn="l">
              <a:spcBef>
                <a:spcPts val="0"/>
              </a:spcBef>
              <a:spcAft>
                <a:spcPts val="0"/>
              </a:spcAft>
              <a:buSzPts val="2300"/>
              <a:buNone/>
              <a:defRPr/>
            </a:lvl3pPr>
            <a:lvl4pPr lvl="3" algn="l">
              <a:spcBef>
                <a:spcPts val="0"/>
              </a:spcBef>
              <a:spcAft>
                <a:spcPts val="0"/>
              </a:spcAft>
              <a:buSzPts val="2300"/>
              <a:buNone/>
              <a:defRPr/>
            </a:lvl4pPr>
            <a:lvl5pPr lvl="4" algn="l">
              <a:spcBef>
                <a:spcPts val="0"/>
              </a:spcBef>
              <a:spcAft>
                <a:spcPts val="0"/>
              </a:spcAft>
              <a:buSzPts val="2300"/>
              <a:buNone/>
              <a:defRPr/>
            </a:lvl5pPr>
            <a:lvl6pPr lvl="5" algn="l">
              <a:spcBef>
                <a:spcPts val="0"/>
              </a:spcBef>
              <a:spcAft>
                <a:spcPts val="0"/>
              </a:spcAft>
              <a:buSzPts val="2300"/>
              <a:buNone/>
              <a:defRPr/>
            </a:lvl6pPr>
            <a:lvl7pPr lvl="6" algn="l">
              <a:spcBef>
                <a:spcPts val="0"/>
              </a:spcBef>
              <a:spcAft>
                <a:spcPts val="0"/>
              </a:spcAft>
              <a:buSzPts val="2300"/>
              <a:buNone/>
              <a:defRPr/>
            </a:lvl7pPr>
            <a:lvl8pPr lvl="7" algn="l">
              <a:spcBef>
                <a:spcPts val="0"/>
              </a:spcBef>
              <a:spcAft>
                <a:spcPts val="0"/>
              </a:spcAft>
              <a:buSzPts val="2300"/>
              <a:buNone/>
              <a:defRPr/>
            </a:lvl8pPr>
            <a:lvl9pPr lvl="8" algn="l">
              <a:spcBef>
                <a:spcPts val="0"/>
              </a:spcBef>
              <a:spcAft>
                <a:spcPts val="0"/>
              </a:spcAft>
              <a:buSzPts val="2300"/>
              <a:buNone/>
              <a:defRPr/>
            </a:lvl9pPr>
          </a:lstStyle>
          <a:p/>
        </p:txBody>
      </p:sp>
      <p:sp>
        <p:nvSpPr>
          <p:cNvPr id="52" name="Google Shape;52;p29"/>
          <p:cNvSpPr txBox="1"/>
          <p:nvPr>
            <p:ph idx="12" type="sldNum"/>
          </p:nvPr>
        </p:nvSpPr>
        <p:spPr>
          <a:xfrm>
            <a:off x="14530388" y="9534525"/>
            <a:ext cx="4629300" cy="547800"/>
          </a:xfrm>
          <a:prstGeom prst="rect">
            <a:avLst/>
          </a:prstGeom>
          <a:noFill/>
          <a:ln>
            <a:noFill/>
          </a:ln>
        </p:spPr>
        <p:txBody>
          <a:bodyPr anchorCtr="0" anchor="ctr" bIns="74275" lIns="148575" spcFirstLastPara="1" rIns="148575" wrap="square" tIns="7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bg-BG"/>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3" name="Shape 53"/>
        <p:cNvGrpSpPr/>
        <p:nvPr/>
      </p:nvGrpSpPr>
      <p:grpSpPr>
        <a:xfrm>
          <a:off x="0" y="0"/>
          <a:ext cx="0" cy="0"/>
          <a:chOff x="0" y="0"/>
          <a:chExt cx="0" cy="0"/>
        </a:xfrm>
      </p:grpSpPr>
      <p:sp>
        <p:nvSpPr>
          <p:cNvPr id="54" name="Google Shape;54;p30"/>
          <p:cNvSpPr txBox="1"/>
          <p:nvPr>
            <p:ph type="title"/>
          </p:nvPr>
        </p:nvSpPr>
        <p:spPr>
          <a:xfrm>
            <a:off x="1414463" y="547688"/>
            <a:ext cx="17745000" cy="1988400"/>
          </a:xfrm>
          <a:prstGeom prst="rect">
            <a:avLst/>
          </a:prstGeom>
          <a:noFill/>
          <a:ln>
            <a:noFill/>
          </a:ln>
        </p:spPr>
        <p:txBody>
          <a:bodyPr anchorCtr="0" anchor="ctr" bIns="74275" lIns="148575" spcFirstLastPara="1" rIns="148575" wrap="square" tIns="74275">
            <a:normAutofit/>
          </a:bodyPr>
          <a:lstStyle>
            <a:lvl1pPr lvl="0" algn="l">
              <a:lnSpc>
                <a:spcPct val="90000"/>
              </a:lnSpc>
              <a:spcBef>
                <a:spcPts val="0"/>
              </a:spcBef>
              <a:spcAft>
                <a:spcPts val="0"/>
              </a:spcAft>
              <a:buClr>
                <a:schemeClr val="dk1"/>
              </a:buClr>
              <a:buSzPts val="2900"/>
              <a:buNone/>
              <a:defRPr/>
            </a:lvl1pPr>
            <a:lvl2pPr lvl="1">
              <a:spcBef>
                <a:spcPts val="0"/>
              </a:spcBef>
              <a:spcAft>
                <a:spcPts val="0"/>
              </a:spcAft>
              <a:buSzPts val="2300"/>
              <a:buNone/>
              <a:defRPr/>
            </a:lvl2pPr>
            <a:lvl3pPr lvl="2">
              <a:spcBef>
                <a:spcPts val="0"/>
              </a:spcBef>
              <a:spcAft>
                <a:spcPts val="0"/>
              </a:spcAft>
              <a:buSzPts val="2300"/>
              <a:buNone/>
              <a:defRPr/>
            </a:lvl3pPr>
            <a:lvl4pPr lvl="3">
              <a:spcBef>
                <a:spcPts val="0"/>
              </a:spcBef>
              <a:spcAft>
                <a:spcPts val="0"/>
              </a:spcAft>
              <a:buSzPts val="2300"/>
              <a:buNone/>
              <a:defRPr/>
            </a:lvl4pPr>
            <a:lvl5pPr lvl="4">
              <a:spcBef>
                <a:spcPts val="0"/>
              </a:spcBef>
              <a:spcAft>
                <a:spcPts val="0"/>
              </a:spcAft>
              <a:buSzPts val="2300"/>
              <a:buNone/>
              <a:defRPr/>
            </a:lvl5pPr>
            <a:lvl6pPr lvl="5">
              <a:spcBef>
                <a:spcPts val="0"/>
              </a:spcBef>
              <a:spcAft>
                <a:spcPts val="0"/>
              </a:spcAft>
              <a:buSzPts val="2300"/>
              <a:buNone/>
              <a:defRPr/>
            </a:lvl6pPr>
            <a:lvl7pPr lvl="6">
              <a:spcBef>
                <a:spcPts val="0"/>
              </a:spcBef>
              <a:spcAft>
                <a:spcPts val="0"/>
              </a:spcAft>
              <a:buSzPts val="2300"/>
              <a:buNone/>
              <a:defRPr/>
            </a:lvl7pPr>
            <a:lvl8pPr lvl="7">
              <a:spcBef>
                <a:spcPts val="0"/>
              </a:spcBef>
              <a:spcAft>
                <a:spcPts val="0"/>
              </a:spcAft>
              <a:buSzPts val="2300"/>
              <a:buNone/>
              <a:defRPr/>
            </a:lvl8pPr>
            <a:lvl9pPr lvl="8">
              <a:spcBef>
                <a:spcPts val="0"/>
              </a:spcBef>
              <a:spcAft>
                <a:spcPts val="0"/>
              </a:spcAft>
              <a:buSzPts val="2300"/>
              <a:buNone/>
              <a:defRPr/>
            </a:lvl9pPr>
          </a:lstStyle>
          <a:p/>
        </p:txBody>
      </p:sp>
      <p:sp>
        <p:nvSpPr>
          <p:cNvPr id="55" name="Google Shape;55;p30"/>
          <p:cNvSpPr txBox="1"/>
          <p:nvPr>
            <p:ph idx="10" type="dt"/>
          </p:nvPr>
        </p:nvSpPr>
        <p:spPr>
          <a:xfrm>
            <a:off x="1414463" y="9534525"/>
            <a:ext cx="4629300" cy="547800"/>
          </a:xfrm>
          <a:prstGeom prst="rect">
            <a:avLst/>
          </a:prstGeom>
          <a:noFill/>
          <a:ln>
            <a:noFill/>
          </a:ln>
        </p:spPr>
        <p:txBody>
          <a:bodyPr anchorCtr="0" anchor="ctr" bIns="74275" lIns="148575" spcFirstLastPara="1" rIns="148575" wrap="square" tIns="74275">
            <a:noAutofit/>
          </a:bodyPr>
          <a:lstStyle>
            <a:lvl1pPr lvl="0" algn="l">
              <a:spcBef>
                <a:spcPts val="0"/>
              </a:spcBef>
              <a:spcAft>
                <a:spcPts val="0"/>
              </a:spcAft>
              <a:buSzPts val="2300"/>
              <a:buNone/>
              <a:defRPr/>
            </a:lvl1pPr>
            <a:lvl2pPr lvl="1" algn="l">
              <a:spcBef>
                <a:spcPts val="0"/>
              </a:spcBef>
              <a:spcAft>
                <a:spcPts val="0"/>
              </a:spcAft>
              <a:buSzPts val="2300"/>
              <a:buNone/>
              <a:defRPr/>
            </a:lvl2pPr>
            <a:lvl3pPr lvl="2" algn="l">
              <a:spcBef>
                <a:spcPts val="0"/>
              </a:spcBef>
              <a:spcAft>
                <a:spcPts val="0"/>
              </a:spcAft>
              <a:buSzPts val="2300"/>
              <a:buNone/>
              <a:defRPr/>
            </a:lvl3pPr>
            <a:lvl4pPr lvl="3" algn="l">
              <a:spcBef>
                <a:spcPts val="0"/>
              </a:spcBef>
              <a:spcAft>
                <a:spcPts val="0"/>
              </a:spcAft>
              <a:buSzPts val="2300"/>
              <a:buNone/>
              <a:defRPr/>
            </a:lvl4pPr>
            <a:lvl5pPr lvl="4" algn="l">
              <a:spcBef>
                <a:spcPts val="0"/>
              </a:spcBef>
              <a:spcAft>
                <a:spcPts val="0"/>
              </a:spcAft>
              <a:buSzPts val="2300"/>
              <a:buNone/>
              <a:defRPr/>
            </a:lvl5pPr>
            <a:lvl6pPr lvl="5" algn="l">
              <a:spcBef>
                <a:spcPts val="0"/>
              </a:spcBef>
              <a:spcAft>
                <a:spcPts val="0"/>
              </a:spcAft>
              <a:buSzPts val="2300"/>
              <a:buNone/>
              <a:defRPr/>
            </a:lvl6pPr>
            <a:lvl7pPr lvl="6" algn="l">
              <a:spcBef>
                <a:spcPts val="0"/>
              </a:spcBef>
              <a:spcAft>
                <a:spcPts val="0"/>
              </a:spcAft>
              <a:buSzPts val="2300"/>
              <a:buNone/>
              <a:defRPr/>
            </a:lvl7pPr>
            <a:lvl8pPr lvl="7" algn="l">
              <a:spcBef>
                <a:spcPts val="0"/>
              </a:spcBef>
              <a:spcAft>
                <a:spcPts val="0"/>
              </a:spcAft>
              <a:buSzPts val="2300"/>
              <a:buNone/>
              <a:defRPr/>
            </a:lvl8pPr>
            <a:lvl9pPr lvl="8" algn="l">
              <a:spcBef>
                <a:spcPts val="0"/>
              </a:spcBef>
              <a:spcAft>
                <a:spcPts val="0"/>
              </a:spcAft>
              <a:buSzPts val="2300"/>
              <a:buNone/>
              <a:defRPr/>
            </a:lvl9pPr>
          </a:lstStyle>
          <a:p/>
        </p:txBody>
      </p:sp>
      <p:sp>
        <p:nvSpPr>
          <p:cNvPr id="56" name="Google Shape;56;p30"/>
          <p:cNvSpPr txBox="1"/>
          <p:nvPr>
            <p:ph idx="11" type="ftr"/>
          </p:nvPr>
        </p:nvSpPr>
        <p:spPr>
          <a:xfrm>
            <a:off x="6815138" y="9534525"/>
            <a:ext cx="6943800" cy="547800"/>
          </a:xfrm>
          <a:prstGeom prst="rect">
            <a:avLst/>
          </a:prstGeom>
          <a:noFill/>
          <a:ln>
            <a:noFill/>
          </a:ln>
        </p:spPr>
        <p:txBody>
          <a:bodyPr anchorCtr="0" anchor="ctr" bIns="74275" lIns="148575" spcFirstLastPara="1" rIns="148575" wrap="square" tIns="74275">
            <a:noAutofit/>
          </a:bodyPr>
          <a:lstStyle>
            <a:lvl1pPr lvl="0" algn="ctr">
              <a:spcBef>
                <a:spcPts val="0"/>
              </a:spcBef>
              <a:spcAft>
                <a:spcPts val="0"/>
              </a:spcAft>
              <a:buSzPts val="2300"/>
              <a:buNone/>
              <a:defRPr/>
            </a:lvl1pPr>
            <a:lvl2pPr lvl="1" algn="l">
              <a:spcBef>
                <a:spcPts val="0"/>
              </a:spcBef>
              <a:spcAft>
                <a:spcPts val="0"/>
              </a:spcAft>
              <a:buSzPts val="2300"/>
              <a:buNone/>
              <a:defRPr/>
            </a:lvl2pPr>
            <a:lvl3pPr lvl="2" algn="l">
              <a:spcBef>
                <a:spcPts val="0"/>
              </a:spcBef>
              <a:spcAft>
                <a:spcPts val="0"/>
              </a:spcAft>
              <a:buSzPts val="2300"/>
              <a:buNone/>
              <a:defRPr/>
            </a:lvl3pPr>
            <a:lvl4pPr lvl="3" algn="l">
              <a:spcBef>
                <a:spcPts val="0"/>
              </a:spcBef>
              <a:spcAft>
                <a:spcPts val="0"/>
              </a:spcAft>
              <a:buSzPts val="2300"/>
              <a:buNone/>
              <a:defRPr/>
            </a:lvl4pPr>
            <a:lvl5pPr lvl="4" algn="l">
              <a:spcBef>
                <a:spcPts val="0"/>
              </a:spcBef>
              <a:spcAft>
                <a:spcPts val="0"/>
              </a:spcAft>
              <a:buSzPts val="2300"/>
              <a:buNone/>
              <a:defRPr/>
            </a:lvl5pPr>
            <a:lvl6pPr lvl="5" algn="l">
              <a:spcBef>
                <a:spcPts val="0"/>
              </a:spcBef>
              <a:spcAft>
                <a:spcPts val="0"/>
              </a:spcAft>
              <a:buSzPts val="2300"/>
              <a:buNone/>
              <a:defRPr/>
            </a:lvl6pPr>
            <a:lvl7pPr lvl="6" algn="l">
              <a:spcBef>
                <a:spcPts val="0"/>
              </a:spcBef>
              <a:spcAft>
                <a:spcPts val="0"/>
              </a:spcAft>
              <a:buSzPts val="2300"/>
              <a:buNone/>
              <a:defRPr/>
            </a:lvl7pPr>
            <a:lvl8pPr lvl="7" algn="l">
              <a:spcBef>
                <a:spcPts val="0"/>
              </a:spcBef>
              <a:spcAft>
                <a:spcPts val="0"/>
              </a:spcAft>
              <a:buSzPts val="2300"/>
              <a:buNone/>
              <a:defRPr/>
            </a:lvl8pPr>
            <a:lvl9pPr lvl="8" algn="l">
              <a:spcBef>
                <a:spcPts val="0"/>
              </a:spcBef>
              <a:spcAft>
                <a:spcPts val="0"/>
              </a:spcAft>
              <a:buSzPts val="2300"/>
              <a:buNone/>
              <a:defRPr/>
            </a:lvl9pPr>
          </a:lstStyle>
          <a:p/>
        </p:txBody>
      </p:sp>
      <p:sp>
        <p:nvSpPr>
          <p:cNvPr id="57" name="Google Shape;57;p30"/>
          <p:cNvSpPr txBox="1"/>
          <p:nvPr>
            <p:ph idx="12" type="sldNum"/>
          </p:nvPr>
        </p:nvSpPr>
        <p:spPr>
          <a:xfrm>
            <a:off x="14530388" y="9534525"/>
            <a:ext cx="4629300" cy="547800"/>
          </a:xfrm>
          <a:prstGeom prst="rect">
            <a:avLst/>
          </a:prstGeom>
          <a:noFill/>
          <a:ln>
            <a:noFill/>
          </a:ln>
        </p:spPr>
        <p:txBody>
          <a:bodyPr anchorCtr="0" anchor="ctr" bIns="74275" lIns="148575" spcFirstLastPara="1" rIns="148575" wrap="square" tIns="7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bg-BG"/>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31"/>
          <p:cNvSpPr txBox="1"/>
          <p:nvPr>
            <p:ph type="title"/>
          </p:nvPr>
        </p:nvSpPr>
        <p:spPr>
          <a:xfrm>
            <a:off x="1417142" y="685800"/>
            <a:ext cx="6635700" cy="2400300"/>
          </a:xfrm>
          <a:prstGeom prst="rect">
            <a:avLst/>
          </a:prstGeom>
          <a:noFill/>
          <a:ln>
            <a:noFill/>
          </a:ln>
        </p:spPr>
        <p:txBody>
          <a:bodyPr anchorCtr="0" anchor="b" bIns="74275" lIns="148575" spcFirstLastPara="1" rIns="148575" wrap="square" tIns="74275">
            <a:normAutofit/>
          </a:bodyPr>
          <a:lstStyle>
            <a:lvl1pPr lvl="0" algn="l">
              <a:lnSpc>
                <a:spcPct val="90000"/>
              </a:lnSpc>
              <a:spcBef>
                <a:spcPts val="0"/>
              </a:spcBef>
              <a:spcAft>
                <a:spcPts val="0"/>
              </a:spcAft>
              <a:buClr>
                <a:schemeClr val="dk1"/>
              </a:buClr>
              <a:buSzPts val="5200"/>
              <a:buFont typeface="Calibri"/>
              <a:buNone/>
              <a:defRPr sz="5200"/>
            </a:lvl1pPr>
            <a:lvl2pPr lvl="1">
              <a:spcBef>
                <a:spcPts val="0"/>
              </a:spcBef>
              <a:spcAft>
                <a:spcPts val="0"/>
              </a:spcAft>
              <a:buSzPts val="2300"/>
              <a:buNone/>
              <a:defRPr/>
            </a:lvl2pPr>
            <a:lvl3pPr lvl="2">
              <a:spcBef>
                <a:spcPts val="0"/>
              </a:spcBef>
              <a:spcAft>
                <a:spcPts val="0"/>
              </a:spcAft>
              <a:buSzPts val="2300"/>
              <a:buNone/>
              <a:defRPr/>
            </a:lvl3pPr>
            <a:lvl4pPr lvl="3">
              <a:spcBef>
                <a:spcPts val="0"/>
              </a:spcBef>
              <a:spcAft>
                <a:spcPts val="0"/>
              </a:spcAft>
              <a:buSzPts val="2300"/>
              <a:buNone/>
              <a:defRPr/>
            </a:lvl4pPr>
            <a:lvl5pPr lvl="4">
              <a:spcBef>
                <a:spcPts val="0"/>
              </a:spcBef>
              <a:spcAft>
                <a:spcPts val="0"/>
              </a:spcAft>
              <a:buSzPts val="2300"/>
              <a:buNone/>
              <a:defRPr/>
            </a:lvl5pPr>
            <a:lvl6pPr lvl="5">
              <a:spcBef>
                <a:spcPts val="0"/>
              </a:spcBef>
              <a:spcAft>
                <a:spcPts val="0"/>
              </a:spcAft>
              <a:buSzPts val="2300"/>
              <a:buNone/>
              <a:defRPr/>
            </a:lvl6pPr>
            <a:lvl7pPr lvl="6">
              <a:spcBef>
                <a:spcPts val="0"/>
              </a:spcBef>
              <a:spcAft>
                <a:spcPts val="0"/>
              </a:spcAft>
              <a:buSzPts val="2300"/>
              <a:buNone/>
              <a:defRPr/>
            </a:lvl7pPr>
            <a:lvl8pPr lvl="7">
              <a:spcBef>
                <a:spcPts val="0"/>
              </a:spcBef>
              <a:spcAft>
                <a:spcPts val="0"/>
              </a:spcAft>
              <a:buSzPts val="2300"/>
              <a:buNone/>
              <a:defRPr/>
            </a:lvl8pPr>
            <a:lvl9pPr lvl="8">
              <a:spcBef>
                <a:spcPts val="0"/>
              </a:spcBef>
              <a:spcAft>
                <a:spcPts val="0"/>
              </a:spcAft>
              <a:buSzPts val="2300"/>
              <a:buNone/>
              <a:defRPr/>
            </a:lvl9pPr>
          </a:lstStyle>
          <a:p/>
        </p:txBody>
      </p:sp>
      <p:sp>
        <p:nvSpPr>
          <p:cNvPr id="60" name="Google Shape;60;p31"/>
          <p:cNvSpPr txBox="1"/>
          <p:nvPr>
            <p:ph idx="1" type="body"/>
          </p:nvPr>
        </p:nvSpPr>
        <p:spPr>
          <a:xfrm>
            <a:off x="8746630" y="1481138"/>
            <a:ext cx="10415700" cy="7310400"/>
          </a:xfrm>
          <a:prstGeom prst="rect">
            <a:avLst/>
          </a:prstGeom>
          <a:noFill/>
          <a:ln>
            <a:noFill/>
          </a:ln>
        </p:spPr>
        <p:txBody>
          <a:bodyPr anchorCtr="0" anchor="t" bIns="74275" lIns="148575" spcFirstLastPara="1" rIns="148575" wrap="square" tIns="74275">
            <a:normAutofit/>
          </a:bodyPr>
          <a:lstStyle>
            <a:lvl1pPr indent="-558800" lvl="0" marL="457200" algn="l">
              <a:lnSpc>
                <a:spcPct val="90000"/>
              </a:lnSpc>
              <a:spcBef>
                <a:spcPts val="1600"/>
              </a:spcBef>
              <a:spcAft>
                <a:spcPts val="0"/>
              </a:spcAft>
              <a:buClr>
                <a:schemeClr val="dk1"/>
              </a:buClr>
              <a:buSzPts val="5200"/>
              <a:buChar char="•"/>
              <a:defRPr sz="5200"/>
            </a:lvl1pPr>
            <a:lvl2pPr indent="-520700" lvl="1" marL="914400" algn="l">
              <a:lnSpc>
                <a:spcPct val="90000"/>
              </a:lnSpc>
              <a:spcBef>
                <a:spcPts val="800"/>
              </a:spcBef>
              <a:spcAft>
                <a:spcPts val="0"/>
              </a:spcAft>
              <a:buClr>
                <a:schemeClr val="dk1"/>
              </a:buClr>
              <a:buSzPts val="4600"/>
              <a:buChar char="•"/>
              <a:defRPr sz="4600"/>
            </a:lvl2pPr>
            <a:lvl3pPr indent="-476250" lvl="2" marL="1371600" algn="l">
              <a:lnSpc>
                <a:spcPct val="90000"/>
              </a:lnSpc>
              <a:spcBef>
                <a:spcPts val="800"/>
              </a:spcBef>
              <a:spcAft>
                <a:spcPts val="0"/>
              </a:spcAft>
              <a:buClr>
                <a:schemeClr val="dk1"/>
              </a:buClr>
              <a:buSzPts val="3900"/>
              <a:buChar char="•"/>
              <a:defRPr sz="3900"/>
            </a:lvl3pPr>
            <a:lvl4pPr indent="-438150" lvl="3" marL="1828800" algn="l">
              <a:lnSpc>
                <a:spcPct val="90000"/>
              </a:lnSpc>
              <a:spcBef>
                <a:spcPts val="800"/>
              </a:spcBef>
              <a:spcAft>
                <a:spcPts val="0"/>
              </a:spcAft>
              <a:buClr>
                <a:schemeClr val="dk1"/>
              </a:buClr>
              <a:buSzPts val="3300"/>
              <a:buChar char="•"/>
              <a:defRPr sz="3300"/>
            </a:lvl4pPr>
            <a:lvl5pPr indent="-438150" lvl="4" marL="2286000" algn="l">
              <a:lnSpc>
                <a:spcPct val="90000"/>
              </a:lnSpc>
              <a:spcBef>
                <a:spcPts val="800"/>
              </a:spcBef>
              <a:spcAft>
                <a:spcPts val="0"/>
              </a:spcAft>
              <a:buClr>
                <a:schemeClr val="dk1"/>
              </a:buClr>
              <a:buSzPts val="3300"/>
              <a:buChar char="•"/>
              <a:defRPr sz="3300"/>
            </a:lvl5pPr>
            <a:lvl6pPr indent="-438150" lvl="5" marL="2743200" algn="l">
              <a:lnSpc>
                <a:spcPct val="90000"/>
              </a:lnSpc>
              <a:spcBef>
                <a:spcPts val="800"/>
              </a:spcBef>
              <a:spcAft>
                <a:spcPts val="0"/>
              </a:spcAft>
              <a:buClr>
                <a:schemeClr val="dk1"/>
              </a:buClr>
              <a:buSzPts val="3300"/>
              <a:buChar char="•"/>
              <a:defRPr sz="3300"/>
            </a:lvl6pPr>
            <a:lvl7pPr indent="-438150" lvl="6" marL="3200400" algn="l">
              <a:lnSpc>
                <a:spcPct val="90000"/>
              </a:lnSpc>
              <a:spcBef>
                <a:spcPts val="800"/>
              </a:spcBef>
              <a:spcAft>
                <a:spcPts val="0"/>
              </a:spcAft>
              <a:buClr>
                <a:schemeClr val="dk1"/>
              </a:buClr>
              <a:buSzPts val="3300"/>
              <a:buChar char="•"/>
              <a:defRPr sz="3300"/>
            </a:lvl7pPr>
            <a:lvl8pPr indent="-438150" lvl="7" marL="3657600" algn="l">
              <a:lnSpc>
                <a:spcPct val="90000"/>
              </a:lnSpc>
              <a:spcBef>
                <a:spcPts val="800"/>
              </a:spcBef>
              <a:spcAft>
                <a:spcPts val="0"/>
              </a:spcAft>
              <a:buClr>
                <a:schemeClr val="dk1"/>
              </a:buClr>
              <a:buSzPts val="3300"/>
              <a:buChar char="•"/>
              <a:defRPr sz="3300"/>
            </a:lvl8pPr>
            <a:lvl9pPr indent="-438150" lvl="8" marL="4114800" algn="l">
              <a:lnSpc>
                <a:spcPct val="90000"/>
              </a:lnSpc>
              <a:spcBef>
                <a:spcPts val="800"/>
              </a:spcBef>
              <a:spcAft>
                <a:spcPts val="0"/>
              </a:spcAft>
              <a:buClr>
                <a:schemeClr val="dk1"/>
              </a:buClr>
              <a:buSzPts val="3300"/>
              <a:buChar char="•"/>
              <a:defRPr sz="3300"/>
            </a:lvl9pPr>
          </a:lstStyle>
          <a:p/>
        </p:txBody>
      </p:sp>
      <p:sp>
        <p:nvSpPr>
          <p:cNvPr id="61" name="Google Shape;61;p31"/>
          <p:cNvSpPr txBox="1"/>
          <p:nvPr>
            <p:ph idx="2" type="body"/>
          </p:nvPr>
        </p:nvSpPr>
        <p:spPr>
          <a:xfrm>
            <a:off x="1417142" y="3086100"/>
            <a:ext cx="6635700" cy="5717400"/>
          </a:xfrm>
          <a:prstGeom prst="rect">
            <a:avLst/>
          </a:prstGeom>
          <a:noFill/>
          <a:ln>
            <a:noFill/>
          </a:ln>
        </p:spPr>
        <p:txBody>
          <a:bodyPr anchorCtr="0" anchor="t" bIns="74275" lIns="148575" spcFirstLastPara="1" rIns="148575" wrap="square" tIns="74275">
            <a:normAutofit/>
          </a:bodyPr>
          <a:lstStyle>
            <a:lvl1pPr indent="-228600" lvl="0" marL="457200" algn="l">
              <a:lnSpc>
                <a:spcPct val="90000"/>
              </a:lnSpc>
              <a:spcBef>
                <a:spcPts val="1600"/>
              </a:spcBef>
              <a:spcAft>
                <a:spcPts val="0"/>
              </a:spcAft>
              <a:buClr>
                <a:schemeClr val="dk1"/>
              </a:buClr>
              <a:buSzPts val="2600"/>
              <a:buNone/>
              <a:defRPr sz="2600"/>
            </a:lvl1pPr>
            <a:lvl2pPr indent="-228600" lvl="1" marL="914400" algn="l">
              <a:lnSpc>
                <a:spcPct val="90000"/>
              </a:lnSpc>
              <a:spcBef>
                <a:spcPts val="800"/>
              </a:spcBef>
              <a:spcAft>
                <a:spcPts val="0"/>
              </a:spcAft>
              <a:buClr>
                <a:schemeClr val="dk1"/>
              </a:buClr>
              <a:buSzPts val="2300"/>
              <a:buNone/>
              <a:defRPr sz="2300"/>
            </a:lvl2pPr>
            <a:lvl3pPr indent="-228600" lvl="2" marL="1371600" algn="l">
              <a:lnSpc>
                <a:spcPct val="90000"/>
              </a:lnSpc>
              <a:spcBef>
                <a:spcPts val="800"/>
              </a:spcBef>
              <a:spcAft>
                <a:spcPts val="0"/>
              </a:spcAft>
              <a:buClr>
                <a:schemeClr val="dk1"/>
              </a:buClr>
              <a:buSzPts val="2000"/>
              <a:buNone/>
              <a:defRPr sz="2000"/>
            </a:lvl3pPr>
            <a:lvl4pPr indent="-228600" lvl="3" marL="1828800" algn="l">
              <a:lnSpc>
                <a:spcPct val="90000"/>
              </a:lnSpc>
              <a:spcBef>
                <a:spcPts val="800"/>
              </a:spcBef>
              <a:spcAft>
                <a:spcPts val="0"/>
              </a:spcAft>
              <a:buClr>
                <a:schemeClr val="dk1"/>
              </a:buClr>
              <a:buSzPts val="1600"/>
              <a:buNone/>
              <a:defRPr sz="1600"/>
            </a:lvl4pPr>
            <a:lvl5pPr indent="-228600" lvl="4" marL="2286000" algn="l">
              <a:lnSpc>
                <a:spcPct val="90000"/>
              </a:lnSpc>
              <a:spcBef>
                <a:spcPts val="800"/>
              </a:spcBef>
              <a:spcAft>
                <a:spcPts val="0"/>
              </a:spcAft>
              <a:buClr>
                <a:schemeClr val="dk1"/>
              </a:buClr>
              <a:buSzPts val="1600"/>
              <a:buNone/>
              <a:defRPr sz="1600"/>
            </a:lvl5pPr>
            <a:lvl6pPr indent="-228600" lvl="5" marL="2743200" algn="l">
              <a:lnSpc>
                <a:spcPct val="90000"/>
              </a:lnSpc>
              <a:spcBef>
                <a:spcPts val="800"/>
              </a:spcBef>
              <a:spcAft>
                <a:spcPts val="0"/>
              </a:spcAft>
              <a:buClr>
                <a:schemeClr val="dk1"/>
              </a:buClr>
              <a:buSzPts val="1600"/>
              <a:buNone/>
              <a:defRPr sz="1600"/>
            </a:lvl6pPr>
            <a:lvl7pPr indent="-228600" lvl="6" marL="3200400" algn="l">
              <a:lnSpc>
                <a:spcPct val="90000"/>
              </a:lnSpc>
              <a:spcBef>
                <a:spcPts val="800"/>
              </a:spcBef>
              <a:spcAft>
                <a:spcPts val="0"/>
              </a:spcAft>
              <a:buClr>
                <a:schemeClr val="dk1"/>
              </a:buClr>
              <a:buSzPts val="1600"/>
              <a:buNone/>
              <a:defRPr sz="1600"/>
            </a:lvl7pPr>
            <a:lvl8pPr indent="-228600" lvl="7" marL="3657600" algn="l">
              <a:lnSpc>
                <a:spcPct val="90000"/>
              </a:lnSpc>
              <a:spcBef>
                <a:spcPts val="800"/>
              </a:spcBef>
              <a:spcAft>
                <a:spcPts val="0"/>
              </a:spcAft>
              <a:buClr>
                <a:schemeClr val="dk1"/>
              </a:buClr>
              <a:buSzPts val="1600"/>
              <a:buNone/>
              <a:defRPr sz="1600"/>
            </a:lvl8pPr>
            <a:lvl9pPr indent="-228600" lvl="8" marL="4114800" algn="l">
              <a:lnSpc>
                <a:spcPct val="90000"/>
              </a:lnSpc>
              <a:spcBef>
                <a:spcPts val="800"/>
              </a:spcBef>
              <a:spcAft>
                <a:spcPts val="0"/>
              </a:spcAft>
              <a:buClr>
                <a:schemeClr val="dk1"/>
              </a:buClr>
              <a:buSzPts val="1600"/>
              <a:buNone/>
              <a:defRPr sz="1600"/>
            </a:lvl9pPr>
          </a:lstStyle>
          <a:p/>
        </p:txBody>
      </p:sp>
      <p:sp>
        <p:nvSpPr>
          <p:cNvPr id="62" name="Google Shape;62;p31"/>
          <p:cNvSpPr txBox="1"/>
          <p:nvPr>
            <p:ph idx="10" type="dt"/>
          </p:nvPr>
        </p:nvSpPr>
        <p:spPr>
          <a:xfrm>
            <a:off x="1414463" y="9534525"/>
            <a:ext cx="4629300" cy="547800"/>
          </a:xfrm>
          <a:prstGeom prst="rect">
            <a:avLst/>
          </a:prstGeom>
          <a:noFill/>
          <a:ln>
            <a:noFill/>
          </a:ln>
        </p:spPr>
        <p:txBody>
          <a:bodyPr anchorCtr="0" anchor="ctr" bIns="74275" lIns="148575" spcFirstLastPara="1" rIns="148575" wrap="square" tIns="74275">
            <a:noAutofit/>
          </a:bodyPr>
          <a:lstStyle>
            <a:lvl1pPr lvl="0" algn="l">
              <a:spcBef>
                <a:spcPts val="0"/>
              </a:spcBef>
              <a:spcAft>
                <a:spcPts val="0"/>
              </a:spcAft>
              <a:buSzPts val="2300"/>
              <a:buNone/>
              <a:defRPr/>
            </a:lvl1pPr>
            <a:lvl2pPr lvl="1" algn="l">
              <a:spcBef>
                <a:spcPts val="0"/>
              </a:spcBef>
              <a:spcAft>
                <a:spcPts val="0"/>
              </a:spcAft>
              <a:buSzPts val="2300"/>
              <a:buNone/>
              <a:defRPr/>
            </a:lvl2pPr>
            <a:lvl3pPr lvl="2" algn="l">
              <a:spcBef>
                <a:spcPts val="0"/>
              </a:spcBef>
              <a:spcAft>
                <a:spcPts val="0"/>
              </a:spcAft>
              <a:buSzPts val="2300"/>
              <a:buNone/>
              <a:defRPr/>
            </a:lvl3pPr>
            <a:lvl4pPr lvl="3" algn="l">
              <a:spcBef>
                <a:spcPts val="0"/>
              </a:spcBef>
              <a:spcAft>
                <a:spcPts val="0"/>
              </a:spcAft>
              <a:buSzPts val="2300"/>
              <a:buNone/>
              <a:defRPr/>
            </a:lvl4pPr>
            <a:lvl5pPr lvl="4" algn="l">
              <a:spcBef>
                <a:spcPts val="0"/>
              </a:spcBef>
              <a:spcAft>
                <a:spcPts val="0"/>
              </a:spcAft>
              <a:buSzPts val="2300"/>
              <a:buNone/>
              <a:defRPr/>
            </a:lvl5pPr>
            <a:lvl6pPr lvl="5" algn="l">
              <a:spcBef>
                <a:spcPts val="0"/>
              </a:spcBef>
              <a:spcAft>
                <a:spcPts val="0"/>
              </a:spcAft>
              <a:buSzPts val="2300"/>
              <a:buNone/>
              <a:defRPr/>
            </a:lvl6pPr>
            <a:lvl7pPr lvl="6" algn="l">
              <a:spcBef>
                <a:spcPts val="0"/>
              </a:spcBef>
              <a:spcAft>
                <a:spcPts val="0"/>
              </a:spcAft>
              <a:buSzPts val="2300"/>
              <a:buNone/>
              <a:defRPr/>
            </a:lvl7pPr>
            <a:lvl8pPr lvl="7" algn="l">
              <a:spcBef>
                <a:spcPts val="0"/>
              </a:spcBef>
              <a:spcAft>
                <a:spcPts val="0"/>
              </a:spcAft>
              <a:buSzPts val="2300"/>
              <a:buNone/>
              <a:defRPr/>
            </a:lvl8pPr>
            <a:lvl9pPr lvl="8" algn="l">
              <a:spcBef>
                <a:spcPts val="0"/>
              </a:spcBef>
              <a:spcAft>
                <a:spcPts val="0"/>
              </a:spcAft>
              <a:buSzPts val="2300"/>
              <a:buNone/>
              <a:defRPr/>
            </a:lvl9pPr>
          </a:lstStyle>
          <a:p/>
        </p:txBody>
      </p:sp>
      <p:sp>
        <p:nvSpPr>
          <p:cNvPr id="63" name="Google Shape;63;p31"/>
          <p:cNvSpPr txBox="1"/>
          <p:nvPr>
            <p:ph idx="11" type="ftr"/>
          </p:nvPr>
        </p:nvSpPr>
        <p:spPr>
          <a:xfrm>
            <a:off x="6815138" y="9534525"/>
            <a:ext cx="6943800" cy="547800"/>
          </a:xfrm>
          <a:prstGeom prst="rect">
            <a:avLst/>
          </a:prstGeom>
          <a:noFill/>
          <a:ln>
            <a:noFill/>
          </a:ln>
        </p:spPr>
        <p:txBody>
          <a:bodyPr anchorCtr="0" anchor="ctr" bIns="74275" lIns="148575" spcFirstLastPara="1" rIns="148575" wrap="square" tIns="74275">
            <a:noAutofit/>
          </a:bodyPr>
          <a:lstStyle>
            <a:lvl1pPr lvl="0" algn="ctr">
              <a:spcBef>
                <a:spcPts val="0"/>
              </a:spcBef>
              <a:spcAft>
                <a:spcPts val="0"/>
              </a:spcAft>
              <a:buSzPts val="2300"/>
              <a:buNone/>
              <a:defRPr/>
            </a:lvl1pPr>
            <a:lvl2pPr lvl="1" algn="l">
              <a:spcBef>
                <a:spcPts val="0"/>
              </a:spcBef>
              <a:spcAft>
                <a:spcPts val="0"/>
              </a:spcAft>
              <a:buSzPts val="2300"/>
              <a:buNone/>
              <a:defRPr/>
            </a:lvl2pPr>
            <a:lvl3pPr lvl="2" algn="l">
              <a:spcBef>
                <a:spcPts val="0"/>
              </a:spcBef>
              <a:spcAft>
                <a:spcPts val="0"/>
              </a:spcAft>
              <a:buSzPts val="2300"/>
              <a:buNone/>
              <a:defRPr/>
            </a:lvl3pPr>
            <a:lvl4pPr lvl="3" algn="l">
              <a:spcBef>
                <a:spcPts val="0"/>
              </a:spcBef>
              <a:spcAft>
                <a:spcPts val="0"/>
              </a:spcAft>
              <a:buSzPts val="2300"/>
              <a:buNone/>
              <a:defRPr/>
            </a:lvl4pPr>
            <a:lvl5pPr lvl="4" algn="l">
              <a:spcBef>
                <a:spcPts val="0"/>
              </a:spcBef>
              <a:spcAft>
                <a:spcPts val="0"/>
              </a:spcAft>
              <a:buSzPts val="2300"/>
              <a:buNone/>
              <a:defRPr/>
            </a:lvl5pPr>
            <a:lvl6pPr lvl="5" algn="l">
              <a:spcBef>
                <a:spcPts val="0"/>
              </a:spcBef>
              <a:spcAft>
                <a:spcPts val="0"/>
              </a:spcAft>
              <a:buSzPts val="2300"/>
              <a:buNone/>
              <a:defRPr/>
            </a:lvl6pPr>
            <a:lvl7pPr lvl="6" algn="l">
              <a:spcBef>
                <a:spcPts val="0"/>
              </a:spcBef>
              <a:spcAft>
                <a:spcPts val="0"/>
              </a:spcAft>
              <a:buSzPts val="2300"/>
              <a:buNone/>
              <a:defRPr/>
            </a:lvl7pPr>
            <a:lvl8pPr lvl="7" algn="l">
              <a:spcBef>
                <a:spcPts val="0"/>
              </a:spcBef>
              <a:spcAft>
                <a:spcPts val="0"/>
              </a:spcAft>
              <a:buSzPts val="2300"/>
              <a:buNone/>
              <a:defRPr/>
            </a:lvl8pPr>
            <a:lvl9pPr lvl="8" algn="l">
              <a:spcBef>
                <a:spcPts val="0"/>
              </a:spcBef>
              <a:spcAft>
                <a:spcPts val="0"/>
              </a:spcAft>
              <a:buSzPts val="2300"/>
              <a:buNone/>
              <a:defRPr/>
            </a:lvl9pPr>
          </a:lstStyle>
          <a:p/>
        </p:txBody>
      </p:sp>
      <p:sp>
        <p:nvSpPr>
          <p:cNvPr id="64" name="Google Shape;64;p31"/>
          <p:cNvSpPr txBox="1"/>
          <p:nvPr>
            <p:ph idx="12" type="sldNum"/>
          </p:nvPr>
        </p:nvSpPr>
        <p:spPr>
          <a:xfrm>
            <a:off x="14530388" y="9534525"/>
            <a:ext cx="4629300" cy="547800"/>
          </a:xfrm>
          <a:prstGeom prst="rect">
            <a:avLst/>
          </a:prstGeom>
          <a:noFill/>
          <a:ln>
            <a:noFill/>
          </a:ln>
        </p:spPr>
        <p:txBody>
          <a:bodyPr anchorCtr="0" anchor="ctr" bIns="74275" lIns="148575" spcFirstLastPara="1" rIns="148575" wrap="square" tIns="7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bg-BG"/>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32"/>
          <p:cNvSpPr txBox="1"/>
          <p:nvPr>
            <p:ph type="title"/>
          </p:nvPr>
        </p:nvSpPr>
        <p:spPr>
          <a:xfrm>
            <a:off x="1417142" y="685800"/>
            <a:ext cx="6635700" cy="2400300"/>
          </a:xfrm>
          <a:prstGeom prst="rect">
            <a:avLst/>
          </a:prstGeom>
          <a:noFill/>
          <a:ln>
            <a:noFill/>
          </a:ln>
        </p:spPr>
        <p:txBody>
          <a:bodyPr anchorCtr="0" anchor="b" bIns="74275" lIns="148575" spcFirstLastPara="1" rIns="148575" wrap="square" tIns="74275">
            <a:normAutofit/>
          </a:bodyPr>
          <a:lstStyle>
            <a:lvl1pPr lvl="0" algn="l">
              <a:lnSpc>
                <a:spcPct val="90000"/>
              </a:lnSpc>
              <a:spcBef>
                <a:spcPts val="0"/>
              </a:spcBef>
              <a:spcAft>
                <a:spcPts val="0"/>
              </a:spcAft>
              <a:buClr>
                <a:schemeClr val="dk1"/>
              </a:buClr>
              <a:buSzPts val="5200"/>
              <a:buFont typeface="Calibri"/>
              <a:buNone/>
              <a:defRPr sz="5200"/>
            </a:lvl1pPr>
            <a:lvl2pPr lvl="1">
              <a:spcBef>
                <a:spcPts val="0"/>
              </a:spcBef>
              <a:spcAft>
                <a:spcPts val="0"/>
              </a:spcAft>
              <a:buSzPts val="2300"/>
              <a:buNone/>
              <a:defRPr/>
            </a:lvl2pPr>
            <a:lvl3pPr lvl="2">
              <a:spcBef>
                <a:spcPts val="0"/>
              </a:spcBef>
              <a:spcAft>
                <a:spcPts val="0"/>
              </a:spcAft>
              <a:buSzPts val="2300"/>
              <a:buNone/>
              <a:defRPr/>
            </a:lvl3pPr>
            <a:lvl4pPr lvl="3">
              <a:spcBef>
                <a:spcPts val="0"/>
              </a:spcBef>
              <a:spcAft>
                <a:spcPts val="0"/>
              </a:spcAft>
              <a:buSzPts val="2300"/>
              <a:buNone/>
              <a:defRPr/>
            </a:lvl4pPr>
            <a:lvl5pPr lvl="4">
              <a:spcBef>
                <a:spcPts val="0"/>
              </a:spcBef>
              <a:spcAft>
                <a:spcPts val="0"/>
              </a:spcAft>
              <a:buSzPts val="2300"/>
              <a:buNone/>
              <a:defRPr/>
            </a:lvl5pPr>
            <a:lvl6pPr lvl="5">
              <a:spcBef>
                <a:spcPts val="0"/>
              </a:spcBef>
              <a:spcAft>
                <a:spcPts val="0"/>
              </a:spcAft>
              <a:buSzPts val="2300"/>
              <a:buNone/>
              <a:defRPr/>
            </a:lvl6pPr>
            <a:lvl7pPr lvl="6">
              <a:spcBef>
                <a:spcPts val="0"/>
              </a:spcBef>
              <a:spcAft>
                <a:spcPts val="0"/>
              </a:spcAft>
              <a:buSzPts val="2300"/>
              <a:buNone/>
              <a:defRPr/>
            </a:lvl7pPr>
            <a:lvl8pPr lvl="7">
              <a:spcBef>
                <a:spcPts val="0"/>
              </a:spcBef>
              <a:spcAft>
                <a:spcPts val="0"/>
              </a:spcAft>
              <a:buSzPts val="2300"/>
              <a:buNone/>
              <a:defRPr/>
            </a:lvl8pPr>
            <a:lvl9pPr lvl="8">
              <a:spcBef>
                <a:spcPts val="0"/>
              </a:spcBef>
              <a:spcAft>
                <a:spcPts val="0"/>
              </a:spcAft>
              <a:buSzPts val="2300"/>
              <a:buNone/>
              <a:defRPr/>
            </a:lvl9pPr>
          </a:lstStyle>
          <a:p/>
        </p:txBody>
      </p:sp>
      <p:sp>
        <p:nvSpPr>
          <p:cNvPr id="67" name="Google Shape;67;p32"/>
          <p:cNvSpPr/>
          <p:nvPr>
            <p:ph idx="2" type="pic"/>
          </p:nvPr>
        </p:nvSpPr>
        <p:spPr>
          <a:xfrm>
            <a:off x="8746630" y="1481138"/>
            <a:ext cx="10415700" cy="7310400"/>
          </a:xfrm>
          <a:prstGeom prst="rect">
            <a:avLst/>
          </a:prstGeom>
          <a:noFill/>
          <a:ln>
            <a:noFill/>
          </a:ln>
        </p:spPr>
      </p:sp>
      <p:sp>
        <p:nvSpPr>
          <p:cNvPr id="68" name="Google Shape;68;p32"/>
          <p:cNvSpPr txBox="1"/>
          <p:nvPr>
            <p:ph idx="1" type="body"/>
          </p:nvPr>
        </p:nvSpPr>
        <p:spPr>
          <a:xfrm>
            <a:off x="1417142" y="3086100"/>
            <a:ext cx="6635700" cy="5717400"/>
          </a:xfrm>
          <a:prstGeom prst="rect">
            <a:avLst/>
          </a:prstGeom>
          <a:noFill/>
          <a:ln>
            <a:noFill/>
          </a:ln>
        </p:spPr>
        <p:txBody>
          <a:bodyPr anchorCtr="0" anchor="t" bIns="74275" lIns="148575" spcFirstLastPara="1" rIns="148575" wrap="square" tIns="74275">
            <a:normAutofit/>
          </a:bodyPr>
          <a:lstStyle>
            <a:lvl1pPr indent="-228600" lvl="0" marL="457200" algn="l">
              <a:lnSpc>
                <a:spcPct val="90000"/>
              </a:lnSpc>
              <a:spcBef>
                <a:spcPts val="1600"/>
              </a:spcBef>
              <a:spcAft>
                <a:spcPts val="0"/>
              </a:spcAft>
              <a:buClr>
                <a:schemeClr val="dk1"/>
              </a:buClr>
              <a:buSzPts val="2600"/>
              <a:buNone/>
              <a:defRPr sz="2600"/>
            </a:lvl1pPr>
            <a:lvl2pPr indent="-228600" lvl="1" marL="914400" algn="l">
              <a:lnSpc>
                <a:spcPct val="90000"/>
              </a:lnSpc>
              <a:spcBef>
                <a:spcPts val="800"/>
              </a:spcBef>
              <a:spcAft>
                <a:spcPts val="0"/>
              </a:spcAft>
              <a:buClr>
                <a:schemeClr val="dk1"/>
              </a:buClr>
              <a:buSzPts val="2300"/>
              <a:buNone/>
              <a:defRPr sz="2300"/>
            </a:lvl2pPr>
            <a:lvl3pPr indent="-228600" lvl="2" marL="1371600" algn="l">
              <a:lnSpc>
                <a:spcPct val="90000"/>
              </a:lnSpc>
              <a:spcBef>
                <a:spcPts val="800"/>
              </a:spcBef>
              <a:spcAft>
                <a:spcPts val="0"/>
              </a:spcAft>
              <a:buClr>
                <a:schemeClr val="dk1"/>
              </a:buClr>
              <a:buSzPts val="2000"/>
              <a:buNone/>
              <a:defRPr sz="2000"/>
            </a:lvl3pPr>
            <a:lvl4pPr indent="-228600" lvl="3" marL="1828800" algn="l">
              <a:lnSpc>
                <a:spcPct val="90000"/>
              </a:lnSpc>
              <a:spcBef>
                <a:spcPts val="800"/>
              </a:spcBef>
              <a:spcAft>
                <a:spcPts val="0"/>
              </a:spcAft>
              <a:buClr>
                <a:schemeClr val="dk1"/>
              </a:buClr>
              <a:buSzPts val="1600"/>
              <a:buNone/>
              <a:defRPr sz="1600"/>
            </a:lvl4pPr>
            <a:lvl5pPr indent="-228600" lvl="4" marL="2286000" algn="l">
              <a:lnSpc>
                <a:spcPct val="90000"/>
              </a:lnSpc>
              <a:spcBef>
                <a:spcPts val="800"/>
              </a:spcBef>
              <a:spcAft>
                <a:spcPts val="0"/>
              </a:spcAft>
              <a:buClr>
                <a:schemeClr val="dk1"/>
              </a:buClr>
              <a:buSzPts val="1600"/>
              <a:buNone/>
              <a:defRPr sz="1600"/>
            </a:lvl5pPr>
            <a:lvl6pPr indent="-228600" lvl="5" marL="2743200" algn="l">
              <a:lnSpc>
                <a:spcPct val="90000"/>
              </a:lnSpc>
              <a:spcBef>
                <a:spcPts val="800"/>
              </a:spcBef>
              <a:spcAft>
                <a:spcPts val="0"/>
              </a:spcAft>
              <a:buClr>
                <a:schemeClr val="dk1"/>
              </a:buClr>
              <a:buSzPts val="1600"/>
              <a:buNone/>
              <a:defRPr sz="1600"/>
            </a:lvl6pPr>
            <a:lvl7pPr indent="-228600" lvl="6" marL="3200400" algn="l">
              <a:lnSpc>
                <a:spcPct val="90000"/>
              </a:lnSpc>
              <a:spcBef>
                <a:spcPts val="800"/>
              </a:spcBef>
              <a:spcAft>
                <a:spcPts val="0"/>
              </a:spcAft>
              <a:buClr>
                <a:schemeClr val="dk1"/>
              </a:buClr>
              <a:buSzPts val="1600"/>
              <a:buNone/>
              <a:defRPr sz="1600"/>
            </a:lvl7pPr>
            <a:lvl8pPr indent="-228600" lvl="7" marL="3657600" algn="l">
              <a:lnSpc>
                <a:spcPct val="90000"/>
              </a:lnSpc>
              <a:spcBef>
                <a:spcPts val="800"/>
              </a:spcBef>
              <a:spcAft>
                <a:spcPts val="0"/>
              </a:spcAft>
              <a:buClr>
                <a:schemeClr val="dk1"/>
              </a:buClr>
              <a:buSzPts val="1600"/>
              <a:buNone/>
              <a:defRPr sz="1600"/>
            </a:lvl8pPr>
            <a:lvl9pPr indent="-228600" lvl="8" marL="4114800" algn="l">
              <a:lnSpc>
                <a:spcPct val="90000"/>
              </a:lnSpc>
              <a:spcBef>
                <a:spcPts val="800"/>
              </a:spcBef>
              <a:spcAft>
                <a:spcPts val="0"/>
              </a:spcAft>
              <a:buClr>
                <a:schemeClr val="dk1"/>
              </a:buClr>
              <a:buSzPts val="1600"/>
              <a:buNone/>
              <a:defRPr sz="1600"/>
            </a:lvl9pPr>
          </a:lstStyle>
          <a:p/>
        </p:txBody>
      </p:sp>
      <p:sp>
        <p:nvSpPr>
          <p:cNvPr id="69" name="Google Shape;69;p32"/>
          <p:cNvSpPr txBox="1"/>
          <p:nvPr>
            <p:ph idx="10" type="dt"/>
          </p:nvPr>
        </p:nvSpPr>
        <p:spPr>
          <a:xfrm>
            <a:off x="1414463" y="9534525"/>
            <a:ext cx="4629300" cy="547800"/>
          </a:xfrm>
          <a:prstGeom prst="rect">
            <a:avLst/>
          </a:prstGeom>
          <a:noFill/>
          <a:ln>
            <a:noFill/>
          </a:ln>
        </p:spPr>
        <p:txBody>
          <a:bodyPr anchorCtr="0" anchor="ctr" bIns="74275" lIns="148575" spcFirstLastPara="1" rIns="148575" wrap="square" tIns="74275">
            <a:noAutofit/>
          </a:bodyPr>
          <a:lstStyle>
            <a:lvl1pPr lvl="0" algn="l">
              <a:spcBef>
                <a:spcPts val="0"/>
              </a:spcBef>
              <a:spcAft>
                <a:spcPts val="0"/>
              </a:spcAft>
              <a:buSzPts val="2300"/>
              <a:buNone/>
              <a:defRPr/>
            </a:lvl1pPr>
            <a:lvl2pPr lvl="1" algn="l">
              <a:spcBef>
                <a:spcPts val="0"/>
              </a:spcBef>
              <a:spcAft>
                <a:spcPts val="0"/>
              </a:spcAft>
              <a:buSzPts val="2300"/>
              <a:buNone/>
              <a:defRPr/>
            </a:lvl2pPr>
            <a:lvl3pPr lvl="2" algn="l">
              <a:spcBef>
                <a:spcPts val="0"/>
              </a:spcBef>
              <a:spcAft>
                <a:spcPts val="0"/>
              </a:spcAft>
              <a:buSzPts val="2300"/>
              <a:buNone/>
              <a:defRPr/>
            </a:lvl3pPr>
            <a:lvl4pPr lvl="3" algn="l">
              <a:spcBef>
                <a:spcPts val="0"/>
              </a:spcBef>
              <a:spcAft>
                <a:spcPts val="0"/>
              </a:spcAft>
              <a:buSzPts val="2300"/>
              <a:buNone/>
              <a:defRPr/>
            </a:lvl4pPr>
            <a:lvl5pPr lvl="4" algn="l">
              <a:spcBef>
                <a:spcPts val="0"/>
              </a:spcBef>
              <a:spcAft>
                <a:spcPts val="0"/>
              </a:spcAft>
              <a:buSzPts val="2300"/>
              <a:buNone/>
              <a:defRPr/>
            </a:lvl5pPr>
            <a:lvl6pPr lvl="5" algn="l">
              <a:spcBef>
                <a:spcPts val="0"/>
              </a:spcBef>
              <a:spcAft>
                <a:spcPts val="0"/>
              </a:spcAft>
              <a:buSzPts val="2300"/>
              <a:buNone/>
              <a:defRPr/>
            </a:lvl6pPr>
            <a:lvl7pPr lvl="6" algn="l">
              <a:spcBef>
                <a:spcPts val="0"/>
              </a:spcBef>
              <a:spcAft>
                <a:spcPts val="0"/>
              </a:spcAft>
              <a:buSzPts val="2300"/>
              <a:buNone/>
              <a:defRPr/>
            </a:lvl7pPr>
            <a:lvl8pPr lvl="7" algn="l">
              <a:spcBef>
                <a:spcPts val="0"/>
              </a:spcBef>
              <a:spcAft>
                <a:spcPts val="0"/>
              </a:spcAft>
              <a:buSzPts val="2300"/>
              <a:buNone/>
              <a:defRPr/>
            </a:lvl8pPr>
            <a:lvl9pPr lvl="8" algn="l">
              <a:spcBef>
                <a:spcPts val="0"/>
              </a:spcBef>
              <a:spcAft>
                <a:spcPts val="0"/>
              </a:spcAft>
              <a:buSzPts val="2300"/>
              <a:buNone/>
              <a:defRPr/>
            </a:lvl9pPr>
          </a:lstStyle>
          <a:p/>
        </p:txBody>
      </p:sp>
      <p:sp>
        <p:nvSpPr>
          <p:cNvPr id="70" name="Google Shape;70;p32"/>
          <p:cNvSpPr txBox="1"/>
          <p:nvPr>
            <p:ph idx="11" type="ftr"/>
          </p:nvPr>
        </p:nvSpPr>
        <p:spPr>
          <a:xfrm>
            <a:off x="6815138" y="9534525"/>
            <a:ext cx="6943800" cy="547800"/>
          </a:xfrm>
          <a:prstGeom prst="rect">
            <a:avLst/>
          </a:prstGeom>
          <a:noFill/>
          <a:ln>
            <a:noFill/>
          </a:ln>
        </p:spPr>
        <p:txBody>
          <a:bodyPr anchorCtr="0" anchor="ctr" bIns="74275" lIns="148575" spcFirstLastPara="1" rIns="148575" wrap="square" tIns="74275">
            <a:noAutofit/>
          </a:bodyPr>
          <a:lstStyle>
            <a:lvl1pPr lvl="0" algn="ctr">
              <a:spcBef>
                <a:spcPts val="0"/>
              </a:spcBef>
              <a:spcAft>
                <a:spcPts val="0"/>
              </a:spcAft>
              <a:buSzPts val="2300"/>
              <a:buNone/>
              <a:defRPr/>
            </a:lvl1pPr>
            <a:lvl2pPr lvl="1" algn="l">
              <a:spcBef>
                <a:spcPts val="0"/>
              </a:spcBef>
              <a:spcAft>
                <a:spcPts val="0"/>
              </a:spcAft>
              <a:buSzPts val="2300"/>
              <a:buNone/>
              <a:defRPr/>
            </a:lvl2pPr>
            <a:lvl3pPr lvl="2" algn="l">
              <a:spcBef>
                <a:spcPts val="0"/>
              </a:spcBef>
              <a:spcAft>
                <a:spcPts val="0"/>
              </a:spcAft>
              <a:buSzPts val="2300"/>
              <a:buNone/>
              <a:defRPr/>
            </a:lvl3pPr>
            <a:lvl4pPr lvl="3" algn="l">
              <a:spcBef>
                <a:spcPts val="0"/>
              </a:spcBef>
              <a:spcAft>
                <a:spcPts val="0"/>
              </a:spcAft>
              <a:buSzPts val="2300"/>
              <a:buNone/>
              <a:defRPr/>
            </a:lvl4pPr>
            <a:lvl5pPr lvl="4" algn="l">
              <a:spcBef>
                <a:spcPts val="0"/>
              </a:spcBef>
              <a:spcAft>
                <a:spcPts val="0"/>
              </a:spcAft>
              <a:buSzPts val="2300"/>
              <a:buNone/>
              <a:defRPr/>
            </a:lvl5pPr>
            <a:lvl6pPr lvl="5" algn="l">
              <a:spcBef>
                <a:spcPts val="0"/>
              </a:spcBef>
              <a:spcAft>
                <a:spcPts val="0"/>
              </a:spcAft>
              <a:buSzPts val="2300"/>
              <a:buNone/>
              <a:defRPr/>
            </a:lvl6pPr>
            <a:lvl7pPr lvl="6" algn="l">
              <a:spcBef>
                <a:spcPts val="0"/>
              </a:spcBef>
              <a:spcAft>
                <a:spcPts val="0"/>
              </a:spcAft>
              <a:buSzPts val="2300"/>
              <a:buNone/>
              <a:defRPr/>
            </a:lvl7pPr>
            <a:lvl8pPr lvl="7" algn="l">
              <a:spcBef>
                <a:spcPts val="0"/>
              </a:spcBef>
              <a:spcAft>
                <a:spcPts val="0"/>
              </a:spcAft>
              <a:buSzPts val="2300"/>
              <a:buNone/>
              <a:defRPr/>
            </a:lvl8pPr>
            <a:lvl9pPr lvl="8" algn="l">
              <a:spcBef>
                <a:spcPts val="0"/>
              </a:spcBef>
              <a:spcAft>
                <a:spcPts val="0"/>
              </a:spcAft>
              <a:buSzPts val="2300"/>
              <a:buNone/>
              <a:defRPr/>
            </a:lvl9pPr>
          </a:lstStyle>
          <a:p/>
        </p:txBody>
      </p:sp>
      <p:sp>
        <p:nvSpPr>
          <p:cNvPr id="71" name="Google Shape;71;p32"/>
          <p:cNvSpPr txBox="1"/>
          <p:nvPr>
            <p:ph idx="12" type="sldNum"/>
          </p:nvPr>
        </p:nvSpPr>
        <p:spPr>
          <a:xfrm>
            <a:off x="14530388" y="9534525"/>
            <a:ext cx="4629300" cy="547800"/>
          </a:xfrm>
          <a:prstGeom prst="rect">
            <a:avLst/>
          </a:prstGeom>
          <a:noFill/>
          <a:ln>
            <a:noFill/>
          </a:ln>
        </p:spPr>
        <p:txBody>
          <a:bodyPr anchorCtr="0" anchor="ctr" bIns="74275" lIns="148575" spcFirstLastPara="1" rIns="148575" wrap="square" tIns="7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bg-BG"/>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23"/>
          <p:cNvSpPr txBox="1"/>
          <p:nvPr>
            <p:ph type="title"/>
          </p:nvPr>
        </p:nvSpPr>
        <p:spPr>
          <a:xfrm>
            <a:off x="1414463" y="547688"/>
            <a:ext cx="17745000" cy="1988400"/>
          </a:xfrm>
          <a:prstGeom prst="rect">
            <a:avLst/>
          </a:prstGeom>
          <a:noFill/>
          <a:ln>
            <a:noFill/>
          </a:ln>
        </p:spPr>
        <p:txBody>
          <a:bodyPr spcFirstLastPara="1" wrap="square" lIns="148575" tIns="74275" rIns="148575" bIns="74275" anchor="ctr" anchorCtr="0">
            <a:normAutofit/>
          </a:bodyPr>
          <a:lstStyle>
            <a:lvl1pPr marR="0" lvl="0" algn="l" rtl="0">
              <a:lnSpc>
                <a:spcPct val="90000"/>
              </a:lnSpc>
              <a:spcBef>
                <a:spcPts val="0"/>
              </a:spcBef>
              <a:spcAft>
                <a:spcPts val="0"/>
              </a:spcAft>
              <a:buClr>
                <a:schemeClr val="dk1"/>
              </a:buClr>
              <a:buSzPts val="7200"/>
              <a:buFont typeface="Calibri"/>
              <a:buNone/>
              <a:defRPr sz="7200" b="0" i="0" u="none" strike="noStrike" cap="none">
                <a:solidFill>
                  <a:schemeClr val="dk1"/>
                </a:solidFill>
                <a:latin typeface="Calibri"/>
                <a:ea typeface="Calibri"/>
                <a:cs typeface="Calibri"/>
                <a:sym typeface="Calibri"/>
              </a:defRPr>
            </a:lvl1pPr>
            <a:lvl2pPr lvl="1">
              <a:spcBef>
                <a:spcPts val="0"/>
              </a:spcBef>
              <a:spcAft>
                <a:spcPts val="0"/>
              </a:spcAft>
              <a:buSzPts val="2300"/>
              <a:buNone/>
              <a:defRPr sz="2900"/>
            </a:lvl2pPr>
            <a:lvl3pPr lvl="2">
              <a:spcBef>
                <a:spcPts val="0"/>
              </a:spcBef>
              <a:spcAft>
                <a:spcPts val="0"/>
              </a:spcAft>
              <a:buSzPts val="2300"/>
              <a:buNone/>
              <a:defRPr sz="2900"/>
            </a:lvl3pPr>
            <a:lvl4pPr lvl="3">
              <a:spcBef>
                <a:spcPts val="0"/>
              </a:spcBef>
              <a:spcAft>
                <a:spcPts val="0"/>
              </a:spcAft>
              <a:buSzPts val="2300"/>
              <a:buNone/>
              <a:defRPr sz="2900"/>
            </a:lvl4pPr>
            <a:lvl5pPr lvl="4">
              <a:spcBef>
                <a:spcPts val="0"/>
              </a:spcBef>
              <a:spcAft>
                <a:spcPts val="0"/>
              </a:spcAft>
              <a:buSzPts val="2300"/>
              <a:buNone/>
              <a:defRPr sz="2900"/>
            </a:lvl5pPr>
            <a:lvl6pPr lvl="5">
              <a:spcBef>
                <a:spcPts val="0"/>
              </a:spcBef>
              <a:spcAft>
                <a:spcPts val="0"/>
              </a:spcAft>
              <a:buSzPts val="2300"/>
              <a:buNone/>
              <a:defRPr sz="2900"/>
            </a:lvl6pPr>
            <a:lvl7pPr lvl="6">
              <a:spcBef>
                <a:spcPts val="0"/>
              </a:spcBef>
              <a:spcAft>
                <a:spcPts val="0"/>
              </a:spcAft>
              <a:buSzPts val="2300"/>
              <a:buNone/>
              <a:defRPr sz="2900"/>
            </a:lvl7pPr>
            <a:lvl8pPr lvl="7">
              <a:spcBef>
                <a:spcPts val="0"/>
              </a:spcBef>
              <a:spcAft>
                <a:spcPts val="0"/>
              </a:spcAft>
              <a:buSzPts val="2300"/>
              <a:buNone/>
              <a:defRPr sz="2900"/>
            </a:lvl8pPr>
            <a:lvl9pPr lvl="8">
              <a:spcBef>
                <a:spcPts val="0"/>
              </a:spcBef>
              <a:spcAft>
                <a:spcPts val="0"/>
              </a:spcAft>
              <a:buSzPts val="2300"/>
              <a:buNone/>
              <a:defRPr sz="2900"/>
            </a:lvl9pPr>
          </a:lstStyle>
          <a:p/>
        </p:txBody>
      </p:sp>
      <p:sp>
        <p:nvSpPr>
          <p:cNvPr id="11" name="Google Shape;11;p23"/>
          <p:cNvSpPr txBox="1"/>
          <p:nvPr>
            <p:ph type="body" idx="1"/>
          </p:nvPr>
        </p:nvSpPr>
        <p:spPr>
          <a:xfrm>
            <a:off x="1414463" y="2738438"/>
            <a:ext cx="17745000" cy="6527100"/>
          </a:xfrm>
          <a:prstGeom prst="rect">
            <a:avLst/>
          </a:prstGeom>
          <a:noFill/>
          <a:ln>
            <a:noFill/>
          </a:ln>
        </p:spPr>
        <p:txBody>
          <a:bodyPr spcFirstLastPara="1" wrap="square" lIns="148575" tIns="74275" rIns="148575" bIns="74275" anchor="t" anchorCtr="0">
            <a:normAutofit/>
          </a:bodyPr>
          <a:lstStyle>
            <a:lvl1pPr marL="457200" marR="0" lvl="0" indent="-520700" algn="l" rtl="0">
              <a:lnSpc>
                <a:spcPct val="90000"/>
              </a:lnSpc>
              <a:spcBef>
                <a:spcPts val="1600"/>
              </a:spcBef>
              <a:spcAft>
                <a:spcPts val="0"/>
              </a:spcAft>
              <a:buClr>
                <a:schemeClr val="dk1"/>
              </a:buClr>
              <a:buSzPts val="4600"/>
              <a:buFont typeface="Arial"/>
              <a:buChar char="•"/>
              <a:defRPr sz="4600" b="0" i="0" u="none" strike="noStrike" cap="none">
                <a:solidFill>
                  <a:schemeClr val="dk1"/>
                </a:solidFill>
                <a:latin typeface="Calibri"/>
                <a:ea typeface="Calibri"/>
                <a:cs typeface="Calibri"/>
                <a:sym typeface="Calibri"/>
              </a:defRPr>
            </a:lvl1pPr>
            <a:lvl2pPr marL="914400" marR="0" lvl="1" indent="-476250" algn="l" rtl="0">
              <a:lnSpc>
                <a:spcPct val="90000"/>
              </a:lnSpc>
              <a:spcBef>
                <a:spcPts val="800"/>
              </a:spcBef>
              <a:spcAft>
                <a:spcPts val="0"/>
              </a:spcAft>
              <a:buClr>
                <a:schemeClr val="dk1"/>
              </a:buClr>
              <a:buSzPts val="3900"/>
              <a:buFont typeface="Arial"/>
              <a:buChar char="•"/>
              <a:defRPr sz="3900" b="0" i="0" u="none" strike="noStrike" cap="none">
                <a:solidFill>
                  <a:schemeClr val="dk1"/>
                </a:solidFill>
                <a:latin typeface="Calibri"/>
                <a:ea typeface="Calibri"/>
                <a:cs typeface="Calibri"/>
                <a:sym typeface="Calibri"/>
              </a:defRPr>
            </a:lvl2pPr>
            <a:lvl3pPr marL="1371600" marR="0" lvl="2" indent="-438150" algn="l" rtl="0">
              <a:lnSpc>
                <a:spcPct val="90000"/>
              </a:lnSpc>
              <a:spcBef>
                <a:spcPts val="800"/>
              </a:spcBef>
              <a:spcAft>
                <a:spcPts val="0"/>
              </a:spcAft>
              <a:buClr>
                <a:schemeClr val="dk1"/>
              </a:buClr>
              <a:buSzPts val="3300"/>
              <a:buFont typeface="Arial"/>
              <a:buChar char="•"/>
              <a:defRPr sz="3300" b="0" i="0" u="none" strike="noStrike" cap="none">
                <a:solidFill>
                  <a:schemeClr val="dk1"/>
                </a:solidFill>
                <a:latin typeface="Calibri"/>
                <a:ea typeface="Calibri"/>
                <a:cs typeface="Calibri"/>
                <a:sym typeface="Calibri"/>
              </a:defRPr>
            </a:lvl3pPr>
            <a:lvl4pPr marL="1828800" marR="0" lvl="3" indent="-412750" algn="l" rtl="0">
              <a:lnSpc>
                <a:spcPct val="90000"/>
              </a:lnSpc>
              <a:spcBef>
                <a:spcPts val="800"/>
              </a:spcBef>
              <a:spcAft>
                <a:spcPts val="0"/>
              </a:spcAft>
              <a:buClr>
                <a:schemeClr val="dk1"/>
              </a:buClr>
              <a:buSzPts val="2900"/>
              <a:buFont typeface="Arial"/>
              <a:buChar char="•"/>
              <a:defRPr sz="2900" b="0" i="0" u="none" strike="noStrike" cap="none">
                <a:solidFill>
                  <a:schemeClr val="dk1"/>
                </a:solidFill>
                <a:latin typeface="Calibri"/>
                <a:ea typeface="Calibri"/>
                <a:cs typeface="Calibri"/>
                <a:sym typeface="Calibri"/>
              </a:defRPr>
            </a:lvl4pPr>
            <a:lvl5pPr marL="2286000" marR="0" lvl="4" indent="-412750" algn="l" rtl="0">
              <a:lnSpc>
                <a:spcPct val="90000"/>
              </a:lnSpc>
              <a:spcBef>
                <a:spcPts val="800"/>
              </a:spcBef>
              <a:spcAft>
                <a:spcPts val="0"/>
              </a:spcAft>
              <a:buClr>
                <a:schemeClr val="dk1"/>
              </a:buClr>
              <a:buSzPts val="2900"/>
              <a:buFont typeface="Arial"/>
              <a:buChar char="•"/>
              <a:defRPr sz="2900" b="0" i="0" u="none" strike="noStrike" cap="none">
                <a:solidFill>
                  <a:schemeClr val="dk1"/>
                </a:solidFill>
                <a:latin typeface="Calibri"/>
                <a:ea typeface="Calibri"/>
                <a:cs typeface="Calibri"/>
                <a:sym typeface="Calibri"/>
              </a:defRPr>
            </a:lvl5pPr>
            <a:lvl6pPr marL="2743200" marR="0" lvl="5" indent="-412750" algn="l" rtl="0">
              <a:lnSpc>
                <a:spcPct val="90000"/>
              </a:lnSpc>
              <a:spcBef>
                <a:spcPts val="800"/>
              </a:spcBef>
              <a:spcAft>
                <a:spcPts val="0"/>
              </a:spcAft>
              <a:buClr>
                <a:schemeClr val="dk1"/>
              </a:buClr>
              <a:buSzPts val="2900"/>
              <a:buFont typeface="Arial"/>
              <a:buChar char="•"/>
              <a:defRPr sz="2900" b="0" i="0" u="none" strike="noStrike" cap="none">
                <a:solidFill>
                  <a:schemeClr val="dk1"/>
                </a:solidFill>
                <a:latin typeface="Calibri"/>
                <a:ea typeface="Calibri"/>
                <a:cs typeface="Calibri"/>
                <a:sym typeface="Calibri"/>
              </a:defRPr>
            </a:lvl6pPr>
            <a:lvl7pPr marL="3200400" marR="0" lvl="6" indent="-412750" algn="l" rtl="0">
              <a:lnSpc>
                <a:spcPct val="90000"/>
              </a:lnSpc>
              <a:spcBef>
                <a:spcPts val="800"/>
              </a:spcBef>
              <a:spcAft>
                <a:spcPts val="0"/>
              </a:spcAft>
              <a:buClr>
                <a:schemeClr val="dk1"/>
              </a:buClr>
              <a:buSzPts val="2900"/>
              <a:buFont typeface="Arial"/>
              <a:buChar char="•"/>
              <a:defRPr sz="2900" b="0" i="0" u="none" strike="noStrike" cap="none">
                <a:solidFill>
                  <a:schemeClr val="dk1"/>
                </a:solidFill>
                <a:latin typeface="Calibri"/>
                <a:ea typeface="Calibri"/>
                <a:cs typeface="Calibri"/>
                <a:sym typeface="Calibri"/>
              </a:defRPr>
            </a:lvl7pPr>
            <a:lvl8pPr marL="3657600" marR="0" lvl="7" indent="-412750" algn="l" rtl="0">
              <a:lnSpc>
                <a:spcPct val="90000"/>
              </a:lnSpc>
              <a:spcBef>
                <a:spcPts val="800"/>
              </a:spcBef>
              <a:spcAft>
                <a:spcPts val="0"/>
              </a:spcAft>
              <a:buClr>
                <a:schemeClr val="dk1"/>
              </a:buClr>
              <a:buSzPts val="2900"/>
              <a:buFont typeface="Arial"/>
              <a:buChar char="•"/>
              <a:defRPr sz="2900" b="0" i="0" u="none" strike="noStrike" cap="none">
                <a:solidFill>
                  <a:schemeClr val="dk1"/>
                </a:solidFill>
                <a:latin typeface="Calibri"/>
                <a:ea typeface="Calibri"/>
                <a:cs typeface="Calibri"/>
                <a:sym typeface="Calibri"/>
              </a:defRPr>
            </a:lvl8pPr>
            <a:lvl9pPr marL="4114800" marR="0" lvl="8" indent="-412750" algn="l" rtl="0">
              <a:lnSpc>
                <a:spcPct val="90000"/>
              </a:lnSpc>
              <a:spcBef>
                <a:spcPts val="800"/>
              </a:spcBef>
              <a:spcAft>
                <a:spcPts val="0"/>
              </a:spcAft>
              <a:buClr>
                <a:schemeClr val="dk1"/>
              </a:buClr>
              <a:buSzPts val="2900"/>
              <a:buFont typeface="Arial"/>
              <a:buChar char="•"/>
              <a:defRPr sz="2900" b="0" i="0" u="none" strike="noStrike" cap="none">
                <a:solidFill>
                  <a:schemeClr val="dk1"/>
                </a:solidFill>
                <a:latin typeface="Calibri"/>
                <a:ea typeface="Calibri"/>
                <a:cs typeface="Calibri"/>
                <a:sym typeface="Calibri"/>
              </a:defRPr>
            </a:lvl9pPr>
          </a:lstStyle>
          <a:p/>
        </p:txBody>
      </p:sp>
      <p:sp>
        <p:nvSpPr>
          <p:cNvPr id="12" name="Google Shape;12;p23"/>
          <p:cNvSpPr txBox="1"/>
          <p:nvPr>
            <p:ph type="dt" idx="10"/>
          </p:nvPr>
        </p:nvSpPr>
        <p:spPr>
          <a:xfrm>
            <a:off x="1414463" y="9534525"/>
            <a:ext cx="4629300" cy="547800"/>
          </a:xfrm>
          <a:prstGeom prst="rect">
            <a:avLst/>
          </a:prstGeom>
          <a:noFill/>
          <a:ln>
            <a:noFill/>
          </a:ln>
        </p:spPr>
        <p:txBody>
          <a:bodyPr spcFirstLastPara="1" wrap="square" lIns="148575" tIns="74275" rIns="148575" bIns="74275" anchor="ctr" anchorCtr="0">
            <a:noAutofit/>
          </a:bodyPr>
          <a:lstStyle>
            <a:lvl1pPr marR="0" lvl="0" algn="l" rtl="0">
              <a:spcBef>
                <a:spcPts val="0"/>
              </a:spcBef>
              <a:spcAft>
                <a:spcPts val="0"/>
              </a:spcAft>
              <a:buSzPts val="2300"/>
              <a:buNone/>
              <a:defRPr sz="20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2300"/>
              <a:buNone/>
              <a:defRPr sz="2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2300"/>
              <a:buNone/>
              <a:defRPr sz="2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2300"/>
              <a:buNone/>
              <a:defRPr sz="2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2300"/>
              <a:buNone/>
              <a:defRPr sz="2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2300"/>
              <a:buNone/>
              <a:defRPr sz="2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2300"/>
              <a:buNone/>
              <a:defRPr sz="2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2300"/>
              <a:buNone/>
              <a:defRPr sz="2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2300"/>
              <a:buNone/>
              <a:defRPr sz="2900" b="0" i="0" u="none" strike="noStrike" cap="none">
                <a:solidFill>
                  <a:schemeClr val="dk1"/>
                </a:solidFill>
                <a:latin typeface="Calibri"/>
                <a:ea typeface="Calibri"/>
                <a:cs typeface="Calibri"/>
                <a:sym typeface="Calibri"/>
              </a:defRPr>
            </a:lvl9pPr>
          </a:lstStyle>
          <a:p/>
        </p:txBody>
      </p:sp>
      <p:sp>
        <p:nvSpPr>
          <p:cNvPr id="13" name="Google Shape;13;p23"/>
          <p:cNvSpPr txBox="1"/>
          <p:nvPr>
            <p:ph type="ftr" idx="11"/>
          </p:nvPr>
        </p:nvSpPr>
        <p:spPr>
          <a:xfrm>
            <a:off x="6815138" y="9534525"/>
            <a:ext cx="6943800" cy="547800"/>
          </a:xfrm>
          <a:prstGeom prst="rect">
            <a:avLst/>
          </a:prstGeom>
          <a:noFill/>
          <a:ln>
            <a:noFill/>
          </a:ln>
        </p:spPr>
        <p:txBody>
          <a:bodyPr spcFirstLastPara="1" wrap="square" lIns="148575" tIns="74275" rIns="148575" bIns="74275" anchor="ctr" anchorCtr="0">
            <a:noAutofit/>
          </a:bodyPr>
          <a:lstStyle>
            <a:lvl1pPr marR="0" lvl="0" algn="ctr" rtl="0">
              <a:spcBef>
                <a:spcPts val="0"/>
              </a:spcBef>
              <a:spcAft>
                <a:spcPts val="0"/>
              </a:spcAft>
              <a:buSzPts val="2300"/>
              <a:buNone/>
              <a:defRPr sz="20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2300"/>
              <a:buNone/>
              <a:defRPr sz="2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2300"/>
              <a:buNone/>
              <a:defRPr sz="2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2300"/>
              <a:buNone/>
              <a:defRPr sz="2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2300"/>
              <a:buNone/>
              <a:defRPr sz="2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2300"/>
              <a:buNone/>
              <a:defRPr sz="2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2300"/>
              <a:buNone/>
              <a:defRPr sz="2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2300"/>
              <a:buNone/>
              <a:defRPr sz="2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2300"/>
              <a:buNone/>
              <a:defRPr sz="2900" b="0" i="0" u="none" strike="noStrike" cap="none">
                <a:solidFill>
                  <a:schemeClr val="dk1"/>
                </a:solidFill>
                <a:latin typeface="Calibri"/>
                <a:ea typeface="Calibri"/>
                <a:cs typeface="Calibri"/>
                <a:sym typeface="Calibri"/>
              </a:defRPr>
            </a:lvl9pPr>
          </a:lstStyle>
          <a:p/>
        </p:txBody>
      </p:sp>
      <p:sp>
        <p:nvSpPr>
          <p:cNvPr id="14" name="Google Shape;14;p23"/>
          <p:cNvSpPr txBox="1"/>
          <p:nvPr>
            <p:ph type="sldNum" idx="12"/>
          </p:nvPr>
        </p:nvSpPr>
        <p:spPr>
          <a:xfrm>
            <a:off x="14530388" y="9534525"/>
            <a:ext cx="4629300" cy="547800"/>
          </a:xfrm>
          <a:prstGeom prst="rect">
            <a:avLst/>
          </a:prstGeom>
          <a:noFill/>
          <a:ln>
            <a:noFill/>
          </a:ln>
        </p:spPr>
        <p:txBody>
          <a:bodyPr spcFirstLastPara="1" wrap="square" lIns="148575" tIns="74275" rIns="148575" bIns="74275" anchor="ctr" anchorCtr="0">
            <a:noAutofit/>
          </a:bodyPr>
          <a:lstStyle>
            <a:lvl1pPr marL="0" marR="0" lvl="0" indent="0" algn="r" rtl="0">
              <a:spcBef>
                <a:spcPts val="0"/>
              </a:spcBef>
              <a:buNone/>
              <a:defRPr sz="2000" b="0" i="0" u="none" strike="noStrike" cap="none">
                <a:solidFill>
                  <a:srgbClr val="888888"/>
                </a:solidFill>
                <a:latin typeface="Calibri"/>
                <a:ea typeface="Calibri"/>
                <a:cs typeface="Calibri"/>
                <a:sym typeface="Calibri"/>
              </a:defRPr>
            </a:lvl1pPr>
            <a:lvl2pPr marL="0" marR="0" lvl="1" indent="0" algn="r" rtl="0">
              <a:spcBef>
                <a:spcPts val="0"/>
              </a:spcBef>
              <a:buNone/>
              <a:defRPr sz="2000" b="0" i="0" u="none" strike="noStrike" cap="none">
                <a:solidFill>
                  <a:srgbClr val="888888"/>
                </a:solidFill>
                <a:latin typeface="Calibri"/>
                <a:ea typeface="Calibri"/>
                <a:cs typeface="Calibri"/>
                <a:sym typeface="Calibri"/>
              </a:defRPr>
            </a:lvl2pPr>
            <a:lvl3pPr marL="0" marR="0" lvl="2" indent="0" algn="r" rtl="0">
              <a:spcBef>
                <a:spcPts val="0"/>
              </a:spcBef>
              <a:buNone/>
              <a:defRPr sz="2000" b="0" i="0" u="none" strike="noStrike" cap="none">
                <a:solidFill>
                  <a:srgbClr val="888888"/>
                </a:solidFill>
                <a:latin typeface="Calibri"/>
                <a:ea typeface="Calibri"/>
                <a:cs typeface="Calibri"/>
                <a:sym typeface="Calibri"/>
              </a:defRPr>
            </a:lvl3pPr>
            <a:lvl4pPr marL="0" marR="0" lvl="3" indent="0" algn="r" rtl="0">
              <a:spcBef>
                <a:spcPts val="0"/>
              </a:spcBef>
              <a:buNone/>
              <a:defRPr sz="2000" b="0" i="0" u="none" strike="noStrike" cap="none">
                <a:solidFill>
                  <a:srgbClr val="888888"/>
                </a:solidFill>
                <a:latin typeface="Calibri"/>
                <a:ea typeface="Calibri"/>
                <a:cs typeface="Calibri"/>
                <a:sym typeface="Calibri"/>
              </a:defRPr>
            </a:lvl4pPr>
            <a:lvl5pPr marL="0" marR="0" lvl="4" indent="0" algn="r" rtl="0">
              <a:spcBef>
                <a:spcPts val="0"/>
              </a:spcBef>
              <a:buNone/>
              <a:defRPr sz="2000" b="0" i="0" u="none" strike="noStrike" cap="none">
                <a:solidFill>
                  <a:srgbClr val="888888"/>
                </a:solidFill>
                <a:latin typeface="Calibri"/>
                <a:ea typeface="Calibri"/>
                <a:cs typeface="Calibri"/>
                <a:sym typeface="Calibri"/>
              </a:defRPr>
            </a:lvl5pPr>
            <a:lvl6pPr marL="0" marR="0" lvl="5" indent="0" algn="r" rtl="0">
              <a:spcBef>
                <a:spcPts val="0"/>
              </a:spcBef>
              <a:buNone/>
              <a:defRPr sz="2000" b="0" i="0" u="none" strike="noStrike" cap="none">
                <a:solidFill>
                  <a:srgbClr val="888888"/>
                </a:solidFill>
                <a:latin typeface="Calibri"/>
                <a:ea typeface="Calibri"/>
                <a:cs typeface="Calibri"/>
                <a:sym typeface="Calibri"/>
              </a:defRPr>
            </a:lvl6pPr>
            <a:lvl7pPr marL="0" marR="0" lvl="6" indent="0" algn="r" rtl="0">
              <a:spcBef>
                <a:spcPts val="0"/>
              </a:spcBef>
              <a:buNone/>
              <a:defRPr sz="2000" b="0" i="0" u="none" strike="noStrike" cap="none">
                <a:solidFill>
                  <a:srgbClr val="888888"/>
                </a:solidFill>
                <a:latin typeface="Calibri"/>
                <a:ea typeface="Calibri"/>
                <a:cs typeface="Calibri"/>
                <a:sym typeface="Calibri"/>
              </a:defRPr>
            </a:lvl7pPr>
            <a:lvl8pPr marL="0" marR="0" lvl="7" indent="0" algn="r" rtl="0">
              <a:spcBef>
                <a:spcPts val="0"/>
              </a:spcBef>
              <a:buNone/>
              <a:defRPr sz="2000" b="0" i="0" u="none" strike="noStrike" cap="none">
                <a:solidFill>
                  <a:srgbClr val="888888"/>
                </a:solidFill>
                <a:latin typeface="Calibri"/>
                <a:ea typeface="Calibri"/>
                <a:cs typeface="Calibri"/>
                <a:sym typeface="Calibri"/>
              </a:defRPr>
            </a:lvl8pPr>
            <a:lvl9pPr marL="0" marR="0" lvl="8" indent="0" algn="r" rtl="0">
              <a:spcBef>
                <a:spcPts val="0"/>
              </a:spcBef>
              <a:buNone/>
              <a:defRPr sz="20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bg-BG"/>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hyperlink" Target="https://www.pexels.com/photo/anonymous-person-with-bag-of-plastic-bottles-7262933/" TargetMode="External"/><Relationship Id="rId6" Type="http://schemas.openxmlformats.org/officeDocument/2006/relationships/image" Target="../media/image1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0.png"/><Relationship Id="rId4" Type="http://schemas.openxmlformats.org/officeDocument/2006/relationships/image" Target="../media/image4.png"/><Relationship Id="rId5" Type="http://schemas.openxmlformats.org/officeDocument/2006/relationships/image" Target="../media/image23.png"/><Relationship Id="rId6" Type="http://schemas.openxmlformats.org/officeDocument/2006/relationships/hyperlink" Target="https://c.pxhere.com/images/86/4a/f85fef0289c2c96e92c8683f9ef9-1453075.jpg!d"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0.png"/><Relationship Id="rId4" Type="http://schemas.openxmlformats.org/officeDocument/2006/relationships/image" Target="../media/image4.png"/><Relationship Id="rId5" Type="http://schemas.openxmlformats.org/officeDocument/2006/relationships/image" Target="../media/image28.jpg"/><Relationship Id="rId6" Type="http://schemas.openxmlformats.org/officeDocument/2006/relationships/hyperlink" Target="https://images.pexels.com/photos/3850512/pexels-photo-3850512.jpeg"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0.png"/><Relationship Id="rId4" Type="http://schemas.openxmlformats.org/officeDocument/2006/relationships/image" Target="../media/image4.png"/><Relationship Id="rId5" Type="http://schemas.openxmlformats.org/officeDocument/2006/relationships/image" Target="../media/image20.jpg"/><Relationship Id="rId6" Type="http://schemas.openxmlformats.org/officeDocument/2006/relationships/hyperlink" Target="https://images.pexels.com/photos/672636/pexels-photo-672636.jpeg?auto=compress&amp;cs=tinysrgb&amp;w=1260&amp;h=750&amp;dpr=1"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0.png"/><Relationship Id="rId4" Type="http://schemas.openxmlformats.org/officeDocument/2006/relationships/image" Target="../media/image4.png"/><Relationship Id="rId5" Type="http://schemas.openxmlformats.org/officeDocument/2006/relationships/image" Target="../media/image27.png"/><Relationship Id="rId6" Type="http://schemas.openxmlformats.org/officeDocument/2006/relationships/hyperlink" Target="https://images.pexels.com/photos/9796/car-refill-transportation-transport.jpg"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0.png"/><Relationship Id="rId4" Type="http://schemas.openxmlformats.org/officeDocument/2006/relationships/image" Target="../media/image4.png"/><Relationship Id="rId5" Type="http://schemas.openxmlformats.org/officeDocument/2006/relationships/image" Target="../media/image24.png"/><Relationship Id="rId6" Type="http://schemas.openxmlformats.org/officeDocument/2006/relationships/hyperlink" Target="https://images.pexels.com/photos/63324/california-road-highway-mountains-63324.jpeg?auto=compress&amp;cs=tinysrgb&amp;w=1260&amp;h=750&amp;dpr=1"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0.png"/><Relationship Id="rId4" Type="http://schemas.openxmlformats.org/officeDocument/2006/relationships/image" Target="../media/image4.png"/><Relationship Id="rId5" Type="http://schemas.openxmlformats.org/officeDocument/2006/relationships/image" Target="../media/image18.jpg"/><Relationship Id="rId6" Type="http://schemas.openxmlformats.org/officeDocument/2006/relationships/hyperlink" Target="https://images.pexels.com/photos/1933386/pexels-photo-1933386.jpeg?auto=compress&amp;cs=tinysrgb&amp;w=1260&amp;h=750&amp;dpr=1"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0.png"/><Relationship Id="rId4" Type="http://schemas.openxmlformats.org/officeDocument/2006/relationships/image" Target="../media/image4.png"/><Relationship Id="rId5" Type="http://schemas.openxmlformats.org/officeDocument/2006/relationships/image" Target="../media/image21.png"/><Relationship Id="rId6" Type="http://schemas.openxmlformats.org/officeDocument/2006/relationships/hyperlink" Target="https://c.pxhere.com/photos/25/b8/waste_pollution_cup_garbage_litter_discarded_plastic_recycle-537790.jpg!d"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0.png"/><Relationship Id="rId4" Type="http://schemas.openxmlformats.org/officeDocument/2006/relationships/image" Target="../media/image4.png"/><Relationship Id="rId5" Type="http://schemas.openxmlformats.org/officeDocument/2006/relationships/image" Target="../media/image25.png"/><Relationship Id="rId6" Type="http://schemas.openxmlformats.org/officeDocument/2006/relationships/hyperlink" Target="https://images.pexels.com/photos/3186574/pexels-photo-3186574.jpeg?auto=compress&amp;cs=tinysrgb&amp;w=1260&amp;h=750&amp;dpr=1"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hyperlink" Target="https://www.sciencedirect.com/science/article/abs/pii/S1364032109001439" TargetMode="External"/><Relationship Id="rId4" Type="http://schemas.openxmlformats.org/officeDocument/2006/relationships/hyperlink" Target="https://link.springer.com/article/10.1007/s42452-019-1468-2" TargetMode="External"/><Relationship Id="rId5" Type="http://schemas.openxmlformats.org/officeDocument/2006/relationships/hyperlink" Target="https://asset-pdf.scinapse.io/prod/2185838280/2185838280.pdf" TargetMode="External"/><Relationship Id="rId6" Type="http://schemas.openxmlformats.org/officeDocument/2006/relationships/image" Target="../media/image10.png"/><Relationship Id="rId7" Type="http://schemas.openxmlformats.org/officeDocument/2006/relationships/image" Target="../media/image4.png"/><Relationship Id="rId8" Type="http://schemas.openxmlformats.org/officeDocument/2006/relationships/image" Target="../media/image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0.png"/><Relationship Id="rId4" Type="http://schemas.openxmlformats.org/officeDocument/2006/relationships/image" Target="../media/image4.png"/><Relationship Id="rId5" Type="http://schemas.openxmlformats.org/officeDocument/2006/relationships/hyperlink" Target="http://www.youtube.com/watch?v=I_fUpP-hq3A" TargetMode="External"/><Relationship Id="rId6" Type="http://schemas.openxmlformats.org/officeDocument/2006/relationships/image" Target="../media/image19.jpg"/><Relationship Id="rId7" Type="http://schemas.openxmlformats.org/officeDocument/2006/relationships/hyperlink" Target="https://www.youtube.com/watch?v=I_fUpP-hq3A" TargetMode="External"/><Relationship Id="rId8" Type="http://schemas.openxmlformats.org/officeDocument/2006/relationships/image" Target="../media/image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hyperlink" Target="https://www.eea.europa.eu/publications/plastics-the-circular-economy-and/" TargetMode="External"/><Relationship Id="rId4" Type="http://schemas.openxmlformats.org/officeDocument/2006/relationships/image" Target="../media/image10.png"/><Relationship Id="rId5" Type="http://schemas.openxmlformats.org/officeDocument/2006/relationships/image" Target="../media/image4.png"/><Relationship Id="rId6" Type="http://schemas.openxmlformats.org/officeDocument/2006/relationships/image" Target="../media/image1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3.png"/><Relationship Id="rId4" Type="http://schemas.openxmlformats.org/officeDocument/2006/relationships/image" Target="../media/image11.png"/><Relationship Id="rId5" Type="http://schemas.openxmlformats.org/officeDocument/2006/relationships/image" Target="../media/image29.png"/><Relationship Id="rId6" Type="http://schemas.openxmlformats.org/officeDocument/2006/relationships/hyperlink" Target="https://c.pxhere.com/photos/96/98/pollution_drina_plastic_waste_natural_pollution_garbage_environmental_sins_fog_sad-1115089.jpg!d"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0.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3.png"/><Relationship Id="rId4" Type="http://schemas.openxmlformats.org/officeDocument/2006/relationships/image" Target="../media/image11.png"/><Relationship Id="rId5" Type="http://schemas.openxmlformats.org/officeDocument/2006/relationships/hyperlink" Target="https://www.iedunote.com/management" TargetMode="External"/><Relationship Id="rId6" Type="http://schemas.openxmlformats.org/officeDocument/2006/relationships/image" Target="../media/image7.png"/><Relationship Id="rId7" Type="http://schemas.openxmlformats.org/officeDocument/2006/relationships/hyperlink" Target="https://images.pexels.com/photos/4050312/pexels-photo-4050312.jpeg?auto=compress&amp;cs=tinysrgb&amp;w=1260&amp;h=750&amp;dpr=1" TargetMode="External"/><Relationship Id="rId8"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0.png"/><Relationship Id="rId4" Type="http://schemas.openxmlformats.org/officeDocument/2006/relationships/image" Target="../media/image4.png"/><Relationship Id="rId5" Type="http://schemas.openxmlformats.org/officeDocument/2006/relationships/image" Target="../media/image6.jpg"/><Relationship Id="rId6" Type="http://schemas.openxmlformats.org/officeDocument/2006/relationships/hyperlink" Target="https://images.pexels.com/photos/3174350/pexels-photo-3174350.jpeg?auto=compress&amp;cs=tinysrgb&amp;w=1260&amp;h=750&amp;dpr=1"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0.png"/><Relationship Id="rId4" Type="http://schemas.openxmlformats.org/officeDocument/2006/relationships/image" Target="../media/image4.png"/><Relationship Id="rId5" Type="http://schemas.openxmlformats.org/officeDocument/2006/relationships/hyperlink" Target="https://images.pexels.com/photos/2547565/pexels-photo-2547565.jpeg?auto=compress&amp;cs=tinysrgb&amp;w=1260&amp;h=750&amp;dpr=1" TargetMode="External"/><Relationship Id="rId6" Type="http://schemas.openxmlformats.org/officeDocument/2006/relationships/image" Target="../media/image1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0.png"/><Relationship Id="rId4" Type="http://schemas.openxmlformats.org/officeDocument/2006/relationships/image" Target="../media/image4.png"/><Relationship Id="rId5" Type="http://schemas.openxmlformats.org/officeDocument/2006/relationships/image" Target="../media/image22.png"/><Relationship Id="rId6" Type="http://schemas.openxmlformats.org/officeDocument/2006/relationships/hyperlink" Target="https://c.pxhere.com/photos/46/1a/industry_canister_plastic_old_old_factory_hall_lost_places_broken_factory_building-1393638.jpg!d"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0.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0.png"/><Relationship Id="rId4" Type="http://schemas.openxmlformats.org/officeDocument/2006/relationships/image" Target="../media/image4.png"/><Relationship Id="rId5" Type="http://schemas.openxmlformats.org/officeDocument/2006/relationships/image" Target="../media/image26.png"/><Relationship Id="rId6" Type="http://schemas.openxmlformats.org/officeDocument/2006/relationships/hyperlink" Target="https://images.pexels.com/photos/2768961/pexels-photo-2768961.jpeg?auto=compress&amp;cs=tinysrgb&amp;w=1260&amp;h=750&amp;dpr=1"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sp>
        <p:nvSpPr>
          <p:cNvPr id="88" name="Google Shape;88;p1"/>
          <p:cNvSpPr/>
          <p:nvPr/>
        </p:nvSpPr>
        <p:spPr>
          <a:xfrm>
            <a:off x="0" y="0"/>
            <a:ext cx="20574000" cy="10287000"/>
          </a:xfrm>
          <a:prstGeom prst="rect">
            <a:avLst/>
          </a:prstGeom>
          <a:gradFill>
            <a:gsLst>
              <a:gs pos="0">
                <a:srgbClr val="F5F7FC"/>
              </a:gs>
              <a:gs pos="100000">
                <a:srgbClr val="25AAE1">
                  <a:alpha val="4705"/>
                </a:srgbClr>
              </a:gs>
            </a:gsLst>
            <a:lin ang="21593863" scaled="0"/>
          </a:gradFill>
          <a:ln>
            <a:noFill/>
          </a:ln>
        </p:spPr>
        <p:txBody>
          <a:bodyPr spcFirstLastPara="1" wrap="square" lIns="148575" tIns="74275" rIns="148575" bIns="74275" anchor="ctr" anchorCtr="0">
            <a:noAutofit/>
          </a:bodyPr>
          <a:lstStyle/>
          <a:p>
            <a:pPr marL="0" marR="0" lvl="0" indent="0" algn="ctr" rtl="0">
              <a:spcBef>
                <a:spcPts val="0"/>
              </a:spcBef>
              <a:spcAft>
                <a:spcPts val="0"/>
              </a:spcAft>
              <a:buNone/>
            </a:pPr>
            <a:r>
              <a:t/>
            </a:r>
            <a:endParaRPr sz="2900">
              <a:solidFill>
                <a:schemeClr val="lt1"/>
              </a:solidFill>
              <a:latin typeface="Calibri"/>
              <a:ea typeface="Calibri"/>
              <a:cs typeface="Calibri"/>
              <a:sym typeface="Calibri"/>
            </a:endParaRPr>
          </a:p>
        </p:txBody>
      </p:sp>
      <p:pic>
        <p:nvPicPr>
          <p:cNvPr id="89" name="Google Shape;89;p1" descr="Text&#10;&#10;Description automatically generated with medium confidence"/>
          <p:cNvPicPr preferRelativeResize="0"/>
          <p:nvPr/>
        </p:nvPicPr>
        <p:blipFill rotWithShape="1">
          <a:blip r:embed="rId3">
            <a:alphaModFix/>
          </a:blip>
          <a:srcRect l="0" t="0" r="0" b="0"/>
          <a:stretch/>
        </p:blipFill>
        <p:spPr>
          <a:xfrm>
            <a:off x="474118" y="1018962"/>
            <a:ext cx="5041312" cy="2422243"/>
          </a:xfrm>
          <a:prstGeom prst="rect">
            <a:avLst/>
          </a:prstGeom>
          <a:noFill/>
          <a:ln>
            <a:noFill/>
          </a:ln>
        </p:spPr>
      </p:pic>
      <p:pic>
        <p:nvPicPr>
          <p:cNvPr id="90" name="Google Shape;90;p1" descr="Graphical user interface, text&#10;&#10;Description automatically generated"/>
          <p:cNvPicPr preferRelativeResize="0"/>
          <p:nvPr/>
        </p:nvPicPr>
        <p:blipFill rotWithShape="1">
          <a:blip r:embed="rId4">
            <a:alphaModFix/>
          </a:blip>
          <a:srcRect l="0" t="0" r="0" b="0"/>
          <a:stretch/>
        </p:blipFill>
        <p:spPr>
          <a:xfrm>
            <a:off x="1232648" y="9021713"/>
            <a:ext cx="5165965" cy="1083795"/>
          </a:xfrm>
          <a:prstGeom prst="rect">
            <a:avLst/>
          </a:prstGeom>
          <a:noFill/>
          <a:ln>
            <a:noFill/>
          </a:ln>
        </p:spPr>
      </p:pic>
      <p:sp>
        <p:nvSpPr>
          <p:cNvPr id="91" name="Google Shape;91;p1"/>
          <p:cNvSpPr/>
          <p:nvPr/>
        </p:nvSpPr>
        <p:spPr>
          <a:xfrm>
            <a:off x="0" y="8488017"/>
            <a:ext cx="20574000" cy="178800"/>
          </a:xfrm>
          <a:prstGeom prst="rect">
            <a:avLst/>
          </a:prstGeom>
          <a:solidFill>
            <a:srgbClr val="68C28C"/>
          </a:solidFill>
          <a:ln w="12700" cap="flat" cmpd="sng">
            <a:solidFill>
              <a:srgbClr val="68C28C"/>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spcBef>
                <a:spcPts val="0"/>
              </a:spcBef>
              <a:spcAft>
                <a:spcPts val="0"/>
              </a:spcAft>
              <a:buNone/>
            </a:pPr>
            <a:r>
              <a:t/>
            </a:r>
            <a:endParaRPr sz="2900" b="0" i="0" u="none" strike="noStrike" cap="none">
              <a:solidFill>
                <a:schemeClr val="lt1"/>
              </a:solidFill>
              <a:latin typeface="Calibri"/>
              <a:ea typeface="Calibri"/>
              <a:cs typeface="Calibri"/>
              <a:sym typeface="Calibri"/>
            </a:endParaRPr>
          </a:p>
        </p:txBody>
      </p:sp>
      <p:sp>
        <p:nvSpPr>
          <p:cNvPr id="92" name="Google Shape;92;p1"/>
          <p:cNvSpPr/>
          <p:nvPr/>
        </p:nvSpPr>
        <p:spPr>
          <a:xfrm>
            <a:off x="0" y="485267"/>
            <a:ext cx="5970900" cy="178800"/>
          </a:xfrm>
          <a:prstGeom prst="rect">
            <a:avLst/>
          </a:prstGeom>
          <a:solidFill>
            <a:srgbClr val="68C28C"/>
          </a:solidFill>
          <a:ln w="12700" cap="flat" cmpd="sng">
            <a:solidFill>
              <a:srgbClr val="68C28C"/>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spcBef>
                <a:spcPts val="0"/>
              </a:spcBef>
              <a:spcAft>
                <a:spcPts val="0"/>
              </a:spcAft>
              <a:buNone/>
            </a:pPr>
            <a:r>
              <a:t/>
            </a:r>
            <a:endParaRPr sz="2900" b="0" i="0" u="none" strike="noStrike" cap="none">
              <a:solidFill>
                <a:schemeClr val="lt1"/>
              </a:solidFill>
              <a:latin typeface="Calibri"/>
              <a:ea typeface="Calibri"/>
              <a:cs typeface="Calibri"/>
              <a:sym typeface="Calibri"/>
            </a:endParaRPr>
          </a:p>
        </p:txBody>
      </p:sp>
      <p:sp>
        <p:nvSpPr>
          <p:cNvPr id="93" name="Google Shape;93;p1"/>
          <p:cNvSpPr/>
          <p:nvPr/>
        </p:nvSpPr>
        <p:spPr>
          <a:xfrm>
            <a:off x="6926955" y="485267"/>
            <a:ext cx="6720000" cy="178800"/>
          </a:xfrm>
          <a:prstGeom prst="rect">
            <a:avLst/>
          </a:prstGeom>
          <a:solidFill>
            <a:srgbClr val="25AAE1"/>
          </a:solidFill>
          <a:ln>
            <a:noFill/>
          </a:ln>
        </p:spPr>
        <p:txBody>
          <a:bodyPr spcFirstLastPara="1" wrap="square" lIns="148575" tIns="74275" rIns="148575" bIns="74275" anchor="ctr" anchorCtr="0">
            <a:noAutofit/>
          </a:bodyPr>
          <a:lstStyle/>
          <a:p>
            <a:pPr marL="0" marR="0" lvl="0" indent="0" algn="ctr" rtl="0">
              <a:spcBef>
                <a:spcPts val="0"/>
              </a:spcBef>
              <a:spcAft>
                <a:spcPts val="0"/>
              </a:spcAft>
              <a:buNone/>
            </a:pPr>
            <a:r>
              <a:t/>
            </a:r>
            <a:endParaRPr sz="2900" b="0" i="0" u="none" strike="noStrike" cap="none">
              <a:solidFill>
                <a:schemeClr val="lt1"/>
              </a:solidFill>
              <a:latin typeface="Calibri"/>
              <a:ea typeface="Calibri"/>
              <a:cs typeface="Calibri"/>
              <a:sym typeface="Calibri"/>
            </a:endParaRPr>
          </a:p>
        </p:txBody>
      </p:sp>
      <p:sp>
        <p:nvSpPr>
          <p:cNvPr id="94" name="Google Shape;94;p1"/>
          <p:cNvSpPr/>
          <p:nvPr/>
        </p:nvSpPr>
        <p:spPr>
          <a:xfrm>
            <a:off x="14603073" y="485267"/>
            <a:ext cx="5970900" cy="178800"/>
          </a:xfrm>
          <a:prstGeom prst="rect">
            <a:avLst/>
          </a:prstGeom>
          <a:solidFill>
            <a:srgbClr val="F8B241"/>
          </a:solidFill>
          <a:ln w="12700" cap="flat" cmpd="sng">
            <a:solidFill>
              <a:srgbClr val="F8B241"/>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spcBef>
                <a:spcPts val="0"/>
              </a:spcBef>
              <a:spcAft>
                <a:spcPts val="0"/>
              </a:spcAft>
              <a:buNone/>
            </a:pPr>
            <a:r>
              <a:t/>
            </a:r>
            <a:endParaRPr sz="2900" b="0" i="0" u="none" strike="noStrike" cap="none">
              <a:solidFill>
                <a:schemeClr val="lt1"/>
              </a:solidFill>
              <a:latin typeface="Calibri"/>
              <a:ea typeface="Calibri"/>
              <a:cs typeface="Calibri"/>
              <a:sym typeface="Calibri"/>
            </a:endParaRPr>
          </a:p>
        </p:txBody>
      </p:sp>
      <p:sp>
        <p:nvSpPr>
          <p:cNvPr id="95" name="Google Shape;95;p1"/>
          <p:cNvSpPr txBox="1"/>
          <p:nvPr/>
        </p:nvSpPr>
        <p:spPr>
          <a:xfrm>
            <a:off x="660322" y="3110139"/>
            <a:ext cx="10621200" cy="4152000"/>
          </a:xfrm>
          <a:prstGeom prst="rect">
            <a:avLst/>
          </a:prstGeom>
          <a:noFill/>
          <a:ln>
            <a:noFill/>
          </a:ln>
        </p:spPr>
        <p:txBody>
          <a:bodyPr spcFirstLastPara="1" wrap="square" lIns="148575" tIns="74275" rIns="148575" bIns="74275" anchor="t" anchorCtr="0">
            <a:spAutoFit/>
          </a:bodyPr>
          <a:lstStyle/>
          <a:p>
            <a:pPr marL="0" marR="0" lvl="0" indent="0" algn="l" rtl="0">
              <a:spcBef>
                <a:spcPts val="0"/>
              </a:spcBef>
              <a:spcAft>
                <a:spcPts val="0"/>
              </a:spcAft>
              <a:buNone/>
            </a:pPr>
            <a:r>
              <a:rPr lang="bg-BG" sz="13000" b="1" i="0" u="none" strike="noStrike" cap="none">
                <a:solidFill>
                  <a:srgbClr val="056839"/>
                </a:solidFill>
                <a:latin typeface="Calibri"/>
                <a:ea typeface="Calibri"/>
                <a:cs typeface="Calibri"/>
                <a:sym typeface="Calibri"/>
              </a:rPr>
              <a:t>Plastijäätmete käitlemine</a:t>
            </a:r>
            <a:endParaRPr sz="13000">
              <a:solidFill>
                <a:srgbClr val="056839"/>
              </a:solidFill>
              <a:latin typeface="Calibri"/>
              <a:ea typeface="Calibri"/>
              <a:cs typeface="Calibri"/>
              <a:sym typeface="Calibri"/>
            </a:endParaRPr>
          </a:p>
        </p:txBody>
      </p:sp>
      <p:sp>
        <p:nvSpPr>
          <p:cNvPr id="96" name="Google Shape;96;p1"/>
          <p:cNvSpPr txBox="1"/>
          <p:nvPr/>
        </p:nvSpPr>
        <p:spPr>
          <a:xfrm>
            <a:off x="660322" y="7197698"/>
            <a:ext cx="20085600" cy="1843200"/>
          </a:xfrm>
          <a:prstGeom prst="rect">
            <a:avLst/>
          </a:prstGeom>
          <a:noFill/>
          <a:ln>
            <a:noFill/>
          </a:ln>
        </p:spPr>
        <p:txBody>
          <a:bodyPr spcFirstLastPara="1" wrap="square" lIns="148575" tIns="74275" rIns="148575" bIns="74275" anchor="t" anchorCtr="0">
            <a:spAutoFit/>
          </a:bodyPr>
          <a:lstStyle/>
          <a:p>
            <a:pPr marL="0" marR="0" lvl="0" indent="0" algn="l" rtl="0">
              <a:spcBef>
                <a:spcPts val="0"/>
              </a:spcBef>
              <a:spcAft>
                <a:spcPts val="0"/>
              </a:spcAft>
              <a:buNone/>
            </a:pPr>
            <a:r>
              <a:rPr lang="bg-BG" sz="5200" b="1">
                <a:solidFill>
                  <a:srgbClr val="056839"/>
                </a:solidFill>
                <a:latin typeface="Calibri"/>
                <a:ea typeface="Calibri"/>
                <a:cs typeface="Calibri"/>
                <a:sym typeface="Calibri"/>
              </a:rPr>
              <a:t>Märksõnad: "Koolitus": Bioloogiline, mehaaniline, termiline ja keemiline ringlussevõtt.  </a:t>
            </a:r>
            <a:endParaRPr sz="2300"/>
          </a:p>
          <a:p>
            <a:pPr marL="0" marR="0" lvl="0" indent="0" algn="l" rtl="0">
              <a:spcBef>
                <a:spcPts val="0"/>
              </a:spcBef>
              <a:spcAft>
                <a:spcPts val="0"/>
              </a:spcAft>
              <a:buNone/>
            </a:pPr>
            <a:r>
              <a:t/>
            </a:r>
            <a:endParaRPr sz="2900" b="1">
              <a:solidFill>
                <a:schemeClr val="dk1"/>
              </a:solidFill>
              <a:latin typeface="Calibri"/>
              <a:ea typeface="Calibri"/>
              <a:cs typeface="Calibri"/>
              <a:sym typeface="Calibri"/>
            </a:endParaRPr>
          </a:p>
          <a:p>
            <a:pPr marL="0" marR="0" lvl="0" indent="0" algn="l" rtl="0">
              <a:spcBef>
                <a:spcPts val="0"/>
              </a:spcBef>
              <a:spcAft>
                <a:spcPts val="0"/>
              </a:spcAft>
              <a:buNone/>
            </a:pPr>
            <a:r>
              <a:t/>
            </a:r>
            <a:endParaRPr sz="2900">
              <a:solidFill>
                <a:schemeClr val="dk1"/>
              </a:solidFill>
              <a:latin typeface="Calibri"/>
              <a:ea typeface="Calibri"/>
              <a:cs typeface="Calibri"/>
              <a:sym typeface="Calibri"/>
            </a:endParaRPr>
          </a:p>
        </p:txBody>
      </p:sp>
      <p:sp>
        <p:nvSpPr>
          <p:cNvPr id="97" name="Google Shape;97;p1"/>
          <p:cNvSpPr txBox="1"/>
          <p:nvPr/>
        </p:nvSpPr>
        <p:spPr>
          <a:xfrm>
            <a:off x="12067601" y="6653488"/>
            <a:ext cx="7821600" cy="396300"/>
          </a:xfrm>
          <a:prstGeom prst="rect">
            <a:avLst/>
          </a:prstGeom>
          <a:noFill/>
          <a:ln>
            <a:noFill/>
          </a:ln>
        </p:spPr>
        <p:txBody>
          <a:bodyPr spcFirstLastPara="1" wrap="square" lIns="148575" tIns="74275" rIns="148575" bIns="74275" anchor="t" anchorCtr="0">
            <a:spAutoFit/>
          </a:bodyPr>
          <a:lstStyle/>
          <a:p>
            <a:pPr marL="0" marR="0" lvl="0" indent="0" algn="l" rtl="0">
              <a:spcBef>
                <a:spcPts val="0"/>
              </a:spcBef>
              <a:spcAft>
                <a:spcPts val="0"/>
              </a:spcAft>
              <a:buNone/>
            </a:pPr>
            <a:r>
              <a:rPr lang="bg-BG" sz="1600" u="sng">
                <a:solidFill>
                  <a:schemeClr val="hlink"/>
                </a:solidFill>
                <a:latin typeface="Calibri"/>
                <a:ea typeface="Calibri"/>
                <a:cs typeface="Calibri"/>
                <a:sym typeface="Calibri"/>
                <a:hlinkClick r:id="rId5"/>
              </a:rPr>
              <a:t>https://www.pexels.com/photo/anonymous-person-with-bag-of-plastic-bottles-7262933/ </a:t>
            </a:r>
            <a:endParaRPr sz="2300"/>
          </a:p>
        </p:txBody>
      </p:sp>
      <p:sp>
        <p:nvSpPr>
          <p:cNvPr id="98" name="Google Shape;98;p1"/>
          <p:cNvSpPr txBox="1"/>
          <p:nvPr/>
        </p:nvSpPr>
        <p:spPr>
          <a:xfrm>
            <a:off x="7582228" y="9021713"/>
            <a:ext cx="7821600" cy="842700"/>
          </a:xfrm>
          <a:prstGeom prst="rect">
            <a:avLst/>
          </a:prstGeom>
          <a:noFill/>
          <a:ln>
            <a:noFill/>
          </a:ln>
        </p:spPr>
        <p:txBody>
          <a:bodyPr spcFirstLastPara="1" wrap="square" lIns="148575" tIns="74275" rIns="148575" bIns="74275" anchor="t" anchorCtr="0">
            <a:spAutoFit/>
          </a:bodyPr>
          <a:lstStyle/>
          <a:p>
            <a:pPr marL="0" marR="0" lvl="0" indent="0" algn="l" rtl="0">
              <a:spcBef>
                <a:spcPts val="0"/>
              </a:spcBef>
              <a:spcAft>
                <a:spcPts val="0"/>
              </a:spcAft>
              <a:buNone/>
            </a:pPr>
            <a:r>
              <a:rPr lang="bg-BG" sz="1500">
                <a:solidFill>
                  <a:schemeClr val="dk1"/>
                </a:solidFill>
                <a:latin typeface="Calibri"/>
                <a:ea typeface="Calibri"/>
                <a:cs typeface="Calibri"/>
                <a:sym typeface="Calibri"/>
              </a:rPr>
              <a:t>Euroopa Komisjoni toetus käesoleva väljaande koostamisele ei tähenda selle sisu heakskiitmist, kuna see kajastab üksnes autorite seisukohti, ning komisjon ei vastuta selles sisalduva teabe võimaliku kasutamise eest.</a:t>
            </a:r>
            <a:endParaRPr sz="1500">
              <a:solidFill>
                <a:schemeClr val="dk1"/>
              </a:solidFill>
              <a:latin typeface="Calibri"/>
              <a:ea typeface="Calibri"/>
              <a:cs typeface="Calibri"/>
              <a:sym typeface="Calibri"/>
            </a:endParaRPr>
          </a:p>
        </p:txBody>
      </p:sp>
      <p:pic>
        <p:nvPicPr>
          <p:cNvPr id="99" name="Google Shape;99;p1"/>
          <p:cNvPicPr preferRelativeResize="0"/>
          <p:nvPr/>
        </p:nvPicPr>
        <p:blipFill rotWithShape="1">
          <a:blip r:embed="rId6">
            <a:alphaModFix/>
          </a:blip>
          <a:srcRect l="0" t="0" r="0" b="0"/>
          <a:stretch/>
        </p:blipFill>
        <p:spPr>
          <a:xfrm>
            <a:off x="14116502" y="865950"/>
            <a:ext cx="3723775" cy="5585663"/>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54" name="Shape 254"/>
        <p:cNvGrpSpPr/>
        <p:nvPr/>
      </p:nvGrpSpPr>
      <p:grpSpPr>
        <a:xfrm>
          <a:off x="0" y="0"/>
          <a:ext cx="0" cy="0"/>
          <a:chOff x="0" y="0"/>
          <a:chExt cx="0" cy="0"/>
        </a:xfrm>
      </p:grpSpPr>
      <p:sp>
        <p:nvSpPr>
          <p:cNvPr id="255" name="Google Shape;255;p10"/>
          <p:cNvSpPr/>
          <p:nvPr/>
        </p:nvSpPr>
        <p:spPr>
          <a:xfrm>
            <a:off x="0" y="0"/>
            <a:ext cx="20574000" cy="10287000"/>
          </a:xfrm>
          <a:prstGeom prst="rect">
            <a:avLst/>
          </a:prstGeom>
          <a:gradFill>
            <a:gsLst>
              <a:gs pos="0">
                <a:srgbClr val="F5F7FC"/>
              </a:gs>
              <a:gs pos="100000">
                <a:srgbClr val="25AAE1">
                  <a:alpha val="4705"/>
                </a:srgbClr>
              </a:gs>
            </a:gsLst>
            <a:lin ang="21593999" scaled="0"/>
          </a:gradFill>
          <a:ln>
            <a:noFill/>
          </a:ln>
        </p:spPr>
        <p:txBody>
          <a:bodyPr spcFirstLastPara="1" wrap="square" lIns="148575" tIns="74275" rIns="148575" bIns="74275" anchor="ctr" anchorCtr="0">
            <a:noAutofit/>
          </a:bodyPr>
          <a:lstStyle/>
          <a:p>
            <a:pPr marL="0" marR="0" lvl="0" indent="0" algn="ctr" rtl="0">
              <a:spcBef>
                <a:spcPts val="0"/>
              </a:spcBef>
              <a:spcAft>
                <a:spcPts val="0"/>
              </a:spcAft>
              <a:buNone/>
            </a:pPr>
            <a:r>
              <a:t/>
            </a:r>
            <a:endParaRPr sz="2900">
              <a:solidFill>
                <a:schemeClr val="lt1"/>
              </a:solidFill>
              <a:latin typeface="Calibri"/>
              <a:ea typeface="Calibri"/>
              <a:cs typeface="Calibri"/>
              <a:sym typeface="Calibri"/>
            </a:endParaRPr>
          </a:p>
        </p:txBody>
      </p:sp>
      <p:sp>
        <p:nvSpPr>
          <p:cNvPr id="256" name="Google Shape;256;p10"/>
          <p:cNvSpPr txBox="1"/>
          <p:nvPr/>
        </p:nvSpPr>
        <p:spPr>
          <a:xfrm>
            <a:off x="1163001" y="605958"/>
            <a:ext cx="16398900" cy="1058100"/>
          </a:xfrm>
          <a:prstGeom prst="rect">
            <a:avLst/>
          </a:prstGeom>
          <a:noFill/>
          <a:ln>
            <a:noFill/>
          </a:ln>
        </p:spPr>
        <p:txBody>
          <a:bodyPr spcFirstLastPara="1" wrap="square" lIns="148575" tIns="74275" rIns="148575" bIns="74275" anchor="t" anchorCtr="0">
            <a:spAutoFit/>
          </a:bodyPr>
          <a:lstStyle/>
          <a:p>
            <a:pPr marL="0" marR="0" lvl="0" indent="0" algn="l" rtl="0">
              <a:spcBef>
                <a:spcPts val="0"/>
              </a:spcBef>
              <a:spcAft>
                <a:spcPts val="0"/>
              </a:spcAft>
              <a:buNone/>
            </a:pPr>
            <a:r>
              <a:rPr lang="bg-BG" sz="5900" b="1">
                <a:solidFill>
                  <a:srgbClr val="056839"/>
                </a:solidFill>
                <a:latin typeface="Calibri"/>
                <a:ea typeface="Calibri"/>
                <a:cs typeface="Calibri"/>
                <a:sym typeface="Calibri"/>
              </a:rPr>
              <a:t>2.2. Mehaaniline ringlussevõtt</a:t>
            </a:r>
            <a:endParaRPr sz="5900" b="1">
              <a:solidFill>
                <a:srgbClr val="056839"/>
              </a:solidFill>
              <a:latin typeface="Calibri"/>
              <a:ea typeface="Calibri"/>
              <a:cs typeface="Calibri"/>
              <a:sym typeface="Calibri"/>
            </a:endParaRPr>
          </a:p>
        </p:txBody>
      </p:sp>
      <p:pic>
        <p:nvPicPr>
          <p:cNvPr id="257" name="Google Shape;257;p10" descr="Logo&#10;&#10;Description automatically generated"/>
          <p:cNvPicPr preferRelativeResize="0"/>
          <p:nvPr/>
        </p:nvPicPr>
        <p:blipFill rotWithShape="1">
          <a:blip r:embed="rId3">
            <a:alphaModFix/>
          </a:blip>
          <a:srcRect l="0" t="0" r="0" b="0"/>
          <a:stretch/>
        </p:blipFill>
        <p:spPr>
          <a:xfrm>
            <a:off x="279021" y="9106292"/>
            <a:ext cx="2025614" cy="996885"/>
          </a:xfrm>
          <a:prstGeom prst="rect">
            <a:avLst/>
          </a:prstGeom>
          <a:noFill/>
          <a:ln>
            <a:noFill/>
          </a:ln>
        </p:spPr>
      </p:pic>
      <p:pic>
        <p:nvPicPr>
          <p:cNvPr id="258" name="Google Shape;258;p10" descr="Graphical user interface, text&#10;&#10;Description automatically generated"/>
          <p:cNvPicPr preferRelativeResize="0"/>
          <p:nvPr/>
        </p:nvPicPr>
        <p:blipFill rotWithShape="1">
          <a:blip r:embed="rId4">
            <a:alphaModFix/>
          </a:blip>
          <a:srcRect l="0" t="0" r="0" b="0"/>
          <a:stretch/>
        </p:blipFill>
        <p:spPr>
          <a:xfrm>
            <a:off x="3131911" y="9240848"/>
            <a:ext cx="3468962" cy="727772"/>
          </a:xfrm>
          <a:prstGeom prst="rect">
            <a:avLst/>
          </a:prstGeom>
          <a:noFill/>
          <a:ln>
            <a:noFill/>
          </a:ln>
        </p:spPr>
      </p:pic>
      <p:sp>
        <p:nvSpPr>
          <p:cNvPr id="259" name="Google Shape;259;p10"/>
          <p:cNvSpPr/>
          <p:nvPr/>
        </p:nvSpPr>
        <p:spPr>
          <a:xfrm rot="-5400000" flipH="1">
            <a:off x="15316488" y="5029499"/>
            <a:ext cx="10287000" cy="228000"/>
          </a:xfrm>
          <a:prstGeom prst="rect">
            <a:avLst/>
          </a:prstGeom>
          <a:solidFill>
            <a:srgbClr val="F8B241"/>
          </a:solidFill>
          <a:ln w="12700" cap="flat" cmpd="sng">
            <a:solidFill>
              <a:srgbClr val="F8B241"/>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spcBef>
                <a:spcPts val="0"/>
              </a:spcBef>
              <a:spcAft>
                <a:spcPts val="0"/>
              </a:spcAft>
              <a:buNone/>
            </a:pPr>
            <a:r>
              <a:t/>
            </a:r>
            <a:endParaRPr sz="2900">
              <a:solidFill>
                <a:schemeClr val="lt1"/>
              </a:solidFill>
              <a:latin typeface="Calibri"/>
              <a:ea typeface="Calibri"/>
              <a:cs typeface="Calibri"/>
              <a:sym typeface="Calibri"/>
            </a:endParaRPr>
          </a:p>
        </p:txBody>
      </p:sp>
      <p:sp>
        <p:nvSpPr>
          <p:cNvPr id="260" name="Google Shape;260;p10"/>
          <p:cNvSpPr txBox="1"/>
          <p:nvPr/>
        </p:nvSpPr>
        <p:spPr>
          <a:xfrm>
            <a:off x="809386" y="3542352"/>
            <a:ext cx="10506300" cy="3721200"/>
          </a:xfrm>
          <a:prstGeom prst="rect">
            <a:avLst/>
          </a:prstGeom>
          <a:noFill/>
          <a:ln>
            <a:noFill/>
          </a:ln>
        </p:spPr>
        <p:txBody>
          <a:bodyPr spcFirstLastPara="1" wrap="square" lIns="148575" tIns="74275" rIns="148575" bIns="74275" anchor="t" anchorCtr="0">
            <a:spAutoFit/>
          </a:bodyPr>
          <a:lstStyle/>
          <a:p>
            <a:pPr marL="0" marR="0" lvl="0" indent="0" algn="just" rtl="0">
              <a:spcBef>
                <a:spcPts val="0"/>
              </a:spcBef>
              <a:spcAft>
                <a:spcPts val="0"/>
              </a:spcAft>
              <a:buNone/>
            </a:pPr>
            <a:r>
              <a:rPr lang="bg-BG" sz="2900" b="1">
                <a:solidFill>
                  <a:srgbClr val="056839"/>
                </a:solidFill>
                <a:latin typeface="Calibri"/>
                <a:ea typeface="Calibri"/>
                <a:cs typeface="Calibri"/>
                <a:sym typeface="Calibri"/>
              </a:rPr>
              <a:t>Mehaaniline ringlussevõtt </a:t>
            </a:r>
            <a:r>
              <a:rPr lang="bg-BG" sz="2900">
                <a:solidFill>
                  <a:srgbClr val="056839"/>
                </a:solidFill>
                <a:latin typeface="Calibri"/>
                <a:ea typeface="Calibri"/>
                <a:cs typeface="Calibri"/>
                <a:sym typeface="Calibri"/>
              </a:rPr>
              <a:t>on kasutatud plasti ümbertöötlemine, et saada uusi sarnaseid tooteid. Tegemist on </a:t>
            </a:r>
            <a:r>
              <a:rPr lang="bg-BG" sz="2900" b="1">
                <a:solidFill>
                  <a:srgbClr val="056839"/>
                </a:solidFill>
                <a:latin typeface="Calibri"/>
                <a:ea typeface="Calibri"/>
                <a:cs typeface="Calibri"/>
                <a:sym typeface="Calibri"/>
              </a:rPr>
              <a:t>plastide esmase ja teisese ringlussevõtu </a:t>
            </a:r>
            <a:r>
              <a:rPr lang="bg-BG" sz="2900">
                <a:solidFill>
                  <a:srgbClr val="056839"/>
                </a:solidFill>
                <a:latin typeface="Calibri"/>
                <a:ea typeface="Calibri"/>
                <a:cs typeface="Calibri"/>
                <a:sym typeface="Calibri"/>
              </a:rPr>
              <a:t>liigiga</a:t>
            </a:r>
            <a:r>
              <a:rPr lang="bg-BG" sz="2900">
                <a:solidFill>
                  <a:srgbClr val="056839"/>
                </a:solidFill>
                <a:latin typeface="Calibri"/>
                <a:ea typeface="Calibri"/>
                <a:cs typeface="Calibri"/>
                <a:sym typeface="Calibri"/>
              </a:rPr>
              <a:t>, mille puhul homogeensetest plastijäätmetest valmistatakse algsest tootest peaaegu sama või madalama kvaliteediga tooteid.</a:t>
            </a:r>
            <a:endParaRPr sz="2900">
              <a:solidFill>
                <a:srgbClr val="056839"/>
              </a:solidFill>
              <a:latin typeface="Calibri"/>
              <a:ea typeface="Calibri"/>
              <a:cs typeface="Calibri"/>
              <a:sym typeface="Calibri"/>
            </a:endParaRPr>
          </a:p>
          <a:p>
            <a:pPr marL="0" marR="0" lvl="0" indent="0" algn="just" rtl="0">
              <a:spcBef>
                <a:spcPts val="0"/>
              </a:spcBef>
              <a:spcAft>
                <a:spcPts val="0"/>
              </a:spcAft>
              <a:buNone/>
            </a:pPr>
            <a:r>
              <a:t/>
            </a:r>
            <a:endParaRPr sz="2900">
              <a:solidFill>
                <a:srgbClr val="056839"/>
              </a:solidFill>
              <a:latin typeface="Calibri"/>
              <a:ea typeface="Calibri"/>
              <a:cs typeface="Calibri"/>
              <a:sym typeface="Calibri"/>
            </a:endParaRPr>
          </a:p>
          <a:p>
            <a:pPr marL="0" marR="0" lvl="0" indent="0" algn="just" rtl="0">
              <a:spcBef>
                <a:spcPts val="0"/>
              </a:spcBef>
              <a:spcAft>
                <a:spcPts val="0"/>
              </a:spcAft>
              <a:buNone/>
            </a:pPr>
            <a:r>
              <a:rPr lang="bg-BG" sz="2900">
                <a:solidFill>
                  <a:srgbClr val="056839"/>
                </a:solidFill>
                <a:latin typeface="Calibri"/>
                <a:ea typeface="Calibri"/>
                <a:cs typeface="Calibri"/>
                <a:sym typeface="Calibri"/>
              </a:rPr>
              <a:t>Mõnikord kasutatakse segatud plastijäätmeid maa-aluste kambrite valmistamisel, et suurendada betooni tugevust.</a:t>
            </a:r>
            <a:endParaRPr sz="2900">
              <a:solidFill>
                <a:srgbClr val="056839"/>
              </a:solidFill>
              <a:latin typeface="Calibri"/>
              <a:ea typeface="Calibri"/>
              <a:cs typeface="Calibri"/>
              <a:sym typeface="Calibri"/>
            </a:endParaRPr>
          </a:p>
        </p:txBody>
      </p:sp>
      <p:pic>
        <p:nvPicPr>
          <p:cNvPr id="261" name="Google Shape;261;p10"/>
          <p:cNvPicPr preferRelativeResize="0"/>
          <p:nvPr/>
        </p:nvPicPr>
        <p:blipFill>
          <a:blip r:embed="rId5">
            <a:alphaModFix/>
          </a:blip>
          <a:stretch>
            <a:fillRect/>
          </a:stretch>
        </p:blipFill>
        <p:spPr>
          <a:xfrm>
            <a:off x="11873523" y="1575450"/>
            <a:ext cx="7035225" cy="5294027"/>
          </a:xfrm>
          <a:prstGeom prst="rect">
            <a:avLst/>
          </a:prstGeom>
          <a:noFill/>
          <a:ln>
            <a:noFill/>
          </a:ln>
        </p:spPr>
      </p:pic>
      <p:sp>
        <p:nvSpPr>
          <p:cNvPr id="262" name="Google Shape;262;p10"/>
          <p:cNvSpPr txBox="1"/>
          <p:nvPr/>
        </p:nvSpPr>
        <p:spPr>
          <a:xfrm>
            <a:off x="11873536" y="6989675"/>
            <a:ext cx="8245800" cy="546300"/>
          </a:xfrm>
          <a:prstGeom prst="rect">
            <a:avLst/>
          </a:prstGeom>
          <a:noFill/>
          <a:ln>
            <a:noFill/>
          </a:ln>
        </p:spPr>
        <p:txBody>
          <a:bodyPr spcFirstLastPara="1" wrap="square" lIns="148575" tIns="148575" rIns="148575" bIns="148575" anchor="t" anchorCtr="0">
            <a:spAutoFit/>
          </a:bodyPr>
          <a:lstStyle/>
          <a:p>
            <a:pPr marL="0" lvl="0" indent="0" algn="l" rtl="0">
              <a:spcBef>
                <a:spcPts val="0"/>
              </a:spcBef>
              <a:spcAft>
                <a:spcPts val="0"/>
              </a:spcAft>
              <a:buNone/>
            </a:pPr>
            <a:r>
              <a:rPr lang="bg-BG" sz="1600" u="sng">
                <a:solidFill>
                  <a:schemeClr val="hlink"/>
                </a:solidFill>
                <a:latin typeface="Calibri"/>
                <a:ea typeface="Calibri"/>
                <a:cs typeface="Calibri"/>
                <a:sym typeface="Calibri"/>
                <a:hlinkClick r:id="rId6"/>
              </a:rPr>
              <a:t>https://c.pxhere.com/images/86/4a/f85fef0289c2c96e92c8683f9ef9-1453075.jpg!</a:t>
            </a:r>
            <a:r>
              <a:rPr lang="bg-BG" sz="1600">
                <a:latin typeface="Calibri"/>
                <a:ea typeface="Calibri"/>
                <a:cs typeface="Calibri"/>
                <a:sym typeface="Calibri"/>
              </a:rPr>
              <a:t>d </a:t>
            </a:r>
            <a:endParaRPr sz="1600">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67" name="Shape 267"/>
        <p:cNvGrpSpPr/>
        <p:nvPr/>
      </p:nvGrpSpPr>
      <p:grpSpPr>
        <a:xfrm>
          <a:off x="0" y="0"/>
          <a:ext cx="0" cy="0"/>
          <a:chOff x="0" y="0"/>
          <a:chExt cx="0" cy="0"/>
        </a:xfrm>
      </p:grpSpPr>
      <p:sp>
        <p:nvSpPr>
          <p:cNvPr id="268" name="Google Shape;268;p11"/>
          <p:cNvSpPr/>
          <p:nvPr/>
        </p:nvSpPr>
        <p:spPr>
          <a:xfrm>
            <a:off x="0" y="0"/>
            <a:ext cx="20574000" cy="10287000"/>
          </a:xfrm>
          <a:prstGeom prst="rect">
            <a:avLst/>
          </a:prstGeom>
          <a:gradFill>
            <a:gsLst>
              <a:gs pos="0">
                <a:srgbClr val="F5F7FC"/>
              </a:gs>
              <a:gs pos="100000">
                <a:srgbClr val="25AAE1">
                  <a:alpha val="4705"/>
                </a:srgbClr>
              </a:gs>
            </a:gsLst>
            <a:lin ang="21593999" scaled="0"/>
          </a:gradFill>
          <a:ln>
            <a:noFill/>
          </a:ln>
        </p:spPr>
        <p:txBody>
          <a:bodyPr spcFirstLastPara="1" wrap="square" lIns="148575" tIns="74275" rIns="148575" bIns="74275" anchor="ctr" anchorCtr="0">
            <a:noAutofit/>
          </a:bodyPr>
          <a:lstStyle/>
          <a:p>
            <a:pPr marL="0" marR="0" lvl="0" indent="0" algn="ctr" rtl="0">
              <a:spcBef>
                <a:spcPts val="0"/>
              </a:spcBef>
              <a:spcAft>
                <a:spcPts val="0"/>
              </a:spcAft>
              <a:buNone/>
            </a:pPr>
            <a:r>
              <a:t/>
            </a:r>
            <a:endParaRPr sz="2900">
              <a:solidFill>
                <a:schemeClr val="lt1"/>
              </a:solidFill>
              <a:latin typeface="Calibri"/>
              <a:ea typeface="Calibri"/>
              <a:cs typeface="Calibri"/>
              <a:sym typeface="Calibri"/>
            </a:endParaRPr>
          </a:p>
        </p:txBody>
      </p:sp>
      <p:sp>
        <p:nvSpPr>
          <p:cNvPr id="269" name="Google Shape;269;p11"/>
          <p:cNvSpPr txBox="1"/>
          <p:nvPr/>
        </p:nvSpPr>
        <p:spPr>
          <a:xfrm>
            <a:off x="1163001" y="605958"/>
            <a:ext cx="16398900" cy="1058100"/>
          </a:xfrm>
          <a:prstGeom prst="rect">
            <a:avLst/>
          </a:prstGeom>
          <a:noFill/>
          <a:ln>
            <a:noFill/>
          </a:ln>
        </p:spPr>
        <p:txBody>
          <a:bodyPr spcFirstLastPara="1" wrap="square" lIns="148575" tIns="74275" rIns="148575" bIns="74275" anchor="t" anchorCtr="0">
            <a:spAutoFit/>
          </a:bodyPr>
          <a:lstStyle/>
          <a:p>
            <a:pPr marL="0" marR="0" lvl="0" indent="0" algn="l" rtl="0">
              <a:spcBef>
                <a:spcPts val="0"/>
              </a:spcBef>
              <a:spcAft>
                <a:spcPts val="0"/>
              </a:spcAft>
              <a:buNone/>
            </a:pPr>
            <a:r>
              <a:rPr lang="bg-BG" sz="5900" b="1">
                <a:solidFill>
                  <a:srgbClr val="056839"/>
                </a:solidFill>
                <a:latin typeface="Calibri"/>
                <a:ea typeface="Calibri"/>
                <a:cs typeface="Calibri"/>
                <a:sym typeface="Calibri"/>
              </a:rPr>
              <a:t>2.3. Bioloogiline ringlussevõtt</a:t>
            </a:r>
            <a:endParaRPr sz="5900" b="1">
              <a:solidFill>
                <a:srgbClr val="056839"/>
              </a:solidFill>
              <a:latin typeface="Calibri"/>
              <a:ea typeface="Calibri"/>
              <a:cs typeface="Calibri"/>
              <a:sym typeface="Calibri"/>
            </a:endParaRPr>
          </a:p>
        </p:txBody>
      </p:sp>
      <p:pic>
        <p:nvPicPr>
          <p:cNvPr id="270" name="Google Shape;270;p11" descr="Logo&#10;&#10;Description automatically generated"/>
          <p:cNvPicPr preferRelativeResize="0"/>
          <p:nvPr/>
        </p:nvPicPr>
        <p:blipFill rotWithShape="1">
          <a:blip r:embed="rId3">
            <a:alphaModFix/>
          </a:blip>
          <a:srcRect l="0" t="0" r="0" b="0"/>
          <a:stretch/>
        </p:blipFill>
        <p:spPr>
          <a:xfrm>
            <a:off x="279021" y="9106292"/>
            <a:ext cx="2025614" cy="996885"/>
          </a:xfrm>
          <a:prstGeom prst="rect">
            <a:avLst/>
          </a:prstGeom>
          <a:noFill/>
          <a:ln>
            <a:noFill/>
          </a:ln>
        </p:spPr>
      </p:pic>
      <p:pic>
        <p:nvPicPr>
          <p:cNvPr id="271" name="Google Shape;271;p11" descr="Graphical user interface, text&#10;&#10;Description automatically generated"/>
          <p:cNvPicPr preferRelativeResize="0"/>
          <p:nvPr/>
        </p:nvPicPr>
        <p:blipFill rotWithShape="1">
          <a:blip r:embed="rId4">
            <a:alphaModFix/>
          </a:blip>
          <a:srcRect l="0" t="0" r="0" b="0"/>
          <a:stretch/>
        </p:blipFill>
        <p:spPr>
          <a:xfrm>
            <a:off x="3131911" y="9240848"/>
            <a:ext cx="3468962" cy="727772"/>
          </a:xfrm>
          <a:prstGeom prst="rect">
            <a:avLst/>
          </a:prstGeom>
          <a:noFill/>
          <a:ln>
            <a:noFill/>
          </a:ln>
        </p:spPr>
      </p:pic>
      <p:sp>
        <p:nvSpPr>
          <p:cNvPr id="272" name="Google Shape;272;p11"/>
          <p:cNvSpPr/>
          <p:nvPr/>
        </p:nvSpPr>
        <p:spPr>
          <a:xfrm rot="-5400000" flipH="1">
            <a:off x="15316488" y="5029499"/>
            <a:ext cx="10287000" cy="228000"/>
          </a:xfrm>
          <a:prstGeom prst="rect">
            <a:avLst/>
          </a:prstGeom>
          <a:solidFill>
            <a:srgbClr val="F8B241"/>
          </a:solidFill>
          <a:ln w="12700" cap="flat" cmpd="sng">
            <a:solidFill>
              <a:srgbClr val="F8B241"/>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spcBef>
                <a:spcPts val="0"/>
              </a:spcBef>
              <a:spcAft>
                <a:spcPts val="0"/>
              </a:spcAft>
              <a:buNone/>
            </a:pPr>
            <a:r>
              <a:t/>
            </a:r>
            <a:endParaRPr sz="2900">
              <a:solidFill>
                <a:schemeClr val="lt1"/>
              </a:solidFill>
              <a:latin typeface="Calibri"/>
              <a:ea typeface="Calibri"/>
              <a:cs typeface="Calibri"/>
              <a:sym typeface="Calibri"/>
            </a:endParaRPr>
          </a:p>
        </p:txBody>
      </p:sp>
      <p:sp>
        <p:nvSpPr>
          <p:cNvPr id="273" name="Google Shape;273;p11"/>
          <p:cNvSpPr txBox="1"/>
          <p:nvPr/>
        </p:nvSpPr>
        <p:spPr>
          <a:xfrm>
            <a:off x="904480" y="3516474"/>
            <a:ext cx="8357700" cy="3721200"/>
          </a:xfrm>
          <a:prstGeom prst="rect">
            <a:avLst/>
          </a:prstGeom>
          <a:noFill/>
          <a:ln>
            <a:noFill/>
          </a:ln>
        </p:spPr>
        <p:txBody>
          <a:bodyPr spcFirstLastPara="1" wrap="square" lIns="148575" tIns="74275" rIns="148575" bIns="74275" anchor="t" anchorCtr="0">
            <a:spAutoFit/>
          </a:bodyPr>
          <a:lstStyle/>
          <a:p>
            <a:pPr marL="0" marR="0" lvl="0" indent="0" algn="just" rtl="0">
              <a:spcBef>
                <a:spcPts val="0"/>
              </a:spcBef>
              <a:spcAft>
                <a:spcPts val="0"/>
              </a:spcAft>
              <a:buNone/>
            </a:pPr>
            <a:r>
              <a:rPr lang="bg-BG" sz="2900">
                <a:solidFill>
                  <a:srgbClr val="056839"/>
                </a:solidFill>
                <a:latin typeface="Calibri"/>
                <a:ea typeface="Calibri"/>
                <a:cs typeface="Calibri"/>
                <a:sym typeface="Calibri"/>
              </a:rPr>
              <a:t>Nagu me teame, </a:t>
            </a:r>
            <a:r>
              <a:rPr lang="bg-BG" sz="2900" b="1">
                <a:solidFill>
                  <a:srgbClr val="056839"/>
                </a:solidFill>
                <a:latin typeface="Calibri"/>
                <a:ea typeface="Calibri"/>
                <a:cs typeface="Calibri"/>
                <a:sym typeface="Calibri"/>
              </a:rPr>
              <a:t>ei ole </a:t>
            </a:r>
            <a:r>
              <a:rPr lang="bg-BG" sz="2900" b="1">
                <a:solidFill>
                  <a:srgbClr val="056839"/>
                </a:solidFill>
                <a:latin typeface="Calibri"/>
                <a:ea typeface="Calibri"/>
                <a:cs typeface="Calibri"/>
                <a:sym typeface="Calibri"/>
              </a:rPr>
              <a:t>plastid </a:t>
            </a:r>
            <a:r>
              <a:rPr lang="bg-BG" sz="2900" b="1">
                <a:solidFill>
                  <a:srgbClr val="056839"/>
                </a:solidFill>
                <a:latin typeface="Calibri"/>
                <a:ea typeface="Calibri"/>
                <a:cs typeface="Calibri"/>
                <a:sym typeface="Calibri"/>
              </a:rPr>
              <a:t>biolagunevad </a:t>
            </a:r>
            <a:r>
              <a:rPr lang="bg-BG" sz="2900">
                <a:solidFill>
                  <a:srgbClr val="056839"/>
                </a:solidFill>
                <a:latin typeface="Calibri"/>
                <a:ea typeface="Calibri"/>
                <a:cs typeface="Calibri"/>
                <a:sym typeface="Calibri"/>
              </a:rPr>
              <a:t>ja see on üks peamisi keskkonnaprobleeme. Selle probleemi lahendamiseks </a:t>
            </a:r>
            <a:r>
              <a:rPr lang="bg-BG" sz="2900">
                <a:solidFill>
                  <a:srgbClr val="056839"/>
                </a:solidFill>
                <a:latin typeface="Calibri"/>
                <a:ea typeface="Calibri"/>
                <a:cs typeface="Calibri"/>
                <a:sym typeface="Calibri"/>
              </a:rPr>
              <a:t>töötatakse välja </a:t>
            </a:r>
            <a:r>
              <a:rPr lang="bg-BG" sz="2900" b="1">
                <a:solidFill>
                  <a:srgbClr val="056839"/>
                </a:solidFill>
                <a:latin typeface="Calibri"/>
                <a:ea typeface="Calibri"/>
                <a:cs typeface="Calibri"/>
                <a:sym typeface="Calibri"/>
              </a:rPr>
              <a:t>biolagunevaid polümeere</a:t>
            </a:r>
            <a:r>
              <a:rPr lang="bg-BG" sz="2900">
                <a:solidFill>
                  <a:srgbClr val="056839"/>
                </a:solidFill>
                <a:latin typeface="Calibri"/>
                <a:ea typeface="Calibri"/>
                <a:cs typeface="Calibri"/>
                <a:sym typeface="Calibri"/>
              </a:rPr>
              <a:t>, mis on </a:t>
            </a:r>
            <a:r>
              <a:rPr lang="bg-BG" sz="2900">
                <a:solidFill>
                  <a:srgbClr val="056839"/>
                </a:solidFill>
                <a:latin typeface="Calibri"/>
                <a:ea typeface="Calibri"/>
                <a:cs typeface="Calibri"/>
                <a:sym typeface="Calibri"/>
              </a:rPr>
              <a:t>realistliku aja jooksul </a:t>
            </a:r>
            <a:r>
              <a:rPr lang="bg-BG" sz="2900" b="1">
                <a:solidFill>
                  <a:srgbClr val="056839"/>
                </a:solidFill>
                <a:latin typeface="Calibri"/>
                <a:ea typeface="Calibri"/>
                <a:cs typeface="Calibri"/>
                <a:sym typeface="Calibri"/>
              </a:rPr>
              <a:t>biomassi </a:t>
            </a:r>
            <a:r>
              <a:rPr lang="bg-BG" sz="2900">
                <a:solidFill>
                  <a:srgbClr val="056839"/>
                </a:solidFill>
                <a:latin typeface="Calibri"/>
                <a:ea typeface="Calibri"/>
                <a:cs typeface="Calibri"/>
                <a:sym typeface="Calibri"/>
              </a:rPr>
              <a:t>tagasi muundatavad. </a:t>
            </a:r>
            <a:r>
              <a:rPr lang="bg-BG" sz="2900" b="1">
                <a:solidFill>
                  <a:srgbClr val="056839"/>
                </a:solidFill>
                <a:latin typeface="Calibri"/>
                <a:ea typeface="Calibri"/>
                <a:cs typeface="Calibri"/>
                <a:sym typeface="Calibri"/>
              </a:rPr>
              <a:t>Biolagunevaid plaste </a:t>
            </a:r>
            <a:r>
              <a:rPr lang="bg-BG" sz="2900">
                <a:solidFill>
                  <a:srgbClr val="056839"/>
                </a:solidFill>
                <a:latin typeface="Calibri"/>
                <a:ea typeface="Calibri"/>
                <a:cs typeface="Calibri"/>
                <a:sym typeface="Calibri"/>
              </a:rPr>
              <a:t>kasutatakse juba edukalt erinevates riikides.</a:t>
            </a:r>
            <a:r>
              <a:rPr lang="bg-BG" sz="2900">
                <a:solidFill>
                  <a:srgbClr val="056839"/>
                </a:solidFill>
                <a:latin typeface="Calibri"/>
                <a:ea typeface="Calibri"/>
                <a:cs typeface="Calibri"/>
                <a:sym typeface="Calibri"/>
              </a:rPr>
              <a:t> Neid võetakse kasutusele peamiselt toiduainetööstuses ja toitlustuses. See plastik laguneb kuue nädalaga.</a:t>
            </a:r>
            <a:endParaRPr sz="2900">
              <a:solidFill>
                <a:srgbClr val="056839"/>
              </a:solidFill>
              <a:latin typeface="Calibri"/>
              <a:ea typeface="Calibri"/>
              <a:cs typeface="Calibri"/>
              <a:sym typeface="Calibri"/>
            </a:endParaRPr>
          </a:p>
        </p:txBody>
      </p:sp>
      <p:pic>
        <p:nvPicPr>
          <p:cNvPr id="274" name="Google Shape;274;p11" descr="Free Eco friendly white mesh bag with smartphone placed on marble table Stock Photo"/>
          <p:cNvPicPr preferRelativeResize="0"/>
          <p:nvPr/>
        </p:nvPicPr>
        <p:blipFill rotWithShape="1">
          <a:blip r:embed="rId5">
            <a:alphaModFix/>
          </a:blip>
          <a:srcRect l="0" t="0" r="0" b="0"/>
          <a:stretch/>
        </p:blipFill>
        <p:spPr>
          <a:xfrm>
            <a:off x="9830481" y="2496041"/>
            <a:ext cx="8878283" cy="5918854"/>
          </a:xfrm>
          <a:prstGeom prst="rect">
            <a:avLst/>
          </a:prstGeom>
          <a:noFill/>
          <a:ln>
            <a:noFill/>
          </a:ln>
        </p:spPr>
      </p:pic>
      <p:sp>
        <p:nvSpPr>
          <p:cNvPr id="275" name="Google Shape;275;p11"/>
          <p:cNvSpPr txBox="1"/>
          <p:nvPr/>
        </p:nvSpPr>
        <p:spPr>
          <a:xfrm>
            <a:off x="9830470" y="8559988"/>
            <a:ext cx="7715400" cy="546300"/>
          </a:xfrm>
          <a:prstGeom prst="rect">
            <a:avLst/>
          </a:prstGeom>
          <a:noFill/>
          <a:ln>
            <a:noFill/>
          </a:ln>
        </p:spPr>
        <p:txBody>
          <a:bodyPr spcFirstLastPara="1" wrap="square" lIns="148575" tIns="148575" rIns="148575" bIns="148575" anchor="t" anchorCtr="0">
            <a:spAutoFit/>
          </a:bodyPr>
          <a:lstStyle/>
          <a:p>
            <a:pPr marL="0" lvl="0" indent="0" algn="l" rtl="0">
              <a:spcBef>
                <a:spcPts val="0"/>
              </a:spcBef>
              <a:spcAft>
                <a:spcPts val="0"/>
              </a:spcAft>
              <a:buNone/>
            </a:pPr>
            <a:r>
              <a:rPr lang="bg-BG" sz="1600" u="sng">
                <a:solidFill>
                  <a:schemeClr val="hlink"/>
                </a:solidFill>
                <a:latin typeface="Calibri"/>
                <a:ea typeface="Calibri"/>
                <a:cs typeface="Calibri"/>
                <a:sym typeface="Calibri"/>
                <a:hlinkClick r:id="rId6"/>
              </a:rPr>
              <a:t>https://images.pexels.com/photos/3850512/pexels-photo-3850512.jpeg </a:t>
            </a:r>
            <a:endParaRPr sz="1600">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80" name="Shape 280"/>
        <p:cNvGrpSpPr/>
        <p:nvPr/>
      </p:nvGrpSpPr>
      <p:grpSpPr>
        <a:xfrm>
          <a:off x="0" y="0"/>
          <a:ext cx="0" cy="0"/>
          <a:chOff x="0" y="0"/>
          <a:chExt cx="0" cy="0"/>
        </a:xfrm>
      </p:grpSpPr>
      <p:sp>
        <p:nvSpPr>
          <p:cNvPr id="281" name="Google Shape;281;p12"/>
          <p:cNvSpPr/>
          <p:nvPr/>
        </p:nvSpPr>
        <p:spPr>
          <a:xfrm>
            <a:off x="0" y="0"/>
            <a:ext cx="20574000" cy="10287000"/>
          </a:xfrm>
          <a:prstGeom prst="rect">
            <a:avLst/>
          </a:prstGeom>
          <a:gradFill>
            <a:gsLst>
              <a:gs pos="0">
                <a:srgbClr val="F5F7FC"/>
              </a:gs>
              <a:gs pos="100000">
                <a:srgbClr val="25AAE1">
                  <a:alpha val="4705"/>
                </a:srgbClr>
              </a:gs>
            </a:gsLst>
            <a:lin ang="21593999" scaled="0"/>
          </a:gradFill>
          <a:ln>
            <a:noFill/>
          </a:ln>
        </p:spPr>
        <p:txBody>
          <a:bodyPr spcFirstLastPara="1" wrap="square" lIns="148575" tIns="74275" rIns="148575" bIns="74275" anchor="ctr" anchorCtr="0">
            <a:noAutofit/>
          </a:bodyPr>
          <a:lstStyle/>
          <a:p>
            <a:pPr marL="0" marR="0" lvl="0" indent="0" algn="ctr" rtl="0">
              <a:spcBef>
                <a:spcPts val="0"/>
              </a:spcBef>
              <a:spcAft>
                <a:spcPts val="0"/>
              </a:spcAft>
              <a:buNone/>
            </a:pPr>
            <a:r>
              <a:t/>
            </a:r>
            <a:endParaRPr sz="2900">
              <a:solidFill>
                <a:schemeClr val="lt1"/>
              </a:solidFill>
              <a:latin typeface="Calibri"/>
              <a:ea typeface="Calibri"/>
              <a:cs typeface="Calibri"/>
              <a:sym typeface="Calibri"/>
            </a:endParaRPr>
          </a:p>
        </p:txBody>
      </p:sp>
      <p:sp>
        <p:nvSpPr>
          <p:cNvPr id="282" name="Google Shape;282;p12"/>
          <p:cNvSpPr txBox="1"/>
          <p:nvPr/>
        </p:nvSpPr>
        <p:spPr>
          <a:xfrm>
            <a:off x="1163001" y="605958"/>
            <a:ext cx="16398900" cy="1058100"/>
          </a:xfrm>
          <a:prstGeom prst="rect">
            <a:avLst/>
          </a:prstGeom>
          <a:noFill/>
          <a:ln>
            <a:noFill/>
          </a:ln>
        </p:spPr>
        <p:txBody>
          <a:bodyPr spcFirstLastPara="1" wrap="square" lIns="148575" tIns="74275" rIns="148575" bIns="74275" anchor="t" anchorCtr="0">
            <a:spAutoFit/>
          </a:bodyPr>
          <a:lstStyle/>
          <a:p>
            <a:pPr marL="0" marR="0" lvl="0" indent="0" algn="l" rtl="0">
              <a:spcBef>
                <a:spcPts val="0"/>
              </a:spcBef>
              <a:spcAft>
                <a:spcPts val="0"/>
              </a:spcAft>
              <a:buNone/>
            </a:pPr>
            <a:r>
              <a:rPr lang="bg-BG" sz="5900" b="1">
                <a:solidFill>
                  <a:srgbClr val="056839"/>
                </a:solidFill>
                <a:latin typeface="Calibri"/>
                <a:ea typeface="Calibri"/>
                <a:cs typeface="Calibri"/>
                <a:sym typeface="Calibri"/>
              </a:rPr>
              <a:t>2.4. Termiline ringlussevõtt/põletamine</a:t>
            </a:r>
            <a:endParaRPr sz="5900" b="1">
              <a:solidFill>
                <a:srgbClr val="056839"/>
              </a:solidFill>
              <a:latin typeface="Calibri"/>
              <a:ea typeface="Calibri"/>
              <a:cs typeface="Calibri"/>
              <a:sym typeface="Calibri"/>
            </a:endParaRPr>
          </a:p>
        </p:txBody>
      </p:sp>
      <p:pic>
        <p:nvPicPr>
          <p:cNvPr id="283" name="Google Shape;283;p12" descr="Logo&#10;&#10;Description automatically generated"/>
          <p:cNvPicPr preferRelativeResize="0"/>
          <p:nvPr/>
        </p:nvPicPr>
        <p:blipFill rotWithShape="1">
          <a:blip r:embed="rId3">
            <a:alphaModFix/>
          </a:blip>
          <a:srcRect l="0" t="0" r="0" b="0"/>
          <a:stretch/>
        </p:blipFill>
        <p:spPr>
          <a:xfrm>
            <a:off x="279021" y="9106292"/>
            <a:ext cx="2025614" cy="996885"/>
          </a:xfrm>
          <a:prstGeom prst="rect">
            <a:avLst/>
          </a:prstGeom>
          <a:noFill/>
          <a:ln>
            <a:noFill/>
          </a:ln>
        </p:spPr>
      </p:pic>
      <p:pic>
        <p:nvPicPr>
          <p:cNvPr id="284" name="Google Shape;284;p12" descr="Graphical user interface, text&#10;&#10;Description automatically generated"/>
          <p:cNvPicPr preferRelativeResize="0"/>
          <p:nvPr/>
        </p:nvPicPr>
        <p:blipFill rotWithShape="1">
          <a:blip r:embed="rId4">
            <a:alphaModFix/>
          </a:blip>
          <a:srcRect l="0" t="0" r="0" b="0"/>
          <a:stretch/>
        </p:blipFill>
        <p:spPr>
          <a:xfrm>
            <a:off x="3131911" y="9240848"/>
            <a:ext cx="3468962" cy="727772"/>
          </a:xfrm>
          <a:prstGeom prst="rect">
            <a:avLst/>
          </a:prstGeom>
          <a:noFill/>
          <a:ln>
            <a:noFill/>
          </a:ln>
        </p:spPr>
      </p:pic>
      <p:sp>
        <p:nvSpPr>
          <p:cNvPr id="285" name="Google Shape;285;p12"/>
          <p:cNvSpPr/>
          <p:nvPr/>
        </p:nvSpPr>
        <p:spPr>
          <a:xfrm rot="-5400000" flipH="1">
            <a:off x="15316488" y="5029499"/>
            <a:ext cx="10287000" cy="228000"/>
          </a:xfrm>
          <a:prstGeom prst="rect">
            <a:avLst/>
          </a:prstGeom>
          <a:solidFill>
            <a:srgbClr val="F8B241"/>
          </a:solidFill>
          <a:ln w="12700" cap="flat" cmpd="sng">
            <a:solidFill>
              <a:srgbClr val="F8B241"/>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spcBef>
                <a:spcPts val="0"/>
              </a:spcBef>
              <a:spcAft>
                <a:spcPts val="0"/>
              </a:spcAft>
              <a:buNone/>
            </a:pPr>
            <a:r>
              <a:t/>
            </a:r>
            <a:endParaRPr sz="2900">
              <a:solidFill>
                <a:schemeClr val="lt1"/>
              </a:solidFill>
              <a:latin typeface="Calibri"/>
              <a:ea typeface="Calibri"/>
              <a:cs typeface="Calibri"/>
              <a:sym typeface="Calibri"/>
            </a:endParaRPr>
          </a:p>
        </p:txBody>
      </p:sp>
      <p:pic>
        <p:nvPicPr>
          <p:cNvPr id="286" name="Google Shape;286;p12" descr="Free Photograph of a Burning Fire Stock Photo"/>
          <p:cNvPicPr preferRelativeResize="0"/>
          <p:nvPr/>
        </p:nvPicPr>
        <p:blipFill rotWithShape="1">
          <a:blip r:embed="rId5">
            <a:alphaModFix/>
          </a:blip>
          <a:srcRect l="0" t="0" r="0" b="0"/>
          <a:stretch/>
        </p:blipFill>
        <p:spPr>
          <a:xfrm>
            <a:off x="10399810" y="1575450"/>
            <a:ext cx="7665412" cy="7665413"/>
          </a:xfrm>
          <a:prstGeom prst="rect">
            <a:avLst/>
          </a:prstGeom>
          <a:noFill/>
          <a:ln>
            <a:noFill/>
          </a:ln>
        </p:spPr>
      </p:pic>
      <p:sp>
        <p:nvSpPr>
          <p:cNvPr id="287" name="Google Shape;287;p12"/>
          <p:cNvSpPr txBox="1"/>
          <p:nvPr/>
        </p:nvSpPr>
        <p:spPr>
          <a:xfrm>
            <a:off x="10222534" y="9310575"/>
            <a:ext cx="8623500" cy="792600"/>
          </a:xfrm>
          <a:prstGeom prst="rect">
            <a:avLst/>
          </a:prstGeom>
          <a:noFill/>
          <a:ln>
            <a:noFill/>
          </a:ln>
        </p:spPr>
        <p:txBody>
          <a:bodyPr spcFirstLastPara="1" wrap="square" lIns="148575" tIns="148575" rIns="148575" bIns="148575" anchor="t" anchorCtr="0">
            <a:spAutoFit/>
          </a:bodyPr>
          <a:lstStyle/>
          <a:p>
            <a:pPr marL="0" lvl="0" indent="0" algn="l" rtl="0">
              <a:spcBef>
                <a:spcPts val="0"/>
              </a:spcBef>
              <a:spcAft>
                <a:spcPts val="0"/>
              </a:spcAft>
              <a:buNone/>
            </a:pPr>
            <a:r>
              <a:rPr lang="bg-BG" sz="1600" u="sng">
                <a:solidFill>
                  <a:schemeClr val="hlink"/>
                </a:solidFill>
                <a:latin typeface="Calibri"/>
                <a:ea typeface="Calibri"/>
                <a:cs typeface="Calibri"/>
                <a:sym typeface="Calibri"/>
                <a:hlinkClick r:id="rId6"/>
              </a:rPr>
              <a:t>https://images.pexels.com/photos/672636/pexels-photo-672636.jpeg?auto=compress&amp;cs=tinysrgb&amp;w=1260&amp;h=750&amp;dpr=1 </a:t>
            </a:r>
            <a:endParaRPr sz="1600">
              <a:latin typeface="Calibri"/>
              <a:ea typeface="Calibri"/>
              <a:cs typeface="Calibri"/>
              <a:sym typeface="Calibri"/>
            </a:endParaRPr>
          </a:p>
        </p:txBody>
      </p:sp>
      <p:sp>
        <p:nvSpPr>
          <p:cNvPr id="288" name="Google Shape;288;p12"/>
          <p:cNvSpPr txBox="1"/>
          <p:nvPr/>
        </p:nvSpPr>
        <p:spPr>
          <a:xfrm>
            <a:off x="1422520" y="2871788"/>
            <a:ext cx="3902700" cy="654000"/>
          </a:xfrm>
          <a:prstGeom prst="rect">
            <a:avLst/>
          </a:prstGeom>
          <a:noFill/>
          <a:ln>
            <a:noFill/>
          </a:ln>
        </p:spPr>
        <p:txBody>
          <a:bodyPr spcFirstLastPara="1" wrap="square" lIns="148575" tIns="148575" rIns="148575" bIns="148575" anchor="t" anchorCtr="0">
            <a:spAutoFit/>
          </a:bodyPr>
          <a:lstStyle/>
          <a:p>
            <a:pPr marL="0" lvl="0" indent="0" algn="l" rtl="0">
              <a:spcBef>
                <a:spcPts val="0"/>
              </a:spcBef>
              <a:spcAft>
                <a:spcPts val="0"/>
              </a:spcAft>
              <a:buNone/>
            </a:pPr>
            <a:r>
              <a:t/>
            </a:r>
            <a:endParaRPr sz="2300">
              <a:latin typeface="Calibri"/>
              <a:ea typeface="Calibri"/>
              <a:cs typeface="Calibri"/>
              <a:sym typeface="Calibri"/>
            </a:endParaRPr>
          </a:p>
        </p:txBody>
      </p:sp>
      <p:sp>
        <p:nvSpPr>
          <p:cNvPr id="289" name="Google Shape;289;p12"/>
          <p:cNvSpPr txBox="1"/>
          <p:nvPr/>
        </p:nvSpPr>
        <p:spPr>
          <a:xfrm>
            <a:off x="530423" y="2185988"/>
            <a:ext cx="9692100" cy="6680400"/>
          </a:xfrm>
          <a:prstGeom prst="rect">
            <a:avLst/>
          </a:prstGeom>
          <a:noFill/>
          <a:ln>
            <a:noFill/>
          </a:ln>
        </p:spPr>
        <p:txBody>
          <a:bodyPr spcFirstLastPara="1" wrap="square" lIns="148575" tIns="148575" rIns="148575" bIns="148575" anchor="t" anchorCtr="0">
            <a:spAutoFit/>
          </a:bodyPr>
          <a:lstStyle/>
          <a:p>
            <a:pPr marL="0" lvl="0" indent="0" algn="just" rtl="0">
              <a:lnSpc>
                <a:spcPct val="150000"/>
              </a:lnSpc>
              <a:spcBef>
                <a:spcPts val="0"/>
              </a:spcBef>
              <a:spcAft>
                <a:spcPts val="0"/>
              </a:spcAft>
              <a:buNone/>
            </a:pPr>
            <a:r>
              <a:rPr lang="bg-BG" sz="2900">
                <a:solidFill>
                  <a:srgbClr val="056839"/>
                </a:solidFill>
                <a:latin typeface="Calibri"/>
                <a:ea typeface="Calibri"/>
                <a:cs typeface="Calibri"/>
                <a:sym typeface="Calibri"/>
              </a:rPr>
              <a:t>Energiatootmine </a:t>
            </a:r>
            <a:r>
              <a:rPr lang="bg-BG" sz="2900" b="1">
                <a:solidFill>
                  <a:srgbClr val="056839"/>
                </a:solidFill>
                <a:latin typeface="Calibri"/>
                <a:ea typeface="Calibri"/>
                <a:cs typeface="Calibri"/>
                <a:sym typeface="Calibri"/>
              </a:rPr>
              <a:t>plastijäätmete põletamise </a:t>
            </a:r>
            <a:r>
              <a:rPr lang="bg-BG" sz="2900">
                <a:solidFill>
                  <a:srgbClr val="056839"/>
                </a:solidFill>
                <a:latin typeface="Calibri"/>
                <a:ea typeface="Calibri"/>
                <a:cs typeface="Calibri"/>
                <a:sym typeface="Calibri"/>
              </a:rPr>
              <a:t>teel </a:t>
            </a:r>
            <a:r>
              <a:rPr lang="bg-BG" sz="2900">
                <a:solidFill>
                  <a:srgbClr val="056839"/>
                </a:solidFill>
                <a:latin typeface="Calibri"/>
                <a:ea typeface="Calibri"/>
                <a:cs typeface="Calibri"/>
                <a:sym typeface="Calibri"/>
              </a:rPr>
              <a:t>on üldiselt hea lahendus polümeerijäätmete puhul, kuna need </a:t>
            </a:r>
            <a:r>
              <a:rPr lang="bg-BG" sz="2900" b="1">
                <a:solidFill>
                  <a:srgbClr val="056839"/>
                </a:solidFill>
                <a:latin typeface="Calibri"/>
                <a:ea typeface="Calibri"/>
                <a:cs typeface="Calibri"/>
                <a:sym typeface="Calibri"/>
              </a:rPr>
              <a:t>asendavad fossiilkütuseid </a:t>
            </a:r>
            <a:r>
              <a:rPr lang="bg-BG" sz="2900">
                <a:solidFill>
                  <a:srgbClr val="056839"/>
                </a:solidFill>
                <a:latin typeface="Calibri"/>
                <a:ea typeface="Calibri"/>
                <a:cs typeface="Calibri"/>
                <a:sym typeface="Calibri"/>
              </a:rPr>
              <a:t>ja </a:t>
            </a:r>
            <a:r>
              <a:rPr lang="bg-BG" sz="2900" b="1">
                <a:solidFill>
                  <a:srgbClr val="056839"/>
                </a:solidFill>
                <a:latin typeface="Calibri"/>
                <a:ea typeface="Calibri"/>
                <a:cs typeface="Calibri"/>
                <a:sym typeface="Calibri"/>
              </a:rPr>
              <a:t>vähendavad</a:t>
            </a:r>
            <a:r>
              <a:rPr lang="bg-BG" sz="2900">
                <a:solidFill>
                  <a:srgbClr val="056839"/>
                </a:solidFill>
                <a:latin typeface="Calibri"/>
                <a:ea typeface="Calibri"/>
                <a:cs typeface="Calibri"/>
                <a:sym typeface="Calibri"/>
              </a:rPr>
              <a:t> seega </a:t>
            </a:r>
            <a:r>
              <a:rPr lang="bg-BG" sz="2900" b="1">
                <a:solidFill>
                  <a:srgbClr val="056839"/>
                </a:solidFill>
                <a:latin typeface="Calibri"/>
                <a:ea typeface="Calibri"/>
                <a:cs typeface="Calibri"/>
                <a:sym typeface="Calibri"/>
              </a:rPr>
              <a:t>CO</a:t>
            </a:r>
            <a:r>
              <a:rPr lang="bg-BG" sz="2900" b="1" baseline="-25000">
                <a:solidFill>
                  <a:srgbClr val="056839"/>
                </a:solidFill>
                <a:latin typeface="Calibri"/>
                <a:ea typeface="Calibri"/>
                <a:cs typeface="Calibri"/>
                <a:sym typeface="Calibri"/>
              </a:rPr>
              <a:t>2</a:t>
            </a:r>
            <a:r>
              <a:rPr lang="bg-BG" sz="2900">
                <a:solidFill>
                  <a:srgbClr val="056839"/>
                </a:solidFill>
                <a:latin typeface="Calibri"/>
                <a:ea typeface="Calibri"/>
                <a:cs typeface="Calibri"/>
                <a:sym typeface="Calibri"/>
              </a:rPr>
              <a:t> koormust keskkonnale. Positiivne mõju on see, et selle meetodi puhul ei ole vaja sorteerida jäätmeid ja plastijäätmeid, neid võib põletada koos muude jäätmeliikidega. Enamikus arenenud riikides suhtub avalikkus siiski umbusaldavalt jäätmete põletamisse, kuna see tekitab kasvuhoonegaase ja mõningaid väga mürgiseid saasteaineid. See piirab praegu jäätmete energiaks muundamise tehnoloogiate potentsiaali. </a:t>
            </a:r>
            <a:endParaRPr sz="2900">
              <a:solidFill>
                <a:srgbClr val="056839"/>
              </a:solidFill>
              <a:latin typeface="Calibri"/>
              <a:ea typeface="Calibri"/>
              <a:cs typeface="Calibri"/>
              <a:sym typeface="Calibri"/>
            </a:endParaRPr>
          </a:p>
          <a:p>
            <a:pPr marL="0" lvl="0" indent="0" algn="l" rtl="0">
              <a:spcBef>
                <a:spcPts val="0"/>
              </a:spcBef>
              <a:spcAft>
                <a:spcPts val="0"/>
              </a:spcAft>
              <a:buNone/>
            </a:pPr>
            <a:r>
              <a:t/>
            </a:r>
            <a:endParaRPr sz="2300">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94" name="Shape 294"/>
        <p:cNvGrpSpPr/>
        <p:nvPr/>
      </p:nvGrpSpPr>
      <p:grpSpPr>
        <a:xfrm>
          <a:off x="0" y="0"/>
          <a:ext cx="0" cy="0"/>
          <a:chOff x="0" y="0"/>
          <a:chExt cx="0" cy="0"/>
        </a:xfrm>
      </p:grpSpPr>
      <p:sp>
        <p:nvSpPr>
          <p:cNvPr id="295" name="Google Shape;295;p13"/>
          <p:cNvSpPr/>
          <p:nvPr/>
        </p:nvSpPr>
        <p:spPr>
          <a:xfrm>
            <a:off x="0" y="0"/>
            <a:ext cx="20574000" cy="10287000"/>
          </a:xfrm>
          <a:prstGeom prst="rect">
            <a:avLst/>
          </a:prstGeom>
          <a:gradFill>
            <a:gsLst>
              <a:gs pos="0">
                <a:srgbClr val="F5F7FC"/>
              </a:gs>
              <a:gs pos="100000">
                <a:srgbClr val="25AAE1">
                  <a:alpha val="4705"/>
                </a:srgbClr>
              </a:gs>
            </a:gsLst>
            <a:lin ang="21593999" scaled="0"/>
          </a:gradFill>
          <a:ln>
            <a:noFill/>
          </a:ln>
        </p:spPr>
        <p:txBody>
          <a:bodyPr spcFirstLastPara="1" wrap="square" lIns="148575" tIns="74275" rIns="148575" bIns="74275" anchor="ctr" anchorCtr="0">
            <a:noAutofit/>
          </a:bodyPr>
          <a:lstStyle/>
          <a:p>
            <a:pPr marL="0" marR="0" lvl="0" indent="0" algn="ctr" rtl="0">
              <a:spcBef>
                <a:spcPts val="0"/>
              </a:spcBef>
              <a:spcAft>
                <a:spcPts val="0"/>
              </a:spcAft>
              <a:buNone/>
            </a:pPr>
            <a:r>
              <a:t/>
            </a:r>
            <a:endParaRPr sz="2900">
              <a:solidFill>
                <a:schemeClr val="lt1"/>
              </a:solidFill>
              <a:latin typeface="Calibri"/>
              <a:ea typeface="Calibri"/>
              <a:cs typeface="Calibri"/>
              <a:sym typeface="Calibri"/>
            </a:endParaRPr>
          </a:p>
        </p:txBody>
      </p:sp>
      <p:sp>
        <p:nvSpPr>
          <p:cNvPr id="296" name="Google Shape;296;p13"/>
          <p:cNvSpPr txBox="1"/>
          <p:nvPr/>
        </p:nvSpPr>
        <p:spPr>
          <a:xfrm>
            <a:off x="1163001" y="605958"/>
            <a:ext cx="16398900" cy="1058100"/>
          </a:xfrm>
          <a:prstGeom prst="rect">
            <a:avLst/>
          </a:prstGeom>
          <a:noFill/>
          <a:ln>
            <a:noFill/>
          </a:ln>
        </p:spPr>
        <p:txBody>
          <a:bodyPr spcFirstLastPara="1" wrap="square" lIns="148575" tIns="74275" rIns="148575" bIns="74275" anchor="t" anchorCtr="0">
            <a:spAutoFit/>
          </a:bodyPr>
          <a:lstStyle/>
          <a:p>
            <a:pPr marL="0" marR="0" lvl="0" indent="0" algn="l" rtl="0">
              <a:spcBef>
                <a:spcPts val="0"/>
              </a:spcBef>
              <a:spcAft>
                <a:spcPts val="0"/>
              </a:spcAft>
              <a:buNone/>
            </a:pPr>
            <a:r>
              <a:rPr lang="bg-BG" sz="5900" b="1">
                <a:solidFill>
                  <a:srgbClr val="056839"/>
                </a:solidFill>
                <a:latin typeface="Calibri"/>
                <a:ea typeface="Calibri"/>
                <a:cs typeface="Calibri"/>
                <a:sym typeface="Calibri"/>
              </a:rPr>
              <a:t>2.5. Keemiline ringlussevõtt</a:t>
            </a:r>
            <a:endParaRPr sz="5900" b="1">
              <a:solidFill>
                <a:srgbClr val="056839"/>
              </a:solidFill>
              <a:latin typeface="Calibri"/>
              <a:ea typeface="Calibri"/>
              <a:cs typeface="Calibri"/>
              <a:sym typeface="Calibri"/>
            </a:endParaRPr>
          </a:p>
        </p:txBody>
      </p:sp>
      <p:pic>
        <p:nvPicPr>
          <p:cNvPr id="297" name="Google Shape;297;p13" descr="Logo&#10;&#10;Description automatically generated"/>
          <p:cNvPicPr preferRelativeResize="0"/>
          <p:nvPr/>
        </p:nvPicPr>
        <p:blipFill rotWithShape="1">
          <a:blip r:embed="rId3">
            <a:alphaModFix/>
          </a:blip>
          <a:srcRect l="0" t="0" r="0" b="0"/>
          <a:stretch/>
        </p:blipFill>
        <p:spPr>
          <a:xfrm>
            <a:off x="279021" y="9106292"/>
            <a:ext cx="2025614" cy="996885"/>
          </a:xfrm>
          <a:prstGeom prst="rect">
            <a:avLst/>
          </a:prstGeom>
          <a:noFill/>
          <a:ln>
            <a:noFill/>
          </a:ln>
        </p:spPr>
      </p:pic>
      <p:pic>
        <p:nvPicPr>
          <p:cNvPr id="298" name="Google Shape;298;p13" descr="Graphical user interface, text&#10;&#10;Description automatically generated"/>
          <p:cNvPicPr preferRelativeResize="0"/>
          <p:nvPr/>
        </p:nvPicPr>
        <p:blipFill rotWithShape="1">
          <a:blip r:embed="rId4">
            <a:alphaModFix/>
          </a:blip>
          <a:srcRect l="0" t="0" r="0" b="0"/>
          <a:stretch/>
        </p:blipFill>
        <p:spPr>
          <a:xfrm>
            <a:off x="3131911" y="9240848"/>
            <a:ext cx="3468962" cy="727772"/>
          </a:xfrm>
          <a:prstGeom prst="rect">
            <a:avLst/>
          </a:prstGeom>
          <a:noFill/>
          <a:ln>
            <a:noFill/>
          </a:ln>
        </p:spPr>
      </p:pic>
      <p:sp>
        <p:nvSpPr>
          <p:cNvPr id="299" name="Google Shape;299;p13"/>
          <p:cNvSpPr/>
          <p:nvPr/>
        </p:nvSpPr>
        <p:spPr>
          <a:xfrm rot="-5400000" flipH="1">
            <a:off x="15316488" y="5029499"/>
            <a:ext cx="10287000" cy="228000"/>
          </a:xfrm>
          <a:prstGeom prst="rect">
            <a:avLst/>
          </a:prstGeom>
          <a:solidFill>
            <a:srgbClr val="F8B241"/>
          </a:solidFill>
          <a:ln w="12700" cap="flat" cmpd="sng">
            <a:solidFill>
              <a:srgbClr val="F8B241"/>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spcBef>
                <a:spcPts val="0"/>
              </a:spcBef>
              <a:spcAft>
                <a:spcPts val="0"/>
              </a:spcAft>
              <a:buNone/>
            </a:pPr>
            <a:r>
              <a:t/>
            </a:r>
            <a:endParaRPr sz="2900">
              <a:solidFill>
                <a:schemeClr val="lt1"/>
              </a:solidFill>
              <a:latin typeface="Calibri"/>
              <a:ea typeface="Calibri"/>
              <a:cs typeface="Calibri"/>
              <a:sym typeface="Calibri"/>
            </a:endParaRPr>
          </a:p>
        </p:txBody>
      </p:sp>
      <p:sp>
        <p:nvSpPr>
          <p:cNvPr id="300" name="Google Shape;300;p13"/>
          <p:cNvSpPr txBox="1"/>
          <p:nvPr/>
        </p:nvSpPr>
        <p:spPr>
          <a:xfrm>
            <a:off x="852253" y="3715235"/>
            <a:ext cx="8357700" cy="2382000"/>
          </a:xfrm>
          <a:prstGeom prst="rect">
            <a:avLst/>
          </a:prstGeom>
          <a:noFill/>
          <a:ln>
            <a:noFill/>
          </a:ln>
        </p:spPr>
        <p:txBody>
          <a:bodyPr spcFirstLastPara="1" wrap="square" lIns="148575" tIns="74275" rIns="148575" bIns="74275" anchor="t" anchorCtr="0">
            <a:spAutoFit/>
          </a:bodyPr>
          <a:lstStyle/>
          <a:p>
            <a:pPr marL="0" marR="0" lvl="0" indent="0" algn="just" rtl="0">
              <a:spcBef>
                <a:spcPts val="0"/>
              </a:spcBef>
              <a:spcAft>
                <a:spcPts val="0"/>
              </a:spcAft>
              <a:buNone/>
            </a:pPr>
            <a:r>
              <a:rPr lang="bg-BG" sz="2900" b="1">
                <a:solidFill>
                  <a:srgbClr val="056839"/>
                </a:solidFill>
                <a:latin typeface="Calibri"/>
                <a:ea typeface="Calibri"/>
                <a:cs typeface="Calibri"/>
                <a:sym typeface="Calibri"/>
              </a:rPr>
              <a:t>Keemilise ringlussevõtu </a:t>
            </a:r>
            <a:r>
              <a:rPr lang="bg-BG" sz="2900">
                <a:solidFill>
                  <a:srgbClr val="056839"/>
                </a:solidFill>
                <a:latin typeface="Calibri"/>
                <a:ea typeface="Calibri"/>
                <a:cs typeface="Calibri"/>
                <a:sym typeface="Calibri"/>
              </a:rPr>
              <a:t>ehk tertsiaarse ringlussevõtu eesmärk on muuta polümeerijäätmed lähtemonomerideks või muudeks väärtuslikeks kemikaalideks. Need tooted on kasulikud erinevate tööstusprotsesside toorainena või transpordikütusena.</a:t>
            </a:r>
            <a:endParaRPr sz="2300">
              <a:solidFill>
                <a:srgbClr val="056839"/>
              </a:solidFill>
            </a:endParaRPr>
          </a:p>
        </p:txBody>
      </p:sp>
      <p:pic>
        <p:nvPicPr>
          <p:cNvPr id="301" name="Google Shape;301;p13"/>
          <p:cNvPicPr preferRelativeResize="0"/>
          <p:nvPr/>
        </p:nvPicPr>
        <p:blipFill>
          <a:blip r:embed="rId5">
            <a:alphaModFix/>
          </a:blip>
          <a:stretch>
            <a:fillRect/>
          </a:stretch>
        </p:blipFill>
        <p:spPr>
          <a:xfrm>
            <a:off x="9742296" y="1714538"/>
            <a:ext cx="8952079" cy="5957854"/>
          </a:xfrm>
          <a:prstGeom prst="rect">
            <a:avLst/>
          </a:prstGeom>
          <a:noFill/>
          <a:ln>
            <a:noFill/>
          </a:ln>
        </p:spPr>
      </p:pic>
      <p:sp>
        <p:nvSpPr>
          <p:cNvPr id="302" name="Google Shape;302;p13"/>
          <p:cNvSpPr txBox="1"/>
          <p:nvPr/>
        </p:nvSpPr>
        <p:spPr>
          <a:xfrm>
            <a:off x="9742170" y="7811475"/>
            <a:ext cx="10071300" cy="546300"/>
          </a:xfrm>
          <a:prstGeom prst="rect">
            <a:avLst/>
          </a:prstGeom>
          <a:noFill/>
          <a:ln>
            <a:noFill/>
          </a:ln>
        </p:spPr>
        <p:txBody>
          <a:bodyPr spcFirstLastPara="1" wrap="square" lIns="148575" tIns="148575" rIns="148575" bIns="148575" anchor="t" anchorCtr="0">
            <a:spAutoFit/>
          </a:bodyPr>
          <a:lstStyle/>
          <a:p>
            <a:pPr marL="0" lvl="0" indent="0" algn="l" rtl="0">
              <a:spcBef>
                <a:spcPts val="0"/>
              </a:spcBef>
              <a:spcAft>
                <a:spcPts val="0"/>
              </a:spcAft>
              <a:buNone/>
            </a:pPr>
            <a:r>
              <a:rPr lang="bg-BG" sz="1600" u="sng">
                <a:solidFill>
                  <a:schemeClr val="hlink"/>
                </a:solidFill>
                <a:latin typeface="Calibri"/>
                <a:ea typeface="Calibri"/>
                <a:cs typeface="Calibri"/>
                <a:sym typeface="Calibri"/>
                <a:hlinkClick r:id="rId6"/>
              </a:rPr>
              <a:t>https://images.pexels.com/photos/9796/car-refill-transportation-transport.jpg </a:t>
            </a:r>
            <a:endParaRPr sz="1600">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07" name="Shape 307"/>
        <p:cNvGrpSpPr/>
        <p:nvPr/>
      </p:nvGrpSpPr>
      <p:grpSpPr>
        <a:xfrm>
          <a:off x="0" y="0"/>
          <a:ext cx="0" cy="0"/>
          <a:chOff x="0" y="0"/>
          <a:chExt cx="0" cy="0"/>
        </a:xfrm>
      </p:grpSpPr>
      <p:sp>
        <p:nvSpPr>
          <p:cNvPr id="308" name="Google Shape;308;p14"/>
          <p:cNvSpPr/>
          <p:nvPr/>
        </p:nvSpPr>
        <p:spPr>
          <a:xfrm>
            <a:off x="0" y="0"/>
            <a:ext cx="20574000" cy="10287000"/>
          </a:xfrm>
          <a:prstGeom prst="rect">
            <a:avLst/>
          </a:prstGeom>
          <a:gradFill>
            <a:gsLst>
              <a:gs pos="0">
                <a:srgbClr val="F5F7FC"/>
              </a:gs>
              <a:gs pos="100000">
                <a:srgbClr val="25AAE1">
                  <a:alpha val="4705"/>
                </a:srgbClr>
              </a:gs>
            </a:gsLst>
            <a:lin ang="21593999" scaled="0"/>
          </a:gradFill>
          <a:ln>
            <a:noFill/>
          </a:ln>
        </p:spPr>
        <p:txBody>
          <a:bodyPr spcFirstLastPara="1" wrap="square" lIns="148575" tIns="74275" rIns="148575" bIns="74275" anchor="ctr" anchorCtr="0">
            <a:noAutofit/>
          </a:bodyPr>
          <a:lstStyle/>
          <a:p>
            <a:pPr marL="0" marR="0" lvl="0" indent="0" algn="ctr" rtl="0">
              <a:spcBef>
                <a:spcPts val="0"/>
              </a:spcBef>
              <a:spcAft>
                <a:spcPts val="0"/>
              </a:spcAft>
              <a:buNone/>
            </a:pPr>
            <a:r>
              <a:t/>
            </a:r>
            <a:endParaRPr sz="2900">
              <a:solidFill>
                <a:schemeClr val="lt1"/>
              </a:solidFill>
              <a:latin typeface="Calibri"/>
              <a:ea typeface="Calibri"/>
              <a:cs typeface="Calibri"/>
              <a:sym typeface="Calibri"/>
            </a:endParaRPr>
          </a:p>
        </p:txBody>
      </p:sp>
      <p:sp>
        <p:nvSpPr>
          <p:cNvPr id="309" name="Google Shape;309;p14"/>
          <p:cNvSpPr txBox="1"/>
          <p:nvPr/>
        </p:nvSpPr>
        <p:spPr>
          <a:xfrm>
            <a:off x="1163001" y="605958"/>
            <a:ext cx="16398900" cy="1058100"/>
          </a:xfrm>
          <a:prstGeom prst="rect">
            <a:avLst/>
          </a:prstGeom>
          <a:noFill/>
          <a:ln>
            <a:noFill/>
          </a:ln>
        </p:spPr>
        <p:txBody>
          <a:bodyPr spcFirstLastPara="1" wrap="square" lIns="148575" tIns="74275" rIns="148575" bIns="74275" anchor="t" anchorCtr="0">
            <a:spAutoFit/>
          </a:bodyPr>
          <a:lstStyle/>
          <a:p>
            <a:pPr marL="0" marR="0" lvl="0" indent="0" algn="l" rtl="0">
              <a:spcBef>
                <a:spcPts val="0"/>
              </a:spcBef>
              <a:spcAft>
                <a:spcPts val="0"/>
              </a:spcAft>
              <a:buNone/>
            </a:pPr>
            <a:r>
              <a:rPr lang="bg-BG" sz="5900" b="1">
                <a:solidFill>
                  <a:srgbClr val="056839"/>
                </a:solidFill>
                <a:latin typeface="Calibri"/>
                <a:ea typeface="Calibri"/>
                <a:cs typeface="Calibri"/>
                <a:sym typeface="Calibri"/>
              </a:rPr>
              <a:t>2.5. Keemiline ringlussevõtt</a:t>
            </a:r>
            <a:endParaRPr sz="5900" b="1">
              <a:solidFill>
                <a:srgbClr val="056839"/>
              </a:solidFill>
              <a:latin typeface="Calibri"/>
              <a:ea typeface="Calibri"/>
              <a:cs typeface="Calibri"/>
              <a:sym typeface="Calibri"/>
            </a:endParaRPr>
          </a:p>
        </p:txBody>
      </p:sp>
      <p:pic>
        <p:nvPicPr>
          <p:cNvPr id="310" name="Google Shape;310;p14" descr="Logo&#10;&#10;Description automatically generated"/>
          <p:cNvPicPr preferRelativeResize="0"/>
          <p:nvPr/>
        </p:nvPicPr>
        <p:blipFill rotWithShape="1">
          <a:blip r:embed="rId3">
            <a:alphaModFix/>
          </a:blip>
          <a:srcRect l="0" t="0" r="0" b="0"/>
          <a:stretch/>
        </p:blipFill>
        <p:spPr>
          <a:xfrm>
            <a:off x="279021" y="9106292"/>
            <a:ext cx="2025614" cy="996885"/>
          </a:xfrm>
          <a:prstGeom prst="rect">
            <a:avLst/>
          </a:prstGeom>
          <a:noFill/>
          <a:ln>
            <a:noFill/>
          </a:ln>
        </p:spPr>
      </p:pic>
      <p:pic>
        <p:nvPicPr>
          <p:cNvPr id="311" name="Google Shape;311;p14" descr="Graphical user interface, text&#10;&#10;Description automatically generated"/>
          <p:cNvPicPr preferRelativeResize="0"/>
          <p:nvPr/>
        </p:nvPicPr>
        <p:blipFill rotWithShape="1">
          <a:blip r:embed="rId4">
            <a:alphaModFix/>
          </a:blip>
          <a:srcRect l="0" t="0" r="0" b="0"/>
          <a:stretch/>
        </p:blipFill>
        <p:spPr>
          <a:xfrm>
            <a:off x="3131911" y="9240848"/>
            <a:ext cx="3468962" cy="727772"/>
          </a:xfrm>
          <a:prstGeom prst="rect">
            <a:avLst/>
          </a:prstGeom>
          <a:noFill/>
          <a:ln>
            <a:noFill/>
          </a:ln>
        </p:spPr>
      </p:pic>
      <p:sp>
        <p:nvSpPr>
          <p:cNvPr id="312" name="Google Shape;312;p14"/>
          <p:cNvSpPr/>
          <p:nvPr/>
        </p:nvSpPr>
        <p:spPr>
          <a:xfrm rot="-5400000" flipH="1">
            <a:off x="15316488" y="5029499"/>
            <a:ext cx="10287000" cy="228000"/>
          </a:xfrm>
          <a:prstGeom prst="rect">
            <a:avLst/>
          </a:prstGeom>
          <a:solidFill>
            <a:srgbClr val="F8B241"/>
          </a:solidFill>
          <a:ln w="12700" cap="flat" cmpd="sng">
            <a:solidFill>
              <a:srgbClr val="F8B241"/>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spcBef>
                <a:spcPts val="0"/>
              </a:spcBef>
              <a:spcAft>
                <a:spcPts val="0"/>
              </a:spcAft>
              <a:buNone/>
            </a:pPr>
            <a:r>
              <a:t/>
            </a:r>
            <a:endParaRPr sz="2900">
              <a:solidFill>
                <a:schemeClr val="lt1"/>
              </a:solidFill>
              <a:latin typeface="Calibri"/>
              <a:ea typeface="Calibri"/>
              <a:cs typeface="Calibri"/>
              <a:sym typeface="Calibri"/>
            </a:endParaRPr>
          </a:p>
        </p:txBody>
      </p:sp>
      <p:sp>
        <p:nvSpPr>
          <p:cNvPr id="313" name="Google Shape;313;p14"/>
          <p:cNvSpPr txBox="1"/>
          <p:nvPr/>
        </p:nvSpPr>
        <p:spPr>
          <a:xfrm>
            <a:off x="755811" y="3194132"/>
            <a:ext cx="9724200" cy="4613700"/>
          </a:xfrm>
          <a:prstGeom prst="rect">
            <a:avLst/>
          </a:prstGeom>
          <a:noFill/>
          <a:ln>
            <a:noFill/>
          </a:ln>
        </p:spPr>
        <p:txBody>
          <a:bodyPr spcFirstLastPara="1" wrap="square" lIns="148575" tIns="74275" rIns="148575" bIns="74275" anchor="t" anchorCtr="0">
            <a:spAutoFit/>
          </a:bodyPr>
          <a:lstStyle/>
          <a:p>
            <a:pPr marL="0" marR="0" lvl="0" indent="0" algn="just" rtl="0">
              <a:spcBef>
                <a:spcPts val="0"/>
              </a:spcBef>
              <a:spcAft>
                <a:spcPts val="0"/>
              </a:spcAft>
              <a:buNone/>
            </a:pPr>
            <a:r>
              <a:rPr lang="bg-BG" sz="2900">
                <a:solidFill>
                  <a:srgbClr val="056839"/>
                </a:solidFill>
                <a:latin typeface="Calibri"/>
                <a:ea typeface="Calibri"/>
                <a:cs typeface="Calibri"/>
                <a:sym typeface="Calibri"/>
              </a:rPr>
              <a:t>Teine </a:t>
            </a:r>
            <a:r>
              <a:rPr lang="bg-BG" sz="2900" b="1">
                <a:solidFill>
                  <a:srgbClr val="056839"/>
                </a:solidFill>
                <a:latin typeface="Calibri"/>
                <a:ea typeface="Calibri"/>
                <a:cs typeface="Calibri"/>
                <a:sym typeface="Calibri"/>
              </a:rPr>
              <a:t>keemilise ringlussevõtu </a:t>
            </a:r>
            <a:r>
              <a:rPr lang="bg-BG" sz="2900">
                <a:solidFill>
                  <a:srgbClr val="056839"/>
                </a:solidFill>
                <a:latin typeface="Calibri"/>
                <a:ea typeface="Calibri"/>
                <a:cs typeface="Calibri"/>
                <a:sym typeface="Calibri"/>
              </a:rPr>
              <a:t>mudel </a:t>
            </a:r>
            <a:r>
              <a:rPr lang="bg-BG" sz="2900">
                <a:solidFill>
                  <a:srgbClr val="056839"/>
                </a:solidFill>
                <a:latin typeface="Calibri"/>
                <a:ea typeface="Calibri"/>
                <a:cs typeface="Calibri"/>
                <a:sym typeface="Calibri"/>
              </a:rPr>
              <a:t>on polümeeridega segatud bituumenitee tootmine: Teede rajamise protsess, mille puhul kasutatakse plastijäätmeid, on välja töötatud ja seda tehnikat on edukalt rakendatud paindlike teede ehitamisel. (Javeriya Siddiqui ja Govind Pandey, 2013)</a:t>
            </a:r>
            <a:endParaRPr sz="2300">
              <a:solidFill>
                <a:srgbClr val="056839"/>
              </a:solidFill>
            </a:endParaRPr>
          </a:p>
          <a:p>
            <a:pPr marL="0" marR="0" lvl="0" indent="0" algn="just" rtl="0">
              <a:spcBef>
                <a:spcPts val="0"/>
              </a:spcBef>
              <a:spcAft>
                <a:spcPts val="0"/>
              </a:spcAft>
              <a:buNone/>
            </a:pPr>
            <a:r>
              <a:rPr lang="bg-BG" sz="2900">
                <a:solidFill>
                  <a:srgbClr val="056839"/>
                </a:solidFill>
                <a:latin typeface="Calibri"/>
                <a:ea typeface="Calibri"/>
                <a:cs typeface="Calibri"/>
                <a:sym typeface="Calibri"/>
              </a:rPr>
              <a:t>Plastijäätmete käitlemise meetodid ei ole praegu veel täielikult tõhusad ega lahenda probleemi. See nõuab üha tugevamaid meetmeid plastide tootmise, tarbimise ja kaubanduse suunas, samuti võimalust üleminekuks ringmajandusele.</a:t>
            </a:r>
            <a:endParaRPr sz="2300">
              <a:solidFill>
                <a:srgbClr val="056839"/>
              </a:solidFill>
            </a:endParaRPr>
          </a:p>
        </p:txBody>
      </p:sp>
      <p:pic>
        <p:nvPicPr>
          <p:cNvPr id="314" name="Google Shape;314;p14"/>
          <p:cNvPicPr preferRelativeResize="0"/>
          <p:nvPr/>
        </p:nvPicPr>
        <p:blipFill>
          <a:blip r:embed="rId5">
            <a:alphaModFix/>
          </a:blip>
          <a:stretch>
            <a:fillRect/>
          </a:stretch>
        </p:blipFill>
        <p:spPr>
          <a:xfrm>
            <a:off x="10888111" y="2657119"/>
            <a:ext cx="8044125" cy="5367525"/>
          </a:xfrm>
          <a:prstGeom prst="rect">
            <a:avLst/>
          </a:prstGeom>
          <a:noFill/>
          <a:ln>
            <a:noFill/>
          </a:ln>
        </p:spPr>
      </p:pic>
      <p:sp>
        <p:nvSpPr>
          <p:cNvPr id="315" name="Google Shape;315;p14"/>
          <p:cNvSpPr txBox="1"/>
          <p:nvPr/>
        </p:nvSpPr>
        <p:spPr>
          <a:xfrm>
            <a:off x="10729841" y="8191100"/>
            <a:ext cx="9137700" cy="792600"/>
          </a:xfrm>
          <a:prstGeom prst="rect">
            <a:avLst/>
          </a:prstGeom>
          <a:noFill/>
          <a:ln>
            <a:noFill/>
          </a:ln>
        </p:spPr>
        <p:txBody>
          <a:bodyPr spcFirstLastPara="1" wrap="square" lIns="148575" tIns="148575" rIns="148575" bIns="148575" anchor="t" anchorCtr="0">
            <a:spAutoFit/>
          </a:bodyPr>
          <a:lstStyle/>
          <a:p>
            <a:pPr marL="0" lvl="0" indent="0" algn="l" rtl="0">
              <a:spcBef>
                <a:spcPts val="0"/>
              </a:spcBef>
              <a:spcAft>
                <a:spcPts val="0"/>
              </a:spcAft>
              <a:buNone/>
            </a:pPr>
            <a:r>
              <a:rPr lang="bg-BG" sz="1600" u="sng">
                <a:solidFill>
                  <a:schemeClr val="hlink"/>
                </a:solidFill>
                <a:latin typeface="Calibri"/>
                <a:ea typeface="Calibri"/>
                <a:cs typeface="Calibri"/>
                <a:sym typeface="Calibri"/>
                <a:hlinkClick r:id="rId6"/>
              </a:rPr>
              <a:t>https://images.pexels.com/photos/63324/california-road-highway-mountains-63324.jpeg?auto=compress&amp;cs=tinysrgb&amp;w=1260&amp;h=750&amp;dpr=1 </a:t>
            </a:r>
            <a:endParaRPr sz="1600">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20" name="Shape 320"/>
        <p:cNvGrpSpPr/>
        <p:nvPr/>
      </p:nvGrpSpPr>
      <p:grpSpPr>
        <a:xfrm>
          <a:off x="0" y="0"/>
          <a:ext cx="0" cy="0"/>
          <a:chOff x="0" y="0"/>
          <a:chExt cx="0" cy="0"/>
        </a:xfrm>
      </p:grpSpPr>
      <p:sp>
        <p:nvSpPr>
          <p:cNvPr id="321" name="Google Shape;321;g17117a436fc_0_4"/>
          <p:cNvSpPr/>
          <p:nvPr/>
        </p:nvSpPr>
        <p:spPr>
          <a:xfrm>
            <a:off x="0" y="0"/>
            <a:ext cx="20574000" cy="10287000"/>
          </a:xfrm>
          <a:prstGeom prst="rect">
            <a:avLst/>
          </a:prstGeom>
          <a:gradFill>
            <a:gsLst>
              <a:gs pos="0">
                <a:srgbClr val="F5F7FC"/>
              </a:gs>
              <a:gs pos="100000">
                <a:srgbClr val="25AAE1">
                  <a:alpha val="4705"/>
                </a:srgbClr>
              </a:gs>
            </a:gsLst>
            <a:lin ang="21593863" scaled="0"/>
          </a:gradFill>
          <a:ln>
            <a:noFill/>
          </a:ln>
        </p:spPr>
        <p:txBody>
          <a:bodyPr spcFirstLastPara="1" wrap="square" lIns="148575" tIns="74275" rIns="148575" bIns="74275" anchor="ctr" anchorCtr="0">
            <a:noAutofit/>
          </a:bodyPr>
          <a:lstStyle/>
          <a:p>
            <a:pPr marL="0" marR="0" lvl="0" indent="0" algn="ctr" rtl="0">
              <a:spcBef>
                <a:spcPts val="0"/>
              </a:spcBef>
              <a:spcAft>
                <a:spcPts val="0"/>
              </a:spcAft>
              <a:buNone/>
            </a:pPr>
            <a:r>
              <a:t/>
            </a:r>
            <a:endParaRPr sz="2900">
              <a:solidFill>
                <a:schemeClr val="lt1"/>
              </a:solidFill>
              <a:latin typeface="Calibri"/>
              <a:ea typeface="Calibri"/>
              <a:cs typeface="Calibri"/>
              <a:sym typeface="Calibri"/>
            </a:endParaRPr>
          </a:p>
        </p:txBody>
      </p:sp>
      <p:pic>
        <p:nvPicPr>
          <p:cNvPr id="322" name="Google Shape;322;g17117a436fc_0_4" descr="Logo&#10;&#10;Description automatically generated"/>
          <p:cNvPicPr preferRelativeResize="0"/>
          <p:nvPr/>
        </p:nvPicPr>
        <p:blipFill rotWithShape="1">
          <a:blip r:embed="rId3">
            <a:alphaModFix/>
          </a:blip>
          <a:srcRect l="0" t="0" r="0" b="0"/>
          <a:stretch/>
        </p:blipFill>
        <p:spPr>
          <a:xfrm>
            <a:off x="279021" y="9106292"/>
            <a:ext cx="2025614" cy="996885"/>
          </a:xfrm>
          <a:prstGeom prst="rect">
            <a:avLst/>
          </a:prstGeom>
          <a:noFill/>
          <a:ln>
            <a:noFill/>
          </a:ln>
        </p:spPr>
      </p:pic>
      <p:pic>
        <p:nvPicPr>
          <p:cNvPr id="323" name="Google Shape;323;g17117a436fc_0_4" descr="Graphical user interface, text&#10;&#10;Description automatically generated"/>
          <p:cNvPicPr preferRelativeResize="0"/>
          <p:nvPr/>
        </p:nvPicPr>
        <p:blipFill rotWithShape="1">
          <a:blip r:embed="rId4">
            <a:alphaModFix/>
          </a:blip>
          <a:srcRect l="0" t="0" r="0" b="0"/>
          <a:stretch/>
        </p:blipFill>
        <p:spPr>
          <a:xfrm>
            <a:off x="3131911" y="9240848"/>
            <a:ext cx="3468962" cy="727772"/>
          </a:xfrm>
          <a:prstGeom prst="rect">
            <a:avLst/>
          </a:prstGeom>
          <a:noFill/>
          <a:ln>
            <a:noFill/>
          </a:ln>
        </p:spPr>
      </p:pic>
      <p:sp>
        <p:nvSpPr>
          <p:cNvPr id="324" name="Google Shape;324;g17117a436fc_0_4"/>
          <p:cNvSpPr/>
          <p:nvPr/>
        </p:nvSpPr>
        <p:spPr>
          <a:xfrm rot="-5400000" flipH="1">
            <a:off x="15316338" y="5029649"/>
            <a:ext cx="10287000" cy="227700"/>
          </a:xfrm>
          <a:prstGeom prst="rect">
            <a:avLst/>
          </a:prstGeom>
          <a:solidFill>
            <a:srgbClr val="F8B241"/>
          </a:solidFill>
          <a:ln w="12700" cap="flat" cmpd="sng">
            <a:solidFill>
              <a:srgbClr val="F8B241"/>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spcBef>
                <a:spcPts val="0"/>
              </a:spcBef>
              <a:spcAft>
                <a:spcPts val="0"/>
              </a:spcAft>
              <a:buNone/>
            </a:pPr>
            <a:r>
              <a:t/>
            </a:r>
            <a:endParaRPr sz="2900">
              <a:solidFill>
                <a:schemeClr val="lt1"/>
              </a:solidFill>
              <a:latin typeface="Calibri"/>
              <a:ea typeface="Calibri"/>
              <a:cs typeface="Calibri"/>
              <a:sym typeface="Calibri"/>
            </a:endParaRPr>
          </a:p>
        </p:txBody>
      </p:sp>
      <p:sp>
        <p:nvSpPr>
          <p:cNvPr id="325" name="Google Shape;325;g17117a436fc_0_4"/>
          <p:cNvSpPr txBox="1"/>
          <p:nvPr/>
        </p:nvSpPr>
        <p:spPr>
          <a:xfrm>
            <a:off x="620600" y="227375"/>
            <a:ext cx="19390500" cy="981300"/>
          </a:xfrm>
          <a:prstGeom prst="rect">
            <a:avLst/>
          </a:prstGeom>
          <a:noFill/>
          <a:ln>
            <a:noFill/>
          </a:ln>
        </p:spPr>
        <p:txBody>
          <a:bodyPr spcFirstLastPara="1" wrap="square" lIns="148575" tIns="74275" rIns="148575" bIns="74275" anchor="t" anchorCtr="0">
            <a:spAutoFit/>
          </a:bodyPr>
          <a:lstStyle/>
          <a:p>
            <a:pPr marL="0" marR="0" lvl="0" indent="0" algn="l" rtl="0">
              <a:spcBef>
                <a:spcPts val="0"/>
              </a:spcBef>
              <a:spcAft>
                <a:spcPts val="0"/>
              </a:spcAft>
              <a:buNone/>
            </a:pPr>
            <a:r>
              <a:rPr lang="bg-BG" sz="5400" b="1">
                <a:solidFill>
                  <a:srgbClr val="056839"/>
                </a:solidFill>
                <a:latin typeface="Calibri"/>
                <a:ea typeface="Calibri"/>
                <a:cs typeface="Calibri"/>
                <a:sym typeface="Calibri"/>
              </a:rPr>
              <a:t>Millised on kaks liiki plastijäätmeid vastavalt allikale</a:t>
            </a:r>
            <a:endParaRPr sz="5400" b="1">
              <a:solidFill>
                <a:srgbClr val="056839"/>
              </a:solidFill>
              <a:latin typeface="Calibri"/>
              <a:ea typeface="Calibri"/>
              <a:cs typeface="Calibri"/>
              <a:sym typeface="Calibri"/>
            </a:endParaRPr>
          </a:p>
        </p:txBody>
      </p:sp>
      <p:sp>
        <p:nvSpPr>
          <p:cNvPr id="326" name="Google Shape;326;g17117a436fc_0_4"/>
          <p:cNvSpPr/>
          <p:nvPr/>
        </p:nvSpPr>
        <p:spPr>
          <a:xfrm>
            <a:off x="10300690" y="2381888"/>
            <a:ext cx="8752200" cy="7114800"/>
          </a:xfrm>
          <a:prstGeom prst="rect">
            <a:avLst/>
          </a:prstGeom>
          <a:noFill/>
          <a:ln>
            <a:noFill/>
          </a:ln>
        </p:spPr>
        <p:txBody>
          <a:bodyPr spcFirstLastPara="1" wrap="square" lIns="148575" tIns="74275" rIns="148575" bIns="74275" anchor="t" anchorCtr="0">
            <a:noAutofit/>
          </a:bodyPr>
          <a:lstStyle/>
          <a:p>
            <a:pPr marL="749300" lvl="0" indent="-742950" algn="just" rtl="0">
              <a:lnSpc>
                <a:spcPct val="150000"/>
              </a:lnSpc>
              <a:spcBef>
                <a:spcPts val="0"/>
              </a:spcBef>
              <a:spcAft>
                <a:spcPts val="0"/>
              </a:spcAft>
              <a:buClr>
                <a:srgbClr val="056839"/>
              </a:buClr>
              <a:buSzPts val="5700"/>
              <a:buFont typeface="Calibri"/>
              <a:buChar char="●"/>
            </a:pPr>
            <a:r>
              <a:rPr lang="bg-BG" sz="5700">
                <a:solidFill>
                  <a:srgbClr val="056839"/>
                </a:solidFill>
                <a:latin typeface="Calibri"/>
                <a:ea typeface="Calibri"/>
                <a:cs typeface="Calibri"/>
                <a:sym typeface="Calibri"/>
              </a:rPr>
              <a:t>Kodumajapidamised, tööstus</a:t>
            </a:r>
            <a:endParaRPr sz="5700">
              <a:solidFill>
                <a:srgbClr val="056839"/>
              </a:solidFill>
              <a:latin typeface="Calibri"/>
              <a:ea typeface="Calibri"/>
              <a:cs typeface="Calibri"/>
              <a:sym typeface="Calibri"/>
            </a:endParaRPr>
          </a:p>
          <a:p>
            <a:pPr marL="749300" lvl="0" indent="0" algn="just" rtl="0">
              <a:lnSpc>
                <a:spcPct val="150000"/>
              </a:lnSpc>
              <a:spcBef>
                <a:spcPts val="0"/>
              </a:spcBef>
              <a:spcAft>
                <a:spcPts val="0"/>
              </a:spcAft>
              <a:buNone/>
            </a:pPr>
            <a:r>
              <a:t/>
            </a:r>
            <a:endParaRPr sz="5700">
              <a:solidFill>
                <a:srgbClr val="056839"/>
              </a:solidFill>
              <a:latin typeface="Calibri"/>
              <a:ea typeface="Calibri"/>
              <a:cs typeface="Calibri"/>
              <a:sym typeface="Calibri"/>
            </a:endParaRPr>
          </a:p>
          <a:p>
            <a:pPr marL="749300" lvl="0" indent="-742950" algn="just" rtl="0">
              <a:lnSpc>
                <a:spcPct val="150000"/>
              </a:lnSpc>
              <a:spcBef>
                <a:spcPts val="0"/>
              </a:spcBef>
              <a:spcAft>
                <a:spcPts val="0"/>
              </a:spcAft>
              <a:buClr>
                <a:srgbClr val="056839"/>
              </a:buClr>
              <a:buSzPts val="5700"/>
              <a:buFont typeface="Calibri"/>
              <a:buChar char="●"/>
            </a:pPr>
            <a:r>
              <a:rPr lang="bg-BG" sz="5700">
                <a:solidFill>
                  <a:srgbClr val="056839"/>
                </a:solidFill>
                <a:latin typeface="Calibri"/>
                <a:ea typeface="Calibri"/>
                <a:cs typeface="Calibri"/>
                <a:sym typeface="Calibri"/>
              </a:rPr>
              <a:t>Põllumajandus, tööstus</a:t>
            </a:r>
            <a:endParaRPr sz="5700">
              <a:solidFill>
                <a:srgbClr val="056839"/>
              </a:solidFill>
              <a:latin typeface="Calibri"/>
              <a:ea typeface="Calibri"/>
              <a:cs typeface="Calibri"/>
              <a:sym typeface="Calibri"/>
            </a:endParaRPr>
          </a:p>
          <a:p>
            <a:pPr marL="749300" lvl="0" indent="0" algn="just" rtl="0">
              <a:lnSpc>
                <a:spcPct val="150000"/>
              </a:lnSpc>
              <a:spcBef>
                <a:spcPts val="0"/>
              </a:spcBef>
              <a:spcAft>
                <a:spcPts val="0"/>
              </a:spcAft>
              <a:buNone/>
            </a:pPr>
            <a:r>
              <a:t/>
            </a:r>
            <a:endParaRPr sz="5700">
              <a:solidFill>
                <a:srgbClr val="056839"/>
              </a:solidFill>
              <a:latin typeface="Calibri"/>
              <a:ea typeface="Calibri"/>
              <a:cs typeface="Calibri"/>
              <a:sym typeface="Calibri"/>
            </a:endParaRPr>
          </a:p>
          <a:p>
            <a:pPr marL="749300" lvl="0" indent="-742950" algn="just" rtl="0">
              <a:lnSpc>
                <a:spcPct val="150000"/>
              </a:lnSpc>
              <a:spcBef>
                <a:spcPts val="0"/>
              </a:spcBef>
              <a:spcAft>
                <a:spcPts val="0"/>
              </a:spcAft>
              <a:buClr>
                <a:srgbClr val="056839"/>
              </a:buClr>
              <a:buSzPts val="5700"/>
              <a:buFont typeface="Calibri"/>
              <a:buChar char="●"/>
            </a:pPr>
            <a:r>
              <a:rPr lang="bg-BG" sz="5700">
                <a:solidFill>
                  <a:srgbClr val="056839"/>
                </a:solidFill>
                <a:latin typeface="Calibri"/>
                <a:ea typeface="Calibri"/>
                <a:cs typeface="Calibri"/>
                <a:sym typeface="Calibri"/>
              </a:rPr>
              <a:t>Põllumajandus, majapidamine</a:t>
            </a:r>
            <a:endParaRPr sz="12700">
              <a:solidFill>
                <a:srgbClr val="056839"/>
              </a:solidFill>
              <a:latin typeface="Calibri"/>
              <a:ea typeface="Calibri"/>
              <a:cs typeface="Calibri"/>
              <a:sym typeface="Calibri"/>
            </a:endParaRPr>
          </a:p>
        </p:txBody>
      </p:sp>
      <p:pic>
        <p:nvPicPr>
          <p:cNvPr id="327" name="Google Shape;327;g17117a436fc_0_4" descr="Free Person Holding Red and White Disposable Bottle Stock Photo"/>
          <p:cNvPicPr preferRelativeResize="0"/>
          <p:nvPr/>
        </p:nvPicPr>
        <p:blipFill rotWithShape="1">
          <a:blip r:embed="rId5">
            <a:alphaModFix/>
          </a:blip>
          <a:srcRect l="0" t="0" r="0" b="0"/>
          <a:stretch/>
        </p:blipFill>
        <p:spPr>
          <a:xfrm>
            <a:off x="2987358" y="1277777"/>
            <a:ext cx="4743453" cy="7115179"/>
          </a:xfrm>
          <a:prstGeom prst="rect">
            <a:avLst/>
          </a:prstGeom>
          <a:noFill/>
          <a:ln>
            <a:noFill/>
          </a:ln>
        </p:spPr>
      </p:pic>
      <p:sp>
        <p:nvSpPr>
          <p:cNvPr id="328" name="Google Shape;328;g17117a436fc_0_4"/>
          <p:cNvSpPr txBox="1"/>
          <p:nvPr/>
        </p:nvSpPr>
        <p:spPr>
          <a:xfrm>
            <a:off x="1114700" y="8462038"/>
            <a:ext cx="9186000" cy="792600"/>
          </a:xfrm>
          <a:prstGeom prst="rect">
            <a:avLst/>
          </a:prstGeom>
          <a:noFill/>
          <a:ln>
            <a:noFill/>
          </a:ln>
        </p:spPr>
        <p:txBody>
          <a:bodyPr spcFirstLastPara="1" wrap="square" lIns="148575" tIns="148575" rIns="148575" bIns="148575" anchor="t" anchorCtr="0">
            <a:spAutoFit/>
          </a:bodyPr>
          <a:lstStyle/>
          <a:p>
            <a:pPr marL="0" lvl="0" indent="0" algn="l" rtl="0">
              <a:spcBef>
                <a:spcPts val="0"/>
              </a:spcBef>
              <a:spcAft>
                <a:spcPts val="0"/>
              </a:spcAft>
              <a:buNone/>
            </a:pPr>
            <a:r>
              <a:rPr lang="bg-BG" sz="1600" u="sng">
                <a:solidFill>
                  <a:schemeClr val="hlink"/>
                </a:solidFill>
                <a:latin typeface="Calibri"/>
                <a:ea typeface="Calibri"/>
                <a:cs typeface="Calibri"/>
                <a:sym typeface="Calibri"/>
                <a:hlinkClick r:id="rId6"/>
              </a:rPr>
              <a:t>https://images.pexels.com/photos/1933386/pexels-photo-1933386.jpeg?auto=compress&amp;cs=tinysrgb&amp;w=1260&amp;h=750&amp;dpr=1 </a:t>
            </a:r>
            <a:endParaRPr sz="1600">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33" name="Shape 333"/>
        <p:cNvGrpSpPr/>
        <p:nvPr/>
      </p:nvGrpSpPr>
      <p:grpSpPr>
        <a:xfrm>
          <a:off x="0" y="0"/>
          <a:ext cx="0" cy="0"/>
          <a:chOff x="0" y="0"/>
          <a:chExt cx="0" cy="0"/>
        </a:xfrm>
      </p:grpSpPr>
      <p:sp>
        <p:nvSpPr>
          <p:cNvPr id="334" name="Google Shape;334;g17117a436fc_0_15"/>
          <p:cNvSpPr/>
          <p:nvPr/>
        </p:nvSpPr>
        <p:spPr>
          <a:xfrm>
            <a:off x="0" y="0"/>
            <a:ext cx="20574000" cy="10287000"/>
          </a:xfrm>
          <a:prstGeom prst="rect">
            <a:avLst/>
          </a:prstGeom>
          <a:gradFill>
            <a:gsLst>
              <a:gs pos="0">
                <a:srgbClr val="F5F7FC"/>
              </a:gs>
              <a:gs pos="100000">
                <a:srgbClr val="25AAE1">
                  <a:alpha val="4705"/>
                </a:srgbClr>
              </a:gs>
            </a:gsLst>
            <a:lin ang="21593863" scaled="0"/>
          </a:gradFill>
          <a:ln>
            <a:noFill/>
          </a:ln>
        </p:spPr>
        <p:txBody>
          <a:bodyPr spcFirstLastPara="1" wrap="square" lIns="148575" tIns="74275" rIns="148575" bIns="74275" anchor="ctr" anchorCtr="0">
            <a:noAutofit/>
          </a:bodyPr>
          <a:lstStyle/>
          <a:p>
            <a:pPr marL="0" marR="0" lvl="0" indent="0" algn="ctr" rtl="0">
              <a:spcBef>
                <a:spcPts val="0"/>
              </a:spcBef>
              <a:spcAft>
                <a:spcPts val="0"/>
              </a:spcAft>
              <a:buNone/>
            </a:pPr>
            <a:r>
              <a:t/>
            </a:r>
            <a:endParaRPr sz="2900">
              <a:solidFill>
                <a:schemeClr val="lt1"/>
              </a:solidFill>
              <a:latin typeface="Calibri"/>
              <a:ea typeface="Calibri"/>
              <a:cs typeface="Calibri"/>
              <a:sym typeface="Calibri"/>
            </a:endParaRPr>
          </a:p>
        </p:txBody>
      </p:sp>
      <p:pic>
        <p:nvPicPr>
          <p:cNvPr id="335" name="Google Shape;335;g17117a436fc_0_15" descr="Logo&#10;&#10;Description automatically generated"/>
          <p:cNvPicPr preferRelativeResize="0"/>
          <p:nvPr/>
        </p:nvPicPr>
        <p:blipFill rotWithShape="1">
          <a:blip r:embed="rId3">
            <a:alphaModFix/>
          </a:blip>
          <a:srcRect l="0" t="0" r="0" b="0"/>
          <a:stretch/>
        </p:blipFill>
        <p:spPr>
          <a:xfrm>
            <a:off x="279021" y="9106292"/>
            <a:ext cx="2025614" cy="996885"/>
          </a:xfrm>
          <a:prstGeom prst="rect">
            <a:avLst/>
          </a:prstGeom>
          <a:noFill/>
          <a:ln>
            <a:noFill/>
          </a:ln>
        </p:spPr>
      </p:pic>
      <p:pic>
        <p:nvPicPr>
          <p:cNvPr id="336" name="Google Shape;336;g17117a436fc_0_15" descr="Graphical user interface, text&#10;&#10;Description automatically generated"/>
          <p:cNvPicPr preferRelativeResize="0"/>
          <p:nvPr/>
        </p:nvPicPr>
        <p:blipFill rotWithShape="1">
          <a:blip r:embed="rId4">
            <a:alphaModFix/>
          </a:blip>
          <a:srcRect l="0" t="0" r="0" b="0"/>
          <a:stretch/>
        </p:blipFill>
        <p:spPr>
          <a:xfrm>
            <a:off x="3131911" y="9240848"/>
            <a:ext cx="3468962" cy="727772"/>
          </a:xfrm>
          <a:prstGeom prst="rect">
            <a:avLst/>
          </a:prstGeom>
          <a:noFill/>
          <a:ln>
            <a:noFill/>
          </a:ln>
        </p:spPr>
      </p:pic>
      <p:sp>
        <p:nvSpPr>
          <p:cNvPr id="337" name="Google Shape;337;g17117a436fc_0_15"/>
          <p:cNvSpPr/>
          <p:nvPr/>
        </p:nvSpPr>
        <p:spPr>
          <a:xfrm rot="-5400000" flipH="1">
            <a:off x="15316338" y="5029649"/>
            <a:ext cx="10287000" cy="227700"/>
          </a:xfrm>
          <a:prstGeom prst="rect">
            <a:avLst/>
          </a:prstGeom>
          <a:solidFill>
            <a:srgbClr val="F8B241"/>
          </a:solidFill>
          <a:ln w="12700" cap="flat" cmpd="sng">
            <a:solidFill>
              <a:srgbClr val="F8B241"/>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spcBef>
                <a:spcPts val="0"/>
              </a:spcBef>
              <a:spcAft>
                <a:spcPts val="0"/>
              </a:spcAft>
              <a:buNone/>
            </a:pPr>
            <a:r>
              <a:t/>
            </a:r>
            <a:endParaRPr sz="2900">
              <a:solidFill>
                <a:schemeClr val="lt1"/>
              </a:solidFill>
              <a:latin typeface="Calibri"/>
              <a:ea typeface="Calibri"/>
              <a:cs typeface="Calibri"/>
              <a:sym typeface="Calibri"/>
            </a:endParaRPr>
          </a:p>
        </p:txBody>
      </p:sp>
      <p:sp>
        <p:nvSpPr>
          <p:cNvPr id="338" name="Google Shape;338;g17117a436fc_0_15"/>
          <p:cNvSpPr txBox="1"/>
          <p:nvPr/>
        </p:nvSpPr>
        <p:spPr>
          <a:xfrm>
            <a:off x="4736541" y="3257021"/>
            <a:ext cx="10085400" cy="2551200"/>
          </a:xfrm>
          <a:prstGeom prst="rect">
            <a:avLst/>
          </a:prstGeom>
          <a:noFill/>
          <a:ln>
            <a:noFill/>
          </a:ln>
        </p:spPr>
        <p:txBody>
          <a:bodyPr spcFirstLastPara="1" wrap="square" lIns="148575" tIns="74275" rIns="148575" bIns="74275" anchor="t" anchorCtr="0">
            <a:spAutoFit/>
          </a:bodyPr>
          <a:lstStyle/>
          <a:p>
            <a:pPr marL="0" marR="0" lvl="0" indent="0" algn="l" rtl="0">
              <a:spcBef>
                <a:spcPts val="0"/>
              </a:spcBef>
              <a:spcAft>
                <a:spcPts val="0"/>
              </a:spcAft>
              <a:buNone/>
            </a:pPr>
            <a:r>
              <a:rPr lang="bg-BG" sz="5200" b="1">
                <a:solidFill>
                  <a:srgbClr val="056839"/>
                </a:solidFill>
                <a:latin typeface="Calibri"/>
                <a:ea typeface="Calibri"/>
                <a:cs typeface="Calibri"/>
                <a:sym typeface="Calibri"/>
              </a:rPr>
              <a:t>TÕELINE</a:t>
            </a:r>
            <a:endParaRPr sz="5200" b="1">
              <a:solidFill>
                <a:srgbClr val="056839"/>
              </a:solidFill>
              <a:latin typeface="Calibri"/>
              <a:ea typeface="Calibri"/>
              <a:cs typeface="Calibri"/>
              <a:sym typeface="Calibri"/>
            </a:endParaRPr>
          </a:p>
          <a:p>
            <a:pPr marL="0" marR="0" lvl="0" indent="0" algn="l" rtl="0">
              <a:spcBef>
                <a:spcPts val="0"/>
              </a:spcBef>
              <a:spcAft>
                <a:spcPts val="0"/>
              </a:spcAft>
              <a:buNone/>
            </a:pPr>
            <a:r>
              <a:t/>
            </a:r>
            <a:endParaRPr sz="5200" b="1">
              <a:solidFill>
                <a:srgbClr val="C55A11"/>
              </a:solidFill>
              <a:latin typeface="Calibri"/>
              <a:ea typeface="Calibri"/>
              <a:cs typeface="Calibri"/>
              <a:sym typeface="Calibri"/>
            </a:endParaRPr>
          </a:p>
          <a:p>
            <a:pPr marL="0" marR="0" lvl="0" indent="0" algn="l" rtl="0">
              <a:spcBef>
                <a:spcPts val="0"/>
              </a:spcBef>
              <a:spcAft>
                <a:spcPts val="0"/>
              </a:spcAft>
              <a:buNone/>
            </a:pPr>
            <a:r>
              <a:t/>
            </a:r>
            <a:endParaRPr sz="5200" b="1">
              <a:solidFill>
                <a:srgbClr val="C55A11"/>
              </a:solidFill>
              <a:latin typeface="Calibri"/>
              <a:ea typeface="Calibri"/>
              <a:cs typeface="Calibri"/>
              <a:sym typeface="Calibri"/>
            </a:endParaRPr>
          </a:p>
        </p:txBody>
      </p:sp>
      <p:sp>
        <p:nvSpPr>
          <p:cNvPr id="339" name="Google Shape;339;g17117a436fc_0_15"/>
          <p:cNvSpPr txBox="1"/>
          <p:nvPr/>
        </p:nvSpPr>
        <p:spPr>
          <a:xfrm>
            <a:off x="1644136" y="548808"/>
            <a:ext cx="17531400" cy="1058100"/>
          </a:xfrm>
          <a:prstGeom prst="rect">
            <a:avLst/>
          </a:prstGeom>
          <a:noFill/>
          <a:ln>
            <a:noFill/>
          </a:ln>
        </p:spPr>
        <p:txBody>
          <a:bodyPr spcFirstLastPara="1" wrap="square" lIns="148575" tIns="74275" rIns="148575" bIns="74275" anchor="t" anchorCtr="0">
            <a:spAutoFit/>
          </a:bodyPr>
          <a:lstStyle/>
          <a:p>
            <a:pPr marL="0" marR="0" lvl="0" indent="0" algn="l" rtl="0">
              <a:spcBef>
                <a:spcPts val="0"/>
              </a:spcBef>
              <a:spcAft>
                <a:spcPts val="0"/>
              </a:spcAft>
              <a:buNone/>
            </a:pPr>
            <a:r>
              <a:rPr lang="bg-BG" sz="5900" b="1">
                <a:solidFill>
                  <a:srgbClr val="056839"/>
                </a:solidFill>
                <a:latin typeface="Calibri"/>
                <a:ea typeface="Calibri"/>
                <a:cs typeface="Calibri"/>
                <a:sym typeface="Calibri"/>
              </a:rPr>
              <a:t>Kõik plastijäätmed on biolagunevad.</a:t>
            </a:r>
            <a:endParaRPr sz="5900" b="1">
              <a:solidFill>
                <a:srgbClr val="056839"/>
              </a:solidFill>
              <a:latin typeface="Calibri"/>
              <a:ea typeface="Calibri"/>
              <a:cs typeface="Calibri"/>
              <a:sym typeface="Calibri"/>
            </a:endParaRPr>
          </a:p>
        </p:txBody>
      </p:sp>
      <p:sp>
        <p:nvSpPr>
          <p:cNvPr id="340" name="Google Shape;340;g17117a436fc_0_15"/>
          <p:cNvSpPr txBox="1"/>
          <p:nvPr/>
        </p:nvSpPr>
        <p:spPr>
          <a:xfrm>
            <a:off x="4736541" y="5465081"/>
            <a:ext cx="10085400" cy="2151000"/>
          </a:xfrm>
          <a:prstGeom prst="rect">
            <a:avLst/>
          </a:prstGeom>
          <a:noFill/>
          <a:ln>
            <a:noFill/>
          </a:ln>
        </p:spPr>
        <p:txBody>
          <a:bodyPr spcFirstLastPara="1" wrap="square" lIns="148575" tIns="74275" rIns="148575" bIns="74275" anchor="t" anchorCtr="0">
            <a:spAutoFit/>
          </a:bodyPr>
          <a:lstStyle/>
          <a:p>
            <a:pPr marL="0" marR="0" lvl="0" indent="0" algn="l" rtl="0">
              <a:spcBef>
                <a:spcPts val="0"/>
              </a:spcBef>
              <a:spcAft>
                <a:spcPts val="0"/>
              </a:spcAft>
              <a:buNone/>
            </a:pPr>
            <a:r>
              <a:rPr lang="bg-BG" sz="5200" b="1">
                <a:solidFill>
                  <a:srgbClr val="056839"/>
                </a:solidFill>
                <a:latin typeface="Calibri"/>
                <a:ea typeface="Calibri"/>
                <a:cs typeface="Calibri"/>
                <a:sym typeface="Calibri"/>
              </a:rPr>
              <a:t>VALE</a:t>
            </a:r>
            <a:endParaRPr sz="5200" b="1">
              <a:solidFill>
                <a:srgbClr val="056839"/>
              </a:solidFill>
              <a:latin typeface="Calibri"/>
              <a:ea typeface="Calibri"/>
              <a:cs typeface="Calibri"/>
              <a:sym typeface="Calibri"/>
            </a:endParaRPr>
          </a:p>
          <a:p>
            <a:pPr marL="0" marR="0" lvl="0" indent="0" algn="l" rtl="0">
              <a:spcBef>
                <a:spcPts val="0"/>
              </a:spcBef>
              <a:spcAft>
                <a:spcPts val="0"/>
              </a:spcAft>
              <a:buNone/>
            </a:pPr>
            <a:r>
              <a:t/>
            </a:r>
            <a:endParaRPr sz="3900" b="1">
              <a:solidFill>
                <a:srgbClr val="C55A11"/>
              </a:solidFill>
              <a:latin typeface="Calibri"/>
              <a:ea typeface="Calibri"/>
              <a:cs typeface="Calibri"/>
              <a:sym typeface="Calibri"/>
            </a:endParaRPr>
          </a:p>
          <a:p>
            <a:pPr marL="0" marR="0" lvl="0" indent="0" algn="l" rtl="0">
              <a:spcBef>
                <a:spcPts val="0"/>
              </a:spcBef>
              <a:spcAft>
                <a:spcPts val="0"/>
              </a:spcAft>
              <a:buNone/>
            </a:pPr>
            <a:r>
              <a:t/>
            </a:r>
            <a:endParaRPr sz="3900" b="1">
              <a:solidFill>
                <a:srgbClr val="C55A11"/>
              </a:solidFill>
              <a:latin typeface="Calibri"/>
              <a:ea typeface="Calibri"/>
              <a:cs typeface="Calibri"/>
              <a:sym typeface="Calibri"/>
            </a:endParaRPr>
          </a:p>
        </p:txBody>
      </p:sp>
      <p:pic>
        <p:nvPicPr>
          <p:cNvPr id="341" name="Google Shape;341;g17117a436fc_0_15"/>
          <p:cNvPicPr preferRelativeResize="0"/>
          <p:nvPr/>
        </p:nvPicPr>
        <p:blipFill>
          <a:blip r:embed="rId5">
            <a:alphaModFix/>
          </a:blip>
          <a:stretch>
            <a:fillRect/>
          </a:stretch>
        </p:blipFill>
        <p:spPr>
          <a:xfrm>
            <a:off x="8462686" y="1809188"/>
            <a:ext cx="10122672" cy="7591988"/>
          </a:xfrm>
          <a:prstGeom prst="rect">
            <a:avLst/>
          </a:prstGeom>
          <a:noFill/>
          <a:ln>
            <a:noFill/>
          </a:ln>
        </p:spPr>
      </p:pic>
      <p:sp>
        <p:nvSpPr>
          <p:cNvPr id="342" name="Google Shape;342;g17117a436fc_0_15"/>
          <p:cNvSpPr txBox="1"/>
          <p:nvPr/>
        </p:nvSpPr>
        <p:spPr>
          <a:xfrm>
            <a:off x="8438555" y="9579788"/>
            <a:ext cx="11428200" cy="546300"/>
          </a:xfrm>
          <a:prstGeom prst="rect">
            <a:avLst/>
          </a:prstGeom>
          <a:noFill/>
          <a:ln>
            <a:noFill/>
          </a:ln>
        </p:spPr>
        <p:txBody>
          <a:bodyPr spcFirstLastPara="1" wrap="square" lIns="148575" tIns="148575" rIns="148575" bIns="148575" anchor="t" anchorCtr="0">
            <a:spAutoFit/>
          </a:bodyPr>
          <a:lstStyle/>
          <a:p>
            <a:pPr marL="0" lvl="0" indent="0" algn="l" rtl="0">
              <a:spcBef>
                <a:spcPts val="0"/>
              </a:spcBef>
              <a:spcAft>
                <a:spcPts val="0"/>
              </a:spcAft>
              <a:buNone/>
            </a:pPr>
            <a:r>
              <a:rPr lang="bg-BG" sz="1600" u="sng">
                <a:solidFill>
                  <a:schemeClr val="hlink"/>
                </a:solidFill>
                <a:latin typeface="Calibri"/>
                <a:ea typeface="Calibri"/>
                <a:cs typeface="Calibri"/>
                <a:sym typeface="Calibri"/>
                <a:hlinkClick r:id="rId6"/>
              </a:rPr>
              <a:t>https://c.pxhere.com/photos/25/b8/waste_pollution_cup_garbage_litter_discarded_plastic_recycle-537790.jpg!</a:t>
            </a:r>
            <a:r>
              <a:rPr lang="bg-BG" sz="1600">
                <a:latin typeface="Calibri"/>
                <a:ea typeface="Calibri"/>
                <a:cs typeface="Calibri"/>
                <a:sym typeface="Calibri"/>
              </a:rPr>
              <a:t>d </a:t>
            </a:r>
            <a:endParaRPr sz="1600">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47" name="Shape 347"/>
        <p:cNvGrpSpPr/>
        <p:nvPr/>
      </p:nvGrpSpPr>
      <p:grpSpPr>
        <a:xfrm>
          <a:off x="0" y="0"/>
          <a:ext cx="0" cy="0"/>
          <a:chOff x="0" y="0"/>
          <a:chExt cx="0" cy="0"/>
        </a:xfrm>
      </p:grpSpPr>
      <p:sp>
        <p:nvSpPr>
          <p:cNvPr id="348" name="Google Shape;348;g17117a436fc_0_33"/>
          <p:cNvSpPr/>
          <p:nvPr/>
        </p:nvSpPr>
        <p:spPr>
          <a:xfrm>
            <a:off x="0" y="0"/>
            <a:ext cx="20574000" cy="10287000"/>
          </a:xfrm>
          <a:prstGeom prst="rect">
            <a:avLst/>
          </a:prstGeom>
          <a:gradFill>
            <a:gsLst>
              <a:gs pos="0">
                <a:srgbClr val="F5F7FC"/>
              </a:gs>
              <a:gs pos="100000">
                <a:srgbClr val="25AAE1">
                  <a:alpha val="4705"/>
                </a:srgbClr>
              </a:gs>
            </a:gsLst>
            <a:lin ang="21593863" scaled="0"/>
          </a:gradFill>
          <a:ln>
            <a:noFill/>
          </a:ln>
        </p:spPr>
        <p:txBody>
          <a:bodyPr spcFirstLastPara="1" wrap="square" lIns="148575" tIns="74275" rIns="148575" bIns="74275" anchor="ctr" anchorCtr="0">
            <a:noAutofit/>
          </a:bodyPr>
          <a:lstStyle/>
          <a:p>
            <a:pPr marL="0" marR="0" lvl="0" indent="0" algn="ctr" rtl="0">
              <a:spcBef>
                <a:spcPts val="0"/>
              </a:spcBef>
              <a:spcAft>
                <a:spcPts val="0"/>
              </a:spcAft>
              <a:buNone/>
            </a:pPr>
            <a:r>
              <a:t/>
            </a:r>
            <a:endParaRPr sz="2900">
              <a:solidFill>
                <a:schemeClr val="lt1"/>
              </a:solidFill>
              <a:latin typeface="Calibri"/>
              <a:ea typeface="Calibri"/>
              <a:cs typeface="Calibri"/>
              <a:sym typeface="Calibri"/>
            </a:endParaRPr>
          </a:p>
        </p:txBody>
      </p:sp>
      <p:pic>
        <p:nvPicPr>
          <p:cNvPr id="349" name="Google Shape;349;g17117a436fc_0_33" descr="Logo&#10;&#10;Description automatically generated"/>
          <p:cNvPicPr preferRelativeResize="0"/>
          <p:nvPr/>
        </p:nvPicPr>
        <p:blipFill rotWithShape="1">
          <a:blip r:embed="rId3">
            <a:alphaModFix/>
          </a:blip>
          <a:srcRect l="0" t="0" r="0" b="0"/>
          <a:stretch/>
        </p:blipFill>
        <p:spPr>
          <a:xfrm>
            <a:off x="279021" y="9106292"/>
            <a:ext cx="2025614" cy="996885"/>
          </a:xfrm>
          <a:prstGeom prst="rect">
            <a:avLst/>
          </a:prstGeom>
          <a:noFill/>
          <a:ln>
            <a:noFill/>
          </a:ln>
        </p:spPr>
      </p:pic>
      <p:pic>
        <p:nvPicPr>
          <p:cNvPr id="350" name="Google Shape;350;g17117a436fc_0_33" descr="Graphical user interface, text&#10;&#10;Description automatically generated"/>
          <p:cNvPicPr preferRelativeResize="0"/>
          <p:nvPr/>
        </p:nvPicPr>
        <p:blipFill rotWithShape="1">
          <a:blip r:embed="rId4">
            <a:alphaModFix/>
          </a:blip>
          <a:srcRect l="0" t="0" r="0" b="0"/>
          <a:stretch/>
        </p:blipFill>
        <p:spPr>
          <a:xfrm>
            <a:off x="3131911" y="9240848"/>
            <a:ext cx="3468962" cy="727772"/>
          </a:xfrm>
          <a:prstGeom prst="rect">
            <a:avLst/>
          </a:prstGeom>
          <a:noFill/>
          <a:ln>
            <a:noFill/>
          </a:ln>
        </p:spPr>
      </p:pic>
      <p:sp>
        <p:nvSpPr>
          <p:cNvPr id="351" name="Google Shape;351;g17117a436fc_0_33"/>
          <p:cNvSpPr/>
          <p:nvPr/>
        </p:nvSpPr>
        <p:spPr>
          <a:xfrm rot="-5400000" flipH="1">
            <a:off x="15316338" y="5029649"/>
            <a:ext cx="10287000" cy="227700"/>
          </a:xfrm>
          <a:prstGeom prst="rect">
            <a:avLst/>
          </a:prstGeom>
          <a:solidFill>
            <a:srgbClr val="F8B241"/>
          </a:solidFill>
          <a:ln w="12700" cap="flat" cmpd="sng">
            <a:solidFill>
              <a:srgbClr val="F8B241"/>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spcBef>
                <a:spcPts val="0"/>
              </a:spcBef>
              <a:spcAft>
                <a:spcPts val="0"/>
              </a:spcAft>
              <a:buNone/>
            </a:pPr>
            <a:r>
              <a:t/>
            </a:r>
            <a:endParaRPr sz="2900">
              <a:solidFill>
                <a:schemeClr val="lt1"/>
              </a:solidFill>
              <a:latin typeface="Calibri"/>
              <a:ea typeface="Calibri"/>
              <a:cs typeface="Calibri"/>
              <a:sym typeface="Calibri"/>
            </a:endParaRPr>
          </a:p>
        </p:txBody>
      </p:sp>
      <p:sp>
        <p:nvSpPr>
          <p:cNvPr id="352" name="Google Shape;352;g17117a436fc_0_33"/>
          <p:cNvSpPr txBox="1"/>
          <p:nvPr/>
        </p:nvSpPr>
        <p:spPr>
          <a:xfrm>
            <a:off x="2743435" y="3110591"/>
            <a:ext cx="10085400" cy="2551200"/>
          </a:xfrm>
          <a:prstGeom prst="rect">
            <a:avLst/>
          </a:prstGeom>
          <a:noFill/>
          <a:ln>
            <a:noFill/>
          </a:ln>
        </p:spPr>
        <p:txBody>
          <a:bodyPr spcFirstLastPara="1" wrap="square" lIns="148575" tIns="74275" rIns="148575" bIns="74275" anchor="t" anchorCtr="0">
            <a:spAutoFit/>
          </a:bodyPr>
          <a:lstStyle/>
          <a:p>
            <a:pPr marL="0" marR="0" lvl="0" indent="0" algn="l" rtl="0">
              <a:spcBef>
                <a:spcPts val="0"/>
              </a:spcBef>
              <a:spcAft>
                <a:spcPts val="0"/>
              </a:spcAft>
              <a:buNone/>
            </a:pPr>
            <a:r>
              <a:rPr lang="bg-BG" sz="5200" b="1">
                <a:solidFill>
                  <a:srgbClr val="056839"/>
                </a:solidFill>
                <a:latin typeface="Calibri"/>
                <a:ea typeface="Calibri"/>
                <a:cs typeface="Calibri"/>
                <a:sym typeface="Calibri"/>
              </a:rPr>
              <a:t>TÕELINE</a:t>
            </a:r>
            <a:endParaRPr sz="5200" b="1">
              <a:solidFill>
                <a:srgbClr val="056839"/>
              </a:solidFill>
              <a:latin typeface="Calibri"/>
              <a:ea typeface="Calibri"/>
              <a:cs typeface="Calibri"/>
              <a:sym typeface="Calibri"/>
            </a:endParaRPr>
          </a:p>
          <a:p>
            <a:pPr marL="0" marR="0" lvl="0" indent="0" algn="l" rtl="0">
              <a:spcBef>
                <a:spcPts val="0"/>
              </a:spcBef>
              <a:spcAft>
                <a:spcPts val="0"/>
              </a:spcAft>
              <a:buNone/>
            </a:pPr>
            <a:r>
              <a:t/>
            </a:r>
            <a:endParaRPr sz="5200" b="1">
              <a:solidFill>
                <a:srgbClr val="C55A11"/>
              </a:solidFill>
              <a:latin typeface="Calibri"/>
              <a:ea typeface="Calibri"/>
              <a:cs typeface="Calibri"/>
              <a:sym typeface="Calibri"/>
            </a:endParaRPr>
          </a:p>
          <a:p>
            <a:pPr marL="0" marR="0" lvl="0" indent="0" algn="l" rtl="0">
              <a:spcBef>
                <a:spcPts val="0"/>
              </a:spcBef>
              <a:spcAft>
                <a:spcPts val="0"/>
              </a:spcAft>
              <a:buNone/>
            </a:pPr>
            <a:r>
              <a:t/>
            </a:r>
            <a:endParaRPr sz="5200" b="1">
              <a:solidFill>
                <a:srgbClr val="C55A11"/>
              </a:solidFill>
              <a:latin typeface="Calibri"/>
              <a:ea typeface="Calibri"/>
              <a:cs typeface="Calibri"/>
              <a:sym typeface="Calibri"/>
            </a:endParaRPr>
          </a:p>
        </p:txBody>
      </p:sp>
      <p:sp>
        <p:nvSpPr>
          <p:cNvPr id="353" name="Google Shape;353;g17117a436fc_0_33"/>
          <p:cNvSpPr txBox="1"/>
          <p:nvPr/>
        </p:nvSpPr>
        <p:spPr>
          <a:xfrm>
            <a:off x="1644136" y="548808"/>
            <a:ext cx="17531400" cy="1058100"/>
          </a:xfrm>
          <a:prstGeom prst="rect">
            <a:avLst/>
          </a:prstGeom>
          <a:noFill/>
          <a:ln>
            <a:noFill/>
          </a:ln>
        </p:spPr>
        <p:txBody>
          <a:bodyPr spcFirstLastPara="1" wrap="square" lIns="148575" tIns="74275" rIns="148575" bIns="74275" anchor="t" anchorCtr="0">
            <a:spAutoFit/>
          </a:bodyPr>
          <a:lstStyle/>
          <a:p>
            <a:pPr marL="0" marR="0" lvl="0" indent="0" algn="l" rtl="0">
              <a:spcBef>
                <a:spcPts val="0"/>
              </a:spcBef>
              <a:spcAft>
                <a:spcPts val="0"/>
              </a:spcAft>
              <a:buNone/>
            </a:pPr>
            <a:r>
              <a:rPr lang="bg-BG" sz="5900" b="1">
                <a:solidFill>
                  <a:srgbClr val="056839"/>
                </a:solidFill>
                <a:latin typeface="Calibri"/>
                <a:ea typeface="Calibri"/>
                <a:cs typeface="Calibri"/>
                <a:sym typeface="Calibri"/>
              </a:rPr>
              <a:t>Maasse täitmine on kõige tõhusam ringlussevõtu meetod.</a:t>
            </a:r>
            <a:endParaRPr sz="2300"/>
          </a:p>
        </p:txBody>
      </p:sp>
      <p:sp>
        <p:nvSpPr>
          <p:cNvPr id="354" name="Google Shape;354;g17117a436fc_0_33"/>
          <p:cNvSpPr txBox="1"/>
          <p:nvPr/>
        </p:nvSpPr>
        <p:spPr>
          <a:xfrm>
            <a:off x="2743433" y="5778101"/>
            <a:ext cx="10085400" cy="2151000"/>
          </a:xfrm>
          <a:prstGeom prst="rect">
            <a:avLst/>
          </a:prstGeom>
          <a:noFill/>
          <a:ln>
            <a:noFill/>
          </a:ln>
        </p:spPr>
        <p:txBody>
          <a:bodyPr spcFirstLastPara="1" wrap="square" lIns="148575" tIns="74275" rIns="148575" bIns="74275" anchor="t" anchorCtr="0">
            <a:spAutoFit/>
          </a:bodyPr>
          <a:lstStyle/>
          <a:p>
            <a:pPr marL="0" marR="0" lvl="0" indent="0" algn="l" rtl="0">
              <a:spcBef>
                <a:spcPts val="0"/>
              </a:spcBef>
              <a:spcAft>
                <a:spcPts val="0"/>
              </a:spcAft>
              <a:buNone/>
            </a:pPr>
            <a:r>
              <a:rPr lang="bg-BG" sz="5200" b="1">
                <a:solidFill>
                  <a:srgbClr val="056839"/>
                </a:solidFill>
                <a:latin typeface="Calibri"/>
                <a:ea typeface="Calibri"/>
                <a:cs typeface="Calibri"/>
                <a:sym typeface="Calibri"/>
              </a:rPr>
              <a:t>VALE</a:t>
            </a:r>
            <a:endParaRPr sz="5200" b="1">
              <a:solidFill>
                <a:srgbClr val="056839"/>
              </a:solidFill>
              <a:latin typeface="Calibri"/>
              <a:ea typeface="Calibri"/>
              <a:cs typeface="Calibri"/>
              <a:sym typeface="Calibri"/>
            </a:endParaRPr>
          </a:p>
          <a:p>
            <a:pPr marL="0" marR="0" lvl="0" indent="0" algn="l" rtl="0">
              <a:spcBef>
                <a:spcPts val="0"/>
              </a:spcBef>
              <a:spcAft>
                <a:spcPts val="0"/>
              </a:spcAft>
              <a:buNone/>
            </a:pPr>
            <a:r>
              <a:t/>
            </a:r>
            <a:endParaRPr sz="3900" b="1">
              <a:solidFill>
                <a:srgbClr val="C55A11"/>
              </a:solidFill>
              <a:latin typeface="Calibri"/>
              <a:ea typeface="Calibri"/>
              <a:cs typeface="Calibri"/>
              <a:sym typeface="Calibri"/>
            </a:endParaRPr>
          </a:p>
          <a:p>
            <a:pPr marL="0" marR="0" lvl="0" indent="0" algn="l" rtl="0">
              <a:spcBef>
                <a:spcPts val="0"/>
              </a:spcBef>
              <a:spcAft>
                <a:spcPts val="0"/>
              </a:spcAft>
              <a:buNone/>
            </a:pPr>
            <a:r>
              <a:t/>
            </a:r>
            <a:endParaRPr sz="3900" b="1">
              <a:solidFill>
                <a:srgbClr val="C55A11"/>
              </a:solidFill>
              <a:latin typeface="Calibri"/>
              <a:ea typeface="Calibri"/>
              <a:cs typeface="Calibri"/>
              <a:sym typeface="Calibri"/>
            </a:endParaRPr>
          </a:p>
        </p:txBody>
      </p:sp>
      <p:pic>
        <p:nvPicPr>
          <p:cNvPr id="355" name="Google Shape;355;g17117a436fc_0_33"/>
          <p:cNvPicPr preferRelativeResize="0"/>
          <p:nvPr/>
        </p:nvPicPr>
        <p:blipFill>
          <a:blip r:embed="rId5">
            <a:alphaModFix/>
          </a:blip>
          <a:stretch>
            <a:fillRect/>
          </a:stretch>
        </p:blipFill>
        <p:spPr>
          <a:xfrm>
            <a:off x="9252729" y="1907400"/>
            <a:ext cx="9320138" cy="6207900"/>
          </a:xfrm>
          <a:prstGeom prst="rect">
            <a:avLst/>
          </a:prstGeom>
          <a:noFill/>
          <a:ln>
            <a:noFill/>
          </a:ln>
        </p:spPr>
      </p:pic>
      <p:sp>
        <p:nvSpPr>
          <p:cNvPr id="356" name="Google Shape;356;g17117a436fc_0_33"/>
          <p:cNvSpPr txBox="1"/>
          <p:nvPr/>
        </p:nvSpPr>
        <p:spPr>
          <a:xfrm>
            <a:off x="9258300" y="8272463"/>
            <a:ext cx="10463700" cy="792600"/>
          </a:xfrm>
          <a:prstGeom prst="rect">
            <a:avLst/>
          </a:prstGeom>
          <a:noFill/>
          <a:ln>
            <a:noFill/>
          </a:ln>
        </p:spPr>
        <p:txBody>
          <a:bodyPr spcFirstLastPara="1" wrap="square" lIns="148575" tIns="148575" rIns="148575" bIns="148575" anchor="t" anchorCtr="0">
            <a:spAutoFit/>
          </a:bodyPr>
          <a:lstStyle/>
          <a:p>
            <a:pPr marL="0" lvl="0" indent="0" algn="l" rtl="0">
              <a:spcBef>
                <a:spcPts val="0"/>
              </a:spcBef>
              <a:spcAft>
                <a:spcPts val="0"/>
              </a:spcAft>
              <a:buNone/>
            </a:pPr>
            <a:r>
              <a:rPr lang="bg-BG" sz="1600" u="sng">
                <a:solidFill>
                  <a:schemeClr val="hlink"/>
                </a:solidFill>
                <a:latin typeface="Calibri"/>
                <a:ea typeface="Calibri"/>
                <a:cs typeface="Calibri"/>
                <a:sym typeface="Calibri"/>
                <a:hlinkClick r:id="rId6"/>
              </a:rPr>
              <a:t>https://images.pexels.com/photos/3186574/pexels-photo-3186574.jpeg?auto=compress&amp;cs=tinysrgb&amp;w=1260&amp;h=750&amp;dpr=1 </a:t>
            </a:r>
            <a:endParaRPr sz="1600">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60" name="Shape 360"/>
        <p:cNvGrpSpPr/>
        <p:nvPr/>
      </p:nvGrpSpPr>
      <p:grpSpPr>
        <a:xfrm>
          <a:off x="0" y="0"/>
          <a:ext cx="0" cy="0"/>
          <a:chOff x="0" y="0"/>
          <a:chExt cx="0" cy="0"/>
        </a:xfrm>
      </p:grpSpPr>
      <p:sp>
        <p:nvSpPr>
          <p:cNvPr id="361" name="Google Shape;361;p18"/>
          <p:cNvSpPr/>
          <p:nvPr/>
        </p:nvSpPr>
        <p:spPr>
          <a:xfrm>
            <a:off x="0" y="0"/>
            <a:ext cx="20574000" cy="10287000"/>
          </a:xfrm>
          <a:prstGeom prst="rect">
            <a:avLst/>
          </a:prstGeom>
          <a:gradFill>
            <a:gsLst>
              <a:gs pos="0">
                <a:srgbClr val="F5F7FC"/>
              </a:gs>
              <a:gs pos="100000">
                <a:srgbClr val="25AAE1">
                  <a:alpha val="4705"/>
                </a:srgbClr>
              </a:gs>
            </a:gsLst>
            <a:lin ang="21593863" scaled="0"/>
          </a:gradFill>
          <a:ln>
            <a:noFill/>
          </a:ln>
        </p:spPr>
        <p:txBody>
          <a:bodyPr spcFirstLastPara="1" wrap="square" lIns="148575" tIns="74275" rIns="148575" bIns="74275" anchor="ctr" anchorCtr="0">
            <a:noAutofit/>
          </a:bodyPr>
          <a:lstStyle/>
          <a:p>
            <a:pPr marL="0" marR="0" lvl="0" indent="0" algn="ctr" rtl="0">
              <a:spcBef>
                <a:spcPts val="0"/>
              </a:spcBef>
              <a:spcAft>
                <a:spcPts val="0"/>
              </a:spcAft>
              <a:buNone/>
            </a:pPr>
            <a:r>
              <a:t/>
            </a:r>
            <a:endParaRPr sz="2900">
              <a:solidFill>
                <a:schemeClr val="lt1"/>
              </a:solidFill>
              <a:latin typeface="Calibri"/>
              <a:ea typeface="Calibri"/>
              <a:cs typeface="Calibri"/>
              <a:sym typeface="Calibri"/>
            </a:endParaRPr>
          </a:p>
        </p:txBody>
      </p:sp>
      <p:sp>
        <p:nvSpPr>
          <p:cNvPr id="362" name="Google Shape;362;p18"/>
          <p:cNvSpPr txBox="1"/>
          <p:nvPr/>
        </p:nvSpPr>
        <p:spPr>
          <a:xfrm>
            <a:off x="853904" y="935136"/>
            <a:ext cx="16398900" cy="1058100"/>
          </a:xfrm>
          <a:prstGeom prst="rect">
            <a:avLst/>
          </a:prstGeom>
          <a:noFill/>
          <a:ln>
            <a:noFill/>
          </a:ln>
        </p:spPr>
        <p:txBody>
          <a:bodyPr spcFirstLastPara="1" wrap="square" lIns="148575" tIns="74275" rIns="148575" bIns="74275" anchor="t" anchorCtr="0">
            <a:spAutoFit/>
          </a:bodyPr>
          <a:lstStyle/>
          <a:p>
            <a:pPr marL="0" marR="0" lvl="0" indent="0" algn="l" rtl="0">
              <a:spcBef>
                <a:spcPts val="0"/>
              </a:spcBef>
              <a:spcAft>
                <a:spcPts val="0"/>
              </a:spcAft>
              <a:buNone/>
            </a:pPr>
            <a:r>
              <a:rPr lang="bg-BG" sz="5900" b="1">
                <a:solidFill>
                  <a:srgbClr val="056839"/>
                </a:solidFill>
                <a:latin typeface="Calibri"/>
                <a:ea typeface="Calibri"/>
                <a:cs typeface="Calibri"/>
                <a:sym typeface="Calibri"/>
              </a:rPr>
              <a:t>Kasulikud lingid</a:t>
            </a:r>
            <a:endParaRPr sz="2900">
              <a:solidFill>
                <a:schemeClr val="dk1"/>
              </a:solidFill>
              <a:latin typeface="Calibri"/>
              <a:ea typeface="Calibri"/>
              <a:cs typeface="Calibri"/>
              <a:sym typeface="Calibri"/>
            </a:endParaRPr>
          </a:p>
        </p:txBody>
      </p:sp>
      <p:sp>
        <p:nvSpPr>
          <p:cNvPr id="363" name="Google Shape;363;p18"/>
          <p:cNvSpPr txBox="1"/>
          <p:nvPr/>
        </p:nvSpPr>
        <p:spPr>
          <a:xfrm>
            <a:off x="1241620" y="2613791"/>
            <a:ext cx="16933500" cy="5506500"/>
          </a:xfrm>
          <a:prstGeom prst="rect">
            <a:avLst/>
          </a:prstGeom>
          <a:noFill/>
          <a:ln>
            <a:noFill/>
          </a:ln>
        </p:spPr>
        <p:txBody>
          <a:bodyPr spcFirstLastPara="1" wrap="square" lIns="148575" tIns="74275" rIns="148575" bIns="74275" anchor="t" anchorCtr="0">
            <a:spAutoFit/>
          </a:bodyPr>
          <a:lstStyle/>
          <a:p>
            <a:pPr marL="0" marR="0" lvl="0" indent="0" algn="just" rtl="0">
              <a:spcBef>
                <a:spcPts val="0"/>
              </a:spcBef>
              <a:spcAft>
                <a:spcPts val="0"/>
              </a:spcAft>
              <a:buNone/>
            </a:pPr>
            <a:r>
              <a:rPr lang="bg-BG" sz="2900">
                <a:solidFill>
                  <a:srgbClr val="056839"/>
                </a:solidFill>
                <a:latin typeface="Calibri"/>
                <a:ea typeface="Calibri"/>
                <a:cs typeface="Calibri"/>
                <a:sym typeface="Calibri"/>
              </a:rPr>
              <a:t>Plastijäätmete termolüüs vedelkütuseks: Sobiv meetod plastijäätmete käitlemiseks ja lisandväärtusega toodete tootmiseks - maailmaperspektiiv, 2010 Achyut Panda </a:t>
            </a:r>
            <a:endParaRPr sz="2900">
              <a:solidFill>
                <a:srgbClr val="056839"/>
              </a:solidFill>
              <a:latin typeface="Calibri"/>
              <a:ea typeface="Calibri"/>
              <a:cs typeface="Calibri"/>
              <a:sym typeface="Calibri"/>
            </a:endParaRPr>
          </a:p>
          <a:p>
            <a:pPr marL="0" marR="0" lvl="0" indent="0" algn="just" rtl="0">
              <a:spcBef>
                <a:spcPts val="0"/>
              </a:spcBef>
              <a:spcAft>
                <a:spcPts val="0"/>
              </a:spcAft>
              <a:buNone/>
            </a:pPr>
            <a:r>
              <a:rPr lang="bg-BG" sz="2900" u="sng">
                <a:solidFill>
                  <a:srgbClr val="1155CC"/>
                </a:solidFill>
                <a:latin typeface="Calibri"/>
                <a:ea typeface="Calibri"/>
                <a:cs typeface="Calibri"/>
                <a:sym typeface="Calibri"/>
                <a:hlinkClick r:id="rId3">
                  <a:extLst>
                    <a:ext uri="{A12FA001-AC4F-418D-AE19-62706E023703}">
                      <ahyp:hlinkClr val="tx"/>
                    </a:ext>
                  </a:extLst>
                </a:hlinkClick>
              </a:rPr>
              <a:t>Plastijäätmete termolüüs vedelkütuseks: Maailma perspektiiv - ScienceDirect</a:t>
            </a:r>
            <a:endParaRPr sz="2900"/>
          </a:p>
          <a:p>
            <a:pPr marL="0" marR="0" lvl="0" indent="0" algn="just" rtl="0">
              <a:spcBef>
                <a:spcPts val="0"/>
              </a:spcBef>
              <a:spcAft>
                <a:spcPts val="0"/>
              </a:spcAft>
              <a:buNone/>
            </a:pPr>
            <a:r>
              <a:t/>
            </a:r>
            <a:endParaRPr sz="2900">
              <a:solidFill>
                <a:schemeClr val="dk1"/>
              </a:solidFill>
              <a:latin typeface="Calibri"/>
              <a:ea typeface="Calibri"/>
              <a:cs typeface="Calibri"/>
              <a:sym typeface="Calibri"/>
            </a:endParaRPr>
          </a:p>
          <a:p>
            <a:pPr marL="0" marR="0" lvl="0" indent="0" algn="just" rtl="0">
              <a:spcBef>
                <a:spcPts val="0"/>
              </a:spcBef>
              <a:spcAft>
                <a:spcPts val="0"/>
              </a:spcAft>
              <a:buNone/>
            </a:pPr>
            <a:r>
              <a:rPr lang="bg-BG" sz="2900">
                <a:solidFill>
                  <a:srgbClr val="056839"/>
                </a:solidFill>
                <a:latin typeface="Calibri"/>
                <a:ea typeface="Calibri"/>
                <a:cs typeface="Calibri"/>
                <a:sym typeface="Calibri"/>
              </a:rPr>
              <a:t>Uued suundumused plastijäätmete käitlemisel, Christopher Igwe, Springer Nature Switzerland AG 2019 </a:t>
            </a:r>
            <a:endParaRPr sz="2900">
              <a:solidFill>
                <a:srgbClr val="056839"/>
              </a:solidFill>
              <a:latin typeface="Calibri"/>
              <a:ea typeface="Calibri"/>
              <a:cs typeface="Calibri"/>
              <a:sym typeface="Calibri"/>
            </a:endParaRPr>
          </a:p>
          <a:p>
            <a:pPr marL="0" marR="0" lvl="0" indent="0" algn="just" rtl="0">
              <a:spcBef>
                <a:spcPts val="0"/>
              </a:spcBef>
              <a:spcAft>
                <a:spcPts val="0"/>
              </a:spcAft>
              <a:buNone/>
            </a:pPr>
            <a:r>
              <a:rPr lang="bg-BG" sz="2900" u="sng">
                <a:solidFill>
                  <a:srgbClr val="1155CC"/>
                </a:solidFill>
                <a:latin typeface="Calibri"/>
                <a:ea typeface="Calibri"/>
                <a:cs typeface="Calibri"/>
                <a:sym typeface="Calibri"/>
                <a:hlinkClick r:id="rId4">
                  <a:extLst>
                    <a:ext uri="{A12FA001-AC4F-418D-AE19-62706E023703}">
                      <ahyp:hlinkClr val="tx"/>
                    </a:ext>
                  </a:extLst>
                </a:hlinkClick>
              </a:rPr>
              <a:t>Plastikjäätmete käitlemise uued suundumused | SpringerLink</a:t>
            </a:r>
            <a:endParaRPr sz="2900">
              <a:solidFill>
                <a:schemeClr val="dk1"/>
              </a:solidFill>
              <a:latin typeface="Calibri"/>
              <a:ea typeface="Calibri"/>
              <a:cs typeface="Calibri"/>
              <a:sym typeface="Calibri"/>
            </a:endParaRPr>
          </a:p>
          <a:p>
            <a:pPr marL="0" marR="0" lvl="0" indent="0" algn="just" rtl="0">
              <a:spcBef>
                <a:spcPts val="0"/>
              </a:spcBef>
              <a:spcAft>
                <a:spcPts val="0"/>
              </a:spcAft>
              <a:buNone/>
            </a:pPr>
            <a:r>
              <a:t/>
            </a:r>
            <a:endParaRPr sz="2900">
              <a:solidFill>
                <a:schemeClr val="dk1"/>
              </a:solidFill>
              <a:latin typeface="Calibri"/>
              <a:ea typeface="Calibri"/>
              <a:cs typeface="Calibri"/>
              <a:sym typeface="Calibri"/>
            </a:endParaRPr>
          </a:p>
          <a:p>
            <a:pPr marL="0" marR="0" lvl="0" indent="0" algn="just" rtl="0">
              <a:spcBef>
                <a:spcPts val="0"/>
              </a:spcBef>
              <a:spcAft>
                <a:spcPts val="0"/>
              </a:spcAft>
              <a:buNone/>
            </a:pPr>
            <a:r>
              <a:t/>
            </a:r>
            <a:endParaRPr sz="2900">
              <a:solidFill>
                <a:schemeClr val="dk1"/>
              </a:solidFill>
              <a:latin typeface="Calibri"/>
              <a:ea typeface="Calibri"/>
              <a:cs typeface="Calibri"/>
              <a:sym typeface="Calibri"/>
            </a:endParaRPr>
          </a:p>
          <a:p>
            <a:pPr marL="0" marR="0" lvl="0" indent="0" algn="just" rtl="0">
              <a:spcBef>
                <a:spcPts val="0"/>
              </a:spcBef>
              <a:spcAft>
                <a:spcPts val="0"/>
              </a:spcAft>
              <a:buNone/>
            </a:pPr>
            <a:r>
              <a:rPr lang="bg-BG" sz="2900">
                <a:solidFill>
                  <a:srgbClr val="056839"/>
                </a:solidFill>
                <a:latin typeface="Calibri"/>
                <a:ea typeface="Calibri"/>
                <a:cs typeface="Calibri"/>
                <a:sym typeface="Calibri"/>
              </a:rPr>
              <a:t>A Review of Plastic Waste Management Strategies, Javeriya Siddiqui ja Govind Pandey, </a:t>
            </a:r>
            <a:r>
              <a:rPr lang="bg-BG" sz="2900">
                <a:solidFill>
                  <a:schemeClr val="dk1"/>
                </a:solidFill>
                <a:latin typeface="Calibri"/>
                <a:ea typeface="Calibri"/>
                <a:cs typeface="Calibri"/>
                <a:sym typeface="Calibri"/>
              </a:rPr>
              <a:t>2013 </a:t>
            </a:r>
            <a:endParaRPr sz="2900">
              <a:solidFill>
                <a:schemeClr val="dk1"/>
              </a:solidFill>
              <a:latin typeface="Calibri"/>
              <a:ea typeface="Calibri"/>
              <a:cs typeface="Calibri"/>
              <a:sym typeface="Calibri"/>
            </a:endParaRPr>
          </a:p>
          <a:p>
            <a:pPr marL="0" marR="0" lvl="0" indent="0" algn="just" rtl="0">
              <a:spcBef>
                <a:spcPts val="0"/>
              </a:spcBef>
              <a:spcAft>
                <a:spcPts val="0"/>
              </a:spcAft>
              <a:buNone/>
            </a:pPr>
            <a:r>
              <a:rPr lang="bg-BG" sz="2900" u="sng">
                <a:solidFill>
                  <a:srgbClr val="1155CC"/>
                </a:solidFill>
                <a:latin typeface="Calibri"/>
                <a:ea typeface="Calibri"/>
                <a:cs typeface="Calibri"/>
                <a:sym typeface="Calibri"/>
                <a:hlinkClick r:id="rId5">
                  <a:extLst>
                    <a:ext uri="{A12FA001-AC4F-418D-AE19-62706E023703}">
                      <ahyp:hlinkClr val="tx"/>
                    </a:ext>
                  </a:extLst>
                </a:hlinkClick>
              </a:rPr>
              <a:t>Microsoft Word - 14.ISCA-IRJEvS-2013-247 (scinapse.io)</a:t>
            </a:r>
            <a:endParaRPr sz="2900" i="1">
              <a:solidFill>
                <a:srgbClr val="FF0000"/>
              </a:solidFill>
              <a:latin typeface="Calibri"/>
              <a:ea typeface="Calibri"/>
              <a:cs typeface="Calibri"/>
              <a:sym typeface="Calibri"/>
            </a:endParaRPr>
          </a:p>
          <a:p>
            <a:pPr marL="0" marR="0" lvl="0" indent="0" algn="just" rtl="0">
              <a:spcBef>
                <a:spcPts val="0"/>
              </a:spcBef>
              <a:spcAft>
                <a:spcPts val="0"/>
              </a:spcAft>
              <a:buNone/>
            </a:pPr>
            <a:r>
              <a:t/>
            </a:r>
            <a:endParaRPr sz="2900">
              <a:solidFill>
                <a:schemeClr val="dk1"/>
              </a:solidFill>
              <a:latin typeface="Calibri"/>
              <a:ea typeface="Calibri"/>
              <a:cs typeface="Calibri"/>
              <a:sym typeface="Calibri"/>
            </a:endParaRPr>
          </a:p>
        </p:txBody>
      </p:sp>
      <p:sp>
        <p:nvSpPr>
          <p:cNvPr id="364" name="Google Shape;364;p18"/>
          <p:cNvSpPr/>
          <p:nvPr/>
        </p:nvSpPr>
        <p:spPr>
          <a:xfrm>
            <a:off x="0" y="445"/>
            <a:ext cx="20330100" cy="225900"/>
          </a:xfrm>
          <a:prstGeom prst="rect">
            <a:avLst/>
          </a:prstGeom>
          <a:solidFill>
            <a:srgbClr val="68C28C"/>
          </a:solidFill>
          <a:ln w="12700" cap="flat" cmpd="sng">
            <a:solidFill>
              <a:srgbClr val="68C28C"/>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spcBef>
                <a:spcPts val="0"/>
              </a:spcBef>
              <a:spcAft>
                <a:spcPts val="0"/>
              </a:spcAft>
              <a:buNone/>
            </a:pPr>
            <a:r>
              <a:t/>
            </a:r>
            <a:endParaRPr sz="2900">
              <a:solidFill>
                <a:schemeClr val="lt1"/>
              </a:solidFill>
              <a:latin typeface="Calibri"/>
              <a:ea typeface="Calibri"/>
              <a:cs typeface="Calibri"/>
              <a:sym typeface="Calibri"/>
            </a:endParaRPr>
          </a:p>
        </p:txBody>
      </p:sp>
      <p:sp>
        <p:nvSpPr>
          <p:cNvPr id="365" name="Google Shape;365;p18"/>
          <p:cNvSpPr/>
          <p:nvPr/>
        </p:nvSpPr>
        <p:spPr>
          <a:xfrm rot="-5400000">
            <a:off x="15308685" y="5021698"/>
            <a:ext cx="10286700" cy="243900"/>
          </a:xfrm>
          <a:prstGeom prst="rect">
            <a:avLst/>
          </a:prstGeom>
          <a:solidFill>
            <a:srgbClr val="25AAE1"/>
          </a:solidFill>
          <a:ln>
            <a:noFill/>
          </a:ln>
        </p:spPr>
        <p:txBody>
          <a:bodyPr spcFirstLastPara="1" wrap="square" lIns="148575" tIns="74275" rIns="148575" bIns="74275" anchor="ctr" anchorCtr="0">
            <a:noAutofit/>
          </a:bodyPr>
          <a:lstStyle/>
          <a:p>
            <a:pPr marL="0" marR="0" lvl="0" indent="0" algn="ctr" rtl="0">
              <a:spcBef>
                <a:spcPts val="0"/>
              </a:spcBef>
              <a:spcAft>
                <a:spcPts val="0"/>
              </a:spcAft>
              <a:buNone/>
            </a:pPr>
            <a:r>
              <a:t/>
            </a:r>
            <a:endParaRPr sz="2900">
              <a:solidFill>
                <a:schemeClr val="lt1"/>
              </a:solidFill>
              <a:latin typeface="Calibri"/>
              <a:ea typeface="Calibri"/>
              <a:cs typeface="Calibri"/>
              <a:sym typeface="Calibri"/>
            </a:endParaRPr>
          </a:p>
        </p:txBody>
      </p:sp>
      <p:sp>
        <p:nvSpPr>
          <p:cNvPr id="366" name="Google Shape;366;p18"/>
          <p:cNvSpPr/>
          <p:nvPr/>
        </p:nvSpPr>
        <p:spPr>
          <a:xfrm>
            <a:off x="1034414" y="1758444"/>
            <a:ext cx="6281700" cy="105300"/>
          </a:xfrm>
          <a:prstGeom prst="rect">
            <a:avLst/>
          </a:prstGeom>
          <a:solidFill>
            <a:srgbClr val="F8B241"/>
          </a:solidFill>
          <a:ln w="12700" cap="flat" cmpd="sng">
            <a:solidFill>
              <a:srgbClr val="F8B241"/>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spcBef>
                <a:spcPts val="0"/>
              </a:spcBef>
              <a:spcAft>
                <a:spcPts val="0"/>
              </a:spcAft>
              <a:buNone/>
            </a:pPr>
            <a:r>
              <a:t/>
            </a:r>
            <a:endParaRPr sz="2900">
              <a:solidFill>
                <a:schemeClr val="lt1"/>
              </a:solidFill>
              <a:latin typeface="Calibri"/>
              <a:ea typeface="Calibri"/>
              <a:cs typeface="Calibri"/>
              <a:sym typeface="Calibri"/>
            </a:endParaRPr>
          </a:p>
        </p:txBody>
      </p:sp>
      <p:pic>
        <p:nvPicPr>
          <p:cNvPr id="367" name="Google Shape;367;p18" descr="Logo&#10;&#10;Description automatically generated"/>
          <p:cNvPicPr preferRelativeResize="0"/>
          <p:nvPr/>
        </p:nvPicPr>
        <p:blipFill rotWithShape="1">
          <a:blip r:embed="rId6">
            <a:alphaModFix/>
          </a:blip>
          <a:srcRect l="0" t="0" r="0" b="0"/>
          <a:stretch/>
        </p:blipFill>
        <p:spPr>
          <a:xfrm>
            <a:off x="279021" y="9106292"/>
            <a:ext cx="2025614" cy="996885"/>
          </a:xfrm>
          <a:prstGeom prst="rect">
            <a:avLst/>
          </a:prstGeom>
          <a:noFill/>
          <a:ln>
            <a:noFill/>
          </a:ln>
        </p:spPr>
      </p:pic>
      <p:pic>
        <p:nvPicPr>
          <p:cNvPr id="368" name="Google Shape;368;p18" descr="Graphical user interface, text&#10;&#10;Description automatically generated"/>
          <p:cNvPicPr preferRelativeResize="0"/>
          <p:nvPr/>
        </p:nvPicPr>
        <p:blipFill rotWithShape="1">
          <a:blip r:embed="rId7">
            <a:alphaModFix/>
          </a:blip>
          <a:srcRect l="0" t="0" r="0" b="0"/>
          <a:stretch/>
        </p:blipFill>
        <p:spPr>
          <a:xfrm>
            <a:off x="3131911" y="9240848"/>
            <a:ext cx="3468962" cy="727772"/>
          </a:xfrm>
          <a:prstGeom prst="rect">
            <a:avLst/>
          </a:prstGeom>
          <a:noFill/>
          <a:ln>
            <a:noFill/>
          </a:ln>
        </p:spPr>
      </p:pic>
      <p:pic>
        <p:nvPicPr>
          <p:cNvPr id="369" name="Google Shape;369;p18"/>
          <p:cNvPicPr preferRelativeResize="0"/>
          <p:nvPr/>
        </p:nvPicPr>
        <p:blipFill>
          <a:blip r:embed="rId8">
            <a:alphaModFix/>
          </a:blip>
          <a:stretch>
            <a:fillRect/>
          </a:stretch>
        </p:blipFill>
        <p:spPr>
          <a:xfrm>
            <a:off x="17592356" y="519728"/>
            <a:ext cx="1421625" cy="15006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73" name="Shape 373"/>
        <p:cNvGrpSpPr/>
        <p:nvPr/>
      </p:nvGrpSpPr>
      <p:grpSpPr>
        <a:xfrm>
          <a:off x="0" y="0"/>
          <a:ext cx="0" cy="0"/>
          <a:chOff x="0" y="0"/>
          <a:chExt cx="0" cy="0"/>
        </a:xfrm>
      </p:grpSpPr>
      <p:sp>
        <p:nvSpPr>
          <p:cNvPr id="374" name="Google Shape;374;p20"/>
          <p:cNvSpPr/>
          <p:nvPr/>
        </p:nvSpPr>
        <p:spPr>
          <a:xfrm>
            <a:off x="0" y="0"/>
            <a:ext cx="20574000" cy="10287000"/>
          </a:xfrm>
          <a:prstGeom prst="rect">
            <a:avLst/>
          </a:prstGeom>
          <a:gradFill>
            <a:gsLst>
              <a:gs pos="0">
                <a:srgbClr val="F5F7FC"/>
              </a:gs>
              <a:gs pos="100000">
                <a:srgbClr val="25AAE1">
                  <a:alpha val="4705"/>
                </a:srgbClr>
              </a:gs>
            </a:gsLst>
            <a:lin ang="21593863" scaled="0"/>
          </a:gradFill>
          <a:ln>
            <a:noFill/>
          </a:ln>
        </p:spPr>
        <p:txBody>
          <a:bodyPr spcFirstLastPara="1" wrap="square" lIns="148575" tIns="74275" rIns="148575" bIns="74275" anchor="ctr" anchorCtr="0">
            <a:noAutofit/>
          </a:bodyPr>
          <a:lstStyle/>
          <a:p>
            <a:pPr marL="0" marR="0" lvl="0" indent="0" algn="ctr" rtl="0">
              <a:spcBef>
                <a:spcPts val="0"/>
              </a:spcBef>
              <a:spcAft>
                <a:spcPts val="0"/>
              </a:spcAft>
              <a:buNone/>
            </a:pPr>
            <a:r>
              <a:t/>
            </a:r>
            <a:endParaRPr sz="2900">
              <a:solidFill>
                <a:schemeClr val="lt1"/>
              </a:solidFill>
              <a:latin typeface="Calibri"/>
              <a:ea typeface="Calibri"/>
              <a:cs typeface="Calibri"/>
              <a:sym typeface="Calibri"/>
            </a:endParaRPr>
          </a:p>
        </p:txBody>
      </p:sp>
      <p:sp>
        <p:nvSpPr>
          <p:cNvPr id="375" name="Google Shape;375;p20"/>
          <p:cNvSpPr txBox="1"/>
          <p:nvPr/>
        </p:nvSpPr>
        <p:spPr>
          <a:xfrm>
            <a:off x="853904" y="830161"/>
            <a:ext cx="16398900" cy="1504500"/>
          </a:xfrm>
          <a:prstGeom prst="rect">
            <a:avLst/>
          </a:prstGeom>
          <a:noFill/>
          <a:ln>
            <a:noFill/>
          </a:ln>
        </p:spPr>
        <p:txBody>
          <a:bodyPr spcFirstLastPara="1" wrap="square" lIns="148575" tIns="74275" rIns="148575" bIns="74275" anchor="t" anchorCtr="0">
            <a:spAutoFit/>
          </a:bodyPr>
          <a:lstStyle/>
          <a:p>
            <a:pPr marL="0" marR="0" lvl="0" indent="0" algn="l" rtl="0">
              <a:spcBef>
                <a:spcPts val="0"/>
              </a:spcBef>
              <a:spcAft>
                <a:spcPts val="0"/>
              </a:spcAft>
              <a:buNone/>
            </a:pPr>
            <a:r>
              <a:rPr lang="bg-BG" sz="5900" b="1">
                <a:solidFill>
                  <a:srgbClr val="056839"/>
                </a:solidFill>
                <a:latin typeface="Calibri"/>
                <a:ea typeface="Calibri"/>
                <a:cs typeface="Calibri"/>
                <a:sym typeface="Calibri"/>
              </a:rPr>
              <a:t>Kasulikud lingid</a:t>
            </a:r>
            <a:endParaRPr sz="2900" b="1">
              <a:solidFill>
                <a:schemeClr val="dk1"/>
              </a:solidFill>
              <a:latin typeface="Calibri"/>
              <a:ea typeface="Calibri"/>
              <a:cs typeface="Calibri"/>
              <a:sym typeface="Calibri"/>
            </a:endParaRPr>
          </a:p>
          <a:p>
            <a:pPr marL="0" marR="0" lvl="0" indent="0" algn="l" rtl="0">
              <a:spcBef>
                <a:spcPts val="0"/>
              </a:spcBef>
              <a:spcAft>
                <a:spcPts val="0"/>
              </a:spcAft>
              <a:buNone/>
            </a:pPr>
            <a:r>
              <a:t/>
            </a:r>
            <a:endParaRPr sz="2900">
              <a:solidFill>
                <a:schemeClr val="dk1"/>
              </a:solidFill>
              <a:latin typeface="Calibri"/>
              <a:ea typeface="Calibri"/>
              <a:cs typeface="Calibri"/>
              <a:sym typeface="Calibri"/>
            </a:endParaRPr>
          </a:p>
        </p:txBody>
      </p:sp>
      <p:sp>
        <p:nvSpPr>
          <p:cNvPr id="376" name="Google Shape;376;p20"/>
          <p:cNvSpPr/>
          <p:nvPr/>
        </p:nvSpPr>
        <p:spPr>
          <a:xfrm>
            <a:off x="0" y="445"/>
            <a:ext cx="20330100" cy="225900"/>
          </a:xfrm>
          <a:prstGeom prst="rect">
            <a:avLst/>
          </a:prstGeom>
          <a:solidFill>
            <a:srgbClr val="68C28C"/>
          </a:solidFill>
          <a:ln w="12700" cap="flat" cmpd="sng">
            <a:solidFill>
              <a:srgbClr val="68C28C"/>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spcBef>
                <a:spcPts val="0"/>
              </a:spcBef>
              <a:spcAft>
                <a:spcPts val="0"/>
              </a:spcAft>
              <a:buNone/>
            </a:pPr>
            <a:r>
              <a:t/>
            </a:r>
            <a:endParaRPr sz="2900">
              <a:solidFill>
                <a:schemeClr val="lt1"/>
              </a:solidFill>
              <a:latin typeface="Calibri"/>
              <a:ea typeface="Calibri"/>
              <a:cs typeface="Calibri"/>
              <a:sym typeface="Calibri"/>
            </a:endParaRPr>
          </a:p>
        </p:txBody>
      </p:sp>
      <p:sp>
        <p:nvSpPr>
          <p:cNvPr id="377" name="Google Shape;377;p20"/>
          <p:cNvSpPr/>
          <p:nvPr/>
        </p:nvSpPr>
        <p:spPr>
          <a:xfrm rot="-5400000">
            <a:off x="15308685" y="5021698"/>
            <a:ext cx="10286700" cy="243900"/>
          </a:xfrm>
          <a:prstGeom prst="rect">
            <a:avLst/>
          </a:prstGeom>
          <a:solidFill>
            <a:srgbClr val="25AAE1"/>
          </a:solidFill>
          <a:ln>
            <a:noFill/>
          </a:ln>
        </p:spPr>
        <p:txBody>
          <a:bodyPr spcFirstLastPara="1" wrap="square" lIns="148575" tIns="74275" rIns="148575" bIns="74275" anchor="ctr" anchorCtr="0">
            <a:noAutofit/>
          </a:bodyPr>
          <a:lstStyle/>
          <a:p>
            <a:pPr marL="0" marR="0" lvl="0" indent="0" algn="ctr" rtl="0">
              <a:spcBef>
                <a:spcPts val="0"/>
              </a:spcBef>
              <a:spcAft>
                <a:spcPts val="0"/>
              </a:spcAft>
              <a:buNone/>
            </a:pPr>
            <a:r>
              <a:t/>
            </a:r>
            <a:endParaRPr sz="2900">
              <a:solidFill>
                <a:schemeClr val="lt1"/>
              </a:solidFill>
              <a:latin typeface="Calibri"/>
              <a:ea typeface="Calibri"/>
              <a:cs typeface="Calibri"/>
              <a:sym typeface="Calibri"/>
            </a:endParaRPr>
          </a:p>
        </p:txBody>
      </p:sp>
      <p:sp>
        <p:nvSpPr>
          <p:cNvPr id="378" name="Google Shape;378;p20"/>
          <p:cNvSpPr/>
          <p:nvPr/>
        </p:nvSpPr>
        <p:spPr>
          <a:xfrm>
            <a:off x="1034414" y="1758444"/>
            <a:ext cx="6281700" cy="105300"/>
          </a:xfrm>
          <a:prstGeom prst="rect">
            <a:avLst/>
          </a:prstGeom>
          <a:solidFill>
            <a:srgbClr val="F8B241"/>
          </a:solidFill>
          <a:ln w="12700" cap="flat" cmpd="sng">
            <a:solidFill>
              <a:srgbClr val="F8B241"/>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spcBef>
                <a:spcPts val="0"/>
              </a:spcBef>
              <a:spcAft>
                <a:spcPts val="0"/>
              </a:spcAft>
              <a:buNone/>
            </a:pPr>
            <a:r>
              <a:t/>
            </a:r>
            <a:endParaRPr sz="2900">
              <a:solidFill>
                <a:schemeClr val="lt1"/>
              </a:solidFill>
              <a:latin typeface="Calibri"/>
              <a:ea typeface="Calibri"/>
              <a:cs typeface="Calibri"/>
              <a:sym typeface="Calibri"/>
            </a:endParaRPr>
          </a:p>
        </p:txBody>
      </p:sp>
      <p:pic>
        <p:nvPicPr>
          <p:cNvPr id="379" name="Google Shape;379;p20" descr="Logo&#10;&#10;Description automatically generated"/>
          <p:cNvPicPr preferRelativeResize="0"/>
          <p:nvPr/>
        </p:nvPicPr>
        <p:blipFill rotWithShape="1">
          <a:blip r:embed="rId3">
            <a:alphaModFix/>
          </a:blip>
          <a:srcRect l="0" t="0" r="0" b="0"/>
          <a:stretch/>
        </p:blipFill>
        <p:spPr>
          <a:xfrm>
            <a:off x="279021" y="9106292"/>
            <a:ext cx="2025614" cy="996885"/>
          </a:xfrm>
          <a:prstGeom prst="rect">
            <a:avLst/>
          </a:prstGeom>
          <a:noFill/>
          <a:ln>
            <a:noFill/>
          </a:ln>
        </p:spPr>
      </p:pic>
      <p:pic>
        <p:nvPicPr>
          <p:cNvPr id="380" name="Google Shape;380;p20" descr="Graphical user interface, text&#10;&#10;Description automatically generated"/>
          <p:cNvPicPr preferRelativeResize="0"/>
          <p:nvPr/>
        </p:nvPicPr>
        <p:blipFill rotWithShape="1">
          <a:blip r:embed="rId4">
            <a:alphaModFix/>
          </a:blip>
          <a:srcRect l="0" t="0" r="0" b="0"/>
          <a:stretch/>
        </p:blipFill>
        <p:spPr>
          <a:xfrm>
            <a:off x="3131911" y="9240848"/>
            <a:ext cx="3468962" cy="727772"/>
          </a:xfrm>
          <a:prstGeom prst="rect">
            <a:avLst/>
          </a:prstGeom>
          <a:noFill/>
          <a:ln>
            <a:noFill/>
          </a:ln>
        </p:spPr>
      </p:pic>
      <p:pic>
        <p:nvPicPr>
          <p:cNvPr id="381" name="Google Shape;381;p20" descr="In Germany alone, two and a half million tons of plastic packaging land in the yellow trash can. German households pre-sort their garbage into four separate trash cans; yellow for plastics, brown for compost; blue for paper and black for non-recyclables. Since the various plastics are very difficult to separate from one another, most of the material is utilized for energy.&#10;&#10;The film from VDI Resource Efficiency Center, Recycling plastics – Resource efficiency with an optimized sorting method depicts an improved sorting and processing method for valuable plastics, bringing the plastics life cycle full circle.&#10;&#10;MEILO, a company in Gernsheim located in southern Hesse, sorts plastic trash from the yellow barrels in 30 repetitive sorting processes until the maximal purity of variety has been attained. Plastics are first separated according to size and then subjected to an air separator. In the following step, a near infrared scanner scans the plastics on the conveyor belt as they pass, communicating to a compressed air jet at the end of the conveyor belt which plastics are recyclable. Finally, the compressed air jet blows these material aside. Thus, varying plastics are sorted by an up to 98% purity of variety. In addition to the three major valuable plastics, HPDE, PP and PET, four other well-recyclable plastic varieties are gleaned from the river of trash.&#10;&#10;At Systec Plastics GmbH in Eisfeld, Thuringia, the plastics sorted by MEILO GmbH are further processed to produce a premium commodity for the plastics industry. Here, plastics are shredded and cleansed. Repeated circuits beneath a near LED scanner sort the plastic flakes according to color before they are melted and once more filtered. The 99% pure granules are then filled into containers and transported.&#10;&#10;Werner &amp; Mertz GmbH, manufacturing laundry detergents and cleaning supplies, uses Systec Plastics GmbH granules to produce their packaging bottles. The granules are easily processed in Werner &amp; Mertz GmbH’s standard production plants in Mainz. Their HDPE bottles and PP twist-off lids are made of 100% recycled plastics from the yellow trash can. Their PET bottles are composed of 20% recycled PET from yellow trash cans and 80% recycled plastic from deposit bottles.&#10;&#10;The plastic life cycle comes full circle, the raw materials are recovered.&#10;--------------------&#10;Note:&#10;Unfortunately, a mistake crept into the final overview table of the savings (15:25 min.). We apologize for this. The correct value: 4,168,000 kg CO2 equivalents per year are saved when using PET bottles made of 100% recycled material compared to conventional PET bottles (false: 12,320,490,000 kg).&#10;--------------------&#10;&#10;Further information on MEILO Gesellschaft zur Rückgewinnung sortierter Werkstoffe (Corporation for the recovery of sorted raw materials) mbH &amp; Co. KG: http://www.meilo-gernsheim.de&#10;&#10;Further information on Systec Plastics GmbH: https://www.gruener-punkt.de/en/&#10;&#10;Further information on Werner &amp; Mertz GmbH: https://werner-mertz.de/index-en.html&#10;&#10;Comprehensive resource efficiency information:&#10;Web: https://www.resource-germany.com&#10;Twitter: https://twitter.com/VDI_ZRE&#10;Google+: https://plus.google.com/+Ressource-deutschlandDe&#10;&#10;Commissioned by the Federal Ministry for the Environment, Nature Conservation and Nuclear Safety" title="Recycling plastics – Resource efficiency with an optimized sorting method">
            <a:hlinkClick r:id="rId5"/>
          </p:cNvPr>
          <p:cNvPicPr preferRelativeResize="0"/>
          <p:nvPr/>
        </p:nvPicPr>
        <p:blipFill>
          <a:blip r:embed="rId6">
            <a:alphaModFix/>
          </a:blip>
          <a:stretch>
            <a:fillRect/>
          </a:stretch>
        </p:blipFill>
        <p:spPr>
          <a:xfrm>
            <a:off x="7895855" y="2121713"/>
            <a:ext cx="10287000" cy="7715250"/>
          </a:xfrm>
          <a:prstGeom prst="rect">
            <a:avLst/>
          </a:prstGeom>
          <a:noFill/>
          <a:ln>
            <a:noFill/>
          </a:ln>
        </p:spPr>
      </p:pic>
      <p:sp>
        <p:nvSpPr>
          <p:cNvPr id="382" name="Google Shape;382;p20"/>
          <p:cNvSpPr txBox="1"/>
          <p:nvPr/>
        </p:nvSpPr>
        <p:spPr>
          <a:xfrm>
            <a:off x="1154675" y="4466400"/>
            <a:ext cx="5815200" cy="1354500"/>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bg-BG" sz="1900">
                <a:solidFill>
                  <a:srgbClr val="056839"/>
                </a:solidFill>
                <a:latin typeface="Calibri"/>
                <a:ea typeface="Calibri"/>
                <a:cs typeface="Calibri"/>
                <a:sym typeface="Calibri"/>
              </a:rPr>
              <a:t>VDI Zentrum Ressourceneffizienz (2018). Plastide ringlussevõtt - ressursitõhusus optimeeritud sorteerimismeetodiga</a:t>
            </a:r>
            <a:r>
              <a:rPr lang="bg-BG" sz="1900" u="sng">
                <a:solidFill>
                  <a:schemeClr val="hlink"/>
                </a:solidFill>
                <a:latin typeface="Calibri"/>
                <a:ea typeface="Calibri"/>
                <a:cs typeface="Calibri"/>
                <a:sym typeface="Calibri"/>
                <a:hlinkClick r:id="rId7"/>
              </a:rPr>
              <a:t>. </a:t>
            </a:r>
            <a:r>
              <a:rPr lang="bg-BG" sz="1900">
                <a:latin typeface="Calibri"/>
                <a:ea typeface="Calibri"/>
                <a:cs typeface="Calibri"/>
                <a:sym typeface="Calibri"/>
              </a:rPr>
              <a:t>https://www.youtube.com/watch?v=I_fUpP-hq3A</a:t>
            </a:r>
            <a:r>
              <a:rPr lang="bg-BG" sz="1900" u="sng">
                <a:solidFill>
                  <a:schemeClr val="hlink"/>
                </a:solidFill>
                <a:latin typeface="Calibri"/>
                <a:ea typeface="Calibri"/>
                <a:cs typeface="Calibri"/>
                <a:sym typeface="Calibri"/>
                <a:hlinkClick r:id="rId7"/>
              </a:rPr>
              <a:t>. </a:t>
            </a:r>
            <a:endParaRPr sz="1900">
              <a:latin typeface="Calibri"/>
              <a:ea typeface="Calibri"/>
              <a:cs typeface="Calibri"/>
              <a:sym typeface="Calibri"/>
            </a:endParaRPr>
          </a:p>
        </p:txBody>
      </p:sp>
      <p:pic>
        <p:nvPicPr>
          <p:cNvPr id="383" name="Google Shape;383;p20"/>
          <p:cNvPicPr preferRelativeResize="0"/>
          <p:nvPr/>
        </p:nvPicPr>
        <p:blipFill>
          <a:blip r:embed="rId8">
            <a:alphaModFix/>
          </a:blip>
          <a:stretch>
            <a:fillRect/>
          </a:stretch>
        </p:blipFill>
        <p:spPr>
          <a:xfrm>
            <a:off x="466225" y="4687047"/>
            <a:ext cx="688442" cy="727775"/>
          </a:xfrm>
          <a:prstGeom prst="rect">
            <a:avLst/>
          </a:prstGeom>
          <a:noFill/>
          <a:ln>
            <a:noFill/>
          </a:ln>
        </p:spPr>
      </p:pic>
    </p:spTree>
  </p:cSld>
  <p:clrMapOvr>
    <a:masterClrMapping/>
  </p:clrMapOvr>
  <p:timing>
    <p:tnLst>
      <p:par>
        <p:cTn dur="indefinite" restart="never" nodeType="tmRoot">
          <p:childTnLst>
            <p:seq concurrent="1" nextAc="seek">
              <p:cTn id="2" dur="indefinite" nodeType="mainSeq">
                <p:childTnLst>
                  <p:par>
                    <p:cTn fill="hold">
                      <p:stCondLst>
                        <p:cond delay="indefinite"/>
                      </p:stCondLst>
                      <p:childTnLst>
                        <p:par>
                          <p:cTn fill="hold">
                            <p:stCondLst>
                              <p:cond delay="0"/>
                            </p:stCondLst>
                            <p:childTnLst>
                              <p:par>
                                <p:cTn presetID="10" presetClass="entr" presetSubtype="0" fill="hold" nodeType="clickEffect">
                                  <p:stCondLst>
                                    <p:cond delay="0"/>
                                  </p:stCondLst>
                                  <p:childTnLst>
                                    <p:set>
                                      <p:cBhvr>
                                        <p:cTn dur="1" fill="hold">
                                          <p:stCondLst>
                                            <p:cond delay="0"/>
                                          </p:stCondLst>
                                        </p:cTn>
                                        <p:tgtEl>
                                          <p:spTgt spid="381"/>
                                        </p:tgtEl>
                                        <p:attrNameLst>
                                          <p:attrName>style.visibility</p:attrName>
                                        </p:attrNameLst>
                                      </p:cBhvr>
                                      <p:to>
                                        <p:strVal val="visible"/>
                                      </p:to>
                                    </p:set>
                                    <p:animEffect transition="in" filter="fade">
                                      <p:cBhvr>
                                        <p:cTn dur="1000"/>
                                        <p:tgtEl>
                                          <p:spTgt spid="38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3" name="Shape 103"/>
        <p:cNvGrpSpPr/>
        <p:nvPr/>
      </p:nvGrpSpPr>
      <p:grpSpPr>
        <a:xfrm>
          <a:off x="0" y="0"/>
          <a:ext cx="0" cy="0"/>
          <a:chOff x="0" y="0"/>
          <a:chExt cx="0" cy="0"/>
        </a:xfrm>
      </p:grpSpPr>
      <p:sp>
        <p:nvSpPr>
          <p:cNvPr id="104" name="Google Shape;104;p3"/>
          <p:cNvSpPr/>
          <p:nvPr/>
        </p:nvSpPr>
        <p:spPr>
          <a:xfrm>
            <a:off x="0" y="0"/>
            <a:ext cx="20574000" cy="10287000"/>
          </a:xfrm>
          <a:prstGeom prst="rect">
            <a:avLst/>
          </a:prstGeom>
          <a:gradFill>
            <a:gsLst>
              <a:gs pos="0">
                <a:srgbClr val="F5F7FC"/>
              </a:gs>
              <a:gs pos="100000">
                <a:srgbClr val="25AAE1">
                  <a:alpha val="4705"/>
                </a:srgbClr>
              </a:gs>
            </a:gsLst>
            <a:lin ang="21593863" scaled="0"/>
          </a:gradFill>
          <a:ln>
            <a:noFill/>
          </a:ln>
        </p:spPr>
        <p:txBody>
          <a:bodyPr spcFirstLastPara="1" wrap="square" lIns="148575" tIns="74275" rIns="148575" bIns="74275" anchor="ctr" anchorCtr="0">
            <a:noAutofit/>
          </a:bodyPr>
          <a:lstStyle/>
          <a:p>
            <a:pPr marL="0" marR="0" lvl="0" indent="0" algn="ctr" rtl="0">
              <a:spcBef>
                <a:spcPts val="0"/>
              </a:spcBef>
              <a:spcAft>
                <a:spcPts val="0"/>
              </a:spcAft>
              <a:buNone/>
            </a:pPr>
            <a:r>
              <a:t/>
            </a:r>
            <a:endParaRPr sz="2900">
              <a:solidFill>
                <a:schemeClr val="lt1"/>
              </a:solidFill>
              <a:latin typeface="Calibri"/>
              <a:ea typeface="Calibri"/>
              <a:cs typeface="Calibri"/>
              <a:sym typeface="Calibri"/>
            </a:endParaRPr>
          </a:p>
        </p:txBody>
      </p:sp>
      <p:pic>
        <p:nvPicPr>
          <p:cNvPr id="105" name="Google Shape;105;p3" descr="Graphical user interface, text&#10;&#10;Description automatically generated"/>
          <p:cNvPicPr preferRelativeResize="0"/>
          <p:nvPr/>
        </p:nvPicPr>
        <p:blipFill rotWithShape="1">
          <a:blip r:embed="rId3">
            <a:alphaModFix/>
          </a:blip>
          <a:srcRect l="0" t="0" r="0" b="0"/>
          <a:stretch/>
        </p:blipFill>
        <p:spPr>
          <a:xfrm>
            <a:off x="159219" y="9117953"/>
            <a:ext cx="5165965" cy="1083795"/>
          </a:xfrm>
          <a:prstGeom prst="rect">
            <a:avLst/>
          </a:prstGeom>
          <a:noFill/>
          <a:ln>
            <a:noFill/>
          </a:ln>
        </p:spPr>
      </p:pic>
      <p:pic>
        <p:nvPicPr>
          <p:cNvPr id="106" name="Google Shape;106;p3" descr="Logo&#10;&#10;Description automatically generated"/>
          <p:cNvPicPr preferRelativeResize="0"/>
          <p:nvPr/>
        </p:nvPicPr>
        <p:blipFill rotWithShape="1">
          <a:blip r:embed="rId4">
            <a:alphaModFix/>
          </a:blip>
          <a:srcRect l="0" t="0" r="0" b="0"/>
          <a:stretch/>
        </p:blipFill>
        <p:spPr>
          <a:xfrm>
            <a:off x="15232290" y="8150586"/>
            <a:ext cx="3931187" cy="1934692"/>
          </a:xfrm>
          <a:prstGeom prst="rect">
            <a:avLst/>
          </a:prstGeom>
          <a:noFill/>
          <a:ln>
            <a:noFill/>
          </a:ln>
        </p:spPr>
      </p:pic>
      <p:sp>
        <p:nvSpPr>
          <p:cNvPr id="107" name="Google Shape;107;p3"/>
          <p:cNvSpPr/>
          <p:nvPr/>
        </p:nvSpPr>
        <p:spPr>
          <a:xfrm>
            <a:off x="0" y="485267"/>
            <a:ext cx="5970900" cy="178800"/>
          </a:xfrm>
          <a:prstGeom prst="rect">
            <a:avLst/>
          </a:prstGeom>
          <a:solidFill>
            <a:srgbClr val="68C28C"/>
          </a:solidFill>
          <a:ln w="12700" cap="flat" cmpd="sng">
            <a:solidFill>
              <a:srgbClr val="68C28C"/>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spcBef>
                <a:spcPts val="0"/>
              </a:spcBef>
              <a:spcAft>
                <a:spcPts val="0"/>
              </a:spcAft>
              <a:buNone/>
            </a:pPr>
            <a:r>
              <a:t/>
            </a:r>
            <a:endParaRPr sz="2900">
              <a:solidFill>
                <a:schemeClr val="lt1"/>
              </a:solidFill>
              <a:latin typeface="Calibri"/>
              <a:ea typeface="Calibri"/>
              <a:cs typeface="Calibri"/>
              <a:sym typeface="Calibri"/>
            </a:endParaRPr>
          </a:p>
        </p:txBody>
      </p:sp>
      <p:sp>
        <p:nvSpPr>
          <p:cNvPr id="108" name="Google Shape;108;p3"/>
          <p:cNvSpPr/>
          <p:nvPr/>
        </p:nvSpPr>
        <p:spPr>
          <a:xfrm>
            <a:off x="6926955" y="485267"/>
            <a:ext cx="6720000" cy="178800"/>
          </a:xfrm>
          <a:prstGeom prst="rect">
            <a:avLst/>
          </a:prstGeom>
          <a:solidFill>
            <a:srgbClr val="25AAE1"/>
          </a:solidFill>
          <a:ln>
            <a:noFill/>
          </a:ln>
        </p:spPr>
        <p:txBody>
          <a:bodyPr spcFirstLastPara="1" wrap="square" lIns="148575" tIns="74275" rIns="148575" bIns="74275" anchor="ctr" anchorCtr="0">
            <a:noAutofit/>
          </a:bodyPr>
          <a:lstStyle/>
          <a:p>
            <a:pPr marL="0" marR="0" lvl="0" indent="0" algn="ctr" rtl="0">
              <a:spcBef>
                <a:spcPts val="0"/>
              </a:spcBef>
              <a:spcAft>
                <a:spcPts val="0"/>
              </a:spcAft>
              <a:buNone/>
            </a:pPr>
            <a:r>
              <a:t/>
            </a:r>
            <a:endParaRPr sz="2900">
              <a:solidFill>
                <a:schemeClr val="lt1"/>
              </a:solidFill>
              <a:latin typeface="Calibri"/>
              <a:ea typeface="Calibri"/>
              <a:cs typeface="Calibri"/>
              <a:sym typeface="Calibri"/>
            </a:endParaRPr>
          </a:p>
        </p:txBody>
      </p:sp>
      <p:sp>
        <p:nvSpPr>
          <p:cNvPr id="109" name="Google Shape;109;p3"/>
          <p:cNvSpPr/>
          <p:nvPr/>
        </p:nvSpPr>
        <p:spPr>
          <a:xfrm>
            <a:off x="14603073" y="485267"/>
            <a:ext cx="5970900" cy="178800"/>
          </a:xfrm>
          <a:prstGeom prst="rect">
            <a:avLst/>
          </a:prstGeom>
          <a:solidFill>
            <a:srgbClr val="F8B241"/>
          </a:solidFill>
          <a:ln w="12700" cap="flat" cmpd="sng">
            <a:solidFill>
              <a:srgbClr val="F8B241"/>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spcBef>
                <a:spcPts val="0"/>
              </a:spcBef>
              <a:spcAft>
                <a:spcPts val="0"/>
              </a:spcAft>
              <a:buNone/>
            </a:pPr>
            <a:r>
              <a:t/>
            </a:r>
            <a:endParaRPr sz="2900">
              <a:solidFill>
                <a:schemeClr val="lt1"/>
              </a:solidFill>
              <a:latin typeface="Calibri"/>
              <a:ea typeface="Calibri"/>
              <a:cs typeface="Calibri"/>
              <a:sym typeface="Calibri"/>
            </a:endParaRPr>
          </a:p>
        </p:txBody>
      </p:sp>
      <p:sp>
        <p:nvSpPr>
          <p:cNvPr id="110" name="Google Shape;110;p3"/>
          <p:cNvSpPr/>
          <p:nvPr/>
        </p:nvSpPr>
        <p:spPr>
          <a:xfrm>
            <a:off x="0" y="8986878"/>
            <a:ext cx="14763600" cy="95700"/>
          </a:xfrm>
          <a:prstGeom prst="rect">
            <a:avLst/>
          </a:prstGeom>
          <a:solidFill>
            <a:srgbClr val="68C28C"/>
          </a:solidFill>
          <a:ln w="12700" cap="flat" cmpd="sng">
            <a:solidFill>
              <a:srgbClr val="68C28C"/>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spcBef>
                <a:spcPts val="0"/>
              </a:spcBef>
              <a:spcAft>
                <a:spcPts val="0"/>
              </a:spcAft>
              <a:buNone/>
            </a:pPr>
            <a:r>
              <a:t/>
            </a:r>
            <a:endParaRPr sz="2900">
              <a:solidFill>
                <a:schemeClr val="lt1"/>
              </a:solidFill>
              <a:latin typeface="Calibri"/>
              <a:ea typeface="Calibri"/>
              <a:cs typeface="Calibri"/>
              <a:sym typeface="Calibri"/>
            </a:endParaRPr>
          </a:p>
        </p:txBody>
      </p:sp>
      <p:sp>
        <p:nvSpPr>
          <p:cNvPr id="111" name="Google Shape;111;p3"/>
          <p:cNvSpPr txBox="1"/>
          <p:nvPr/>
        </p:nvSpPr>
        <p:spPr>
          <a:xfrm>
            <a:off x="1104081" y="949332"/>
            <a:ext cx="15233100" cy="1058100"/>
          </a:xfrm>
          <a:prstGeom prst="rect">
            <a:avLst/>
          </a:prstGeom>
          <a:noFill/>
          <a:ln>
            <a:noFill/>
          </a:ln>
        </p:spPr>
        <p:txBody>
          <a:bodyPr spcFirstLastPara="1" wrap="square" lIns="148575" tIns="74275" rIns="148575" bIns="74275" anchor="t" anchorCtr="0">
            <a:spAutoFit/>
          </a:bodyPr>
          <a:lstStyle/>
          <a:p>
            <a:pPr marL="0" marR="0" lvl="0" indent="0" algn="l" rtl="0">
              <a:spcBef>
                <a:spcPts val="0"/>
              </a:spcBef>
              <a:spcAft>
                <a:spcPts val="0"/>
              </a:spcAft>
              <a:buNone/>
            </a:pPr>
            <a:r>
              <a:rPr lang="bg-BG" sz="5900" b="1">
                <a:solidFill>
                  <a:srgbClr val="056839"/>
                </a:solidFill>
                <a:latin typeface="Calibri"/>
                <a:ea typeface="Calibri"/>
                <a:cs typeface="Calibri"/>
                <a:sym typeface="Calibri"/>
              </a:rPr>
              <a:t>Õpiväljundid</a:t>
            </a:r>
            <a:endParaRPr sz="2900">
              <a:solidFill>
                <a:schemeClr val="dk1"/>
              </a:solidFill>
              <a:latin typeface="Calibri"/>
              <a:ea typeface="Calibri"/>
              <a:cs typeface="Calibri"/>
              <a:sym typeface="Calibri"/>
            </a:endParaRPr>
          </a:p>
        </p:txBody>
      </p:sp>
      <p:sp>
        <p:nvSpPr>
          <p:cNvPr id="112" name="Google Shape;112;p3"/>
          <p:cNvSpPr txBox="1"/>
          <p:nvPr/>
        </p:nvSpPr>
        <p:spPr>
          <a:xfrm>
            <a:off x="1252619" y="2571838"/>
            <a:ext cx="16933500" cy="3944400"/>
          </a:xfrm>
          <a:prstGeom prst="rect">
            <a:avLst/>
          </a:prstGeom>
          <a:noFill/>
          <a:ln>
            <a:noFill/>
          </a:ln>
        </p:spPr>
        <p:txBody>
          <a:bodyPr spcFirstLastPara="1" wrap="square" lIns="148575" tIns="74275" rIns="148575" bIns="74275" anchor="t" anchorCtr="0">
            <a:spAutoFit/>
          </a:bodyPr>
          <a:lstStyle/>
          <a:p>
            <a:pPr marL="749300" marR="0" lvl="0" indent="-565150" algn="l" rtl="0">
              <a:lnSpc>
                <a:spcPct val="250000"/>
              </a:lnSpc>
              <a:spcBef>
                <a:spcPts val="0"/>
              </a:spcBef>
              <a:spcAft>
                <a:spcPts val="0"/>
              </a:spcAft>
              <a:buClr>
                <a:srgbClr val="056839"/>
              </a:buClr>
              <a:buSzPts val="2900"/>
              <a:buFont typeface="Calibri"/>
              <a:buChar char="●"/>
            </a:pPr>
            <a:r>
              <a:rPr lang="bg-BG" sz="2900">
                <a:solidFill>
                  <a:srgbClr val="056839"/>
                </a:solidFill>
                <a:latin typeface="Calibri"/>
                <a:ea typeface="Calibri"/>
                <a:cs typeface="Calibri"/>
                <a:sym typeface="Calibri"/>
              </a:rPr>
              <a:t>Mõista, mida </a:t>
            </a:r>
            <a:r>
              <a:rPr lang="bg-BG" sz="2900">
                <a:solidFill>
                  <a:srgbClr val="056839"/>
                </a:solidFill>
                <a:latin typeface="Calibri"/>
                <a:ea typeface="Calibri"/>
                <a:cs typeface="Calibri"/>
                <a:sym typeface="Calibri"/>
              </a:rPr>
              <a:t>tähendab </a:t>
            </a:r>
            <a:r>
              <a:rPr lang="bg-BG" sz="2900" b="1">
                <a:solidFill>
                  <a:srgbClr val="056839"/>
                </a:solidFill>
                <a:latin typeface="Calibri"/>
                <a:ea typeface="Calibri"/>
                <a:cs typeface="Calibri"/>
                <a:sym typeface="Calibri"/>
              </a:rPr>
              <a:t>plastjäätmete käitlemine.</a:t>
            </a:r>
            <a:endParaRPr sz="2900">
              <a:solidFill>
                <a:srgbClr val="056839"/>
              </a:solidFill>
              <a:latin typeface="Calibri"/>
              <a:ea typeface="Calibri"/>
              <a:cs typeface="Calibri"/>
              <a:sym typeface="Calibri"/>
            </a:endParaRPr>
          </a:p>
          <a:p>
            <a:pPr marL="749300" marR="0" lvl="0" indent="-565150" algn="l" rtl="0">
              <a:lnSpc>
                <a:spcPct val="250000"/>
              </a:lnSpc>
              <a:spcBef>
                <a:spcPts val="0"/>
              </a:spcBef>
              <a:spcAft>
                <a:spcPts val="0"/>
              </a:spcAft>
              <a:buClr>
                <a:srgbClr val="056839"/>
              </a:buClr>
              <a:buSzPts val="2900"/>
              <a:buFont typeface="Calibri"/>
              <a:buChar char="●"/>
            </a:pPr>
            <a:r>
              <a:rPr lang="bg-BG" sz="2900">
                <a:solidFill>
                  <a:srgbClr val="056839"/>
                </a:solidFill>
                <a:latin typeface="Calibri"/>
                <a:ea typeface="Calibri"/>
                <a:cs typeface="Calibri"/>
                <a:sym typeface="Calibri"/>
              </a:rPr>
              <a:t>Tutvuge </a:t>
            </a:r>
            <a:r>
              <a:rPr lang="bg-BG" sz="2900" b="1">
                <a:solidFill>
                  <a:srgbClr val="056839"/>
                </a:solidFill>
                <a:latin typeface="Calibri"/>
                <a:ea typeface="Calibri"/>
                <a:cs typeface="Calibri"/>
                <a:sym typeface="Calibri"/>
              </a:rPr>
              <a:t>erinevate </a:t>
            </a:r>
            <a:r>
              <a:rPr lang="bg-BG" sz="2900">
                <a:solidFill>
                  <a:srgbClr val="056839"/>
                </a:solidFill>
                <a:latin typeface="Calibri"/>
                <a:ea typeface="Calibri"/>
                <a:cs typeface="Calibri"/>
                <a:sym typeface="Calibri"/>
              </a:rPr>
              <a:t>plastijäätmete käitlemise </a:t>
            </a:r>
            <a:r>
              <a:rPr lang="bg-BG" sz="2900" b="1">
                <a:solidFill>
                  <a:srgbClr val="056839"/>
                </a:solidFill>
                <a:latin typeface="Calibri"/>
                <a:ea typeface="Calibri"/>
                <a:cs typeface="Calibri"/>
                <a:sym typeface="Calibri"/>
              </a:rPr>
              <a:t>meetoditega.</a:t>
            </a:r>
            <a:endParaRPr sz="2900">
              <a:solidFill>
                <a:srgbClr val="056839"/>
              </a:solidFill>
              <a:latin typeface="Calibri"/>
              <a:ea typeface="Calibri"/>
              <a:cs typeface="Calibri"/>
              <a:sym typeface="Calibri"/>
            </a:endParaRPr>
          </a:p>
          <a:p>
            <a:pPr marL="749300" marR="0" lvl="0" indent="-565150" algn="l" rtl="0">
              <a:lnSpc>
                <a:spcPct val="250000"/>
              </a:lnSpc>
              <a:spcBef>
                <a:spcPts val="0"/>
              </a:spcBef>
              <a:spcAft>
                <a:spcPts val="0"/>
              </a:spcAft>
              <a:buClr>
                <a:srgbClr val="056839"/>
              </a:buClr>
              <a:buSzPts val="2900"/>
              <a:buFont typeface="Calibri"/>
              <a:buChar char="●"/>
            </a:pPr>
            <a:r>
              <a:rPr lang="bg-BG" sz="2900">
                <a:solidFill>
                  <a:srgbClr val="056839"/>
                </a:solidFill>
                <a:latin typeface="Calibri"/>
                <a:ea typeface="Calibri"/>
                <a:cs typeface="Calibri"/>
                <a:sym typeface="Calibri"/>
              </a:rPr>
              <a:t>Mõista, milline on plastide koht </a:t>
            </a:r>
            <a:r>
              <a:rPr lang="bg-BG" sz="2900" b="1">
                <a:solidFill>
                  <a:srgbClr val="056839"/>
                </a:solidFill>
                <a:latin typeface="Calibri"/>
                <a:ea typeface="Calibri"/>
                <a:cs typeface="Calibri"/>
                <a:sym typeface="Calibri"/>
              </a:rPr>
              <a:t>Euroopa ringmajanduses</a:t>
            </a:r>
            <a:r>
              <a:rPr lang="bg-BG" sz="2900">
                <a:solidFill>
                  <a:srgbClr val="056839"/>
                </a:solidFill>
                <a:latin typeface="Calibri"/>
                <a:ea typeface="Calibri"/>
                <a:cs typeface="Calibri"/>
                <a:sym typeface="Calibri"/>
              </a:rPr>
              <a:t>.</a:t>
            </a:r>
            <a:endParaRPr sz="2900">
              <a:solidFill>
                <a:srgbClr val="056839"/>
              </a:solidFill>
              <a:latin typeface="Calibri"/>
              <a:ea typeface="Calibri"/>
              <a:cs typeface="Calibri"/>
              <a:sym typeface="Calibri"/>
            </a:endParaRPr>
          </a:p>
          <a:p>
            <a:pPr marL="749300" lvl="0" indent="-565150" algn="l" rtl="0">
              <a:lnSpc>
                <a:spcPct val="107916"/>
              </a:lnSpc>
              <a:spcBef>
                <a:spcPts val="0"/>
              </a:spcBef>
              <a:spcAft>
                <a:spcPts val="0"/>
              </a:spcAft>
              <a:buClr>
                <a:srgbClr val="056839"/>
              </a:buClr>
              <a:buSzPts val="2900"/>
              <a:buFont typeface="Calibri"/>
              <a:buChar char="●"/>
            </a:pPr>
            <a:r>
              <a:rPr lang="bg-BG" sz="2900">
                <a:solidFill>
                  <a:srgbClr val="056839"/>
                </a:solidFill>
                <a:latin typeface="Calibri"/>
                <a:ea typeface="Calibri"/>
                <a:cs typeface="Calibri"/>
                <a:sym typeface="Calibri"/>
              </a:rPr>
              <a:t>Analüüsige, kuidas plastikut </a:t>
            </a:r>
            <a:r>
              <a:rPr lang="bg-BG" sz="2900">
                <a:solidFill>
                  <a:srgbClr val="056839"/>
                </a:solidFill>
                <a:latin typeface="Calibri"/>
                <a:ea typeface="Calibri"/>
                <a:cs typeface="Calibri"/>
                <a:sym typeface="Calibri"/>
              </a:rPr>
              <a:t>kohalikus kontekstis </a:t>
            </a:r>
            <a:r>
              <a:rPr lang="bg-BG" sz="2900" b="1">
                <a:solidFill>
                  <a:srgbClr val="056839"/>
                </a:solidFill>
                <a:latin typeface="Calibri"/>
                <a:ea typeface="Calibri"/>
                <a:cs typeface="Calibri"/>
                <a:sym typeface="Calibri"/>
              </a:rPr>
              <a:t>ringlusse võetakse.</a:t>
            </a:r>
            <a:endParaRPr sz="2900">
              <a:solidFill>
                <a:srgbClr val="056839"/>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87" name="Shape 387"/>
        <p:cNvGrpSpPr/>
        <p:nvPr/>
      </p:nvGrpSpPr>
      <p:grpSpPr>
        <a:xfrm>
          <a:off x="0" y="0"/>
          <a:ext cx="0" cy="0"/>
          <a:chOff x="0" y="0"/>
          <a:chExt cx="0" cy="0"/>
        </a:xfrm>
      </p:grpSpPr>
      <p:sp>
        <p:nvSpPr>
          <p:cNvPr id="388" name="Google Shape;388;p21"/>
          <p:cNvSpPr/>
          <p:nvPr/>
        </p:nvSpPr>
        <p:spPr>
          <a:xfrm>
            <a:off x="0" y="0"/>
            <a:ext cx="20574000" cy="10287000"/>
          </a:xfrm>
          <a:prstGeom prst="rect">
            <a:avLst/>
          </a:prstGeom>
          <a:gradFill>
            <a:gsLst>
              <a:gs pos="0">
                <a:srgbClr val="F5F7FC"/>
              </a:gs>
              <a:gs pos="100000">
                <a:srgbClr val="25AAE1">
                  <a:alpha val="4705"/>
                </a:srgbClr>
              </a:gs>
            </a:gsLst>
            <a:lin ang="21593863" scaled="0"/>
          </a:gradFill>
          <a:ln>
            <a:noFill/>
          </a:ln>
        </p:spPr>
        <p:txBody>
          <a:bodyPr spcFirstLastPara="1" wrap="square" lIns="148575" tIns="74275" rIns="148575" bIns="74275" anchor="ctr" anchorCtr="0">
            <a:noAutofit/>
          </a:bodyPr>
          <a:lstStyle/>
          <a:p>
            <a:pPr marL="0" marR="0" lvl="0" indent="0" algn="ctr" rtl="0">
              <a:spcBef>
                <a:spcPts val="0"/>
              </a:spcBef>
              <a:spcAft>
                <a:spcPts val="0"/>
              </a:spcAft>
              <a:buNone/>
            </a:pPr>
            <a:r>
              <a:t/>
            </a:r>
            <a:endParaRPr sz="2900">
              <a:solidFill>
                <a:schemeClr val="lt1"/>
              </a:solidFill>
              <a:latin typeface="Calibri"/>
              <a:ea typeface="Calibri"/>
              <a:cs typeface="Calibri"/>
              <a:sym typeface="Calibri"/>
            </a:endParaRPr>
          </a:p>
        </p:txBody>
      </p:sp>
      <p:sp>
        <p:nvSpPr>
          <p:cNvPr id="389" name="Google Shape;389;p21"/>
          <p:cNvSpPr txBox="1"/>
          <p:nvPr/>
        </p:nvSpPr>
        <p:spPr>
          <a:xfrm>
            <a:off x="874879" y="684674"/>
            <a:ext cx="16398900" cy="1504500"/>
          </a:xfrm>
          <a:prstGeom prst="rect">
            <a:avLst/>
          </a:prstGeom>
          <a:noFill/>
          <a:ln>
            <a:noFill/>
          </a:ln>
        </p:spPr>
        <p:txBody>
          <a:bodyPr spcFirstLastPara="1" wrap="square" lIns="148575" tIns="74275" rIns="148575" bIns="74275" anchor="t" anchorCtr="0">
            <a:spAutoFit/>
          </a:bodyPr>
          <a:lstStyle/>
          <a:p>
            <a:pPr marL="0" marR="0" lvl="0" indent="0" algn="l" rtl="0">
              <a:spcBef>
                <a:spcPts val="0"/>
              </a:spcBef>
              <a:spcAft>
                <a:spcPts val="0"/>
              </a:spcAft>
              <a:buNone/>
            </a:pPr>
            <a:r>
              <a:rPr lang="bg-BG" sz="5900" b="1">
                <a:solidFill>
                  <a:srgbClr val="056839"/>
                </a:solidFill>
                <a:latin typeface="Calibri"/>
                <a:ea typeface="Calibri"/>
                <a:cs typeface="Calibri"/>
                <a:sym typeface="Calibri"/>
              </a:rPr>
              <a:t>Küsimused mõtisklemiseks</a:t>
            </a:r>
            <a:endParaRPr sz="2900" b="1">
              <a:solidFill>
                <a:schemeClr val="dk1"/>
              </a:solidFill>
              <a:latin typeface="Calibri"/>
              <a:ea typeface="Calibri"/>
              <a:cs typeface="Calibri"/>
              <a:sym typeface="Calibri"/>
            </a:endParaRPr>
          </a:p>
          <a:p>
            <a:pPr marL="0" marR="0" lvl="0" indent="0" algn="l" rtl="0">
              <a:spcBef>
                <a:spcPts val="0"/>
              </a:spcBef>
              <a:spcAft>
                <a:spcPts val="0"/>
              </a:spcAft>
              <a:buNone/>
            </a:pPr>
            <a:r>
              <a:t/>
            </a:r>
            <a:endParaRPr sz="2900">
              <a:solidFill>
                <a:schemeClr val="dk1"/>
              </a:solidFill>
              <a:latin typeface="Calibri"/>
              <a:ea typeface="Calibri"/>
              <a:cs typeface="Calibri"/>
              <a:sym typeface="Calibri"/>
            </a:endParaRPr>
          </a:p>
        </p:txBody>
      </p:sp>
      <p:sp>
        <p:nvSpPr>
          <p:cNvPr id="390" name="Google Shape;390;p21"/>
          <p:cNvSpPr txBox="1"/>
          <p:nvPr/>
        </p:nvSpPr>
        <p:spPr>
          <a:xfrm>
            <a:off x="2557828" y="2647463"/>
            <a:ext cx="17019600" cy="5952900"/>
          </a:xfrm>
          <a:prstGeom prst="rect">
            <a:avLst/>
          </a:prstGeom>
          <a:noFill/>
          <a:ln>
            <a:noFill/>
          </a:ln>
        </p:spPr>
        <p:txBody>
          <a:bodyPr spcFirstLastPara="1" wrap="square" lIns="148575" tIns="74275" rIns="148575" bIns="74275" anchor="t" anchorCtr="0">
            <a:spAutoFit/>
          </a:bodyPr>
          <a:lstStyle/>
          <a:p>
            <a:pPr marL="0" marR="0" lvl="0" indent="0" algn="just" rtl="0">
              <a:lnSpc>
                <a:spcPct val="150000"/>
              </a:lnSpc>
              <a:spcBef>
                <a:spcPts val="0"/>
              </a:spcBef>
              <a:spcAft>
                <a:spcPts val="0"/>
              </a:spcAft>
              <a:buNone/>
            </a:pPr>
            <a:r>
              <a:rPr lang="bg-BG" sz="2900">
                <a:solidFill>
                  <a:srgbClr val="056839"/>
                </a:solidFill>
                <a:latin typeface="Calibri"/>
                <a:ea typeface="Calibri"/>
                <a:cs typeface="Calibri"/>
                <a:sym typeface="Calibri"/>
              </a:rPr>
              <a:t>1. Õpilastel palutakse tutvuda Euroopa Keskkonnakomisjoni EEA aruande nr 18/2020, mis räägib plastide ajaloost ja nende mõjust keskkonnale ja kliimale ning uurib nende kohta Euroopa ringmajanduses. Klassis toimub arutelu või muu praktiline tegevus sõltuvalt sellest, mida õpetaja peab sobivaks.</a:t>
            </a:r>
            <a:endParaRPr sz="2300">
              <a:solidFill>
                <a:srgbClr val="056839"/>
              </a:solidFill>
            </a:endParaRPr>
          </a:p>
          <a:p>
            <a:pPr marL="0" marR="0" lvl="0" indent="0" algn="just" rtl="0">
              <a:lnSpc>
                <a:spcPct val="150000"/>
              </a:lnSpc>
              <a:spcBef>
                <a:spcPts val="0"/>
              </a:spcBef>
              <a:spcAft>
                <a:spcPts val="0"/>
              </a:spcAft>
              <a:buNone/>
            </a:pPr>
            <a:r>
              <a:rPr lang="bg-BG" sz="2900" u="sng">
                <a:solidFill>
                  <a:srgbClr val="345A99"/>
                </a:solidFill>
                <a:latin typeface="Calibri"/>
                <a:ea typeface="Calibri"/>
                <a:cs typeface="Calibri"/>
                <a:sym typeface="Calibri"/>
                <a:hlinkClick r:id="rId3">
                  <a:extLst>
                    <a:ext uri="{A12FA001-AC4F-418D-AE19-62706E023703}">
                      <ahyp:hlinkClr val="tx"/>
                    </a:ext>
                  </a:extLst>
                </a:hlinkClick>
              </a:rPr>
              <a:t> https://www.eea.europa.eu/publications/plastics-the-circular-economy-and/  </a:t>
            </a:r>
            <a:endParaRPr sz="2900" u="sng">
              <a:solidFill>
                <a:schemeClr val="dk1"/>
              </a:solidFill>
              <a:latin typeface="Calibri"/>
              <a:ea typeface="Calibri"/>
              <a:cs typeface="Calibri"/>
              <a:sym typeface="Calibri"/>
            </a:endParaRPr>
          </a:p>
          <a:p>
            <a:pPr marL="0" marR="0" lvl="0" indent="0" algn="just" rtl="0">
              <a:lnSpc>
                <a:spcPct val="150000"/>
              </a:lnSpc>
              <a:spcBef>
                <a:spcPts val="0"/>
              </a:spcBef>
              <a:spcAft>
                <a:spcPts val="0"/>
              </a:spcAft>
              <a:buNone/>
            </a:pPr>
            <a:r>
              <a:t/>
            </a:r>
            <a:endParaRPr sz="2900">
              <a:solidFill>
                <a:schemeClr val="dk1"/>
              </a:solidFill>
              <a:latin typeface="Calibri"/>
              <a:ea typeface="Calibri"/>
              <a:cs typeface="Calibri"/>
              <a:sym typeface="Calibri"/>
            </a:endParaRPr>
          </a:p>
          <a:p>
            <a:pPr marL="0" marR="0" lvl="0" indent="0" algn="just" rtl="0">
              <a:lnSpc>
                <a:spcPct val="150000"/>
              </a:lnSpc>
              <a:spcBef>
                <a:spcPts val="0"/>
              </a:spcBef>
              <a:spcAft>
                <a:spcPts val="0"/>
              </a:spcAft>
              <a:buNone/>
            </a:pPr>
            <a:r>
              <a:rPr lang="bg-BG" sz="2900">
                <a:solidFill>
                  <a:srgbClr val="056839"/>
                </a:solidFill>
                <a:latin typeface="Calibri"/>
                <a:ea typeface="Calibri"/>
                <a:cs typeface="Calibri"/>
                <a:sym typeface="Calibri"/>
              </a:rPr>
              <a:t>2. Õpilased uurivad oma piirkonna/riigi tööstusharusid, et leida häid tavasid plastide taaskasutamiseks, plastide ringlussevõtuks või nende kasutamiseks energia, kütuse, määrdeainete jne saamiseks. Õpilased esitlevad uurimistulemusi.</a:t>
            </a:r>
            <a:endParaRPr sz="2900" b="1">
              <a:solidFill>
                <a:srgbClr val="056839"/>
              </a:solidFill>
              <a:latin typeface="Calibri"/>
              <a:ea typeface="Calibri"/>
              <a:cs typeface="Calibri"/>
              <a:sym typeface="Calibri"/>
            </a:endParaRPr>
          </a:p>
        </p:txBody>
      </p:sp>
      <p:sp>
        <p:nvSpPr>
          <p:cNvPr id="391" name="Google Shape;391;p21"/>
          <p:cNvSpPr/>
          <p:nvPr/>
        </p:nvSpPr>
        <p:spPr>
          <a:xfrm>
            <a:off x="0" y="445"/>
            <a:ext cx="20330100" cy="225900"/>
          </a:xfrm>
          <a:prstGeom prst="rect">
            <a:avLst/>
          </a:prstGeom>
          <a:solidFill>
            <a:srgbClr val="68C28C"/>
          </a:solidFill>
          <a:ln w="12700" cap="flat" cmpd="sng">
            <a:solidFill>
              <a:srgbClr val="68C28C"/>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spcBef>
                <a:spcPts val="0"/>
              </a:spcBef>
              <a:spcAft>
                <a:spcPts val="0"/>
              </a:spcAft>
              <a:buNone/>
            </a:pPr>
            <a:r>
              <a:t/>
            </a:r>
            <a:endParaRPr sz="2900">
              <a:solidFill>
                <a:schemeClr val="lt1"/>
              </a:solidFill>
              <a:latin typeface="Calibri"/>
              <a:ea typeface="Calibri"/>
              <a:cs typeface="Calibri"/>
              <a:sym typeface="Calibri"/>
            </a:endParaRPr>
          </a:p>
        </p:txBody>
      </p:sp>
      <p:sp>
        <p:nvSpPr>
          <p:cNvPr id="392" name="Google Shape;392;p21"/>
          <p:cNvSpPr/>
          <p:nvPr/>
        </p:nvSpPr>
        <p:spPr>
          <a:xfrm rot="-5400000">
            <a:off x="15308685" y="5021698"/>
            <a:ext cx="10286700" cy="243900"/>
          </a:xfrm>
          <a:prstGeom prst="rect">
            <a:avLst/>
          </a:prstGeom>
          <a:solidFill>
            <a:srgbClr val="25AAE1"/>
          </a:solidFill>
          <a:ln>
            <a:noFill/>
          </a:ln>
        </p:spPr>
        <p:txBody>
          <a:bodyPr spcFirstLastPara="1" wrap="square" lIns="148575" tIns="74275" rIns="148575" bIns="74275" anchor="ctr" anchorCtr="0">
            <a:noAutofit/>
          </a:bodyPr>
          <a:lstStyle/>
          <a:p>
            <a:pPr marL="0" marR="0" lvl="0" indent="0" algn="ctr" rtl="0">
              <a:spcBef>
                <a:spcPts val="0"/>
              </a:spcBef>
              <a:spcAft>
                <a:spcPts val="0"/>
              </a:spcAft>
              <a:buNone/>
            </a:pPr>
            <a:r>
              <a:t/>
            </a:r>
            <a:endParaRPr sz="2900">
              <a:solidFill>
                <a:schemeClr val="lt1"/>
              </a:solidFill>
              <a:latin typeface="Calibri"/>
              <a:ea typeface="Calibri"/>
              <a:cs typeface="Calibri"/>
              <a:sym typeface="Calibri"/>
            </a:endParaRPr>
          </a:p>
        </p:txBody>
      </p:sp>
      <p:sp>
        <p:nvSpPr>
          <p:cNvPr id="393" name="Google Shape;393;p21"/>
          <p:cNvSpPr/>
          <p:nvPr/>
        </p:nvSpPr>
        <p:spPr>
          <a:xfrm>
            <a:off x="1034414" y="1758444"/>
            <a:ext cx="6281700" cy="105300"/>
          </a:xfrm>
          <a:prstGeom prst="rect">
            <a:avLst/>
          </a:prstGeom>
          <a:solidFill>
            <a:srgbClr val="F8B241"/>
          </a:solidFill>
          <a:ln w="12700" cap="flat" cmpd="sng">
            <a:solidFill>
              <a:srgbClr val="F8B241"/>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spcBef>
                <a:spcPts val="0"/>
              </a:spcBef>
              <a:spcAft>
                <a:spcPts val="0"/>
              </a:spcAft>
              <a:buNone/>
            </a:pPr>
            <a:r>
              <a:t/>
            </a:r>
            <a:endParaRPr sz="2900">
              <a:solidFill>
                <a:schemeClr val="lt1"/>
              </a:solidFill>
              <a:latin typeface="Calibri"/>
              <a:ea typeface="Calibri"/>
              <a:cs typeface="Calibri"/>
              <a:sym typeface="Calibri"/>
            </a:endParaRPr>
          </a:p>
        </p:txBody>
      </p:sp>
      <p:pic>
        <p:nvPicPr>
          <p:cNvPr id="394" name="Google Shape;394;p21" descr="Logo&#10;&#10;Description automatically generated"/>
          <p:cNvPicPr preferRelativeResize="0"/>
          <p:nvPr/>
        </p:nvPicPr>
        <p:blipFill rotWithShape="1">
          <a:blip r:embed="rId4">
            <a:alphaModFix/>
          </a:blip>
          <a:srcRect l="0" t="0" r="0" b="0"/>
          <a:stretch/>
        </p:blipFill>
        <p:spPr>
          <a:xfrm>
            <a:off x="279021" y="9106292"/>
            <a:ext cx="2025614" cy="996885"/>
          </a:xfrm>
          <a:prstGeom prst="rect">
            <a:avLst/>
          </a:prstGeom>
          <a:noFill/>
          <a:ln>
            <a:noFill/>
          </a:ln>
        </p:spPr>
      </p:pic>
      <p:pic>
        <p:nvPicPr>
          <p:cNvPr id="395" name="Google Shape;395;p21" descr="Graphical user interface, text&#10;&#10;Description automatically generated"/>
          <p:cNvPicPr preferRelativeResize="0"/>
          <p:nvPr/>
        </p:nvPicPr>
        <p:blipFill rotWithShape="1">
          <a:blip r:embed="rId5">
            <a:alphaModFix/>
          </a:blip>
          <a:srcRect l="0" t="0" r="0" b="0"/>
          <a:stretch/>
        </p:blipFill>
        <p:spPr>
          <a:xfrm>
            <a:off x="3131911" y="9240848"/>
            <a:ext cx="3468962" cy="727772"/>
          </a:xfrm>
          <a:prstGeom prst="rect">
            <a:avLst/>
          </a:prstGeom>
          <a:noFill/>
          <a:ln>
            <a:noFill/>
          </a:ln>
        </p:spPr>
      </p:pic>
      <p:pic>
        <p:nvPicPr>
          <p:cNvPr id="396" name="Google Shape;396;p21"/>
          <p:cNvPicPr preferRelativeResize="0"/>
          <p:nvPr/>
        </p:nvPicPr>
        <p:blipFill>
          <a:blip r:embed="rId6">
            <a:alphaModFix/>
          </a:blip>
          <a:stretch>
            <a:fillRect/>
          </a:stretch>
        </p:blipFill>
        <p:spPr>
          <a:xfrm>
            <a:off x="677250" y="3112550"/>
            <a:ext cx="1488996" cy="2495075"/>
          </a:xfrm>
          <a:prstGeom prst="rect">
            <a:avLst/>
          </a:prstGeom>
          <a:noFill/>
          <a:ln>
            <a:noFill/>
          </a:ln>
        </p:spPr>
      </p:pic>
      <p:pic>
        <p:nvPicPr>
          <p:cNvPr id="397" name="Google Shape;397;p21"/>
          <p:cNvPicPr preferRelativeResize="0"/>
          <p:nvPr/>
        </p:nvPicPr>
        <p:blipFill>
          <a:blip r:embed="rId6">
            <a:alphaModFix/>
          </a:blip>
          <a:stretch>
            <a:fillRect/>
          </a:stretch>
        </p:blipFill>
        <p:spPr>
          <a:xfrm>
            <a:off x="907329" y="6856425"/>
            <a:ext cx="897839" cy="15045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02" name="Shape 402"/>
        <p:cNvGrpSpPr/>
        <p:nvPr/>
      </p:nvGrpSpPr>
      <p:grpSpPr>
        <a:xfrm>
          <a:off x="0" y="0"/>
          <a:ext cx="0" cy="0"/>
          <a:chOff x="0" y="0"/>
          <a:chExt cx="0" cy="0"/>
        </a:xfrm>
      </p:grpSpPr>
      <p:sp>
        <p:nvSpPr>
          <p:cNvPr id="403" name="Google Shape;403;p22"/>
          <p:cNvSpPr/>
          <p:nvPr/>
        </p:nvSpPr>
        <p:spPr>
          <a:xfrm>
            <a:off x="0" y="0"/>
            <a:ext cx="20574000" cy="10287000"/>
          </a:xfrm>
          <a:prstGeom prst="rect">
            <a:avLst/>
          </a:prstGeom>
          <a:gradFill>
            <a:gsLst>
              <a:gs pos="0">
                <a:srgbClr val="F5F7FC"/>
              </a:gs>
              <a:gs pos="100000">
                <a:srgbClr val="25AAE1">
                  <a:alpha val="4705"/>
                </a:srgbClr>
              </a:gs>
            </a:gsLst>
            <a:lin ang="21593863" scaled="0"/>
          </a:gradFill>
          <a:ln>
            <a:noFill/>
          </a:ln>
        </p:spPr>
        <p:txBody>
          <a:bodyPr spcFirstLastPara="1" wrap="square" lIns="148575" tIns="74275" rIns="148575" bIns="74275" anchor="ctr" anchorCtr="0">
            <a:noAutofit/>
          </a:bodyPr>
          <a:lstStyle/>
          <a:p>
            <a:pPr marL="0" marR="0" lvl="0" indent="0" algn="ctr" rtl="0">
              <a:spcBef>
                <a:spcPts val="0"/>
              </a:spcBef>
              <a:spcAft>
                <a:spcPts val="0"/>
              </a:spcAft>
              <a:buNone/>
            </a:pPr>
            <a:r>
              <a:t/>
            </a:r>
            <a:endParaRPr sz="2900">
              <a:solidFill>
                <a:schemeClr val="lt1"/>
              </a:solidFill>
              <a:latin typeface="Calibri"/>
              <a:ea typeface="Calibri"/>
              <a:cs typeface="Calibri"/>
              <a:sym typeface="Calibri"/>
            </a:endParaRPr>
          </a:p>
        </p:txBody>
      </p:sp>
      <p:pic>
        <p:nvPicPr>
          <p:cNvPr id="404" name="Google Shape;404;p22" descr="Graphical user interface, text&#10;&#10;Description automatically generated"/>
          <p:cNvPicPr preferRelativeResize="0"/>
          <p:nvPr/>
        </p:nvPicPr>
        <p:blipFill rotWithShape="1">
          <a:blip r:embed="rId3">
            <a:alphaModFix/>
          </a:blip>
          <a:srcRect l="0" t="0" r="0" b="0"/>
          <a:stretch/>
        </p:blipFill>
        <p:spPr>
          <a:xfrm>
            <a:off x="159219" y="9117932"/>
            <a:ext cx="5165965" cy="1083795"/>
          </a:xfrm>
          <a:prstGeom prst="rect">
            <a:avLst/>
          </a:prstGeom>
          <a:noFill/>
          <a:ln>
            <a:noFill/>
          </a:ln>
        </p:spPr>
      </p:pic>
      <p:pic>
        <p:nvPicPr>
          <p:cNvPr id="405" name="Google Shape;405;p22" descr="Logo&#10;&#10;Description automatically generated"/>
          <p:cNvPicPr preferRelativeResize="0"/>
          <p:nvPr/>
        </p:nvPicPr>
        <p:blipFill rotWithShape="1">
          <a:blip r:embed="rId4">
            <a:alphaModFix/>
          </a:blip>
          <a:srcRect l="0" t="0" r="0" b="0"/>
          <a:stretch/>
        </p:blipFill>
        <p:spPr>
          <a:xfrm>
            <a:off x="15232290" y="8150586"/>
            <a:ext cx="3931187" cy="1934692"/>
          </a:xfrm>
          <a:prstGeom prst="rect">
            <a:avLst/>
          </a:prstGeom>
          <a:noFill/>
          <a:ln>
            <a:noFill/>
          </a:ln>
        </p:spPr>
      </p:pic>
      <p:sp>
        <p:nvSpPr>
          <p:cNvPr id="406" name="Google Shape;406;p22"/>
          <p:cNvSpPr/>
          <p:nvPr/>
        </p:nvSpPr>
        <p:spPr>
          <a:xfrm>
            <a:off x="0" y="485267"/>
            <a:ext cx="5970900" cy="178800"/>
          </a:xfrm>
          <a:prstGeom prst="rect">
            <a:avLst/>
          </a:prstGeom>
          <a:solidFill>
            <a:srgbClr val="68C28C"/>
          </a:solidFill>
          <a:ln w="12700" cap="flat" cmpd="sng">
            <a:solidFill>
              <a:srgbClr val="68C28C"/>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spcBef>
                <a:spcPts val="0"/>
              </a:spcBef>
              <a:spcAft>
                <a:spcPts val="0"/>
              </a:spcAft>
              <a:buNone/>
            </a:pPr>
            <a:r>
              <a:t/>
            </a:r>
            <a:endParaRPr sz="2900">
              <a:solidFill>
                <a:schemeClr val="lt1"/>
              </a:solidFill>
              <a:latin typeface="Calibri"/>
              <a:ea typeface="Calibri"/>
              <a:cs typeface="Calibri"/>
              <a:sym typeface="Calibri"/>
            </a:endParaRPr>
          </a:p>
        </p:txBody>
      </p:sp>
      <p:sp>
        <p:nvSpPr>
          <p:cNvPr id="407" name="Google Shape;407;p22"/>
          <p:cNvSpPr/>
          <p:nvPr/>
        </p:nvSpPr>
        <p:spPr>
          <a:xfrm>
            <a:off x="6926955" y="485267"/>
            <a:ext cx="6720000" cy="178800"/>
          </a:xfrm>
          <a:prstGeom prst="rect">
            <a:avLst/>
          </a:prstGeom>
          <a:solidFill>
            <a:srgbClr val="25AAE1"/>
          </a:solidFill>
          <a:ln>
            <a:noFill/>
          </a:ln>
        </p:spPr>
        <p:txBody>
          <a:bodyPr spcFirstLastPara="1" wrap="square" lIns="148575" tIns="74275" rIns="148575" bIns="74275" anchor="ctr" anchorCtr="0">
            <a:noAutofit/>
          </a:bodyPr>
          <a:lstStyle/>
          <a:p>
            <a:pPr marL="0" marR="0" lvl="0" indent="0" algn="ctr" rtl="0">
              <a:spcBef>
                <a:spcPts val="0"/>
              </a:spcBef>
              <a:spcAft>
                <a:spcPts val="0"/>
              </a:spcAft>
              <a:buNone/>
            </a:pPr>
            <a:r>
              <a:t/>
            </a:r>
            <a:endParaRPr sz="2900">
              <a:solidFill>
                <a:schemeClr val="lt1"/>
              </a:solidFill>
              <a:latin typeface="Calibri"/>
              <a:ea typeface="Calibri"/>
              <a:cs typeface="Calibri"/>
              <a:sym typeface="Calibri"/>
            </a:endParaRPr>
          </a:p>
        </p:txBody>
      </p:sp>
      <p:sp>
        <p:nvSpPr>
          <p:cNvPr id="408" name="Google Shape;408;p22"/>
          <p:cNvSpPr/>
          <p:nvPr/>
        </p:nvSpPr>
        <p:spPr>
          <a:xfrm>
            <a:off x="14603073" y="485267"/>
            <a:ext cx="5970900" cy="178800"/>
          </a:xfrm>
          <a:prstGeom prst="rect">
            <a:avLst/>
          </a:prstGeom>
          <a:solidFill>
            <a:srgbClr val="F8B241"/>
          </a:solidFill>
          <a:ln w="12700" cap="flat" cmpd="sng">
            <a:solidFill>
              <a:srgbClr val="F8B241"/>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spcBef>
                <a:spcPts val="0"/>
              </a:spcBef>
              <a:spcAft>
                <a:spcPts val="0"/>
              </a:spcAft>
              <a:buNone/>
            </a:pPr>
            <a:r>
              <a:t/>
            </a:r>
            <a:endParaRPr sz="2900">
              <a:solidFill>
                <a:schemeClr val="lt1"/>
              </a:solidFill>
              <a:latin typeface="Calibri"/>
              <a:ea typeface="Calibri"/>
              <a:cs typeface="Calibri"/>
              <a:sym typeface="Calibri"/>
            </a:endParaRPr>
          </a:p>
        </p:txBody>
      </p:sp>
      <p:sp>
        <p:nvSpPr>
          <p:cNvPr id="409" name="Google Shape;409;p22"/>
          <p:cNvSpPr/>
          <p:nvPr/>
        </p:nvSpPr>
        <p:spPr>
          <a:xfrm>
            <a:off x="0" y="8877531"/>
            <a:ext cx="14763600" cy="95700"/>
          </a:xfrm>
          <a:prstGeom prst="rect">
            <a:avLst/>
          </a:prstGeom>
          <a:solidFill>
            <a:srgbClr val="68C28C"/>
          </a:solidFill>
          <a:ln w="12700" cap="flat" cmpd="sng">
            <a:solidFill>
              <a:srgbClr val="68C28C"/>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spcBef>
                <a:spcPts val="0"/>
              </a:spcBef>
              <a:spcAft>
                <a:spcPts val="0"/>
              </a:spcAft>
              <a:buNone/>
            </a:pPr>
            <a:r>
              <a:t/>
            </a:r>
            <a:endParaRPr sz="2900">
              <a:solidFill>
                <a:schemeClr val="lt1"/>
              </a:solidFill>
              <a:latin typeface="Calibri"/>
              <a:ea typeface="Calibri"/>
              <a:cs typeface="Calibri"/>
              <a:sym typeface="Calibri"/>
            </a:endParaRPr>
          </a:p>
        </p:txBody>
      </p:sp>
      <p:sp>
        <p:nvSpPr>
          <p:cNvPr id="410" name="Google Shape;410;p22"/>
          <p:cNvSpPr txBox="1"/>
          <p:nvPr/>
        </p:nvSpPr>
        <p:spPr>
          <a:xfrm>
            <a:off x="757259" y="839511"/>
            <a:ext cx="12889800" cy="2859000"/>
          </a:xfrm>
          <a:prstGeom prst="rect">
            <a:avLst/>
          </a:prstGeom>
          <a:noFill/>
          <a:ln>
            <a:noFill/>
          </a:ln>
        </p:spPr>
        <p:txBody>
          <a:bodyPr spcFirstLastPara="1" wrap="square" lIns="148575" tIns="74275" rIns="148575" bIns="74275" anchor="t" anchorCtr="0">
            <a:spAutoFit/>
          </a:bodyPr>
          <a:lstStyle/>
          <a:p>
            <a:pPr marL="0" marR="0" lvl="0" indent="0" algn="l" rtl="0">
              <a:spcBef>
                <a:spcPts val="0"/>
              </a:spcBef>
              <a:spcAft>
                <a:spcPts val="0"/>
              </a:spcAft>
              <a:buNone/>
            </a:pPr>
            <a:r>
              <a:rPr lang="bg-BG" sz="5900" b="1">
                <a:solidFill>
                  <a:srgbClr val="056839"/>
                </a:solidFill>
                <a:latin typeface="Calibri"/>
                <a:ea typeface="Calibri"/>
                <a:cs typeface="Calibri"/>
                <a:sym typeface="Calibri"/>
              </a:rPr>
              <a:t>Kokkuvõte</a:t>
            </a:r>
            <a:endParaRPr sz="5900" b="1">
              <a:solidFill>
                <a:srgbClr val="056839"/>
              </a:solidFill>
              <a:latin typeface="Calibri"/>
              <a:ea typeface="Calibri"/>
              <a:cs typeface="Calibri"/>
              <a:sym typeface="Calibri"/>
            </a:endParaRPr>
          </a:p>
          <a:p>
            <a:pPr marL="0" marR="0" lvl="0" indent="0" algn="l" rtl="0">
              <a:spcBef>
                <a:spcPts val="0"/>
              </a:spcBef>
              <a:spcAft>
                <a:spcPts val="0"/>
              </a:spcAft>
              <a:buNone/>
            </a:pPr>
            <a:r>
              <a:rPr lang="bg-BG" sz="5900" b="1">
                <a:solidFill>
                  <a:srgbClr val="056839"/>
                </a:solidFill>
                <a:latin typeface="Calibri"/>
                <a:ea typeface="Calibri"/>
                <a:cs typeface="Calibri"/>
                <a:sym typeface="Calibri"/>
              </a:rPr>
              <a:t> </a:t>
            </a:r>
            <a:endParaRPr sz="2300"/>
          </a:p>
          <a:p>
            <a:pPr marL="0" marR="0" lvl="0" indent="0" algn="l" rtl="0">
              <a:spcBef>
                <a:spcPts val="0"/>
              </a:spcBef>
              <a:spcAft>
                <a:spcPts val="0"/>
              </a:spcAft>
              <a:buNone/>
            </a:pPr>
            <a:r>
              <a:t/>
            </a:r>
            <a:endParaRPr sz="2900" b="1">
              <a:solidFill>
                <a:schemeClr val="dk1"/>
              </a:solidFill>
              <a:latin typeface="Calibri"/>
              <a:ea typeface="Calibri"/>
              <a:cs typeface="Calibri"/>
              <a:sym typeface="Calibri"/>
            </a:endParaRPr>
          </a:p>
          <a:p>
            <a:pPr marL="0" marR="0" lvl="0" indent="0" algn="l" rtl="0">
              <a:spcBef>
                <a:spcPts val="0"/>
              </a:spcBef>
              <a:spcAft>
                <a:spcPts val="0"/>
              </a:spcAft>
              <a:buNone/>
            </a:pPr>
            <a:r>
              <a:t/>
            </a:r>
            <a:endParaRPr sz="2900">
              <a:solidFill>
                <a:schemeClr val="dk1"/>
              </a:solidFill>
              <a:latin typeface="Calibri"/>
              <a:ea typeface="Calibri"/>
              <a:cs typeface="Calibri"/>
              <a:sym typeface="Calibri"/>
            </a:endParaRPr>
          </a:p>
        </p:txBody>
      </p:sp>
      <p:sp>
        <p:nvSpPr>
          <p:cNvPr id="411" name="Google Shape;411;p22"/>
          <p:cNvSpPr/>
          <p:nvPr/>
        </p:nvSpPr>
        <p:spPr>
          <a:xfrm>
            <a:off x="706187" y="3247357"/>
            <a:ext cx="9580800" cy="3047100"/>
          </a:xfrm>
          <a:prstGeom prst="rect">
            <a:avLst/>
          </a:prstGeom>
          <a:noFill/>
          <a:ln>
            <a:noFill/>
          </a:ln>
        </p:spPr>
        <p:txBody>
          <a:bodyPr spcFirstLastPara="1" wrap="square" lIns="148575" tIns="74275" rIns="148575" bIns="74275" anchor="t" anchorCtr="0">
            <a:spAutoFit/>
          </a:bodyPr>
          <a:lstStyle/>
          <a:p>
            <a:pPr marL="0" marR="0" lvl="0" indent="0" algn="just" rtl="0">
              <a:spcBef>
                <a:spcPts val="0"/>
              </a:spcBef>
              <a:spcAft>
                <a:spcPts val="0"/>
              </a:spcAft>
              <a:buNone/>
            </a:pPr>
            <a:r>
              <a:rPr lang="bg-BG" sz="2900" b="1">
                <a:solidFill>
                  <a:srgbClr val="056839"/>
                </a:solidFill>
                <a:latin typeface="Calibri"/>
                <a:ea typeface="Calibri"/>
                <a:cs typeface="Calibri"/>
                <a:sym typeface="Calibri"/>
              </a:rPr>
              <a:t>Plastid </a:t>
            </a:r>
            <a:r>
              <a:rPr lang="bg-BG" sz="2900">
                <a:solidFill>
                  <a:srgbClr val="056839"/>
                </a:solidFill>
                <a:latin typeface="Calibri"/>
                <a:ea typeface="Calibri"/>
                <a:cs typeface="Calibri"/>
                <a:sym typeface="Calibri"/>
              </a:rPr>
              <a:t>mängivad meie ühiskonnas olulist rolli ja nende kasutamisel tekkivad jäätmed on vältimatud. On saabunud aeg teha kiireid otsuseid </a:t>
            </a:r>
            <a:r>
              <a:rPr lang="bg-BG" sz="2900" b="1">
                <a:solidFill>
                  <a:srgbClr val="056839"/>
                </a:solidFill>
                <a:latin typeface="Calibri"/>
                <a:ea typeface="Calibri"/>
                <a:cs typeface="Calibri"/>
                <a:sym typeface="Calibri"/>
              </a:rPr>
              <a:t>plastijäätmete käitlemise kohta.</a:t>
            </a:r>
            <a:r>
              <a:rPr lang="bg-BG" sz="2900">
                <a:solidFill>
                  <a:srgbClr val="056839"/>
                </a:solidFill>
                <a:latin typeface="Calibri"/>
                <a:ea typeface="Calibri"/>
                <a:cs typeface="Calibri"/>
                <a:sym typeface="Calibri"/>
              </a:rPr>
              <a:t> Käesolevas õppetunnis käsitletud meetodid on vaid osaline lahendus. Vastutus nõuetekohase jäätmekäitluse eest lasub kõigil, alates kodumajapidamiste eraldi kogumisest kuni töötlemis- ja ringlussevõtumeetoditeni.</a:t>
            </a:r>
            <a:endParaRPr sz="2900">
              <a:solidFill>
                <a:srgbClr val="056839"/>
              </a:solidFill>
              <a:latin typeface="Calibri"/>
              <a:ea typeface="Calibri"/>
              <a:cs typeface="Calibri"/>
              <a:sym typeface="Calibri"/>
            </a:endParaRPr>
          </a:p>
        </p:txBody>
      </p:sp>
      <p:pic>
        <p:nvPicPr>
          <p:cNvPr id="412" name="Google Shape;412;p22"/>
          <p:cNvPicPr preferRelativeResize="0"/>
          <p:nvPr/>
        </p:nvPicPr>
        <p:blipFill>
          <a:blip r:embed="rId5">
            <a:alphaModFix/>
          </a:blip>
          <a:stretch>
            <a:fillRect/>
          </a:stretch>
        </p:blipFill>
        <p:spPr>
          <a:xfrm>
            <a:off x="10519031" y="1077580"/>
            <a:ext cx="8516286" cy="6387208"/>
          </a:xfrm>
          <a:prstGeom prst="rect">
            <a:avLst/>
          </a:prstGeom>
          <a:noFill/>
          <a:ln>
            <a:noFill/>
          </a:ln>
        </p:spPr>
      </p:pic>
      <p:sp>
        <p:nvSpPr>
          <p:cNvPr id="413" name="Google Shape;413;p22"/>
          <p:cNvSpPr txBox="1"/>
          <p:nvPr/>
        </p:nvSpPr>
        <p:spPr>
          <a:xfrm>
            <a:off x="10286984" y="7588000"/>
            <a:ext cx="9580800" cy="792600"/>
          </a:xfrm>
          <a:prstGeom prst="rect">
            <a:avLst/>
          </a:prstGeom>
          <a:noFill/>
          <a:ln>
            <a:noFill/>
          </a:ln>
        </p:spPr>
        <p:txBody>
          <a:bodyPr spcFirstLastPara="1" wrap="square" lIns="148575" tIns="148575" rIns="148575" bIns="148575" anchor="t" anchorCtr="0">
            <a:spAutoFit/>
          </a:bodyPr>
          <a:lstStyle/>
          <a:p>
            <a:pPr marL="0" lvl="0" indent="0" algn="l" rtl="0">
              <a:spcBef>
                <a:spcPts val="0"/>
              </a:spcBef>
              <a:spcAft>
                <a:spcPts val="0"/>
              </a:spcAft>
              <a:buNone/>
            </a:pPr>
            <a:r>
              <a:rPr lang="bg-BG" sz="1600" u="sng">
                <a:solidFill>
                  <a:schemeClr val="hlink"/>
                </a:solidFill>
                <a:latin typeface="Calibri"/>
                <a:ea typeface="Calibri"/>
                <a:cs typeface="Calibri"/>
                <a:sym typeface="Calibri"/>
                <a:hlinkClick r:id="rId6"/>
              </a:rPr>
              <a:t>https://c.pxhere.com/photos/96/98/pollution_drina_plastic_waste_natural_pollution_garbage_environmental_sins_fog_sad-1115089.jpg!</a:t>
            </a:r>
            <a:r>
              <a:rPr lang="bg-BG" sz="1600">
                <a:latin typeface="Calibri"/>
                <a:ea typeface="Calibri"/>
                <a:cs typeface="Calibri"/>
                <a:sym typeface="Calibri"/>
              </a:rPr>
              <a:t>d </a:t>
            </a:r>
            <a:endParaRPr sz="1600">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6" name="Shape 116"/>
        <p:cNvGrpSpPr/>
        <p:nvPr/>
      </p:nvGrpSpPr>
      <p:grpSpPr>
        <a:xfrm>
          <a:off x="0" y="0"/>
          <a:ext cx="0" cy="0"/>
          <a:chOff x="0" y="0"/>
          <a:chExt cx="0" cy="0"/>
        </a:xfrm>
      </p:grpSpPr>
      <p:sp>
        <p:nvSpPr>
          <p:cNvPr id="117" name="Google Shape;117;p4"/>
          <p:cNvSpPr/>
          <p:nvPr/>
        </p:nvSpPr>
        <p:spPr>
          <a:xfrm>
            <a:off x="0" y="0"/>
            <a:ext cx="20574000" cy="10287000"/>
          </a:xfrm>
          <a:prstGeom prst="rect">
            <a:avLst/>
          </a:prstGeom>
          <a:gradFill>
            <a:gsLst>
              <a:gs pos="0">
                <a:srgbClr val="F5F7FC"/>
              </a:gs>
              <a:gs pos="100000">
                <a:srgbClr val="7AC99A">
                  <a:alpha val="77647"/>
                </a:srgbClr>
              </a:gs>
            </a:gsLst>
            <a:lin ang="21593999" scaled="0"/>
          </a:gradFill>
          <a:ln>
            <a:noFill/>
          </a:ln>
        </p:spPr>
        <p:txBody>
          <a:bodyPr spcFirstLastPara="1" wrap="square" lIns="148575" tIns="74275" rIns="148575" bIns="74275" anchor="ctr" anchorCtr="0">
            <a:noAutofit/>
          </a:bodyPr>
          <a:lstStyle/>
          <a:p>
            <a:pPr marL="0" marR="0" lvl="0" indent="0" algn="ctr" rtl="0">
              <a:spcBef>
                <a:spcPts val="0"/>
              </a:spcBef>
              <a:spcAft>
                <a:spcPts val="0"/>
              </a:spcAft>
              <a:buNone/>
            </a:pPr>
            <a:r>
              <a:t/>
            </a:r>
            <a:endParaRPr sz="2900">
              <a:solidFill>
                <a:schemeClr val="lt1"/>
              </a:solidFill>
              <a:latin typeface="Calibri"/>
              <a:ea typeface="Calibri"/>
              <a:cs typeface="Calibri"/>
              <a:sym typeface="Calibri"/>
            </a:endParaRPr>
          </a:p>
        </p:txBody>
      </p:sp>
      <p:sp>
        <p:nvSpPr>
          <p:cNvPr id="118" name="Google Shape;118;p4"/>
          <p:cNvSpPr txBox="1"/>
          <p:nvPr/>
        </p:nvSpPr>
        <p:spPr>
          <a:xfrm>
            <a:off x="895634" y="641955"/>
            <a:ext cx="13848900" cy="1950900"/>
          </a:xfrm>
          <a:prstGeom prst="rect">
            <a:avLst/>
          </a:prstGeom>
          <a:noFill/>
          <a:ln>
            <a:noFill/>
          </a:ln>
        </p:spPr>
        <p:txBody>
          <a:bodyPr spcFirstLastPara="1" wrap="square" lIns="148575" tIns="74275" rIns="148575" bIns="74275" anchor="t" anchorCtr="0">
            <a:spAutoFit/>
          </a:bodyPr>
          <a:lstStyle/>
          <a:p>
            <a:pPr marL="0" marR="0" lvl="0" indent="0" algn="l" rtl="0">
              <a:spcBef>
                <a:spcPts val="0"/>
              </a:spcBef>
              <a:spcAft>
                <a:spcPts val="0"/>
              </a:spcAft>
              <a:buNone/>
            </a:pPr>
            <a:r>
              <a:rPr lang="bg-BG" sz="5900" b="1">
                <a:solidFill>
                  <a:srgbClr val="056839"/>
                </a:solidFill>
                <a:latin typeface="Calibri"/>
                <a:ea typeface="Calibri"/>
                <a:cs typeface="Calibri"/>
                <a:sym typeface="Calibri"/>
              </a:rPr>
              <a:t>Käsitletavad rohelised oskused</a:t>
            </a:r>
            <a:endParaRPr sz="5900" b="1">
              <a:solidFill>
                <a:srgbClr val="056839"/>
              </a:solidFill>
              <a:latin typeface="Calibri"/>
              <a:ea typeface="Calibri"/>
              <a:cs typeface="Calibri"/>
              <a:sym typeface="Calibri"/>
            </a:endParaRPr>
          </a:p>
          <a:p>
            <a:pPr marL="0" marR="0" lvl="0" indent="0" algn="l" rtl="0">
              <a:spcBef>
                <a:spcPts val="0"/>
              </a:spcBef>
              <a:spcAft>
                <a:spcPts val="0"/>
              </a:spcAft>
              <a:buNone/>
            </a:pPr>
            <a:r>
              <a:t/>
            </a:r>
            <a:endParaRPr sz="2900" b="1">
              <a:solidFill>
                <a:schemeClr val="dk1"/>
              </a:solidFill>
              <a:latin typeface="Calibri"/>
              <a:ea typeface="Calibri"/>
              <a:cs typeface="Calibri"/>
              <a:sym typeface="Calibri"/>
            </a:endParaRPr>
          </a:p>
          <a:p>
            <a:pPr marL="0" marR="0" lvl="0" indent="0" algn="l" rtl="0">
              <a:spcBef>
                <a:spcPts val="0"/>
              </a:spcBef>
              <a:spcAft>
                <a:spcPts val="0"/>
              </a:spcAft>
              <a:buNone/>
            </a:pPr>
            <a:r>
              <a:t/>
            </a:r>
            <a:endParaRPr sz="2900">
              <a:solidFill>
                <a:schemeClr val="dk1"/>
              </a:solidFill>
              <a:latin typeface="Calibri"/>
              <a:ea typeface="Calibri"/>
              <a:cs typeface="Calibri"/>
              <a:sym typeface="Calibri"/>
            </a:endParaRPr>
          </a:p>
        </p:txBody>
      </p:sp>
      <p:sp>
        <p:nvSpPr>
          <p:cNvPr id="119" name="Google Shape;119;p4"/>
          <p:cNvSpPr txBox="1"/>
          <p:nvPr/>
        </p:nvSpPr>
        <p:spPr>
          <a:xfrm>
            <a:off x="1475559" y="2967456"/>
            <a:ext cx="7993800" cy="4352100"/>
          </a:xfrm>
          <a:prstGeom prst="rect">
            <a:avLst/>
          </a:prstGeom>
          <a:noFill/>
          <a:ln>
            <a:noFill/>
          </a:ln>
        </p:spPr>
        <p:txBody>
          <a:bodyPr spcFirstLastPara="1" wrap="square" lIns="148575" tIns="74275" rIns="148575" bIns="74275" anchor="t" anchorCtr="0">
            <a:spAutoFit/>
          </a:bodyPr>
          <a:lstStyle/>
          <a:p>
            <a:pPr marL="457200" marR="0" lvl="0" indent="-476250" algn="l" rtl="0">
              <a:lnSpc>
                <a:spcPct val="200000"/>
              </a:lnSpc>
              <a:spcBef>
                <a:spcPts val="0"/>
              </a:spcBef>
              <a:spcAft>
                <a:spcPts val="0"/>
              </a:spcAft>
              <a:buClr>
                <a:srgbClr val="056839"/>
              </a:buClr>
              <a:buSzPts val="3900"/>
              <a:buFont typeface="Calibri"/>
              <a:buChar char="●"/>
            </a:pPr>
            <a:r>
              <a:rPr lang="bg-BG" sz="3900">
                <a:solidFill>
                  <a:srgbClr val="056839"/>
                </a:solidFill>
                <a:latin typeface="Calibri"/>
                <a:ea typeface="Calibri"/>
                <a:cs typeface="Calibri"/>
                <a:sym typeface="Calibri"/>
              </a:rPr>
              <a:t>Tulevikku suunatud</a:t>
            </a:r>
            <a:endParaRPr sz="3900">
              <a:solidFill>
                <a:srgbClr val="056839"/>
              </a:solidFill>
              <a:latin typeface="Calibri"/>
              <a:ea typeface="Calibri"/>
              <a:cs typeface="Calibri"/>
              <a:sym typeface="Calibri"/>
            </a:endParaRPr>
          </a:p>
          <a:p>
            <a:pPr marL="457200" marR="0" lvl="0" indent="-476250" algn="l" rtl="0">
              <a:lnSpc>
                <a:spcPct val="200000"/>
              </a:lnSpc>
              <a:spcBef>
                <a:spcPts val="0"/>
              </a:spcBef>
              <a:spcAft>
                <a:spcPts val="0"/>
              </a:spcAft>
              <a:buClr>
                <a:srgbClr val="056839"/>
              </a:buClr>
              <a:buSzPts val="3900"/>
              <a:buFont typeface="Calibri"/>
              <a:buChar char="●"/>
            </a:pPr>
            <a:r>
              <a:rPr lang="bg-BG" sz="3900">
                <a:solidFill>
                  <a:srgbClr val="056839"/>
                </a:solidFill>
                <a:latin typeface="Calibri"/>
                <a:ea typeface="Calibri"/>
                <a:cs typeface="Calibri"/>
                <a:sym typeface="Calibri"/>
              </a:rPr>
              <a:t> Analüütilised oskused</a:t>
            </a:r>
            <a:endParaRPr sz="3900">
              <a:solidFill>
                <a:srgbClr val="056839"/>
              </a:solidFill>
              <a:latin typeface="Calibri"/>
              <a:ea typeface="Calibri"/>
              <a:cs typeface="Calibri"/>
              <a:sym typeface="Calibri"/>
            </a:endParaRPr>
          </a:p>
          <a:p>
            <a:pPr marL="457200" marR="0" lvl="0" indent="-476250" algn="l" rtl="0">
              <a:lnSpc>
                <a:spcPct val="200000"/>
              </a:lnSpc>
              <a:spcBef>
                <a:spcPts val="0"/>
              </a:spcBef>
              <a:spcAft>
                <a:spcPts val="0"/>
              </a:spcAft>
              <a:buClr>
                <a:srgbClr val="056839"/>
              </a:buClr>
              <a:buSzPts val="3900"/>
              <a:buFont typeface="Calibri"/>
              <a:buChar char="●"/>
            </a:pPr>
            <a:r>
              <a:rPr lang="bg-BG" sz="3900">
                <a:solidFill>
                  <a:srgbClr val="056839"/>
                </a:solidFill>
                <a:latin typeface="Calibri"/>
                <a:ea typeface="Calibri"/>
                <a:cs typeface="Calibri"/>
                <a:sym typeface="Calibri"/>
              </a:rPr>
              <a:t>Lean-tootmine</a:t>
            </a:r>
            <a:endParaRPr sz="3900">
              <a:solidFill>
                <a:srgbClr val="056839"/>
              </a:solidFill>
              <a:latin typeface="Calibri"/>
              <a:ea typeface="Calibri"/>
              <a:cs typeface="Calibri"/>
              <a:sym typeface="Calibri"/>
            </a:endParaRPr>
          </a:p>
          <a:p>
            <a:pPr marL="457200" marR="0" lvl="0" indent="-476250" algn="l" rtl="0">
              <a:lnSpc>
                <a:spcPct val="200000"/>
              </a:lnSpc>
              <a:spcBef>
                <a:spcPts val="0"/>
              </a:spcBef>
              <a:spcAft>
                <a:spcPts val="0"/>
              </a:spcAft>
              <a:buClr>
                <a:srgbClr val="056839"/>
              </a:buClr>
              <a:buSzPts val="3900"/>
              <a:buFont typeface="Calibri"/>
              <a:buChar char="●"/>
            </a:pPr>
            <a:r>
              <a:rPr lang="bg-BG" sz="3900">
                <a:solidFill>
                  <a:srgbClr val="056839"/>
                </a:solidFill>
                <a:latin typeface="Calibri"/>
                <a:ea typeface="Calibri"/>
                <a:cs typeface="Calibri"/>
                <a:sym typeface="Calibri"/>
              </a:rPr>
              <a:t>Reostuse vältimine</a:t>
            </a:r>
            <a:endParaRPr sz="3900">
              <a:solidFill>
                <a:srgbClr val="056839"/>
              </a:solidFill>
              <a:latin typeface="Calibri"/>
              <a:ea typeface="Calibri"/>
              <a:cs typeface="Calibri"/>
              <a:sym typeface="Calibri"/>
            </a:endParaRPr>
          </a:p>
        </p:txBody>
      </p:sp>
      <p:pic>
        <p:nvPicPr>
          <p:cNvPr id="120" name="Google Shape;120;p4" descr="Logo&#10;&#10;Description automatically generated"/>
          <p:cNvPicPr preferRelativeResize="0"/>
          <p:nvPr/>
        </p:nvPicPr>
        <p:blipFill rotWithShape="1">
          <a:blip r:embed="rId3">
            <a:alphaModFix/>
          </a:blip>
          <a:srcRect l="0" t="0" r="0" b="0"/>
          <a:stretch/>
        </p:blipFill>
        <p:spPr>
          <a:xfrm>
            <a:off x="279021" y="9106292"/>
            <a:ext cx="2025614" cy="996885"/>
          </a:xfrm>
          <a:prstGeom prst="rect">
            <a:avLst/>
          </a:prstGeom>
          <a:noFill/>
          <a:ln>
            <a:noFill/>
          </a:ln>
        </p:spPr>
      </p:pic>
      <p:pic>
        <p:nvPicPr>
          <p:cNvPr id="121" name="Google Shape;121;p4" descr="Graphical user interface, text&#10;&#10;Description automatically generated"/>
          <p:cNvPicPr preferRelativeResize="0"/>
          <p:nvPr/>
        </p:nvPicPr>
        <p:blipFill rotWithShape="1">
          <a:blip r:embed="rId4">
            <a:alphaModFix/>
          </a:blip>
          <a:srcRect l="0" t="0" r="0" b="0"/>
          <a:stretch/>
        </p:blipFill>
        <p:spPr>
          <a:xfrm>
            <a:off x="3131911" y="9240848"/>
            <a:ext cx="3468962" cy="727772"/>
          </a:xfrm>
          <a:prstGeom prst="rect">
            <a:avLst/>
          </a:prstGeom>
          <a:noFill/>
          <a:ln>
            <a:noFill/>
          </a:ln>
        </p:spPr>
      </p:pic>
      <p:sp>
        <p:nvSpPr>
          <p:cNvPr id="122" name="Google Shape;122;p4"/>
          <p:cNvSpPr txBox="1"/>
          <p:nvPr/>
        </p:nvSpPr>
        <p:spPr>
          <a:xfrm>
            <a:off x="10450881" y="2247712"/>
            <a:ext cx="7993800" cy="6753300"/>
          </a:xfrm>
          <a:prstGeom prst="rect">
            <a:avLst/>
          </a:prstGeom>
          <a:noFill/>
          <a:ln>
            <a:noFill/>
          </a:ln>
        </p:spPr>
        <p:txBody>
          <a:bodyPr spcFirstLastPara="1" wrap="square" lIns="148575" tIns="74275" rIns="148575" bIns="74275" anchor="t" anchorCtr="0">
            <a:spAutoFit/>
          </a:bodyPr>
          <a:lstStyle/>
          <a:p>
            <a:pPr marL="457200" marR="0" lvl="0" indent="-476250" algn="l" rtl="0">
              <a:lnSpc>
                <a:spcPct val="200000"/>
              </a:lnSpc>
              <a:spcBef>
                <a:spcPts val="0"/>
              </a:spcBef>
              <a:spcAft>
                <a:spcPts val="0"/>
              </a:spcAft>
              <a:buClr>
                <a:srgbClr val="056839"/>
              </a:buClr>
              <a:buSzPts val="3900"/>
              <a:buFont typeface="Calibri"/>
              <a:buChar char="●"/>
            </a:pPr>
            <a:r>
              <a:rPr lang="bg-BG" sz="3900">
                <a:solidFill>
                  <a:srgbClr val="056839"/>
                </a:solidFill>
                <a:latin typeface="Calibri"/>
                <a:ea typeface="Calibri"/>
                <a:cs typeface="Calibri"/>
                <a:sym typeface="Calibri"/>
              </a:rPr>
              <a:t>Juhtimisoskused</a:t>
            </a:r>
            <a:endParaRPr sz="3900">
              <a:solidFill>
                <a:srgbClr val="056839"/>
              </a:solidFill>
              <a:latin typeface="Calibri"/>
              <a:ea typeface="Calibri"/>
              <a:cs typeface="Calibri"/>
              <a:sym typeface="Calibri"/>
            </a:endParaRPr>
          </a:p>
          <a:p>
            <a:pPr marL="457200" marR="0" lvl="0" indent="-476250" algn="l" rtl="0">
              <a:lnSpc>
                <a:spcPct val="200000"/>
              </a:lnSpc>
              <a:spcBef>
                <a:spcPts val="0"/>
              </a:spcBef>
              <a:spcAft>
                <a:spcPts val="0"/>
              </a:spcAft>
              <a:buClr>
                <a:srgbClr val="056839"/>
              </a:buClr>
              <a:buSzPts val="3900"/>
              <a:buFont typeface="Calibri"/>
              <a:buChar char="●"/>
            </a:pPr>
            <a:r>
              <a:rPr lang="bg-BG" sz="3900">
                <a:solidFill>
                  <a:srgbClr val="056839"/>
                </a:solidFill>
                <a:latin typeface="Calibri"/>
                <a:ea typeface="Calibri"/>
                <a:cs typeface="Calibri"/>
                <a:sym typeface="Calibri"/>
              </a:rPr>
              <a:t>Elutsükli haldamine</a:t>
            </a:r>
            <a:endParaRPr sz="3900">
              <a:solidFill>
                <a:srgbClr val="056839"/>
              </a:solidFill>
              <a:latin typeface="Calibri"/>
              <a:ea typeface="Calibri"/>
              <a:cs typeface="Calibri"/>
              <a:sym typeface="Calibri"/>
            </a:endParaRPr>
          </a:p>
          <a:p>
            <a:pPr marL="457200" marR="0" lvl="0" indent="-476250" algn="l" rtl="0">
              <a:lnSpc>
                <a:spcPct val="200000"/>
              </a:lnSpc>
              <a:spcBef>
                <a:spcPts val="0"/>
              </a:spcBef>
              <a:spcAft>
                <a:spcPts val="0"/>
              </a:spcAft>
              <a:buClr>
                <a:srgbClr val="056839"/>
              </a:buClr>
              <a:buSzPts val="3900"/>
              <a:buFont typeface="Calibri"/>
              <a:buChar char="●"/>
            </a:pPr>
            <a:r>
              <a:rPr lang="bg-BG" sz="3900">
                <a:solidFill>
                  <a:srgbClr val="056839"/>
                </a:solidFill>
                <a:latin typeface="Calibri"/>
                <a:ea typeface="Calibri"/>
                <a:cs typeface="Calibri"/>
                <a:sym typeface="Calibri"/>
              </a:rPr>
              <a:t>Teaduslikud oskused</a:t>
            </a:r>
            <a:endParaRPr sz="3900">
              <a:solidFill>
                <a:srgbClr val="056839"/>
              </a:solidFill>
              <a:latin typeface="Calibri"/>
              <a:ea typeface="Calibri"/>
              <a:cs typeface="Calibri"/>
              <a:sym typeface="Calibri"/>
            </a:endParaRPr>
          </a:p>
          <a:p>
            <a:pPr marL="457200" marR="0" lvl="0" indent="-476250" algn="l" rtl="0">
              <a:lnSpc>
                <a:spcPct val="200000"/>
              </a:lnSpc>
              <a:spcBef>
                <a:spcPts val="0"/>
              </a:spcBef>
              <a:spcAft>
                <a:spcPts val="0"/>
              </a:spcAft>
              <a:buClr>
                <a:srgbClr val="056839"/>
              </a:buClr>
              <a:buSzPts val="3900"/>
              <a:buFont typeface="Calibri"/>
              <a:buChar char="●"/>
            </a:pPr>
            <a:r>
              <a:rPr lang="bg-BG" sz="3900">
                <a:solidFill>
                  <a:srgbClr val="056839"/>
                </a:solidFill>
                <a:latin typeface="Calibri"/>
                <a:ea typeface="Calibri"/>
                <a:cs typeface="Calibri"/>
                <a:sym typeface="Calibri"/>
              </a:rPr>
              <a:t>Jäätmekäitlus</a:t>
            </a:r>
            <a:endParaRPr sz="3900">
              <a:solidFill>
                <a:srgbClr val="056839"/>
              </a:solidFill>
              <a:latin typeface="Calibri"/>
              <a:ea typeface="Calibri"/>
              <a:cs typeface="Calibri"/>
              <a:sym typeface="Calibri"/>
            </a:endParaRPr>
          </a:p>
          <a:p>
            <a:pPr marL="457200" marR="0" lvl="0" indent="-476250" algn="l" rtl="0">
              <a:lnSpc>
                <a:spcPct val="200000"/>
              </a:lnSpc>
              <a:spcBef>
                <a:spcPts val="0"/>
              </a:spcBef>
              <a:spcAft>
                <a:spcPts val="0"/>
              </a:spcAft>
              <a:buClr>
                <a:srgbClr val="056839"/>
              </a:buClr>
              <a:buSzPts val="3900"/>
              <a:buFont typeface="Calibri"/>
              <a:buChar char="●"/>
            </a:pPr>
            <a:r>
              <a:rPr lang="bg-BG" sz="3900">
                <a:solidFill>
                  <a:srgbClr val="056839"/>
                </a:solidFill>
                <a:latin typeface="Calibri"/>
                <a:ea typeface="Calibri"/>
                <a:cs typeface="Calibri"/>
                <a:sym typeface="Calibri"/>
              </a:rPr>
              <a:t>Keskkonnaauditeerimine</a:t>
            </a:r>
            <a:endParaRPr sz="3900">
              <a:solidFill>
                <a:srgbClr val="056839"/>
              </a:solidFill>
              <a:latin typeface="Calibri"/>
              <a:ea typeface="Calibri"/>
              <a:cs typeface="Calibri"/>
              <a:sym typeface="Calibri"/>
            </a:endParaRPr>
          </a:p>
          <a:p>
            <a:pPr marL="457200" marR="0" lvl="0" indent="-476250" algn="l" rtl="0">
              <a:lnSpc>
                <a:spcPct val="200000"/>
              </a:lnSpc>
              <a:spcBef>
                <a:spcPts val="0"/>
              </a:spcBef>
              <a:spcAft>
                <a:spcPts val="0"/>
              </a:spcAft>
              <a:buClr>
                <a:srgbClr val="056839"/>
              </a:buClr>
              <a:buSzPts val="3900"/>
              <a:buFont typeface="Calibri"/>
              <a:buChar char="●"/>
            </a:pPr>
            <a:r>
              <a:rPr lang="bg-BG" sz="3900">
                <a:solidFill>
                  <a:srgbClr val="056839"/>
                </a:solidFill>
                <a:latin typeface="Calibri"/>
                <a:ea typeface="Calibri"/>
                <a:cs typeface="Calibri"/>
                <a:sym typeface="Calibri"/>
              </a:rPr>
              <a:t>Ökodisain</a:t>
            </a:r>
            <a:endParaRPr sz="3900">
              <a:solidFill>
                <a:srgbClr val="056839"/>
              </a:solidFill>
              <a:latin typeface="Calibri"/>
              <a:ea typeface="Calibri"/>
              <a:cs typeface="Calibri"/>
              <a:sym typeface="Calibri"/>
            </a:endParaRPr>
          </a:p>
        </p:txBody>
      </p:sp>
    </p:spTree>
  </p:cSld>
  <p:clrMapOvr>
    <a:masterClrMapping/>
  </p:clrMapOvr>
</p:sld>
</file>

<file path=ppt/slides/slide4.xml><?xml version="1.0" encoding="utf-8"?>
<p:sld xmlns:go="http://customooxmlschemas.google.com/"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27" name="Shape 127"/>
        <p:cNvGrpSpPr/>
        <p:nvPr/>
      </p:nvGrpSpPr>
      <p:grpSpPr>
        <a:xfrm>
          <a:off x="0" y="0"/>
          <a:ext cx="0" cy="0"/>
          <a:chOff x="0" y="0"/>
          <a:chExt cx="0" cy="0"/>
        </a:xfrm>
      </p:grpSpPr>
      <p:sp>
        <p:nvSpPr>
          <p:cNvPr id="128" name="Google Shape;128;p2"/>
          <p:cNvSpPr/>
          <p:nvPr/>
        </p:nvSpPr>
        <p:spPr>
          <a:xfrm>
            <a:off x="0" y="0"/>
            <a:ext cx="20574000" cy="10287000"/>
          </a:xfrm>
          <a:prstGeom prst="rect">
            <a:avLst/>
          </a:prstGeom>
          <a:gradFill>
            <a:gsLst>
              <a:gs pos="0">
                <a:srgbClr val="F5F7FC"/>
              </a:gs>
              <a:gs pos="100000">
                <a:srgbClr val="25AAE1">
                  <a:alpha val="4705"/>
                </a:srgbClr>
              </a:gs>
            </a:gsLst>
            <a:lin ang="21593863" scaled="0"/>
          </a:gradFill>
          <a:ln>
            <a:noFill/>
          </a:ln>
        </p:spPr>
        <p:txBody>
          <a:bodyPr spcFirstLastPara="1" wrap="square" lIns="148575" tIns="74275" rIns="148575" bIns="74275" anchor="ctr" anchorCtr="0">
            <a:noAutofit/>
          </a:bodyPr>
          <a:lstStyle/>
          <a:p>
            <a:pPr marL="0" marR="0" lvl="0" indent="0" algn="ctr" rtl="0">
              <a:spcBef>
                <a:spcPts val="0"/>
              </a:spcBef>
              <a:spcAft>
                <a:spcPts val="0"/>
              </a:spcAft>
              <a:buNone/>
            </a:pPr>
            <a:r>
              <a:t/>
            </a:r>
            <a:endParaRPr sz="2900">
              <a:solidFill>
                <a:schemeClr val="lt1"/>
              </a:solidFill>
              <a:latin typeface="Calibri"/>
              <a:ea typeface="Calibri"/>
              <a:cs typeface="Calibri"/>
              <a:sym typeface="Calibri"/>
            </a:endParaRPr>
          </a:p>
        </p:txBody>
      </p:sp>
      <p:pic>
        <p:nvPicPr>
          <p:cNvPr id="129" name="Google Shape;129;p2" descr="Graphical user interface, text&#10;&#10;Description automatically generated"/>
          <p:cNvPicPr preferRelativeResize="0"/>
          <p:nvPr/>
        </p:nvPicPr>
        <p:blipFill rotWithShape="1">
          <a:blip r:embed="rId3">
            <a:alphaModFix/>
          </a:blip>
          <a:srcRect l="0" t="0" r="0" b="0"/>
          <a:stretch/>
        </p:blipFill>
        <p:spPr>
          <a:xfrm>
            <a:off x="159219" y="9064877"/>
            <a:ext cx="5165965" cy="1083795"/>
          </a:xfrm>
          <a:prstGeom prst="rect">
            <a:avLst/>
          </a:prstGeom>
          <a:noFill/>
          <a:ln>
            <a:noFill/>
          </a:ln>
        </p:spPr>
      </p:pic>
      <p:pic>
        <p:nvPicPr>
          <p:cNvPr id="130" name="Google Shape;130;p2" descr="Logo&#10;&#10;Description automatically generated"/>
          <p:cNvPicPr preferRelativeResize="0"/>
          <p:nvPr/>
        </p:nvPicPr>
        <p:blipFill rotWithShape="1">
          <a:blip r:embed="rId4">
            <a:alphaModFix/>
          </a:blip>
          <a:srcRect l="0" t="0" r="0" b="0"/>
          <a:stretch/>
        </p:blipFill>
        <p:spPr>
          <a:xfrm>
            <a:off x="15232290" y="8150586"/>
            <a:ext cx="3931187" cy="1934692"/>
          </a:xfrm>
          <a:prstGeom prst="rect">
            <a:avLst/>
          </a:prstGeom>
          <a:noFill/>
          <a:ln>
            <a:noFill/>
          </a:ln>
        </p:spPr>
      </p:pic>
      <p:sp>
        <p:nvSpPr>
          <p:cNvPr id="131" name="Google Shape;131;p2"/>
          <p:cNvSpPr/>
          <p:nvPr/>
        </p:nvSpPr>
        <p:spPr>
          <a:xfrm>
            <a:off x="0" y="485267"/>
            <a:ext cx="5970900" cy="178800"/>
          </a:xfrm>
          <a:prstGeom prst="rect">
            <a:avLst/>
          </a:prstGeom>
          <a:solidFill>
            <a:srgbClr val="68C28C"/>
          </a:solidFill>
          <a:ln w="12700" cap="flat" cmpd="sng">
            <a:solidFill>
              <a:srgbClr val="68C28C"/>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spcBef>
                <a:spcPts val="0"/>
              </a:spcBef>
              <a:spcAft>
                <a:spcPts val="0"/>
              </a:spcAft>
              <a:buNone/>
            </a:pPr>
            <a:r>
              <a:t/>
            </a:r>
            <a:endParaRPr sz="2900">
              <a:solidFill>
                <a:schemeClr val="lt1"/>
              </a:solidFill>
              <a:latin typeface="Calibri"/>
              <a:ea typeface="Calibri"/>
              <a:cs typeface="Calibri"/>
              <a:sym typeface="Calibri"/>
            </a:endParaRPr>
          </a:p>
        </p:txBody>
      </p:sp>
      <p:sp>
        <p:nvSpPr>
          <p:cNvPr id="132" name="Google Shape;132;p2"/>
          <p:cNvSpPr/>
          <p:nvPr/>
        </p:nvSpPr>
        <p:spPr>
          <a:xfrm>
            <a:off x="6926955" y="485267"/>
            <a:ext cx="6720000" cy="178800"/>
          </a:xfrm>
          <a:prstGeom prst="rect">
            <a:avLst/>
          </a:prstGeom>
          <a:solidFill>
            <a:srgbClr val="25AAE1"/>
          </a:solidFill>
          <a:ln>
            <a:noFill/>
          </a:ln>
        </p:spPr>
        <p:txBody>
          <a:bodyPr spcFirstLastPara="1" wrap="square" lIns="148575" tIns="74275" rIns="148575" bIns="74275" anchor="ctr" anchorCtr="0">
            <a:noAutofit/>
          </a:bodyPr>
          <a:lstStyle/>
          <a:p>
            <a:pPr marL="0" marR="0" lvl="0" indent="0" algn="ctr" rtl="0">
              <a:spcBef>
                <a:spcPts val="0"/>
              </a:spcBef>
              <a:spcAft>
                <a:spcPts val="0"/>
              </a:spcAft>
              <a:buNone/>
            </a:pPr>
            <a:r>
              <a:t/>
            </a:r>
            <a:endParaRPr sz="2900">
              <a:solidFill>
                <a:schemeClr val="lt1"/>
              </a:solidFill>
              <a:latin typeface="Calibri"/>
              <a:ea typeface="Calibri"/>
              <a:cs typeface="Calibri"/>
              <a:sym typeface="Calibri"/>
            </a:endParaRPr>
          </a:p>
        </p:txBody>
      </p:sp>
      <p:sp>
        <p:nvSpPr>
          <p:cNvPr id="133" name="Google Shape;133;p2"/>
          <p:cNvSpPr/>
          <p:nvPr/>
        </p:nvSpPr>
        <p:spPr>
          <a:xfrm>
            <a:off x="14603073" y="485267"/>
            <a:ext cx="5970900" cy="178800"/>
          </a:xfrm>
          <a:prstGeom prst="rect">
            <a:avLst/>
          </a:prstGeom>
          <a:solidFill>
            <a:srgbClr val="F8B241"/>
          </a:solidFill>
          <a:ln w="12700" cap="flat" cmpd="sng">
            <a:solidFill>
              <a:srgbClr val="F8B241"/>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spcBef>
                <a:spcPts val="0"/>
              </a:spcBef>
              <a:spcAft>
                <a:spcPts val="0"/>
              </a:spcAft>
              <a:buNone/>
            </a:pPr>
            <a:r>
              <a:t/>
            </a:r>
            <a:endParaRPr sz="2900">
              <a:solidFill>
                <a:schemeClr val="lt1"/>
              </a:solidFill>
              <a:latin typeface="Calibri"/>
              <a:ea typeface="Calibri"/>
              <a:cs typeface="Calibri"/>
              <a:sym typeface="Calibri"/>
            </a:endParaRPr>
          </a:p>
        </p:txBody>
      </p:sp>
      <p:sp>
        <p:nvSpPr>
          <p:cNvPr id="134" name="Google Shape;134;p2"/>
          <p:cNvSpPr/>
          <p:nvPr/>
        </p:nvSpPr>
        <p:spPr>
          <a:xfrm>
            <a:off x="0" y="8809997"/>
            <a:ext cx="14763600" cy="95700"/>
          </a:xfrm>
          <a:prstGeom prst="rect">
            <a:avLst/>
          </a:prstGeom>
          <a:solidFill>
            <a:srgbClr val="68C28C"/>
          </a:solidFill>
          <a:ln w="12700" cap="flat" cmpd="sng">
            <a:solidFill>
              <a:srgbClr val="68C28C"/>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spcBef>
                <a:spcPts val="0"/>
              </a:spcBef>
              <a:spcAft>
                <a:spcPts val="0"/>
              </a:spcAft>
              <a:buNone/>
            </a:pPr>
            <a:r>
              <a:t/>
            </a:r>
            <a:endParaRPr sz="2900">
              <a:solidFill>
                <a:schemeClr val="lt1"/>
              </a:solidFill>
              <a:latin typeface="Calibri"/>
              <a:ea typeface="Calibri"/>
              <a:cs typeface="Calibri"/>
              <a:sym typeface="Calibri"/>
            </a:endParaRPr>
          </a:p>
        </p:txBody>
      </p:sp>
      <p:sp>
        <p:nvSpPr>
          <p:cNvPr id="135" name="Google Shape;135;p2"/>
          <p:cNvSpPr txBox="1"/>
          <p:nvPr/>
        </p:nvSpPr>
        <p:spPr>
          <a:xfrm>
            <a:off x="1104081" y="949332"/>
            <a:ext cx="7089900" cy="1504500"/>
          </a:xfrm>
          <a:prstGeom prst="rect">
            <a:avLst/>
          </a:prstGeom>
          <a:noFill/>
          <a:ln>
            <a:noFill/>
          </a:ln>
        </p:spPr>
        <p:txBody>
          <a:bodyPr spcFirstLastPara="1" wrap="square" lIns="148575" tIns="74275" rIns="148575" bIns="74275" anchor="t" anchorCtr="0">
            <a:spAutoFit/>
          </a:bodyPr>
          <a:lstStyle/>
          <a:p>
            <a:pPr marL="0" marR="0" lvl="0" indent="0" algn="l" rtl="0">
              <a:spcBef>
                <a:spcPts val="0"/>
              </a:spcBef>
              <a:spcAft>
                <a:spcPts val="0"/>
              </a:spcAft>
              <a:buNone/>
            </a:pPr>
            <a:r>
              <a:rPr lang="bg-BG" sz="5900" b="1">
                <a:solidFill>
                  <a:srgbClr val="056839"/>
                </a:solidFill>
                <a:latin typeface="Calibri"/>
                <a:ea typeface="Calibri"/>
                <a:cs typeface="Calibri"/>
                <a:sym typeface="Calibri"/>
              </a:rPr>
              <a:t>Määratlused</a:t>
            </a:r>
            <a:endParaRPr sz="2900" b="1">
              <a:solidFill>
                <a:schemeClr val="dk1"/>
              </a:solidFill>
              <a:latin typeface="Calibri"/>
              <a:ea typeface="Calibri"/>
              <a:cs typeface="Calibri"/>
              <a:sym typeface="Calibri"/>
            </a:endParaRPr>
          </a:p>
          <a:p>
            <a:pPr marL="0" marR="0" lvl="0" indent="0" algn="l" rtl="0">
              <a:spcBef>
                <a:spcPts val="0"/>
              </a:spcBef>
              <a:spcAft>
                <a:spcPts val="0"/>
              </a:spcAft>
              <a:buNone/>
            </a:pPr>
            <a:r>
              <a:t/>
            </a:r>
            <a:endParaRPr sz="2900">
              <a:solidFill>
                <a:schemeClr val="dk1"/>
              </a:solidFill>
              <a:latin typeface="Calibri"/>
              <a:ea typeface="Calibri"/>
              <a:cs typeface="Calibri"/>
              <a:sym typeface="Calibri"/>
            </a:endParaRPr>
          </a:p>
        </p:txBody>
      </p:sp>
      <p:sp>
        <p:nvSpPr>
          <p:cNvPr id="136" name="Google Shape;136;p2"/>
          <p:cNvSpPr txBox="1"/>
          <p:nvPr/>
        </p:nvSpPr>
        <p:spPr>
          <a:xfrm>
            <a:off x="1227678" y="3403778"/>
            <a:ext cx="10152300" cy="1750800"/>
          </a:xfrm>
          <a:prstGeom prst="rect">
            <a:avLst/>
          </a:prstGeom>
          <a:noFill/>
          <a:ln>
            <a:noFill/>
          </a:ln>
        </p:spPr>
        <p:txBody>
          <a:bodyPr spcFirstLastPara="1" wrap="square" lIns="148575" tIns="74275" rIns="148575" bIns="74275" anchor="t" anchorCtr="0">
            <a:spAutoFit/>
          </a:bodyPr>
          <a:lstStyle/>
          <a:p>
            <a:pPr marL="0" marR="0" lvl="0" indent="0" algn="just" rtl="0">
              <a:spcBef>
                <a:spcPts val="0"/>
              </a:spcBef>
              <a:spcAft>
                <a:spcPts val="0"/>
              </a:spcAft>
              <a:buNone/>
            </a:pPr>
            <a:r>
              <a:rPr lang="bg-BG" sz="4600" b="1">
                <a:solidFill>
                  <a:srgbClr val="056839"/>
                </a:solidFill>
                <a:latin typeface="Calibri"/>
                <a:ea typeface="Calibri"/>
                <a:cs typeface="Calibri"/>
                <a:sym typeface="Calibri"/>
                <a:extLst>
                  <a:ext uri="http://customooxmlschemas.google.com/">
                    <go:slidesCustomData xmlns:go="http://customooxmlschemas.google.com/" textRoundtripDataId="0"/>
                  </a:ext>
                </a:extLst>
              </a:rPr>
              <a:t>Juhtimine </a:t>
            </a:r>
            <a:r>
              <a:rPr lang="bg-BG" sz="2900">
                <a:solidFill>
                  <a:srgbClr val="056839"/>
                </a:solidFill>
                <a:latin typeface="Calibri"/>
                <a:ea typeface="Calibri"/>
                <a:cs typeface="Calibri"/>
                <a:sym typeface="Calibri"/>
                <a:extLst>
                  <a:ext uri="http://customooxmlschemas.google.com/">
                    <go:slidesCustomData xmlns:go="http://customooxmlschemas.google.com/" textRoundtripDataId="1"/>
                  </a:ext>
                </a:extLst>
              </a:rPr>
              <a:t>on protsess, mis hõlmab planeerimist, otsuste tegemist, organiseerimist, juhtimist, motiveerimist ja kontrolli erinevate ressursside üle, et saavutada eesmärgid tõhusalt.</a:t>
            </a:r>
            <a:endParaRPr sz="2900">
              <a:solidFill>
                <a:srgbClr val="056839"/>
              </a:solidFill>
              <a:latin typeface="Calibri"/>
              <a:ea typeface="Calibri"/>
              <a:cs typeface="Calibri"/>
              <a:sym typeface="Calibri"/>
            </a:endParaRPr>
          </a:p>
        </p:txBody>
      </p:sp>
      <p:sp>
        <p:nvSpPr>
          <p:cNvPr id="137" name="Google Shape;137;p2"/>
          <p:cNvSpPr txBox="1"/>
          <p:nvPr/>
        </p:nvSpPr>
        <p:spPr>
          <a:xfrm>
            <a:off x="1227678" y="7161153"/>
            <a:ext cx="11454300" cy="596400"/>
          </a:xfrm>
          <a:prstGeom prst="rect">
            <a:avLst/>
          </a:prstGeom>
          <a:noFill/>
          <a:ln>
            <a:noFill/>
          </a:ln>
        </p:spPr>
        <p:txBody>
          <a:bodyPr spcFirstLastPara="1" wrap="square" lIns="148575" tIns="74275" rIns="148575" bIns="74275" anchor="t" anchorCtr="0">
            <a:spAutoFit/>
          </a:bodyPr>
          <a:lstStyle/>
          <a:p>
            <a:pPr marL="0" marR="0" lvl="0" indent="0" algn="l" rtl="0">
              <a:spcBef>
                <a:spcPts val="0"/>
              </a:spcBef>
              <a:spcAft>
                <a:spcPts val="0"/>
              </a:spcAft>
              <a:buNone/>
            </a:pPr>
            <a:r>
              <a:rPr lang="bg-BG" sz="2900" u="sng">
                <a:solidFill>
                  <a:schemeClr val="hlink"/>
                </a:solidFill>
                <a:latin typeface="Calibri"/>
                <a:ea typeface="Calibri"/>
                <a:cs typeface="Calibri"/>
                <a:sym typeface="Calibri"/>
                <a:hlinkClick r:id="rId5"/>
              </a:rPr>
              <a:t>https://www.iedunote.com/management </a:t>
            </a:r>
            <a:endParaRPr sz="2300"/>
          </a:p>
        </p:txBody>
      </p:sp>
      <p:pic>
        <p:nvPicPr>
          <p:cNvPr id="138" name="Google Shape;138;p2"/>
          <p:cNvPicPr preferRelativeResize="0"/>
          <p:nvPr/>
        </p:nvPicPr>
        <p:blipFill>
          <a:blip r:embed="rId6">
            <a:alphaModFix/>
          </a:blip>
          <a:stretch>
            <a:fillRect/>
          </a:stretch>
        </p:blipFill>
        <p:spPr>
          <a:xfrm>
            <a:off x="13647066" y="1007719"/>
            <a:ext cx="4271963" cy="6407925"/>
          </a:xfrm>
          <a:prstGeom prst="rect">
            <a:avLst/>
          </a:prstGeom>
          <a:noFill/>
          <a:ln>
            <a:noFill/>
          </a:ln>
        </p:spPr>
      </p:pic>
      <p:sp>
        <p:nvSpPr>
          <p:cNvPr id="139" name="Google Shape;139;p2"/>
          <p:cNvSpPr txBox="1"/>
          <p:nvPr/>
        </p:nvSpPr>
        <p:spPr>
          <a:xfrm>
            <a:off x="12557894" y="7556274"/>
            <a:ext cx="7011600" cy="642600"/>
          </a:xfrm>
          <a:prstGeom prst="rect">
            <a:avLst/>
          </a:prstGeom>
          <a:noFill/>
          <a:ln>
            <a:noFill/>
          </a:ln>
        </p:spPr>
        <p:txBody>
          <a:bodyPr spcFirstLastPara="1" wrap="square" lIns="148575" tIns="74275" rIns="148575" bIns="74275" anchor="t" anchorCtr="0">
            <a:spAutoFit/>
          </a:bodyPr>
          <a:lstStyle/>
          <a:p>
            <a:pPr marL="0" marR="0" lvl="0" indent="0" algn="l" rtl="0">
              <a:spcBef>
                <a:spcPts val="0"/>
              </a:spcBef>
              <a:spcAft>
                <a:spcPts val="0"/>
              </a:spcAft>
              <a:buNone/>
            </a:pPr>
            <a:r>
              <a:rPr lang="bg-BG" sz="1600" u="sng">
                <a:solidFill>
                  <a:schemeClr val="hlink"/>
                </a:solidFill>
                <a:latin typeface="Calibri"/>
                <a:ea typeface="Calibri"/>
                <a:cs typeface="Calibri"/>
                <a:sym typeface="Calibri"/>
                <a:hlinkClick r:id="rId7"/>
              </a:rPr>
              <a:t>https://images.pexels.com/photos/4050312/pexels-photo-4050312.jpeg?auto=compress&amp;cs=tinysrgb&amp;w=1260&amp;h=750&amp;dpr=1 </a:t>
            </a:r>
            <a:endParaRPr sz="2300"/>
          </a:p>
        </p:txBody>
      </p:sp>
      <p:pic>
        <p:nvPicPr>
          <p:cNvPr id="140" name="Google Shape;140;p2"/>
          <p:cNvPicPr preferRelativeResize="0"/>
          <p:nvPr/>
        </p:nvPicPr>
        <p:blipFill>
          <a:blip r:embed="rId8">
            <a:alphaModFix/>
          </a:blip>
          <a:stretch>
            <a:fillRect/>
          </a:stretch>
        </p:blipFill>
        <p:spPr>
          <a:xfrm>
            <a:off x="359733" y="7030931"/>
            <a:ext cx="771525" cy="814388"/>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sp>
        <p:nvSpPr>
          <p:cNvPr id="146" name="Google Shape;146;p5"/>
          <p:cNvSpPr/>
          <p:nvPr/>
        </p:nvSpPr>
        <p:spPr>
          <a:xfrm>
            <a:off x="0" y="0"/>
            <a:ext cx="20574000" cy="10287000"/>
          </a:xfrm>
          <a:prstGeom prst="rect">
            <a:avLst/>
          </a:prstGeom>
          <a:gradFill>
            <a:gsLst>
              <a:gs pos="0">
                <a:srgbClr val="F5F7FC"/>
              </a:gs>
              <a:gs pos="100000">
                <a:srgbClr val="25AAE1">
                  <a:alpha val="4705"/>
                </a:srgbClr>
              </a:gs>
            </a:gsLst>
            <a:lin ang="21593863" scaled="0"/>
          </a:gradFill>
          <a:ln>
            <a:noFill/>
          </a:ln>
        </p:spPr>
        <p:txBody>
          <a:bodyPr spcFirstLastPara="1" wrap="square" lIns="148575" tIns="74275" rIns="148575" bIns="74275" anchor="ctr" anchorCtr="0">
            <a:noAutofit/>
          </a:bodyPr>
          <a:lstStyle/>
          <a:p>
            <a:pPr marL="0" marR="0" lvl="0" indent="0" algn="ctr" rtl="0">
              <a:spcBef>
                <a:spcPts val="0"/>
              </a:spcBef>
              <a:spcAft>
                <a:spcPts val="0"/>
              </a:spcAft>
              <a:buNone/>
            </a:pPr>
            <a:r>
              <a:t/>
            </a:r>
            <a:endParaRPr sz="2900">
              <a:solidFill>
                <a:schemeClr val="lt1"/>
              </a:solidFill>
              <a:latin typeface="Calibri"/>
              <a:ea typeface="Calibri"/>
              <a:cs typeface="Calibri"/>
              <a:sym typeface="Calibri"/>
            </a:endParaRPr>
          </a:p>
        </p:txBody>
      </p:sp>
      <p:sp>
        <p:nvSpPr>
          <p:cNvPr id="147" name="Google Shape;147;p5"/>
          <p:cNvSpPr txBox="1"/>
          <p:nvPr/>
        </p:nvSpPr>
        <p:spPr>
          <a:xfrm>
            <a:off x="891253" y="882600"/>
            <a:ext cx="19240500" cy="1058100"/>
          </a:xfrm>
          <a:prstGeom prst="rect">
            <a:avLst/>
          </a:prstGeom>
          <a:noFill/>
          <a:ln>
            <a:noFill/>
          </a:ln>
        </p:spPr>
        <p:txBody>
          <a:bodyPr spcFirstLastPara="1" wrap="square" lIns="148575" tIns="74275" rIns="148575" bIns="74275" anchor="t" anchorCtr="0">
            <a:spAutoFit/>
          </a:bodyPr>
          <a:lstStyle/>
          <a:p>
            <a:pPr marL="0" marR="0" lvl="0" indent="0" algn="l" rtl="0">
              <a:spcBef>
                <a:spcPts val="0"/>
              </a:spcBef>
              <a:spcAft>
                <a:spcPts val="0"/>
              </a:spcAft>
              <a:buNone/>
            </a:pPr>
            <a:r>
              <a:rPr lang="bg-BG" sz="5900" b="1">
                <a:solidFill>
                  <a:srgbClr val="056839"/>
                </a:solidFill>
                <a:latin typeface="Calibri"/>
                <a:ea typeface="Calibri"/>
                <a:cs typeface="Calibri"/>
                <a:sym typeface="Calibri"/>
              </a:rPr>
              <a:t>TEEMA 1: </a:t>
            </a:r>
            <a:r>
              <a:rPr lang="bg-BG" sz="5900" b="1">
                <a:solidFill>
                  <a:srgbClr val="056839"/>
                </a:solidFill>
                <a:latin typeface="Calibri"/>
                <a:ea typeface="Calibri"/>
                <a:cs typeface="Calibri"/>
                <a:sym typeface="Calibri"/>
              </a:rPr>
              <a:t>Plastijäätmete liigid vastavalt nende päritolule</a:t>
            </a:r>
            <a:endParaRPr sz="5900" b="1">
              <a:solidFill>
                <a:srgbClr val="056839"/>
              </a:solidFill>
              <a:latin typeface="Calibri"/>
              <a:ea typeface="Calibri"/>
              <a:cs typeface="Calibri"/>
              <a:sym typeface="Calibri"/>
            </a:endParaRPr>
          </a:p>
        </p:txBody>
      </p:sp>
      <p:sp>
        <p:nvSpPr>
          <p:cNvPr id="148" name="Google Shape;148;p5"/>
          <p:cNvSpPr txBox="1"/>
          <p:nvPr/>
        </p:nvSpPr>
        <p:spPr>
          <a:xfrm>
            <a:off x="1043611" y="3384564"/>
            <a:ext cx="8079300" cy="3274800"/>
          </a:xfrm>
          <a:prstGeom prst="rect">
            <a:avLst/>
          </a:prstGeom>
          <a:noFill/>
          <a:ln>
            <a:noFill/>
          </a:ln>
        </p:spPr>
        <p:txBody>
          <a:bodyPr spcFirstLastPara="1" wrap="square" lIns="148575" tIns="74275" rIns="148575" bIns="74275" anchor="t" anchorCtr="0">
            <a:spAutoFit/>
          </a:bodyPr>
          <a:lstStyle/>
          <a:p>
            <a:pPr marL="0" marR="0" lvl="0" indent="0" algn="just" rtl="0">
              <a:spcBef>
                <a:spcPts val="0"/>
              </a:spcBef>
              <a:spcAft>
                <a:spcPts val="0"/>
              </a:spcAft>
              <a:buNone/>
            </a:pPr>
            <a:r>
              <a:rPr lang="bg-BG" sz="2900" b="1">
                <a:solidFill>
                  <a:srgbClr val="056839"/>
                </a:solidFill>
                <a:latin typeface="Calibri"/>
                <a:ea typeface="Calibri"/>
                <a:cs typeface="Calibri"/>
                <a:sym typeface="Calibri"/>
              </a:rPr>
              <a:t>Plasti </a:t>
            </a:r>
            <a:r>
              <a:rPr lang="bg-BG" sz="2900">
                <a:solidFill>
                  <a:srgbClr val="056839"/>
                </a:solidFill>
                <a:latin typeface="Calibri"/>
                <a:ea typeface="Calibri"/>
                <a:cs typeface="Calibri"/>
                <a:sym typeface="Calibri"/>
              </a:rPr>
              <a:t>võib leida peaaegu kõigis inimtegevuse valdkondades tänapäeval. </a:t>
            </a:r>
            <a:endParaRPr sz="2900">
              <a:solidFill>
                <a:srgbClr val="056839"/>
              </a:solidFill>
              <a:latin typeface="Calibri"/>
              <a:ea typeface="Calibri"/>
              <a:cs typeface="Calibri"/>
              <a:sym typeface="Calibri"/>
            </a:endParaRPr>
          </a:p>
          <a:p>
            <a:pPr marL="0" marR="0" lvl="0" indent="0" algn="just" rtl="0">
              <a:spcBef>
                <a:spcPts val="0"/>
              </a:spcBef>
              <a:spcAft>
                <a:spcPts val="0"/>
              </a:spcAft>
              <a:buNone/>
            </a:pPr>
            <a:r>
              <a:t/>
            </a:r>
            <a:endParaRPr sz="2900">
              <a:solidFill>
                <a:srgbClr val="056839"/>
              </a:solidFill>
              <a:latin typeface="Calibri"/>
              <a:ea typeface="Calibri"/>
              <a:cs typeface="Calibri"/>
              <a:sym typeface="Calibri"/>
            </a:endParaRPr>
          </a:p>
          <a:p>
            <a:pPr marL="0" marR="0" lvl="0" indent="0" algn="just" rtl="0">
              <a:spcBef>
                <a:spcPts val="0"/>
              </a:spcBef>
              <a:spcAft>
                <a:spcPts val="0"/>
              </a:spcAft>
              <a:buNone/>
            </a:pPr>
            <a:r>
              <a:rPr lang="bg-BG" sz="2900" b="1">
                <a:solidFill>
                  <a:srgbClr val="056839"/>
                </a:solidFill>
                <a:latin typeface="Calibri"/>
                <a:ea typeface="Calibri"/>
                <a:cs typeface="Calibri"/>
                <a:sym typeface="Calibri"/>
              </a:rPr>
              <a:t>Plastijäätmeid </a:t>
            </a:r>
            <a:r>
              <a:rPr lang="bg-BG" sz="2900">
                <a:solidFill>
                  <a:srgbClr val="056839"/>
                </a:solidFill>
                <a:latin typeface="Calibri"/>
                <a:ea typeface="Calibri"/>
                <a:cs typeface="Calibri"/>
                <a:sym typeface="Calibri"/>
              </a:rPr>
              <a:t>võib päritolu järgi liigitada tööstuslikeks ja olmejäätmeteks; need rühmad on erineva kvaliteedi ja omadustega ning nende suhtes kohaldatakse erinevaid käitlusstrateegiaid.</a:t>
            </a:r>
            <a:endParaRPr sz="2300">
              <a:solidFill>
                <a:srgbClr val="056839"/>
              </a:solidFill>
            </a:endParaRPr>
          </a:p>
        </p:txBody>
      </p:sp>
      <p:sp>
        <p:nvSpPr>
          <p:cNvPr id="149" name="Google Shape;149;p5"/>
          <p:cNvSpPr/>
          <p:nvPr/>
        </p:nvSpPr>
        <p:spPr>
          <a:xfrm>
            <a:off x="0" y="445"/>
            <a:ext cx="20330100" cy="225900"/>
          </a:xfrm>
          <a:prstGeom prst="rect">
            <a:avLst/>
          </a:prstGeom>
          <a:solidFill>
            <a:srgbClr val="68C28C"/>
          </a:solidFill>
          <a:ln w="12700" cap="flat" cmpd="sng">
            <a:solidFill>
              <a:srgbClr val="68C28C"/>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spcBef>
                <a:spcPts val="0"/>
              </a:spcBef>
              <a:spcAft>
                <a:spcPts val="0"/>
              </a:spcAft>
              <a:buNone/>
            </a:pPr>
            <a:r>
              <a:t/>
            </a:r>
            <a:endParaRPr sz="2900">
              <a:solidFill>
                <a:schemeClr val="lt1"/>
              </a:solidFill>
              <a:latin typeface="Calibri"/>
              <a:ea typeface="Calibri"/>
              <a:cs typeface="Calibri"/>
              <a:sym typeface="Calibri"/>
            </a:endParaRPr>
          </a:p>
        </p:txBody>
      </p:sp>
      <p:sp>
        <p:nvSpPr>
          <p:cNvPr id="150" name="Google Shape;150;p5"/>
          <p:cNvSpPr/>
          <p:nvPr/>
        </p:nvSpPr>
        <p:spPr>
          <a:xfrm rot="-5400000">
            <a:off x="15308685" y="5021698"/>
            <a:ext cx="10286700" cy="243900"/>
          </a:xfrm>
          <a:prstGeom prst="rect">
            <a:avLst/>
          </a:prstGeom>
          <a:solidFill>
            <a:srgbClr val="25AAE1"/>
          </a:solidFill>
          <a:ln>
            <a:noFill/>
          </a:ln>
        </p:spPr>
        <p:txBody>
          <a:bodyPr spcFirstLastPara="1" wrap="square" lIns="148575" tIns="74275" rIns="148575" bIns="74275" anchor="ctr" anchorCtr="0">
            <a:noAutofit/>
          </a:bodyPr>
          <a:lstStyle/>
          <a:p>
            <a:pPr marL="0" marR="0" lvl="0" indent="0" algn="ctr" rtl="0">
              <a:spcBef>
                <a:spcPts val="0"/>
              </a:spcBef>
              <a:spcAft>
                <a:spcPts val="0"/>
              </a:spcAft>
              <a:buNone/>
            </a:pPr>
            <a:r>
              <a:t/>
            </a:r>
            <a:endParaRPr sz="2900">
              <a:solidFill>
                <a:schemeClr val="lt1"/>
              </a:solidFill>
              <a:latin typeface="Calibri"/>
              <a:ea typeface="Calibri"/>
              <a:cs typeface="Calibri"/>
              <a:sym typeface="Calibri"/>
            </a:endParaRPr>
          </a:p>
        </p:txBody>
      </p:sp>
      <p:sp>
        <p:nvSpPr>
          <p:cNvPr id="151" name="Google Shape;151;p5"/>
          <p:cNvSpPr/>
          <p:nvPr/>
        </p:nvSpPr>
        <p:spPr>
          <a:xfrm>
            <a:off x="1034414" y="1758444"/>
            <a:ext cx="5970900" cy="93900"/>
          </a:xfrm>
          <a:prstGeom prst="rect">
            <a:avLst/>
          </a:prstGeom>
          <a:solidFill>
            <a:srgbClr val="F8B241"/>
          </a:solidFill>
          <a:ln w="12700" cap="flat" cmpd="sng">
            <a:solidFill>
              <a:srgbClr val="F8B241"/>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spcBef>
                <a:spcPts val="0"/>
              </a:spcBef>
              <a:spcAft>
                <a:spcPts val="0"/>
              </a:spcAft>
              <a:buNone/>
            </a:pPr>
            <a:r>
              <a:t/>
            </a:r>
            <a:endParaRPr sz="2900">
              <a:solidFill>
                <a:schemeClr val="lt1"/>
              </a:solidFill>
              <a:latin typeface="Calibri"/>
              <a:ea typeface="Calibri"/>
              <a:cs typeface="Calibri"/>
              <a:sym typeface="Calibri"/>
            </a:endParaRPr>
          </a:p>
        </p:txBody>
      </p:sp>
      <p:pic>
        <p:nvPicPr>
          <p:cNvPr id="152" name="Google Shape;152;p5" descr="Logo&#10;&#10;Description automatically generated"/>
          <p:cNvPicPr preferRelativeResize="0"/>
          <p:nvPr/>
        </p:nvPicPr>
        <p:blipFill rotWithShape="1">
          <a:blip r:embed="rId3">
            <a:alphaModFix/>
          </a:blip>
          <a:srcRect l="0" t="0" r="0" b="0"/>
          <a:stretch/>
        </p:blipFill>
        <p:spPr>
          <a:xfrm>
            <a:off x="279021" y="9106292"/>
            <a:ext cx="2025614" cy="996885"/>
          </a:xfrm>
          <a:prstGeom prst="rect">
            <a:avLst/>
          </a:prstGeom>
          <a:noFill/>
          <a:ln>
            <a:noFill/>
          </a:ln>
        </p:spPr>
      </p:pic>
      <p:pic>
        <p:nvPicPr>
          <p:cNvPr id="153" name="Google Shape;153;p5" descr="Graphical user interface, text&#10;&#10;Description automatically generated"/>
          <p:cNvPicPr preferRelativeResize="0"/>
          <p:nvPr/>
        </p:nvPicPr>
        <p:blipFill rotWithShape="1">
          <a:blip r:embed="rId4">
            <a:alphaModFix/>
          </a:blip>
          <a:srcRect l="0" t="0" r="0" b="0"/>
          <a:stretch/>
        </p:blipFill>
        <p:spPr>
          <a:xfrm>
            <a:off x="3131911" y="9240848"/>
            <a:ext cx="3468962" cy="727772"/>
          </a:xfrm>
          <a:prstGeom prst="rect">
            <a:avLst/>
          </a:prstGeom>
          <a:noFill/>
          <a:ln>
            <a:noFill/>
          </a:ln>
        </p:spPr>
      </p:pic>
      <p:pic>
        <p:nvPicPr>
          <p:cNvPr id="154" name="Google Shape;154;p5" descr="Drone Shot of Dumpsite"/>
          <p:cNvPicPr preferRelativeResize="0"/>
          <p:nvPr/>
        </p:nvPicPr>
        <p:blipFill rotWithShape="1">
          <a:blip r:embed="rId5">
            <a:alphaModFix/>
          </a:blip>
          <a:srcRect l="0" t="0" r="0" b="0"/>
          <a:stretch/>
        </p:blipFill>
        <p:spPr>
          <a:xfrm>
            <a:off x="10711332" y="2139520"/>
            <a:ext cx="7137995" cy="7176268"/>
          </a:xfrm>
          <a:prstGeom prst="rect">
            <a:avLst/>
          </a:prstGeom>
          <a:noFill/>
          <a:ln>
            <a:noFill/>
          </a:ln>
        </p:spPr>
      </p:pic>
      <p:sp>
        <p:nvSpPr>
          <p:cNvPr id="155" name="Google Shape;155;p5"/>
          <p:cNvSpPr txBox="1"/>
          <p:nvPr/>
        </p:nvSpPr>
        <p:spPr>
          <a:xfrm>
            <a:off x="10367367" y="9315788"/>
            <a:ext cx="9113400" cy="792600"/>
          </a:xfrm>
          <a:prstGeom prst="rect">
            <a:avLst/>
          </a:prstGeom>
          <a:noFill/>
          <a:ln>
            <a:noFill/>
          </a:ln>
        </p:spPr>
        <p:txBody>
          <a:bodyPr spcFirstLastPara="1" wrap="square" lIns="148575" tIns="148575" rIns="148575" bIns="148575" anchor="t" anchorCtr="0">
            <a:spAutoFit/>
          </a:bodyPr>
          <a:lstStyle/>
          <a:p>
            <a:pPr marL="0" lvl="0" indent="0" algn="l" rtl="0">
              <a:spcBef>
                <a:spcPts val="0"/>
              </a:spcBef>
              <a:spcAft>
                <a:spcPts val="0"/>
              </a:spcAft>
              <a:buNone/>
            </a:pPr>
            <a:r>
              <a:rPr lang="bg-BG" sz="1600" u="sng">
                <a:solidFill>
                  <a:schemeClr val="hlink"/>
                </a:solidFill>
                <a:latin typeface="Calibri"/>
                <a:ea typeface="Calibri"/>
                <a:cs typeface="Calibri"/>
                <a:sym typeface="Calibri"/>
                <a:hlinkClick r:id="rId6"/>
              </a:rPr>
              <a:t>https://images.pexels.com/photos/3174350/pexels-photo-3174350.jpeg?auto=compress&amp;cs=tinysrgb&amp;w=1260&amp;h=750&amp;dpr=1 </a:t>
            </a:r>
            <a:endParaRPr sz="1600">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sp>
        <p:nvSpPr>
          <p:cNvPr id="161" name="Google Shape;161;p6"/>
          <p:cNvSpPr/>
          <p:nvPr/>
        </p:nvSpPr>
        <p:spPr>
          <a:xfrm>
            <a:off x="0" y="0"/>
            <a:ext cx="20574000" cy="10287000"/>
          </a:xfrm>
          <a:prstGeom prst="rect">
            <a:avLst/>
          </a:prstGeom>
          <a:gradFill>
            <a:gsLst>
              <a:gs pos="0">
                <a:srgbClr val="F5F7FC"/>
              </a:gs>
              <a:gs pos="100000">
                <a:srgbClr val="25AAE1">
                  <a:alpha val="4705"/>
                </a:srgbClr>
              </a:gs>
            </a:gsLst>
            <a:lin ang="21593863" scaled="0"/>
          </a:gradFill>
          <a:ln>
            <a:noFill/>
          </a:ln>
        </p:spPr>
        <p:txBody>
          <a:bodyPr spcFirstLastPara="1" wrap="square" lIns="148575" tIns="74275" rIns="148575" bIns="74275" anchor="ctr" anchorCtr="0">
            <a:noAutofit/>
          </a:bodyPr>
          <a:lstStyle/>
          <a:p>
            <a:pPr marL="0" marR="0" lvl="0" indent="0" algn="ctr" rtl="0">
              <a:spcBef>
                <a:spcPts val="0"/>
              </a:spcBef>
              <a:spcAft>
                <a:spcPts val="0"/>
              </a:spcAft>
              <a:buNone/>
            </a:pPr>
            <a:r>
              <a:t/>
            </a:r>
            <a:endParaRPr sz="2900">
              <a:solidFill>
                <a:schemeClr val="lt1"/>
              </a:solidFill>
              <a:latin typeface="Calibri"/>
              <a:ea typeface="Calibri"/>
              <a:cs typeface="Calibri"/>
              <a:sym typeface="Calibri"/>
            </a:endParaRPr>
          </a:p>
        </p:txBody>
      </p:sp>
      <p:sp>
        <p:nvSpPr>
          <p:cNvPr id="162" name="Google Shape;162;p6"/>
          <p:cNvSpPr txBox="1"/>
          <p:nvPr/>
        </p:nvSpPr>
        <p:spPr>
          <a:xfrm>
            <a:off x="891254" y="863175"/>
            <a:ext cx="19230900" cy="1058100"/>
          </a:xfrm>
          <a:prstGeom prst="rect">
            <a:avLst/>
          </a:prstGeom>
          <a:noFill/>
          <a:ln>
            <a:noFill/>
          </a:ln>
        </p:spPr>
        <p:txBody>
          <a:bodyPr spcFirstLastPara="1" wrap="square" lIns="148575" tIns="74275" rIns="148575" bIns="74275" anchor="t" anchorCtr="0">
            <a:spAutoFit/>
          </a:bodyPr>
          <a:lstStyle/>
          <a:p>
            <a:pPr marL="0" marR="0" lvl="0" indent="0" algn="l" rtl="0">
              <a:spcBef>
                <a:spcPts val="0"/>
              </a:spcBef>
              <a:spcAft>
                <a:spcPts val="0"/>
              </a:spcAft>
              <a:buNone/>
            </a:pPr>
            <a:r>
              <a:rPr lang="bg-BG" sz="5900" b="1">
                <a:solidFill>
                  <a:srgbClr val="056839"/>
                </a:solidFill>
                <a:latin typeface="Calibri"/>
                <a:ea typeface="Calibri"/>
                <a:cs typeface="Calibri"/>
                <a:sym typeface="Calibri"/>
              </a:rPr>
              <a:t>TEEMA 1: </a:t>
            </a:r>
            <a:r>
              <a:rPr lang="bg-BG" sz="5900" b="1">
                <a:solidFill>
                  <a:srgbClr val="056839"/>
                </a:solidFill>
                <a:latin typeface="Calibri"/>
                <a:ea typeface="Calibri"/>
                <a:cs typeface="Calibri"/>
                <a:sym typeface="Calibri"/>
              </a:rPr>
              <a:t>Plastijäätmete liigid vastavalt nende päritolule</a:t>
            </a:r>
            <a:endParaRPr sz="2300"/>
          </a:p>
        </p:txBody>
      </p:sp>
      <p:sp>
        <p:nvSpPr>
          <p:cNvPr id="163" name="Google Shape;163;p6"/>
          <p:cNvSpPr txBox="1"/>
          <p:nvPr/>
        </p:nvSpPr>
        <p:spPr>
          <a:xfrm>
            <a:off x="1034414" y="3728378"/>
            <a:ext cx="9091800" cy="3721200"/>
          </a:xfrm>
          <a:prstGeom prst="rect">
            <a:avLst/>
          </a:prstGeom>
          <a:noFill/>
          <a:ln>
            <a:noFill/>
          </a:ln>
        </p:spPr>
        <p:txBody>
          <a:bodyPr spcFirstLastPara="1" wrap="square" lIns="148575" tIns="74275" rIns="148575" bIns="74275" anchor="t" anchorCtr="0">
            <a:spAutoFit/>
          </a:bodyPr>
          <a:lstStyle/>
          <a:p>
            <a:pPr marL="0" marR="0" lvl="0" indent="0" algn="just" rtl="0">
              <a:spcBef>
                <a:spcPts val="0"/>
              </a:spcBef>
              <a:spcAft>
                <a:spcPts val="0"/>
              </a:spcAft>
              <a:buNone/>
            </a:pPr>
            <a:r>
              <a:rPr lang="bg-BG" sz="2900" b="1">
                <a:solidFill>
                  <a:srgbClr val="056839"/>
                </a:solidFill>
                <a:latin typeface="Calibri"/>
                <a:ea typeface="Calibri"/>
                <a:cs typeface="Calibri"/>
                <a:sym typeface="Calibri"/>
              </a:rPr>
              <a:t>Olmejäätmed </a:t>
            </a:r>
            <a:r>
              <a:rPr lang="bg-BG" sz="2900">
                <a:solidFill>
                  <a:srgbClr val="056839"/>
                </a:solidFill>
                <a:latin typeface="Calibri"/>
                <a:ea typeface="Calibri"/>
                <a:cs typeface="Calibri"/>
                <a:sym typeface="Calibri"/>
              </a:rPr>
              <a:t>jäävad tavaliselt tahkete olmejäätmete hulka, kuna need visatakse ära ja kogutakse olmejäätmetena. </a:t>
            </a:r>
            <a:endParaRPr sz="2900">
              <a:solidFill>
                <a:srgbClr val="056839"/>
              </a:solidFill>
              <a:latin typeface="Calibri"/>
              <a:ea typeface="Calibri"/>
              <a:cs typeface="Calibri"/>
              <a:sym typeface="Calibri"/>
            </a:endParaRPr>
          </a:p>
          <a:p>
            <a:pPr marL="0" marR="0" lvl="0" indent="0" algn="just" rtl="0">
              <a:spcBef>
                <a:spcPts val="0"/>
              </a:spcBef>
              <a:spcAft>
                <a:spcPts val="0"/>
              </a:spcAft>
              <a:buNone/>
            </a:pPr>
            <a:r>
              <a:t/>
            </a:r>
            <a:endParaRPr sz="2900">
              <a:solidFill>
                <a:srgbClr val="056839"/>
              </a:solidFill>
              <a:latin typeface="Calibri"/>
              <a:ea typeface="Calibri"/>
              <a:cs typeface="Calibri"/>
              <a:sym typeface="Calibri"/>
            </a:endParaRPr>
          </a:p>
          <a:p>
            <a:pPr marL="0" marR="0" lvl="0" indent="0" algn="just" rtl="0">
              <a:spcBef>
                <a:spcPts val="0"/>
              </a:spcBef>
              <a:spcAft>
                <a:spcPts val="0"/>
              </a:spcAft>
              <a:buNone/>
            </a:pPr>
            <a:r>
              <a:rPr lang="bg-BG" sz="2900">
                <a:solidFill>
                  <a:srgbClr val="056839"/>
                </a:solidFill>
                <a:latin typeface="Calibri"/>
                <a:ea typeface="Calibri"/>
                <a:cs typeface="Calibri"/>
                <a:sym typeface="Calibri"/>
              </a:rPr>
              <a:t>Seega </a:t>
            </a:r>
            <a:r>
              <a:rPr lang="bg-BG" sz="2900">
                <a:solidFill>
                  <a:srgbClr val="056839"/>
                </a:solidFill>
                <a:latin typeface="Calibri"/>
                <a:ea typeface="Calibri"/>
                <a:cs typeface="Calibri"/>
                <a:sym typeface="Calibri"/>
              </a:rPr>
              <a:t>on </a:t>
            </a:r>
            <a:r>
              <a:rPr lang="bg-BG" sz="2900" b="1">
                <a:solidFill>
                  <a:srgbClr val="056839"/>
                </a:solidFill>
                <a:latin typeface="Calibri"/>
                <a:ea typeface="Calibri"/>
                <a:cs typeface="Calibri"/>
                <a:sym typeface="Calibri"/>
              </a:rPr>
              <a:t>kodumajapidamiste plastijäätmed </a:t>
            </a:r>
            <a:r>
              <a:rPr lang="bg-BG" sz="2900">
                <a:solidFill>
                  <a:srgbClr val="056839"/>
                </a:solidFill>
                <a:latin typeface="Calibri"/>
                <a:ea typeface="Calibri"/>
                <a:cs typeface="Calibri"/>
                <a:sym typeface="Calibri"/>
              </a:rPr>
              <a:t>segunenud muude jäätmetega ja nende koostis on heterogeenne. Selle ringlussevõtuks on vaja plast eraldada teistest majapidamisjäätmetest. </a:t>
            </a:r>
            <a:endParaRPr sz="2300">
              <a:solidFill>
                <a:srgbClr val="056839"/>
              </a:solidFill>
            </a:endParaRPr>
          </a:p>
        </p:txBody>
      </p:sp>
      <p:sp>
        <p:nvSpPr>
          <p:cNvPr id="164" name="Google Shape;164;p6"/>
          <p:cNvSpPr/>
          <p:nvPr/>
        </p:nvSpPr>
        <p:spPr>
          <a:xfrm>
            <a:off x="0" y="445"/>
            <a:ext cx="20330100" cy="225900"/>
          </a:xfrm>
          <a:prstGeom prst="rect">
            <a:avLst/>
          </a:prstGeom>
          <a:solidFill>
            <a:srgbClr val="68C28C"/>
          </a:solidFill>
          <a:ln w="12700" cap="flat" cmpd="sng">
            <a:solidFill>
              <a:srgbClr val="68C28C"/>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spcBef>
                <a:spcPts val="0"/>
              </a:spcBef>
              <a:spcAft>
                <a:spcPts val="0"/>
              </a:spcAft>
              <a:buNone/>
            </a:pPr>
            <a:r>
              <a:t/>
            </a:r>
            <a:endParaRPr sz="2900">
              <a:solidFill>
                <a:schemeClr val="lt1"/>
              </a:solidFill>
              <a:latin typeface="Calibri"/>
              <a:ea typeface="Calibri"/>
              <a:cs typeface="Calibri"/>
              <a:sym typeface="Calibri"/>
            </a:endParaRPr>
          </a:p>
        </p:txBody>
      </p:sp>
      <p:sp>
        <p:nvSpPr>
          <p:cNvPr id="165" name="Google Shape;165;p6"/>
          <p:cNvSpPr/>
          <p:nvPr/>
        </p:nvSpPr>
        <p:spPr>
          <a:xfrm rot="-5400000">
            <a:off x="15308685" y="5021698"/>
            <a:ext cx="10286700" cy="243900"/>
          </a:xfrm>
          <a:prstGeom prst="rect">
            <a:avLst/>
          </a:prstGeom>
          <a:solidFill>
            <a:srgbClr val="25AAE1"/>
          </a:solidFill>
          <a:ln>
            <a:noFill/>
          </a:ln>
        </p:spPr>
        <p:txBody>
          <a:bodyPr spcFirstLastPara="1" wrap="square" lIns="148575" tIns="74275" rIns="148575" bIns="74275" anchor="ctr" anchorCtr="0">
            <a:noAutofit/>
          </a:bodyPr>
          <a:lstStyle/>
          <a:p>
            <a:pPr marL="0" marR="0" lvl="0" indent="0" algn="ctr" rtl="0">
              <a:spcBef>
                <a:spcPts val="0"/>
              </a:spcBef>
              <a:spcAft>
                <a:spcPts val="0"/>
              </a:spcAft>
              <a:buNone/>
            </a:pPr>
            <a:r>
              <a:t/>
            </a:r>
            <a:endParaRPr sz="2900">
              <a:solidFill>
                <a:schemeClr val="lt1"/>
              </a:solidFill>
              <a:latin typeface="Calibri"/>
              <a:ea typeface="Calibri"/>
              <a:cs typeface="Calibri"/>
              <a:sym typeface="Calibri"/>
            </a:endParaRPr>
          </a:p>
        </p:txBody>
      </p:sp>
      <p:sp>
        <p:nvSpPr>
          <p:cNvPr id="166" name="Google Shape;166;p6"/>
          <p:cNvSpPr/>
          <p:nvPr/>
        </p:nvSpPr>
        <p:spPr>
          <a:xfrm>
            <a:off x="1034414" y="1758444"/>
            <a:ext cx="5970900" cy="93900"/>
          </a:xfrm>
          <a:prstGeom prst="rect">
            <a:avLst/>
          </a:prstGeom>
          <a:solidFill>
            <a:srgbClr val="F8B241"/>
          </a:solidFill>
          <a:ln w="12700" cap="flat" cmpd="sng">
            <a:solidFill>
              <a:srgbClr val="F8B241"/>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spcBef>
                <a:spcPts val="0"/>
              </a:spcBef>
              <a:spcAft>
                <a:spcPts val="0"/>
              </a:spcAft>
              <a:buNone/>
            </a:pPr>
            <a:r>
              <a:t/>
            </a:r>
            <a:endParaRPr sz="2900">
              <a:solidFill>
                <a:schemeClr val="lt1"/>
              </a:solidFill>
              <a:latin typeface="Calibri"/>
              <a:ea typeface="Calibri"/>
              <a:cs typeface="Calibri"/>
              <a:sym typeface="Calibri"/>
            </a:endParaRPr>
          </a:p>
        </p:txBody>
      </p:sp>
      <p:pic>
        <p:nvPicPr>
          <p:cNvPr id="167" name="Google Shape;167;p6" descr="Logo&#10;&#10;Description automatically generated"/>
          <p:cNvPicPr preferRelativeResize="0"/>
          <p:nvPr/>
        </p:nvPicPr>
        <p:blipFill rotWithShape="1">
          <a:blip r:embed="rId3">
            <a:alphaModFix/>
          </a:blip>
          <a:srcRect l="0" t="0" r="0" b="0"/>
          <a:stretch/>
        </p:blipFill>
        <p:spPr>
          <a:xfrm>
            <a:off x="279021" y="9106292"/>
            <a:ext cx="2025614" cy="996885"/>
          </a:xfrm>
          <a:prstGeom prst="rect">
            <a:avLst/>
          </a:prstGeom>
          <a:noFill/>
          <a:ln>
            <a:noFill/>
          </a:ln>
        </p:spPr>
      </p:pic>
      <p:pic>
        <p:nvPicPr>
          <p:cNvPr id="168" name="Google Shape;168;p6" descr="Graphical user interface, text&#10;&#10;Description automatically generated"/>
          <p:cNvPicPr preferRelativeResize="0"/>
          <p:nvPr/>
        </p:nvPicPr>
        <p:blipFill rotWithShape="1">
          <a:blip r:embed="rId4">
            <a:alphaModFix/>
          </a:blip>
          <a:srcRect l="0" t="0" r="0" b="0"/>
          <a:stretch/>
        </p:blipFill>
        <p:spPr>
          <a:xfrm>
            <a:off x="3131911" y="9240848"/>
            <a:ext cx="3468962" cy="727772"/>
          </a:xfrm>
          <a:prstGeom prst="rect">
            <a:avLst/>
          </a:prstGeom>
          <a:noFill/>
          <a:ln>
            <a:noFill/>
          </a:ln>
        </p:spPr>
      </p:pic>
      <p:sp>
        <p:nvSpPr>
          <p:cNvPr id="169" name="Google Shape;169;p6"/>
          <p:cNvSpPr txBox="1"/>
          <p:nvPr/>
        </p:nvSpPr>
        <p:spPr>
          <a:xfrm>
            <a:off x="10126217" y="8144738"/>
            <a:ext cx="9754800" cy="792600"/>
          </a:xfrm>
          <a:prstGeom prst="rect">
            <a:avLst/>
          </a:prstGeom>
          <a:noFill/>
          <a:ln>
            <a:noFill/>
          </a:ln>
        </p:spPr>
        <p:txBody>
          <a:bodyPr spcFirstLastPara="1" wrap="square" lIns="148575" tIns="148575" rIns="148575" bIns="148575" anchor="t" anchorCtr="0">
            <a:spAutoFit/>
          </a:bodyPr>
          <a:lstStyle/>
          <a:p>
            <a:pPr marL="0" lvl="0" indent="0" algn="l" rtl="0">
              <a:spcBef>
                <a:spcPts val="0"/>
              </a:spcBef>
              <a:spcAft>
                <a:spcPts val="0"/>
              </a:spcAft>
              <a:buNone/>
            </a:pPr>
            <a:r>
              <a:rPr lang="bg-BG" sz="1600" u="sng">
                <a:solidFill>
                  <a:schemeClr val="hlink"/>
                </a:solidFill>
                <a:latin typeface="Calibri"/>
                <a:ea typeface="Calibri"/>
                <a:cs typeface="Calibri"/>
                <a:sym typeface="Calibri"/>
                <a:hlinkClick r:id="rId5"/>
              </a:rPr>
              <a:t>https://images.pexels.com/photos/2547565/pexels-photo-2547565.jpeg?auto=compress&amp;cs=tinysrgb&amp;w=1260&amp;h=750&amp;dpr=1 </a:t>
            </a:r>
            <a:endParaRPr sz="1600">
              <a:latin typeface="Calibri"/>
              <a:ea typeface="Calibri"/>
              <a:cs typeface="Calibri"/>
              <a:sym typeface="Calibri"/>
            </a:endParaRPr>
          </a:p>
        </p:txBody>
      </p:sp>
      <p:pic>
        <p:nvPicPr>
          <p:cNvPr id="170" name="Google Shape;170;p6"/>
          <p:cNvPicPr preferRelativeResize="0"/>
          <p:nvPr/>
        </p:nvPicPr>
        <p:blipFill>
          <a:blip r:embed="rId6">
            <a:alphaModFix/>
          </a:blip>
          <a:stretch>
            <a:fillRect/>
          </a:stretch>
        </p:blipFill>
        <p:spPr>
          <a:xfrm>
            <a:off x="10417900" y="2293221"/>
            <a:ext cx="8551583" cy="5701012"/>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sp>
        <p:nvSpPr>
          <p:cNvPr id="176" name="Google Shape;176;p7"/>
          <p:cNvSpPr/>
          <p:nvPr/>
        </p:nvSpPr>
        <p:spPr>
          <a:xfrm>
            <a:off x="0" y="0"/>
            <a:ext cx="20574000" cy="10287000"/>
          </a:xfrm>
          <a:prstGeom prst="rect">
            <a:avLst/>
          </a:prstGeom>
          <a:gradFill>
            <a:gsLst>
              <a:gs pos="0">
                <a:srgbClr val="F5F7FC"/>
              </a:gs>
              <a:gs pos="100000">
                <a:srgbClr val="25AAE1">
                  <a:alpha val="4705"/>
                </a:srgbClr>
              </a:gs>
            </a:gsLst>
            <a:lin ang="21593863" scaled="0"/>
          </a:gradFill>
          <a:ln>
            <a:noFill/>
          </a:ln>
        </p:spPr>
        <p:txBody>
          <a:bodyPr spcFirstLastPara="1" wrap="square" lIns="148575" tIns="74275" rIns="148575" bIns="74275" anchor="ctr" anchorCtr="0">
            <a:noAutofit/>
          </a:bodyPr>
          <a:lstStyle/>
          <a:p>
            <a:pPr marL="0" marR="0" lvl="0" indent="0" algn="ctr" rtl="0">
              <a:spcBef>
                <a:spcPts val="0"/>
              </a:spcBef>
              <a:spcAft>
                <a:spcPts val="0"/>
              </a:spcAft>
              <a:buNone/>
            </a:pPr>
            <a:r>
              <a:t/>
            </a:r>
            <a:endParaRPr sz="2900">
              <a:solidFill>
                <a:schemeClr val="lt1"/>
              </a:solidFill>
              <a:latin typeface="Calibri"/>
              <a:ea typeface="Calibri"/>
              <a:cs typeface="Calibri"/>
              <a:sym typeface="Calibri"/>
            </a:endParaRPr>
          </a:p>
        </p:txBody>
      </p:sp>
      <p:sp>
        <p:nvSpPr>
          <p:cNvPr id="177" name="Google Shape;177;p7"/>
          <p:cNvSpPr txBox="1"/>
          <p:nvPr/>
        </p:nvSpPr>
        <p:spPr>
          <a:xfrm>
            <a:off x="1034414" y="4318685"/>
            <a:ext cx="10506300" cy="2382000"/>
          </a:xfrm>
          <a:prstGeom prst="rect">
            <a:avLst/>
          </a:prstGeom>
          <a:noFill/>
          <a:ln>
            <a:noFill/>
          </a:ln>
        </p:spPr>
        <p:txBody>
          <a:bodyPr spcFirstLastPara="1" wrap="square" lIns="148575" tIns="74275" rIns="148575" bIns="74275" anchor="t" anchorCtr="0">
            <a:spAutoFit/>
          </a:bodyPr>
          <a:lstStyle/>
          <a:p>
            <a:pPr marL="0" marR="0" lvl="0" indent="0" algn="just" rtl="0">
              <a:spcBef>
                <a:spcPts val="0"/>
              </a:spcBef>
              <a:spcAft>
                <a:spcPts val="0"/>
              </a:spcAft>
              <a:buNone/>
            </a:pPr>
            <a:r>
              <a:rPr lang="bg-BG" sz="2900" b="1">
                <a:solidFill>
                  <a:srgbClr val="056839"/>
                </a:solidFill>
                <a:latin typeface="Calibri"/>
                <a:ea typeface="Calibri"/>
                <a:cs typeface="Calibri"/>
                <a:sym typeface="Calibri"/>
              </a:rPr>
              <a:t>Tööstuslikud plastijäätmed</a:t>
            </a:r>
            <a:endParaRPr sz="2300">
              <a:solidFill>
                <a:srgbClr val="056839"/>
              </a:solidFill>
            </a:endParaRPr>
          </a:p>
          <a:p>
            <a:pPr marL="0" marR="0" lvl="0" indent="0" algn="just" rtl="0">
              <a:spcBef>
                <a:spcPts val="0"/>
              </a:spcBef>
              <a:spcAft>
                <a:spcPts val="0"/>
              </a:spcAft>
              <a:buNone/>
            </a:pPr>
            <a:r>
              <a:rPr lang="bg-BG" sz="2900">
                <a:solidFill>
                  <a:srgbClr val="056839"/>
                </a:solidFill>
                <a:latin typeface="Calibri"/>
                <a:ea typeface="Calibri"/>
                <a:cs typeface="Calibri"/>
                <a:sym typeface="Calibri"/>
              </a:rPr>
              <a:t>Tööstuslikud plastijäätmed tekivad erinevatest tootmisviisidest. Suurem osa tööstuslikest plastijäätmetest on suhteliselt heade füüsikaliste omadustega, st need on piisavalt puhtad ja saastevabad ning neid on saadaval suhteliselt suurtes kogustes.</a:t>
            </a:r>
            <a:endParaRPr sz="2300">
              <a:solidFill>
                <a:srgbClr val="056839"/>
              </a:solidFill>
            </a:endParaRPr>
          </a:p>
        </p:txBody>
      </p:sp>
      <p:sp>
        <p:nvSpPr>
          <p:cNvPr id="178" name="Google Shape;178;p7"/>
          <p:cNvSpPr/>
          <p:nvPr/>
        </p:nvSpPr>
        <p:spPr>
          <a:xfrm>
            <a:off x="0" y="445"/>
            <a:ext cx="20330100" cy="225900"/>
          </a:xfrm>
          <a:prstGeom prst="rect">
            <a:avLst/>
          </a:prstGeom>
          <a:solidFill>
            <a:srgbClr val="68C28C"/>
          </a:solidFill>
          <a:ln w="12700" cap="flat" cmpd="sng">
            <a:solidFill>
              <a:srgbClr val="68C28C"/>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spcBef>
                <a:spcPts val="0"/>
              </a:spcBef>
              <a:spcAft>
                <a:spcPts val="0"/>
              </a:spcAft>
              <a:buNone/>
            </a:pPr>
            <a:r>
              <a:t/>
            </a:r>
            <a:endParaRPr sz="2900">
              <a:solidFill>
                <a:schemeClr val="lt1"/>
              </a:solidFill>
              <a:latin typeface="Calibri"/>
              <a:ea typeface="Calibri"/>
              <a:cs typeface="Calibri"/>
              <a:sym typeface="Calibri"/>
            </a:endParaRPr>
          </a:p>
        </p:txBody>
      </p:sp>
      <p:sp>
        <p:nvSpPr>
          <p:cNvPr id="179" name="Google Shape;179;p7"/>
          <p:cNvSpPr/>
          <p:nvPr/>
        </p:nvSpPr>
        <p:spPr>
          <a:xfrm rot="-5400000">
            <a:off x="15308685" y="5021698"/>
            <a:ext cx="10286700" cy="243900"/>
          </a:xfrm>
          <a:prstGeom prst="rect">
            <a:avLst/>
          </a:prstGeom>
          <a:solidFill>
            <a:srgbClr val="25AAE1"/>
          </a:solidFill>
          <a:ln>
            <a:noFill/>
          </a:ln>
        </p:spPr>
        <p:txBody>
          <a:bodyPr spcFirstLastPara="1" wrap="square" lIns="148575" tIns="74275" rIns="148575" bIns="74275" anchor="ctr" anchorCtr="0">
            <a:noAutofit/>
          </a:bodyPr>
          <a:lstStyle/>
          <a:p>
            <a:pPr marL="0" marR="0" lvl="0" indent="0" algn="ctr" rtl="0">
              <a:spcBef>
                <a:spcPts val="0"/>
              </a:spcBef>
              <a:spcAft>
                <a:spcPts val="0"/>
              </a:spcAft>
              <a:buNone/>
            </a:pPr>
            <a:r>
              <a:t/>
            </a:r>
            <a:endParaRPr sz="2900">
              <a:solidFill>
                <a:schemeClr val="lt1"/>
              </a:solidFill>
              <a:latin typeface="Calibri"/>
              <a:ea typeface="Calibri"/>
              <a:cs typeface="Calibri"/>
              <a:sym typeface="Calibri"/>
            </a:endParaRPr>
          </a:p>
        </p:txBody>
      </p:sp>
      <p:sp>
        <p:nvSpPr>
          <p:cNvPr id="180" name="Google Shape;180;p7"/>
          <p:cNvSpPr/>
          <p:nvPr/>
        </p:nvSpPr>
        <p:spPr>
          <a:xfrm>
            <a:off x="1034414" y="1758444"/>
            <a:ext cx="5970900" cy="93900"/>
          </a:xfrm>
          <a:prstGeom prst="rect">
            <a:avLst/>
          </a:prstGeom>
          <a:solidFill>
            <a:srgbClr val="F8B241"/>
          </a:solidFill>
          <a:ln w="12700" cap="flat" cmpd="sng">
            <a:solidFill>
              <a:srgbClr val="F8B241"/>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spcBef>
                <a:spcPts val="0"/>
              </a:spcBef>
              <a:spcAft>
                <a:spcPts val="0"/>
              </a:spcAft>
              <a:buNone/>
            </a:pPr>
            <a:r>
              <a:t/>
            </a:r>
            <a:endParaRPr sz="2900">
              <a:solidFill>
                <a:schemeClr val="lt1"/>
              </a:solidFill>
              <a:latin typeface="Calibri"/>
              <a:ea typeface="Calibri"/>
              <a:cs typeface="Calibri"/>
              <a:sym typeface="Calibri"/>
            </a:endParaRPr>
          </a:p>
        </p:txBody>
      </p:sp>
      <p:pic>
        <p:nvPicPr>
          <p:cNvPr id="181" name="Google Shape;181;p7" descr="Logo&#10;&#10;Description automatically generated"/>
          <p:cNvPicPr preferRelativeResize="0"/>
          <p:nvPr/>
        </p:nvPicPr>
        <p:blipFill rotWithShape="1">
          <a:blip r:embed="rId3">
            <a:alphaModFix/>
          </a:blip>
          <a:srcRect l="0" t="0" r="0" b="0"/>
          <a:stretch/>
        </p:blipFill>
        <p:spPr>
          <a:xfrm>
            <a:off x="279021" y="9106292"/>
            <a:ext cx="2025614" cy="996885"/>
          </a:xfrm>
          <a:prstGeom prst="rect">
            <a:avLst/>
          </a:prstGeom>
          <a:noFill/>
          <a:ln>
            <a:noFill/>
          </a:ln>
        </p:spPr>
      </p:pic>
      <p:pic>
        <p:nvPicPr>
          <p:cNvPr id="182" name="Google Shape;182;p7" descr="Graphical user interface, text&#10;&#10;Description automatically generated"/>
          <p:cNvPicPr preferRelativeResize="0"/>
          <p:nvPr/>
        </p:nvPicPr>
        <p:blipFill rotWithShape="1">
          <a:blip r:embed="rId4">
            <a:alphaModFix/>
          </a:blip>
          <a:srcRect l="0" t="0" r="0" b="0"/>
          <a:stretch/>
        </p:blipFill>
        <p:spPr>
          <a:xfrm>
            <a:off x="3131911" y="9240848"/>
            <a:ext cx="3468962" cy="727772"/>
          </a:xfrm>
          <a:prstGeom prst="rect">
            <a:avLst/>
          </a:prstGeom>
          <a:noFill/>
          <a:ln>
            <a:noFill/>
          </a:ln>
        </p:spPr>
      </p:pic>
      <p:sp>
        <p:nvSpPr>
          <p:cNvPr id="183" name="Google Shape;183;p7"/>
          <p:cNvSpPr txBox="1"/>
          <p:nvPr/>
        </p:nvSpPr>
        <p:spPr>
          <a:xfrm>
            <a:off x="891254" y="863175"/>
            <a:ext cx="19230900" cy="1058100"/>
          </a:xfrm>
          <a:prstGeom prst="rect">
            <a:avLst/>
          </a:prstGeom>
          <a:noFill/>
          <a:ln>
            <a:noFill/>
          </a:ln>
        </p:spPr>
        <p:txBody>
          <a:bodyPr spcFirstLastPara="1" wrap="square" lIns="148575" tIns="74275" rIns="148575" bIns="74275" anchor="t" anchorCtr="0">
            <a:spAutoFit/>
          </a:bodyPr>
          <a:lstStyle/>
          <a:p>
            <a:pPr marL="0" marR="0" lvl="0" indent="0" algn="l" rtl="0">
              <a:spcBef>
                <a:spcPts val="0"/>
              </a:spcBef>
              <a:spcAft>
                <a:spcPts val="0"/>
              </a:spcAft>
              <a:buNone/>
            </a:pPr>
            <a:r>
              <a:rPr lang="bg-BG" sz="5900" b="1">
                <a:solidFill>
                  <a:srgbClr val="056839"/>
                </a:solidFill>
                <a:latin typeface="Calibri"/>
                <a:ea typeface="Calibri"/>
                <a:cs typeface="Calibri"/>
                <a:sym typeface="Calibri"/>
              </a:rPr>
              <a:t>TEEMA 1: Plastijäätmete liigid vastavalt nende päritolule</a:t>
            </a:r>
            <a:endParaRPr sz="2300"/>
          </a:p>
        </p:txBody>
      </p:sp>
      <p:pic>
        <p:nvPicPr>
          <p:cNvPr id="184" name="Google Shape;184;p7"/>
          <p:cNvPicPr preferRelativeResize="0"/>
          <p:nvPr/>
        </p:nvPicPr>
        <p:blipFill>
          <a:blip r:embed="rId5">
            <a:alphaModFix/>
          </a:blip>
          <a:stretch>
            <a:fillRect/>
          </a:stretch>
        </p:blipFill>
        <p:spPr>
          <a:xfrm>
            <a:off x="12202017" y="3193275"/>
            <a:ext cx="7040139" cy="4693426"/>
          </a:xfrm>
          <a:prstGeom prst="rect">
            <a:avLst/>
          </a:prstGeom>
          <a:noFill/>
          <a:ln>
            <a:noFill/>
          </a:ln>
        </p:spPr>
      </p:pic>
      <p:sp>
        <p:nvSpPr>
          <p:cNvPr id="185" name="Google Shape;185;p7"/>
          <p:cNvSpPr txBox="1"/>
          <p:nvPr/>
        </p:nvSpPr>
        <p:spPr>
          <a:xfrm>
            <a:off x="11809245" y="8021850"/>
            <a:ext cx="8670000" cy="469500"/>
          </a:xfrm>
          <a:prstGeom prst="rect">
            <a:avLst/>
          </a:prstGeom>
          <a:noFill/>
          <a:ln>
            <a:noFill/>
          </a:ln>
        </p:spPr>
        <p:txBody>
          <a:bodyPr spcFirstLastPara="1" wrap="square" lIns="148575" tIns="148575" rIns="148575" bIns="148575" anchor="t" anchorCtr="0">
            <a:spAutoFit/>
          </a:bodyPr>
          <a:lstStyle/>
          <a:p>
            <a:pPr marL="0" lvl="0" indent="0" algn="l" rtl="0">
              <a:spcBef>
                <a:spcPts val="0"/>
              </a:spcBef>
              <a:spcAft>
                <a:spcPts val="0"/>
              </a:spcAft>
              <a:buNone/>
            </a:pPr>
            <a:r>
              <a:rPr lang="bg-BG" sz="1100" u="sng">
                <a:solidFill>
                  <a:schemeClr val="hlink"/>
                </a:solidFill>
                <a:latin typeface="Calibri"/>
                <a:ea typeface="Calibri"/>
                <a:cs typeface="Calibri"/>
                <a:sym typeface="Calibri"/>
                <a:hlinkClick r:id="rId6"/>
              </a:rPr>
              <a:t>https://c.pxhere.com/photos/46/1a/industry_canister_plastic_old_old_factory_hall_lost_places_broken_factory_building-1393638.jpg!</a:t>
            </a:r>
            <a:r>
              <a:rPr lang="bg-BG" sz="1100">
                <a:latin typeface="Calibri"/>
                <a:ea typeface="Calibri"/>
                <a:cs typeface="Calibri"/>
                <a:sym typeface="Calibri"/>
              </a:rPr>
              <a:t>d </a:t>
            </a:r>
            <a:endParaRPr sz="1100">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89" name="Shape 189"/>
        <p:cNvGrpSpPr/>
        <p:nvPr/>
      </p:nvGrpSpPr>
      <p:grpSpPr>
        <a:xfrm>
          <a:off x="0" y="0"/>
          <a:ext cx="0" cy="0"/>
          <a:chOff x="0" y="0"/>
          <a:chExt cx="0" cy="0"/>
        </a:xfrm>
      </p:grpSpPr>
      <p:sp>
        <p:nvSpPr>
          <p:cNvPr id="190" name="Google Shape;190;p8"/>
          <p:cNvSpPr/>
          <p:nvPr/>
        </p:nvSpPr>
        <p:spPr>
          <a:xfrm>
            <a:off x="0" y="0"/>
            <a:ext cx="20574000" cy="10287000"/>
          </a:xfrm>
          <a:prstGeom prst="rect">
            <a:avLst/>
          </a:prstGeom>
          <a:gradFill>
            <a:gsLst>
              <a:gs pos="0">
                <a:srgbClr val="F5F7FC"/>
              </a:gs>
              <a:gs pos="100000">
                <a:srgbClr val="25AAE1">
                  <a:alpha val="4705"/>
                </a:srgbClr>
              </a:gs>
            </a:gsLst>
            <a:lin ang="21593999" scaled="0"/>
          </a:gradFill>
          <a:ln>
            <a:noFill/>
          </a:ln>
        </p:spPr>
        <p:txBody>
          <a:bodyPr spcFirstLastPara="1" wrap="square" lIns="148575" tIns="74275" rIns="148575" bIns="74275" anchor="ctr" anchorCtr="0">
            <a:noAutofit/>
          </a:bodyPr>
          <a:lstStyle/>
          <a:p>
            <a:pPr marL="0" marR="0" lvl="0" indent="0" algn="ctr" rtl="0">
              <a:spcBef>
                <a:spcPts val="0"/>
              </a:spcBef>
              <a:spcAft>
                <a:spcPts val="0"/>
              </a:spcAft>
              <a:buNone/>
            </a:pPr>
            <a:r>
              <a:t/>
            </a:r>
            <a:endParaRPr sz="2900">
              <a:solidFill>
                <a:schemeClr val="lt1"/>
              </a:solidFill>
              <a:latin typeface="Calibri"/>
              <a:ea typeface="Calibri"/>
              <a:cs typeface="Calibri"/>
              <a:sym typeface="Calibri"/>
            </a:endParaRPr>
          </a:p>
        </p:txBody>
      </p:sp>
      <p:sp>
        <p:nvSpPr>
          <p:cNvPr id="191" name="Google Shape;191;p8"/>
          <p:cNvSpPr txBox="1"/>
          <p:nvPr/>
        </p:nvSpPr>
        <p:spPr>
          <a:xfrm>
            <a:off x="923189" y="300113"/>
            <a:ext cx="19233000" cy="1058100"/>
          </a:xfrm>
          <a:prstGeom prst="rect">
            <a:avLst/>
          </a:prstGeom>
          <a:noFill/>
          <a:ln>
            <a:noFill/>
          </a:ln>
        </p:spPr>
        <p:txBody>
          <a:bodyPr spcFirstLastPara="1" wrap="square" lIns="148575" tIns="74275" rIns="148575" bIns="74275" anchor="t" anchorCtr="0">
            <a:spAutoFit/>
          </a:bodyPr>
          <a:lstStyle/>
          <a:p>
            <a:pPr marL="0" marR="0" lvl="0" indent="0" algn="l" rtl="0">
              <a:spcBef>
                <a:spcPts val="0"/>
              </a:spcBef>
              <a:spcAft>
                <a:spcPts val="0"/>
              </a:spcAft>
              <a:buNone/>
            </a:pPr>
            <a:r>
              <a:rPr lang="bg-BG" sz="5900" b="1">
                <a:solidFill>
                  <a:srgbClr val="056839"/>
                </a:solidFill>
                <a:latin typeface="Calibri"/>
                <a:ea typeface="Calibri"/>
                <a:cs typeface="Calibri"/>
                <a:sym typeface="Calibri"/>
              </a:rPr>
              <a:t>TEEMA 2: </a:t>
            </a:r>
            <a:r>
              <a:rPr lang="bg-BG" sz="5900" b="1">
                <a:solidFill>
                  <a:srgbClr val="056839"/>
                </a:solidFill>
                <a:latin typeface="Calibri"/>
                <a:ea typeface="Calibri"/>
                <a:cs typeface="Calibri"/>
                <a:sym typeface="Calibri"/>
              </a:rPr>
              <a:t>Erinevad plastijäätmete käitlemise meetodid</a:t>
            </a:r>
            <a:endParaRPr sz="5900" b="1">
              <a:solidFill>
                <a:srgbClr val="056839"/>
              </a:solidFill>
              <a:latin typeface="Calibri"/>
              <a:ea typeface="Calibri"/>
              <a:cs typeface="Calibri"/>
              <a:sym typeface="Calibri"/>
            </a:endParaRPr>
          </a:p>
        </p:txBody>
      </p:sp>
      <p:pic>
        <p:nvPicPr>
          <p:cNvPr id="192" name="Google Shape;192;p8" descr="Logo&#10;&#10;Description automatically generated"/>
          <p:cNvPicPr preferRelativeResize="0"/>
          <p:nvPr/>
        </p:nvPicPr>
        <p:blipFill rotWithShape="1">
          <a:blip r:embed="rId3">
            <a:alphaModFix/>
          </a:blip>
          <a:srcRect l="0" t="0" r="0" b="0"/>
          <a:stretch/>
        </p:blipFill>
        <p:spPr>
          <a:xfrm>
            <a:off x="279021" y="9106292"/>
            <a:ext cx="2025614" cy="996885"/>
          </a:xfrm>
          <a:prstGeom prst="rect">
            <a:avLst/>
          </a:prstGeom>
          <a:noFill/>
          <a:ln>
            <a:noFill/>
          </a:ln>
        </p:spPr>
      </p:pic>
      <p:pic>
        <p:nvPicPr>
          <p:cNvPr id="193" name="Google Shape;193;p8" descr="Graphical user interface, text&#10;&#10;Description automatically generated"/>
          <p:cNvPicPr preferRelativeResize="0"/>
          <p:nvPr/>
        </p:nvPicPr>
        <p:blipFill rotWithShape="1">
          <a:blip r:embed="rId4">
            <a:alphaModFix/>
          </a:blip>
          <a:srcRect l="0" t="0" r="0" b="0"/>
          <a:stretch/>
        </p:blipFill>
        <p:spPr>
          <a:xfrm>
            <a:off x="3131911" y="9240848"/>
            <a:ext cx="3468962" cy="727772"/>
          </a:xfrm>
          <a:prstGeom prst="rect">
            <a:avLst/>
          </a:prstGeom>
          <a:noFill/>
          <a:ln>
            <a:noFill/>
          </a:ln>
        </p:spPr>
      </p:pic>
      <p:sp>
        <p:nvSpPr>
          <p:cNvPr id="194" name="Google Shape;194;p8"/>
          <p:cNvSpPr/>
          <p:nvPr/>
        </p:nvSpPr>
        <p:spPr>
          <a:xfrm rot="-5400000" flipH="1">
            <a:off x="15316488" y="5029499"/>
            <a:ext cx="10287000" cy="228000"/>
          </a:xfrm>
          <a:prstGeom prst="rect">
            <a:avLst/>
          </a:prstGeom>
          <a:solidFill>
            <a:srgbClr val="F8B241"/>
          </a:solidFill>
          <a:ln w="12700" cap="flat" cmpd="sng">
            <a:solidFill>
              <a:srgbClr val="F8B241"/>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spcBef>
                <a:spcPts val="0"/>
              </a:spcBef>
              <a:spcAft>
                <a:spcPts val="0"/>
              </a:spcAft>
              <a:buNone/>
            </a:pPr>
            <a:r>
              <a:t/>
            </a:r>
            <a:endParaRPr sz="2900">
              <a:solidFill>
                <a:schemeClr val="lt1"/>
              </a:solidFill>
              <a:latin typeface="Calibri"/>
              <a:ea typeface="Calibri"/>
              <a:cs typeface="Calibri"/>
              <a:sym typeface="Calibri"/>
            </a:endParaRPr>
          </a:p>
        </p:txBody>
      </p:sp>
      <p:grpSp>
        <p:nvGrpSpPr>
          <p:cNvPr id="195" name="Google Shape;195;p8"/>
          <p:cNvGrpSpPr/>
          <p:nvPr/>
        </p:nvGrpSpPr>
        <p:grpSpPr>
          <a:xfrm>
            <a:off x="2675023" y="1798598"/>
            <a:ext cx="14789633" cy="7078798"/>
            <a:chOff x="4248" y="152596"/>
            <a:chExt cx="8764227" cy="4719199"/>
          </a:xfrm>
        </p:grpSpPr>
        <p:sp>
          <p:nvSpPr>
            <p:cNvPr id="196" name="Google Shape;196;p8"/>
            <p:cNvSpPr/>
            <p:nvPr/>
          </p:nvSpPr>
          <p:spPr>
            <a:xfrm>
              <a:off x="4248" y="2575399"/>
              <a:ext cx="1685428" cy="842714"/>
            </a:xfrm>
            <a:prstGeom prst="roundRect">
              <a:avLst>
                <a:gd name="adj" fmla="val 10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148575" tIns="148575" rIns="148575" bIns="148575" anchor="ctr" anchorCtr="0">
              <a:noAutofit/>
            </a:bodyPr>
            <a:lstStyle/>
            <a:p>
              <a:pPr marL="0" lvl="0" indent="0" algn="l" rtl="0">
                <a:spcBef>
                  <a:spcPts val="0"/>
                </a:spcBef>
                <a:spcAft>
                  <a:spcPts val="0"/>
                </a:spcAft>
                <a:buNone/>
              </a:pPr>
              <a:r>
                <a:t/>
              </a:r>
              <a:endParaRPr/>
            </a:p>
          </p:txBody>
        </p:sp>
        <p:sp>
          <p:nvSpPr>
            <p:cNvPr id="197" name="Google Shape;197;p8"/>
            <p:cNvSpPr txBox="1"/>
            <p:nvPr/>
          </p:nvSpPr>
          <p:spPr>
            <a:xfrm>
              <a:off x="28930" y="2600081"/>
              <a:ext cx="1636064" cy="793350"/>
            </a:xfrm>
            <a:prstGeom prst="rect">
              <a:avLst/>
            </a:prstGeom>
            <a:noFill/>
            <a:ln>
              <a:noFill/>
            </a:ln>
          </p:spPr>
          <p:txBody>
            <a:bodyPr spcFirstLastPara="1" wrap="square" lIns="18575" tIns="18575" rIns="18575" bIns="18575" anchor="ctr" anchorCtr="0">
              <a:noAutofit/>
            </a:bodyPr>
            <a:lstStyle/>
            <a:p>
              <a:pPr marL="0" marR="0" lvl="0" indent="0" algn="ctr" rtl="0">
                <a:lnSpc>
                  <a:spcPct val="90000"/>
                </a:lnSpc>
                <a:spcBef>
                  <a:spcPts val="0"/>
                </a:spcBef>
                <a:spcAft>
                  <a:spcPts val="0"/>
                </a:spcAft>
                <a:buNone/>
              </a:pPr>
              <a:r>
                <a:rPr lang="bg-BG" sz="2900">
                  <a:solidFill>
                    <a:schemeClr val="lt1"/>
                  </a:solidFill>
                  <a:latin typeface="Calibri"/>
                  <a:ea typeface="Calibri"/>
                  <a:cs typeface="Calibri"/>
                  <a:sym typeface="Calibri"/>
                </a:rPr>
                <a:t>Plastijäätmete käitlemine</a:t>
              </a:r>
              <a:endParaRPr sz="2900">
                <a:solidFill>
                  <a:schemeClr val="lt1"/>
                </a:solidFill>
                <a:latin typeface="Calibri"/>
                <a:ea typeface="Calibri"/>
                <a:cs typeface="Calibri"/>
                <a:sym typeface="Calibri"/>
              </a:endParaRPr>
            </a:p>
          </p:txBody>
        </p:sp>
        <p:sp>
          <p:nvSpPr>
            <p:cNvPr id="198" name="Google Shape;198;p8"/>
            <p:cNvSpPr/>
            <p:nvPr/>
          </p:nvSpPr>
          <p:spPr>
            <a:xfrm rot="-2142401">
              <a:off x="1611639" y="2739381"/>
              <a:ext cx="830244" cy="30190"/>
            </a:xfrm>
            <a:custGeom>
              <a:rect l="l" t="t" r="r" b="b"/>
              <a:pathLst>
                <a:path w="120000" h="120000" extrusionOk="0">
                  <a:moveTo>
                    <a:pt x="0" y="60000"/>
                  </a:moveTo>
                  <a:lnTo>
                    <a:pt x="120000" y="60000"/>
                  </a:lnTo>
                </a:path>
              </a:pathLst>
            </a:custGeom>
            <a:noFill/>
            <a:ln w="12700" cap="flat" cmpd="sng">
              <a:solidFill>
                <a:srgbClr val="345A99"/>
              </a:solidFill>
              <a:prstDash val="solid"/>
              <a:miter lim="800000"/>
              <a:headEnd type="none" w="sm" len="sm"/>
              <a:tailEnd type="none" w="sm" len="sm"/>
            </a:ln>
          </p:spPr>
          <p:txBody>
            <a:bodyPr spcFirstLastPara="1" wrap="square" lIns="148575" tIns="148575" rIns="148575" bIns="148575" anchor="ctr" anchorCtr="0">
              <a:noAutofit/>
            </a:bodyPr>
            <a:lstStyle/>
            <a:p>
              <a:pPr marL="0" lvl="0" indent="0" algn="l" rtl="0">
                <a:spcBef>
                  <a:spcPts val="0"/>
                </a:spcBef>
                <a:spcAft>
                  <a:spcPts val="0"/>
                </a:spcAft>
                <a:buNone/>
              </a:pPr>
              <a:r>
                <a:t/>
              </a:r>
              <a:endParaRPr/>
            </a:p>
          </p:txBody>
        </p:sp>
        <p:sp>
          <p:nvSpPr>
            <p:cNvPr id="199" name="Google Shape;199;p8"/>
            <p:cNvSpPr txBox="1"/>
            <p:nvPr/>
          </p:nvSpPr>
          <p:spPr>
            <a:xfrm rot="-2142401">
              <a:off x="2006006" y="2733720"/>
              <a:ext cx="41512" cy="41512"/>
            </a:xfrm>
            <a:prstGeom prst="rect">
              <a:avLst/>
            </a:prstGeom>
            <a:noFill/>
            <a:ln>
              <a:noFill/>
            </a:ln>
          </p:spPr>
          <p:txBody>
            <a:bodyPr spcFirstLastPara="1" wrap="square" lIns="20650" tIns="0" rIns="20650" bIns="0" anchor="ctr" anchorCtr="0">
              <a:noAutofit/>
            </a:bodyPr>
            <a:lstStyle/>
            <a:p>
              <a:pPr marL="0" marR="0" lvl="0" indent="0" algn="ctr" rtl="0">
                <a:lnSpc>
                  <a:spcPct val="90000"/>
                </a:lnSpc>
                <a:spcBef>
                  <a:spcPts val="0"/>
                </a:spcBef>
                <a:spcAft>
                  <a:spcPts val="0"/>
                </a:spcAft>
                <a:buNone/>
              </a:pPr>
              <a:r>
                <a:t/>
              </a:r>
              <a:endParaRPr sz="800">
                <a:solidFill>
                  <a:schemeClr val="dk1"/>
                </a:solidFill>
                <a:latin typeface="Calibri"/>
                <a:ea typeface="Calibri"/>
                <a:cs typeface="Calibri"/>
                <a:sym typeface="Calibri"/>
              </a:endParaRPr>
            </a:p>
          </p:txBody>
        </p:sp>
        <p:sp>
          <p:nvSpPr>
            <p:cNvPr id="200" name="Google Shape;200;p8"/>
            <p:cNvSpPr/>
            <p:nvPr/>
          </p:nvSpPr>
          <p:spPr>
            <a:xfrm>
              <a:off x="2363847" y="2090838"/>
              <a:ext cx="1685428" cy="842714"/>
            </a:xfrm>
            <a:prstGeom prst="roundRect">
              <a:avLst>
                <a:gd name="adj" fmla="val 10000"/>
              </a:avLst>
            </a:prstGeom>
            <a:solidFill>
              <a:srgbClr val="1F3864"/>
            </a:solidFill>
            <a:ln w="12700" cap="flat" cmpd="sng">
              <a:solidFill>
                <a:schemeClr val="lt1"/>
              </a:solidFill>
              <a:prstDash val="solid"/>
              <a:miter lim="800000"/>
              <a:headEnd type="none" w="sm" len="sm"/>
              <a:tailEnd type="none" w="sm" len="sm"/>
            </a:ln>
          </p:spPr>
          <p:txBody>
            <a:bodyPr spcFirstLastPara="1" wrap="square" lIns="148575" tIns="148575" rIns="148575" bIns="148575" anchor="ctr" anchorCtr="0">
              <a:noAutofit/>
            </a:bodyPr>
            <a:lstStyle/>
            <a:p>
              <a:pPr marL="0" lvl="0" indent="0" algn="l" rtl="0">
                <a:spcBef>
                  <a:spcPts val="0"/>
                </a:spcBef>
                <a:spcAft>
                  <a:spcPts val="0"/>
                </a:spcAft>
                <a:buNone/>
              </a:pPr>
              <a:r>
                <a:t/>
              </a:r>
              <a:endParaRPr/>
            </a:p>
          </p:txBody>
        </p:sp>
        <p:sp>
          <p:nvSpPr>
            <p:cNvPr id="201" name="Google Shape;201;p8"/>
            <p:cNvSpPr txBox="1"/>
            <p:nvPr/>
          </p:nvSpPr>
          <p:spPr>
            <a:xfrm>
              <a:off x="2388529" y="2115520"/>
              <a:ext cx="1636064" cy="793350"/>
            </a:xfrm>
            <a:prstGeom prst="rect">
              <a:avLst/>
            </a:prstGeom>
            <a:noFill/>
            <a:ln>
              <a:noFill/>
            </a:ln>
          </p:spPr>
          <p:txBody>
            <a:bodyPr spcFirstLastPara="1" wrap="square" lIns="18575" tIns="18575" rIns="18575" bIns="18575" anchor="ctr" anchorCtr="0">
              <a:noAutofit/>
            </a:bodyPr>
            <a:lstStyle/>
            <a:p>
              <a:pPr marL="0" marR="0" lvl="0" indent="0" algn="ctr" rtl="0">
                <a:lnSpc>
                  <a:spcPct val="90000"/>
                </a:lnSpc>
                <a:spcBef>
                  <a:spcPts val="0"/>
                </a:spcBef>
                <a:spcAft>
                  <a:spcPts val="0"/>
                </a:spcAft>
                <a:buNone/>
              </a:pPr>
              <a:r>
                <a:rPr lang="bg-BG" sz="2900">
                  <a:solidFill>
                    <a:schemeClr val="lt1"/>
                  </a:solidFill>
                  <a:latin typeface="Calibri"/>
                  <a:ea typeface="Calibri"/>
                  <a:cs typeface="Calibri"/>
                  <a:sym typeface="Calibri"/>
                </a:rPr>
                <a:t>Taaskasutamine</a:t>
              </a:r>
              <a:endParaRPr sz="2900">
                <a:solidFill>
                  <a:schemeClr val="lt1"/>
                </a:solidFill>
                <a:latin typeface="Calibri"/>
                <a:ea typeface="Calibri"/>
                <a:cs typeface="Calibri"/>
                <a:sym typeface="Calibri"/>
              </a:endParaRPr>
            </a:p>
          </p:txBody>
        </p:sp>
        <p:sp>
          <p:nvSpPr>
            <p:cNvPr id="202" name="Google Shape;202;p8"/>
            <p:cNvSpPr/>
            <p:nvPr/>
          </p:nvSpPr>
          <p:spPr>
            <a:xfrm rot="-3907178">
              <a:off x="3585160" y="1770259"/>
              <a:ext cx="1602403" cy="30190"/>
            </a:xfrm>
            <a:custGeom>
              <a:rect l="l" t="t" r="r" b="b"/>
              <a:pathLst>
                <a:path w="120000" h="120000" extrusionOk="0">
                  <a:moveTo>
                    <a:pt x="0" y="60000"/>
                  </a:moveTo>
                  <a:lnTo>
                    <a:pt x="120000" y="60000"/>
                  </a:lnTo>
                </a:path>
              </a:pathLst>
            </a:custGeom>
            <a:noFill/>
            <a:ln w="12700" cap="flat" cmpd="sng">
              <a:solidFill>
                <a:srgbClr val="3A66B1"/>
              </a:solidFill>
              <a:prstDash val="solid"/>
              <a:miter lim="800000"/>
              <a:headEnd type="none" w="sm" len="sm"/>
              <a:tailEnd type="none" w="sm" len="sm"/>
            </a:ln>
          </p:spPr>
          <p:txBody>
            <a:bodyPr spcFirstLastPara="1" wrap="square" lIns="148575" tIns="148575" rIns="148575" bIns="148575" anchor="ctr" anchorCtr="0">
              <a:noAutofit/>
            </a:bodyPr>
            <a:lstStyle/>
            <a:p>
              <a:pPr marL="0" lvl="0" indent="0" algn="l" rtl="0">
                <a:spcBef>
                  <a:spcPts val="0"/>
                </a:spcBef>
                <a:spcAft>
                  <a:spcPts val="0"/>
                </a:spcAft>
                <a:buNone/>
              </a:pPr>
              <a:r>
                <a:t/>
              </a:r>
              <a:endParaRPr/>
            </a:p>
          </p:txBody>
        </p:sp>
        <p:sp>
          <p:nvSpPr>
            <p:cNvPr id="203" name="Google Shape;203;p8"/>
            <p:cNvSpPr txBox="1"/>
            <p:nvPr/>
          </p:nvSpPr>
          <p:spPr>
            <a:xfrm rot="-3907178">
              <a:off x="4346301" y="1745294"/>
              <a:ext cx="80120" cy="80120"/>
            </a:xfrm>
            <a:prstGeom prst="rect">
              <a:avLst/>
            </a:prstGeom>
            <a:noFill/>
            <a:ln>
              <a:noFill/>
            </a:ln>
          </p:spPr>
          <p:txBody>
            <a:bodyPr spcFirstLastPara="1" wrap="square" lIns="20650" tIns="0" rIns="20650" bIns="0" anchor="ctr" anchorCtr="0">
              <a:noAutofit/>
            </a:bodyPr>
            <a:lstStyle/>
            <a:p>
              <a:pPr marL="0" marR="0" lvl="0" indent="0" algn="ctr" rtl="0">
                <a:lnSpc>
                  <a:spcPct val="90000"/>
                </a:lnSpc>
                <a:spcBef>
                  <a:spcPts val="0"/>
                </a:spcBef>
                <a:spcAft>
                  <a:spcPts val="0"/>
                </a:spcAft>
                <a:buNone/>
              </a:pPr>
              <a:r>
                <a:t/>
              </a:r>
              <a:endParaRPr sz="800">
                <a:solidFill>
                  <a:schemeClr val="dk1"/>
                </a:solidFill>
                <a:latin typeface="Calibri"/>
                <a:ea typeface="Calibri"/>
                <a:cs typeface="Calibri"/>
                <a:sym typeface="Calibri"/>
              </a:endParaRPr>
            </a:p>
          </p:txBody>
        </p:sp>
        <p:sp>
          <p:nvSpPr>
            <p:cNvPr id="204" name="Google Shape;204;p8"/>
            <p:cNvSpPr/>
            <p:nvPr/>
          </p:nvSpPr>
          <p:spPr>
            <a:xfrm>
              <a:off x="4723447" y="637156"/>
              <a:ext cx="1685428" cy="842714"/>
            </a:xfrm>
            <a:prstGeom prst="roundRect">
              <a:avLst>
                <a:gd name="adj" fmla="val 10000"/>
              </a:avLst>
            </a:prstGeom>
            <a:solidFill>
              <a:srgbClr val="C55A11"/>
            </a:solidFill>
            <a:ln w="12700" cap="flat" cmpd="sng">
              <a:solidFill>
                <a:schemeClr val="lt1"/>
              </a:solidFill>
              <a:prstDash val="solid"/>
              <a:miter lim="800000"/>
              <a:headEnd type="none" w="sm" len="sm"/>
              <a:tailEnd type="none" w="sm" len="sm"/>
            </a:ln>
          </p:spPr>
          <p:txBody>
            <a:bodyPr spcFirstLastPara="1" wrap="square" lIns="148575" tIns="148575" rIns="148575" bIns="148575" anchor="ctr" anchorCtr="0">
              <a:noAutofit/>
            </a:bodyPr>
            <a:lstStyle/>
            <a:p>
              <a:pPr marL="0" lvl="0" indent="0" algn="l" rtl="0">
                <a:spcBef>
                  <a:spcPts val="0"/>
                </a:spcBef>
                <a:spcAft>
                  <a:spcPts val="0"/>
                </a:spcAft>
                <a:buNone/>
              </a:pPr>
              <a:r>
                <a:t/>
              </a:r>
              <a:endParaRPr/>
            </a:p>
          </p:txBody>
        </p:sp>
        <p:sp>
          <p:nvSpPr>
            <p:cNvPr id="205" name="Google Shape;205;p8"/>
            <p:cNvSpPr txBox="1"/>
            <p:nvPr/>
          </p:nvSpPr>
          <p:spPr>
            <a:xfrm>
              <a:off x="4748129" y="661838"/>
              <a:ext cx="1636064" cy="793350"/>
            </a:xfrm>
            <a:prstGeom prst="rect">
              <a:avLst/>
            </a:prstGeom>
            <a:noFill/>
            <a:ln>
              <a:noFill/>
            </a:ln>
          </p:spPr>
          <p:txBody>
            <a:bodyPr spcFirstLastPara="1" wrap="square" lIns="18575" tIns="18575" rIns="18575" bIns="18575" anchor="ctr" anchorCtr="0">
              <a:noAutofit/>
            </a:bodyPr>
            <a:lstStyle/>
            <a:p>
              <a:pPr marL="0" marR="0" lvl="0" indent="0" algn="ctr" rtl="0">
                <a:lnSpc>
                  <a:spcPct val="90000"/>
                </a:lnSpc>
                <a:spcBef>
                  <a:spcPts val="0"/>
                </a:spcBef>
                <a:spcAft>
                  <a:spcPts val="0"/>
                </a:spcAft>
                <a:buNone/>
              </a:pPr>
              <a:r>
                <a:rPr lang="bg-BG" sz="2900">
                  <a:solidFill>
                    <a:schemeClr val="lt1"/>
                  </a:solidFill>
                  <a:latin typeface="Calibri"/>
                  <a:ea typeface="Calibri"/>
                  <a:cs typeface="Calibri"/>
                  <a:sym typeface="Calibri"/>
                </a:rPr>
                <a:t>Mehaaniline</a:t>
              </a:r>
              <a:endParaRPr sz="2900">
                <a:solidFill>
                  <a:schemeClr val="lt1"/>
                </a:solidFill>
                <a:latin typeface="Calibri"/>
                <a:ea typeface="Calibri"/>
                <a:cs typeface="Calibri"/>
                <a:sym typeface="Calibri"/>
              </a:endParaRPr>
            </a:p>
          </p:txBody>
        </p:sp>
        <p:sp>
          <p:nvSpPr>
            <p:cNvPr id="206" name="Google Shape;206;p8"/>
            <p:cNvSpPr/>
            <p:nvPr/>
          </p:nvSpPr>
          <p:spPr>
            <a:xfrm rot="-2142401">
              <a:off x="6330839" y="801138"/>
              <a:ext cx="830244" cy="30190"/>
            </a:xfrm>
            <a:custGeom>
              <a:rect l="l" t="t" r="r" b="b"/>
              <a:pathLst>
                <a:path w="120000" h="120000" extrusionOk="0">
                  <a:moveTo>
                    <a:pt x="0" y="60000"/>
                  </a:moveTo>
                  <a:lnTo>
                    <a:pt x="120000" y="60000"/>
                  </a:lnTo>
                </a:path>
              </a:pathLst>
            </a:custGeom>
            <a:noFill/>
            <a:ln w="12700" cap="flat" cmpd="sng">
              <a:solidFill>
                <a:srgbClr val="3A66B1"/>
              </a:solidFill>
              <a:prstDash val="solid"/>
              <a:miter lim="800000"/>
              <a:headEnd type="none" w="sm" len="sm"/>
              <a:tailEnd type="none" w="sm" len="sm"/>
            </a:ln>
          </p:spPr>
          <p:txBody>
            <a:bodyPr spcFirstLastPara="1" wrap="square" lIns="148575" tIns="148575" rIns="148575" bIns="148575" anchor="ctr" anchorCtr="0">
              <a:noAutofit/>
            </a:bodyPr>
            <a:lstStyle/>
            <a:p>
              <a:pPr marL="0" lvl="0" indent="0" algn="l" rtl="0">
                <a:spcBef>
                  <a:spcPts val="0"/>
                </a:spcBef>
                <a:spcAft>
                  <a:spcPts val="0"/>
                </a:spcAft>
                <a:buNone/>
              </a:pPr>
              <a:r>
                <a:t/>
              </a:r>
              <a:endParaRPr/>
            </a:p>
          </p:txBody>
        </p:sp>
        <p:sp>
          <p:nvSpPr>
            <p:cNvPr id="207" name="Google Shape;207;p8"/>
            <p:cNvSpPr txBox="1"/>
            <p:nvPr/>
          </p:nvSpPr>
          <p:spPr>
            <a:xfrm rot="-2142401">
              <a:off x="6725205" y="795477"/>
              <a:ext cx="41512" cy="41512"/>
            </a:xfrm>
            <a:prstGeom prst="rect">
              <a:avLst/>
            </a:prstGeom>
            <a:noFill/>
            <a:ln>
              <a:noFill/>
            </a:ln>
          </p:spPr>
          <p:txBody>
            <a:bodyPr spcFirstLastPara="1" wrap="square" lIns="20650" tIns="0" rIns="20650" bIns="0" anchor="ctr" anchorCtr="0">
              <a:noAutofit/>
            </a:bodyPr>
            <a:lstStyle/>
            <a:p>
              <a:pPr marL="0" marR="0" lvl="0" indent="0" algn="ctr" rtl="0">
                <a:lnSpc>
                  <a:spcPct val="90000"/>
                </a:lnSpc>
                <a:spcBef>
                  <a:spcPts val="0"/>
                </a:spcBef>
                <a:spcAft>
                  <a:spcPts val="0"/>
                </a:spcAft>
                <a:buNone/>
              </a:pPr>
              <a:r>
                <a:t/>
              </a:r>
              <a:endParaRPr sz="800">
                <a:solidFill>
                  <a:schemeClr val="dk1"/>
                </a:solidFill>
                <a:latin typeface="Calibri"/>
                <a:ea typeface="Calibri"/>
                <a:cs typeface="Calibri"/>
                <a:sym typeface="Calibri"/>
              </a:endParaRPr>
            </a:p>
          </p:txBody>
        </p:sp>
        <p:sp>
          <p:nvSpPr>
            <p:cNvPr id="208" name="Google Shape;208;p8"/>
            <p:cNvSpPr/>
            <p:nvPr/>
          </p:nvSpPr>
          <p:spPr>
            <a:xfrm>
              <a:off x="7083047" y="152596"/>
              <a:ext cx="1685428" cy="842714"/>
            </a:xfrm>
            <a:prstGeom prst="roundRect">
              <a:avLst>
                <a:gd name="adj" fmla="val 10000"/>
              </a:avLst>
            </a:prstGeom>
            <a:solidFill>
              <a:srgbClr val="CC3300"/>
            </a:solidFill>
            <a:ln w="12700" cap="flat" cmpd="sng">
              <a:solidFill>
                <a:schemeClr val="lt1"/>
              </a:solidFill>
              <a:prstDash val="solid"/>
              <a:miter lim="800000"/>
              <a:headEnd type="none" w="sm" len="sm"/>
              <a:tailEnd type="none" w="sm" len="sm"/>
            </a:ln>
          </p:spPr>
          <p:txBody>
            <a:bodyPr spcFirstLastPara="1" wrap="square" lIns="148575" tIns="148575" rIns="148575" bIns="148575" anchor="ctr" anchorCtr="0">
              <a:noAutofit/>
            </a:bodyPr>
            <a:lstStyle/>
            <a:p>
              <a:pPr marL="0" lvl="0" indent="0" algn="l" rtl="0">
                <a:spcBef>
                  <a:spcPts val="0"/>
                </a:spcBef>
                <a:spcAft>
                  <a:spcPts val="0"/>
                </a:spcAft>
                <a:buNone/>
              </a:pPr>
              <a:r>
                <a:t/>
              </a:r>
              <a:endParaRPr/>
            </a:p>
          </p:txBody>
        </p:sp>
        <p:sp>
          <p:nvSpPr>
            <p:cNvPr id="209" name="Google Shape;209;p8"/>
            <p:cNvSpPr txBox="1"/>
            <p:nvPr/>
          </p:nvSpPr>
          <p:spPr>
            <a:xfrm>
              <a:off x="7107729" y="177278"/>
              <a:ext cx="1636064" cy="793350"/>
            </a:xfrm>
            <a:prstGeom prst="rect">
              <a:avLst/>
            </a:prstGeom>
            <a:noFill/>
            <a:ln>
              <a:noFill/>
            </a:ln>
          </p:spPr>
          <p:txBody>
            <a:bodyPr spcFirstLastPara="1" wrap="square" lIns="18575" tIns="18575" rIns="18575" bIns="18575" anchor="ctr" anchorCtr="0">
              <a:noAutofit/>
            </a:bodyPr>
            <a:lstStyle/>
            <a:p>
              <a:pPr marL="0" marR="0" lvl="0" indent="0" algn="ctr" rtl="0">
                <a:lnSpc>
                  <a:spcPct val="90000"/>
                </a:lnSpc>
                <a:spcBef>
                  <a:spcPts val="0"/>
                </a:spcBef>
                <a:spcAft>
                  <a:spcPts val="0"/>
                </a:spcAft>
                <a:buNone/>
              </a:pPr>
              <a:r>
                <a:rPr lang="bg-BG" sz="2900">
                  <a:solidFill>
                    <a:schemeClr val="lt1"/>
                  </a:solidFill>
                  <a:latin typeface="Calibri"/>
                  <a:ea typeface="Calibri"/>
                  <a:cs typeface="Calibri"/>
                  <a:sym typeface="Calibri"/>
                </a:rPr>
                <a:t>Esmane ringlussevõtt</a:t>
              </a:r>
              <a:endParaRPr sz="2900">
                <a:solidFill>
                  <a:schemeClr val="lt1"/>
                </a:solidFill>
                <a:latin typeface="Calibri"/>
                <a:ea typeface="Calibri"/>
                <a:cs typeface="Calibri"/>
                <a:sym typeface="Calibri"/>
              </a:endParaRPr>
            </a:p>
          </p:txBody>
        </p:sp>
        <p:sp>
          <p:nvSpPr>
            <p:cNvPr id="210" name="Google Shape;210;p8"/>
            <p:cNvSpPr/>
            <p:nvPr/>
          </p:nvSpPr>
          <p:spPr>
            <a:xfrm rot="2142401">
              <a:off x="6330839" y="1285699"/>
              <a:ext cx="830244" cy="30190"/>
            </a:xfrm>
            <a:custGeom>
              <a:rect l="l" t="t" r="r" b="b"/>
              <a:pathLst>
                <a:path w="120000" h="120000" extrusionOk="0">
                  <a:moveTo>
                    <a:pt x="0" y="60000"/>
                  </a:moveTo>
                  <a:lnTo>
                    <a:pt x="120000" y="60000"/>
                  </a:lnTo>
                </a:path>
              </a:pathLst>
            </a:custGeom>
            <a:noFill/>
            <a:ln w="12700" cap="flat" cmpd="sng">
              <a:solidFill>
                <a:srgbClr val="3A66B1"/>
              </a:solidFill>
              <a:prstDash val="solid"/>
              <a:miter lim="800000"/>
              <a:headEnd type="none" w="sm" len="sm"/>
              <a:tailEnd type="none" w="sm" len="sm"/>
            </a:ln>
          </p:spPr>
          <p:txBody>
            <a:bodyPr spcFirstLastPara="1" wrap="square" lIns="148575" tIns="148575" rIns="148575" bIns="148575" anchor="ctr" anchorCtr="0">
              <a:noAutofit/>
            </a:bodyPr>
            <a:lstStyle/>
            <a:p>
              <a:pPr marL="0" lvl="0" indent="0" algn="l" rtl="0">
                <a:spcBef>
                  <a:spcPts val="0"/>
                </a:spcBef>
                <a:spcAft>
                  <a:spcPts val="0"/>
                </a:spcAft>
                <a:buNone/>
              </a:pPr>
              <a:r>
                <a:t/>
              </a:r>
              <a:endParaRPr/>
            </a:p>
          </p:txBody>
        </p:sp>
        <p:sp>
          <p:nvSpPr>
            <p:cNvPr id="211" name="Google Shape;211;p8"/>
            <p:cNvSpPr txBox="1"/>
            <p:nvPr/>
          </p:nvSpPr>
          <p:spPr>
            <a:xfrm rot="2142401">
              <a:off x="6725205" y="1280038"/>
              <a:ext cx="41512" cy="41512"/>
            </a:xfrm>
            <a:prstGeom prst="rect">
              <a:avLst/>
            </a:prstGeom>
            <a:noFill/>
            <a:ln>
              <a:noFill/>
            </a:ln>
          </p:spPr>
          <p:txBody>
            <a:bodyPr spcFirstLastPara="1" wrap="square" lIns="20650" tIns="0" rIns="20650" bIns="0" anchor="ctr" anchorCtr="0">
              <a:noAutofit/>
            </a:bodyPr>
            <a:lstStyle/>
            <a:p>
              <a:pPr marL="0" marR="0" lvl="0" indent="0" algn="ctr" rtl="0">
                <a:lnSpc>
                  <a:spcPct val="90000"/>
                </a:lnSpc>
                <a:spcBef>
                  <a:spcPts val="0"/>
                </a:spcBef>
                <a:spcAft>
                  <a:spcPts val="0"/>
                </a:spcAft>
                <a:buNone/>
              </a:pPr>
              <a:r>
                <a:t/>
              </a:r>
              <a:endParaRPr sz="800">
                <a:solidFill>
                  <a:schemeClr val="dk1"/>
                </a:solidFill>
                <a:latin typeface="Calibri"/>
                <a:ea typeface="Calibri"/>
                <a:cs typeface="Calibri"/>
                <a:sym typeface="Calibri"/>
              </a:endParaRPr>
            </a:p>
          </p:txBody>
        </p:sp>
        <p:sp>
          <p:nvSpPr>
            <p:cNvPr id="212" name="Google Shape;212;p8"/>
            <p:cNvSpPr/>
            <p:nvPr/>
          </p:nvSpPr>
          <p:spPr>
            <a:xfrm>
              <a:off x="7083047" y="1121717"/>
              <a:ext cx="1685428" cy="842714"/>
            </a:xfrm>
            <a:prstGeom prst="roundRect">
              <a:avLst>
                <a:gd name="adj" fmla="val 10000"/>
              </a:avLst>
            </a:prstGeom>
            <a:solidFill>
              <a:srgbClr val="993300"/>
            </a:solidFill>
            <a:ln w="12700" cap="flat" cmpd="sng">
              <a:solidFill>
                <a:schemeClr val="lt1"/>
              </a:solidFill>
              <a:prstDash val="solid"/>
              <a:miter lim="800000"/>
              <a:headEnd type="none" w="sm" len="sm"/>
              <a:tailEnd type="none" w="sm" len="sm"/>
            </a:ln>
          </p:spPr>
          <p:txBody>
            <a:bodyPr spcFirstLastPara="1" wrap="square" lIns="148575" tIns="148575" rIns="148575" bIns="148575" anchor="ctr" anchorCtr="0">
              <a:noAutofit/>
            </a:bodyPr>
            <a:lstStyle/>
            <a:p>
              <a:pPr marL="0" lvl="0" indent="0" algn="l" rtl="0">
                <a:spcBef>
                  <a:spcPts val="0"/>
                </a:spcBef>
                <a:spcAft>
                  <a:spcPts val="0"/>
                </a:spcAft>
                <a:buNone/>
              </a:pPr>
              <a:r>
                <a:t/>
              </a:r>
              <a:endParaRPr/>
            </a:p>
          </p:txBody>
        </p:sp>
        <p:sp>
          <p:nvSpPr>
            <p:cNvPr id="213" name="Google Shape;213;p8"/>
            <p:cNvSpPr txBox="1"/>
            <p:nvPr/>
          </p:nvSpPr>
          <p:spPr>
            <a:xfrm>
              <a:off x="7107729" y="1146399"/>
              <a:ext cx="1636064" cy="793350"/>
            </a:xfrm>
            <a:prstGeom prst="rect">
              <a:avLst/>
            </a:prstGeom>
            <a:noFill/>
            <a:ln>
              <a:noFill/>
            </a:ln>
          </p:spPr>
          <p:txBody>
            <a:bodyPr spcFirstLastPara="1" wrap="square" lIns="18575" tIns="18575" rIns="18575" bIns="18575" anchor="ctr" anchorCtr="0">
              <a:noAutofit/>
            </a:bodyPr>
            <a:lstStyle/>
            <a:p>
              <a:pPr marL="0" marR="0" lvl="0" indent="0" algn="ctr" rtl="0">
                <a:lnSpc>
                  <a:spcPct val="90000"/>
                </a:lnSpc>
                <a:spcBef>
                  <a:spcPts val="0"/>
                </a:spcBef>
                <a:spcAft>
                  <a:spcPts val="0"/>
                </a:spcAft>
                <a:buNone/>
              </a:pPr>
              <a:r>
                <a:rPr lang="bg-BG" sz="2900">
                  <a:solidFill>
                    <a:schemeClr val="lt1"/>
                  </a:solidFill>
                  <a:latin typeface="Calibri"/>
                  <a:ea typeface="Calibri"/>
                  <a:cs typeface="Calibri"/>
                  <a:sym typeface="Calibri"/>
                </a:rPr>
                <a:t>Teisene ringlussevõtt</a:t>
              </a:r>
              <a:endParaRPr sz="2900">
                <a:solidFill>
                  <a:schemeClr val="lt1"/>
                </a:solidFill>
                <a:latin typeface="Calibri"/>
                <a:ea typeface="Calibri"/>
                <a:cs typeface="Calibri"/>
                <a:sym typeface="Calibri"/>
              </a:endParaRPr>
            </a:p>
          </p:txBody>
        </p:sp>
        <p:sp>
          <p:nvSpPr>
            <p:cNvPr id="214" name="Google Shape;214;p8"/>
            <p:cNvSpPr/>
            <p:nvPr/>
          </p:nvSpPr>
          <p:spPr>
            <a:xfrm>
              <a:off x="4049276" y="2497100"/>
              <a:ext cx="674171" cy="30190"/>
            </a:xfrm>
            <a:custGeom>
              <a:rect l="l" t="t" r="r" b="b"/>
              <a:pathLst>
                <a:path w="120000" h="120000" extrusionOk="0">
                  <a:moveTo>
                    <a:pt x="0" y="60000"/>
                  </a:moveTo>
                  <a:lnTo>
                    <a:pt x="120000" y="60000"/>
                  </a:lnTo>
                </a:path>
              </a:pathLst>
            </a:custGeom>
            <a:noFill/>
            <a:ln w="12700" cap="flat" cmpd="sng">
              <a:solidFill>
                <a:srgbClr val="3A66B1"/>
              </a:solidFill>
              <a:prstDash val="solid"/>
              <a:miter lim="800000"/>
              <a:headEnd type="none" w="sm" len="sm"/>
              <a:tailEnd type="none" w="sm" len="sm"/>
            </a:ln>
          </p:spPr>
          <p:txBody>
            <a:bodyPr spcFirstLastPara="1" wrap="square" lIns="148575" tIns="148575" rIns="148575" bIns="148575" anchor="ctr" anchorCtr="0">
              <a:noAutofit/>
            </a:bodyPr>
            <a:lstStyle/>
            <a:p>
              <a:pPr marL="0" lvl="0" indent="0" algn="l" rtl="0">
                <a:spcBef>
                  <a:spcPts val="0"/>
                </a:spcBef>
                <a:spcAft>
                  <a:spcPts val="0"/>
                </a:spcAft>
                <a:buNone/>
              </a:pPr>
              <a:r>
                <a:t/>
              </a:r>
              <a:endParaRPr/>
            </a:p>
          </p:txBody>
        </p:sp>
        <p:sp>
          <p:nvSpPr>
            <p:cNvPr id="215" name="Google Shape;215;p8"/>
            <p:cNvSpPr txBox="1"/>
            <p:nvPr/>
          </p:nvSpPr>
          <p:spPr>
            <a:xfrm>
              <a:off x="4369507" y="2495341"/>
              <a:ext cx="33708" cy="33708"/>
            </a:xfrm>
            <a:prstGeom prst="rect">
              <a:avLst/>
            </a:prstGeom>
            <a:noFill/>
            <a:ln>
              <a:noFill/>
            </a:ln>
          </p:spPr>
          <p:txBody>
            <a:bodyPr spcFirstLastPara="1" wrap="square" lIns="20650" tIns="0" rIns="20650" bIns="0" anchor="ctr" anchorCtr="0">
              <a:noAutofit/>
            </a:bodyPr>
            <a:lstStyle/>
            <a:p>
              <a:pPr marL="0" marR="0" lvl="0" indent="0" algn="ctr" rtl="0">
                <a:lnSpc>
                  <a:spcPct val="90000"/>
                </a:lnSpc>
                <a:spcBef>
                  <a:spcPts val="0"/>
                </a:spcBef>
                <a:spcAft>
                  <a:spcPts val="0"/>
                </a:spcAft>
                <a:buNone/>
              </a:pPr>
              <a:r>
                <a:t/>
              </a:r>
              <a:endParaRPr sz="800">
                <a:solidFill>
                  <a:schemeClr val="dk1"/>
                </a:solidFill>
                <a:latin typeface="Calibri"/>
                <a:ea typeface="Calibri"/>
                <a:cs typeface="Calibri"/>
                <a:sym typeface="Calibri"/>
              </a:endParaRPr>
            </a:p>
          </p:txBody>
        </p:sp>
        <p:sp>
          <p:nvSpPr>
            <p:cNvPr id="216" name="Google Shape;216;p8"/>
            <p:cNvSpPr/>
            <p:nvPr/>
          </p:nvSpPr>
          <p:spPr>
            <a:xfrm>
              <a:off x="4723447" y="2090838"/>
              <a:ext cx="1685428" cy="842714"/>
            </a:xfrm>
            <a:prstGeom prst="roundRect">
              <a:avLst>
                <a:gd name="adj" fmla="val 10000"/>
              </a:avLst>
            </a:prstGeom>
            <a:solidFill>
              <a:srgbClr val="548135"/>
            </a:solidFill>
            <a:ln w="12700" cap="flat" cmpd="sng">
              <a:solidFill>
                <a:schemeClr val="lt1"/>
              </a:solidFill>
              <a:prstDash val="solid"/>
              <a:miter lim="800000"/>
              <a:headEnd type="none" w="sm" len="sm"/>
              <a:tailEnd type="none" w="sm" len="sm"/>
            </a:ln>
          </p:spPr>
          <p:txBody>
            <a:bodyPr spcFirstLastPara="1" wrap="square" lIns="148575" tIns="148575" rIns="148575" bIns="148575" anchor="ctr" anchorCtr="0">
              <a:noAutofit/>
            </a:bodyPr>
            <a:lstStyle/>
            <a:p>
              <a:pPr marL="0" lvl="0" indent="0" algn="l" rtl="0">
                <a:spcBef>
                  <a:spcPts val="0"/>
                </a:spcBef>
                <a:spcAft>
                  <a:spcPts val="0"/>
                </a:spcAft>
                <a:buNone/>
              </a:pPr>
              <a:r>
                <a:t/>
              </a:r>
              <a:endParaRPr/>
            </a:p>
          </p:txBody>
        </p:sp>
        <p:sp>
          <p:nvSpPr>
            <p:cNvPr id="217" name="Google Shape;217;p8"/>
            <p:cNvSpPr txBox="1"/>
            <p:nvPr/>
          </p:nvSpPr>
          <p:spPr>
            <a:xfrm>
              <a:off x="4748129" y="2115520"/>
              <a:ext cx="1636064" cy="793350"/>
            </a:xfrm>
            <a:prstGeom prst="rect">
              <a:avLst/>
            </a:prstGeom>
            <a:noFill/>
            <a:ln>
              <a:noFill/>
            </a:ln>
          </p:spPr>
          <p:txBody>
            <a:bodyPr spcFirstLastPara="1" wrap="square" lIns="18575" tIns="18575" rIns="18575" bIns="18575" anchor="ctr" anchorCtr="0">
              <a:noAutofit/>
            </a:bodyPr>
            <a:lstStyle/>
            <a:p>
              <a:pPr marL="0" marR="0" lvl="0" indent="0" algn="ctr" rtl="0">
                <a:lnSpc>
                  <a:spcPct val="90000"/>
                </a:lnSpc>
                <a:spcBef>
                  <a:spcPts val="0"/>
                </a:spcBef>
                <a:spcAft>
                  <a:spcPts val="0"/>
                </a:spcAft>
                <a:buNone/>
              </a:pPr>
              <a:r>
                <a:rPr lang="bg-BG" sz="2900">
                  <a:solidFill>
                    <a:schemeClr val="lt1"/>
                  </a:solidFill>
                  <a:latin typeface="Calibri"/>
                  <a:ea typeface="Calibri"/>
                  <a:cs typeface="Calibri"/>
                  <a:sym typeface="Calibri"/>
                </a:rPr>
                <a:t>Bioloogiline</a:t>
              </a:r>
              <a:endParaRPr sz="2900">
                <a:solidFill>
                  <a:schemeClr val="lt1"/>
                </a:solidFill>
                <a:latin typeface="Calibri"/>
                <a:ea typeface="Calibri"/>
                <a:cs typeface="Calibri"/>
                <a:sym typeface="Calibri"/>
              </a:endParaRPr>
            </a:p>
          </p:txBody>
        </p:sp>
        <p:sp>
          <p:nvSpPr>
            <p:cNvPr id="218" name="Google Shape;218;p8"/>
            <p:cNvSpPr/>
            <p:nvPr/>
          </p:nvSpPr>
          <p:spPr>
            <a:xfrm>
              <a:off x="6408876" y="2497100"/>
              <a:ext cx="674171" cy="30190"/>
            </a:xfrm>
            <a:custGeom>
              <a:rect l="l" t="t" r="r" b="b"/>
              <a:pathLst>
                <a:path w="120000" h="120000" extrusionOk="0">
                  <a:moveTo>
                    <a:pt x="0" y="60000"/>
                  </a:moveTo>
                  <a:lnTo>
                    <a:pt x="120000" y="60000"/>
                  </a:lnTo>
                </a:path>
              </a:pathLst>
            </a:custGeom>
            <a:noFill/>
            <a:ln w="12700" cap="flat" cmpd="sng">
              <a:solidFill>
                <a:srgbClr val="3A66B1"/>
              </a:solidFill>
              <a:prstDash val="solid"/>
              <a:miter lim="800000"/>
              <a:headEnd type="none" w="sm" len="sm"/>
              <a:tailEnd type="none" w="sm" len="sm"/>
            </a:ln>
          </p:spPr>
          <p:txBody>
            <a:bodyPr spcFirstLastPara="1" wrap="square" lIns="148575" tIns="148575" rIns="148575" bIns="148575" anchor="ctr" anchorCtr="0">
              <a:noAutofit/>
            </a:bodyPr>
            <a:lstStyle/>
            <a:p>
              <a:pPr marL="0" lvl="0" indent="0" algn="l" rtl="0">
                <a:spcBef>
                  <a:spcPts val="0"/>
                </a:spcBef>
                <a:spcAft>
                  <a:spcPts val="0"/>
                </a:spcAft>
                <a:buNone/>
              </a:pPr>
              <a:r>
                <a:t/>
              </a:r>
              <a:endParaRPr/>
            </a:p>
          </p:txBody>
        </p:sp>
        <p:sp>
          <p:nvSpPr>
            <p:cNvPr id="219" name="Google Shape;219;p8"/>
            <p:cNvSpPr txBox="1"/>
            <p:nvPr/>
          </p:nvSpPr>
          <p:spPr>
            <a:xfrm>
              <a:off x="6729107" y="2495341"/>
              <a:ext cx="33708" cy="33708"/>
            </a:xfrm>
            <a:prstGeom prst="rect">
              <a:avLst/>
            </a:prstGeom>
            <a:noFill/>
            <a:ln>
              <a:noFill/>
            </a:ln>
          </p:spPr>
          <p:txBody>
            <a:bodyPr spcFirstLastPara="1" wrap="square" lIns="20650" tIns="0" rIns="20650" bIns="0" anchor="ctr" anchorCtr="0">
              <a:noAutofit/>
            </a:bodyPr>
            <a:lstStyle/>
            <a:p>
              <a:pPr marL="0" marR="0" lvl="0" indent="0" algn="ctr" rtl="0">
                <a:lnSpc>
                  <a:spcPct val="90000"/>
                </a:lnSpc>
                <a:spcBef>
                  <a:spcPts val="0"/>
                </a:spcBef>
                <a:spcAft>
                  <a:spcPts val="0"/>
                </a:spcAft>
                <a:buNone/>
              </a:pPr>
              <a:r>
                <a:t/>
              </a:r>
              <a:endParaRPr sz="800">
                <a:solidFill>
                  <a:schemeClr val="dk1"/>
                </a:solidFill>
                <a:latin typeface="Calibri"/>
                <a:ea typeface="Calibri"/>
                <a:cs typeface="Calibri"/>
                <a:sym typeface="Calibri"/>
              </a:endParaRPr>
            </a:p>
          </p:txBody>
        </p:sp>
        <p:sp>
          <p:nvSpPr>
            <p:cNvPr id="220" name="Google Shape;220;p8"/>
            <p:cNvSpPr/>
            <p:nvPr/>
          </p:nvSpPr>
          <p:spPr>
            <a:xfrm>
              <a:off x="7083047" y="2090838"/>
              <a:ext cx="1685428" cy="842714"/>
            </a:xfrm>
            <a:prstGeom prst="roundRect">
              <a:avLst>
                <a:gd name="adj" fmla="val 10000"/>
              </a:avLst>
            </a:prstGeom>
            <a:solidFill>
              <a:srgbClr val="00B050"/>
            </a:solidFill>
            <a:ln w="12700" cap="flat" cmpd="sng">
              <a:solidFill>
                <a:schemeClr val="lt1"/>
              </a:solidFill>
              <a:prstDash val="solid"/>
              <a:miter lim="800000"/>
              <a:headEnd type="none" w="sm" len="sm"/>
              <a:tailEnd type="none" w="sm" len="sm"/>
            </a:ln>
          </p:spPr>
          <p:txBody>
            <a:bodyPr spcFirstLastPara="1" wrap="square" lIns="148575" tIns="148575" rIns="148575" bIns="148575" anchor="ctr" anchorCtr="0">
              <a:noAutofit/>
            </a:bodyPr>
            <a:lstStyle/>
            <a:p>
              <a:pPr marL="0" lvl="0" indent="0" algn="l" rtl="0">
                <a:spcBef>
                  <a:spcPts val="0"/>
                </a:spcBef>
                <a:spcAft>
                  <a:spcPts val="0"/>
                </a:spcAft>
                <a:buNone/>
              </a:pPr>
              <a:r>
                <a:t/>
              </a:r>
              <a:endParaRPr/>
            </a:p>
          </p:txBody>
        </p:sp>
        <p:sp>
          <p:nvSpPr>
            <p:cNvPr id="221" name="Google Shape;221;p8"/>
            <p:cNvSpPr txBox="1"/>
            <p:nvPr/>
          </p:nvSpPr>
          <p:spPr>
            <a:xfrm>
              <a:off x="7107729" y="2115520"/>
              <a:ext cx="1636064" cy="793350"/>
            </a:xfrm>
            <a:prstGeom prst="rect">
              <a:avLst/>
            </a:prstGeom>
            <a:noFill/>
            <a:ln>
              <a:noFill/>
            </a:ln>
          </p:spPr>
          <p:txBody>
            <a:bodyPr spcFirstLastPara="1" wrap="square" lIns="18575" tIns="18575" rIns="18575" bIns="18575" anchor="ctr" anchorCtr="0">
              <a:noAutofit/>
            </a:bodyPr>
            <a:lstStyle/>
            <a:p>
              <a:pPr marL="0" marR="0" lvl="0" indent="0" algn="ctr" rtl="0">
                <a:lnSpc>
                  <a:spcPct val="90000"/>
                </a:lnSpc>
                <a:spcBef>
                  <a:spcPts val="0"/>
                </a:spcBef>
                <a:spcAft>
                  <a:spcPts val="0"/>
                </a:spcAft>
                <a:buNone/>
              </a:pPr>
              <a:r>
                <a:rPr lang="bg-BG" sz="2900">
                  <a:solidFill>
                    <a:schemeClr val="lt1"/>
                  </a:solidFill>
                  <a:latin typeface="Calibri"/>
                  <a:ea typeface="Calibri"/>
                  <a:cs typeface="Calibri"/>
                  <a:sym typeface="Calibri"/>
                </a:rPr>
                <a:t>Biomass ja biogaas</a:t>
              </a:r>
              <a:endParaRPr sz="2900">
                <a:solidFill>
                  <a:schemeClr val="lt1"/>
                </a:solidFill>
                <a:latin typeface="Calibri"/>
                <a:ea typeface="Calibri"/>
                <a:cs typeface="Calibri"/>
                <a:sym typeface="Calibri"/>
              </a:endParaRPr>
            </a:p>
          </p:txBody>
        </p:sp>
        <p:sp>
          <p:nvSpPr>
            <p:cNvPr id="222" name="Google Shape;222;p8"/>
            <p:cNvSpPr/>
            <p:nvPr/>
          </p:nvSpPr>
          <p:spPr>
            <a:xfrm rot="3907178">
              <a:off x="3585160" y="3223941"/>
              <a:ext cx="1602403" cy="30190"/>
            </a:xfrm>
            <a:custGeom>
              <a:rect l="l" t="t" r="r" b="b"/>
              <a:pathLst>
                <a:path w="120000" h="120000" extrusionOk="0">
                  <a:moveTo>
                    <a:pt x="0" y="60000"/>
                  </a:moveTo>
                  <a:lnTo>
                    <a:pt x="120000" y="60000"/>
                  </a:lnTo>
                </a:path>
              </a:pathLst>
            </a:custGeom>
            <a:noFill/>
            <a:ln w="12700" cap="flat" cmpd="sng">
              <a:solidFill>
                <a:srgbClr val="3A66B1"/>
              </a:solidFill>
              <a:prstDash val="solid"/>
              <a:miter lim="800000"/>
              <a:headEnd type="none" w="sm" len="sm"/>
              <a:tailEnd type="none" w="sm" len="sm"/>
            </a:ln>
          </p:spPr>
          <p:txBody>
            <a:bodyPr spcFirstLastPara="1" wrap="square" lIns="148575" tIns="148575" rIns="148575" bIns="148575" anchor="ctr" anchorCtr="0">
              <a:noAutofit/>
            </a:bodyPr>
            <a:lstStyle/>
            <a:p>
              <a:pPr marL="0" lvl="0" indent="0" algn="l" rtl="0">
                <a:spcBef>
                  <a:spcPts val="0"/>
                </a:spcBef>
                <a:spcAft>
                  <a:spcPts val="0"/>
                </a:spcAft>
                <a:buNone/>
              </a:pPr>
              <a:r>
                <a:t/>
              </a:r>
              <a:endParaRPr/>
            </a:p>
          </p:txBody>
        </p:sp>
        <p:sp>
          <p:nvSpPr>
            <p:cNvPr id="223" name="Google Shape;223;p8"/>
            <p:cNvSpPr txBox="1"/>
            <p:nvPr/>
          </p:nvSpPr>
          <p:spPr>
            <a:xfrm rot="3907178">
              <a:off x="4346301" y="3198976"/>
              <a:ext cx="80120" cy="80120"/>
            </a:xfrm>
            <a:prstGeom prst="rect">
              <a:avLst/>
            </a:prstGeom>
            <a:noFill/>
            <a:ln>
              <a:noFill/>
            </a:ln>
          </p:spPr>
          <p:txBody>
            <a:bodyPr spcFirstLastPara="1" wrap="square" lIns="20650" tIns="0" rIns="20650" bIns="0" anchor="ctr" anchorCtr="0">
              <a:noAutofit/>
            </a:bodyPr>
            <a:lstStyle/>
            <a:p>
              <a:pPr marL="0" marR="0" lvl="0" indent="0" algn="ctr" rtl="0">
                <a:lnSpc>
                  <a:spcPct val="90000"/>
                </a:lnSpc>
                <a:spcBef>
                  <a:spcPts val="0"/>
                </a:spcBef>
                <a:spcAft>
                  <a:spcPts val="0"/>
                </a:spcAft>
                <a:buNone/>
              </a:pPr>
              <a:r>
                <a:t/>
              </a:r>
              <a:endParaRPr sz="800">
                <a:solidFill>
                  <a:schemeClr val="dk1"/>
                </a:solidFill>
                <a:latin typeface="Calibri"/>
                <a:ea typeface="Calibri"/>
                <a:cs typeface="Calibri"/>
                <a:sym typeface="Calibri"/>
              </a:endParaRPr>
            </a:p>
          </p:txBody>
        </p:sp>
        <p:sp>
          <p:nvSpPr>
            <p:cNvPr id="224" name="Google Shape;224;p8"/>
            <p:cNvSpPr/>
            <p:nvPr/>
          </p:nvSpPr>
          <p:spPr>
            <a:xfrm>
              <a:off x="4723447" y="3544520"/>
              <a:ext cx="1685428" cy="842714"/>
            </a:xfrm>
            <a:prstGeom prst="roundRect">
              <a:avLst>
                <a:gd name="adj" fmla="val 10000"/>
              </a:avLst>
            </a:prstGeom>
            <a:solidFill>
              <a:srgbClr val="7030A0"/>
            </a:solidFill>
            <a:ln w="12700" cap="flat" cmpd="sng">
              <a:solidFill>
                <a:schemeClr val="lt1"/>
              </a:solidFill>
              <a:prstDash val="solid"/>
              <a:miter lim="800000"/>
              <a:headEnd type="none" w="sm" len="sm"/>
              <a:tailEnd type="none" w="sm" len="sm"/>
            </a:ln>
          </p:spPr>
          <p:txBody>
            <a:bodyPr spcFirstLastPara="1" wrap="square" lIns="148575" tIns="148575" rIns="148575" bIns="148575" anchor="ctr" anchorCtr="0">
              <a:noAutofit/>
            </a:bodyPr>
            <a:lstStyle/>
            <a:p>
              <a:pPr marL="0" lvl="0" indent="0" algn="l" rtl="0">
                <a:spcBef>
                  <a:spcPts val="0"/>
                </a:spcBef>
                <a:spcAft>
                  <a:spcPts val="0"/>
                </a:spcAft>
                <a:buNone/>
              </a:pPr>
              <a:r>
                <a:t/>
              </a:r>
              <a:endParaRPr/>
            </a:p>
          </p:txBody>
        </p:sp>
        <p:sp>
          <p:nvSpPr>
            <p:cNvPr id="225" name="Google Shape;225;p8"/>
            <p:cNvSpPr txBox="1"/>
            <p:nvPr/>
          </p:nvSpPr>
          <p:spPr>
            <a:xfrm>
              <a:off x="4748129" y="3569202"/>
              <a:ext cx="1636064" cy="793350"/>
            </a:xfrm>
            <a:prstGeom prst="rect">
              <a:avLst/>
            </a:prstGeom>
            <a:noFill/>
            <a:ln>
              <a:noFill/>
            </a:ln>
          </p:spPr>
          <p:txBody>
            <a:bodyPr spcFirstLastPara="1" wrap="square" lIns="18575" tIns="18575" rIns="18575" bIns="18575" anchor="ctr" anchorCtr="0">
              <a:noAutofit/>
            </a:bodyPr>
            <a:lstStyle/>
            <a:p>
              <a:pPr marL="0" marR="0" lvl="0" indent="0" algn="ctr" rtl="0">
                <a:lnSpc>
                  <a:spcPct val="90000"/>
                </a:lnSpc>
                <a:spcBef>
                  <a:spcPts val="0"/>
                </a:spcBef>
                <a:spcAft>
                  <a:spcPts val="0"/>
                </a:spcAft>
                <a:buNone/>
              </a:pPr>
              <a:r>
                <a:rPr lang="bg-BG" sz="2900">
                  <a:solidFill>
                    <a:schemeClr val="lt1"/>
                  </a:solidFill>
                  <a:latin typeface="Calibri"/>
                  <a:ea typeface="Calibri"/>
                  <a:cs typeface="Calibri"/>
                  <a:sym typeface="Calibri"/>
                </a:rPr>
                <a:t>Termokeemiline</a:t>
              </a:r>
              <a:endParaRPr sz="2300"/>
            </a:p>
            <a:p>
              <a:pPr marL="0" marR="0" lvl="0" indent="0" algn="ctr" rtl="0">
                <a:lnSpc>
                  <a:spcPct val="90000"/>
                </a:lnSpc>
                <a:spcBef>
                  <a:spcPts val="1000"/>
                </a:spcBef>
                <a:spcAft>
                  <a:spcPts val="0"/>
                </a:spcAft>
                <a:buNone/>
              </a:pPr>
              <a:r>
                <a:rPr lang="bg-BG" sz="2900">
                  <a:solidFill>
                    <a:schemeClr val="lt1"/>
                  </a:solidFill>
                  <a:latin typeface="Calibri"/>
                  <a:ea typeface="Calibri"/>
                  <a:cs typeface="Calibri"/>
                  <a:sym typeface="Calibri"/>
                </a:rPr>
                <a:t>Ümberehitus</a:t>
              </a:r>
              <a:endParaRPr sz="2900">
                <a:solidFill>
                  <a:schemeClr val="lt1"/>
                </a:solidFill>
                <a:latin typeface="Calibri"/>
                <a:ea typeface="Calibri"/>
                <a:cs typeface="Calibri"/>
                <a:sym typeface="Calibri"/>
              </a:endParaRPr>
            </a:p>
          </p:txBody>
        </p:sp>
        <p:sp>
          <p:nvSpPr>
            <p:cNvPr id="226" name="Google Shape;226;p8"/>
            <p:cNvSpPr/>
            <p:nvPr/>
          </p:nvSpPr>
          <p:spPr>
            <a:xfrm rot="-2142401">
              <a:off x="6330839" y="3708502"/>
              <a:ext cx="830244" cy="30190"/>
            </a:xfrm>
            <a:custGeom>
              <a:rect l="l" t="t" r="r" b="b"/>
              <a:pathLst>
                <a:path w="120000" h="120000" extrusionOk="0">
                  <a:moveTo>
                    <a:pt x="0" y="60000"/>
                  </a:moveTo>
                  <a:lnTo>
                    <a:pt x="120000" y="60000"/>
                  </a:lnTo>
                </a:path>
              </a:pathLst>
            </a:custGeom>
            <a:noFill/>
            <a:ln w="12700" cap="flat" cmpd="sng">
              <a:solidFill>
                <a:srgbClr val="3A66B1"/>
              </a:solidFill>
              <a:prstDash val="solid"/>
              <a:miter lim="800000"/>
              <a:headEnd type="none" w="sm" len="sm"/>
              <a:tailEnd type="none" w="sm" len="sm"/>
            </a:ln>
          </p:spPr>
          <p:txBody>
            <a:bodyPr spcFirstLastPara="1" wrap="square" lIns="148575" tIns="148575" rIns="148575" bIns="148575" anchor="ctr" anchorCtr="0">
              <a:noAutofit/>
            </a:bodyPr>
            <a:lstStyle/>
            <a:p>
              <a:pPr marL="0" lvl="0" indent="0" algn="l" rtl="0">
                <a:spcBef>
                  <a:spcPts val="0"/>
                </a:spcBef>
                <a:spcAft>
                  <a:spcPts val="0"/>
                </a:spcAft>
                <a:buNone/>
              </a:pPr>
              <a:r>
                <a:t/>
              </a:r>
              <a:endParaRPr/>
            </a:p>
          </p:txBody>
        </p:sp>
        <p:sp>
          <p:nvSpPr>
            <p:cNvPr id="227" name="Google Shape;227;p8"/>
            <p:cNvSpPr txBox="1"/>
            <p:nvPr/>
          </p:nvSpPr>
          <p:spPr>
            <a:xfrm rot="-2142401">
              <a:off x="6725205" y="3702841"/>
              <a:ext cx="41512" cy="41512"/>
            </a:xfrm>
            <a:prstGeom prst="rect">
              <a:avLst/>
            </a:prstGeom>
            <a:noFill/>
            <a:ln>
              <a:noFill/>
            </a:ln>
          </p:spPr>
          <p:txBody>
            <a:bodyPr spcFirstLastPara="1" wrap="square" lIns="20650" tIns="0" rIns="20650" bIns="0" anchor="ctr" anchorCtr="0">
              <a:noAutofit/>
            </a:bodyPr>
            <a:lstStyle/>
            <a:p>
              <a:pPr marL="0" marR="0" lvl="0" indent="0" algn="ctr" rtl="0">
                <a:lnSpc>
                  <a:spcPct val="90000"/>
                </a:lnSpc>
                <a:spcBef>
                  <a:spcPts val="0"/>
                </a:spcBef>
                <a:spcAft>
                  <a:spcPts val="0"/>
                </a:spcAft>
                <a:buNone/>
              </a:pPr>
              <a:r>
                <a:t/>
              </a:r>
              <a:endParaRPr sz="800">
                <a:solidFill>
                  <a:schemeClr val="dk1"/>
                </a:solidFill>
                <a:latin typeface="Calibri"/>
                <a:ea typeface="Calibri"/>
                <a:cs typeface="Calibri"/>
                <a:sym typeface="Calibri"/>
              </a:endParaRPr>
            </a:p>
          </p:txBody>
        </p:sp>
        <p:sp>
          <p:nvSpPr>
            <p:cNvPr id="228" name="Google Shape;228;p8"/>
            <p:cNvSpPr/>
            <p:nvPr/>
          </p:nvSpPr>
          <p:spPr>
            <a:xfrm>
              <a:off x="7083047" y="3059960"/>
              <a:ext cx="1685428" cy="842714"/>
            </a:xfrm>
            <a:prstGeom prst="roundRect">
              <a:avLst>
                <a:gd name="adj" fmla="val 10000"/>
              </a:avLst>
            </a:prstGeom>
            <a:solidFill>
              <a:srgbClr val="800080"/>
            </a:solidFill>
            <a:ln w="12700" cap="flat" cmpd="sng">
              <a:solidFill>
                <a:schemeClr val="lt1"/>
              </a:solidFill>
              <a:prstDash val="solid"/>
              <a:miter lim="800000"/>
              <a:headEnd type="none" w="sm" len="sm"/>
              <a:tailEnd type="none" w="sm" len="sm"/>
            </a:ln>
          </p:spPr>
          <p:txBody>
            <a:bodyPr spcFirstLastPara="1" wrap="square" lIns="148575" tIns="148575" rIns="148575" bIns="148575" anchor="ctr" anchorCtr="0">
              <a:noAutofit/>
            </a:bodyPr>
            <a:lstStyle/>
            <a:p>
              <a:pPr marL="0" lvl="0" indent="0" algn="l" rtl="0">
                <a:spcBef>
                  <a:spcPts val="0"/>
                </a:spcBef>
                <a:spcAft>
                  <a:spcPts val="0"/>
                </a:spcAft>
                <a:buNone/>
              </a:pPr>
              <a:r>
                <a:t/>
              </a:r>
              <a:endParaRPr/>
            </a:p>
          </p:txBody>
        </p:sp>
        <p:sp>
          <p:nvSpPr>
            <p:cNvPr id="229" name="Google Shape;229;p8"/>
            <p:cNvSpPr txBox="1"/>
            <p:nvPr/>
          </p:nvSpPr>
          <p:spPr>
            <a:xfrm>
              <a:off x="7107729" y="3084642"/>
              <a:ext cx="1636064" cy="793350"/>
            </a:xfrm>
            <a:prstGeom prst="rect">
              <a:avLst/>
            </a:prstGeom>
            <a:noFill/>
            <a:ln>
              <a:noFill/>
            </a:ln>
          </p:spPr>
          <p:txBody>
            <a:bodyPr spcFirstLastPara="1" wrap="square" lIns="18575" tIns="18575" rIns="18575" bIns="18575" anchor="ctr" anchorCtr="0">
              <a:noAutofit/>
            </a:bodyPr>
            <a:lstStyle/>
            <a:p>
              <a:pPr marL="0" marR="0" lvl="0" indent="0" algn="ctr" rtl="0">
                <a:lnSpc>
                  <a:spcPct val="90000"/>
                </a:lnSpc>
                <a:spcBef>
                  <a:spcPts val="0"/>
                </a:spcBef>
                <a:spcAft>
                  <a:spcPts val="0"/>
                </a:spcAft>
                <a:buNone/>
              </a:pPr>
              <a:r>
                <a:rPr lang="bg-BG" sz="2900">
                  <a:solidFill>
                    <a:schemeClr val="lt1"/>
                  </a:solidFill>
                  <a:latin typeface="Calibri"/>
                  <a:ea typeface="Calibri"/>
                  <a:cs typeface="Calibri"/>
                  <a:sym typeface="Calibri"/>
                </a:rPr>
                <a:t>Põletamisel tekkiva soojuse taaskasutamine</a:t>
              </a:r>
              <a:endParaRPr sz="2900">
                <a:solidFill>
                  <a:schemeClr val="lt1"/>
                </a:solidFill>
                <a:latin typeface="Calibri"/>
                <a:ea typeface="Calibri"/>
                <a:cs typeface="Calibri"/>
                <a:sym typeface="Calibri"/>
              </a:endParaRPr>
            </a:p>
          </p:txBody>
        </p:sp>
        <p:sp>
          <p:nvSpPr>
            <p:cNvPr id="230" name="Google Shape;230;p8"/>
            <p:cNvSpPr/>
            <p:nvPr/>
          </p:nvSpPr>
          <p:spPr>
            <a:xfrm rot="2142401">
              <a:off x="6330839" y="4193063"/>
              <a:ext cx="830244" cy="30190"/>
            </a:xfrm>
            <a:custGeom>
              <a:rect l="l" t="t" r="r" b="b"/>
              <a:pathLst>
                <a:path w="120000" h="120000" extrusionOk="0">
                  <a:moveTo>
                    <a:pt x="0" y="60000"/>
                  </a:moveTo>
                  <a:lnTo>
                    <a:pt x="120000" y="60000"/>
                  </a:lnTo>
                </a:path>
              </a:pathLst>
            </a:custGeom>
            <a:noFill/>
            <a:ln w="12700" cap="flat" cmpd="sng">
              <a:solidFill>
                <a:srgbClr val="3A66B1"/>
              </a:solidFill>
              <a:prstDash val="solid"/>
              <a:miter lim="800000"/>
              <a:headEnd type="none" w="sm" len="sm"/>
              <a:tailEnd type="none" w="sm" len="sm"/>
            </a:ln>
          </p:spPr>
          <p:txBody>
            <a:bodyPr spcFirstLastPara="1" wrap="square" lIns="148575" tIns="148575" rIns="148575" bIns="148575" anchor="ctr" anchorCtr="0">
              <a:noAutofit/>
            </a:bodyPr>
            <a:lstStyle/>
            <a:p>
              <a:pPr marL="0" lvl="0" indent="0" algn="l" rtl="0">
                <a:spcBef>
                  <a:spcPts val="0"/>
                </a:spcBef>
                <a:spcAft>
                  <a:spcPts val="0"/>
                </a:spcAft>
                <a:buNone/>
              </a:pPr>
              <a:r>
                <a:t/>
              </a:r>
              <a:endParaRPr/>
            </a:p>
          </p:txBody>
        </p:sp>
        <p:sp>
          <p:nvSpPr>
            <p:cNvPr id="231" name="Google Shape;231;p8"/>
            <p:cNvSpPr txBox="1"/>
            <p:nvPr/>
          </p:nvSpPr>
          <p:spPr>
            <a:xfrm rot="2142401">
              <a:off x="6725205" y="4187402"/>
              <a:ext cx="41512" cy="41512"/>
            </a:xfrm>
            <a:prstGeom prst="rect">
              <a:avLst/>
            </a:prstGeom>
            <a:noFill/>
            <a:ln>
              <a:noFill/>
            </a:ln>
          </p:spPr>
          <p:txBody>
            <a:bodyPr spcFirstLastPara="1" wrap="square" lIns="20650" tIns="0" rIns="20650" bIns="0" anchor="ctr" anchorCtr="0">
              <a:noAutofit/>
            </a:bodyPr>
            <a:lstStyle/>
            <a:p>
              <a:pPr marL="0" marR="0" lvl="0" indent="0" algn="ctr" rtl="0">
                <a:lnSpc>
                  <a:spcPct val="90000"/>
                </a:lnSpc>
                <a:spcBef>
                  <a:spcPts val="0"/>
                </a:spcBef>
                <a:spcAft>
                  <a:spcPts val="0"/>
                </a:spcAft>
                <a:buNone/>
              </a:pPr>
              <a:r>
                <a:t/>
              </a:r>
              <a:endParaRPr sz="800">
                <a:solidFill>
                  <a:schemeClr val="dk1"/>
                </a:solidFill>
                <a:latin typeface="Calibri"/>
                <a:ea typeface="Calibri"/>
                <a:cs typeface="Calibri"/>
                <a:sym typeface="Calibri"/>
              </a:endParaRPr>
            </a:p>
          </p:txBody>
        </p:sp>
        <p:sp>
          <p:nvSpPr>
            <p:cNvPr id="232" name="Google Shape;232;p8"/>
            <p:cNvSpPr/>
            <p:nvPr/>
          </p:nvSpPr>
          <p:spPr>
            <a:xfrm>
              <a:off x="7083047" y="4029081"/>
              <a:ext cx="1685428" cy="842714"/>
            </a:xfrm>
            <a:prstGeom prst="roundRect">
              <a:avLst>
                <a:gd name="adj" fmla="val 10000"/>
              </a:avLst>
            </a:prstGeom>
            <a:solidFill>
              <a:srgbClr val="CC0099"/>
            </a:solidFill>
            <a:ln w="12700" cap="flat" cmpd="sng">
              <a:solidFill>
                <a:schemeClr val="lt1"/>
              </a:solidFill>
              <a:prstDash val="solid"/>
              <a:miter lim="800000"/>
              <a:headEnd type="none" w="sm" len="sm"/>
              <a:tailEnd type="none" w="sm" len="sm"/>
            </a:ln>
          </p:spPr>
          <p:txBody>
            <a:bodyPr spcFirstLastPara="1" wrap="square" lIns="148575" tIns="148575" rIns="148575" bIns="148575" anchor="ctr" anchorCtr="0">
              <a:noAutofit/>
            </a:bodyPr>
            <a:lstStyle/>
            <a:p>
              <a:pPr marL="0" lvl="0" indent="0" algn="l" rtl="0">
                <a:spcBef>
                  <a:spcPts val="0"/>
                </a:spcBef>
                <a:spcAft>
                  <a:spcPts val="0"/>
                </a:spcAft>
                <a:buNone/>
              </a:pPr>
              <a:r>
                <a:t/>
              </a:r>
              <a:endParaRPr/>
            </a:p>
          </p:txBody>
        </p:sp>
        <p:sp>
          <p:nvSpPr>
            <p:cNvPr id="233" name="Google Shape;233;p8"/>
            <p:cNvSpPr txBox="1"/>
            <p:nvPr/>
          </p:nvSpPr>
          <p:spPr>
            <a:xfrm>
              <a:off x="7107729" y="4053763"/>
              <a:ext cx="1636064" cy="793350"/>
            </a:xfrm>
            <a:prstGeom prst="rect">
              <a:avLst/>
            </a:prstGeom>
            <a:noFill/>
            <a:ln>
              <a:noFill/>
            </a:ln>
          </p:spPr>
          <p:txBody>
            <a:bodyPr spcFirstLastPara="1" wrap="square" lIns="18575" tIns="18575" rIns="18575" bIns="18575" anchor="ctr" anchorCtr="0">
              <a:noAutofit/>
            </a:bodyPr>
            <a:lstStyle/>
            <a:p>
              <a:pPr marL="0" marR="0" lvl="0" indent="0" algn="ctr" rtl="0">
                <a:lnSpc>
                  <a:spcPct val="90000"/>
                </a:lnSpc>
                <a:spcBef>
                  <a:spcPts val="0"/>
                </a:spcBef>
                <a:spcAft>
                  <a:spcPts val="0"/>
                </a:spcAft>
                <a:buNone/>
              </a:pPr>
              <a:r>
                <a:rPr lang="bg-BG" sz="2900">
                  <a:solidFill>
                    <a:schemeClr val="lt1"/>
                  </a:solidFill>
                  <a:latin typeface="Calibri"/>
                  <a:ea typeface="Calibri"/>
                  <a:cs typeface="Calibri"/>
                  <a:sym typeface="Calibri"/>
                </a:rPr>
                <a:t>Konversioon kütusteks ja kemikaalideks</a:t>
              </a:r>
              <a:endParaRPr sz="2900">
                <a:solidFill>
                  <a:schemeClr val="lt1"/>
                </a:solidFill>
                <a:latin typeface="Calibri"/>
                <a:ea typeface="Calibri"/>
                <a:cs typeface="Calibri"/>
                <a:sym typeface="Calibri"/>
              </a:endParaRPr>
            </a:p>
          </p:txBody>
        </p:sp>
        <p:sp>
          <p:nvSpPr>
            <p:cNvPr id="234" name="Google Shape;234;p8"/>
            <p:cNvSpPr/>
            <p:nvPr/>
          </p:nvSpPr>
          <p:spPr>
            <a:xfrm rot="2142401">
              <a:off x="1611639" y="3223941"/>
              <a:ext cx="830244" cy="30190"/>
            </a:xfrm>
            <a:custGeom>
              <a:rect l="l" t="t" r="r" b="b"/>
              <a:pathLst>
                <a:path w="120000" h="120000" extrusionOk="0">
                  <a:moveTo>
                    <a:pt x="0" y="60000"/>
                  </a:moveTo>
                  <a:lnTo>
                    <a:pt x="120000" y="60000"/>
                  </a:lnTo>
                </a:path>
              </a:pathLst>
            </a:custGeom>
            <a:noFill/>
            <a:ln w="12700" cap="flat" cmpd="sng">
              <a:solidFill>
                <a:srgbClr val="345A99"/>
              </a:solidFill>
              <a:prstDash val="solid"/>
              <a:miter lim="800000"/>
              <a:headEnd type="none" w="sm" len="sm"/>
              <a:tailEnd type="none" w="sm" len="sm"/>
            </a:ln>
          </p:spPr>
          <p:txBody>
            <a:bodyPr spcFirstLastPara="1" wrap="square" lIns="148575" tIns="148575" rIns="148575" bIns="148575" anchor="ctr" anchorCtr="0">
              <a:noAutofit/>
            </a:bodyPr>
            <a:lstStyle/>
            <a:p>
              <a:pPr marL="0" lvl="0" indent="0" algn="l" rtl="0">
                <a:spcBef>
                  <a:spcPts val="0"/>
                </a:spcBef>
                <a:spcAft>
                  <a:spcPts val="0"/>
                </a:spcAft>
                <a:buNone/>
              </a:pPr>
              <a:r>
                <a:t/>
              </a:r>
              <a:endParaRPr/>
            </a:p>
          </p:txBody>
        </p:sp>
        <p:sp>
          <p:nvSpPr>
            <p:cNvPr id="235" name="Google Shape;235;p8"/>
            <p:cNvSpPr txBox="1"/>
            <p:nvPr/>
          </p:nvSpPr>
          <p:spPr>
            <a:xfrm rot="2142401">
              <a:off x="2006006" y="3218280"/>
              <a:ext cx="41512" cy="41512"/>
            </a:xfrm>
            <a:prstGeom prst="rect">
              <a:avLst/>
            </a:prstGeom>
            <a:noFill/>
            <a:ln>
              <a:noFill/>
            </a:ln>
          </p:spPr>
          <p:txBody>
            <a:bodyPr spcFirstLastPara="1" wrap="square" lIns="20650" tIns="0" rIns="20650" bIns="0" anchor="ctr" anchorCtr="0">
              <a:noAutofit/>
            </a:bodyPr>
            <a:lstStyle/>
            <a:p>
              <a:pPr marL="0" marR="0" lvl="0" indent="0" algn="ctr" rtl="0">
                <a:lnSpc>
                  <a:spcPct val="90000"/>
                </a:lnSpc>
                <a:spcBef>
                  <a:spcPts val="0"/>
                </a:spcBef>
                <a:spcAft>
                  <a:spcPts val="0"/>
                </a:spcAft>
                <a:buNone/>
              </a:pPr>
              <a:r>
                <a:t/>
              </a:r>
              <a:endParaRPr sz="800">
                <a:solidFill>
                  <a:schemeClr val="dk1"/>
                </a:solidFill>
                <a:latin typeface="Calibri"/>
                <a:ea typeface="Calibri"/>
                <a:cs typeface="Calibri"/>
                <a:sym typeface="Calibri"/>
              </a:endParaRPr>
            </a:p>
          </p:txBody>
        </p:sp>
        <p:sp>
          <p:nvSpPr>
            <p:cNvPr id="236" name="Google Shape;236;p8"/>
            <p:cNvSpPr/>
            <p:nvPr/>
          </p:nvSpPr>
          <p:spPr>
            <a:xfrm>
              <a:off x="2363847" y="3059960"/>
              <a:ext cx="1685428" cy="842714"/>
            </a:xfrm>
            <a:prstGeom prst="roundRect">
              <a:avLst>
                <a:gd name="adj" fmla="val 10000"/>
              </a:avLst>
            </a:prstGeom>
            <a:solidFill>
              <a:srgbClr val="FF0000"/>
            </a:solidFill>
            <a:ln w="12700" cap="flat" cmpd="sng">
              <a:solidFill>
                <a:schemeClr val="lt1"/>
              </a:solidFill>
              <a:prstDash val="solid"/>
              <a:miter lim="800000"/>
              <a:headEnd type="none" w="sm" len="sm"/>
              <a:tailEnd type="none" w="sm" len="sm"/>
            </a:ln>
          </p:spPr>
          <p:txBody>
            <a:bodyPr spcFirstLastPara="1" wrap="square" lIns="148575" tIns="148575" rIns="148575" bIns="148575" anchor="ctr" anchorCtr="0">
              <a:noAutofit/>
            </a:bodyPr>
            <a:lstStyle/>
            <a:p>
              <a:pPr marL="0" lvl="0" indent="0" algn="l" rtl="0">
                <a:spcBef>
                  <a:spcPts val="0"/>
                </a:spcBef>
                <a:spcAft>
                  <a:spcPts val="0"/>
                </a:spcAft>
                <a:buNone/>
              </a:pPr>
              <a:r>
                <a:t/>
              </a:r>
              <a:endParaRPr/>
            </a:p>
          </p:txBody>
        </p:sp>
        <p:sp>
          <p:nvSpPr>
            <p:cNvPr id="237" name="Google Shape;237;p8"/>
            <p:cNvSpPr txBox="1"/>
            <p:nvPr/>
          </p:nvSpPr>
          <p:spPr>
            <a:xfrm>
              <a:off x="2388529" y="3084642"/>
              <a:ext cx="1636064" cy="793350"/>
            </a:xfrm>
            <a:prstGeom prst="rect">
              <a:avLst/>
            </a:prstGeom>
            <a:noFill/>
            <a:ln>
              <a:noFill/>
            </a:ln>
          </p:spPr>
          <p:txBody>
            <a:bodyPr spcFirstLastPara="1" wrap="square" lIns="18575" tIns="18575" rIns="18575" bIns="18575" anchor="ctr" anchorCtr="0">
              <a:noAutofit/>
            </a:bodyPr>
            <a:lstStyle/>
            <a:p>
              <a:pPr marL="0" marR="0" lvl="0" indent="0" algn="ctr" rtl="0">
                <a:lnSpc>
                  <a:spcPct val="90000"/>
                </a:lnSpc>
                <a:spcBef>
                  <a:spcPts val="0"/>
                </a:spcBef>
                <a:spcAft>
                  <a:spcPts val="0"/>
                </a:spcAft>
                <a:buNone/>
              </a:pPr>
              <a:r>
                <a:rPr lang="bg-BG" sz="2900">
                  <a:solidFill>
                    <a:schemeClr val="lt1"/>
                  </a:solidFill>
                  <a:latin typeface="Calibri"/>
                  <a:ea typeface="Calibri"/>
                  <a:cs typeface="Calibri"/>
                  <a:sym typeface="Calibri"/>
                </a:rPr>
                <a:t>Maapinna täitmine</a:t>
              </a:r>
              <a:endParaRPr sz="2900">
                <a:solidFill>
                  <a:schemeClr val="lt1"/>
                </a:solidFill>
                <a:latin typeface="Calibri"/>
                <a:ea typeface="Calibri"/>
                <a:cs typeface="Calibri"/>
                <a:sym typeface="Calibri"/>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41" name="Shape 241"/>
        <p:cNvGrpSpPr/>
        <p:nvPr/>
      </p:nvGrpSpPr>
      <p:grpSpPr>
        <a:xfrm>
          <a:off x="0" y="0"/>
          <a:ext cx="0" cy="0"/>
          <a:chOff x="0" y="0"/>
          <a:chExt cx="0" cy="0"/>
        </a:xfrm>
      </p:grpSpPr>
      <p:sp>
        <p:nvSpPr>
          <p:cNvPr id="242" name="Google Shape;242;p9"/>
          <p:cNvSpPr/>
          <p:nvPr/>
        </p:nvSpPr>
        <p:spPr>
          <a:xfrm>
            <a:off x="0" y="0"/>
            <a:ext cx="20574000" cy="10287000"/>
          </a:xfrm>
          <a:prstGeom prst="rect">
            <a:avLst/>
          </a:prstGeom>
          <a:gradFill>
            <a:gsLst>
              <a:gs pos="0">
                <a:srgbClr val="F5F7FC"/>
              </a:gs>
              <a:gs pos="100000">
                <a:srgbClr val="25AAE1">
                  <a:alpha val="4705"/>
                </a:srgbClr>
              </a:gs>
            </a:gsLst>
            <a:lin ang="21593999" scaled="0"/>
          </a:gradFill>
          <a:ln>
            <a:noFill/>
          </a:ln>
        </p:spPr>
        <p:txBody>
          <a:bodyPr spcFirstLastPara="1" wrap="square" lIns="148575" tIns="74275" rIns="148575" bIns="74275" anchor="ctr" anchorCtr="0">
            <a:noAutofit/>
          </a:bodyPr>
          <a:lstStyle/>
          <a:p>
            <a:pPr marL="0" marR="0" lvl="0" indent="0" algn="ctr" rtl="0">
              <a:spcBef>
                <a:spcPts val="0"/>
              </a:spcBef>
              <a:spcAft>
                <a:spcPts val="0"/>
              </a:spcAft>
              <a:buNone/>
            </a:pPr>
            <a:r>
              <a:t/>
            </a:r>
            <a:endParaRPr sz="2900">
              <a:solidFill>
                <a:schemeClr val="lt1"/>
              </a:solidFill>
              <a:latin typeface="Calibri"/>
              <a:ea typeface="Calibri"/>
              <a:cs typeface="Calibri"/>
              <a:sym typeface="Calibri"/>
            </a:endParaRPr>
          </a:p>
        </p:txBody>
      </p:sp>
      <p:sp>
        <p:nvSpPr>
          <p:cNvPr id="243" name="Google Shape;243;p9"/>
          <p:cNvSpPr txBox="1"/>
          <p:nvPr/>
        </p:nvSpPr>
        <p:spPr>
          <a:xfrm>
            <a:off x="1163001" y="605958"/>
            <a:ext cx="16398900" cy="1058100"/>
          </a:xfrm>
          <a:prstGeom prst="rect">
            <a:avLst/>
          </a:prstGeom>
          <a:noFill/>
          <a:ln>
            <a:noFill/>
          </a:ln>
        </p:spPr>
        <p:txBody>
          <a:bodyPr spcFirstLastPara="1" wrap="square" lIns="148575" tIns="74275" rIns="148575" bIns="74275" anchor="t" anchorCtr="0">
            <a:spAutoFit/>
          </a:bodyPr>
          <a:lstStyle/>
          <a:p>
            <a:pPr marL="0" marR="0" lvl="0" indent="0" algn="l" rtl="0">
              <a:spcBef>
                <a:spcPts val="0"/>
              </a:spcBef>
              <a:spcAft>
                <a:spcPts val="0"/>
              </a:spcAft>
              <a:buNone/>
            </a:pPr>
            <a:r>
              <a:rPr lang="bg-BG" sz="5900" b="1">
                <a:solidFill>
                  <a:srgbClr val="056839"/>
                </a:solidFill>
                <a:latin typeface="Calibri"/>
                <a:ea typeface="Calibri"/>
                <a:cs typeface="Calibri"/>
                <a:sym typeface="Calibri"/>
              </a:rPr>
              <a:t>2.1. Maapinna täitmine</a:t>
            </a:r>
            <a:endParaRPr sz="5900" b="1">
              <a:solidFill>
                <a:srgbClr val="056839"/>
              </a:solidFill>
              <a:latin typeface="Calibri"/>
              <a:ea typeface="Calibri"/>
              <a:cs typeface="Calibri"/>
              <a:sym typeface="Calibri"/>
            </a:endParaRPr>
          </a:p>
        </p:txBody>
      </p:sp>
      <p:pic>
        <p:nvPicPr>
          <p:cNvPr id="244" name="Google Shape;244;p9" descr="Logo&#10;&#10;Description automatically generated"/>
          <p:cNvPicPr preferRelativeResize="0"/>
          <p:nvPr/>
        </p:nvPicPr>
        <p:blipFill rotWithShape="1">
          <a:blip r:embed="rId3">
            <a:alphaModFix/>
          </a:blip>
          <a:srcRect l="0" t="0" r="0" b="0"/>
          <a:stretch/>
        </p:blipFill>
        <p:spPr>
          <a:xfrm>
            <a:off x="279021" y="9106292"/>
            <a:ext cx="2025614" cy="996885"/>
          </a:xfrm>
          <a:prstGeom prst="rect">
            <a:avLst/>
          </a:prstGeom>
          <a:noFill/>
          <a:ln>
            <a:noFill/>
          </a:ln>
        </p:spPr>
      </p:pic>
      <p:pic>
        <p:nvPicPr>
          <p:cNvPr id="245" name="Google Shape;245;p9" descr="Graphical user interface, text&#10;&#10;Description automatically generated"/>
          <p:cNvPicPr preferRelativeResize="0"/>
          <p:nvPr/>
        </p:nvPicPr>
        <p:blipFill rotWithShape="1">
          <a:blip r:embed="rId4">
            <a:alphaModFix/>
          </a:blip>
          <a:srcRect l="0" t="0" r="0" b="0"/>
          <a:stretch/>
        </p:blipFill>
        <p:spPr>
          <a:xfrm>
            <a:off x="3131911" y="9240848"/>
            <a:ext cx="3468962" cy="727772"/>
          </a:xfrm>
          <a:prstGeom prst="rect">
            <a:avLst/>
          </a:prstGeom>
          <a:noFill/>
          <a:ln>
            <a:noFill/>
          </a:ln>
        </p:spPr>
      </p:pic>
      <p:sp>
        <p:nvSpPr>
          <p:cNvPr id="246" name="Google Shape;246;p9"/>
          <p:cNvSpPr/>
          <p:nvPr/>
        </p:nvSpPr>
        <p:spPr>
          <a:xfrm rot="-5400000" flipH="1">
            <a:off x="15316488" y="5029499"/>
            <a:ext cx="10287000" cy="228000"/>
          </a:xfrm>
          <a:prstGeom prst="rect">
            <a:avLst/>
          </a:prstGeom>
          <a:solidFill>
            <a:srgbClr val="F8B241"/>
          </a:solidFill>
          <a:ln w="12700" cap="flat" cmpd="sng">
            <a:solidFill>
              <a:srgbClr val="F8B241"/>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spcBef>
                <a:spcPts val="0"/>
              </a:spcBef>
              <a:spcAft>
                <a:spcPts val="0"/>
              </a:spcAft>
              <a:buNone/>
            </a:pPr>
            <a:r>
              <a:t/>
            </a:r>
            <a:endParaRPr sz="2900">
              <a:solidFill>
                <a:schemeClr val="lt1"/>
              </a:solidFill>
              <a:latin typeface="Calibri"/>
              <a:ea typeface="Calibri"/>
              <a:cs typeface="Calibri"/>
              <a:sym typeface="Calibri"/>
            </a:endParaRPr>
          </a:p>
        </p:txBody>
      </p:sp>
      <p:sp>
        <p:nvSpPr>
          <p:cNvPr id="247" name="Google Shape;247;p9"/>
          <p:cNvSpPr txBox="1"/>
          <p:nvPr/>
        </p:nvSpPr>
        <p:spPr>
          <a:xfrm>
            <a:off x="1163001" y="3261410"/>
            <a:ext cx="10506300" cy="4167600"/>
          </a:xfrm>
          <a:prstGeom prst="rect">
            <a:avLst/>
          </a:prstGeom>
          <a:noFill/>
          <a:ln>
            <a:noFill/>
          </a:ln>
        </p:spPr>
        <p:txBody>
          <a:bodyPr spcFirstLastPara="1" wrap="square" lIns="148575" tIns="74275" rIns="148575" bIns="74275" anchor="t" anchorCtr="0">
            <a:spAutoFit/>
          </a:bodyPr>
          <a:lstStyle/>
          <a:p>
            <a:pPr marL="0" marR="0" lvl="0" indent="0" algn="just" rtl="0">
              <a:spcBef>
                <a:spcPts val="0"/>
              </a:spcBef>
              <a:spcAft>
                <a:spcPts val="0"/>
              </a:spcAft>
              <a:buNone/>
            </a:pPr>
            <a:r>
              <a:rPr lang="bg-BG" sz="2900" b="1">
                <a:solidFill>
                  <a:srgbClr val="056839"/>
                </a:solidFill>
                <a:latin typeface="Calibri"/>
                <a:ea typeface="Calibri"/>
                <a:cs typeface="Calibri"/>
                <a:sym typeface="Calibri"/>
              </a:rPr>
              <a:t>Prügilasse ladestamine </a:t>
            </a:r>
            <a:r>
              <a:rPr lang="bg-BG" sz="2900">
                <a:solidFill>
                  <a:srgbClr val="056839"/>
                </a:solidFill>
                <a:latin typeface="Calibri"/>
                <a:ea typeface="Calibri"/>
                <a:cs typeface="Calibri"/>
                <a:sym typeface="Calibri"/>
              </a:rPr>
              <a:t>on muutumas ebasoovitavaks seadusandliku surve ja tavaliselt kasutatavate pakendipolümeeride halva biolagunevuse tõttu.</a:t>
            </a:r>
            <a:r>
              <a:rPr lang="bg-BG" sz="2900">
                <a:solidFill>
                  <a:srgbClr val="056839"/>
                </a:solidFill>
                <a:latin typeface="Calibri"/>
                <a:ea typeface="Calibri"/>
                <a:cs typeface="Calibri"/>
                <a:sym typeface="Calibri"/>
              </a:rPr>
              <a:t> Nõuded prügilate rajamisele on kõrged, prügilasse pannakse betoonist isoleeritud alus, et vältida jäätmete kahjulike ainete sattumist pinnasesse vihmade ajal, jäätmed kaetakse perioodiliselt mullaga. Need prügilad vajavad pidevat hooldust. Teisest küljest on plastijäätmetel suur mahu ja kaalu suhe, mistõttu need ei sobi prügilasse ladestamiseks, sest nende mõõtmed muutuvad nii hirmuäratavaks kui ka kalliks.</a:t>
            </a:r>
            <a:endParaRPr sz="2300">
              <a:solidFill>
                <a:srgbClr val="056839"/>
              </a:solidFill>
            </a:endParaRPr>
          </a:p>
        </p:txBody>
      </p:sp>
      <p:pic>
        <p:nvPicPr>
          <p:cNvPr id="248" name="Google Shape;248;p9"/>
          <p:cNvPicPr preferRelativeResize="0"/>
          <p:nvPr/>
        </p:nvPicPr>
        <p:blipFill>
          <a:blip r:embed="rId5">
            <a:alphaModFix/>
          </a:blip>
          <a:stretch>
            <a:fillRect/>
          </a:stretch>
        </p:blipFill>
        <p:spPr>
          <a:xfrm>
            <a:off x="12183663" y="191850"/>
            <a:ext cx="6587663" cy="9049014"/>
          </a:xfrm>
          <a:prstGeom prst="rect">
            <a:avLst/>
          </a:prstGeom>
          <a:noFill/>
          <a:ln>
            <a:noFill/>
          </a:ln>
        </p:spPr>
      </p:pic>
      <p:sp>
        <p:nvSpPr>
          <p:cNvPr id="249" name="Google Shape;249;p9"/>
          <p:cNvSpPr txBox="1"/>
          <p:nvPr/>
        </p:nvSpPr>
        <p:spPr>
          <a:xfrm>
            <a:off x="11669292" y="9240875"/>
            <a:ext cx="7684500" cy="792600"/>
          </a:xfrm>
          <a:prstGeom prst="rect">
            <a:avLst/>
          </a:prstGeom>
          <a:noFill/>
          <a:ln>
            <a:noFill/>
          </a:ln>
        </p:spPr>
        <p:txBody>
          <a:bodyPr spcFirstLastPara="1" wrap="square" lIns="148575" tIns="148575" rIns="148575" bIns="148575" anchor="t" anchorCtr="0">
            <a:spAutoFit/>
          </a:bodyPr>
          <a:lstStyle/>
          <a:p>
            <a:pPr marL="0" lvl="0" indent="0" algn="l" rtl="0">
              <a:spcBef>
                <a:spcPts val="0"/>
              </a:spcBef>
              <a:spcAft>
                <a:spcPts val="0"/>
              </a:spcAft>
              <a:buNone/>
            </a:pPr>
            <a:r>
              <a:rPr lang="bg-BG" sz="1600" u="sng">
                <a:solidFill>
                  <a:schemeClr val="hlink"/>
                </a:solidFill>
                <a:latin typeface="Calibri"/>
                <a:ea typeface="Calibri"/>
                <a:cs typeface="Calibri"/>
                <a:sym typeface="Calibri"/>
                <a:hlinkClick r:id="rId6"/>
              </a:rPr>
              <a:t>https://images.pexels.com/photos/2768961/pexels-photo-2768961.jpeg?auto=compress&amp;cs=tinysrgb&amp;w=1260&amp;h=750&amp;dpr=1 </a:t>
            </a:r>
            <a:endParaRPr sz="1600">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oreProperties xmlns:dc="http://purl.org/dc/elements/1.1/" xmlns:dcterms="http://purl.org/dc/terms/" xmlns:xsi="http://www.w3.org/2001/XMLSchema-instance" xmlns="http://schemas.openxmlformats.org/package/2006/metadata/core-properties">
  <dcterms:created xsi:type="dcterms:W3CDTF">2022-01-31T11:18:27.0000000Z</dcterms:created>
  <dc:creator>Carlotta Maria Crippa</dc:creator>
  <keywords>, docId:23938A69C5FBCEFEAC3F0C82BEAC2B63</keywords>
</coreProperties>
</file>