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10287000" cx="2057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1" roundtripDataSignature="AMtx7mhnaVtG0XpDEtR/ycgaxkbBPlgYA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customschemas.google.com/relationships/presentationmetadata" Target="metadata"/><Relationship Id="rId30" Type="http://schemas.openxmlformats.org/officeDocument/2006/relationships/slide" Target="slides/slide26.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bg-BG"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 name="Google Shape;86;p1: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5" name="Google Shape;215;p11: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8" name="Google Shape;228;p12: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3: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bg-BG" sz="1200">
                <a:solidFill>
                  <a:schemeClr val="dk1"/>
                </a:solidFill>
                <a:latin typeface="Calibri"/>
                <a:ea typeface="Calibri"/>
                <a:cs typeface="Calibri"/>
                <a:sym typeface="Calibri"/>
              </a:rPr>
              <a:t>PS</a:t>
            </a:r>
            <a:r>
              <a:rPr lang="bg-BG" sz="1200">
                <a:solidFill>
                  <a:schemeClr val="dk1"/>
                </a:solidFill>
                <a:latin typeface="Calibri"/>
                <a:ea typeface="Calibri"/>
                <a:cs typeface="Calibri"/>
                <a:sym typeface="Calibri"/>
              </a:rPr>
              <a:t> - Polystyrene can be solid or foamed. It is a very inexpensive resin per unit weight and easy to create, for these reasons it can be found everywhere: from beverage cups, insulation, packing materials to egg cartons and disposable dinnerware. Perhaps better known by its commercial name – Styrofoam – it’s highly inflammable and dangerous as it can leach harmful chemicals, especially when heated (which often happens because, as it’s found in disposable take-out containers, people oftentimes microwave it to heat up the food inside it). Environmentally-speaking it’s among the worst types of plastic: first, it is regarded as not biodegradable. Second, polystyrene foam blows in the wind and floats on water, due to its low specific gravity. Animals do not recognize it as artificial and may mistake it for food causing serious effects on the health of birds or marine animals that might swallow it. In addition, polystyrene is not accepted recycling programs. To sum up, it’s a no-go.</a:t>
            </a:r>
            <a:endParaRPr/>
          </a:p>
          <a:p>
            <a:pPr indent="0" lvl="0" marL="0" rtl="0" algn="l">
              <a:lnSpc>
                <a:spcPct val="100000"/>
              </a:lnSpc>
              <a:spcBef>
                <a:spcPts val="0"/>
              </a:spcBef>
              <a:spcAft>
                <a:spcPts val="0"/>
              </a:spcAft>
              <a:buSzPts val="1400"/>
              <a:buNone/>
            </a:pPr>
            <a:r>
              <a:t/>
            </a:r>
            <a:endParaRPr/>
          </a:p>
        </p:txBody>
      </p:sp>
      <p:sp>
        <p:nvSpPr>
          <p:cNvPr id="242" name="Google Shape;242;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bg-BG"/>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4: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bg-BG" sz="1200">
                <a:solidFill>
                  <a:schemeClr val="dk1"/>
                </a:solidFill>
                <a:latin typeface="Calibri"/>
                <a:ea typeface="Calibri"/>
                <a:cs typeface="Calibri"/>
                <a:sym typeface="Calibri"/>
              </a:rPr>
              <a:t>PS</a:t>
            </a:r>
            <a:r>
              <a:rPr lang="bg-BG" sz="1200">
                <a:solidFill>
                  <a:schemeClr val="dk1"/>
                </a:solidFill>
                <a:latin typeface="Calibri"/>
                <a:ea typeface="Calibri"/>
                <a:cs typeface="Calibri"/>
                <a:sym typeface="Calibri"/>
              </a:rPr>
              <a:t> - Polystyrene can be solid or foamed. It is a very inexpensive resin per unit weight and easy to create, for these reasons it can be found everywhere: from beverage cups, insulation, packing materials to egg cartons and disposable dinnerware. Perhaps better known by its commercial name – Styrofoam – it’s highly inflammable and dangerous as it can leach harmful chemicals, especially when heated (which often happens because, as it’s found in disposable take-out containers, people oftentimes microwave it to heat up the food inside it). Environmentally-speaking it’s among the worst types of plastic: first, it is regarded as not biodegradable. Second, polystyrene foam blows in the wind and floats on water, due to its low specific gravity. Animals do not recognize it as artificial and may mistake it for food causing serious effects on the health of birds or marine animals that might swallow it. In addition, polystyrene is not accepted recycling programs. To sum up, it’s a no-go.</a:t>
            </a:r>
            <a:endParaRPr/>
          </a:p>
          <a:p>
            <a:pPr indent="0" lvl="0" marL="0" rtl="0" algn="l">
              <a:lnSpc>
                <a:spcPct val="100000"/>
              </a:lnSpc>
              <a:spcBef>
                <a:spcPts val="0"/>
              </a:spcBef>
              <a:spcAft>
                <a:spcPts val="0"/>
              </a:spcAft>
              <a:buSzPts val="1400"/>
              <a:buNone/>
            </a:pPr>
            <a:r>
              <a:t/>
            </a:r>
            <a:endParaRPr/>
          </a:p>
        </p:txBody>
      </p:sp>
      <p:sp>
        <p:nvSpPr>
          <p:cNvPr id="256" name="Google Shape;256;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bg-BG"/>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5: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 name="Google Shape;269;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bg-BG" sz="1200">
                <a:solidFill>
                  <a:schemeClr val="dk1"/>
                </a:solidFill>
                <a:latin typeface="Calibri"/>
                <a:ea typeface="Calibri"/>
                <a:cs typeface="Calibri"/>
                <a:sym typeface="Calibri"/>
              </a:rPr>
              <a:t>PS</a:t>
            </a:r>
            <a:r>
              <a:rPr lang="bg-BG" sz="1200">
                <a:solidFill>
                  <a:schemeClr val="dk1"/>
                </a:solidFill>
                <a:latin typeface="Calibri"/>
                <a:ea typeface="Calibri"/>
                <a:cs typeface="Calibri"/>
                <a:sym typeface="Calibri"/>
              </a:rPr>
              <a:t> - Polystyrene can be solid or foamed. It is a very inexpensive resin per unit weight and easy to create, for these reasons it can be found everywhere: from beverage cups, insulation, packing materials to egg cartons and disposable dinnerware. Perhaps better known by its commercial name – Styrofoam – it’s highly inflammable and dangerous as it can leach harmful chemicals, especially when heated (which often happens because, as it’s found in disposable take-out containers, people oftentimes microwave it to heat up the food inside it). Environmentally-speaking it’s among the worst types of plastic: first, it is regarded as not biodegradable. Second, polystyrene foam blows in the wind and floats on water, due to its low specific gravity. Animals do not recognize it as artificial and may mistake it for food causing serious effects on the health of birds or marine animals that might swallow it. In addition, polystyrene is not accepted recycling programs. To sum up, it’s a no-go.</a:t>
            </a:r>
            <a:endParaRPr/>
          </a:p>
          <a:p>
            <a:pPr indent="0" lvl="0" marL="0" rtl="0" algn="l">
              <a:lnSpc>
                <a:spcPct val="100000"/>
              </a:lnSpc>
              <a:spcBef>
                <a:spcPts val="0"/>
              </a:spcBef>
              <a:spcAft>
                <a:spcPts val="0"/>
              </a:spcAft>
              <a:buSzPts val="1400"/>
              <a:buNone/>
            </a:pPr>
            <a:r>
              <a:t/>
            </a:r>
            <a:endParaRPr/>
          </a:p>
        </p:txBody>
      </p:sp>
      <p:sp>
        <p:nvSpPr>
          <p:cNvPr id="270" name="Google Shape;270;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bg-BG"/>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6: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5" name="Google Shape;305;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bg-BG"/>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16: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0" name="Google Shape;320;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bg-BG"/>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18: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5" name="Google Shape;335;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bg-BG"/>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17: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 name="Google Shape;349;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0" name="Google Shape;350;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bg-BG"/>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1718925cb99_0_102: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g1718925cb99_0_1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5" name="Google Shape;365;g1718925cb99_0_1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bg-BG"/>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 name="Google Shape;102;p2: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1718925cb99_0_119: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g1718925cb99_0_1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just">
              <a:lnSpc>
                <a:spcPct val="107916"/>
              </a:lnSpc>
              <a:spcBef>
                <a:spcPts val="0"/>
              </a:spcBef>
              <a:spcAft>
                <a:spcPts val="0"/>
              </a:spcAft>
              <a:buClr>
                <a:schemeClr val="dk1"/>
              </a:buClr>
              <a:buSzPts val="1100"/>
              <a:buFont typeface="Arial"/>
              <a:buNone/>
            </a:pPr>
            <a:r>
              <a:rPr lang="bg-BG" sz="1100"/>
              <a:t>In the late 1990s, cosmetics and personal care product manufacturers began marketing "microbeads" as abrasives in skin cleansers, toothpastes, shaving creams, and similar products. Researchers monitoring water quality have begun to detect microbeads in public water reservoirs and natural environments. </a:t>
            </a:r>
            <a:endParaRPr sz="1100"/>
          </a:p>
          <a:p>
            <a:pPr indent="0" lvl="0" marL="0" rtl="0" algn="just">
              <a:lnSpc>
                <a:spcPct val="107916"/>
              </a:lnSpc>
              <a:spcBef>
                <a:spcPts val="800"/>
              </a:spcBef>
              <a:spcAft>
                <a:spcPts val="0"/>
              </a:spcAft>
              <a:buClr>
                <a:schemeClr val="dk1"/>
              </a:buClr>
              <a:buSzPts val="1100"/>
              <a:buFont typeface="Arial"/>
              <a:buNone/>
            </a:pPr>
            <a:r>
              <a:rPr lang="bg-BG" sz="1100"/>
              <a:t>Increasing evidence indicates that fibers from synthetic fabrics are a significant source of secondary microplastics commonly found in wastewater and the aquatic environment. Experiments show that more than 1,900 microplastic fibers are released from a single synthetic garment with just one wash in a washing machine. </a:t>
            </a:r>
            <a:endParaRPr sz="1100"/>
          </a:p>
          <a:p>
            <a:pPr indent="0" lvl="0" marL="0" rtl="0" algn="just">
              <a:lnSpc>
                <a:spcPct val="107916"/>
              </a:lnSpc>
              <a:spcBef>
                <a:spcPts val="800"/>
              </a:spcBef>
              <a:spcAft>
                <a:spcPts val="0"/>
              </a:spcAft>
              <a:buClr>
                <a:schemeClr val="dk1"/>
              </a:buClr>
              <a:buSzPts val="1100"/>
              <a:buFont typeface="Arial"/>
              <a:buNone/>
            </a:pPr>
            <a:r>
              <a:rPr lang="bg-BG" sz="1100"/>
              <a:t>Another source of microplastic pollution is plastic debris from mechanical abrasion of car tires on pavement, which is washed by rain, snowmelt and street cleaning into natural and municipal drainage systems. </a:t>
            </a:r>
            <a:endParaRPr sz="1100"/>
          </a:p>
          <a:p>
            <a:pPr indent="0" lvl="0" marL="0" rtl="0" algn="l">
              <a:lnSpc>
                <a:spcPct val="100000"/>
              </a:lnSpc>
              <a:spcBef>
                <a:spcPts val="800"/>
              </a:spcBef>
              <a:spcAft>
                <a:spcPts val="0"/>
              </a:spcAft>
              <a:buSzPts val="1400"/>
              <a:buNone/>
            </a:pPr>
            <a:r>
              <a:t/>
            </a:r>
            <a:endParaRPr/>
          </a:p>
        </p:txBody>
      </p:sp>
      <p:sp>
        <p:nvSpPr>
          <p:cNvPr id="381" name="Google Shape;381;g1718925cb99_0_1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bg-BG"/>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1718925cb99_0_141: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g1718925cb99_0_1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just">
              <a:lnSpc>
                <a:spcPct val="107916"/>
              </a:lnSpc>
              <a:spcBef>
                <a:spcPts val="0"/>
              </a:spcBef>
              <a:spcAft>
                <a:spcPts val="0"/>
              </a:spcAft>
              <a:buSzPts val="1100"/>
              <a:buNone/>
            </a:pPr>
            <a:r>
              <a:rPr lang="bg-BG" sz="1100"/>
              <a:t>In the late 1990s, cosmetics and personal care product manufacturers began marketing "microbeads" as abrasives in skin cleansers, toothpastes, shaving creams, and similar products. Researchers monitoring water quality have begun to detect microbeads in public water reservoirs and natural environments. </a:t>
            </a:r>
            <a:endParaRPr sz="1100"/>
          </a:p>
          <a:p>
            <a:pPr indent="0" lvl="0" marL="0" rtl="0" algn="just">
              <a:lnSpc>
                <a:spcPct val="107916"/>
              </a:lnSpc>
              <a:spcBef>
                <a:spcPts val="800"/>
              </a:spcBef>
              <a:spcAft>
                <a:spcPts val="0"/>
              </a:spcAft>
              <a:buSzPts val="1100"/>
              <a:buNone/>
            </a:pPr>
            <a:r>
              <a:rPr lang="bg-BG" sz="1100"/>
              <a:t>Increasing evidence indicates that fibers from synthetic fabrics are a significant source of secondary microplastics commonly found in wastewater and the aquatic environment. Experiments show that more than 1,900 microplastic fibers are released from a single synthetic garment with just one wash in a washing machine. </a:t>
            </a:r>
            <a:endParaRPr sz="1100"/>
          </a:p>
          <a:p>
            <a:pPr indent="0" lvl="0" marL="0" rtl="0" algn="just">
              <a:lnSpc>
                <a:spcPct val="107916"/>
              </a:lnSpc>
              <a:spcBef>
                <a:spcPts val="800"/>
              </a:spcBef>
              <a:spcAft>
                <a:spcPts val="0"/>
              </a:spcAft>
              <a:buSzPts val="1100"/>
              <a:buNone/>
            </a:pPr>
            <a:r>
              <a:rPr lang="bg-BG" sz="1100"/>
              <a:t>Another source of microplastic pollution is plastic debris from mechanical abrasion of car tires on pavement, which is washed by rain, snowmelt and street cleaning into natural and municipal drainage systems. </a:t>
            </a:r>
            <a:endParaRPr sz="1100"/>
          </a:p>
          <a:p>
            <a:pPr indent="0" lvl="0" marL="0" rtl="0" algn="l">
              <a:lnSpc>
                <a:spcPct val="100000"/>
              </a:lnSpc>
              <a:spcBef>
                <a:spcPts val="800"/>
              </a:spcBef>
              <a:spcAft>
                <a:spcPts val="0"/>
              </a:spcAft>
              <a:buSzPts val="1400"/>
              <a:buNone/>
            </a:pPr>
            <a:r>
              <a:t/>
            </a:r>
            <a:endParaRPr/>
          </a:p>
        </p:txBody>
      </p:sp>
      <p:sp>
        <p:nvSpPr>
          <p:cNvPr id="400" name="Google Shape;400;g1718925cb99_0_1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bg-BG"/>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1718925cb99_0_160: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 name="Google Shape;414;g1718925cb99_0_1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just">
              <a:lnSpc>
                <a:spcPct val="107916"/>
              </a:lnSpc>
              <a:spcBef>
                <a:spcPts val="0"/>
              </a:spcBef>
              <a:spcAft>
                <a:spcPts val="0"/>
              </a:spcAft>
              <a:buSzPts val="1100"/>
              <a:buNone/>
            </a:pPr>
            <a:r>
              <a:rPr lang="bg-BG" sz="1100"/>
              <a:t>In the late 1990s, cosmetics and personal care product manufacturers began marketing "microbeads" as abrasives in skin cleansers, toothpastes, shaving creams, and similar products. Researchers monitoring water quality have begun to detect microbeads in public water reservoirs and natural environments. </a:t>
            </a:r>
            <a:endParaRPr sz="1100"/>
          </a:p>
          <a:p>
            <a:pPr indent="0" lvl="0" marL="0" rtl="0" algn="just">
              <a:lnSpc>
                <a:spcPct val="107916"/>
              </a:lnSpc>
              <a:spcBef>
                <a:spcPts val="800"/>
              </a:spcBef>
              <a:spcAft>
                <a:spcPts val="0"/>
              </a:spcAft>
              <a:buSzPts val="1100"/>
              <a:buNone/>
            </a:pPr>
            <a:r>
              <a:rPr lang="bg-BG" sz="1100"/>
              <a:t>Increasing evidence indicates that fibers from synthetic fabrics are a significant source of secondary microplastics commonly found in wastewater and the aquatic environment. Experiments show that more than 1,900 microplastic fibers are released from a single synthetic garment with just one wash in a washing machine. </a:t>
            </a:r>
            <a:endParaRPr sz="1100"/>
          </a:p>
          <a:p>
            <a:pPr indent="0" lvl="0" marL="0" rtl="0" algn="just">
              <a:lnSpc>
                <a:spcPct val="107916"/>
              </a:lnSpc>
              <a:spcBef>
                <a:spcPts val="800"/>
              </a:spcBef>
              <a:spcAft>
                <a:spcPts val="0"/>
              </a:spcAft>
              <a:buSzPts val="1100"/>
              <a:buNone/>
            </a:pPr>
            <a:r>
              <a:rPr lang="bg-BG" sz="1100"/>
              <a:t>Another source of microplastic pollution is plastic debris from mechanical abrasion of car tires on pavement, which is washed by rain, snowmelt and street cleaning into natural and municipal drainage systems. </a:t>
            </a:r>
            <a:endParaRPr sz="1100"/>
          </a:p>
          <a:p>
            <a:pPr indent="0" lvl="0" marL="0" rtl="0" algn="l">
              <a:lnSpc>
                <a:spcPct val="100000"/>
              </a:lnSpc>
              <a:spcBef>
                <a:spcPts val="800"/>
              </a:spcBef>
              <a:spcAft>
                <a:spcPts val="0"/>
              </a:spcAft>
              <a:buSzPts val="1400"/>
              <a:buNone/>
            </a:pPr>
            <a:r>
              <a:t/>
            </a:r>
            <a:endParaRPr/>
          </a:p>
        </p:txBody>
      </p:sp>
      <p:sp>
        <p:nvSpPr>
          <p:cNvPr id="415" name="Google Shape;415;g1718925cb99_0_1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bg-BG"/>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1718925cb99_0_16: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g1718925cb99_0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0" name="Google Shape;430;g1718925cb99_0_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bg-BG"/>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20: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4" name="Google Shape;444;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5" name="Google Shape;445;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bg-BG"/>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21: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8" name="Google Shape;458;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9" name="Google Shape;459;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bg-BG"/>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22: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2" name="Google Shape;472;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bg-BG"/>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 name="Google Shape;115;p3: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4: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 name="Google Shape;12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bg-BG" sz="1200">
                <a:solidFill>
                  <a:schemeClr val="dk1"/>
                </a:solidFill>
                <a:latin typeface="Calibri"/>
                <a:ea typeface="Calibri"/>
                <a:cs typeface="Calibri"/>
                <a:sym typeface="Calibri"/>
              </a:rPr>
              <a:t>Plastics are a group of materials, either synthetic or naturally occurring, that may be shaped when soft and then hardened to retain the given shape.</a:t>
            </a:r>
            <a:endParaRPr/>
          </a:p>
          <a:p>
            <a:pPr indent="0" lvl="0" marL="0" rtl="0" algn="l">
              <a:lnSpc>
                <a:spcPct val="100000"/>
              </a:lnSpc>
              <a:spcBef>
                <a:spcPts val="0"/>
              </a:spcBef>
              <a:spcAft>
                <a:spcPts val="0"/>
              </a:spcAft>
              <a:buSzPts val="1400"/>
              <a:buNone/>
            </a:pPr>
            <a:r>
              <a:rPr lang="bg-BG" sz="1200">
                <a:solidFill>
                  <a:schemeClr val="dk1"/>
                </a:solidFill>
                <a:latin typeface="Calibri"/>
                <a:ea typeface="Calibri"/>
                <a:cs typeface="Calibri"/>
                <a:sym typeface="Calibri"/>
              </a:rPr>
              <a:t>Nowadays, we use plastic products many times every day. From food foil, bottles, bags to glazing and clothing. Plastic can be flexible or rigid, transparent or opaque. It can look like leather, wood or silk. It can be turned into toys or heart valves. There are over 10,000 different types of plastic. Plastics are mainly derived from crude oil, gas and coal.</a:t>
            </a:r>
            <a:endParaRPr/>
          </a:p>
          <a:p>
            <a:pPr indent="0" lvl="0" marL="0" rtl="0" algn="l">
              <a:lnSpc>
                <a:spcPct val="100000"/>
              </a:lnSpc>
              <a:spcBef>
                <a:spcPts val="0"/>
              </a:spcBef>
              <a:spcAft>
                <a:spcPts val="0"/>
              </a:spcAft>
              <a:buSzPts val="1400"/>
              <a:buNone/>
            </a:pPr>
            <a:r>
              <a:t/>
            </a:r>
            <a:endParaRPr/>
          </a:p>
        </p:txBody>
      </p:sp>
      <p:sp>
        <p:nvSpPr>
          <p:cNvPr id="126" name="Google Shape;12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bg-BG"/>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5: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bg-BG" sz="1200">
                <a:solidFill>
                  <a:schemeClr val="dk1"/>
                </a:solidFill>
                <a:latin typeface="Calibri"/>
                <a:ea typeface="Calibri"/>
                <a:cs typeface="Calibri"/>
                <a:sym typeface="Calibri"/>
              </a:rPr>
              <a:t>Plastics are polymers. Polymers are long chains of repeating molecules (called monomers). The chain is made by joining, or polymerizing, at least 1,000 links together. Polymerization can be demonstrated by making a chain using paper clips or by linking many strips of paper together to form a paper garland.</a:t>
            </a:r>
            <a:endParaRPr/>
          </a:p>
          <a:p>
            <a:pPr indent="0" lvl="0" marL="0" rtl="0" algn="l">
              <a:lnSpc>
                <a:spcPct val="100000"/>
              </a:lnSpc>
              <a:spcBef>
                <a:spcPts val="0"/>
              </a:spcBef>
              <a:spcAft>
                <a:spcPts val="0"/>
              </a:spcAft>
              <a:buSzPts val="1400"/>
              <a:buNone/>
            </a:pPr>
            <a:r>
              <a:rPr lang="bg-BG" sz="1200">
                <a:solidFill>
                  <a:schemeClr val="dk1"/>
                </a:solidFill>
                <a:latin typeface="Calibri"/>
                <a:ea typeface="Calibri"/>
                <a:cs typeface="Calibri"/>
                <a:sym typeface="Calibri"/>
              </a:rPr>
              <a:t>The name of plastics is derived from the prefix poly- and the chemical name of the molecule /monomer/.</a:t>
            </a:r>
            <a:endParaRPr sz="1200">
              <a:solidFill>
                <a:schemeClr val="dk1"/>
              </a:solidFill>
              <a:latin typeface="Calibri"/>
              <a:ea typeface="Calibri"/>
              <a:cs typeface="Calibri"/>
              <a:sym typeface="Calibri"/>
            </a:endParaRPr>
          </a:p>
        </p:txBody>
      </p:sp>
      <p:sp>
        <p:nvSpPr>
          <p:cNvPr id="141" name="Google Shape;141;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bg-BG"/>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4" name="Google Shape;164;p7: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6" name="Google Shape;176;p8: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9" name="Google Shape;189;p9: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2" name="Google Shape;202;p10: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4"/>
          <p:cNvSpPr txBox="1"/>
          <p:nvPr>
            <p:ph type="ctrTitle"/>
          </p:nvPr>
        </p:nvSpPr>
        <p:spPr>
          <a:xfrm>
            <a:off x="2571750" y="1683545"/>
            <a:ext cx="15430500" cy="3581400"/>
          </a:xfrm>
          <a:prstGeom prst="rect">
            <a:avLst/>
          </a:prstGeom>
          <a:noFill/>
          <a:ln>
            <a:noFill/>
          </a:ln>
        </p:spPr>
        <p:txBody>
          <a:bodyPr anchorCtr="0" anchor="b" bIns="74275" lIns="148575" spcFirstLastPara="1" rIns="148575" wrap="square" tIns="74275">
            <a:normAutofit/>
          </a:bodyPr>
          <a:lstStyle>
            <a:lvl1pPr lvl="0" algn="ctr">
              <a:lnSpc>
                <a:spcPct val="90000"/>
              </a:lnSpc>
              <a:spcBef>
                <a:spcPts val="0"/>
              </a:spcBef>
              <a:spcAft>
                <a:spcPts val="0"/>
              </a:spcAft>
              <a:buClr>
                <a:schemeClr val="dk1"/>
              </a:buClr>
              <a:buSzPts val="9800"/>
              <a:buFont typeface="Calibri"/>
              <a:buNone/>
              <a:defRPr sz="9800"/>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17" name="Google Shape;17;p24"/>
          <p:cNvSpPr txBox="1"/>
          <p:nvPr>
            <p:ph idx="1" type="subTitle"/>
          </p:nvPr>
        </p:nvSpPr>
        <p:spPr>
          <a:xfrm>
            <a:off x="2571750" y="5403057"/>
            <a:ext cx="15430500" cy="2483700"/>
          </a:xfrm>
          <a:prstGeom prst="rect">
            <a:avLst/>
          </a:prstGeom>
          <a:noFill/>
          <a:ln>
            <a:noFill/>
          </a:ln>
        </p:spPr>
        <p:txBody>
          <a:bodyPr anchorCtr="0" anchor="t" bIns="74275" lIns="148575" spcFirstLastPara="1" rIns="148575" wrap="square" tIns="74275">
            <a:normAutofit/>
          </a:bodyPr>
          <a:lstStyle>
            <a:lvl1pPr lvl="0" algn="ctr">
              <a:lnSpc>
                <a:spcPct val="90000"/>
              </a:lnSpc>
              <a:spcBef>
                <a:spcPts val="1600"/>
              </a:spcBef>
              <a:spcAft>
                <a:spcPts val="0"/>
              </a:spcAft>
              <a:buClr>
                <a:schemeClr val="dk1"/>
              </a:buClr>
              <a:buSzPts val="3900"/>
              <a:buNone/>
              <a:defRPr sz="3900"/>
            </a:lvl1pPr>
            <a:lvl2pPr lvl="1" algn="ctr">
              <a:lnSpc>
                <a:spcPct val="90000"/>
              </a:lnSpc>
              <a:spcBef>
                <a:spcPts val="800"/>
              </a:spcBef>
              <a:spcAft>
                <a:spcPts val="0"/>
              </a:spcAft>
              <a:buClr>
                <a:schemeClr val="dk1"/>
              </a:buClr>
              <a:buSzPts val="3300"/>
              <a:buNone/>
              <a:defRPr sz="3300"/>
            </a:lvl2pPr>
            <a:lvl3pPr lvl="2" algn="ctr">
              <a:lnSpc>
                <a:spcPct val="90000"/>
              </a:lnSpc>
              <a:spcBef>
                <a:spcPts val="800"/>
              </a:spcBef>
              <a:spcAft>
                <a:spcPts val="0"/>
              </a:spcAft>
              <a:buClr>
                <a:schemeClr val="dk1"/>
              </a:buClr>
              <a:buSzPts val="2900"/>
              <a:buNone/>
              <a:defRPr sz="2900"/>
            </a:lvl3pPr>
            <a:lvl4pPr lvl="3" algn="ctr">
              <a:lnSpc>
                <a:spcPct val="90000"/>
              </a:lnSpc>
              <a:spcBef>
                <a:spcPts val="800"/>
              </a:spcBef>
              <a:spcAft>
                <a:spcPts val="0"/>
              </a:spcAft>
              <a:buClr>
                <a:schemeClr val="dk1"/>
              </a:buClr>
              <a:buSzPts val="2600"/>
              <a:buNone/>
              <a:defRPr sz="2600"/>
            </a:lvl4pPr>
            <a:lvl5pPr lvl="4" algn="ctr">
              <a:lnSpc>
                <a:spcPct val="90000"/>
              </a:lnSpc>
              <a:spcBef>
                <a:spcPts val="800"/>
              </a:spcBef>
              <a:spcAft>
                <a:spcPts val="0"/>
              </a:spcAft>
              <a:buClr>
                <a:schemeClr val="dk1"/>
              </a:buClr>
              <a:buSzPts val="2600"/>
              <a:buNone/>
              <a:defRPr sz="2600"/>
            </a:lvl5pPr>
            <a:lvl6pPr lvl="5" algn="ctr">
              <a:lnSpc>
                <a:spcPct val="90000"/>
              </a:lnSpc>
              <a:spcBef>
                <a:spcPts val="800"/>
              </a:spcBef>
              <a:spcAft>
                <a:spcPts val="0"/>
              </a:spcAft>
              <a:buClr>
                <a:schemeClr val="dk1"/>
              </a:buClr>
              <a:buSzPts val="2600"/>
              <a:buNone/>
              <a:defRPr sz="2600"/>
            </a:lvl6pPr>
            <a:lvl7pPr lvl="6" algn="ctr">
              <a:lnSpc>
                <a:spcPct val="90000"/>
              </a:lnSpc>
              <a:spcBef>
                <a:spcPts val="800"/>
              </a:spcBef>
              <a:spcAft>
                <a:spcPts val="0"/>
              </a:spcAft>
              <a:buClr>
                <a:schemeClr val="dk1"/>
              </a:buClr>
              <a:buSzPts val="2600"/>
              <a:buNone/>
              <a:defRPr sz="2600"/>
            </a:lvl7pPr>
            <a:lvl8pPr lvl="7" algn="ctr">
              <a:lnSpc>
                <a:spcPct val="90000"/>
              </a:lnSpc>
              <a:spcBef>
                <a:spcPts val="800"/>
              </a:spcBef>
              <a:spcAft>
                <a:spcPts val="0"/>
              </a:spcAft>
              <a:buClr>
                <a:schemeClr val="dk1"/>
              </a:buClr>
              <a:buSzPts val="2600"/>
              <a:buNone/>
              <a:defRPr sz="2600"/>
            </a:lvl8pPr>
            <a:lvl9pPr lvl="8" algn="ctr">
              <a:lnSpc>
                <a:spcPct val="90000"/>
              </a:lnSpc>
              <a:spcBef>
                <a:spcPts val="800"/>
              </a:spcBef>
              <a:spcAft>
                <a:spcPts val="0"/>
              </a:spcAft>
              <a:buClr>
                <a:schemeClr val="dk1"/>
              </a:buClr>
              <a:buSzPts val="2600"/>
              <a:buNone/>
              <a:defRPr sz="2600"/>
            </a:lvl9pPr>
          </a:lstStyle>
          <a:p/>
        </p:txBody>
      </p:sp>
      <p:sp>
        <p:nvSpPr>
          <p:cNvPr id="18" name="Google Shape;18;p24"/>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19" name="Google Shape;19;p24"/>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20" name="Google Shape;20;p24"/>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3"/>
          <p:cNvSpPr txBox="1"/>
          <p:nvPr>
            <p:ph type="title"/>
          </p:nvPr>
        </p:nvSpPr>
        <p:spPr>
          <a:xfrm>
            <a:off x="1414463" y="547688"/>
            <a:ext cx="17745000" cy="1988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74" name="Google Shape;74;p33"/>
          <p:cNvSpPr txBox="1"/>
          <p:nvPr>
            <p:ph idx="1" type="body"/>
          </p:nvPr>
        </p:nvSpPr>
        <p:spPr>
          <a:xfrm rot="5400000">
            <a:off x="7023488" y="-2870512"/>
            <a:ext cx="6527100" cy="177450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75" name="Google Shape;75;p33"/>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76" name="Google Shape;76;p33"/>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77" name="Google Shape;77;p33"/>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4"/>
          <p:cNvSpPr txBox="1"/>
          <p:nvPr>
            <p:ph type="title"/>
          </p:nvPr>
        </p:nvSpPr>
        <p:spPr>
          <a:xfrm rot="5400000">
            <a:off x="12582488" y="2688338"/>
            <a:ext cx="8717700" cy="4436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80" name="Google Shape;80;p34"/>
          <p:cNvSpPr txBox="1"/>
          <p:nvPr>
            <p:ph idx="1" type="body"/>
          </p:nvPr>
        </p:nvSpPr>
        <p:spPr>
          <a:xfrm rot="5400000">
            <a:off x="3581494" y="-1619213"/>
            <a:ext cx="8717700" cy="130515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81" name="Google Shape;81;p34"/>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82" name="Google Shape;82;p34"/>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83" name="Google Shape;83;p34"/>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25"/>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23" name="Google Shape;23;p25"/>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24" name="Google Shape;24;p25"/>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26"/>
          <p:cNvSpPr txBox="1"/>
          <p:nvPr>
            <p:ph type="title"/>
          </p:nvPr>
        </p:nvSpPr>
        <p:spPr>
          <a:xfrm>
            <a:off x="1414463" y="547688"/>
            <a:ext cx="17745000" cy="1988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27" name="Google Shape;27;p26"/>
          <p:cNvSpPr txBox="1"/>
          <p:nvPr>
            <p:ph idx="1" type="body"/>
          </p:nvPr>
        </p:nvSpPr>
        <p:spPr>
          <a:xfrm>
            <a:off x="1414463" y="2738438"/>
            <a:ext cx="17745000" cy="65271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28" name="Google Shape;28;p26"/>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29" name="Google Shape;29;p26"/>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30" name="Google Shape;30;p26"/>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27"/>
          <p:cNvSpPr txBox="1"/>
          <p:nvPr>
            <p:ph type="title"/>
          </p:nvPr>
        </p:nvSpPr>
        <p:spPr>
          <a:xfrm>
            <a:off x="1403747" y="2564607"/>
            <a:ext cx="17745000" cy="4279200"/>
          </a:xfrm>
          <a:prstGeom prst="rect">
            <a:avLst/>
          </a:prstGeom>
          <a:noFill/>
          <a:ln>
            <a:noFill/>
          </a:ln>
        </p:spPr>
        <p:txBody>
          <a:bodyPr anchorCtr="0" anchor="b" bIns="74275" lIns="148575" spcFirstLastPara="1" rIns="148575" wrap="square" tIns="74275">
            <a:normAutofit/>
          </a:bodyPr>
          <a:lstStyle>
            <a:lvl1pPr lvl="0" algn="l">
              <a:lnSpc>
                <a:spcPct val="90000"/>
              </a:lnSpc>
              <a:spcBef>
                <a:spcPts val="0"/>
              </a:spcBef>
              <a:spcAft>
                <a:spcPts val="0"/>
              </a:spcAft>
              <a:buClr>
                <a:schemeClr val="dk1"/>
              </a:buClr>
              <a:buSzPts val="9800"/>
              <a:buFont typeface="Calibri"/>
              <a:buNone/>
              <a:defRPr sz="9800"/>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33" name="Google Shape;33;p27"/>
          <p:cNvSpPr txBox="1"/>
          <p:nvPr>
            <p:ph idx="1" type="body"/>
          </p:nvPr>
        </p:nvSpPr>
        <p:spPr>
          <a:xfrm>
            <a:off x="1403747" y="6884195"/>
            <a:ext cx="17745000" cy="2250300"/>
          </a:xfrm>
          <a:prstGeom prst="rect">
            <a:avLst/>
          </a:prstGeom>
          <a:noFill/>
          <a:ln>
            <a:noFill/>
          </a:ln>
        </p:spPr>
        <p:txBody>
          <a:bodyPr anchorCtr="0" anchor="t" bIns="74275" lIns="148575" spcFirstLastPara="1" rIns="148575" wrap="square" tIns="74275">
            <a:normAutofit/>
          </a:bodyPr>
          <a:lstStyle>
            <a:lvl1pPr indent="-228600" lvl="0" marL="457200" algn="l">
              <a:lnSpc>
                <a:spcPct val="90000"/>
              </a:lnSpc>
              <a:spcBef>
                <a:spcPts val="1600"/>
              </a:spcBef>
              <a:spcAft>
                <a:spcPts val="0"/>
              </a:spcAft>
              <a:buClr>
                <a:srgbClr val="888888"/>
              </a:buClr>
              <a:buSzPts val="3900"/>
              <a:buNone/>
              <a:defRPr sz="3900">
                <a:solidFill>
                  <a:srgbClr val="888888"/>
                </a:solidFill>
              </a:defRPr>
            </a:lvl1pPr>
            <a:lvl2pPr indent="-228600" lvl="1" marL="914400" algn="l">
              <a:lnSpc>
                <a:spcPct val="90000"/>
              </a:lnSpc>
              <a:spcBef>
                <a:spcPts val="800"/>
              </a:spcBef>
              <a:spcAft>
                <a:spcPts val="0"/>
              </a:spcAft>
              <a:buClr>
                <a:srgbClr val="888888"/>
              </a:buClr>
              <a:buSzPts val="3300"/>
              <a:buNone/>
              <a:defRPr sz="3300">
                <a:solidFill>
                  <a:srgbClr val="888888"/>
                </a:solidFill>
              </a:defRPr>
            </a:lvl2pPr>
            <a:lvl3pPr indent="-228600" lvl="2" marL="1371600" algn="l">
              <a:lnSpc>
                <a:spcPct val="90000"/>
              </a:lnSpc>
              <a:spcBef>
                <a:spcPts val="800"/>
              </a:spcBef>
              <a:spcAft>
                <a:spcPts val="0"/>
              </a:spcAft>
              <a:buClr>
                <a:srgbClr val="888888"/>
              </a:buClr>
              <a:buSzPts val="2900"/>
              <a:buNone/>
              <a:defRPr sz="2900">
                <a:solidFill>
                  <a:srgbClr val="888888"/>
                </a:solidFill>
              </a:defRPr>
            </a:lvl3pPr>
            <a:lvl4pPr indent="-228600" lvl="3" marL="1828800" algn="l">
              <a:lnSpc>
                <a:spcPct val="90000"/>
              </a:lnSpc>
              <a:spcBef>
                <a:spcPts val="800"/>
              </a:spcBef>
              <a:spcAft>
                <a:spcPts val="0"/>
              </a:spcAft>
              <a:buClr>
                <a:srgbClr val="888888"/>
              </a:buClr>
              <a:buSzPts val="2600"/>
              <a:buNone/>
              <a:defRPr sz="2600">
                <a:solidFill>
                  <a:srgbClr val="888888"/>
                </a:solidFill>
              </a:defRPr>
            </a:lvl4pPr>
            <a:lvl5pPr indent="-228600" lvl="4" marL="2286000" algn="l">
              <a:lnSpc>
                <a:spcPct val="90000"/>
              </a:lnSpc>
              <a:spcBef>
                <a:spcPts val="800"/>
              </a:spcBef>
              <a:spcAft>
                <a:spcPts val="0"/>
              </a:spcAft>
              <a:buClr>
                <a:srgbClr val="888888"/>
              </a:buClr>
              <a:buSzPts val="2600"/>
              <a:buNone/>
              <a:defRPr sz="2600">
                <a:solidFill>
                  <a:srgbClr val="888888"/>
                </a:solidFill>
              </a:defRPr>
            </a:lvl5pPr>
            <a:lvl6pPr indent="-228600" lvl="5" marL="2743200" algn="l">
              <a:lnSpc>
                <a:spcPct val="90000"/>
              </a:lnSpc>
              <a:spcBef>
                <a:spcPts val="800"/>
              </a:spcBef>
              <a:spcAft>
                <a:spcPts val="0"/>
              </a:spcAft>
              <a:buClr>
                <a:srgbClr val="888888"/>
              </a:buClr>
              <a:buSzPts val="2600"/>
              <a:buNone/>
              <a:defRPr sz="2600">
                <a:solidFill>
                  <a:srgbClr val="888888"/>
                </a:solidFill>
              </a:defRPr>
            </a:lvl6pPr>
            <a:lvl7pPr indent="-228600" lvl="6" marL="3200400" algn="l">
              <a:lnSpc>
                <a:spcPct val="90000"/>
              </a:lnSpc>
              <a:spcBef>
                <a:spcPts val="800"/>
              </a:spcBef>
              <a:spcAft>
                <a:spcPts val="0"/>
              </a:spcAft>
              <a:buClr>
                <a:srgbClr val="888888"/>
              </a:buClr>
              <a:buSzPts val="2600"/>
              <a:buNone/>
              <a:defRPr sz="2600">
                <a:solidFill>
                  <a:srgbClr val="888888"/>
                </a:solidFill>
              </a:defRPr>
            </a:lvl7pPr>
            <a:lvl8pPr indent="-228600" lvl="7" marL="3657600" algn="l">
              <a:lnSpc>
                <a:spcPct val="90000"/>
              </a:lnSpc>
              <a:spcBef>
                <a:spcPts val="800"/>
              </a:spcBef>
              <a:spcAft>
                <a:spcPts val="0"/>
              </a:spcAft>
              <a:buClr>
                <a:srgbClr val="888888"/>
              </a:buClr>
              <a:buSzPts val="2600"/>
              <a:buNone/>
              <a:defRPr sz="2600">
                <a:solidFill>
                  <a:srgbClr val="888888"/>
                </a:solidFill>
              </a:defRPr>
            </a:lvl8pPr>
            <a:lvl9pPr indent="-228600" lvl="8" marL="4114800" algn="l">
              <a:lnSpc>
                <a:spcPct val="90000"/>
              </a:lnSpc>
              <a:spcBef>
                <a:spcPts val="800"/>
              </a:spcBef>
              <a:spcAft>
                <a:spcPts val="0"/>
              </a:spcAft>
              <a:buClr>
                <a:srgbClr val="888888"/>
              </a:buClr>
              <a:buSzPts val="2600"/>
              <a:buNone/>
              <a:defRPr sz="2600">
                <a:solidFill>
                  <a:srgbClr val="888888"/>
                </a:solidFill>
              </a:defRPr>
            </a:lvl9pPr>
          </a:lstStyle>
          <a:p/>
        </p:txBody>
      </p:sp>
      <p:sp>
        <p:nvSpPr>
          <p:cNvPr id="34" name="Google Shape;34;p27"/>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35" name="Google Shape;35;p27"/>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36" name="Google Shape;36;p27"/>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28"/>
          <p:cNvSpPr txBox="1"/>
          <p:nvPr>
            <p:ph type="title"/>
          </p:nvPr>
        </p:nvSpPr>
        <p:spPr>
          <a:xfrm>
            <a:off x="1414463" y="547688"/>
            <a:ext cx="17745000" cy="1988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39" name="Google Shape;39;p28"/>
          <p:cNvSpPr txBox="1"/>
          <p:nvPr>
            <p:ph idx="1" type="body"/>
          </p:nvPr>
        </p:nvSpPr>
        <p:spPr>
          <a:xfrm>
            <a:off x="1414463" y="2738438"/>
            <a:ext cx="8744100" cy="65271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40" name="Google Shape;40;p28"/>
          <p:cNvSpPr txBox="1"/>
          <p:nvPr>
            <p:ph idx="2" type="body"/>
          </p:nvPr>
        </p:nvSpPr>
        <p:spPr>
          <a:xfrm>
            <a:off x="10415588" y="2738438"/>
            <a:ext cx="8744100" cy="65271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41" name="Google Shape;41;p28"/>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42" name="Google Shape;42;p28"/>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43" name="Google Shape;43;p28"/>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29"/>
          <p:cNvSpPr txBox="1"/>
          <p:nvPr>
            <p:ph type="title"/>
          </p:nvPr>
        </p:nvSpPr>
        <p:spPr>
          <a:xfrm>
            <a:off x="1417142" y="547688"/>
            <a:ext cx="17745000" cy="1988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46" name="Google Shape;46;p29"/>
          <p:cNvSpPr txBox="1"/>
          <p:nvPr>
            <p:ph idx="1" type="body"/>
          </p:nvPr>
        </p:nvSpPr>
        <p:spPr>
          <a:xfrm>
            <a:off x="1417142" y="2521745"/>
            <a:ext cx="8703900" cy="1236000"/>
          </a:xfrm>
          <a:prstGeom prst="rect">
            <a:avLst/>
          </a:prstGeom>
          <a:noFill/>
          <a:ln>
            <a:noFill/>
          </a:ln>
        </p:spPr>
        <p:txBody>
          <a:bodyPr anchorCtr="0" anchor="b" bIns="74275" lIns="148575" spcFirstLastPara="1" rIns="148575" wrap="square" tIns="74275">
            <a:normAutofit/>
          </a:bodyPr>
          <a:lstStyle>
            <a:lvl1pPr indent="-228600" lvl="0" marL="457200" algn="l">
              <a:lnSpc>
                <a:spcPct val="90000"/>
              </a:lnSpc>
              <a:spcBef>
                <a:spcPts val="1600"/>
              </a:spcBef>
              <a:spcAft>
                <a:spcPts val="0"/>
              </a:spcAft>
              <a:buClr>
                <a:schemeClr val="dk1"/>
              </a:buClr>
              <a:buSzPts val="3900"/>
              <a:buNone/>
              <a:defRPr b="1" sz="3900"/>
            </a:lvl1pPr>
            <a:lvl2pPr indent="-228600" lvl="1" marL="914400" algn="l">
              <a:lnSpc>
                <a:spcPct val="90000"/>
              </a:lnSpc>
              <a:spcBef>
                <a:spcPts val="800"/>
              </a:spcBef>
              <a:spcAft>
                <a:spcPts val="0"/>
              </a:spcAft>
              <a:buClr>
                <a:schemeClr val="dk1"/>
              </a:buClr>
              <a:buSzPts val="3300"/>
              <a:buNone/>
              <a:defRPr b="1" sz="3300"/>
            </a:lvl2pPr>
            <a:lvl3pPr indent="-228600" lvl="2" marL="1371600" algn="l">
              <a:lnSpc>
                <a:spcPct val="90000"/>
              </a:lnSpc>
              <a:spcBef>
                <a:spcPts val="800"/>
              </a:spcBef>
              <a:spcAft>
                <a:spcPts val="0"/>
              </a:spcAft>
              <a:buClr>
                <a:schemeClr val="dk1"/>
              </a:buClr>
              <a:buSzPts val="2900"/>
              <a:buNone/>
              <a:defRPr b="1" sz="2900"/>
            </a:lvl3pPr>
            <a:lvl4pPr indent="-228600" lvl="3" marL="1828800" algn="l">
              <a:lnSpc>
                <a:spcPct val="90000"/>
              </a:lnSpc>
              <a:spcBef>
                <a:spcPts val="800"/>
              </a:spcBef>
              <a:spcAft>
                <a:spcPts val="0"/>
              </a:spcAft>
              <a:buClr>
                <a:schemeClr val="dk1"/>
              </a:buClr>
              <a:buSzPts val="2600"/>
              <a:buNone/>
              <a:defRPr b="1" sz="2600"/>
            </a:lvl4pPr>
            <a:lvl5pPr indent="-228600" lvl="4" marL="2286000" algn="l">
              <a:lnSpc>
                <a:spcPct val="90000"/>
              </a:lnSpc>
              <a:spcBef>
                <a:spcPts val="800"/>
              </a:spcBef>
              <a:spcAft>
                <a:spcPts val="0"/>
              </a:spcAft>
              <a:buClr>
                <a:schemeClr val="dk1"/>
              </a:buClr>
              <a:buSzPts val="2600"/>
              <a:buNone/>
              <a:defRPr b="1" sz="2600"/>
            </a:lvl5pPr>
            <a:lvl6pPr indent="-228600" lvl="5" marL="2743200" algn="l">
              <a:lnSpc>
                <a:spcPct val="90000"/>
              </a:lnSpc>
              <a:spcBef>
                <a:spcPts val="800"/>
              </a:spcBef>
              <a:spcAft>
                <a:spcPts val="0"/>
              </a:spcAft>
              <a:buClr>
                <a:schemeClr val="dk1"/>
              </a:buClr>
              <a:buSzPts val="2600"/>
              <a:buNone/>
              <a:defRPr b="1" sz="2600"/>
            </a:lvl6pPr>
            <a:lvl7pPr indent="-228600" lvl="6" marL="3200400" algn="l">
              <a:lnSpc>
                <a:spcPct val="90000"/>
              </a:lnSpc>
              <a:spcBef>
                <a:spcPts val="800"/>
              </a:spcBef>
              <a:spcAft>
                <a:spcPts val="0"/>
              </a:spcAft>
              <a:buClr>
                <a:schemeClr val="dk1"/>
              </a:buClr>
              <a:buSzPts val="2600"/>
              <a:buNone/>
              <a:defRPr b="1" sz="2600"/>
            </a:lvl7pPr>
            <a:lvl8pPr indent="-228600" lvl="7" marL="3657600" algn="l">
              <a:lnSpc>
                <a:spcPct val="90000"/>
              </a:lnSpc>
              <a:spcBef>
                <a:spcPts val="800"/>
              </a:spcBef>
              <a:spcAft>
                <a:spcPts val="0"/>
              </a:spcAft>
              <a:buClr>
                <a:schemeClr val="dk1"/>
              </a:buClr>
              <a:buSzPts val="2600"/>
              <a:buNone/>
              <a:defRPr b="1" sz="2600"/>
            </a:lvl8pPr>
            <a:lvl9pPr indent="-228600" lvl="8" marL="4114800" algn="l">
              <a:lnSpc>
                <a:spcPct val="90000"/>
              </a:lnSpc>
              <a:spcBef>
                <a:spcPts val="800"/>
              </a:spcBef>
              <a:spcAft>
                <a:spcPts val="0"/>
              </a:spcAft>
              <a:buClr>
                <a:schemeClr val="dk1"/>
              </a:buClr>
              <a:buSzPts val="2600"/>
              <a:buNone/>
              <a:defRPr b="1" sz="2600"/>
            </a:lvl9pPr>
          </a:lstStyle>
          <a:p/>
        </p:txBody>
      </p:sp>
      <p:sp>
        <p:nvSpPr>
          <p:cNvPr id="47" name="Google Shape;47;p29"/>
          <p:cNvSpPr txBox="1"/>
          <p:nvPr>
            <p:ph idx="2" type="body"/>
          </p:nvPr>
        </p:nvSpPr>
        <p:spPr>
          <a:xfrm>
            <a:off x="1417142" y="3757613"/>
            <a:ext cx="8703900" cy="55269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48" name="Google Shape;48;p29"/>
          <p:cNvSpPr txBox="1"/>
          <p:nvPr>
            <p:ph idx="3" type="body"/>
          </p:nvPr>
        </p:nvSpPr>
        <p:spPr>
          <a:xfrm>
            <a:off x="10415588" y="2521745"/>
            <a:ext cx="8746500" cy="1236000"/>
          </a:xfrm>
          <a:prstGeom prst="rect">
            <a:avLst/>
          </a:prstGeom>
          <a:noFill/>
          <a:ln>
            <a:noFill/>
          </a:ln>
        </p:spPr>
        <p:txBody>
          <a:bodyPr anchorCtr="0" anchor="b" bIns="74275" lIns="148575" spcFirstLastPara="1" rIns="148575" wrap="square" tIns="74275">
            <a:normAutofit/>
          </a:bodyPr>
          <a:lstStyle>
            <a:lvl1pPr indent="-228600" lvl="0" marL="457200" algn="l">
              <a:lnSpc>
                <a:spcPct val="90000"/>
              </a:lnSpc>
              <a:spcBef>
                <a:spcPts val="1600"/>
              </a:spcBef>
              <a:spcAft>
                <a:spcPts val="0"/>
              </a:spcAft>
              <a:buClr>
                <a:schemeClr val="dk1"/>
              </a:buClr>
              <a:buSzPts val="3900"/>
              <a:buNone/>
              <a:defRPr b="1" sz="3900"/>
            </a:lvl1pPr>
            <a:lvl2pPr indent="-228600" lvl="1" marL="914400" algn="l">
              <a:lnSpc>
                <a:spcPct val="90000"/>
              </a:lnSpc>
              <a:spcBef>
                <a:spcPts val="800"/>
              </a:spcBef>
              <a:spcAft>
                <a:spcPts val="0"/>
              </a:spcAft>
              <a:buClr>
                <a:schemeClr val="dk1"/>
              </a:buClr>
              <a:buSzPts val="3300"/>
              <a:buNone/>
              <a:defRPr b="1" sz="3300"/>
            </a:lvl2pPr>
            <a:lvl3pPr indent="-228600" lvl="2" marL="1371600" algn="l">
              <a:lnSpc>
                <a:spcPct val="90000"/>
              </a:lnSpc>
              <a:spcBef>
                <a:spcPts val="800"/>
              </a:spcBef>
              <a:spcAft>
                <a:spcPts val="0"/>
              </a:spcAft>
              <a:buClr>
                <a:schemeClr val="dk1"/>
              </a:buClr>
              <a:buSzPts val="2900"/>
              <a:buNone/>
              <a:defRPr b="1" sz="2900"/>
            </a:lvl3pPr>
            <a:lvl4pPr indent="-228600" lvl="3" marL="1828800" algn="l">
              <a:lnSpc>
                <a:spcPct val="90000"/>
              </a:lnSpc>
              <a:spcBef>
                <a:spcPts val="800"/>
              </a:spcBef>
              <a:spcAft>
                <a:spcPts val="0"/>
              </a:spcAft>
              <a:buClr>
                <a:schemeClr val="dk1"/>
              </a:buClr>
              <a:buSzPts val="2600"/>
              <a:buNone/>
              <a:defRPr b="1" sz="2600"/>
            </a:lvl4pPr>
            <a:lvl5pPr indent="-228600" lvl="4" marL="2286000" algn="l">
              <a:lnSpc>
                <a:spcPct val="90000"/>
              </a:lnSpc>
              <a:spcBef>
                <a:spcPts val="800"/>
              </a:spcBef>
              <a:spcAft>
                <a:spcPts val="0"/>
              </a:spcAft>
              <a:buClr>
                <a:schemeClr val="dk1"/>
              </a:buClr>
              <a:buSzPts val="2600"/>
              <a:buNone/>
              <a:defRPr b="1" sz="2600"/>
            </a:lvl5pPr>
            <a:lvl6pPr indent="-228600" lvl="5" marL="2743200" algn="l">
              <a:lnSpc>
                <a:spcPct val="90000"/>
              </a:lnSpc>
              <a:spcBef>
                <a:spcPts val="800"/>
              </a:spcBef>
              <a:spcAft>
                <a:spcPts val="0"/>
              </a:spcAft>
              <a:buClr>
                <a:schemeClr val="dk1"/>
              </a:buClr>
              <a:buSzPts val="2600"/>
              <a:buNone/>
              <a:defRPr b="1" sz="2600"/>
            </a:lvl6pPr>
            <a:lvl7pPr indent="-228600" lvl="6" marL="3200400" algn="l">
              <a:lnSpc>
                <a:spcPct val="90000"/>
              </a:lnSpc>
              <a:spcBef>
                <a:spcPts val="800"/>
              </a:spcBef>
              <a:spcAft>
                <a:spcPts val="0"/>
              </a:spcAft>
              <a:buClr>
                <a:schemeClr val="dk1"/>
              </a:buClr>
              <a:buSzPts val="2600"/>
              <a:buNone/>
              <a:defRPr b="1" sz="2600"/>
            </a:lvl7pPr>
            <a:lvl8pPr indent="-228600" lvl="7" marL="3657600" algn="l">
              <a:lnSpc>
                <a:spcPct val="90000"/>
              </a:lnSpc>
              <a:spcBef>
                <a:spcPts val="800"/>
              </a:spcBef>
              <a:spcAft>
                <a:spcPts val="0"/>
              </a:spcAft>
              <a:buClr>
                <a:schemeClr val="dk1"/>
              </a:buClr>
              <a:buSzPts val="2600"/>
              <a:buNone/>
              <a:defRPr b="1" sz="2600"/>
            </a:lvl8pPr>
            <a:lvl9pPr indent="-228600" lvl="8" marL="4114800" algn="l">
              <a:lnSpc>
                <a:spcPct val="90000"/>
              </a:lnSpc>
              <a:spcBef>
                <a:spcPts val="800"/>
              </a:spcBef>
              <a:spcAft>
                <a:spcPts val="0"/>
              </a:spcAft>
              <a:buClr>
                <a:schemeClr val="dk1"/>
              </a:buClr>
              <a:buSzPts val="2600"/>
              <a:buNone/>
              <a:defRPr b="1" sz="2600"/>
            </a:lvl9pPr>
          </a:lstStyle>
          <a:p/>
        </p:txBody>
      </p:sp>
      <p:sp>
        <p:nvSpPr>
          <p:cNvPr id="49" name="Google Shape;49;p29"/>
          <p:cNvSpPr txBox="1"/>
          <p:nvPr>
            <p:ph idx="4" type="body"/>
          </p:nvPr>
        </p:nvSpPr>
        <p:spPr>
          <a:xfrm>
            <a:off x="10415588" y="3757613"/>
            <a:ext cx="8746500" cy="55269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50" name="Google Shape;50;p29"/>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51" name="Google Shape;51;p29"/>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52" name="Google Shape;52;p29"/>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30"/>
          <p:cNvSpPr txBox="1"/>
          <p:nvPr>
            <p:ph type="title"/>
          </p:nvPr>
        </p:nvSpPr>
        <p:spPr>
          <a:xfrm>
            <a:off x="1414463" y="547688"/>
            <a:ext cx="17745000" cy="1988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55" name="Google Shape;55;p30"/>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56" name="Google Shape;56;p30"/>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57" name="Google Shape;57;p30"/>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1"/>
          <p:cNvSpPr txBox="1"/>
          <p:nvPr>
            <p:ph type="title"/>
          </p:nvPr>
        </p:nvSpPr>
        <p:spPr>
          <a:xfrm>
            <a:off x="1417142" y="685800"/>
            <a:ext cx="6635700" cy="2400300"/>
          </a:xfrm>
          <a:prstGeom prst="rect">
            <a:avLst/>
          </a:prstGeom>
          <a:noFill/>
          <a:ln>
            <a:noFill/>
          </a:ln>
        </p:spPr>
        <p:txBody>
          <a:bodyPr anchorCtr="0" anchor="b" bIns="74275" lIns="148575" spcFirstLastPara="1" rIns="148575" wrap="square" tIns="74275">
            <a:normAutofit/>
          </a:bodyPr>
          <a:lstStyle>
            <a:lvl1pPr lvl="0" algn="l">
              <a:lnSpc>
                <a:spcPct val="90000"/>
              </a:lnSpc>
              <a:spcBef>
                <a:spcPts val="0"/>
              </a:spcBef>
              <a:spcAft>
                <a:spcPts val="0"/>
              </a:spcAft>
              <a:buClr>
                <a:schemeClr val="dk1"/>
              </a:buClr>
              <a:buSzPts val="5200"/>
              <a:buFont typeface="Calibri"/>
              <a:buNone/>
              <a:defRPr sz="5200"/>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60" name="Google Shape;60;p31"/>
          <p:cNvSpPr txBox="1"/>
          <p:nvPr>
            <p:ph idx="1" type="body"/>
          </p:nvPr>
        </p:nvSpPr>
        <p:spPr>
          <a:xfrm>
            <a:off x="8746630" y="1481138"/>
            <a:ext cx="10415700" cy="7310400"/>
          </a:xfrm>
          <a:prstGeom prst="rect">
            <a:avLst/>
          </a:prstGeom>
          <a:noFill/>
          <a:ln>
            <a:noFill/>
          </a:ln>
        </p:spPr>
        <p:txBody>
          <a:bodyPr anchorCtr="0" anchor="t" bIns="74275" lIns="148575" spcFirstLastPara="1" rIns="148575" wrap="square" tIns="74275">
            <a:normAutofit/>
          </a:bodyPr>
          <a:lstStyle>
            <a:lvl1pPr indent="-558800" lvl="0" marL="457200" algn="l">
              <a:lnSpc>
                <a:spcPct val="90000"/>
              </a:lnSpc>
              <a:spcBef>
                <a:spcPts val="1600"/>
              </a:spcBef>
              <a:spcAft>
                <a:spcPts val="0"/>
              </a:spcAft>
              <a:buClr>
                <a:schemeClr val="dk1"/>
              </a:buClr>
              <a:buSzPts val="5200"/>
              <a:buChar char="•"/>
              <a:defRPr sz="5200"/>
            </a:lvl1pPr>
            <a:lvl2pPr indent="-520700" lvl="1" marL="914400" algn="l">
              <a:lnSpc>
                <a:spcPct val="90000"/>
              </a:lnSpc>
              <a:spcBef>
                <a:spcPts val="800"/>
              </a:spcBef>
              <a:spcAft>
                <a:spcPts val="0"/>
              </a:spcAft>
              <a:buClr>
                <a:schemeClr val="dk1"/>
              </a:buClr>
              <a:buSzPts val="4600"/>
              <a:buChar char="•"/>
              <a:defRPr sz="4600"/>
            </a:lvl2pPr>
            <a:lvl3pPr indent="-476250" lvl="2" marL="1371600" algn="l">
              <a:lnSpc>
                <a:spcPct val="90000"/>
              </a:lnSpc>
              <a:spcBef>
                <a:spcPts val="800"/>
              </a:spcBef>
              <a:spcAft>
                <a:spcPts val="0"/>
              </a:spcAft>
              <a:buClr>
                <a:schemeClr val="dk1"/>
              </a:buClr>
              <a:buSzPts val="3900"/>
              <a:buChar char="•"/>
              <a:defRPr sz="3900"/>
            </a:lvl3pPr>
            <a:lvl4pPr indent="-438150" lvl="3" marL="1828800" algn="l">
              <a:lnSpc>
                <a:spcPct val="90000"/>
              </a:lnSpc>
              <a:spcBef>
                <a:spcPts val="800"/>
              </a:spcBef>
              <a:spcAft>
                <a:spcPts val="0"/>
              </a:spcAft>
              <a:buClr>
                <a:schemeClr val="dk1"/>
              </a:buClr>
              <a:buSzPts val="3300"/>
              <a:buChar char="•"/>
              <a:defRPr sz="3300"/>
            </a:lvl4pPr>
            <a:lvl5pPr indent="-438150" lvl="4" marL="2286000" algn="l">
              <a:lnSpc>
                <a:spcPct val="90000"/>
              </a:lnSpc>
              <a:spcBef>
                <a:spcPts val="800"/>
              </a:spcBef>
              <a:spcAft>
                <a:spcPts val="0"/>
              </a:spcAft>
              <a:buClr>
                <a:schemeClr val="dk1"/>
              </a:buClr>
              <a:buSzPts val="3300"/>
              <a:buChar char="•"/>
              <a:defRPr sz="3300"/>
            </a:lvl5pPr>
            <a:lvl6pPr indent="-438150" lvl="5" marL="2743200" algn="l">
              <a:lnSpc>
                <a:spcPct val="90000"/>
              </a:lnSpc>
              <a:spcBef>
                <a:spcPts val="800"/>
              </a:spcBef>
              <a:spcAft>
                <a:spcPts val="0"/>
              </a:spcAft>
              <a:buClr>
                <a:schemeClr val="dk1"/>
              </a:buClr>
              <a:buSzPts val="3300"/>
              <a:buChar char="•"/>
              <a:defRPr sz="3300"/>
            </a:lvl6pPr>
            <a:lvl7pPr indent="-438150" lvl="6" marL="3200400" algn="l">
              <a:lnSpc>
                <a:spcPct val="90000"/>
              </a:lnSpc>
              <a:spcBef>
                <a:spcPts val="800"/>
              </a:spcBef>
              <a:spcAft>
                <a:spcPts val="0"/>
              </a:spcAft>
              <a:buClr>
                <a:schemeClr val="dk1"/>
              </a:buClr>
              <a:buSzPts val="3300"/>
              <a:buChar char="•"/>
              <a:defRPr sz="3300"/>
            </a:lvl7pPr>
            <a:lvl8pPr indent="-438150" lvl="7" marL="3657600" algn="l">
              <a:lnSpc>
                <a:spcPct val="90000"/>
              </a:lnSpc>
              <a:spcBef>
                <a:spcPts val="800"/>
              </a:spcBef>
              <a:spcAft>
                <a:spcPts val="0"/>
              </a:spcAft>
              <a:buClr>
                <a:schemeClr val="dk1"/>
              </a:buClr>
              <a:buSzPts val="3300"/>
              <a:buChar char="•"/>
              <a:defRPr sz="3300"/>
            </a:lvl8pPr>
            <a:lvl9pPr indent="-438150" lvl="8" marL="4114800" algn="l">
              <a:lnSpc>
                <a:spcPct val="90000"/>
              </a:lnSpc>
              <a:spcBef>
                <a:spcPts val="800"/>
              </a:spcBef>
              <a:spcAft>
                <a:spcPts val="0"/>
              </a:spcAft>
              <a:buClr>
                <a:schemeClr val="dk1"/>
              </a:buClr>
              <a:buSzPts val="3300"/>
              <a:buChar char="•"/>
              <a:defRPr sz="3300"/>
            </a:lvl9pPr>
          </a:lstStyle>
          <a:p/>
        </p:txBody>
      </p:sp>
      <p:sp>
        <p:nvSpPr>
          <p:cNvPr id="61" name="Google Shape;61;p31"/>
          <p:cNvSpPr txBox="1"/>
          <p:nvPr>
            <p:ph idx="2" type="body"/>
          </p:nvPr>
        </p:nvSpPr>
        <p:spPr>
          <a:xfrm>
            <a:off x="1417142" y="3086100"/>
            <a:ext cx="6635700" cy="5717400"/>
          </a:xfrm>
          <a:prstGeom prst="rect">
            <a:avLst/>
          </a:prstGeom>
          <a:noFill/>
          <a:ln>
            <a:noFill/>
          </a:ln>
        </p:spPr>
        <p:txBody>
          <a:bodyPr anchorCtr="0" anchor="t" bIns="74275" lIns="148575" spcFirstLastPara="1" rIns="148575" wrap="square" tIns="74275">
            <a:normAutofit/>
          </a:bodyPr>
          <a:lstStyle>
            <a:lvl1pPr indent="-228600" lvl="0" marL="457200" algn="l">
              <a:lnSpc>
                <a:spcPct val="90000"/>
              </a:lnSpc>
              <a:spcBef>
                <a:spcPts val="1600"/>
              </a:spcBef>
              <a:spcAft>
                <a:spcPts val="0"/>
              </a:spcAft>
              <a:buClr>
                <a:schemeClr val="dk1"/>
              </a:buClr>
              <a:buSzPts val="2600"/>
              <a:buNone/>
              <a:defRPr sz="2600"/>
            </a:lvl1pPr>
            <a:lvl2pPr indent="-228600" lvl="1" marL="914400" algn="l">
              <a:lnSpc>
                <a:spcPct val="90000"/>
              </a:lnSpc>
              <a:spcBef>
                <a:spcPts val="800"/>
              </a:spcBef>
              <a:spcAft>
                <a:spcPts val="0"/>
              </a:spcAft>
              <a:buClr>
                <a:schemeClr val="dk1"/>
              </a:buClr>
              <a:buSzPts val="2300"/>
              <a:buNone/>
              <a:defRPr sz="2300"/>
            </a:lvl2pPr>
            <a:lvl3pPr indent="-228600" lvl="2" marL="1371600" algn="l">
              <a:lnSpc>
                <a:spcPct val="90000"/>
              </a:lnSpc>
              <a:spcBef>
                <a:spcPts val="800"/>
              </a:spcBef>
              <a:spcAft>
                <a:spcPts val="0"/>
              </a:spcAft>
              <a:buClr>
                <a:schemeClr val="dk1"/>
              </a:buClr>
              <a:buSzPts val="2000"/>
              <a:buNone/>
              <a:defRPr sz="2000"/>
            </a:lvl3pPr>
            <a:lvl4pPr indent="-228600" lvl="3" marL="1828800" algn="l">
              <a:lnSpc>
                <a:spcPct val="90000"/>
              </a:lnSpc>
              <a:spcBef>
                <a:spcPts val="800"/>
              </a:spcBef>
              <a:spcAft>
                <a:spcPts val="0"/>
              </a:spcAft>
              <a:buClr>
                <a:schemeClr val="dk1"/>
              </a:buClr>
              <a:buSzPts val="1600"/>
              <a:buNone/>
              <a:defRPr sz="1600"/>
            </a:lvl4pPr>
            <a:lvl5pPr indent="-228600" lvl="4" marL="2286000" algn="l">
              <a:lnSpc>
                <a:spcPct val="90000"/>
              </a:lnSpc>
              <a:spcBef>
                <a:spcPts val="800"/>
              </a:spcBef>
              <a:spcAft>
                <a:spcPts val="0"/>
              </a:spcAft>
              <a:buClr>
                <a:schemeClr val="dk1"/>
              </a:buClr>
              <a:buSzPts val="1600"/>
              <a:buNone/>
              <a:defRPr sz="1600"/>
            </a:lvl5pPr>
            <a:lvl6pPr indent="-228600" lvl="5" marL="2743200" algn="l">
              <a:lnSpc>
                <a:spcPct val="90000"/>
              </a:lnSpc>
              <a:spcBef>
                <a:spcPts val="800"/>
              </a:spcBef>
              <a:spcAft>
                <a:spcPts val="0"/>
              </a:spcAft>
              <a:buClr>
                <a:schemeClr val="dk1"/>
              </a:buClr>
              <a:buSzPts val="1600"/>
              <a:buNone/>
              <a:defRPr sz="1600"/>
            </a:lvl6pPr>
            <a:lvl7pPr indent="-228600" lvl="6" marL="3200400" algn="l">
              <a:lnSpc>
                <a:spcPct val="90000"/>
              </a:lnSpc>
              <a:spcBef>
                <a:spcPts val="800"/>
              </a:spcBef>
              <a:spcAft>
                <a:spcPts val="0"/>
              </a:spcAft>
              <a:buClr>
                <a:schemeClr val="dk1"/>
              </a:buClr>
              <a:buSzPts val="1600"/>
              <a:buNone/>
              <a:defRPr sz="1600"/>
            </a:lvl7pPr>
            <a:lvl8pPr indent="-228600" lvl="7" marL="3657600" algn="l">
              <a:lnSpc>
                <a:spcPct val="90000"/>
              </a:lnSpc>
              <a:spcBef>
                <a:spcPts val="800"/>
              </a:spcBef>
              <a:spcAft>
                <a:spcPts val="0"/>
              </a:spcAft>
              <a:buClr>
                <a:schemeClr val="dk1"/>
              </a:buClr>
              <a:buSzPts val="1600"/>
              <a:buNone/>
              <a:defRPr sz="1600"/>
            </a:lvl8pPr>
            <a:lvl9pPr indent="-228600" lvl="8" marL="4114800" algn="l">
              <a:lnSpc>
                <a:spcPct val="90000"/>
              </a:lnSpc>
              <a:spcBef>
                <a:spcPts val="800"/>
              </a:spcBef>
              <a:spcAft>
                <a:spcPts val="0"/>
              </a:spcAft>
              <a:buClr>
                <a:schemeClr val="dk1"/>
              </a:buClr>
              <a:buSzPts val="1600"/>
              <a:buNone/>
              <a:defRPr sz="1600"/>
            </a:lvl9pPr>
          </a:lstStyle>
          <a:p/>
        </p:txBody>
      </p:sp>
      <p:sp>
        <p:nvSpPr>
          <p:cNvPr id="62" name="Google Shape;62;p31"/>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63" name="Google Shape;63;p31"/>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64" name="Google Shape;64;p31"/>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2"/>
          <p:cNvSpPr txBox="1"/>
          <p:nvPr>
            <p:ph type="title"/>
          </p:nvPr>
        </p:nvSpPr>
        <p:spPr>
          <a:xfrm>
            <a:off x="1417142" y="685800"/>
            <a:ext cx="6635700" cy="2400300"/>
          </a:xfrm>
          <a:prstGeom prst="rect">
            <a:avLst/>
          </a:prstGeom>
          <a:noFill/>
          <a:ln>
            <a:noFill/>
          </a:ln>
        </p:spPr>
        <p:txBody>
          <a:bodyPr anchorCtr="0" anchor="b" bIns="74275" lIns="148575" spcFirstLastPara="1" rIns="148575" wrap="square" tIns="74275">
            <a:normAutofit/>
          </a:bodyPr>
          <a:lstStyle>
            <a:lvl1pPr lvl="0" algn="l">
              <a:lnSpc>
                <a:spcPct val="90000"/>
              </a:lnSpc>
              <a:spcBef>
                <a:spcPts val="0"/>
              </a:spcBef>
              <a:spcAft>
                <a:spcPts val="0"/>
              </a:spcAft>
              <a:buClr>
                <a:schemeClr val="dk1"/>
              </a:buClr>
              <a:buSzPts val="5200"/>
              <a:buFont typeface="Calibri"/>
              <a:buNone/>
              <a:defRPr sz="5200"/>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67" name="Google Shape;67;p32"/>
          <p:cNvSpPr/>
          <p:nvPr>
            <p:ph idx="2" type="pic"/>
          </p:nvPr>
        </p:nvSpPr>
        <p:spPr>
          <a:xfrm>
            <a:off x="8746630" y="1481138"/>
            <a:ext cx="10415700" cy="7310400"/>
          </a:xfrm>
          <a:prstGeom prst="rect">
            <a:avLst/>
          </a:prstGeom>
          <a:noFill/>
          <a:ln>
            <a:noFill/>
          </a:ln>
        </p:spPr>
      </p:sp>
      <p:sp>
        <p:nvSpPr>
          <p:cNvPr id="68" name="Google Shape;68;p32"/>
          <p:cNvSpPr txBox="1"/>
          <p:nvPr>
            <p:ph idx="1" type="body"/>
          </p:nvPr>
        </p:nvSpPr>
        <p:spPr>
          <a:xfrm>
            <a:off x="1417142" y="3086100"/>
            <a:ext cx="6635700" cy="5717400"/>
          </a:xfrm>
          <a:prstGeom prst="rect">
            <a:avLst/>
          </a:prstGeom>
          <a:noFill/>
          <a:ln>
            <a:noFill/>
          </a:ln>
        </p:spPr>
        <p:txBody>
          <a:bodyPr anchorCtr="0" anchor="t" bIns="74275" lIns="148575" spcFirstLastPara="1" rIns="148575" wrap="square" tIns="74275">
            <a:normAutofit/>
          </a:bodyPr>
          <a:lstStyle>
            <a:lvl1pPr indent="-228600" lvl="0" marL="457200" algn="l">
              <a:lnSpc>
                <a:spcPct val="90000"/>
              </a:lnSpc>
              <a:spcBef>
                <a:spcPts val="1600"/>
              </a:spcBef>
              <a:spcAft>
                <a:spcPts val="0"/>
              </a:spcAft>
              <a:buClr>
                <a:schemeClr val="dk1"/>
              </a:buClr>
              <a:buSzPts val="2600"/>
              <a:buNone/>
              <a:defRPr sz="2600"/>
            </a:lvl1pPr>
            <a:lvl2pPr indent="-228600" lvl="1" marL="914400" algn="l">
              <a:lnSpc>
                <a:spcPct val="90000"/>
              </a:lnSpc>
              <a:spcBef>
                <a:spcPts val="800"/>
              </a:spcBef>
              <a:spcAft>
                <a:spcPts val="0"/>
              </a:spcAft>
              <a:buClr>
                <a:schemeClr val="dk1"/>
              </a:buClr>
              <a:buSzPts val="2300"/>
              <a:buNone/>
              <a:defRPr sz="2300"/>
            </a:lvl2pPr>
            <a:lvl3pPr indent="-228600" lvl="2" marL="1371600" algn="l">
              <a:lnSpc>
                <a:spcPct val="90000"/>
              </a:lnSpc>
              <a:spcBef>
                <a:spcPts val="800"/>
              </a:spcBef>
              <a:spcAft>
                <a:spcPts val="0"/>
              </a:spcAft>
              <a:buClr>
                <a:schemeClr val="dk1"/>
              </a:buClr>
              <a:buSzPts val="2000"/>
              <a:buNone/>
              <a:defRPr sz="2000"/>
            </a:lvl3pPr>
            <a:lvl4pPr indent="-228600" lvl="3" marL="1828800" algn="l">
              <a:lnSpc>
                <a:spcPct val="90000"/>
              </a:lnSpc>
              <a:spcBef>
                <a:spcPts val="800"/>
              </a:spcBef>
              <a:spcAft>
                <a:spcPts val="0"/>
              </a:spcAft>
              <a:buClr>
                <a:schemeClr val="dk1"/>
              </a:buClr>
              <a:buSzPts val="1600"/>
              <a:buNone/>
              <a:defRPr sz="1600"/>
            </a:lvl4pPr>
            <a:lvl5pPr indent="-228600" lvl="4" marL="2286000" algn="l">
              <a:lnSpc>
                <a:spcPct val="90000"/>
              </a:lnSpc>
              <a:spcBef>
                <a:spcPts val="800"/>
              </a:spcBef>
              <a:spcAft>
                <a:spcPts val="0"/>
              </a:spcAft>
              <a:buClr>
                <a:schemeClr val="dk1"/>
              </a:buClr>
              <a:buSzPts val="1600"/>
              <a:buNone/>
              <a:defRPr sz="1600"/>
            </a:lvl5pPr>
            <a:lvl6pPr indent="-228600" lvl="5" marL="2743200" algn="l">
              <a:lnSpc>
                <a:spcPct val="90000"/>
              </a:lnSpc>
              <a:spcBef>
                <a:spcPts val="800"/>
              </a:spcBef>
              <a:spcAft>
                <a:spcPts val="0"/>
              </a:spcAft>
              <a:buClr>
                <a:schemeClr val="dk1"/>
              </a:buClr>
              <a:buSzPts val="1600"/>
              <a:buNone/>
              <a:defRPr sz="1600"/>
            </a:lvl6pPr>
            <a:lvl7pPr indent="-228600" lvl="6" marL="3200400" algn="l">
              <a:lnSpc>
                <a:spcPct val="90000"/>
              </a:lnSpc>
              <a:spcBef>
                <a:spcPts val="800"/>
              </a:spcBef>
              <a:spcAft>
                <a:spcPts val="0"/>
              </a:spcAft>
              <a:buClr>
                <a:schemeClr val="dk1"/>
              </a:buClr>
              <a:buSzPts val="1600"/>
              <a:buNone/>
              <a:defRPr sz="1600"/>
            </a:lvl7pPr>
            <a:lvl8pPr indent="-228600" lvl="7" marL="3657600" algn="l">
              <a:lnSpc>
                <a:spcPct val="90000"/>
              </a:lnSpc>
              <a:spcBef>
                <a:spcPts val="800"/>
              </a:spcBef>
              <a:spcAft>
                <a:spcPts val="0"/>
              </a:spcAft>
              <a:buClr>
                <a:schemeClr val="dk1"/>
              </a:buClr>
              <a:buSzPts val="1600"/>
              <a:buNone/>
              <a:defRPr sz="1600"/>
            </a:lvl8pPr>
            <a:lvl9pPr indent="-228600" lvl="8" marL="4114800" algn="l">
              <a:lnSpc>
                <a:spcPct val="90000"/>
              </a:lnSpc>
              <a:spcBef>
                <a:spcPts val="800"/>
              </a:spcBef>
              <a:spcAft>
                <a:spcPts val="0"/>
              </a:spcAft>
              <a:buClr>
                <a:schemeClr val="dk1"/>
              </a:buClr>
              <a:buSzPts val="1600"/>
              <a:buNone/>
              <a:defRPr sz="1600"/>
            </a:lvl9pPr>
          </a:lstStyle>
          <a:p/>
        </p:txBody>
      </p:sp>
      <p:sp>
        <p:nvSpPr>
          <p:cNvPr id="69" name="Google Shape;69;p32"/>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70" name="Google Shape;70;p32"/>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71" name="Google Shape;71;p32"/>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3"/>
          <p:cNvSpPr txBox="1"/>
          <p:nvPr>
            <p:ph type="title"/>
          </p:nvPr>
        </p:nvSpPr>
        <p:spPr>
          <a:xfrm>
            <a:off x="1414463" y="547688"/>
            <a:ext cx="17745000" cy="1988400"/>
          </a:xfrm>
          <a:prstGeom prst="rect">
            <a:avLst/>
          </a:prstGeom>
          <a:noFill/>
          <a:ln>
            <a:noFill/>
          </a:ln>
        </p:spPr>
        <p:txBody>
          <a:bodyPr anchorCtr="0" anchor="ctr" bIns="74275" lIns="148575" spcFirstLastPara="1" rIns="148575" wrap="square" tIns="74275">
            <a:normAutofit/>
          </a:bodyPr>
          <a:lstStyle>
            <a:lvl1pPr lvl="0" marR="0" rtl="0" algn="l">
              <a:lnSpc>
                <a:spcPct val="90000"/>
              </a:lnSpc>
              <a:spcBef>
                <a:spcPts val="0"/>
              </a:spcBef>
              <a:spcAft>
                <a:spcPts val="0"/>
              </a:spcAft>
              <a:buClr>
                <a:schemeClr val="dk1"/>
              </a:buClr>
              <a:buSzPts val="7200"/>
              <a:buFont typeface="Calibri"/>
              <a:buNone/>
              <a:defRPr b="0" i="0" sz="7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2300"/>
              <a:buFont typeface="Arial"/>
              <a:buNone/>
              <a:defRPr b="0" i="0" sz="2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300"/>
              <a:buFont typeface="Arial"/>
              <a:buNone/>
              <a:defRPr b="0" i="0" sz="2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300"/>
              <a:buFont typeface="Arial"/>
              <a:buNone/>
              <a:defRPr b="0" i="0" sz="2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300"/>
              <a:buFont typeface="Arial"/>
              <a:buNone/>
              <a:defRPr b="0" i="0" sz="2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300"/>
              <a:buFont typeface="Arial"/>
              <a:buNone/>
              <a:defRPr b="0" i="0" sz="2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300"/>
              <a:buFont typeface="Arial"/>
              <a:buNone/>
              <a:defRPr b="0" i="0" sz="2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300"/>
              <a:buFont typeface="Arial"/>
              <a:buNone/>
              <a:defRPr b="0" i="0" sz="2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300"/>
              <a:buFont typeface="Arial"/>
              <a:buNone/>
              <a:defRPr b="0" i="0" sz="2900" u="none" cap="none" strike="noStrike">
                <a:solidFill>
                  <a:srgbClr val="000000"/>
                </a:solidFill>
                <a:latin typeface="Arial"/>
                <a:ea typeface="Arial"/>
                <a:cs typeface="Arial"/>
                <a:sym typeface="Arial"/>
              </a:defRPr>
            </a:lvl9pPr>
          </a:lstStyle>
          <a:p/>
        </p:txBody>
      </p:sp>
      <p:sp>
        <p:nvSpPr>
          <p:cNvPr id="11" name="Google Shape;11;p23"/>
          <p:cNvSpPr txBox="1"/>
          <p:nvPr>
            <p:ph idx="1" type="body"/>
          </p:nvPr>
        </p:nvSpPr>
        <p:spPr>
          <a:xfrm>
            <a:off x="1414463" y="2738438"/>
            <a:ext cx="17745000" cy="6527100"/>
          </a:xfrm>
          <a:prstGeom prst="rect">
            <a:avLst/>
          </a:prstGeom>
          <a:noFill/>
          <a:ln>
            <a:noFill/>
          </a:ln>
        </p:spPr>
        <p:txBody>
          <a:bodyPr anchorCtr="0" anchor="t" bIns="74275" lIns="148575" spcFirstLastPara="1" rIns="148575" wrap="square" tIns="74275">
            <a:normAutofit/>
          </a:bodyPr>
          <a:lstStyle>
            <a:lvl1pPr indent="-520700" lvl="0" marL="457200" marR="0" rtl="0" algn="l">
              <a:lnSpc>
                <a:spcPct val="90000"/>
              </a:lnSpc>
              <a:spcBef>
                <a:spcPts val="1600"/>
              </a:spcBef>
              <a:spcAft>
                <a:spcPts val="0"/>
              </a:spcAft>
              <a:buClr>
                <a:schemeClr val="dk1"/>
              </a:buClr>
              <a:buSzPts val="4600"/>
              <a:buFont typeface="Arial"/>
              <a:buChar char="•"/>
              <a:defRPr b="0" i="0" sz="4600" u="none" cap="none" strike="noStrike">
                <a:solidFill>
                  <a:schemeClr val="dk1"/>
                </a:solidFill>
                <a:latin typeface="Calibri"/>
                <a:ea typeface="Calibri"/>
                <a:cs typeface="Calibri"/>
                <a:sym typeface="Calibri"/>
              </a:defRPr>
            </a:lvl1pPr>
            <a:lvl2pPr indent="-476250" lvl="1" marL="914400" marR="0" rtl="0" algn="l">
              <a:lnSpc>
                <a:spcPct val="90000"/>
              </a:lnSpc>
              <a:spcBef>
                <a:spcPts val="800"/>
              </a:spcBef>
              <a:spcAft>
                <a:spcPts val="0"/>
              </a:spcAft>
              <a:buClr>
                <a:schemeClr val="dk1"/>
              </a:buClr>
              <a:buSzPts val="3900"/>
              <a:buFont typeface="Arial"/>
              <a:buChar char="•"/>
              <a:defRPr b="0" i="0" sz="3900" u="none" cap="none" strike="noStrike">
                <a:solidFill>
                  <a:schemeClr val="dk1"/>
                </a:solidFill>
                <a:latin typeface="Calibri"/>
                <a:ea typeface="Calibri"/>
                <a:cs typeface="Calibri"/>
                <a:sym typeface="Calibri"/>
              </a:defRPr>
            </a:lvl2pPr>
            <a:lvl3pPr indent="-438150" lvl="2" marL="1371600" marR="0" rtl="0" algn="l">
              <a:lnSpc>
                <a:spcPct val="90000"/>
              </a:lnSpc>
              <a:spcBef>
                <a:spcPts val="800"/>
              </a:spcBef>
              <a:spcAft>
                <a:spcPts val="0"/>
              </a:spcAft>
              <a:buClr>
                <a:schemeClr val="dk1"/>
              </a:buClr>
              <a:buSzPts val="3300"/>
              <a:buFont typeface="Arial"/>
              <a:buChar char="•"/>
              <a:defRPr b="0" i="0" sz="3300" u="none" cap="none" strike="noStrike">
                <a:solidFill>
                  <a:schemeClr val="dk1"/>
                </a:solidFill>
                <a:latin typeface="Calibri"/>
                <a:ea typeface="Calibri"/>
                <a:cs typeface="Calibri"/>
                <a:sym typeface="Calibri"/>
              </a:defRPr>
            </a:lvl3pPr>
            <a:lvl4pPr indent="-412750" lvl="3" marL="1828800" marR="0" rtl="0" algn="l">
              <a:lnSpc>
                <a:spcPct val="90000"/>
              </a:lnSpc>
              <a:spcBef>
                <a:spcPts val="80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4pPr>
            <a:lvl5pPr indent="-412750" lvl="4" marL="2286000" marR="0" rtl="0" algn="l">
              <a:lnSpc>
                <a:spcPct val="90000"/>
              </a:lnSpc>
              <a:spcBef>
                <a:spcPts val="80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5pPr>
            <a:lvl6pPr indent="-412750" lvl="5" marL="2743200" marR="0" rtl="0" algn="l">
              <a:lnSpc>
                <a:spcPct val="90000"/>
              </a:lnSpc>
              <a:spcBef>
                <a:spcPts val="80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6pPr>
            <a:lvl7pPr indent="-412750" lvl="6" marL="3200400" marR="0" rtl="0" algn="l">
              <a:lnSpc>
                <a:spcPct val="90000"/>
              </a:lnSpc>
              <a:spcBef>
                <a:spcPts val="80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7pPr>
            <a:lvl8pPr indent="-412750" lvl="7" marL="3657600" marR="0" rtl="0" algn="l">
              <a:lnSpc>
                <a:spcPct val="90000"/>
              </a:lnSpc>
              <a:spcBef>
                <a:spcPts val="80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8pPr>
            <a:lvl9pPr indent="-412750" lvl="8" marL="4114800" marR="0" rtl="0" algn="l">
              <a:lnSpc>
                <a:spcPct val="90000"/>
              </a:lnSpc>
              <a:spcBef>
                <a:spcPts val="80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9pPr>
          </a:lstStyle>
          <a:p/>
        </p:txBody>
      </p:sp>
      <p:sp>
        <p:nvSpPr>
          <p:cNvPr id="12" name="Google Shape;12;p23"/>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marR="0" rtl="0" algn="l">
              <a:lnSpc>
                <a:spcPct val="100000"/>
              </a:lnSpc>
              <a:spcBef>
                <a:spcPts val="0"/>
              </a:spcBef>
              <a:spcAft>
                <a:spcPts val="0"/>
              </a:spcAft>
              <a:buClr>
                <a:srgbClr val="000000"/>
              </a:buClr>
              <a:buSzPts val="2300"/>
              <a:buFont typeface="Arial"/>
              <a:buNone/>
              <a:defRPr b="0" i="0" sz="20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9pPr>
          </a:lstStyle>
          <a:p/>
        </p:txBody>
      </p:sp>
      <p:sp>
        <p:nvSpPr>
          <p:cNvPr id="13" name="Google Shape;13;p23"/>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marR="0" rtl="0" algn="ctr">
              <a:lnSpc>
                <a:spcPct val="100000"/>
              </a:lnSpc>
              <a:spcBef>
                <a:spcPts val="0"/>
              </a:spcBef>
              <a:spcAft>
                <a:spcPts val="0"/>
              </a:spcAft>
              <a:buClr>
                <a:srgbClr val="000000"/>
              </a:buClr>
              <a:buSzPts val="2300"/>
              <a:buFont typeface="Arial"/>
              <a:buNone/>
              <a:defRPr b="0" i="0" sz="20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9pPr>
          </a:lstStyle>
          <a:p/>
        </p:txBody>
      </p:sp>
      <p:sp>
        <p:nvSpPr>
          <p:cNvPr id="14" name="Google Shape;14;p23"/>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bg-BG"/>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image" Target="../media/image1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image" Target="../media/image21.png"/><Relationship Id="rId6"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image" Target="../media/image35.png"/><Relationship Id="rId6" Type="http://schemas.openxmlformats.org/officeDocument/2006/relationships/image" Target="../media/image30.png"/><Relationship Id="rId7"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hyperlink" Target="https://www.aimplas.net/blog/plastics-identification-and-classification/" TargetMode="External"/><Relationship Id="rId4" Type="http://schemas.openxmlformats.org/officeDocument/2006/relationships/hyperlink" Target="https://www.plasticsforchange.org/blog/different-types-of-plastic" TargetMode="External"/><Relationship Id="rId11" Type="http://schemas.openxmlformats.org/officeDocument/2006/relationships/image" Target="../media/image25.png"/><Relationship Id="rId10" Type="http://schemas.openxmlformats.org/officeDocument/2006/relationships/image" Target="../media/image11.png"/><Relationship Id="rId9" Type="http://schemas.openxmlformats.org/officeDocument/2006/relationships/image" Target="../media/image8.png"/><Relationship Id="rId5" Type="http://schemas.openxmlformats.org/officeDocument/2006/relationships/hyperlink" Target="https://wasserdreinull.de/en/knowledge/microplastics/?gclid=CjwKCAjwpKyYBhB7EiwAU2Hn2axe8cJRaRTXDCTfKwdjRzS2lBJlUzpYbwp9mbjgb4_UUs2I10a5ZBoC2LwQAvD_BwE" TargetMode="External"/><Relationship Id="rId6" Type="http://schemas.openxmlformats.org/officeDocument/2006/relationships/hyperlink" Target="https://www.youtube.com/watch?v=aiEBEGKQp_I" TargetMode="External"/><Relationship Id="rId7" Type="http://schemas.openxmlformats.org/officeDocument/2006/relationships/hyperlink" Target="https://www.youtube.com/watch?v=8MyRiG2ih_U&amp;t=13s" TargetMode="External"/><Relationship Id="rId8" Type="http://schemas.openxmlformats.org/officeDocument/2006/relationships/hyperlink" Target="https://youtu.be/AZGYKnW8EUw"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hyperlink" Target="https://ed.ted.com/lessons/what-really-happens-to-the-plastic-you-throw-away-emma-bryce" TargetMode="External"/><Relationship Id="rId6" Type="http://schemas.openxmlformats.org/officeDocument/2006/relationships/hyperlink" Target="https://www.nature.com/articles/d41586-021-01143-3" TargetMode="External"/><Relationship Id="rId7"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Text&#10;&#10;Description automatically generated with medium confidence" id="89" name="Google Shape;89;p1"/>
          <p:cNvPicPr preferRelativeResize="0"/>
          <p:nvPr/>
        </p:nvPicPr>
        <p:blipFill rotWithShape="1">
          <a:blip r:embed="rId3">
            <a:alphaModFix/>
          </a:blip>
          <a:srcRect b="0" l="0" r="0" t="0"/>
          <a:stretch/>
        </p:blipFill>
        <p:spPr>
          <a:xfrm>
            <a:off x="474118" y="1018962"/>
            <a:ext cx="5041312" cy="2422243"/>
          </a:xfrm>
          <a:prstGeom prst="rect">
            <a:avLst/>
          </a:prstGeom>
          <a:noFill/>
          <a:ln>
            <a:noFill/>
          </a:ln>
        </p:spPr>
      </p:pic>
      <p:pic>
        <p:nvPicPr>
          <p:cNvPr descr="Graphical user interface, text&#10;&#10;Description automatically generated" id="90" name="Google Shape;90;p1"/>
          <p:cNvPicPr preferRelativeResize="0"/>
          <p:nvPr/>
        </p:nvPicPr>
        <p:blipFill rotWithShape="1">
          <a:blip r:embed="rId4">
            <a:alphaModFix/>
          </a:blip>
          <a:srcRect b="0" l="0" r="0" t="0"/>
          <a:stretch/>
        </p:blipFill>
        <p:spPr>
          <a:xfrm>
            <a:off x="1232648" y="9021713"/>
            <a:ext cx="5165965" cy="1083795"/>
          </a:xfrm>
          <a:prstGeom prst="rect">
            <a:avLst/>
          </a:prstGeom>
          <a:noFill/>
          <a:ln>
            <a:noFill/>
          </a:ln>
        </p:spPr>
      </p:pic>
      <p:sp>
        <p:nvSpPr>
          <p:cNvPr id="91" name="Google Shape;91;p1"/>
          <p:cNvSpPr/>
          <p:nvPr/>
        </p:nvSpPr>
        <p:spPr>
          <a:xfrm>
            <a:off x="0" y="8488017"/>
            <a:ext cx="20574000" cy="1788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92" name="Google Shape;92;p1"/>
          <p:cNvSpPr/>
          <p:nvPr/>
        </p:nvSpPr>
        <p:spPr>
          <a:xfrm>
            <a:off x="0" y="485267"/>
            <a:ext cx="5970900" cy="1788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93" name="Google Shape;93;p1"/>
          <p:cNvSpPr/>
          <p:nvPr/>
        </p:nvSpPr>
        <p:spPr>
          <a:xfrm>
            <a:off x="6926955" y="485267"/>
            <a:ext cx="6720000" cy="1788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94" name="Google Shape;94;p1"/>
          <p:cNvSpPr/>
          <p:nvPr/>
        </p:nvSpPr>
        <p:spPr>
          <a:xfrm>
            <a:off x="14603073" y="485267"/>
            <a:ext cx="5970900" cy="1788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95" name="Google Shape;95;p1"/>
          <p:cNvSpPr txBox="1"/>
          <p:nvPr/>
        </p:nvSpPr>
        <p:spPr>
          <a:xfrm>
            <a:off x="1232616" y="3526899"/>
            <a:ext cx="11002200" cy="25512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7800" u="none" cap="none" strike="noStrike">
                <a:solidFill>
                  <a:srgbClr val="056839"/>
                </a:solidFill>
                <a:latin typeface="Calibri"/>
                <a:ea typeface="Calibri"/>
                <a:cs typeface="Calibri"/>
                <a:sym typeface="Calibri"/>
              </a:rPr>
              <a:t>Видове пластмаси (микропластмаси)</a:t>
            </a:r>
            <a:endParaRPr b="1" i="0" sz="7800" u="none" cap="none" strike="noStrike">
              <a:solidFill>
                <a:srgbClr val="056839"/>
              </a:solidFill>
              <a:latin typeface="Calibri"/>
              <a:ea typeface="Calibri"/>
              <a:cs typeface="Calibri"/>
              <a:sym typeface="Calibri"/>
            </a:endParaRPr>
          </a:p>
        </p:txBody>
      </p:sp>
      <p:sp>
        <p:nvSpPr>
          <p:cNvPr id="96" name="Google Shape;96;p1"/>
          <p:cNvSpPr txBox="1"/>
          <p:nvPr/>
        </p:nvSpPr>
        <p:spPr>
          <a:xfrm>
            <a:off x="754208" y="7195356"/>
            <a:ext cx="19498200" cy="9042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5200"/>
              <a:buFont typeface="Arial"/>
              <a:buNone/>
            </a:pPr>
            <a:r>
              <a:rPr b="1" i="0" lang="bg-BG" sz="4900" u="none" cap="none" strike="noStrike">
                <a:solidFill>
                  <a:srgbClr val="056839"/>
                </a:solidFill>
                <a:latin typeface="Calibri"/>
                <a:ea typeface="Calibri"/>
                <a:cs typeface="Calibri"/>
                <a:sym typeface="Calibri"/>
              </a:rPr>
              <a:t>Ключови думи: пластмаса, полимер, микропластмаса</a:t>
            </a:r>
            <a:endParaRPr b="0" i="0" sz="4900" u="none" cap="none" strike="noStrike">
              <a:solidFill>
                <a:schemeClr val="dk1"/>
              </a:solidFill>
              <a:latin typeface="Calibri"/>
              <a:ea typeface="Calibri"/>
              <a:cs typeface="Calibri"/>
              <a:sym typeface="Calibri"/>
            </a:endParaRPr>
          </a:p>
        </p:txBody>
      </p:sp>
      <p:sp>
        <p:nvSpPr>
          <p:cNvPr id="97" name="Google Shape;97;p1"/>
          <p:cNvSpPr txBox="1"/>
          <p:nvPr/>
        </p:nvSpPr>
        <p:spPr>
          <a:xfrm>
            <a:off x="11833088" y="6364206"/>
            <a:ext cx="7011600" cy="6426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1600"/>
              <a:buFont typeface="Arial"/>
              <a:buNone/>
            </a:pPr>
            <a:r>
              <a:rPr b="0" i="0" lang="bg-BG" sz="1600" u="none" cap="none" strike="noStrike">
                <a:solidFill>
                  <a:schemeClr val="dk1"/>
                </a:solidFill>
                <a:latin typeface="Calibri"/>
                <a:ea typeface="Calibri"/>
                <a:cs typeface="Calibri"/>
                <a:sym typeface="Calibri"/>
              </a:rPr>
              <a:t>https://images.pexels.com/photos/65612/straws-tube-plastic-colorful-65612.jpeg?auto=compress&amp;cs=tinysrgb&amp;w=1260&amp;h=750&amp;dpr=1</a:t>
            </a:r>
            <a:endParaRPr b="0" i="0" sz="2300" u="none" cap="none" strike="noStrike">
              <a:solidFill>
                <a:srgbClr val="000000"/>
              </a:solidFill>
              <a:latin typeface="Arial"/>
              <a:ea typeface="Arial"/>
              <a:cs typeface="Arial"/>
              <a:sym typeface="Arial"/>
            </a:endParaRPr>
          </a:p>
        </p:txBody>
      </p:sp>
      <p:sp>
        <p:nvSpPr>
          <p:cNvPr id="98" name="Google Shape;98;p1"/>
          <p:cNvSpPr txBox="1"/>
          <p:nvPr/>
        </p:nvSpPr>
        <p:spPr>
          <a:xfrm>
            <a:off x="7582228" y="9021713"/>
            <a:ext cx="7821600" cy="8427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1500"/>
              <a:buFont typeface="Arial"/>
              <a:buNone/>
            </a:pPr>
            <a:r>
              <a:rPr b="0" i="0" lang="bg-BG" sz="1500" u="none" cap="none" strike="noStrike">
                <a:solidFill>
                  <a:schemeClr val="dk1"/>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b="0" i="0" sz="1500" u="none" cap="none" strike="noStrike">
              <a:solidFill>
                <a:schemeClr val="dk1"/>
              </a:solidFill>
              <a:latin typeface="Calibri"/>
              <a:ea typeface="Calibri"/>
              <a:cs typeface="Calibri"/>
              <a:sym typeface="Calibri"/>
            </a:endParaRPr>
          </a:p>
        </p:txBody>
      </p:sp>
      <p:pic>
        <p:nvPicPr>
          <p:cNvPr id="99" name="Google Shape;99;p1"/>
          <p:cNvPicPr preferRelativeResize="0"/>
          <p:nvPr/>
        </p:nvPicPr>
        <p:blipFill rotWithShape="1">
          <a:blip r:embed="rId5">
            <a:alphaModFix/>
          </a:blip>
          <a:srcRect b="0" l="0" r="0" t="0"/>
          <a:stretch/>
        </p:blipFill>
        <p:spPr>
          <a:xfrm>
            <a:off x="11833093" y="1308305"/>
            <a:ext cx="6563698" cy="492277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6" name="Shape 216"/>
        <p:cNvGrpSpPr/>
        <p:nvPr/>
      </p:nvGrpSpPr>
      <p:grpSpPr>
        <a:xfrm>
          <a:off x="0" y="0"/>
          <a:ext cx="0" cy="0"/>
          <a:chOff x="0" y="0"/>
          <a:chExt cx="0" cy="0"/>
        </a:xfrm>
      </p:grpSpPr>
      <p:sp>
        <p:nvSpPr>
          <p:cNvPr id="217" name="Google Shape;217;p11"/>
          <p:cNvSpPr/>
          <p:nvPr/>
        </p:nvSpPr>
        <p:spPr>
          <a:xfrm>
            <a:off x="0" y="0"/>
            <a:ext cx="20574000" cy="10287000"/>
          </a:xfrm>
          <a:prstGeom prst="rect">
            <a:avLst/>
          </a:prstGeom>
          <a:gradFill>
            <a:gsLst>
              <a:gs pos="0">
                <a:srgbClr val="F5F7FC"/>
              </a:gs>
              <a:gs pos="100000">
                <a:srgbClr val="25AAE1">
                  <a:alpha val="4313"/>
                </a:srgbClr>
              </a:gs>
            </a:gsLst>
            <a:lin ang="21593999"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218" name="Google Shape;218;p11"/>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219" name="Google Shape;219;p11"/>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sp>
        <p:nvSpPr>
          <p:cNvPr id="220" name="Google Shape;220;p11"/>
          <p:cNvSpPr/>
          <p:nvPr/>
        </p:nvSpPr>
        <p:spPr>
          <a:xfrm flipH="1" rot="-5400000">
            <a:off x="15316488" y="5029499"/>
            <a:ext cx="10287000" cy="2280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21" name="Google Shape;221;p11"/>
          <p:cNvSpPr txBox="1"/>
          <p:nvPr/>
        </p:nvSpPr>
        <p:spPr>
          <a:xfrm>
            <a:off x="883847" y="3479501"/>
            <a:ext cx="11385000" cy="3274800"/>
          </a:xfrm>
          <a:prstGeom prst="rect">
            <a:avLst/>
          </a:prstGeom>
          <a:noFill/>
          <a:ln>
            <a:noFill/>
          </a:ln>
        </p:spPr>
        <p:txBody>
          <a:bodyPr anchorCtr="0" anchor="t" bIns="74275" lIns="148575" spcFirstLastPara="1" rIns="148575" wrap="square" tIns="74275">
            <a:spAutoFit/>
          </a:bodyPr>
          <a:lstStyle/>
          <a:p>
            <a:pPr indent="0" lvl="0" marL="0" marR="0" rtl="0" algn="just">
              <a:lnSpc>
                <a:spcPct val="150000"/>
              </a:lnSpc>
              <a:spcBef>
                <a:spcPts val="0"/>
              </a:spcBef>
              <a:spcAft>
                <a:spcPts val="0"/>
              </a:spcAft>
              <a:buNone/>
            </a:pPr>
            <a:r>
              <a:rPr b="1" i="0" lang="bg-BG" sz="2900" u="none" cap="none" strike="noStrike">
                <a:solidFill>
                  <a:schemeClr val="dk1"/>
                </a:solidFill>
                <a:latin typeface="Calibri"/>
                <a:ea typeface="Calibri"/>
                <a:cs typeface="Calibri"/>
                <a:sym typeface="Calibri"/>
              </a:rPr>
              <a:t>LDPE </a:t>
            </a:r>
            <a:r>
              <a:rPr b="0" i="0" lang="bg-BG" sz="2900" u="none" cap="none" strike="noStrike">
                <a:solidFill>
                  <a:schemeClr val="dk1"/>
                </a:solidFill>
                <a:latin typeface="Calibri"/>
                <a:ea typeface="Calibri"/>
                <a:cs typeface="Calibri"/>
                <a:sym typeface="Calibri"/>
              </a:rPr>
              <a:t>полиетилен с ниска плътност - има най-простата структура от всички пластмаси, което го прави лесен и евтин за производство. Използва се в найлонови торбички, различни контейнери, бутилки за дозиране и най-най-често използваните пластмасови – фолио и пликове, не се рециклира често.</a:t>
            </a:r>
            <a:endParaRPr b="0" i="0" sz="2300" u="none" cap="none" strike="noStrike">
              <a:solidFill>
                <a:srgbClr val="000000"/>
              </a:solidFill>
              <a:latin typeface="Arial"/>
              <a:ea typeface="Arial"/>
              <a:cs typeface="Arial"/>
              <a:sym typeface="Arial"/>
            </a:endParaRPr>
          </a:p>
        </p:txBody>
      </p:sp>
      <p:pic>
        <p:nvPicPr>
          <p:cNvPr descr="Free Fruits In A Plastic Bag Stock Photo" id="222" name="Google Shape;222;p11"/>
          <p:cNvPicPr preferRelativeResize="0"/>
          <p:nvPr/>
        </p:nvPicPr>
        <p:blipFill rotWithShape="1">
          <a:blip r:embed="rId5">
            <a:alphaModFix/>
          </a:blip>
          <a:srcRect b="0" l="0" r="0" t="0"/>
          <a:stretch/>
        </p:blipFill>
        <p:spPr>
          <a:xfrm>
            <a:off x="12824966" y="421584"/>
            <a:ext cx="6311400" cy="8415000"/>
          </a:xfrm>
          <a:prstGeom prst="roundRect">
            <a:avLst>
              <a:gd fmla="val 16667" name="adj"/>
            </a:avLst>
          </a:prstGeom>
          <a:noFill/>
          <a:ln>
            <a:noFill/>
          </a:ln>
          <a:effectLst>
            <a:outerShdw blurRad="76200" rotWithShape="0" algn="tl" dir="7800000" dist="38100">
              <a:srgbClr val="000000">
                <a:alpha val="40000"/>
              </a:srgbClr>
            </a:outerShdw>
          </a:effectLst>
        </p:spPr>
      </p:pic>
      <p:sp>
        <p:nvSpPr>
          <p:cNvPr id="223" name="Google Shape;223;p11"/>
          <p:cNvSpPr txBox="1"/>
          <p:nvPr/>
        </p:nvSpPr>
        <p:spPr>
          <a:xfrm>
            <a:off x="12802514" y="8815388"/>
            <a:ext cx="6365100" cy="13623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2300"/>
              <a:buFont typeface="Arial"/>
              <a:buNone/>
            </a:pPr>
            <a:r>
              <a:rPr b="0" i="0" lang="bg-BG" sz="2300" u="none" cap="none" strike="noStrike">
                <a:solidFill>
                  <a:srgbClr val="000000"/>
                </a:solidFill>
                <a:latin typeface="Calibri"/>
                <a:ea typeface="Calibri"/>
                <a:cs typeface="Calibri"/>
                <a:sym typeface="Calibri"/>
              </a:rPr>
              <a:t>https://images.pexels.com/photos/3645504/pexels-photo-3645504.jpeg?auto=compress&amp;cs=tinysrgb&amp;w=1260&amp;h=750&amp;dpr=1</a:t>
            </a:r>
            <a:endParaRPr b="0" i="0" sz="2300" u="none" cap="none" strike="noStrike">
              <a:solidFill>
                <a:srgbClr val="000000"/>
              </a:solidFill>
              <a:latin typeface="Calibri"/>
              <a:ea typeface="Calibri"/>
              <a:cs typeface="Calibri"/>
              <a:sym typeface="Calibri"/>
            </a:endParaRPr>
          </a:p>
        </p:txBody>
      </p:sp>
      <p:sp>
        <p:nvSpPr>
          <p:cNvPr id="224" name="Google Shape;224;p11"/>
          <p:cNvSpPr txBox="1"/>
          <p:nvPr/>
        </p:nvSpPr>
        <p:spPr>
          <a:xfrm>
            <a:off x="904601" y="802575"/>
            <a:ext cx="15630000" cy="19662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5900" u="none" cap="none" strike="noStrike">
                <a:solidFill>
                  <a:srgbClr val="056839"/>
                </a:solidFill>
                <a:latin typeface="Calibri"/>
                <a:ea typeface="Calibri"/>
                <a:cs typeface="Calibri"/>
                <a:sym typeface="Calibri"/>
              </a:rPr>
              <a:t>ТЕМА 1: Видове пластмаси</a:t>
            </a:r>
            <a:endParaRPr sz="2300"/>
          </a:p>
          <a:p>
            <a:pPr indent="0" lvl="0" marL="0" marR="0" rtl="0" algn="l">
              <a:lnSpc>
                <a:spcPct val="100000"/>
              </a:lnSpc>
              <a:spcBef>
                <a:spcPts val="0"/>
              </a:spcBef>
              <a:spcAft>
                <a:spcPts val="0"/>
              </a:spcAft>
              <a:buClr>
                <a:srgbClr val="000000"/>
              </a:buClr>
              <a:buSzPts val="5900"/>
              <a:buFont typeface="Arial"/>
              <a:buNone/>
            </a:pPr>
            <a:r>
              <a:t/>
            </a:r>
            <a:endParaRPr b="1" i="0" sz="5900" u="none" cap="none" strike="noStrike">
              <a:solidFill>
                <a:srgbClr val="056839"/>
              </a:solidFill>
              <a:latin typeface="Calibri"/>
              <a:ea typeface="Calibri"/>
              <a:cs typeface="Calibri"/>
              <a:sym typeface="Calibri"/>
            </a:endParaRPr>
          </a:p>
        </p:txBody>
      </p:sp>
      <p:sp>
        <p:nvSpPr>
          <p:cNvPr id="225" name="Google Shape;225;p11"/>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9" name="Shape 229"/>
        <p:cNvGrpSpPr/>
        <p:nvPr/>
      </p:nvGrpSpPr>
      <p:grpSpPr>
        <a:xfrm>
          <a:off x="0" y="0"/>
          <a:ext cx="0" cy="0"/>
          <a:chOff x="0" y="0"/>
          <a:chExt cx="0" cy="0"/>
        </a:xfrm>
      </p:grpSpPr>
      <p:sp>
        <p:nvSpPr>
          <p:cNvPr id="230" name="Google Shape;230;p12"/>
          <p:cNvSpPr/>
          <p:nvPr/>
        </p:nvSpPr>
        <p:spPr>
          <a:xfrm>
            <a:off x="0" y="0"/>
            <a:ext cx="20574000" cy="10287000"/>
          </a:xfrm>
          <a:prstGeom prst="rect">
            <a:avLst/>
          </a:prstGeom>
          <a:gradFill>
            <a:gsLst>
              <a:gs pos="0">
                <a:srgbClr val="F5F7FC"/>
              </a:gs>
              <a:gs pos="100000">
                <a:srgbClr val="25AAE1">
                  <a:alpha val="4313"/>
                </a:srgbClr>
              </a:gs>
            </a:gsLst>
            <a:lin ang="21593999"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231" name="Google Shape;231;p12"/>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232" name="Google Shape;232;p12"/>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sp>
        <p:nvSpPr>
          <p:cNvPr id="233" name="Google Shape;233;p12"/>
          <p:cNvSpPr/>
          <p:nvPr/>
        </p:nvSpPr>
        <p:spPr>
          <a:xfrm flipH="1" rot="-5400000">
            <a:off x="15316488" y="5029499"/>
            <a:ext cx="10287000" cy="2280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34" name="Google Shape;234;p12"/>
          <p:cNvSpPr txBox="1"/>
          <p:nvPr/>
        </p:nvSpPr>
        <p:spPr>
          <a:xfrm>
            <a:off x="1012711" y="4035533"/>
            <a:ext cx="9378900" cy="2382000"/>
          </a:xfrm>
          <a:prstGeom prst="rect">
            <a:avLst/>
          </a:prstGeom>
          <a:noFill/>
          <a:ln>
            <a:noFill/>
          </a:ln>
        </p:spPr>
        <p:txBody>
          <a:bodyPr anchorCtr="0" anchor="t" bIns="74275" lIns="148575" spcFirstLastPara="1" rIns="148575" wrap="square" tIns="74275">
            <a:spAutoFit/>
          </a:bodyPr>
          <a:lstStyle/>
          <a:p>
            <a:pPr indent="0" lvl="0" marL="0" marR="0" rtl="0" algn="just">
              <a:lnSpc>
                <a:spcPct val="100000"/>
              </a:lnSpc>
              <a:spcBef>
                <a:spcPts val="0"/>
              </a:spcBef>
              <a:spcAft>
                <a:spcPts val="0"/>
              </a:spcAft>
              <a:buNone/>
            </a:pPr>
            <a:r>
              <a:rPr b="1" i="0" lang="bg-BG" sz="2900" u="none" cap="none" strike="noStrike">
                <a:solidFill>
                  <a:schemeClr val="dk1"/>
                </a:solidFill>
                <a:latin typeface="Calibri"/>
                <a:ea typeface="Calibri"/>
                <a:cs typeface="Calibri"/>
                <a:sym typeface="Calibri"/>
              </a:rPr>
              <a:t>PP</a:t>
            </a:r>
            <a:r>
              <a:rPr b="0" i="0" lang="bg-BG" sz="2900" u="none" cap="none" strike="noStrike">
                <a:solidFill>
                  <a:schemeClr val="dk1"/>
                </a:solidFill>
                <a:latin typeface="Calibri"/>
                <a:ea typeface="Calibri"/>
                <a:cs typeface="Calibri"/>
                <a:sym typeface="Calibri"/>
              </a:rPr>
              <a:t> - Полипропиленът е втората най-разпространена пластмаса. Твърд и здрав, той може да издържи на високи температури и се намира в автомобилни части, терможилетки, кутии за кисело мляко и дори пелени за еднократна употреба.</a:t>
            </a:r>
            <a:endParaRPr sz="2300"/>
          </a:p>
        </p:txBody>
      </p:sp>
      <p:pic>
        <p:nvPicPr>
          <p:cNvPr id="235" name="Google Shape;235;p12"/>
          <p:cNvPicPr preferRelativeResize="0"/>
          <p:nvPr/>
        </p:nvPicPr>
        <p:blipFill rotWithShape="1">
          <a:blip r:embed="rId5">
            <a:alphaModFix/>
          </a:blip>
          <a:srcRect b="13700" l="0" r="0" t="35306"/>
          <a:stretch/>
        </p:blipFill>
        <p:spPr>
          <a:xfrm>
            <a:off x="10994189" y="2639063"/>
            <a:ext cx="7715250" cy="5245614"/>
          </a:xfrm>
          <a:prstGeom prst="rect">
            <a:avLst/>
          </a:prstGeom>
          <a:noFill/>
          <a:ln>
            <a:noFill/>
          </a:ln>
        </p:spPr>
      </p:pic>
      <p:sp>
        <p:nvSpPr>
          <p:cNvPr id="236" name="Google Shape;236;p12"/>
          <p:cNvSpPr txBox="1"/>
          <p:nvPr/>
        </p:nvSpPr>
        <p:spPr>
          <a:xfrm>
            <a:off x="10391498" y="8717625"/>
            <a:ext cx="9378900" cy="10083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2300"/>
              <a:buFont typeface="Arial"/>
              <a:buNone/>
            </a:pPr>
            <a:r>
              <a:rPr b="0" i="0" lang="bg-BG" sz="2300" u="none" cap="none" strike="noStrike">
                <a:solidFill>
                  <a:srgbClr val="000000"/>
                </a:solidFill>
                <a:latin typeface="Calibri"/>
                <a:ea typeface="Calibri"/>
                <a:cs typeface="Calibri"/>
                <a:sym typeface="Calibri"/>
              </a:rPr>
              <a:t>https://images.pexels.com/photos/6446708/pexels-photo-6446708.jpeg?auto=compress&amp;cs=tinysrgb&amp;w=1260&amp;h=750&amp;dpr=1</a:t>
            </a:r>
            <a:endParaRPr b="0" i="0" sz="2300" u="none" cap="none" strike="noStrike">
              <a:solidFill>
                <a:srgbClr val="000000"/>
              </a:solidFill>
              <a:latin typeface="Calibri"/>
              <a:ea typeface="Calibri"/>
              <a:cs typeface="Calibri"/>
              <a:sym typeface="Calibri"/>
            </a:endParaRPr>
          </a:p>
        </p:txBody>
      </p:sp>
      <p:sp>
        <p:nvSpPr>
          <p:cNvPr id="237" name="Google Shape;237;p12"/>
          <p:cNvSpPr txBox="1"/>
          <p:nvPr/>
        </p:nvSpPr>
        <p:spPr>
          <a:xfrm>
            <a:off x="904601" y="802575"/>
            <a:ext cx="15630000" cy="19662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5900" u="none" cap="none" strike="noStrike">
                <a:solidFill>
                  <a:srgbClr val="056839"/>
                </a:solidFill>
                <a:latin typeface="Calibri"/>
                <a:ea typeface="Calibri"/>
                <a:cs typeface="Calibri"/>
                <a:sym typeface="Calibri"/>
              </a:rPr>
              <a:t>ТЕМА 1: Видове пластмаси</a:t>
            </a:r>
            <a:endParaRPr sz="2300"/>
          </a:p>
          <a:p>
            <a:pPr indent="0" lvl="0" marL="0" marR="0" rtl="0" algn="l">
              <a:lnSpc>
                <a:spcPct val="100000"/>
              </a:lnSpc>
              <a:spcBef>
                <a:spcPts val="0"/>
              </a:spcBef>
              <a:spcAft>
                <a:spcPts val="0"/>
              </a:spcAft>
              <a:buClr>
                <a:srgbClr val="000000"/>
              </a:buClr>
              <a:buSzPts val="5900"/>
              <a:buFont typeface="Arial"/>
              <a:buNone/>
            </a:pPr>
            <a:r>
              <a:t/>
            </a:r>
            <a:endParaRPr b="1" i="0" sz="5900" u="none" cap="none" strike="noStrike">
              <a:solidFill>
                <a:srgbClr val="056839"/>
              </a:solidFill>
              <a:latin typeface="Calibri"/>
              <a:ea typeface="Calibri"/>
              <a:cs typeface="Calibri"/>
              <a:sym typeface="Calibri"/>
            </a:endParaRPr>
          </a:p>
        </p:txBody>
      </p:sp>
      <p:sp>
        <p:nvSpPr>
          <p:cNvPr id="238" name="Google Shape;238;p12"/>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3" name="Shape 243"/>
        <p:cNvGrpSpPr/>
        <p:nvPr/>
      </p:nvGrpSpPr>
      <p:grpSpPr>
        <a:xfrm>
          <a:off x="0" y="0"/>
          <a:ext cx="0" cy="0"/>
          <a:chOff x="0" y="0"/>
          <a:chExt cx="0" cy="0"/>
        </a:xfrm>
      </p:grpSpPr>
      <p:sp>
        <p:nvSpPr>
          <p:cNvPr id="244" name="Google Shape;244;p13"/>
          <p:cNvSpPr/>
          <p:nvPr/>
        </p:nvSpPr>
        <p:spPr>
          <a:xfrm>
            <a:off x="0" y="0"/>
            <a:ext cx="20574000" cy="10287000"/>
          </a:xfrm>
          <a:prstGeom prst="rect">
            <a:avLst/>
          </a:prstGeom>
          <a:gradFill>
            <a:gsLst>
              <a:gs pos="0">
                <a:srgbClr val="F5F7FC"/>
              </a:gs>
              <a:gs pos="100000">
                <a:srgbClr val="25AAE1">
                  <a:alpha val="4313"/>
                </a:srgbClr>
              </a:gs>
            </a:gsLst>
            <a:lin ang="21593999"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245" name="Google Shape;245;p13"/>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246" name="Google Shape;246;p13"/>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sp>
        <p:nvSpPr>
          <p:cNvPr id="247" name="Google Shape;247;p13"/>
          <p:cNvSpPr/>
          <p:nvPr/>
        </p:nvSpPr>
        <p:spPr>
          <a:xfrm flipH="1" rot="-5400000">
            <a:off x="15316488" y="5029499"/>
            <a:ext cx="10287000" cy="2280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48" name="Google Shape;248;p13"/>
          <p:cNvSpPr txBox="1"/>
          <p:nvPr/>
        </p:nvSpPr>
        <p:spPr>
          <a:xfrm>
            <a:off x="904584" y="2338913"/>
            <a:ext cx="9417300" cy="5952900"/>
          </a:xfrm>
          <a:prstGeom prst="rect">
            <a:avLst/>
          </a:prstGeom>
          <a:noFill/>
          <a:ln>
            <a:noFill/>
          </a:ln>
        </p:spPr>
        <p:txBody>
          <a:bodyPr anchorCtr="0" anchor="t" bIns="74275" lIns="148575" spcFirstLastPara="1" rIns="148575" wrap="square" tIns="74275">
            <a:spAutoFit/>
          </a:bodyPr>
          <a:lstStyle/>
          <a:p>
            <a:pPr indent="0" lvl="0" marL="0" marR="0" rtl="0" algn="just">
              <a:lnSpc>
                <a:spcPct val="150000"/>
              </a:lnSpc>
              <a:spcBef>
                <a:spcPts val="0"/>
              </a:spcBef>
              <a:spcAft>
                <a:spcPts val="0"/>
              </a:spcAft>
              <a:buNone/>
            </a:pPr>
            <a:r>
              <a:rPr b="1" i="0" lang="bg-BG" sz="2900" u="none" cap="none" strike="noStrike">
                <a:solidFill>
                  <a:schemeClr val="dk1"/>
                </a:solidFill>
                <a:latin typeface="Calibri"/>
                <a:ea typeface="Calibri"/>
                <a:cs typeface="Calibri"/>
                <a:sym typeface="Calibri"/>
              </a:rPr>
              <a:t>PS</a:t>
            </a:r>
            <a:r>
              <a:rPr b="0" i="0" lang="bg-BG" sz="2900" u="none" cap="none" strike="noStrike">
                <a:solidFill>
                  <a:schemeClr val="dk1"/>
                </a:solidFill>
                <a:latin typeface="Calibri"/>
                <a:ea typeface="Calibri"/>
                <a:cs typeface="Calibri"/>
                <a:sym typeface="Calibri"/>
              </a:rPr>
              <a:t> - </a:t>
            </a:r>
            <a:r>
              <a:rPr b="0" i="0" lang="bg-BG" sz="2300" u="none" cap="none" strike="noStrike">
                <a:solidFill>
                  <a:srgbClr val="000000"/>
                </a:solidFill>
                <a:latin typeface="Arial"/>
                <a:ea typeface="Arial"/>
                <a:cs typeface="Arial"/>
                <a:sym typeface="Arial"/>
              </a:rPr>
              <a:t>Полистиролът може да бъде плътен или разпенен. </a:t>
            </a:r>
            <a:endParaRPr b="0" i="0" sz="2300" u="none" cap="none" strike="noStrike">
              <a:solidFill>
                <a:srgbClr val="000000"/>
              </a:solidFill>
              <a:latin typeface="Arial"/>
              <a:ea typeface="Arial"/>
              <a:cs typeface="Arial"/>
              <a:sym typeface="Arial"/>
            </a:endParaRPr>
          </a:p>
          <a:p>
            <a:pPr indent="-476250" lvl="0" marL="469900" marR="0" rtl="0" algn="just">
              <a:lnSpc>
                <a:spcPct val="150000"/>
              </a:lnSpc>
              <a:spcBef>
                <a:spcPts val="0"/>
              </a:spcBef>
              <a:spcAft>
                <a:spcPts val="0"/>
              </a:spcAft>
              <a:buClr>
                <a:srgbClr val="000000"/>
              </a:buClr>
              <a:buSzPts val="2300"/>
              <a:buFont typeface="Arial"/>
              <a:buChar char="-"/>
            </a:pPr>
            <a:r>
              <a:rPr b="0" i="0" lang="bg-BG" sz="2300" u="none" cap="none" strike="noStrike">
                <a:solidFill>
                  <a:srgbClr val="000000"/>
                </a:solidFill>
                <a:latin typeface="Arial"/>
                <a:ea typeface="Arial"/>
                <a:cs typeface="Arial"/>
                <a:sym typeface="Arial"/>
              </a:rPr>
              <a:t>чаши за напитки, изолация, опаковъчни материали, кутии за яйца и съдове за хранене за еднократна употреба. </a:t>
            </a:r>
            <a:endParaRPr b="0" i="0" sz="2300" u="none" cap="none" strike="noStrike">
              <a:solidFill>
                <a:srgbClr val="000000"/>
              </a:solidFill>
              <a:latin typeface="Arial"/>
              <a:ea typeface="Arial"/>
              <a:cs typeface="Arial"/>
              <a:sym typeface="Arial"/>
            </a:endParaRPr>
          </a:p>
          <a:p>
            <a:pPr indent="-476250" lvl="0" marL="469900" marR="0" rtl="0" algn="just">
              <a:lnSpc>
                <a:spcPct val="150000"/>
              </a:lnSpc>
              <a:spcBef>
                <a:spcPts val="0"/>
              </a:spcBef>
              <a:spcAft>
                <a:spcPts val="0"/>
              </a:spcAft>
              <a:buClr>
                <a:srgbClr val="000000"/>
              </a:buClr>
              <a:buSzPts val="2300"/>
              <a:buFont typeface="Arial"/>
              <a:buChar char="-"/>
            </a:pPr>
            <a:r>
              <a:rPr b="0" i="0" lang="bg-BG" sz="2300" u="none" cap="none" strike="noStrike">
                <a:solidFill>
                  <a:srgbClr val="000000"/>
                </a:solidFill>
                <a:latin typeface="Arial"/>
                <a:ea typeface="Arial"/>
                <a:cs typeface="Arial"/>
                <a:sym typeface="Arial"/>
              </a:rPr>
              <a:t>стиропор – той е силно запалим и опасен, тъй като може да отдели вредни химикали, особено при нагряване </a:t>
            </a:r>
            <a:endParaRPr b="0" i="0" sz="2300" u="none" cap="none" strike="noStrike">
              <a:solidFill>
                <a:srgbClr val="000000"/>
              </a:solidFill>
              <a:latin typeface="Arial"/>
              <a:ea typeface="Arial"/>
              <a:cs typeface="Arial"/>
              <a:sym typeface="Arial"/>
            </a:endParaRPr>
          </a:p>
          <a:p>
            <a:pPr indent="-476250" lvl="0" marL="469900" marR="0" rtl="0" algn="just">
              <a:lnSpc>
                <a:spcPct val="150000"/>
              </a:lnSpc>
              <a:spcBef>
                <a:spcPts val="0"/>
              </a:spcBef>
              <a:spcAft>
                <a:spcPts val="0"/>
              </a:spcAft>
              <a:buClr>
                <a:srgbClr val="000000"/>
              </a:buClr>
              <a:buSzPts val="2300"/>
              <a:buFont typeface="Arial"/>
              <a:buChar char="-"/>
            </a:pPr>
            <a:r>
              <a:rPr b="0" i="0" lang="bg-BG" sz="2300" u="none" cap="none" strike="noStrike">
                <a:solidFill>
                  <a:srgbClr val="000000"/>
                </a:solidFill>
                <a:latin typeface="Arial"/>
                <a:ea typeface="Arial"/>
                <a:cs typeface="Arial"/>
                <a:sym typeface="Arial"/>
              </a:rPr>
              <a:t>той е сред най-лошите видове пластмаса: </a:t>
            </a:r>
            <a:endParaRPr b="0" i="0" sz="2300" u="none" cap="none" strike="noStrike">
              <a:solidFill>
                <a:srgbClr val="000000"/>
              </a:solidFill>
              <a:latin typeface="Arial"/>
              <a:ea typeface="Arial"/>
              <a:cs typeface="Arial"/>
              <a:sym typeface="Arial"/>
            </a:endParaRPr>
          </a:p>
          <a:p>
            <a:pPr indent="-476250" lvl="0" marL="469900" marR="0" rtl="0" algn="just">
              <a:lnSpc>
                <a:spcPct val="150000"/>
              </a:lnSpc>
              <a:spcBef>
                <a:spcPts val="0"/>
              </a:spcBef>
              <a:spcAft>
                <a:spcPts val="0"/>
              </a:spcAft>
              <a:buClr>
                <a:srgbClr val="000000"/>
              </a:buClr>
              <a:buSzPts val="2300"/>
              <a:buFont typeface="Arial"/>
              <a:buChar char="-"/>
            </a:pPr>
            <a:r>
              <a:rPr b="0" i="0" lang="bg-BG" sz="2300" u="none" cap="none" strike="noStrike">
                <a:solidFill>
                  <a:srgbClr val="000000"/>
                </a:solidFill>
                <a:latin typeface="Arial"/>
                <a:ea typeface="Arial"/>
                <a:cs typeface="Arial"/>
                <a:sym typeface="Arial"/>
              </a:rPr>
              <a:t>пенополистиролът се раздухва от вятъра и плува във водата, поради ниското си специфично тегло. Животните не го разпознават като изкуствено и могат да го объркат с храна, причинявайки сериозни последици за здравето на птици или морски животни, които биха могли да го погълнат. </a:t>
            </a:r>
            <a:endParaRPr b="0" i="0" sz="2900" u="none" cap="none" strike="noStrike">
              <a:solidFill>
                <a:schemeClr val="dk1"/>
              </a:solidFill>
              <a:latin typeface="Calibri"/>
              <a:ea typeface="Calibri"/>
              <a:cs typeface="Calibri"/>
              <a:sym typeface="Calibri"/>
            </a:endParaRPr>
          </a:p>
        </p:txBody>
      </p:sp>
      <p:pic>
        <p:nvPicPr>
          <p:cNvPr id="249" name="Google Shape;249;p13"/>
          <p:cNvPicPr preferRelativeResize="0"/>
          <p:nvPr/>
        </p:nvPicPr>
        <p:blipFill rotWithShape="1">
          <a:blip r:embed="rId5">
            <a:alphaModFix/>
          </a:blip>
          <a:srcRect b="0" l="0" r="0" t="0"/>
          <a:stretch/>
        </p:blipFill>
        <p:spPr>
          <a:xfrm>
            <a:off x="11698511" y="2653905"/>
            <a:ext cx="7398262" cy="4932191"/>
          </a:xfrm>
          <a:prstGeom prst="rect">
            <a:avLst/>
          </a:prstGeom>
          <a:noFill/>
          <a:ln>
            <a:noFill/>
          </a:ln>
        </p:spPr>
      </p:pic>
      <p:sp>
        <p:nvSpPr>
          <p:cNvPr id="250" name="Google Shape;250;p13"/>
          <p:cNvSpPr txBox="1"/>
          <p:nvPr/>
        </p:nvSpPr>
        <p:spPr>
          <a:xfrm>
            <a:off x="11633234" y="7868318"/>
            <a:ext cx="8304000" cy="10083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2300"/>
              <a:buFont typeface="Arial"/>
              <a:buNone/>
            </a:pPr>
            <a:r>
              <a:rPr b="0" i="0" lang="bg-BG" sz="2300" u="none" cap="none" strike="noStrike">
                <a:solidFill>
                  <a:srgbClr val="000000"/>
                </a:solidFill>
                <a:latin typeface="Calibri"/>
                <a:ea typeface="Calibri"/>
                <a:cs typeface="Calibri"/>
                <a:sym typeface="Calibri"/>
              </a:rPr>
              <a:t>https://images.pexels.com/photos/7464246/pexels-photo-7464246.jpeg?auto=compress&amp;cs=tinysrgb&amp;w=1260&amp;h=750&amp;dpr=1</a:t>
            </a:r>
            <a:endParaRPr b="0" i="0" sz="2300" u="none" cap="none" strike="noStrike">
              <a:solidFill>
                <a:srgbClr val="000000"/>
              </a:solidFill>
              <a:latin typeface="Calibri"/>
              <a:ea typeface="Calibri"/>
              <a:cs typeface="Calibri"/>
              <a:sym typeface="Calibri"/>
            </a:endParaRPr>
          </a:p>
        </p:txBody>
      </p:sp>
      <p:sp>
        <p:nvSpPr>
          <p:cNvPr id="251" name="Google Shape;251;p13"/>
          <p:cNvSpPr txBox="1"/>
          <p:nvPr/>
        </p:nvSpPr>
        <p:spPr>
          <a:xfrm>
            <a:off x="904601" y="802575"/>
            <a:ext cx="15630000" cy="19662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5900" u="none" cap="none" strike="noStrike">
                <a:solidFill>
                  <a:srgbClr val="056839"/>
                </a:solidFill>
                <a:latin typeface="Calibri"/>
                <a:ea typeface="Calibri"/>
                <a:cs typeface="Calibri"/>
                <a:sym typeface="Calibri"/>
              </a:rPr>
              <a:t>ТЕМА 1: Видове пластмаси</a:t>
            </a:r>
            <a:endParaRPr sz="2300"/>
          </a:p>
          <a:p>
            <a:pPr indent="0" lvl="0" marL="0" marR="0" rtl="0" algn="l">
              <a:lnSpc>
                <a:spcPct val="100000"/>
              </a:lnSpc>
              <a:spcBef>
                <a:spcPts val="0"/>
              </a:spcBef>
              <a:spcAft>
                <a:spcPts val="0"/>
              </a:spcAft>
              <a:buClr>
                <a:srgbClr val="000000"/>
              </a:buClr>
              <a:buSzPts val="5900"/>
              <a:buFont typeface="Arial"/>
              <a:buNone/>
            </a:pPr>
            <a:r>
              <a:t/>
            </a:r>
            <a:endParaRPr b="1" i="0" sz="5900" u="none" cap="none" strike="noStrike">
              <a:solidFill>
                <a:srgbClr val="056839"/>
              </a:solidFill>
              <a:latin typeface="Calibri"/>
              <a:ea typeface="Calibri"/>
              <a:cs typeface="Calibri"/>
              <a:sym typeface="Calibri"/>
            </a:endParaRPr>
          </a:p>
        </p:txBody>
      </p:sp>
      <p:sp>
        <p:nvSpPr>
          <p:cNvPr id="252" name="Google Shape;252;p13"/>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7" name="Shape 257"/>
        <p:cNvGrpSpPr/>
        <p:nvPr/>
      </p:nvGrpSpPr>
      <p:grpSpPr>
        <a:xfrm>
          <a:off x="0" y="0"/>
          <a:ext cx="0" cy="0"/>
          <a:chOff x="0" y="0"/>
          <a:chExt cx="0" cy="0"/>
        </a:xfrm>
      </p:grpSpPr>
      <p:sp>
        <p:nvSpPr>
          <p:cNvPr id="258" name="Google Shape;258;p14"/>
          <p:cNvSpPr/>
          <p:nvPr/>
        </p:nvSpPr>
        <p:spPr>
          <a:xfrm>
            <a:off x="0" y="0"/>
            <a:ext cx="20574000" cy="10287000"/>
          </a:xfrm>
          <a:prstGeom prst="rect">
            <a:avLst/>
          </a:prstGeom>
          <a:gradFill>
            <a:gsLst>
              <a:gs pos="0">
                <a:srgbClr val="F5F7FC"/>
              </a:gs>
              <a:gs pos="100000">
                <a:srgbClr val="25AAE1">
                  <a:alpha val="4313"/>
                </a:srgbClr>
              </a:gs>
            </a:gsLst>
            <a:lin ang="21593999"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259" name="Google Shape;259;p14"/>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260" name="Google Shape;260;p14"/>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sp>
        <p:nvSpPr>
          <p:cNvPr id="261" name="Google Shape;261;p14"/>
          <p:cNvSpPr/>
          <p:nvPr/>
        </p:nvSpPr>
        <p:spPr>
          <a:xfrm flipH="1" rot="-5400000">
            <a:off x="15316488" y="5029499"/>
            <a:ext cx="10287000" cy="2280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62" name="Google Shape;262;p14"/>
          <p:cNvSpPr txBox="1"/>
          <p:nvPr/>
        </p:nvSpPr>
        <p:spPr>
          <a:xfrm>
            <a:off x="723011" y="2317452"/>
            <a:ext cx="9450000" cy="5952900"/>
          </a:xfrm>
          <a:prstGeom prst="rect">
            <a:avLst/>
          </a:prstGeom>
          <a:noFill/>
          <a:ln>
            <a:noFill/>
          </a:ln>
        </p:spPr>
        <p:txBody>
          <a:bodyPr anchorCtr="0" anchor="t" bIns="74275" lIns="148575" spcFirstLastPara="1" rIns="148575" wrap="square" tIns="74275">
            <a:spAutoFit/>
          </a:bodyPr>
          <a:lstStyle/>
          <a:p>
            <a:pPr indent="0" lvl="0" marL="0" marR="0" rtl="0" algn="just">
              <a:lnSpc>
                <a:spcPct val="150000"/>
              </a:lnSpc>
              <a:spcBef>
                <a:spcPts val="0"/>
              </a:spcBef>
              <a:spcAft>
                <a:spcPts val="0"/>
              </a:spcAft>
              <a:buNone/>
            </a:pPr>
            <a:r>
              <a:rPr b="1" i="0" lang="bg-BG" sz="2900" u="none" cap="none" strike="noStrike">
                <a:solidFill>
                  <a:schemeClr val="dk1"/>
                </a:solidFill>
                <a:latin typeface="Calibri"/>
                <a:ea typeface="Calibri"/>
                <a:cs typeface="Calibri"/>
                <a:sym typeface="Calibri"/>
              </a:rPr>
              <a:t>ДРУГИ ПЛАСТМАСИ - </a:t>
            </a:r>
            <a:r>
              <a:rPr b="0" i="0" lang="bg-BG" sz="2900" u="none" cap="none" strike="noStrike">
                <a:solidFill>
                  <a:schemeClr val="dk1"/>
                </a:solidFill>
                <a:latin typeface="Calibri"/>
                <a:ea typeface="Calibri"/>
                <a:cs typeface="Calibri"/>
                <a:sym typeface="Calibri"/>
              </a:rPr>
              <a:t>Ако пластмасата не може да бъде идентифицирана в шестте горепосочени вида, тогава тя ще бъде включена в група номер 7. </a:t>
            </a:r>
            <a:endParaRPr b="0" i="0" sz="2900" u="none" cap="none" strike="noStrike">
              <a:solidFill>
                <a:schemeClr val="dk1"/>
              </a:solidFill>
              <a:latin typeface="Calibri"/>
              <a:ea typeface="Calibri"/>
              <a:cs typeface="Calibri"/>
              <a:sym typeface="Calibri"/>
            </a:endParaRPr>
          </a:p>
          <a:p>
            <a:pPr indent="0" lvl="0" marL="0" marR="0" rtl="0" algn="just">
              <a:lnSpc>
                <a:spcPct val="150000"/>
              </a:lnSpc>
              <a:spcBef>
                <a:spcPts val="0"/>
              </a:spcBef>
              <a:spcAft>
                <a:spcPts val="0"/>
              </a:spcAft>
              <a:buNone/>
            </a:pPr>
            <a:r>
              <a:rPr b="0" i="0" lang="bg-BG" sz="2900" u="none" cap="none" strike="noStrike">
                <a:solidFill>
                  <a:schemeClr val="dk1"/>
                </a:solidFill>
                <a:latin typeface="Calibri"/>
                <a:ea typeface="Calibri"/>
                <a:cs typeface="Calibri"/>
                <a:sym typeface="Calibri"/>
              </a:rPr>
              <a:t>Най-известните пластмаси от тази група са поликарбонати.</a:t>
            </a:r>
            <a:endParaRPr sz="2300"/>
          </a:p>
          <a:p>
            <a:pPr indent="0" lvl="0" marL="0" marR="0" rtl="0" algn="just">
              <a:lnSpc>
                <a:spcPct val="150000"/>
              </a:lnSpc>
              <a:spcBef>
                <a:spcPts val="0"/>
              </a:spcBef>
              <a:spcAft>
                <a:spcPts val="0"/>
              </a:spcAft>
              <a:buNone/>
            </a:pPr>
            <a:r>
              <a:rPr b="0" i="0" lang="bg-BG" sz="2900" u="none" cap="none" strike="noStrike">
                <a:solidFill>
                  <a:schemeClr val="dk1"/>
                </a:solidFill>
                <a:latin typeface="Calibri"/>
                <a:ea typeface="Calibri"/>
                <a:cs typeface="Calibri"/>
                <a:sym typeface="Calibri"/>
              </a:rPr>
              <a:t>Използват за защита на очите при създаването на стъкла за слънчеви очила, спортни и предпазни очила. Те могат да бъдат намерени и на мобилни телефони и по-често на компактдискове (CD).</a:t>
            </a:r>
            <a:endParaRPr b="0" i="0" sz="2300" u="none" cap="none" strike="noStrike">
              <a:solidFill>
                <a:srgbClr val="000000"/>
              </a:solidFill>
              <a:latin typeface="Arial"/>
              <a:ea typeface="Arial"/>
              <a:cs typeface="Arial"/>
              <a:sym typeface="Arial"/>
            </a:endParaRPr>
          </a:p>
        </p:txBody>
      </p:sp>
      <p:pic>
        <p:nvPicPr>
          <p:cNvPr id="263" name="Google Shape;263;p14"/>
          <p:cNvPicPr preferRelativeResize="0"/>
          <p:nvPr/>
        </p:nvPicPr>
        <p:blipFill rotWithShape="1">
          <a:blip r:embed="rId5">
            <a:alphaModFix/>
          </a:blip>
          <a:srcRect b="0" l="0" r="0" t="0"/>
          <a:stretch/>
        </p:blipFill>
        <p:spPr>
          <a:xfrm>
            <a:off x="10371375" y="2250300"/>
            <a:ext cx="8293875" cy="5529264"/>
          </a:xfrm>
          <a:prstGeom prst="rect">
            <a:avLst/>
          </a:prstGeom>
          <a:noFill/>
          <a:ln>
            <a:noFill/>
          </a:ln>
        </p:spPr>
      </p:pic>
      <p:sp>
        <p:nvSpPr>
          <p:cNvPr id="264" name="Google Shape;264;p14"/>
          <p:cNvSpPr txBox="1"/>
          <p:nvPr/>
        </p:nvSpPr>
        <p:spPr>
          <a:xfrm>
            <a:off x="10383483" y="8058150"/>
            <a:ext cx="9306300" cy="10083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2300"/>
              <a:buFont typeface="Arial"/>
              <a:buNone/>
            </a:pPr>
            <a:r>
              <a:rPr b="0" i="0" lang="bg-BG" sz="2300" u="none" cap="none" strike="noStrike">
                <a:solidFill>
                  <a:srgbClr val="000000"/>
                </a:solidFill>
                <a:latin typeface="Calibri"/>
                <a:ea typeface="Calibri"/>
                <a:cs typeface="Calibri"/>
                <a:sym typeface="Calibri"/>
              </a:rPr>
              <a:t>https://c.pxhere.com/photos/2f/51/waste_garbage_garbage_bag_dump_environment_pollution_plastic-423456.jpg!d</a:t>
            </a:r>
            <a:endParaRPr b="0" i="0" sz="2300" u="none" cap="none" strike="noStrike">
              <a:solidFill>
                <a:srgbClr val="000000"/>
              </a:solidFill>
              <a:latin typeface="Calibri"/>
              <a:ea typeface="Calibri"/>
              <a:cs typeface="Calibri"/>
              <a:sym typeface="Calibri"/>
            </a:endParaRPr>
          </a:p>
        </p:txBody>
      </p:sp>
      <p:sp>
        <p:nvSpPr>
          <p:cNvPr id="265" name="Google Shape;265;p14"/>
          <p:cNvSpPr txBox="1"/>
          <p:nvPr/>
        </p:nvSpPr>
        <p:spPr>
          <a:xfrm>
            <a:off x="904601" y="802575"/>
            <a:ext cx="15630000" cy="19662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5900" u="none" cap="none" strike="noStrike">
                <a:solidFill>
                  <a:srgbClr val="056839"/>
                </a:solidFill>
                <a:latin typeface="Calibri"/>
                <a:ea typeface="Calibri"/>
                <a:cs typeface="Calibri"/>
                <a:sym typeface="Calibri"/>
              </a:rPr>
              <a:t>ТЕМА 1: Видове пластмаси</a:t>
            </a:r>
            <a:endParaRPr sz="2300"/>
          </a:p>
          <a:p>
            <a:pPr indent="0" lvl="0" marL="0" marR="0" rtl="0" algn="l">
              <a:lnSpc>
                <a:spcPct val="100000"/>
              </a:lnSpc>
              <a:spcBef>
                <a:spcPts val="0"/>
              </a:spcBef>
              <a:spcAft>
                <a:spcPts val="0"/>
              </a:spcAft>
              <a:buClr>
                <a:srgbClr val="000000"/>
              </a:buClr>
              <a:buSzPts val="5900"/>
              <a:buFont typeface="Arial"/>
              <a:buNone/>
            </a:pPr>
            <a:r>
              <a:t/>
            </a:r>
            <a:endParaRPr b="1" i="0" sz="5900" u="none" cap="none" strike="noStrike">
              <a:solidFill>
                <a:srgbClr val="056839"/>
              </a:solidFill>
              <a:latin typeface="Calibri"/>
              <a:ea typeface="Calibri"/>
              <a:cs typeface="Calibri"/>
              <a:sym typeface="Calibri"/>
            </a:endParaRPr>
          </a:p>
        </p:txBody>
      </p:sp>
      <p:sp>
        <p:nvSpPr>
          <p:cNvPr id="266" name="Google Shape;266;p14"/>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1" name="Shape 271"/>
        <p:cNvGrpSpPr/>
        <p:nvPr/>
      </p:nvGrpSpPr>
      <p:grpSpPr>
        <a:xfrm>
          <a:off x="0" y="0"/>
          <a:ext cx="0" cy="0"/>
          <a:chOff x="0" y="0"/>
          <a:chExt cx="0" cy="0"/>
        </a:xfrm>
      </p:grpSpPr>
      <p:sp>
        <p:nvSpPr>
          <p:cNvPr id="272" name="Google Shape;272;p15"/>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273" name="Google Shape;273;p15"/>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274" name="Google Shape;274;p15"/>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sp>
        <p:nvSpPr>
          <p:cNvPr id="275" name="Google Shape;275;p15"/>
          <p:cNvSpPr/>
          <p:nvPr/>
        </p:nvSpPr>
        <p:spPr>
          <a:xfrm flipH="1" rot="-5400000">
            <a:off x="15316488" y="5029499"/>
            <a:ext cx="10287000" cy="2280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76" name="Google Shape;276;p15"/>
          <p:cNvSpPr txBox="1"/>
          <p:nvPr/>
        </p:nvSpPr>
        <p:spPr>
          <a:xfrm>
            <a:off x="913886" y="2206508"/>
            <a:ext cx="18975300" cy="1489200"/>
          </a:xfrm>
          <a:prstGeom prst="rect">
            <a:avLst/>
          </a:prstGeom>
          <a:noFill/>
          <a:ln>
            <a:noFill/>
          </a:ln>
        </p:spPr>
        <p:txBody>
          <a:bodyPr anchorCtr="0" anchor="t" bIns="74275" lIns="148575" spcFirstLastPara="1" rIns="148575" wrap="square" tIns="74275">
            <a:spAutoFit/>
          </a:bodyPr>
          <a:lstStyle/>
          <a:p>
            <a:pPr indent="0" lvl="0" marL="0" marR="0" rtl="0" algn="just">
              <a:lnSpc>
                <a:spcPct val="100000"/>
              </a:lnSpc>
              <a:spcBef>
                <a:spcPts val="0"/>
              </a:spcBef>
              <a:spcAft>
                <a:spcPts val="0"/>
              </a:spcAft>
              <a:buNone/>
            </a:pPr>
            <a:r>
              <a:rPr b="0" i="0" lang="bg-BG" sz="2900" u="none" cap="none" strike="noStrike">
                <a:solidFill>
                  <a:schemeClr val="dk1"/>
                </a:solidFill>
                <a:latin typeface="Calibri"/>
                <a:ea typeface="Calibri"/>
                <a:cs typeface="Calibri"/>
                <a:sym typeface="Calibri"/>
              </a:rPr>
              <a:t>За да се осигури по-лесно разпознаване на пластмасите са приети международни стандарти за маркировка на изделията от пластмаса. Знака за маркировка е символът за рециклиране и цифра вътре в него, при възможност се изписва и буквено съкращение на пластмасата.</a:t>
            </a:r>
            <a:endParaRPr b="0" i="0" sz="2300" u="none" cap="none" strike="noStrike">
              <a:solidFill>
                <a:srgbClr val="000000"/>
              </a:solidFill>
              <a:latin typeface="Arial"/>
              <a:ea typeface="Arial"/>
              <a:cs typeface="Arial"/>
              <a:sym typeface="Arial"/>
            </a:endParaRPr>
          </a:p>
        </p:txBody>
      </p:sp>
      <p:pic>
        <p:nvPicPr>
          <p:cNvPr id="277" name="Google Shape;277;p15"/>
          <p:cNvPicPr preferRelativeResize="0"/>
          <p:nvPr/>
        </p:nvPicPr>
        <p:blipFill rotWithShape="1">
          <a:blip r:embed="rId5">
            <a:alphaModFix/>
          </a:blip>
          <a:srcRect b="13748" l="25727" r="28644" t="28750"/>
          <a:stretch/>
        </p:blipFill>
        <p:spPr>
          <a:xfrm>
            <a:off x="693098" y="4552611"/>
            <a:ext cx="2549066" cy="4283361"/>
          </a:xfrm>
          <a:prstGeom prst="rect">
            <a:avLst/>
          </a:prstGeom>
          <a:noFill/>
          <a:ln>
            <a:noFill/>
          </a:ln>
        </p:spPr>
      </p:pic>
      <p:pic>
        <p:nvPicPr>
          <p:cNvPr id="278" name="Google Shape;278;p15"/>
          <p:cNvPicPr preferRelativeResize="0"/>
          <p:nvPr/>
        </p:nvPicPr>
        <p:blipFill rotWithShape="1">
          <a:blip r:embed="rId5">
            <a:alphaModFix/>
          </a:blip>
          <a:srcRect b="13748" l="25727" r="28644" t="28750"/>
          <a:stretch/>
        </p:blipFill>
        <p:spPr>
          <a:xfrm>
            <a:off x="3370739" y="4543029"/>
            <a:ext cx="2549065" cy="4283361"/>
          </a:xfrm>
          <a:prstGeom prst="rect">
            <a:avLst/>
          </a:prstGeom>
          <a:noFill/>
          <a:ln>
            <a:noFill/>
          </a:ln>
        </p:spPr>
      </p:pic>
      <p:pic>
        <p:nvPicPr>
          <p:cNvPr id="279" name="Google Shape;279;p15"/>
          <p:cNvPicPr preferRelativeResize="0"/>
          <p:nvPr/>
        </p:nvPicPr>
        <p:blipFill rotWithShape="1">
          <a:blip r:embed="rId5">
            <a:alphaModFix/>
          </a:blip>
          <a:srcRect b="13748" l="25727" r="28644" t="28750"/>
          <a:stretch/>
        </p:blipFill>
        <p:spPr>
          <a:xfrm>
            <a:off x="6048380" y="4547829"/>
            <a:ext cx="2549065" cy="4283361"/>
          </a:xfrm>
          <a:prstGeom prst="rect">
            <a:avLst/>
          </a:prstGeom>
          <a:noFill/>
          <a:ln>
            <a:noFill/>
          </a:ln>
        </p:spPr>
      </p:pic>
      <p:pic>
        <p:nvPicPr>
          <p:cNvPr id="280" name="Google Shape;280;p15"/>
          <p:cNvPicPr preferRelativeResize="0"/>
          <p:nvPr/>
        </p:nvPicPr>
        <p:blipFill rotWithShape="1">
          <a:blip r:embed="rId5">
            <a:alphaModFix/>
          </a:blip>
          <a:srcRect b="13748" l="25727" r="28644" t="28750"/>
          <a:stretch/>
        </p:blipFill>
        <p:spPr>
          <a:xfrm>
            <a:off x="8726020" y="4538248"/>
            <a:ext cx="2549065" cy="4283361"/>
          </a:xfrm>
          <a:prstGeom prst="rect">
            <a:avLst/>
          </a:prstGeom>
          <a:noFill/>
          <a:ln>
            <a:noFill/>
          </a:ln>
        </p:spPr>
      </p:pic>
      <p:pic>
        <p:nvPicPr>
          <p:cNvPr id="281" name="Google Shape;281;p15"/>
          <p:cNvPicPr preferRelativeResize="0"/>
          <p:nvPr/>
        </p:nvPicPr>
        <p:blipFill rotWithShape="1">
          <a:blip r:embed="rId5">
            <a:alphaModFix/>
          </a:blip>
          <a:srcRect b="13748" l="25727" r="28644" t="28750"/>
          <a:stretch/>
        </p:blipFill>
        <p:spPr>
          <a:xfrm>
            <a:off x="11403661" y="4543048"/>
            <a:ext cx="2549065" cy="4283361"/>
          </a:xfrm>
          <a:prstGeom prst="rect">
            <a:avLst/>
          </a:prstGeom>
          <a:noFill/>
          <a:ln>
            <a:noFill/>
          </a:ln>
        </p:spPr>
      </p:pic>
      <p:pic>
        <p:nvPicPr>
          <p:cNvPr id="282" name="Google Shape;282;p15"/>
          <p:cNvPicPr preferRelativeResize="0"/>
          <p:nvPr/>
        </p:nvPicPr>
        <p:blipFill rotWithShape="1">
          <a:blip r:embed="rId5">
            <a:alphaModFix/>
          </a:blip>
          <a:srcRect b="13748" l="25727" r="28644" t="28750"/>
          <a:stretch/>
        </p:blipFill>
        <p:spPr>
          <a:xfrm>
            <a:off x="14081302" y="4533467"/>
            <a:ext cx="2549065" cy="4283361"/>
          </a:xfrm>
          <a:prstGeom prst="rect">
            <a:avLst/>
          </a:prstGeom>
          <a:noFill/>
          <a:ln>
            <a:noFill/>
          </a:ln>
        </p:spPr>
      </p:pic>
      <p:pic>
        <p:nvPicPr>
          <p:cNvPr id="283" name="Google Shape;283;p15"/>
          <p:cNvPicPr preferRelativeResize="0"/>
          <p:nvPr/>
        </p:nvPicPr>
        <p:blipFill rotWithShape="1">
          <a:blip r:embed="rId5">
            <a:alphaModFix/>
          </a:blip>
          <a:srcRect b="13748" l="25727" r="28644" t="28750"/>
          <a:stretch/>
        </p:blipFill>
        <p:spPr>
          <a:xfrm>
            <a:off x="16781639" y="4533467"/>
            <a:ext cx="2549065" cy="4283361"/>
          </a:xfrm>
          <a:prstGeom prst="rect">
            <a:avLst/>
          </a:prstGeom>
          <a:noFill/>
          <a:ln>
            <a:noFill/>
          </a:ln>
        </p:spPr>
      </p:pic>
      <p:sp>
        <p:nvSpPr>
          <p:cNvPr id="284" name="Google Shape;284;p15"/>
          <p:cNvSpPr txBox="1"/>
          <p:nvPr/>
        </p:nvSpPr>
        <p:spPr>
          <a:xfrm>
            <a:off x="1776136" y="6393675"/>
            <a:ext cx="653100" cy="7311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2800"/>
              <a:buFont typeface="Arial"/>
              <a:buNone/>
            </a:pPr>
            <a:r>
              <a:rPr b="1" i="0" lang="bg-BG" sz="2800" u="none" cap="none" strike="noStrike">
                <a:solidFill>
                  <a:srgbClr val="000000"/>
                </a:solidFill>
                <a:latin typeface="Calibri"/>
                <a:ea typeface="Calibri"/>
                <a:cs typeface="Calibri"/>
                <a:sym typeface="Calibri"/>
              </a:rPr>
              <a:t>1</a:t>
            </a:r>
            <a:endParaRPr b="1" i="0" sz="2800" u="none" cap="none" strike="noStrike">
              <a:solidFill>
                <a:srgbClr val="000000"/>
              </a:solidFill>
              <a:latin typeface="Calibri"/>
              <a:ea typeface="Calibri"/>
              <a:cs typeface="Calibri"/>
              <a:sym typeface="Calibri"/>
            </a:endParaRPr>
          </a:p>
        </p:txBody>
      </p:sp>
      <p:sp>
        <p:nvSpPr>
          <p:cNvPr id="285" name="Google Shape;285;p15"/>
          <p:cNvSpPr txBox="1"/>
          <p:nvPr/>
        </p:nvSpPr>
        <p:spPr>
          <a:xfrm>
            <a:off x="4476473" y="6393675"/>
            <a:ext cx="653100" cy="7311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2800"/>
              <a:buFont typeface="Arial"/>
              <a:buNone/>
            </a:pPr>
            <a:r>
              <a:rPr b="1" i="0" lang="bg-BG" sz="2800" u="none" cap="none" strike="noStrike">
                <a:solidFill>
                  <a:srgbClr val="000000"/>
                </a:solidFill>
                <a:latin typeface="Calibri"/>
                <a:ea typeface="Calibri"/>
                <a:cs typeface="Calibri"/>
                <a:sym typeface="Calibri"/>
              </a:rPr>
              <a:t>2</a:t>
            </a:r>
            <a:endParaRPr b="1" i="0" sz="2800" u="none" cap="none" strike="noStrike">
              <a:solidFill>
                <a:srgbClr val="000000"/>
              </a:solidFill>
              <a:latin typeface="Calibri"/>
              <a:ea typeface="Calibri"/>
              <a:cs typeface="Calibri"/>
              <a:sym typeface="Calibri"/>
            </a:endParaRPr>
          </a:p>
        </p:txBody>
      </p:sp>
      <p:sp>
        <p:nvSpPr>
          <p:cNvPr id="286" name="Google Shape;286;p15"/>
          <p:cNvSpPr txBox="1"/>
          <p:nvPr/>
        </p:nvSpPr>
        <p:spPr>
          <a:xfrm>
            <a:off x="7048223" y="6393675"/>
            <a:ext cx="653100" cy="7311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2800"/>
              <a:buFont typeface="Arial"/>
              <a:buNone/>
            </a:pPr>
            <a:r>
              <a:rPr b="1" i="0" lang="bg-BG" sz="2800" u="none" cap="none" strike="noStrike">
                <a:solidFill>
                  <a:srgbClr val="000000"/>
                </a:solidFill>
                <a:latin typeface="Calibri"/>
                <a:ea typeface="Calibri"/>
                <a:cs typeface="Calibri"/>
                <a:sym typeface="Calibri"/>
              </a:rPr>
              <a:t>3</a:t>
            </a:r>
            <a:endParaRPr b="1" i="0" sz="2800" u="none" cap="none" strike="noStrike">
              <a:solidFill>
                <a:srgbClr val="000000"/>
              </a:solidFill>
              <a:latin typeface="Calibri"/>
              <a:ea typeface="Calibri"/>
              <a:cs typeface="Calibri"/>
              <a:sym typeface="Calibri"/>
            </a:endParaRPr>
          </a:p>
        </p:txBody>
      </p:sp>
      <p:sp>
        <p:nvSpPr>
          <p:cNvPr id="287" name="Google Shape;287;p15"/>
          <p:cNvSpPr txBox="1"/>
          <p:nvPr/>
        </p:nvSpPr>
        <p:spPr>
          <a:xfrm>
            <a:off x="9748561" y="6393675"/>
            <a:ext cx="653100" cy="7311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2800"/>
              <a:buFont typeface="Arial"/>
              <a:buNone/>
            </a:pPr>
            <a:r>
              <a:rPr b="1" i="0" lang="bg-BG" sz="2800" u="none" cap="none" strike="noStrike">
                <a:solidFill>
                  <a:srgbClr val="000000"/>
                </a:solidFill>
                <a:latin typeface="Calibri"/>
                <a:ea typeface="Calibri"/>
                <a:cs typeface="Calibri"/>
                <a:sym typeface="Calibri"/>
              </a:rPr>
              <a:t>4</a:t>
            </a:r>
            <a:endParaRPr b="1" i="0" sz="2800" u="none" cap="none" strike="noStrike">
              <a:solidFill>
                <a:srgbClr val="000000"/>
              </a:solidFill>
              <a:latin typeface="Calibri"/>
              <a:ea typeface="Calibri"/>
              <a:cs typeface="Calibri"/>
              <a:sym typeface="Calibri"/>
            </a:endParaRPr>
          </a:p>
        </p:txBody>
      </p:sp>
      <p:sp>
        <p:nvSpPr>
          <p:cNvPr id="288" name="Google Shape;288;p15"/>
          <p:cNvSpPr txBox="1"/>
          <p:nvPr/>
        </p:nvSpPr>
        <p:spPr>
          <a:xfrm>
            <a:off x="2804836" y="7308075"/>
            <a:ext cx="653100" cy="7311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2800"/>
              <a:buFont typeface="Arial"/>
              <a:buNone/>
            </a:pPr>
            <a:r>
              <a:rPr b="1" i="0" lang="bg-BG" sz="2800" u="none" cap="none" strike="noStrike">
                <a:solidFill>
                  <a:srgbClr val="000000"/>
                </a:solidFill>
                <a:latin typeface="Calibri"/>
                <a:ea typeface="Calibri"/>
                <a:cs typeface="Calibri"/>
                <a:sym typeface="Calibri"/>
              </a:rPr>
              <a:t>1</a:t>
            </a:r>
            <a:endParaRPr b="1" i="0" sz="2800" u="none" cap="none" strike="noStrike">
              <a:solidFill>
                <a:srgbClr val="000000"/>
              </a:solidFill>
              <a:latin typeface="Calibri"/>
              <a:ea typeface="Calibri"/>
              <a:cs typeface="Calibri"/>
              <a:sym typeface="Calibri"/>
            </a:endParaRPr>
          </a:p>
        </p:txBody>
      </p:sp>
      <p:sp>
        <p:nvSpPr>
          <p:cNvPr id="289" name="Google Shape;289;p15"/>
          <p:cNvSpPr txBox="1"/>
          <p:nvPr/>
        </p:nvSpPr>
        <p:spPr>
          <a:xfrm>
            <a:off x="12480244" y="6393675"/>
            <a:ext cx="653100" cy="7311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2800"/>
              <a:buFont typeface="Arial"/>
              <a:buNone/>
            </a:pPr>
            <a:r>
              <a:rPr b="1" i="0" lang="bg-BG" sz="2800" u="none" cap="none" strike="noStrike">
                <a:solidFill>
                  <a:srgbClr val="000000"/>
                </a:solidFill>
                <a:latin typeface="Calibri"/>
                <a:ea typeface="Calibri"/>
                <a:cs typeface="Calibri"/>
                <a:sym typeface="Calibri"/>
              </a:rPr>
              <a:t>5</a:t>
            </a:r>
            <a:endParaRPr b="1" i="0" sz="2800" u="none" cap="none" strike="noStrike">
              <a:solidFill>
                <a:srgbClr val="000000"/>
              </a:solidFill>
              <a:latin typeface="Calibri"/>
              <a:ea typeface="Calibri"/>
              <a:cs typeface="Calibri"/>
              <a:sym typeface="Calibri"/>
            </a:endParaRPr>
          </a:p>
        </p:txBody>
      </p:sp>
      <p:sp>
        <p:nvSpPr>
          <p:cNvPr id="290" name="Google Shape;290;p15"/>
          <p:cNvSpPr txBox="1"/>
          <p:nvPr/>
        </p:nvSpPr>
        <p:spPr>
          <a:xfrm>
            <a:off x="15149236" y="6393675"/>
            <a:ext cx="653100" cy="7311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2800"/>
              <a:buFont typeface="Arial"/>
              <a:buNone/>
            </a:pPr>
            <a:r>
              <a:rPr b="1" i="0" lang="bg-BG" sz="2800" u="none" cap="none" strike="noStrike">
                <a:solidFill>
                  <a:srgbClr val="000000"/>
                </a:solidFill>
                <a:latin typeface="Calibri"/>
                <a:ea typeface="Calibri"/>
                <a:cs typeface="Calibri"/>
                <a:sym typeface="Calibri"/>
              </a:rPr>
              <a:t>6</a:t>
            </a:r>
            <a:endParaRPr b="1" i="0" sz="2800" u="none" cap="none" strike="noStrike">
              <a:solidFill>
                <a:srgbClr val="000000"/>
              </a:solidFill>
              <a:latin typeface="Calibri"/>
              <a:ea typeface="Calibri"/>
              <a:cs typeface="Calibri"/>
              <a:sym typeface="Calibri"/>
            </a:endParaRPr>
          </a:p>
        </p:txBody>
      </p:sp>
      <p:sp>
        <p:nvSpPr>
          <p:cNvPr id="291" name="Google Shape;291;p15"/>
          <p:cNvSpPr txBox="1"/>
          <p:nvPr/>
        </p:nvSpPr>
        <p:spPr>
          <a:xfrm>
            <a:off x="17849573" y="6393675"/>
            <a:ext cx="653100" cy="7311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2800"/>
              <a:buFont typeface="Arial"/>
              <a:buNone/>
            </a:pPr>
            <a:r>
              <a:rPr b="1" i="0" lang="bg-BG" sz="2800" u="none" cap="none" strike="noStrike">
                <a:solidFill>
                  <a:srgbClr val="000000"/>
                </a:solidFill>
                <a:latin typeface="Calibri"/>
                <a:ea typeface="Calibri"/>
                <a:cs typeface="Calibri"/>
                <a:sym typeface="Calibri"/>
              </a:rPr>
              <a:t>7</a:t>
            </a:r>
            <a:endParaRPr b="1" i="0" sz="2800" u="none" cap="none" strike="noStrike">
              <a:solidFill>
                <a:srgbClr val="000000"/>
              </a:solidFill>
              <a:latin typeface="Calibri"/>
              <a:ea typeface="Calibri"/>
              <a:cs typeface="Calibri"/>
              <a:sym typeface="Calibri"/>
            </a:endParaRPr>
          </a:p>
        </p:txBody>
      </p:sp>
      <p:sp>
        <p:nvSpPr>
          <p:cNvPr id="292" name="Google Shape;292;p15"/>
          <p:cNvSpPr txBox="1"/>
          <p:nvPr/>
        </p:nvSpPr>
        <p:spPr>
          <a:xfrm>
            <a:off x="1488417" y="7372350"/>
            <a:ext cx="1197900" cy="7464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2900"/>
              <a:buFont typeface="Arial"/>
              <a:buNone/>
            </a:pPr>
            <a:r>
              <a:rPr b="1" i="0" lang="bg-BG" sz="2900" u="none" cap="none" strike="noStrike">
                <a:solidFill>
                  <a:srgbClr val="000000"/>
                </a:solidFill>
                <a:latin typeface="Arial"/>
                <a:ea typeface="Arial"/>
                <a:cs typeface="Arial"/>
                <a:sym typeface="Arial"/>
              </a:rPr>
              <a:t>PET</a:t>
            </a:r>
            <a:endParaRPr b="1" i="0" sz="2900" u="none" cap="none" strike="noStrike">
              <a:solidFill>
                <a:srgbClr val="000000"/>
              </a:solidFill>
              <a:latin typeface="Arial"/>
              <a:ea typeface="Arial"/>
              <a:cs typeface="Arial"/>
              <a:sym typeface="Arial"/>
            </a:endParaRPr>
          </a:p>
        </p:txBody>
      </p:sp>
      <p:sp>
        <p:nvSpPr>
          <p:cNvPr id="293" name="Google Shape;293;p15"/>
          <p:cNvSpPr txBox="1"/>
          <p:nvPr/>
        </p:nvSpPr>
        <p:spPr>
          <a:xfrm>
            <a:off x="3931580" y="7372350"/>
            <a:ext cx="1416600" cy="7464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2900"/>
              <a:buFont typeface="Arial"/>
              <a:buNone/>
            </a:pPr>
            <a:r>
              <a:rPr b="1" i="0" lang="bg-BG" sz="2900" u="none" cap="none" strike="noStrike">
                <a:solidFill>
                  <a:srgbClr val="000000"/>
                </a:solidFill>
                <a:latin typeface="Arial"/>
                <a:ea typeface="Arial"/>
                <a:cs typeface="Arial"/>
                <a:sym typeface="Arial"/>
              </a:rPr>
              <a:t>HDPE</a:t>
            </a:r>
            <a:endParaRPr b="1" i="0" sz="2900" u="none" cap="none" strike="noStrike">
              <a:solidFill>
                <a:srgbClr val="000000"/>
              </a:solidFill>
              <a:latin typeface="Arial"/>
              <a:ea typeface="Arial"/>
              <a:cs typeface="Arial"/>
              <a:sym typeface="Arial"/>
            </a:endParaRPr>
          </a:p>
        </p:txBody>
      </p:sp>
      <p:sp>
        <p:nvSpPr>
          <p:cNvPr id="294" name="Google Shape;294;p15"/>
          <p:cNvSpPr txBox="1"/>
          <p:nvPr/>
        </p:nvSpPr>
        <p:spPr>
          <a:xfrm>
            <a:off x="6760505" y="7372350"/>
            <a:ext cx="1197900" cy="7464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2900"/>
              <a:buFont typeface="Arial"/>
              <a:buNone/>
            </a:pPr>
            <a:r>
              <a:rPr b="1" i="0" lang="bg-BG" sz="2900" u="none" cap="none" strike="noStrike">
                <a:solidFill>
                  <a:srgbClr val="000000"/>
                </a:solidFill>
                <a:latin typeface="Arial"/>
                <a:ea typeface="Arial"/>
                <a:cs typeface="Arial"/>
                <a:sym typeface="Arial"/>
              </a:rPr>
              <a:t>PVC</a:t>
            </a:r>
            <a:endParaRPr b="1" i="0" sz="2900" u="none" cap="none" strike="noStrike">
              <a:solidFill>
                <a:srgbClr val="000000"/>
              </a:solidFill>
              <a:latin typeface="Arial"/>
              <a:ea typeface="Arial"/>
              <a:cs typeface="Arial"/>
              <a:sym typeface="Arial"/>
            </a:endParaRPr>
          </a:p>
        </p:txBody>
      </p:sp>
      <p:sp>
        <p:nvSpPr>
          <p:cNvPr id="295" name="Google Shape;295;p15"/>
          <p:cNvSpPr txBox="1"/>
          <p:nvPr/>
        </p:nvSpPr>
        <p:spPr>
          <a:xfrm>
            <a:off x="9332255" y="7372350"/>
            <a:ext cx="1543200" cy="7464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2900"/>
              <a:buFont typeface="Arial"/>
              <a:buNone/>
            </a:pPr>
            <a:r>
              <a:rPr b="1" i="0" lang="bg-BG" sz="2900" u="none" cap="none" strike="noStrike">
                <a:solidFill>
                  <a:srgbClr val="000000"/>
                </a:solidFill>
                <a:latin typeface="Arial"/>
                <a:ea typeface="Arial"/>
                <a:cs typeface="Arial"/>
                <a:sym typeface="Arial"/>
              </a:rPr>
              <a:t>LDPE</a:t>
            </a:r>
            <a:endParaRPr b="1" i="0" sz="2900" u="none" cap="none" strike="noStrike">
              <a:solidFill>
                <a:srgbClr val="000000"/>
              </a:solidFill>
              <a:latin typeface="Arial"/>
              <a:ea typeface="Arial"/>
              <a:cs typeface="Arial"/>
              <a:sym typeface="Arial"/>
            </a:endParaRPr>
          </a:p>
        </p:txBody>
      </p:sp>
      <p:sp>
        <p:nvSpPr>
          <p:cNvPr id="296" name="Google Shape;296;p15"/>
          <p:cNvSpPr txBox="1"/>
          <p:nvPr/>
        </p:nvSpPr>
        <p:spPr>
          <a:xfrm>
            <a:off x="12289767" y="7372350"/>
            <a:ext cx="1197900" cy="7464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2900"/>
              <a:buFont typeface="Arial"/>
              <a:buNone/>
            </a:pPr>
            <a:r>
              <a:rPr b="1" i="0" lang="bg-BG" sz="2900" u="none" cap="none" strike="noStrike">
                <a:solidFill>
                  <a:srgbClr val="000000"/>
                </a:solidFill>
                <a:latin typeface="Arial"/>
                <a:ea typeface="Arial"/>
                <a:cs typeface="Arial"/>
                <a:sym typeface="Arial"/>
              </a:rPr>
              <a:t>PP</a:t>
            </a:r>
            <a:endParaRPr b="1" i="0" sz="2900" u="none" cap="none" strike="noStrike">
              <a:solidFill>
                <a:srgbClr val="000000"/>
              </a:solidFill>
              <a:latin typeface="Arial"/>
              <a:ea typeface="Arial"/>
              <a:cs typeface="Arial"/>
              <a:sym typeface="Arial"/>
            </a:endParaRPr>
          </a:p>
        </p:txBody>
      </p:sp>
      <p:sp>
        <p:nvSpPr>
          <p:cNvPr id="297" name="Google Shape;297;p15"/>
          <p:cNvSpPr txBox="1"/>
          <p:nvPr/>
        </p:nvSpPr>
        <p:spPr>
          <a:xfrm>
            <a:off x="14990105" y="7372350"/>
            <a:ext cx="1197900" cy="7464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2900"/>
              <a:buFont typeface="Arial"/>
              <a:buNone/>
            </a:pPr>
            <a:r>
              <a:rPr b="1" i="0" lang="bg-BG" sz="2900" u="none" cap="none" strike="noStrike">
                <a:solidFill>
                  <a:srgbClr val="000000"/>
                </a:solidFill>
                <a:latin typeface="Arial"/>
                <a:ea typeface="Arial"/>
                <a:cs typeface="Arial"/>
                <a:sym typeface="Arial"/>
              </a:rPr>
              <a:t>PS</a:t>
            </a:r>
            <a:endParaRPr b="1" i="0" sz="2900" u="none" cap="none" strike="noStrike">
              <a:solidFill>
                <a:srgbClr val="000000"/>
              </a:solidFill>
              <a:latin typeface="Arial"/>
              <a:ea typeface="Arial"/>
              <a:cs typeface="Arial"/>
              <a:sym typeface="Arial"/>
            </a:endParaRPr>
          </a:p>
        </p:txBody>
      </p:sp>
      <p:sp>
        <p:nvSpPr>
          <p:cNvPr id="298" name="Google Shape;298;p15"/>
          <p:cNvSpPr txBox="1"/>
          <p:nvPr/>
        </p:nvSpPr>
        <p:spPr>
          <a:xfrm>
            <a:off x="17176092" y="7372350"/>
            <a:ext cx="2097300" cy="7464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2900"/>
              <a:buFont typeface="Arial"/>
              <a:buNone/>
            </a:pPr>
            <a:r>
              <a:rPr b="1" i="0" lang="bg-BG" sz="2900" u="none" cap="none" strike="noStrike">
                <a:solidFill>
                  <a:srgbClr val="000000"/>
                </a:solidFill>
                <a:latin typeface="Arial"/>
                <a:ea typeface="Arial"/>
                <a:cs typeface="Arial"/>
                <a:sym typeface="Arial"/>
              </a:rPr>
              <a:t>OTHER</a:t>
            </a:r>
            <a:endParaRPr b="1" i="0" sz="2900" u="none" cap="none" strike="noStrike">
              <a:solidFill>
                <a:srgbClr val="000000"/>
              </a:solidFill>
              <a:latin typeface="Arial"/>
              <a:ea typeface="Arial"/>
              <a:cs typeface="Arial"/>
              <a:sym typeface="Arial"/>
            </a:endParaRPr>
          </a:p>
        </p:txBody>
      </p:sp>
      <p:sp>
        <p:nvSpPr>
          <p:cNvPr id="299" name="Google Shape;299;p15"/>
          <p:cNvSpPr txBox="1"/>
          <p:nvPr/>
        </p:nvSpPr>
        <p:spPr>
          <a:xfrm>
            <a:off x="7353619" y="8958263"/>
            <a:ext cx="11919600" cy="10083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2300"/>
              <a:buFont typeface="Arial"/>
              <a:buNone/>
            </a:pPr>
            <a:r>
              <a:rPr b="0" i="0" lang="bg-BG" sz="2300" u="none" cap="none" strike="noStrike">
                <a:solidFill>
                  <a:srgbClr val="000000"/>
                </a:solidFill>
                <a:latin typeface="Calibri"/>
                <a:ea typeface="Calibri"/>
                <a:cs typeface="Calibri"/>
                <a:sym typeface="Calibri"/>
              </a:rPr>
              <a:t>https://images.pexels.com/photos/3850561/pexels-photo-3850561.jpeg?auto=compress&amp;cs=tinysrgb&amp;w=1260&amp;h=750&amp;dpr=1</a:t>
            </a:r>
            <a:endParaRPr b="0" i="0" sz="2300" u="none" cap="none" strike="noStrike">
              <a:solidFill>
                <a:srgbClr val="000000"/>
              </a:solidFill>
              <a:latin typeface="Calibri"/>
              <a:ea typeface="Calibri"/>
              <a:cs typeface="Calibri"/>
              <a:sym typeface="Calibri"/>
            </a:endParaRPr>
          </a:p>
        </p:txBody>
      </p:sp>
      <p:sp>
        <p:nvSpPr>
          <p:cNvPr id="300" name="Google Shape;300;p15"/>
          <p:cNvSpPr txBox="1"/>
          <p:nvPr/>
        </p:nvSpPr>
        <p:spPr>
          <a:xfrm>
            <a:off x="913882" y="577500"/>
            <a:ext cx="15630000" cy="19662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5900" u="none" cap="none" strike="noStrike">
                <a:solidFill>
                  <a:srgbClr val="056839"/>
                </a:solidFill>
                <a:latin typeface="Calibri"/>
                <a:ea typeface="Calibri"/>
                <a:cs typeface="Calibri"/>
                <a:sym typeface="Calibri"/>
              </a:rPr>
              <a:t>ТЕМА 1: Видове пластмаси</a:t>
            </a:r>
            <a:endParaRPr sz="2300"/>
          </a:p>
          <a:p>
            <a:pPr indent="0" lvl="0" marL="0" marR="0" rtl="0" algn="l">
              <a:lnSpc>
                <a:spcPct val="100000"/>
              </a:lnSpc>
              <a:spcBef>
                <a:spcPts val="0"/>
              </a:spcBef>
              <a:spcAft>
                <a:spcPts val="0"/>
              </a:spcAft>
              <a:buClr>
                <a:srgbClr val="000000"/>
              </a:buClr>
              <a:buSzPts val="5900"/>
              <a:buFont typeface="Arial"/>
              <a:buNone/>
            </a:pPr>
            <a:r>
              <a:t/>
            </a:r>
            <a:endParaRPr b="1" i="0" sz="5900" u="none" cap="none" strike="noStrike">
              <a:solidFill>
                <a:srgbClr val="056839"/>
              </a:solidFill>
              <a:latin typeface="Calibri"/>
              <a:ea typeface="Calibri"/>
              <a:cs typeface="Calibri"/>
              <a:sym typeface="Calibri"/>
            </a:endParaRPr>
          </a:p>
        </p:txBody>
      </p:sp>
      <p:sp>
        <p:nvSpPr>
          <p:cNvPr id="301" name="Google Shape;301;p15"/>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6" name="Shape 306"/>
        <p:cNvGrpSpPr/>
        <p:nvPr/>
      </p:nvGrpSpPr>
      <p:grpSpPr>
        <a:xfrm>
          <a:off x="0" y="0"/>
          <a:ext cx="0" cy="0"/>
          <a:chOff x="0" y="0"/>
          <a:chExt cx="0" cy="0"/>
        </a:xfrm>
      </p:grpSpPr>
      <p:sp>
        <p:nvSpPr>
          <p:cNvPr id="307" name="Google Shape;307;p6"/>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308" name="Google Shape;308;p6"/>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309" name="Google Shape;309;p6"/>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sp>
        <p:nvSpPr>
          <p:cNvPr id="310" name="Google Shape;310;p6"/>
          <p:cNvSpPr/>
          <p:nvPr/>
        </p:nvSpPr>
        <p:spPr>
          <a:xfrm flipH="1" rot="-5400000">
            <a:off x="15316488" y="5029499"/>
            <a:ext cx="10287000" cy="2280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11" name="Google Shape;311;p6"/>
          <p:cNvSpPr txBox="1"/>
          <p:nvPr/>
        </p:nvSpPr>
        <p:spPr>
          <a:xfrm>
            <a:off x="757237" y="369336"/>
            <a:ext cx="19189500" cy="16278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4800" u="none" cap="none" strike="noStrike">
                <a:solidFill>
                  <a:srgbClr val="056839"/>
                </a:solidFill>
                <a:latin typeface="Calibri"/>
                <a:ea typeface="Calibri"/>
                <a:cs typeface="Calibri"/>
                <a:sym typeface="Calibri"/>
              </a:rPr>
              <a:t>ТЕМА 2: Защо пластмасите са опасни  за природата?</a:t>
            </a:r>
            <a:endParaRPr b="1" i="0" sz="48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5900"/>
              <a:buFont typeface="Arial"/>
              <a:buNone/>
            </a:pPr>
            <a:r>
              <a:t/>
            </a:r>
            <a:endParaRPr b="1" i="0" sz="4800" u="none" cap="none" strike="noStrike">
              <a:solidFill>
                <a:srgbClr val="056839"/>
              </a:solidFill>
              <a:latin typeface="Calibri"/>
              <a:ea typeface="Calibri"/>
              <a:cs typeface="Calibri"/>
              <a:sym typeface="Calibri"/>
            </a:endParaRPr>
          </a:p>
        </p:txBody>
      </p:sp>
      <p:sp>
        <p:nvSpPr>
          <p:cNvPr id="312" name="Google Shape;312;p6"/>
          <p:cNvSpPr txBox="1"/>
          <p:nvPr/>
        </p:nvSpPr>
        <p:spPr>
          <a:xfrm>
            <a:off x="1824375" y="3779427"/>
            <a:ext cx="77100" cy="5964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Calibri"/>
              <a:ea typeface="Calibri"/>
              <a:cs typeface="Calibri"/>
              <a:sym typeface="Calibri"/>
            </a:endParaRPr>
          </a:p>
        </p:txBody>
      </p:sp>
      <p:sp>
        <p:nvSpPr>
          <p:cNvPr id="313" name="Google Shape;313;p6"/>
          <p:cNvSpPr txBox="1"/>
          <p:nvPr/>
        </p:nvSpPr>
        <p:spPr>
          <a:xfrm>
            <a:off x="757237" y="2370261"/>
            <a:ext cx="10627500" cy="4206000"/>
          </a:xfrm>
          <a:prstGeom prst="rect">
            <a:avLst/>
          </a:prstGeom>
          <a:noFill/>
          <a:ln>
            <a:noFill/>
          </a:ln>
        </p:spPr>
        <p:txBody>
          <a:bodyPr anchorCtr="0" anchor="t" bIns="74275" lIns="148575" spcFirstLastPara="1" rIns="148575" wrap="square" tIns="74275">
            <a:spAutoFit/>
          </a:bodyPr>
          <a:lstStyle/>
          <a:p>
            <a:pPr indent="0" lvl="0" marL="0" marR="0" rtl="0" algn="just">
              <a:lnSpc>
                <a:spcPct val="150000"/>
              </a:lnSpc>
              <a:spcBef>
                <a:spcPts val="0"/>
              </a:spcBef>
              <a:spcAft>
                <a:spcPts val="0"/>
              </a:spcAft>
              <a:buNone/>
            </a:pPr>
            <a:r>
              <a:rPr b="0" i="0" lang="bg-BG" sz="3100" u="none" cap="none" strike="noStrike">
                <a:solidFill>
                  <a:schemeClr val="dk1"/>
                </a:solidFill>
                <a:latin typeface="Calibri"/>
                <a:ea typeface="Calibri"/>
                <a:cs typeface="Calibri"/>
                <a:sym typeface="Calibri"/>
              </a:rPr>
              <a:t>Пластмасите въпреки че се получават от </a:t>
            </a:r>
            <a:r>
              <a:rPr b="1" i="0" lang="bg-BG" sz="3100" u="none" cap="none" strike="noStrike">
                <a:solidFill>
                  <a:schemeClr val="dk1"/>
                </a:solidFill>
                <a:latin typeface="Calibri"/>
                <a:ea typeface="Calibri"/>
                <a:cs typeface="Calibri"/>
                <a:sym typeface="Calibri"/>
              </a:rPr>
              <a:t>природни продукти – нефт, газ, въглища </a:t>
            </a:r>
            <a:r>
              <a:rPr b="0" i="0" lang="bg-BG" sz="3100" u="none" cap="none" strike="noStrike">
                <a:solidFill>
                  <a:schemeClr val="dk1"/>
                </a:solidFill>
                <a:latin typeface="Calibri"/>
                <a:ea typeface="Calibri"/>
                <a:cs typeface="Calibri"/>
                <a:sym typeface="Calibri"/>
              </a:rPr>
              <a:t>те преминават през химични промени в резултат на различни химични реакции. За да бъде разградена материята се грижат микроорганизмите. Пластмасата, като продукт на химическата промишленост не може да бъде биоразградена. </a:t>
            </a:r>
            <a:endParaRPr b="0" i="0" sz="3100" u="none" cap="none" strike="noStrike">
              <a:solidFill>
                <a:schemeClr val="dk1"/>
              </a:solidFill>
              <a:latin typeface="Calibri"/>
              <a:ea typeface="Calibri"/>
              <a:cs typeface="Calibri"/>
              <a:sym typeface="Calibri"/>
            </a:endParaRPr>
          </a:p>
        </p:txBody>
      </p:sp>
      <p:pic>
        <p:nvPicPr>
          <p:cNvPr id="314" name="Google Shape;314;p6"/>
          <p:cNvPicPr preferRelativeResize="0"/>
          <p:nvPr/>
        </p:nvPicPr>
        <p:blipFill rotWithShape="1">
          <a:blip r:embed="rId5">
            <a:alphaModFix/>
          </a:blip>
          <a:srcRect b="0" l="0" r="0" t="0"/>
          <a:stretch/>
        </p:blipFill>
        <p:spPr>
          <a:xfrm>
            <a:off x="11909363" y="1971675"/>
            <a:ext cx="7733400" cy="4485300"/>
          </a:xfrm>
          <a:prstGeom prst="roundRect">
            <a:avLst>
              <a:gd fmla="val 16667" name="adj"/>
            </a:avLst>
          </a:prstGeom>
          <a:noFill/>
          <a:ln>
            <a:noFill/>
          </a:ln>
          <a:effectLst>
            <a:outerShdw blurRad="76200" rotWithShape="0" algn="tl" dir="7800000" dist="38100">
              <a:srgbClr val="000000">
                <a:alpha val="40000"/>
              </a:srgbClr>
            </a:outerShdw>
          </a:effectLst>
        </p:spPr>
      </p:pic>
      <p:sp>
        <p:nvSpPr>
          <p:cNvPr id="315" name="Google Shape;315;p6"/>
          <p:cNvSpPr txBox="1"/>
          <p:nvPr/>
        </p:nvSpPr>
        <p:spPr>
          <a:xfrm>
            <a:off x="11498747" y="7314300"/>
            <a:ext cx="9426900" cy="10083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2300"/>
              <a:buFont typeface="Arial"/>
              <a:buNone/>
            </a:pPr>
            <a:r>
              <a:rPr b="0" i="0" lang="bg-BG" sz="2300" u="none" cap="none" strike="noStrike">
                <a:solidFill>
                  <a:srgbClr val="000000"/>
                </a:solidFill>
                <a:latin typeface="Calibri"/>
                <a:ea typeface="Calibri"/>
                <a:cs typeface="Calibri"/>
                <a:sym typeface="Calibri"/>
              </a:rPr>
              <a:t>https://images.pexels.com/photos/2827735/pexels-photo-2827735.jpeg?auto=compress&amp;cs=tinysrgb&amp;w=1260&amp;h=750&amp;dpr=1</a:t>
            </a:r>
            <a:endParaRPr b="0" i="0" sz="2300" u="none" cap="none" strike="noStrike">
              <a:solidFill>
                <a:srgbClr val="000000"/>
              </a:solidFill>
              <a:latin typeface="Calibri"/>
              <a:ea typeface="Calibri"/>
              <a:cs typeface="Calibri"/>
              <a:sym typeface="Calibri"/>
            </a:endParaRPr>
          </a:p>
        </p:txBody>
      </p:sp>
      <p:sp>
        <p:nvSpPr>
          <p:cNvPr id="316" name="Google Shape;316;p6"/>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1" name="Shape 321"/>
        <p:cNvGrpSpPr/>
        <p:nvPr/>
      </p:nvGrpSpPr>
      <p:grpSpPr>
        <a:xfrm>
          <a:off x="0" y="0"/>
          <a:ext cx="0" cy="0"/>
          <a:chOff x="0" y="0"/>
          <a:chExt cx="0" cy="0"/>
        </a:xfrm>
      </p:grpSpPr>
      <p:sp>
        <p:nvSpPr>
          <p:cNvPr id="322" name="Google Shape;322;p16"/>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323" name="Google Shape;323;p16"/>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324" name="Google Shape;324;p16"/>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sp>
        <p:nvSpPr>
          <p:cNvPr id="325" name="Google Shape;325;p16"/>
          <p:cNvSpPr/>
          <p:nvPr/>
        </p:nvSpPr>
        <p:spPr>
          <a:xfrm flipH="1" rot="-5400000">
            <a:off x="15316488" y="5029499"/>
            <a:ext cx="10287000" cy="2280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26" name="Google Shape;326;p16"/>
          <p:cNvSpPr txBox="1"/>
          <p:nvPr/>
        </p:nvSpPr>
        <p:spPr>
          <a:xfrm>
            <a:off x="757237" y="369336"/>
            <a:ext cx="19189500" cy="16278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4800" u="none" cap="none" strike="noStrike">
                <a:solidFill>
                  <a:srgbClr val="056839"/>
                </a:solidFill>
                <a:latin typeface="Calibri"/>
                <a:ea typeface="Calibri"/>
                <a:cs typeface="Calibri"/>
                <a:sym typeface="Calibri"/>
              </a:rPr>
              <a:t>ТЕМА 2: Защо пластмасите са опасни  за природата?</a:t>
            </a:r>
            <a:endParaRPr b="1" i="0" sz="48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5900"/>
              <a:buFont typeface="Arial"/>
              <a:buNone/>
            </a:pPr>
            <a:r>
              <a:t/>
            </a:r>
            <a:endParaRPr b="1" i="0" sz="4800" u="none" cap="none" strike="noStrike">
              <a:solidFill>
                <a:srgbClr val="056839"/>
              </a:solidFill>
              <a:latin typeface="Calibri"/>
              <a:ea typeface="Calibri"/>
              <a:cs typeface="Calibri"/>
              <a:sym typeface="Calibri"/>
            </a:endParaRPr>
          </a:p>
        </p:txBody>
      </p:sp>
      <p:sp>
        <p:nvSpPr>
          <p:cNvPr id="327" name="Google Shape;327;p16"/>
          <p:cNvSpPr txBox="1"/>
          <p:nvPr/>
        </p:nvSpPr>
        <p:spPr>
          <a:xfrm>
            <a:off x="1824375" y="3779427"/>
            <a:ext cx="77100" cy="5964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Calibri"/>
              <a:ea typeface="Calibri"/>
              <a:cs typeface="Calibri"/>
              <a:sym typeface="Calibri"/>
            </a:endParaRPr>
          </a:p>
        </p:txBody>
      </p:sp>
      <p:sp>
        <p:nvSpPr>
          <p:cNvPr id="328" name="Google Shape;328;p16"/>
          <p:cNvSpPr txBox="1"/>
          <p:nvPr/>
        </p:nvSpPr>
        <p:spPr>
          <a:xfrm>
            <a:off x="279028" y="1893225"/>
            <a:ext cx="10594800" cy="6353100"/>
          </a:xfrm>
          <a:prstGeom prst="rect">
            <a:avLst/>
          </a:prstGeom>
          <a:noFill/>
          <a:ln>
            <a:noFill/>
          </a:ln>
        </p:spPr>
        <p:txBody>
          <a:bodyPr anchorCtr="0" anchor="t" bIns="74275" lIns="148575" spcFirstLastPara="1" rIns="148575" wrap="square" tIns="74275">
            <a:spAutoFit/>
          </a:bodyPr>
          <a:lstStyle/>
          <a:p>
            <a:pPr indent="0" lvl="0" marL="0" marR="0" rtl="0" algn="just">
              <a:lnSpc>
                <a:spcPct val="150000"/>
              </a:lnSpc>
              <a:spcBef>
                <a:spcPts val="0"/>
              </a:spcBef>
              <a:spcAft>
                <a:spcPts val="0"/>
              </a:spcAft>
              <a:buNone/>
            </a:pPr>
            <a:r>
              <a:rPr b="0" i="0" lang="bg-BG" sz="3100" u="none" cap="none" strike="noStrike">
                <a:solidFill>
                  <a:schemeClr val="dk1"/>
                </a:solidFill>
                <a:latin typeface="Calibri"/>
                <a:ea typeface="Calibri"/>
                <a:cs typeface="Calibri"/>
                <a:sym typeface="Calibri"/>
              </a:rPr>
              <a:t>Единственото „разграждане“ на пластмасата става във времето, в следствие на нейното свойство </a:t>
            </a:r>
            <a:r>
              <a:rPr b="1" i="0" lang="bg-BG" sz="3100" u="none" cap="none" strike="noStrike">
                <a:solidFill>
                  <a:schemeClr val="dk1"/>
                </a:solidFill>
                <a:latin typeface="Calibri"/>
                <a:ea typeface="Calibri"/>
                <a:cs typeface="Calibri"/>
                <a:sym typeface="Calibri"/>
              </a:rPr>
              <a:t>стареене.</a:t>
            </a:r>
            <a:r>
              <a:rPr b="0" i="0" lang="bg-BG" sz="3100" u="none" cap="none" strike="noStrike">
                <a:solidFill>
                  <a:schemeClr val="dk1"/>
                </a:solidFill>
                <a:latin typeface="Calibri"/>
                <a:ea typeface="Calibri"/>
                <a:cs typeface="Calibri"/>
                <a:sym typeface="Calibri"/>
              </a:rPr>
              <a:t> Стареенето на пластмасата става под действие на слънчевата светлина, при което тя </a:t>
            </a:r>
            <a:r>
              <a:rPr b="1" i="0" lang="bg-BG" sz="3100" u="none" cap="none" strike="noStrike">
                <a:solidFill>
                  <a:schemeClr val="dk1"/>
                </a:solidFill>
                <a:latin typeface="Calibri"/>
                <a:ea typeface="Calibri"/>
                <a:cs typeface="Calibri"/>
                <a:sym typeface="Calibri"/>
              </a:rPr>
              <a:t>губи своята еластичност, става чуплива </a:t>
            </a:r>
            <a:r>
              <a:rPr b="0" i="0" lang="bg-BG" sz="3100" u="none" cap="none" strike="noStrike">
                <a:solidFill>
                  <a:schemeClr val="dk1"/>
                </a:solidFill>
                <a:latin typeface="Calibri"/>
                <a:ea typeface="Calibri"/>
                <a:cs typeface="Calibri"/>
                <a:sym typeface="Calibri"/>
              </a:rPr>
              <a:t>и се раздробява на малки парчета. Поради това времето за разграждане на пластмасите е от </a:t>
            </a:r>
            <a:r>
              <a:rPr b="1" i="0" lang="bg-BG" sz="3100" u="none" cap="none" strike="noStrike">
                <a:solidFill>
                  <a:schemeClr val="dk1"/>
                </a:solidFill>
                <a:latin typeface="Calibri"/>
                <a:ea typeface="Calibri"/>
                <a:cs typeface="Calibri"/>
                <a:sym typeface="Calibri"/>
              </a:rPr>
              <a:t>400 – 1000 години</a:t>
            </a:r>
            <a:r>
              <a:rPr b="0" i="0" lang="bg-BG" sz="3100" u="none" cap="none" strike="noStrike">
                <a:solidFill>
                  <a:schemeClr val="dk1"/>
                </a:solidFill>
                <a:latin typeface="Calibri"/>
                <a:ea typeface="Calibri"/>
                <a:cs typeface="Calibri"/>
                <a:sym typeface="Calibri"/>
              </a:rPr>
              <a:t>. В последните години се търсят варианти за създаване на биоразградими пластмаси и микроорганизми, които да разлагат полимерите.</a:t>
            </a:r>
            <a:endParaRPr b="0" i="0" sz="3100" u="none" cap="none" strike="noStrike">
              <a:solidFill>
                <a:schemeClr val="dk1"/>
              </a:solidFill>
              <a:latin typeface="Calibri"/>
              <a:ea typeface="Calibri"/>
              <a:cs typeface="Calibri"/>
              <a:sym typeface="Calibri"/>
            </a:endParaRPr>
          </a:p>
        </p:txBody>
      </p:sp>
      <p:pic>
        <p:nvPicPr>
          <p:cNvPr id="329" name="Google Shape;329;p16"/>
          <p:cNvPicPr preferRelativeResize="0"/>
          <p:nvPr/>
        </p:nvPicPr>
        <p:blipFill rotWithShape="1">
          <a:blip r:embed="rId5">
            <a:alphaModFix/>
          </a:blip>
          <a:srcRect b="0" l="0" r="0" t="0"/>
          <a:stretch/>
        </p:blipFill>
        <p:spPr>
          <a:xfrm>
            <a:off x="11625721" y="2169768"/>
            <a:ext cx="7815000" cy="4555200"/>
          </a:xfrm>
          <a:prstGeom prst="roundRect">
            <a:avLst>
              <a:gd fmla="val 16667" name="adj"/>
            </a:avLst>
          </a:prstGeom>
          <a:noFill/>
          <a:ln>
            <a:noFill/>
          </a:ln>
          <a:effectLst>
            <a:outerShdw blurRad="76200" rotWithShape="0" algn="tl" dir="7800000" dist="38100">
              <a:srgbClr val="000000">
                <a:alpha val="40000"/>
              </a:srgbClr>
            </a:outerShdw>
          </a:effectLst>
        </p:spPr>
      </p:pic>
      <p:sp>
        <p:nvSpPr>
          <p:cNvPr id="330" name="Google Shape;330;p16"/>
          <p:cNvSpPr txBox="1"/>
          <p:nvPr/>
        </p:nvSpPr>
        <p:spPr>
          <a:xfrm>
            <a:off x="11451899" y="7014275"/>
            <a:ext cx="8591100" cy="10083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2300"/>
              <a:buFont typeface="Arial"/>
              <a:buNone/>
            </a:pPr>
            <a:r>
              <a:rPr b="0" i="0" lang="bg-BG" sz="2300" u="none" cap="none" strike="noStrike">
                <a:solidFill>
                  <a:srgbClr val="000000"/>
                </a:solidFill>
                <a:latin typeface="Calibri"/>
                <a:ea typeface="Calibri"/>
                <a:cs typeface="Calibri"/>
                <a:sym typeface="Calibri"/>
              </a:rPr>
              <a:t>https://images.pexels.com/photos/2827735/pexels-photo-2827735.jpeg?auto=compress&amp;cs=tinysrgb&amp;w=1260&amp;h=750&amp;dpr=1</a:t>
            </a:r>
            <a:endParaRPr b="0" i="0" sz="2300" u="none" cap="none" strike="noStrike">
              <a:solidFill>
                <a:srgbClr val="000000"/>
              </a:solidFill>
              <a:latin typeface="Calibri"/>
              <a:ea typeface="Calibri"/>
              <a:cs typeface="Calibri"/>
              <a:sym typeface="Calibri"/>
            </a:endParaRPr>
          </a:p>
        </p:txBody>
      </p:sp>
      <p:sp>
        <p:nvSpPr>
          <p:cNvPr id="331" name="Google Shape;331;p16"/>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6" name="Shape 336"/>
        <p:cNvGrpSpPr/>
        <p:nvPr/>
      </p:nvGrpSpPr>
      <p:grpSpPr>
        <a:xfrm>
          <a:off x="0" y="0"/>
          <a:ext cx="0" cy="0"/>
          <a:chOff x="0" y="0"/>
          <a:chExt cx="0" cy="0"/>
        </a:xfrm>
      </p:grpSpPr>
      <p:sp>
        <p:nvSpPr>
          <p:cNvPr id="337" name="Google Shape;337;p18"/>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338" name="Google Shape;338;p18"/>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339" name="Google Shape;339;p18"/>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sp>
        <p:nvSpPr>
          <p:cNvPr id="340" name="Google Shape;340;p18"/>
          <p:cNvSpPr/>
          <p:nvPr/>
        </p:nvSpPr>
        <p:spPr>
          <a:xfrm flipH="1" rot="-5400000">
            <a:off x="15316488" y="5029499"/>
            <a:ext cx="10287000" cy="2280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41" name="Google Shape;341;p18"/>
          <p:cNvSpPr txBox="1"/>
          <p:nvPr/>
        </p:nvSpPr>
        <p:spPr>
          <a:xfrm>
            <a:off x="948891" y="552920"/>
            <a:ext cx="19189500" cy="8889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4800" u="none" cap="none" strike="noStrike">
                <a:solidFill>
                  <a:srgbClr val="056839"/>
                </a:solidFill>
                <a:latin typeface="Calibri"/>
                <a:ea typeface="Calibri"/>
                <a:cs typeface="Calibri"/>
                <a:sym typeface="Calibri"/>
              </a:rPr>
              <a:t>ТЕМА 3: МИКРОПЛАСТМАСИ</a:t>
            </a:r>
            <a:endParaRPr b="1" i="0" sz="4800" u="none" cap="none" strike="noStrike">
              <a:solidFill>
                <a:srgbClr val="056839"/>
              </a:solidFill>
              <a:latin typeface="Calibri"/>
              <a:ea typeface="Calibri"/>
              <a:cs typeface="Calibri"/>
              <a:sym typeface="Calibri"/>
            </a:endParaRPr>
          </a:p>
        </p:txBody>
      </p:sp>
      <p:sp>
        <p:nvSpPr>
          <p:cNvPr id="342" name="Google Shape;342;p18"/>
          <p:cNvSpPr txBox="1"/>
          <p:nvPr/>
        </p:nvSpPr>
        <p:spPr>
          <a:xfrm>
            <a:off x="1824375" y="3779427"/>
            <a:ext cx="77100" cy="5964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Calibri"/>
              <a:ea typeface="Calibri"/>
              <a:cs typeface="Calibri"/>
              <a:sym typeface="Calibri"/>
            </a:endParaRPr>
          </a:p>
        </p:txBody>
      </p:sp>
      <p:sp>
        <p:nvSpPr>
          <p:cNvPr id="343" name="Google Shape;343;p18"/>
          <p:cNvSpPr txBox="1"/>
          <p:nvPr/>
        </p:nvSpPr>
        <p:spPr>
          <a:xfrm>
            <a:off x="948886" y="3161100"/>
            <a:ext cx="9820200" cy="3944400"/>
          </a:xfrm>
          <a:prstGeom prst="rect">
            <a:avLst/>
          </a:prstGeom>
          <a:noFill/>
          <a:ln>
            <a:noFill/>
          </a:ln>
        </p:spPr>
        <p:txBody>
          <a:bodyPr anchorCtr="0" anchor="t" bIns="74275" lIns="148575" spcFirstLastPara="1" rIns="148575" wrap="square" tIns="74275">
            <a:spAutoFit/>
          </a:bodyPr>
          <a:lstStyle/>
          <a:p>
            <a:pPr indent="0" lvl="0" marL="0" marR="0" rtl="0" algn="just">
              <a:lnSpc>
                <a:spcPct val="150000"/>
              </a:lnSpc>
              <a:spcBef>
                <a:spcPts val="0"/>
              </a:spcBef>
              <a:spcAft>
                <a:spcPts val="1300"/>
              </a:spcAft>
              <a:buNone/>
            </a:pPr>
            <a:r>
              <a:rPr b="0" i="0" lang="bg-BG" sz="2900" u="none" cap="none" strike="noStrike">
                <a:solidFill>
                  <a:schemeClr val="dk1"/>
                </a:solidFill>
                <a:latin typeface="Calibri"/>
                <a:ea typeface="Calibri"/>
                <a:cs typeface="Calibri"/>
                <a:sym typeface="Calibri"/>
              </a:rPr>
              <a:t>От началото на масовото производство на пластмаса преди 60 години човечеството е произвело над осем милиарда метрични тона пластмаса. Само 9% са рециклирани, а други 12% са изгорени. Останалото, почти 80% от пластмасата създадена до сега се натрупва в сметища или се озовава в природата, като накрая попада в реки, потоци и океани. </a:t>
            </a:r>
            <a:endParaRPr b="0" i="0" sz="2900" u="none" cap="none" strike="noStrike">
              <a:solidFill>
                <a:schemeClr val="dk1"/>
              </a:solidFill>
              <a:latin typeface="Calibri"/>
              <a:ea typeface="Calibri"/>
              <a:cs typeface="Calibri"/>
              <a:sym typeface="Calibri"/>
            </a:endParaRPr>
          </a:p>
        </p:txBody>
      </p:sp>
      <p:sp>
        <p:nvSpPr>
          <p:cNvPr id="344" name="Google Shape;344;p18"/>
          <p:cNvSpPr txBox="1"/>
          <p:nvPr/>
        </p:nvSpPr>
        <p:spPr>
          <a:xfrm>
            <a:off x="11265244" y="9045225"/>
            <a:ext cx="8873100" cy="10083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2300"/>
              <a:buFont typeface="Arial"/>
              <a:buNone/>
            </a:pPr>
            <a:r>
              <a:rPr b="0" i="0" lang="bg-BG" sz="2300" u="none" cap="none" strike="noStrike">
                <a:solidFill>
                  <a:srgbClr val="000000"/>
                </a:solidFill>
                <a:latin typeface="Calibri"/>
                <a:ea typeface="Calibri"/>
                <a:cs typeface="Calibri"/>
                <a:sym typeface="Calibri"/>
              </a:rPr>
              <a:t>https://images.pexels.com/photos/2583836/pexels-photo-2583836.jpeg?auto=compress&amp;cs=tinysrgb&amp;w=1260&amp;h=750&amp;dpr=1</a:t>
            </a:r>
            <a:endParaRPr b="0" i="0" sz="2300" u="none" cap="none" strike="noStrike">
              <a:solidFill>
                <a:srgbClr val="000000"/>
              </a:solidFill>
              <a:latin typeface="Calibri"/>
              <a:ea typeface="Calibri"/>
              <a:cs typeface="Calibri"/>
              <a:sym typeface="Calibri"/>
            </a:endParaRPr>
          </a:p>
        </p:txBody>
      </p:sp>
      <p:pic>
        <p:nvPicPr>
          <p:cNvPr id="345" name="Google Shape;345;p18"/>
          <p:cNvPicPr preferRelativeResize="0"/>
          <p:nvPr/>
        </p:nvPicPr>
        <p:blipFill rotWithShape="1">
          <a:blip r:embed="rId5">
            <a:alphaModFix/>
          </a:blip>
          <a:srcRect b="0" l="0" r="0" t="0"/>
          <a:stretch/>
        </p:blipFill>
        <p:spPr>
          <a:xfrm>
            <a:off x="11859539" y="288113"/>
            <a:ext cx="5838090" cy="8757113"/>
          </a:xfrm>
          <a:prstGeom prst="rect">
            <a:avLst/>
          </a:prstGeom>
          <a:noFill/>
          <a:ln>
            <a:noFill/>
          </a:ln>
        </p:spPr>
      </p:pic>
      <p:sp>
        <p:nvSpPr>
          <p:cNvPr id="346" name="Google Shape;346;p18"/>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1" name="Shape 351"/>
        <p:cNvGrpSpPr/>
        <p:nvPr/>
      </p:nvGrpSpPr>
      <p:grpSpPr>
        <a:xfrm>
          <a:off x="0" y="0"/>
          <a:ext cx="0" cy="0"/>
          <a:chOff x="0" y="0"/>
          <a:chExt cx="0" cy="0"/>
        </a:xfrm>
      </p:grpSpPr>
      <p:sp>
        <p:nvSpPr>
          <p:cNvPr id="352" name="Google Shape;352;p17"/>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353" name="Google Shape;353;p17"/>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354" name="Google Shape;354;p17"/>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sp>
        <p:nvSpPr>
          <p:cNvPr id="355" name="Google Shape;355;p17"/>
          <p:cNvSpPr/>
          <p:nvPr/>
        </p:nvSpPr>
        <p:spPr>
          <a:xfrm flipH="1" rot="-5400000">
            <a:off x="15316488" y="5029499"/>
            <a:ext cx="10287000" cy="2280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56" name="Google Shape;356;p17"/>
          <p:cNvSpPr txBox="1"/>
          <p:nvPr/>
        </p:nvSpPr>
        <p:spPr>
          <a:xfrm>
            <a:off x="1824375" y="3779427"/>
            <a:ext cx="77100" cy="5964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Calibri"/>
              <a:ea typeface="Calibri"/>
              <a:cs typeface="Calibri"/>
              <a:sym typeface="Calibri"/>
            </a:endParaRPr>
          </a:p>
        </p:txBody>
      </p:sp>
      <p:sp>
        <p:nvSpPr>
          <p:cNvPr id="357" name="Google Shape;357;p17"/>
          <p:cNvSpPr txBox="1"/>
          <p:nvPr/>
        </p:nvSpPr>
        <p:spPr>
          <a:xfrm>
            <a:off x="796201" y="2436779"/>
            <a:ext cx="8635200" cy="5952900"/>
          </a:xfrm>
          <a:prstGeom prst="rect">
            <a:avLst/>
          </a:prstGeom>
          <a:noFill/>
          <a:ln>
            <a:noFill/>
          </a:ln>
        </p:spPr>
        <p:txBody>
          <a:bodyPr anchorCtr="0" anchor="t" bIns="74275" lIns="148575" spcFirstLastPara="1" rIns="148575" wrap="square" tIns="74275">
            <a:spAutoFit/>
          </a:bodyPr>
          <a:lstStyle/>
          <a:p>
            <a:pPr indent="0" lvl="0" marL="0" marR="0" rtl="0" algn="just">
              <a:lnSpc>
                <a:spcPct val="150000"/>
              </a:lnSpc>
              <a:spcBef>
                <a:spcPts val="0"/>
              </a:spcBef>
              <a:spcAft>
                <a:spcPts val="1300"/>
              </a:spcAft>
              <a:buNone/>
            </a:pPr>
            <a:r>
              <a:rPr b="0" i="0" lang="bg-BG" sz="2900" u="none" cap="none" strike="noStrike">
                <a:solidFill>
                  <a:schemeClr val="dk1"/>
                </a:solidFill>
                <a:latin typeface="Calibri"/>
                <a:ea typeface="Calibri"/>
                <a:cs typeface="Calibri"/>
                <a:sym typeface="Calibri"/>
              </a:rPr>
              <a:t>Пластмасата не се разгражда биологично, а се </a:t>
            </a:r>
            <a:r>
              <a:rPr b="1" i="0" lang="bg-BG" sz="2900" u="none" cap="none" strike="noStrike">
                <a:solidFill>
                  <a:schemeClr val="dk1"/>
                </a:solidFill>
                <a:latin typeface="Calibri"/>
                <a:ea typeface="Calibri"/>
                <a:cs typeface="Calibri"/>
                <a:sym typeface="Calibri"/>
              </a:rPr>
              <a:t>разпада на все по-малки парчета</a:t>
            </a:r>
            <a:r>
              <a:rPr b="0" i="0" lang="bg-BG" sz="2900" u="none" cap="none" strike="noStrike">
                <a:solidFill>
                  <a:schemeClr val="dk1"/>
                </a:solidFill>
                <a:latin typeface="Calibri"/>
                <a:ea typeface="Calibri"/>
                <a:cs typeface="Calibri"/>
                <a:sym typeface="Calibri"/>
              </a:rPr>
              <a:t>, което води до получаването на </a:t>
            </a:r>
            <a:r>
              <a:rPr b="1" i="0" lang="bg-BG" sz="2900" u="none" cap="none" strike="noStrike">
                <a:solidFill>
                  <a:schemeClr val="dk1"/>
                </a:solidFill>
                <a:latin typeface="Calibri"/>
                <a:ea typeface="Calibri"/>
                <a:cs typeface="Calibri"/>
                <a:sym typeface="Calibri"/>
              </a:rPr>
              <a:t>микропластмаса</a:t>
            </a:r>
            <a:r>
              <a:rPr b="0" i="0" lang="bg-BG" sz="2900" u="none" cap="none" strike="noStrike">
                <a:solidFill>
                  <a:schemeClr val="dk1"/>
                </a:solidFill>
                <a:latin typeface="Calibri"/>
                <a:ea typeface="Calibri"/>
                <a:cs typeface="Calibri"/>
                <a:sym typeface="Calibri"/>
              </a:rPr>
              <a:t> с размери по-малки от 5 мм. Голяма част от стотиците милиони тонове пластмасови отпадъци в нашите океани са съставени от микропластмаси. Тези малки пластмасови парчета, между </a:t>
            </a:r>
            <a:r>
              <a:rPr b="1" i="0" lang="bg-BG" sz="2900" u="none" cap="none" strike="noStrike">
                <a:solidFill>
                  <a:schemeClr val="dk1"/>
                </a:solidFill>
                <a:latin typeface="Calibri"/>
                <a:ea typeface="Calibri"/>
                <a:cs typeface="Calibri"/>
                <a:sym typeface="Calibri"/>
              </a:rPr>
              <a:t>размера на вирус и мравка</a:t>
            </a:r>
            <a:r>
              <a:rPr b="0" i="0" lang="bg-BG" sz="2900" u="none" cap="none" strike="noStrike">
                <a:solidFill>
                  <a:schemeClr val="dk1"/>
                </a:solidFill>
                <a:latin typeface="Calibri"/>
                <a:ea typeface="Calibri"/>
                <a:cs typeface="Calibri"/>
                <a:sym typeface="Calibri"/>
              </a:rPr>
              <a:t>, сега могат да бъдат намерени по целия свят. </a:t>
            </a:r>
            <a:endParaRPr b="0" i="0" sz="2900" u="none" cap="none" strike="noStrike">
              <a:solidFill>
                <a:schemeClr val="dk1"/>
              </a:solidFill>
              <a:latin typeface="Calibri"/>
              <a:ea typeface="Calibri"/>
              <a:cs typeface="Calibri"/>
              <a:sym typeface="Calibri"/>
            </a:endParaRPr>
          </a:p>
        </p:txBody>
      </p:sp>
      <p:pic>
        <p:nvPicPr>
          <p:cNvPr id="358" name="Google Shape;358;p17"/>
          <p:cNvPicPr preferRelativeResize="0"/>
          <p:nvPr/>
        </p:nvPicPr>
        <p:blipFill rotWithShape="1">
          <a:blip r:embed="rId5">
            <a:alphaModFix/>
          </a:blip>
          <a:srcRect b="0" l="0" r="0" t="0"/>
          <a:stretch/>
        </p:blipFill>
        <p:spPr>
          <a:xfrm>
            <a:off x="9914442" y="2403319"/>
            <a:ext cx="9826800" cy="5813100"/>
          </a:xfrm>
          <a:prstGeom prst="roundRect">
            <a:avLst>
              <a:gd fmla="val 16667" name="adj"/>
            </a:avLst>
          </a:prstGeom>
          <a:noFill/>
          <a:ln>
            <a:noFill/>
          </a:ln>
          <a:effectLst>
            <a:outerShdw blurRad="76200" rotWithShape="0" algn="tl" dir="7800000" dist="38100">
              <a:srgbClr val="000000">
                <a:alpha val="40000"/>
              </a:srgbClr>
            </a:outerShdw>
          </a:effectLst>
        </p:spPr>
      </p:pic>
      <p:sp>
        <p:nvSpPr>
          <p:cNvPr id="359" name="Google Shape;359;p17"/>
          <p:cNvSpPr txBox="1"/>
          <p:nvPr/>
        </p:nvSpPr>
        <p:spPr>
          <a:xfrm>
            <a:off x="9499359" y="8536800"/>
            <a:ext cx="9981600" cy="10083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2300"/>
              <a:buFont typeface="Arial"/>
              <a:buNone/>
            </a:pPr>
            <a:r>
              <a:rPr b="0" i="0" lang="bg-BG" sz="2300" u="none" cap="none" strike="noStrike">
                <a:solidFill>
                  <a:srgbClr val="000000"/>
                </a:solidFill>
                <a:latin typeface="Calibri"/>
                <a:ea typeface="Calibri"/>
                <a:cs typeface="Calibri"/>
                <a:sym typeface="Calibri"/>
              </a:rPr>
              <a:t>https://images.pexels.com/photos/12026134/pexels-photo-12026134.jpeg?auto=compress&amp;cs=tinysrgb&amp;w=1260&amp;h=750&amp;dpr=1</a:t>
            </a:r>
            <a:endParaRPr b="0" i="0" sz="2300" u="none" cap="none" strike="noStrike">
              <a:solidFill>
                <a:srgbClr val="000000"/>
              </a:solidFill>
              <a:latin typeface="Calibri"/>
              <a:ea typeface="Calibri"/>
              <a:cs typeface="Calibri"/>
              <a:sym typeface="Calibri"/>
            </a:endParaRPr>
          </a:p>
        </p:txBody>
      </p:sp>
      <p:sp>
        <p:nvSpPr>
          <p:cNvPr id="360" name="Google Shape;360;p17"/>
          <p:cNvSpPr txBox="1"/>
          <p:nvPr/>
        </p:nvSpPr>
        <p:spPr>
          <a:xfrm>
            <a:off x="948891" y="552920"/>
            <a:ext cx="19189500" cy="1058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5900" u="none" cap="none" strike="noStrike">
                <a:solidFill>
                  <a:srgbClr val="056839"/>
                </a:solidFill>
                <a:latin typeface="Calibri"/>
                <a:ea typeface="Calibri"/>
                <a:cs typeface="Calibri"/>
                <a:sym typeface="Calibri"/>
              </a:rPr>
              <a:t>ТЕМА 3: МИКРОПЛАСТМАСИ</a:t>
            </a:r>
            <a:endParaRPr b="1" i="0" sz="5900" u="none" cap="none" strike="noStrike">
              <a:solidFill>
                <a:srgbClr val="056839"/>
              </a:solidFill>
              <a:latin typeface="Calibri"/>
              <a:ea typeface="Calibri"/>
              <a:cs typeface="Calibri"/>
              <a:sym typeface="Calibri"/>
            </a:endParaRPr>
          </a:p>
        </p:txBody>
      </p:sp>
      <p:sp>
        <p:nvSpPr>
          <p:cNvPr id="361" name="Google Shape;361;p17"/>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6" name="Shape 366"/>
        <p:cNvGrpSpPr/>
        <p:nvPr/>
      </p:nvGrpSpPr>
      <p:grpSpPr>
        <a:xfrm>
          <a:off x="0" y="0"/>
          <a:ext cx="0" cy="0"/>
          <a:chOff x="0" y="0"/>
          <a:chExt cx="0" cy="0"/>
        </a:xfrm>
      </p:grpSpPr>
      <p:sp>
        <p:nvSpPr>
          <p:cNvPr id="367" name="Google Shape;367;g1718925cb99_0_102"/>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368" name="Google Shape;368;g1718925cb99_0_102"/>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369" name="Google Shape;369;g1718925cb99_0_102"/>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sp>
        <p:nvSpPr>
          <p:cNvPr id="370" name="Google Shape;370;g1718925cb99_0_102"/>
          <p:cNvSpPr/>
          <p:nvPr/>
        </p:nvSpPr>
        <p:spPr>
          <a:xfrm flipH="1" rot="-5400000">
            <a:off x="15316338" y="5029649"/>
            <a:ext cx="10287000" cy="2277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71" name="Google Shape;371;g1718925cb99_0_102"/>
          <p:cNvSpPr txBox="1"/>
          <p:nvPr/>
        </p:nvSpPr>
        <p:spPr>
          <a:xfrm>
            <a:off x="1824375" y="3779427"/>
            <a:ext cx="77100" cy="5964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Calibri"/>
              <a:ea typeface="Calibri"/>
              <a:cs typeface="Calibri"/>
              <a:sym typeface="Calibri"/>
            </a:endParaRPr>
          </a:p>
        </p:txBody>
      </p:sp>
      <p:sp>
        <p:nvSpPr>
          <p:cNvPr id="372" name="Google Shape;372;g1718925cb99_0_102"/>
          <p:cNvSpPr txBox="1"/>
          <p:nvPr/>
        </p:nvSpPr>
        <p:spPr>
          <a:xfrm>
            <a:off x="2108997" y="1784515"/>
            <a:ext cx="8575500" cy="7292100"/>
          </a:xfrm>
          <a:prstGeom prst="rect">
            <a:avLst/>
          </a:prstGeom>
          <a:noFill/>
          <a:ln>
            <a:noFill/>
          </a:ln>
        </p:spPr>
        <p:txBody>
          <a:bodyPr anchorCtr="0" anchor="t" bIns="74275" lIns="148575" spcFirstLastPara="1" rIns="148575" wrap="square" tIns="74275">
            <a:spAutoFit/>
          </a:bodyPr>
          <a:lstStyle/>
          <a:p>
            <a:pPr indent="0" lvl="0" marL="0" marR="0" rtl="0" algn="just">
              <a:lnSpc>
                <a:spcPct val="150000"/>
              </a:lnSpc>
              <a:spcBef>
                <a:spcPts val="0"/>
              </a:spcBef>
              <a:spcAft>
                <a:spcPts val="1300"/>
              </a:spcAft>
              <a:buNone/>
            </a:pPr>
            <a:r>
              <a:rPr b="0" i="0" lang="bg-BG" sz="2900" u="none" cap="none" strike="noStrike">
                <a:solidFill>
                  <a:schemeClr val="dk1"/>
                </a:solidFill>
                <a:latin typeface="Calibri"/>
                <a:ea typeface="Calibri"/>
                <a:cs typeface="Calibri"/>
                <a:sym typeface="Calibri"/>
              </a:rPr>
              <a:t>Природата във или около реките е изложена на заплахи от замърсяване с микропластмаса. Тя може да бъде погълната от организми, толкова малки като </a:t>
            </a:r>
            <a:r>
              <a:rPr b="1" i="0" lang="bg-BG" sz="2900" u="none" cap="none" strike="noStrike">
                <a:solidFill>
                  <a:schemeClr val="dk1"/>
                </a:solidFill>
                <a:latin typeface="Calibri"/>
                <a:ea typeface="Calibri"/>
                <a:cs typeface="Calibri"/>
                <a:sym typeface="Calibri"/>
              </a:rPr>
              <a:t>зоопланктона</a:t>
            </a:r>
            <a:r>
              <a:rPr b="0" i="0" lang="bg-BG" sz="2900" u="none" cap="none" strike="noStrike">
                <a:solidFill>
                  <a:schemeClr val="dk1"/>
                </a:solidFill>
                <a:latin typeface="Calibri"/>
                <a:ea typeface="Calibri"/>
                <a:cs typeface="Calibri"/>
                <a:sym typeface="Calibri"/>
              </a:rPr>
              <a:t>. Ако се погълне, микропластмасата тя може да блокира стомашно-чревния тракт на организмите или да ги подмами да мислят, че са вече сити, което води до смърт от глад. Тъй като все повече микропластмаса се консумира от съществата, които обитават нашите води, то пластмасовите частици навлизат в нашата хранителна верига. </a:t>
            </a:r>
            <a:endParaRPr b="0" i="0" sz="2900" u="none" cap="none" strike="noStrike">
              <a:solidFill>
                <a:schemeClr val="dk1"/>
              </a:solidFill>
              <a:latin typeface="Calibri"/>
              <a:ea typeface="Calibri"/>
              <a:cs typeface="Calibri"/>
              <a:sym typeface="Calibri"/>
            </a:endParaRPr>
          </a:p>
        </p:txBody>
      </p:sp>
      <p:pic>
        <p:nvPicPr>
          <p:cNvPr id="373" name="Google Shape;373;g1718925cb99_0_102"/>
          <p:cNvPicPr preferRelativeResize="0"/>
          <p:nvPr/>
        </p:nvPicPr>
        <p:blipFill rotWithShape="1">
          <a:blip r:embed="rId5">
            <a:alphaModFix/>
          </a:blip>
          <a:srcRect b="0" l="0" r="0" t="0"/>
          <a:stretch/>
        </p:blipFill>
        <p:spPr>
          <a:xfrm>
            <a:off x="10924791" y="1979906"/>
            <a:ext cx="8160731" cy="5430825"/>
          </a:xfrm>
          <a:prstGeom prst="rect">
            <a:avLst/>
          </a:prstGeom>
          <a:noFill/>
          <a:ln>
            <a:noFill/>
          </a:ln>
        </p:spPr>
      </p:pic>
      <p:sp>
        <p:nvSpPr>
          <p:cNvPr id="374" name="Google Shape;374;g1718925cb99_0_102"/>
          <p:cNvSpPr txBox="1"/>
          <p:nvPr/>
        </p:nvSpPr>
        <p:spPr>
          <a:xfrm>
            <a:off x="11042452" y="7565250"/>
            <a:ext cx="8873100" cy="10083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2300"/>
              <a:buFont typeface="Arial"/>
              <a:buNone/>
            </a:pPr>
            <a:r>
              <a:rPr b="0" i="0" lang="bg-BG" sz="2300" u="none" cap="none" strike="noStrike">
                <a:solidFill>
                  <a:srgbClr val="000000"/>
                </a:solidFill>
                <a:latin typeface="Calibri"/>
                <a:ea typeface="Calibri"/>
                <a:cs typeface="Calibri"/>
                <a:sym typeface="Calibri"/>
              </a:rPr>
              <a:t>https://images.pexels.com/photos/12026133/pexels-photo-12026133.jpeg?auto=compress&amp;cs=tinysrgb&amp;w=1260&amp;h=750&amp;dpr=1</a:t>
            </a:r>
            <a:endParaRPr b="0" i="0" sz="2300" u="none" cap="none" strike="noStrike">
              <a:solidFill>
                <a:srgbClr val="000000"/>
              </a:solidFill>
              <a:latin typeface="Calibri"/>
              <a:ea typeface="Calibri"/>
              <a:cs typeface="Calibri"/>
              <a:sym typeface="Calibri"/>
            </a:endParaRPr>
          </a:p>
        </p:txBody>
      </p:sp>
      <p:pic>
        <p:nvPicPr>
          <p:cNvPr id="375" name="Google Shape;375;g1718925cb99_0_102"/>
          <p:cNvPicPr preferRelativeResize="0"/>
          <p:nvPr/>
        </p:nvPicPr>
        <p:blipFill rotWithShape="1">
          <a:blip r:embed="rId6">
            <a:alphaModFix/>
          </a:blip>
          <a:srcRect b="0" l="0" r="0" t="0"/>
          <a:stretch/>
        </p:blipFill>
        <p:spPr>
          <a:xfrm>
            <a:off x="349481" y="3305777"/>
            <a:ext cx="1379400" cy="2779050"/>
          </a:xfrm>
          <a:prstGeom prst="rect">
            <a:avLst/>
          </a:prstGeom>
          <a:noFill/>
          <a:ln>
            <a:noFill/>
          </a:ln>
        </p:spPr>
      </p:pic>
      <p:sp>
        <p:nvSpPr>
          <p:cNvPr id="376" name="Google Shape;376;g1718925cb99_0_102"/>
          <p:cNvSpPr txBox="1"/>
          <p:nvPr/>
        </p:nvSpPr>
        <p:spPr>
          <a:xfrm>
            <a:off x="948891" y="552920"/>
            <a:ext cx="19189500" cy="1058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5900" u="none" cap="none" strike="noStrike">
                <a:solidFill>
                  <a:srgbClr val="056839"/>
                </a:solidFill>
                <a:latin typeface="Calibri"/>
                <a:ea typeface="Calibri"/>
                <a:cs typeface="Calibri"/>
                <a:sym typeface="Calibri"/>
              </a:rPr>
              <a:t>ТЕМА 3: МИКРОПЛАСТМАСИ</a:t>
            </a:r>
            <a:endParaRPr b="1" i="0" sz="5900" u="none" cap="none" strike="noStrike">
              <a:solidFill>
                <a:srgbClr val="056839"/>
              </a:solidFill>
              <a:latin typeface="Calibri"/>
              <a:ea typeface="Calibri"/>
              <a:cs typeface="Calibri"/>
              <a:sym typeface="Calibri"/>
            </a:endParaRPr>
          </a:p>
        </p:txBody>
      </p:sp>
      <p:sp>
        <p:nvSpPr>
          <p:cNvPr id="377" name="Google Shape;377;g1718925cb99_0_102"/>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3" name="Shape 103"/>
        <p:cNvGrpSpPr/>
        <p:nvPr/>
      </p:nvGrpSpPr>
      <p:grpSpPr>
        <a:xfrm>
          <a:off x="0" y="0"/>
          <a:ext cx="0" cy="0"/>
          <a:chOff x="0" y="0"/>
          <a:chExt cx="0" cy="0"/>
        </a:xfrm>
      </p:grpSpPr>
      <p:sp>
        <p:nvSpPr>
          <p:cNvPr id="104" name="Google Shape;104;p2"/>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Graphical user interface, text&#10;&#10;Description automatically generated" id="105" name="Google Shape;105;p2"/>
          <p:cNvPicPr preferRelativeResize="0"/>
          <p:nvPr/>
        </p:nvPicPr>
        <p:blipFill rotWithShape="1">
          <a:blip r:embed="rId3">
            <a:alphaModFix/>
          </a:blip>
          <a:srcRect b="0" l="0" r="0" t="0"/>
          <a:stretch/>
        </p:blipFill>
        <p:spPr>
          <a:xfrm>
            <a:off x="159219" y="9117953"/>
            <a:ext cx="5165965" cy="1083795"/>
          </a:xfrm>
          <a:prstGeom prst="rect">
            <a:avLst/>
          </a:prstGeom>
          <a:noFill/>
          <a:ln>
            <a:noFill/>
          </a:ln>
        </p:spPr>
      </p:pic>
      <p:pic>
        <p:nvPicPr>
          <p:cNvPr descr="Logo&#10;&#10;Description automatically generated" id="106" name="Google Shape;106;p2"/>
          <p:cNvPicPr preferRelativeResize="0"/>
          <p:nvPr/>
        </p:nvPicPr>
        <p:blipFill rotWithShape="1">
          <a:blip r:embed="rId4">
            <a:alphaModFix/>
          </a:blip>
          <a:srcRect b="0" l="0" r="0" t="0"/>
          <a:stretch/>
        </p:blipFill>
        <p:spPr>
          <a:xfrm>
            <a:off x="15232290" y="8150586"/>
            <a:ext cx="3931187" cy="1934692"/>
          </a:xfrm>
          <a:prstGeom prst="rect">
            <a:avLst/>
          </a:prstGeom>
          <a:noFill/>
          <a:ln>
            <a:noFill/>
          </a:ln>
        </p:spPr>
      </p:pic>
      <p:sp>
        <p:nvSpPr>
          <p:cNvPr id="107" name="Google Shape;107;p2"/>
          <p:cNvSpPr/>
          <p:nvPr/>
        </p:nvSpPr>
        <p:spPr>
          <a:xfrm>
            <a:off x="0" y="485267"/>
            <a:ext cx="5970900" cy="1788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08" name="Google Shape;108;p2"/>
          <p:cNvSpPr/>
          <p:nvPr/>
        </p:nvSpPr>
        <p:spPr>
          <a:xfrm>
            <a:off x="6926955" y="485267"/>
            <a:ext cx="6720000" cy="1788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09" name="Google Shape;109;p2"/>
          <p:cNvSpPr/>
          <p:nvPr/>
        </p:nvSpPr>
        <p:spPr>
          <a:xfrm>
            <a:off x="14603073" y="485267"/>
            <a:ext cx="5970900" cy="1788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10" name="Google Shape;110;p2"/>
          <p:cNvSpPr/>
          <p:nvPr/>
        </p:nvSpPr>
        <p:spPr>
          <a:xfrm>
            <a:off x="0" y="8986878"/>
            <a:ext cx="14763600" cy="957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11" name="Google Shape;111;p2"/>
          <p:cNvSpPr txBox="1"/>
          <p:nvPr/>
        </p:nvSpPr>
        <p:spPr>
          <a:xfrm>
            <a:off x="1104081" y="949332"/>
            <a:ext cx="15233100" cy="1058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5900" u="none" cap="none" strike="noStrike">
                <a:solidFill>
                  <a:srgbClr val="056839"/>
                </a:solidFill>
                <a:latin typeface="Calibri"/>
                <a:ea typeface="Calibri"/>
                <a:cs typeface="Calibri"/>
                <a:sym typeface="Calibri"/>
              </a:rPr>
              <a:t>Конкретни учебни цели</a:t>
            </a:r>
            <a:endParaRPr b="0" i="0" sz="2900" u="none" cap="none" strike="noStrike">
              <a:solidFill>
                <a:schemeClr val="dk1"/>
              </a:solidFill>
              <a:latin typeface="Calibri"/>
              <a:ea typeface="Calibri"/>
              <a:cs typeface="Calibri"/>
              <a:sym typeface="Calibri"/>
            </a:endParaRPr>
          </a:p>
        </p:txBody>
      </p:sp>
      <p:sp>
        <p:nvSpPr>
          <p:cNvPr id="112" name="Google Shape;112;p2"/>
          <p:cNvSpPr txBox="1"/>
          <p:nvPr/>
        </p:nvSpPr>
        <p:spPr>
          <a:xfrm>
            <a:off x="851470" y="3295004"/>
            <a:ext cx="16933500" cy="3705600"/>
          </a:xfrm>
          <a:prstGeom prst="rect">
            <a:avLst/>
          </a:prstGeom>
          <a:noFill/>
          <a:ln>
            <a:noFill/>
          </a:ln>
        </p:spPr>
        <p:txBody>
          <a:bodyPr anchorCtr="0" anchor="t" bIns="74275" lIns="148575" spcFirstLastPara="1" rIns="148575" wrap="square" tIns="74275">
            <a:spAutoFit/>
          </a:bodyPr>
          <a:lstStyle/>
          <a:p>
            <a:pPr indent="-590550" lvl="0" marL="749300" marR="0" rtl="0" algn="l">
              <a:lnSpc>
                <a:spcPct val="150000"/>
              </a:lnSpc>
              <a:spcBef>
                <a:spcPts val="0"/>
              </a:spcBef>
              <a:spcAft>
                <a:spcPts val="0"/>
              </a:spcAft>
              <a:buClr>
                <a:srgbClr val="056839"/>
              </a:buClr>
              <a:buSzPts val="3300"/>
              <a:buFont typeface="Calibri"/>
              <a:buChar char="●"/>
            </a:pPr>
            <a:r>
              <a:rPr b="0" i="0" lang="bg-BG" sz="3300" u="none" cap="none" strike="noStrike">
                <a:solidFill>
                  <a:srgbClr val="056839"/>
                </a:solidFill>
                <a:latin typeface="Calibri"/>
                <a:ea typeface="Calibri"/>
                <a:cs typeface="Calibri"/>
                <a:sym typeface="Calibri"/>
              </a:rPr>
              <a:t>Да разберат какво представляват </a:t>
            </a:r>
            <a:r>
              <a:rPr b="1" i="0" lang="bg-BG" sz="3300" u="none" cap="none" strike="noStrike">
                <a:solidFill>
                  <a:srgbClr val="056839"/>
                </a:solidFill>
                <a:latin typeface="Calibri"/>
                <a:ea typeface="Calibri"/>
                <a:cs typeface="Calibri"/>
                <a:sym typeface="Calibri"/>
              </a:rPr>
              <a:t>пластмасите</a:t>
            </a:r>
            <a:endParaRPr b="1" i="0" sz="3300" u="none" cap="none" strike="noStrike">
              <a:solidFill>
                <a:srgbClr val="056839"/>
              </a:solidFill>
              <a:latin typeface="Calibri"/>
              <a:ea typeface="Calibri"/>
              <a:cs typeface="Calibri"/>
              <a:sym typeface="Calibri"/>
            </a:endParaRPr>
          </a:p>
          <a:p>
            <a:pPr indent="-590550" lvl="0" marL="749300" marR="0" rtl="0" algn="l">
              <a:lnSpc>
                <a:spcPct val="150000"/>
              </a:lnSpc>
              <a:spcBef>
                <a:spcPts val="0"/>
              </a:spcBef>
              <a:spcAft>
                <a:spcPts val="0"/>
              </a:spcAft>
              <a:buClr>
                <a:srgbClr val="056839"/>
              </a:buClr>
              <a:buSzPts val="3300"/>
              <a:buFont typeface="Calibri"/>
              <a:buChar char="●"/>
            </a:pPr>
            <a:r>
              <a:rPr b="0" i="0" lang="bg-BG" sz="3300" u="none" cap="none" strike="noStrike">
                <a:solidFill>
                  <a:srgbClr val="056839"/>
                </a:solidFill>
                <a:latin typeface="Calibri"/>
                <a:ea typeface="Calibri"/>
                <a:cs typeface="Calibri"/>
                <a:sym typeface="Calibri"/>
              </a:rPr>
              <a:t>Да се запознаят с </a:t>
            </a:r>
            <a:r>
              <a:rPr b="1" i="0" lang="bg-BG" sz="3300" u="none" cap="none" strike="noStrike">
                <a:solidFill>
                  <a:srgbClr val="056839"/>
                </a:solidFill>
                <a:latin typeface="Calibri"/>
                <a:ea typeface="Calibri"/>
                <a:cs typeface="Calibri"/>
                <a:sym typeface="Calibri"/>
              </a:rPr>
              <a:t>видовете пластмаси</a:t>
            </a:r>
            <a:endParaRPr b="1" i="0" sz="3300" u="none" cap="none" strike="noStrike">
              <a:solidFill>
                <a:srgbClr val="056839"/>
              </a:solidFill>
              <a:latin typeface="Calibri"/>
              <a:ea typeface="Calibri"/>
              <a:cs typeface="Calibri"/>
              <a:sym typeface="Calibri"/>
            </a:endParaRPr>
          </a:p>
          <a:p>
            <a:pPr indent="-590550" lvl="0" marL="749300" marR="0" rtl="0" algn="l">
              <a:lnSpc>
                <a:spcPct val="150000"/>
              </a:lnSpc>
              <a:spcBef>
                <a:spcPts val="0"/>
              </a:spcBef>
              <a:spcAft>
                <a:spcPts val="0"/>
              </a:spcAft>
              <a:buClr>
                <a:srgbClr val="056839"/>
              </a:buClr>
              <a:buSzPts val="3300"/>
              <a:buFont typeface="Calibri"/>
              <a:buChar char="●"/>
            </a:pPr>
            <a:r>
              <a:rPr b="0" i="0" lang="bg-BG" sz="3300" u="none" cap="none" strike="noStrike">
                <a:solidFill>
                  <a:srgbClr val="056839"/>
                </a:solidFill>
                <a:latin typeface="Calibri"/>
                <a:ea typeface="Calibri"/>
                <a:cs typeface="Calibri"/>
                <a:sym typeface="Calibri"/>
              </a:rPr>
              <a:t>Да разберат какво прави пластмасите </a:t>
            </a:r>
            <a:r>
              <a:rPr b="1" i="0" lang="bg-BG" sz="3300" u="none" cap="none" strike="noStrike">
                <a:solidFill>
                  <a:srgbClr val="056839"/>
                </a:solidFill>
                <a:latin typeface="Calibri"/>
                <a:ea typeface="Calibri"/>
                <a:cs typeface="Calibri"/>
                <a:sym typeface="Calibri"/>
              </a:rPr>
              <a:t>опасни за природата</a:t>
            </a:r>
            <a:endParaRPr b="1" i="0" sz="3300" u="none" cap="none" strike="noStrike">
              <a:solidFill>
                <a:srgbClr val="056839"/>
              </a:solidFill>
              <a:latin typeface="Calibri"/>
              <a:ea typeface="Calibri"/>
              <a:cs typeface="Calibri"/>
              <a:sym typeface="Calibri"/>
            </a:endParaRPr>
          </a:p>
          <a:p>
            <a:pPr indent="-590550" lvl="0" marL="749300" marR="0" rtl="0" algn="l">
              <a:lnSpc>
                <a:spcPct val="150000"/>
              </a:lnSpc>
              <a:spcBef>
                <a:spcPts val="0"/>
              </a:spcBef>
              <a:spcAft>
                <a:spcPts val="0"/>
              </a:spcAft>
              <a:buClr>
                <a:srgbClr val="056839"/>
              </a:buClr>
              <a:buSzPts val="3300"/>
              <a:buFont typeface="Calibri"/>
              <a:buChar char="●"/>
            </a:pPr>
            <a:r>
              <a:rPr b="0" i="0" lang="bg-BG" sz="3300" u="none" cap="none" strike="noStrike">
                <a:solidFill>
                  <a:srgbClr val="056839"/>
                </a:solidFill>
                <a:latin typeface="Calibri"/>
                <a:ea typeface="Calibri"/>
                <a:cs typeface="Calibri"/>
                <a:sym typeface="Calibri"/>
              </a:rPr>
              <a:t>Да разберат какво са </a:t>
            </a:r>
            <a:r>
              <a:rPr b="1" i="0" lang="bg-BG" sz="3300" u="none" cap="none" strike="noStrike">
                <a:solidFill>
                  <a:srgbClr val="056839"/>
                </a:solidFill>
                <a:latin typeface="Calibri"/>
                <a:ea typeface="Calibri"/>
                <a:cs typeface="Calibri"/>
                <a:sym typeface="Calibri"/>
              </a:rPr>
              <a:t>микропластмаси</a:t>
            </a:r>
            <a:r>
              <a:rPr b="0" i="0" lang="bg-BG" sz="3300" u="none" cap="none" strike="noStrike">
                <a:solidFill>
                  <a:srgbClr val="056839"/>
                </a:solidFill>
                <a:latin typeface="Calibri"/>
                <a:ea typeface="Calibri"/>
                <a:cs typeface="Calibri"/>
                <a:sym typeface="Calibri"/>
              </a:rPr>
              <a:t> и какви са екологичните проблеми свързани с тях, както и как влияят на здравето на човека.</a:t>
            </a:r>
            <a:endParaRPr b="0" i="0" sz="3300" u="none" cap="none" strike="noStrike">
              <a:solidFill>
                <a:srgbClr val="056839"/>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2" name="Shape 382"/>
        <p:cNvGrpSpPr/>
        <p:nvPr/>
      </p:nvGrpSpPr>
      <p:grpSpPr>
        <a:xfrm>
          <a:off x="0" y="0"/>
          <a:ext cx="0" cy="0"/>
          <a:chOff x="0" y="0"/>
          <a:chExt cx="0" cy="0"/>
        </a:xfrm>
      </p:grpSpPr>
      <p:sp>
        <p:nvSpPr>
          <p:cNvPr id="383" name="Google Shape;383;g1718925cb99_0_119"/>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384" name="Google Shape;384;g1718925cb99_0_119"/>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385" name="Google Shape;385;g1718925cb99_0_119"/>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sp>
        <p:nvSpPr>
          <p:cNvPr id="386" name="Google Shape;386;g1718925cb99_0_119"/>
          <p:cNvSpPr/>
          <p:nvPr/>
        </p:nvSpPr>
        <p:spPr>
          <a:xfrm flipH="1" rot="-5400000">
            <a:off x="15316338" y="5029649"/>
            <a:ext cx="10287000" cy="2277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87" name="Google Shape;387;g1718925cb99_0_119"/>
          <p:cNvSpPr txBox="1"/>
          <p:nvPr/>
        </p:nvSpPr>
        <p:spPr>
          <a:xfrm>
            <a:off x="1824375" y="3779427"/>
            <a:ext cx="77100" cy="5964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Calibri"/>
              <a:ea typeface="Calibri"/>
              <a:cs typeface="Calibri"/>
              <a:sym typeface="Calibri"/>
            </a:endParaRPr>
          </a:p>
        </p:txBody>
      </p:sp>
      <p:sp>
        <p:nvSpPr>
          <p:cNvPr id="388" name="Google Shape;388;g1718925cb99_0_119"/>
          <p:cNvSpPr txBox="1"/>
          <p:nvPr/>
        </p:nvSpPr>
        <p:spPr>
          <a:xfrm>
            <a:off x="454322" y="3726469"/>
            <a:ext cx="8844000" cy="3579600"/>
          </a:xfrm>
          <a:prstGeom prst="rect">
            <a:avLst/>
          </a:prstGeom>
          <a:noFill/>
          <a:ln>
            <a:noFill/>
          </a:ln>
        </p:spPr>
        <p:txBody>
          <a:bodyPr anchorCtr="0" anchor="t" bIns="74275" lIns="148575" spcFirstLastPara="1" rIns="148575" wrap="square" tIns="74275">
            <a:spAutoFit/>
          </a:bodyPr>
          <a:lstStyle/>
          <a:p>
            <a:pPr indent="-565150" lvl="0" marL="749300" marR="0" rtl="0" algn="just">
              <a:lnSpc>
                <a:spcPct val="107916"/>
              </a:lnSpc>
              <a:spcBef>
                <a:spcPts val="0"/>
              </a:spcBef>
              <a:spcAft>
                <a:spcPts val="0"/>
              </a:spcAft>
              <a:buClr>
                <a:schemeClr val="dk1"/>
              </a:buClr>
              <a:buSzPts val="2900"/>
              <a:buFont typeface="Calibri"/>
              <a:buChar char="-"/>
            </a:pPr>
            <a:r>
              <a:rPr b="0" i="0" lang="bg-BG" sz="2900" u="none" cap="none" strike="noStrike">
                <a:solidFill>
                  <a:schemeClr val="dk1"/>
                </a:solidFill>
                <a:latin typeface="Calibri"/>
                <a:ea typeface="Calibri"/>
                <a:cs typeface="Calibri"/>
                <a:sym typeface="Calibri"/>
              </a:rPr>
              <a:t>КОЗМЕТИЧНИ ПРОДУКТИ</a:t>
            </a:r>
            <a:endParaRPr b="0" i="0" sz="2900" u="none" cap="none" strike="noStrike">
              <a:solidFill>
                <a:schemeClr val="dk1"/>
              </a:solidFill>
              <a:latin typeface="Calibri"/>
              <a:ea typeface="Calibri"/>
              <a:cs typeface="Calibri"/>
              <a:sym typeface="Calibri"/>
            </a:endParaRPr>
          </a:p>
          <a:p>
            <a:pPr indent="0" lvl="0" marL="749300" marR="0" rtl="0" algn="just">
              <a:lnSpc>
                <a:spcPct val="107916"/>
              </a:lnSpc>
              <a:spcBef>
                <a:spcPts val="1300"/>
              </a:spcBef>
              <a:spcAft>
                <a:spcPts val="0"/>
              </a:spcAft>
              <a:buClr>
                <a:srgbClr val="000000"/>
              </a:buClr>
              <a:buSzPts val="2900"/>
              <a:buFont typeface="Arial"/>
              <a:buNone/>
            </a:pPr>
            <a:r>
              <a:t/>
            </a:r>
            <a:endParaRPr b="0" i="0" sz="2900" u="none" cap="none" strike="noStrike">
              <a:solidFill>
                <a:schemeClr val="dk1"/>
              </a:solidFill>
              <a:latin typeface="Calibri"/>
              <a:ea typeface="Calibri"/>
              <a:cs typeface="Calibri"/>
              <a:sym typeface="Calibri"/>
            </a:endParaRPr>
          </a:p>
          <a:p>
            <a:pPr indent="-565150" lvl="0" marL="749300" marR="0" rtl="0" algn="just">
              <a:lnSpc>
                <a:spcPct val="107916"/>
              </a:lnSpc>
              <a:spcBef>
                <a:spcPts val="1300"/>
              </a:spcBef>
              <a:spcAft>
                <a:spcPts val="0"/>
              </a:spcAft>
              <a:buClr>
                <a:schemeClr val="dk1"/>
              </a:buClr>
              <a:buSzPts val="2900"/>
              <a:buFont typeface="Calibri"/>
              <a:buChar char="-"/>
            </a:pPr>
            <a:r>
              <a:rPr b="0" i="0" lang="bg-BG" sz="2900" u="none" cap="none" strike="noStrike">
                <a:solidFill>
                  <a:schemeClr val="dk1"/>
                </a:solidFill>
                <a:latin typeface="Calibri"/>
                <a:ea typeface="Calibri"/>
                <a:cs typeface="Calibri"/>
                <a:sym typeface="Calibri"/>
              </a:rPr>
              <a:t>НИШКИ ОТ СИНТЕТИЧНИ ВЛАКНА</a:t>
            </a:r>
            <a:endParaRPr sz="2300"/>
          </a:p>
          <a:p>
            <a:pPr indent="-381000" lvl="0" marL="749300" marR="0" rtl="0" algn="just">
              <a:lnSpc>
                <a:spcPct val="107916"/>
              </a:lnSpc>
              <a:spcBef>
                <a:spcPts val="1300"/>
              </a:spcBef>
              <a:spcAft>
                <a:spcPts val="0"/>
              </a:spcAft>
              <a:buClr>
                <a:schemeClr val="dk1"/>
              </a:buClr>
              <a:buSzPts val="2900"/>
              <a:buFont typeface="Calibri"/>
              <a:buNone/>
            </a:pPr>
            <a:r>
              <a:t/>
            </a:r>
            <a:endParaRPr b="0" i="0" sz="2900" u="none" cap="none" strike="noStrike">
              <a:solidFill>
                <a:schemeClr val="dk1"/>
              </a:solidFill>
              <a:latin typeface="Calibri"/>
              <a:ea typeface="Calibri"/>
              <a:cs typeface="Calibri"/>
              <a:sym typeface="Calibri"/>
            </a:endParaRPr>
          </a:p>
          <a:p>
            <a:pPr indent="-565150" lvl="0" marL="749300" marR="0" rtl="0" algn="just">
              <a:lnSpc>
                <a:spcPct val="107916"/>
              </a:lnSpc>
              <a:spcBef>
                <a:spcPts val="1300"/>
              </a:spcBef>
              <a:spcAft>
                <a:spcPts val="0"/>
              </a:spcAft>
              <a:buClr>
                <a:schemeClr val="dk1"/>
              </a:buClr>
              <a:buSzPts val="2900"/>
              <a:buFont typeface="Calibri"/>
              <a:buChar char="-"/>
            </a:pPr>
            <a:r>
              <a:rPr b="0" i="0" lang="bg-BG" sz="2300" u="none" cap="none" strike="noStrike">
                <a:solidFill>
                  <a:srgbClr val="000000"/>
                </a:solidFill>
                <a:latin typeface="Arial"/>
                <a:ea typeface="Arial"/>
                <a:cs typeface="Arial"/>
                <a:sym typeface="Arial"/>
              </a:rPr>
              <a:t>МЕХАНИЧНО ИЗТРИВАНЕ НА АВТОМОБИЛНИ ГУМИ ВЪРХУ НАСТИЛКАТА</a:t>
            </a:r>
            <a:endParaRPr b="0" i="0" sz="2300" u="none" cap="none" strike="noStrike">
              <a:solidFill>
                <a:srgbClr val="000000"/>
              </a:solidFill>
              <a:latin typeface="Arial"/>
              <a:ea typeface="Arial"/>
              <a:cs typeface="Arial"/>
              <a:sym typeface="Arial"/>
            </a:endParaRPr>
          </a:p>
        </p:txBody>
      </p:sp>
      <p:pic>
        <p:nvPicPr>
          <p:cNvPr id="389" name="Google Shape;389;g1718925cb99_0_119"/>
          <p:cNvPicPr preferRelativeResize="0"/>
          <p:nvPr/>
        </p:nvPicPr>
        <p:blipFill rotWithShape="1">
          <a:blip r:embed="rId5">
            <a:alphaModFix/>
          </a:blip>
          <a:srcRect b="0" l="0" r="0" t="0"/>
          <a:stretch/>
        </p:blipFill>
        <p:spPr>
          <a:xfrm>
            <a:off x="9515475" y="1674038"/>
            <a:ext cx="4529139" cy="3019426"/>
          </a:xfrm>
          <a:prstGeom prst="rect">
            <a:avLst/>
          </a:prstGeom>
          <a:noFill/>
          <a:ln>
            <a:noFill/>
          </a:ln>
        </p:spPr>
      </p:pic>
      <p:sp>
        <p:nvSpPr>
          <p:cNvPr id="390" name="Google Shape;390;g1718925cb99_0_119"/>
          <p:cNvSpPr txBox="1"/>
          <p:nvPr/>
        </p:nvSpPr>
        <p:spPr>
          <a:xfrm>
            <a:off x="9547622" y="4950638"/>
            <a:ext cx="5063100" cy="7926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1600"/>
              <a:buFont typeface="Arial"/>
              <a:buNone/>
            </a:pPr>
            <a:r>
              <a:rPr b="0" i="0" lang="bg-BG" sz="1600" u="none" cap="none" strike="noStrike">
                <a:solidFill>
                  <a:srgbClr val="000000"/>
                </a:solidFill>
                <a:latin typeface="Calibri"/>
                <a:ea typeface="Calibri"/>
                <a:cs typeface="Calibri"/>
                <a:sym typeface="Calibri"/>
              </a:rPr>
              <a:t>https://c.pxhere.com/photos/3c/62/cream_box_cosmetics_lid_fragrance_skin_care_skin_care-634760.jpg!d</a:t>
            </a:r>
            <a:endParaRPr b="0" i="0" sz="1600" u="none" cap="none" strike="noStrike">
              <a:solidFill>
                <a:srgbClr val="000000"/>
              </a:solidFill>
              <a:latin typeface="Calibri"/>
              <a:ea typeface="Calibri"/>
              <a:cs typeface="Calibri"/>
              <a:sym typeface="Calibri"/>
            </a:endParaRPr>
          </a:p>
        </p:txBody>
      </p:sp>
      <p:pic>
        <p:nvPicPr>
          <p:cNvPr id="391" name="Google Shape;391;g1718925cb99_0_119"/>
          <p:cNvPicPr preferRelativeResize="0"/>
          <p:nvPr/>
        </p:nvPicPr>
        <p:blipFill rotWithShape="1">
          <a:blip r:embed="rId6">
            <a:alphaModFix/>
          </a:blip>
          <a:srcRect b="0" l="0" r="0" t="0"/>
          <a:stretch/>
        </p:blipFill>
        <p:spPr>
          <a:xfrm>
            <a:off x="14784019" y="3779438"/>
            <a:ext cx="4789836" cy="3193236"/>
          </a:xfrm>
          <a:prstGeom prst="rect">
            <a:avLst/>
          </a:prstGeom>
          <a:noFill/>
          <a:ln>
            <a:noFill/>
          </a:ln>
        </p:spPr>
      </p:pic>
      <p:sp>
        <p:nvSpPr>
          <p:cNvPr id="392" name="Google Shape;392;g1718925cb99_0_119"/>
          <p:cNvSpPr txBox="1"/>
          <p:nvPr/>
        </p:nvSpPr>
        <p:spPr>
          <a:xfrm>
            <a:off x="14827767" y="7072313"/>
            <a:ext cx="5207700" cy="7926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1600"/>
              <a:buFont typeface="Arial"/>
              <a:buNone/>
            </a:pPr>
            <a:r>
              <a:rPr b="0" i="0" lang="bg-BG" sz="1600" u="none" cap="none" strike="noStrike">
                <a:solidFill>
                  <a:srgbClr val="000000"/>
                </a:solidFill>
                <a:latin typeface="Calibri"/>
                <a:ea typeface="Calibri"/>
                <a:cs typeface="Calibri"/>
                <a:sym typeface="Calibri"/>
              </a:rPr>
              <a:t>https://c.pxhere.com/photos/b4/01/yarn_wool_cords_colorful_green_blue_yellow_red-1022157.jpg!d</a:t>
            </a:r>
            <a:endParaRPr b="0" i="0" sz="1600" u="none" cap="none" strike="noStrike">
              <a:solidFill>
                <a:srgbClr val="000000"/>
              </a:solidFill>
              <a:latin typeface="Calibri"/>
              <a:ea typeface="Calibri"/>
              <a:cs typeface="Calibri"/>
              <a:sym typeface="Calibri"/>
            </a:endParaRPr>
          </a:p>
        </p:txBody>
      </p:sp>
      <p:pic>
        <p:nvPicPr>
          <p:cNvPr id="393" name="Google Shape;393;g1718925cb99_0_119"/>
          <p:cNvPicPr preferRelativeResize="0"/>
          <p:nvPr/>
        </p:nvPicPr>
        <p:blipFill rotWithShape="1">
          <a:blip r:embed="rId7">
            <a:alphaModFix/>
          </a:blip>
          <a:srcRect b="0" l="0" r="0" t="0"/>
          <a:stretch/>
        </p:blipFill>
        <p:spPr>
          <a:xfrm>
            <a:off x="9547622" y="6176002"/>
            <a:ext cx="4500450" cy="2531503"/>
          </a:xfrm>
          <a:prstGeom prst="rect">
            <a:avLst/>
          </a:prstGeom>
          <a:noFill/>
          <a:ln>
            <a:noFill/>
          </a:ln>
        </p:spPr>
      </p:pic>
      <p:sp>
        <p:nvSpPr>
          <p:cNvPr id="394" name="Google Shape;394;g1718925cb99_0_119"/>
          <p:cNvSpPr txBox="1"/>
          <p:nvPr/>
        </p:nvSpPr>
        <p:spPr>
          <a:xfrm>
            <a:off x="9571753" y="8893988"/>
            <a:ext cx="5095500" cy="7926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1600"/>
              <a:buFont typeface="Arial"/>
              <a:buNone/>
            </a:pPr>
            <a:r>
              <a:rPr b="0" i="0" lang="bg-BG" sz="1600" u="none" cap="none" strike="noStrike">
                <a:solidFill>
                  <a:srgbClr val="000000"/>
                </a:solidFill>
                <a:latin typeface="Calibri"/>
                <a:ea typeface="Calibri"/>
                <a:cs typeface="Calibri"/>
                <a:sym typeface="Calibri"/>
              </a:rPr>
              <a:t>https://c.pxhere.com/photos/7b/13/monochrome_tires_pattern_rubber_pile-157665.jpg!d</a:t>
            </a:r>
            <a:endParaRPr b="0" i="0" sz="1600" u="none" cap="none" strike="noStrike">
              <a:solidFill>
                <a:srgbClr val="000000"/>
              </a:solidFill>
              <a:latin typeface="Calibri"/>
              <a:ea typeface="Calibri"/>
              <a:cs typeface="Calibri"/>
              <a:sym typeface="Calibri"/>
            </a:endParaRPr>
          </a:p>
        </p:txBody>
      </p:sp>
      <p:sp>
        <p:nvSpPr>
          <p:cNvPr id="395" name="Google Shape;395;g1718925cb99_0_119"/>
          <p:cNvSpPr txBox="1"/>
          <p:nvPr/>
        </p:nvSpPr>
        <p:spPr>
          <a:xfrm>
            <a:off x="948891" y="552920"/>
            <a:ext cx="19189500" cy="1058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5900" u="none" cap="none" strike="noStrike">
                <a:solidFill>
                  <a:srgbClr val="056839"/>
                </a:solidFill>
                <a:latin typeface="Calibri"/>
                <a:ea typeface="Calibri"/>
                <a:cs typeface="Calibri"/>
                <a:sym typeface="Calibri"/>
              </a:rPr>
              <a:t>ТЕМА 3: МИКРОПЛАСТМАСИ</a:t>
            </a:r>
            <a:endParaRPr b="1" i="0" sz="5900" u="none" cap="none" strike="noStrike">
              <a:solidFill>
                <a:srgbClr val="056839"/>
              </a:solidFill>
              <a:latin typeface="Calibri"/>
              <a:ea typeface="Calibri"/>
              <a:cs typeface="Calibri"/>
              <a:sym typeface="Calibri"/>
            </a:endParaRPr>
          </a:p>
        </p:txBody>
      </p:sp>
      <p:sp>
        <p:nvSpPr>
          <p:cNvPr id="396" name="Google Shape;396;g1718925cb99_0_119"/>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1" name="Shape 401"/>
        <p:cNvGrpSpPr/>
        <p:nvPr/>
      </p:nvGrpSpPr>
      <p:grpSpPr>
        <a:xfrm>
          <a:off x="0" y="0"/>
          <a:ext cx="0" cy="0"/>
          <a:chOff x="0" y="0"/>
          <a:chExt cx="0" cy="0"/>
        </a:xfrm>
      </p:grpSpPr>
      <p:sp>
        <p:nvSpPr>
          <p:cNvPr id="402" name="Google Shape;402;g1718925cb99_0_141"/>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403" name="Google Shape;403;g1718925cb99_0_141"/>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404" name="Google Shape;404;g1718925cb99_0_141"/>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sp>
        <p:nvSpPr>
          <p:cNvPr id="405" name="Google Shape;405;g1718925cb99_0_141"/>
          <p:cNvSpPr/>
          <p:nvPr/>
        </p:nvSpPr>
        <p:spPr>
          <a:xfrm flipH="1" rot="-5400000">
            <a:off x="15316338" y="5029649"/>
            <a:ext cx="10287000" cy="2277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406" name="Google Shape;406;g1718925cb99_0_141"/>
          <p:cNvSpPr txBox="1"/>
          <p:nvPr/>
        </p:nvSpPr>
        <p:spPr>
          <a:xfrm>
            <a:off x="1824375" y="3779427"/>
            <a:ext cx="77100" cy="5964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Calibri"/>
              <a:ea typeface="Calibri"/>
              <a:cs typeface="Calibri"/>
              <a:sym typeface="Calibri"/>
            </a:endParaRPr>
          </a:p>
        </p:txBody>
      </p:sp>
      <p:sp>
        <p:nvSpPr>
          <p:cNvPr id="407" name="Google Shape;407;g1718925cb99_0_141"/>
          <p:cNvSpPr txBox="1"/>
          <p:nvPr/>
        </p:nvSpPr>
        <p:spPr>
          <a:xfrm>
            <a:off x="490556" y="3365852"/>
            <a:ext cx="9820200" cy="3274800"/>
          </a:xfrm>
          <a:prstGeom prst="rect">
            <a:avLst/>
          </a:prstGeom>
          <a:noFill/>
          <a:ln>
            <a:noFill/>
          </a:ln>
        </p:spPr>
        <p:txBody>
          <a:bodyPr anchorCtr="0" anchor="t" bIns="74275" lIns="148575" spcFirstLastPara="1" rIns="148575" wrap="square" tIns="74275">
            <a:spAutoFit/>
          </a:bodyPr>
          <a:lstStyle/>
          <a:p>
            <a:pPr indent="0" lvl="0" marL="0" marR="0" rtl="0" algn="just">
              <a:lnSpc>
                <a:spcPct val="150000"/>
              </a:lnSpc>
              <a:spcBef>
                <a:spcPts val="0"/>
              </a:spcBef>
              <a:spcAft>
                <a:spcPts val="1300"/>
              </a:spcAft>
              <a:buNone/>
            </a:pPr>
            <a:r>
              <a:rPr b="0" i="0" lang="bg-BG" sz="2900" u="none" cap="none" strike="noStrike">
                <a:solidFill>
                  <a:srgbClr val="000000"/>
                </a:solidFill>
                <a:latin typeface="Calibri"/>
                <a:ea typeface="Calibri"/>
                <a:cs typeface="Calibri"/>
                <a:sym typeface="Calibri"/>
              </a:rPr>
              <a:t>Замърсяването с микропластмаси е открито в човешка кръв (Деймиън Карингтън, март 2022 г.). Учените откриват малките частици в почти 80% от тестваните хора. Откритието показва, че частиците могат да пътуват из тялото и да се задържат в различни органи. </a:t>
            </a:r>
            <a:endParaRPr b="0" i="0" sz="2900" u="none" cap="none" strike="noStrike">
              <a:solidFill>
                <a:srgbClr val="000000"/>
              </a:solidFill>
              <a:latin typeface="Calibri"/>
              <a:ea typeface="Calibri"/>
              <a:cs typeface="Calibri"/>
              <a:sym typeface="Calibri"/>
            </a:endParaRPr>
          </a:p>
        </p:txBody>
      </p:sp>
      <p:sp>
        <p:nvSpPr>
          <p:cNvPr id="408" name="Google Shape;408;g1718925cb99_0_141"/>
          <p:cNvSpPr txBox="1"/>
          <p:nvPr/>
        </p:nvSpPr>
        <p:spPr>
          <a:xfrm>
            <a:off x="10801350" y="7715288"/>
            <a:ext cx="9336900" cy="7926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1600"/>
              <a:buFont typeface="Arial"/>
              <a:buNone/>
            </a:pPr>
            <a:r>
              <a:rPr b="0" i="0" lang="bg-BG" sz="1600" u="none" cap="none" strike="noStrike">
                <a:solidFill>
                  <a:srgbClr val="000000"/>
                </a:solidFill>
                <a:latin typeface="Calibri"/>
                <a:ea typeface="Calibri"/>
                <a:cs typeface="Calibri"/>
                <a:sym typeface="Calibri"/>
              </a:rPr>
              <a:t>https://images.pexels.com/photos/12026135/pexels-photo-12026135.jpeg?auto=compress&amp;cs=tinysrgb&amp;w=1260&amp;h=750&amp;dpr=1</a:t>
            </a:r>
            <a:endParaRPr b="0" i="0" sz="1600" u="none" cap="none" strike="noStrike">
              <a:solidFill>
                <a:srgbClr val="000000"/>
              </a:solidFill>
              <a:latin typeface="Calibri"/>
              <a:ea typeface="Calibri"/>
              <a:cs typeface="Calibri"/>
              <a:sym typeface="Calibri"/>
            </a:endParaRPr>
          </a:p>
        </p:txBody>
      </p:sp>
      <p:pic>
        <p:nvPicPr>
          <p:cNvPr id="409" name="Google Shape;409;g1718925cb99_0_141"/>
          <p:cNvPicPr preferRelativeResize="0"/>
          <p:nvPr/>
        </p:nvPicPr>
        <p:blipFill rotWithShape="1">
          <a:blip r:embed="rId5">
            <a:alphaModFix/>
          </a:blip>
          <a:srcRect b="0" l="0" r="0" t="0"/>
          <a:stretch/>
        </p:blipFill>
        <p:spPr>
          <a:xfrm>
            <a:off x="10801350" y="1788225"/>
            <a:ext cx="8299497" cy="5562675"/>
          </a:xfrm>
          <a:prstGeom prst="rect">
            <a:avLst/>
          </a:prstGeom>
          <a:noFill/>
          <a:ln>
            <a:noFill/>
          </a:ln>
        </p:spPr>
      </p:pic>
      <p:sp>
        <p:nvSpPr>
          <p:cNvPr id="410" name="Google Shape;410;g1718925cb99_0_141"/>
          <p:cNvSpPr txBox="1"/>
          <p:nvPr/>
        </p:nvSpPr>
        <p:spPr>
          <a:xfrm>
            <a:off x="948891" y="552920"/>
            <a:ext cx="19189500" cy="8889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4800" u="none" cap="none" strike="noStrike">
                <a:solidFill>
                  <a:srgbClr val="056839"/>
                </a:solidFill>
                <a:latin typeface="Calibri"/>
                <a:ea typeface="Calibri"/>
                <a:cs typeface="Calibri"/>
                <a:sym typeface="Calibri"/>
              </a:rPr>
              <a:t>ТЕМА 3: МИКРОПЛАСТМАСИ</a:t>
            </a:r>
            <a:endParaRPr b="1" i="0" sz="4800" u="none" cap="none" strike="noStrike">
              <a:solidFill>
                <a:srgbClr val="056839"/>
              </a:solidFill>
              <a:latin typeface="Calibri"/>
              <a:ea typeface="Calibri"/>
              <a:cs typeface="Calibri"/>
              <a:sym typeface="Calibri"/>
            </a:endParaRPr>
          </a:p>
        </p:txBody>
      </p:sp>
      <p:sp>
        <p:nvSpPr>
          <p:cNvPr id="411" name="Google Shape;411;g1718925cb99_0_141"/>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6" name="Shape 416"/>
        <p:cNvGrpSpPr/>
        <p:nvPr/>
      </p:nvGrpSpPr>
      <p:grpSpPr>
        <a:xfrm>
          <a:off x="0" y="0"/>
          <a:ext cx="0" cy="0"/>
          <a:chOff x="0" y="0"/>
          <a:chExt cx="0" cy="0"/>
        </a:xfrm>
      </p:grpSpPr>
      <p:sp>
        <p:nvSpPr>
          <p:cNvPr id="417" name="Google Shape;417;g1718925cb99_0_160"/>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418" name="Google Shape;418;g1718925cb99_0_160"/>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419" name="Google Shape;419;g1718925cb99_0_160"/>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sp>
        <p:nvSpPr>
          <p:cNvPr id="420" name="Google Shape;420;g1718925cb99_0_160"/>
          <p:cNvSpPr/>
          <p:nvPr/>
        </p:nvSpPr>
        <p:spPr>
          <a:xfrm flipH="1" rot="-5400000">
            <a:off x="15316338" y="5029649"/>
            <a:ext cx="10287000" cy="2277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421" name="Google Shape;421;g1718925cb99_0_160"/>
          <p:cNvSpPr txBox="1"/>
          <p:nvPr/>
        </p:nvSpPr>
        <p:spPr>
          <a:xfrm>
            <a:off x="1824375" y="3779427"/>
            <a:ext cx="77100" cy="5964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Calibri"/>
              <a:ea typeface="Calibri"/>
              <a:cs typeface="Calibri"/>
              <a:sym typeface="Calibri"/>
            </a:endParaRPr>
          </a:p>
        </p:txBody>
      </p:sp>
      <p:sp>
        <p:nvSpPr>
          <p:cNvPr id="422" name="Google Shape;422;g1718925cb99_0_160"/>
          <p:cNvSpPr txBox="1"/>
          <p:nvPr/>
        </p:nvSpPr>
        <p:spPr>
          <a:xfrm>
            <a:off x="490550" y="2088550"/>
            <a:ext cx="10103100" cy="5952900"/>
          </a:xfrm>
          <a:prstGeom prst="rect">
            <a:avLst/>
          </a:prstGeom>
          <a:noFill/>
          <a:ln>
            <a:noFill/>
          </a:ln>
        </p:spPr>
        <p:txBody>
          <a:bodyPr anchorCtr="0" anchor="t" bIns="74275" lIns="148575" spcFirstLastPara="1" rIns="148575" wrap="square" tIns="74275">
            <a:spAutoFit/>
          </a:bodyPr>
          <a:lstStyle/>
          <a:p>
            <a:pPr indent="0" lvl="0" marL="0" marR="0" rtl="0" algn="just">
              <a:lnSpc>
                <a:spcPct val="150000"/>
              </a:lnSpc>
              <a:spcBef>
                <a:spcPts val="0"/>
              </a:spcBef>
              <a:spcAft>
                <a:spcPts val="1300"/>
              </a:spcAft>
              <a:buNone/>
            </a:pPr>
            <a:r>
              <a:rPr b="0" i="0" lang="bg-BG" sz="2900" u="none" cap="none" strike="noStrike">
                <a:solidFill>
                  <a:srgbClr val="000000"/>
                </a:solidFill>
                <a:latin typeface="Calibri"/>
                <a:ea typeface="Calibri"/>
                <a:cs typeface="Calibri"/>
                <a:sym typeface="Calibri"/>
              </a:rPr>
              <a:t>През септември 2015 г. световните лидери се споразумяха за конкретна цел за „предотвратяване и значително </a:t>
            </a:r>
            <a:r>
              <a:rPr b="1" i="0" lang="bg-BG" sz="2900" u="none" cap="none" strike="noStrike">
                <a:solidFill>
                  <a:srgbClr val="000000"/>
                </a:solidFill>
                <a:latin typeface="Calibri"/>
                <a:ea typeface="Calibri"/>
                <a:cs typeface="Calibri"/>
                <a:sym typeface="Calibri"/>
              </a:rPr>
              <a:t>намаляване на замърсяването на морето </a:t>
            </a:r>
            <a:r>
              <a:rPr b="0" i="0" lang="bg-BG" sz="2900" u="none" cap="none" strike="noStrike">
                <a:solidFill>
                  <a:srgbClr val="000000"/>
                </a:solidFill>
                <a:latin typeface="Calibri"/>
                <a:ea typeface="Calibri"/>
                <a:cs typeface="Calibri"/>
                <a:sym typeface="Calibri"/>
              </a:rPr>
              <a:t>от всякакъв вид, особено от базирани на сушата дейности, включително морски отпадъци и замърсяване с хранителни вещества“ до 2025 г. (Цел 14.1 на ЦУР) от Целите за устойчиво развитие (ЦУР ). Въпреки това показателите, които да се използват за наблюдение на напредъка към целта, в момента се разработват от правителствата и заинтересованите страни.</a:t>
            </a:r>
            <a:endParaRPr b="0" i="0" sz="2900" u="none" cap="none" strike="noStrike">
              <a:solidFill>
                <a:schemeClr val="dk1"/>
              </a:solidFill>
              <a:latin typeface="Calibri"/>
              <a:ea typeface="Calibri"/>
              <a:cs typeface="Calibri"/>
              <a:sym typeface="Calibri"/>
            </a:endParaRPr>
          </a:p>
        </p:txBody>
      </p:sp>
      <p:sp>
        <p:nvSpPr>
          <p:cNvPr id="423" name="Google Shape;423;g1718925cb99_0_160"/>
          <p:cNvSpPr txBox="1"/>
          <p:nvPr/>
        </p:nvSpPr>
        <p:spPr>
          <a:xfrm>
            <a:off x="10801350" y="7837500"/>
            <a:ext cx="9336900" cy="7926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1600"/>
              <a:buFont typeface="Arial"/>
              <a:buNone/>
            </a:pPr>
            <a:r>
              <a:rPr b="0" i="0" lang="bg-BG" sz="1600" u="none" cap="none" strike="noStrike">
                <a:solidFill>
                  <a:srgbClr val="000000"/>
                </a:solidFill>
                <a:latin typeface="Calibri"/>
                <a:ea typeface="Calibri"/>
                <a:cs typeface="Calibri"/>
                <a:sym typeface="Calibri"/>
              </a:rPr>
              <a:t>https://images.pexels.com/photos/847393/pexels-photo-847393.jpeg?auto=compress&amp;cs=tinysrgb&amp;w=1260&amp;h=750&amp;dpr=1</a:t>
            </a:r>
            <a:endParaRPr b="0" i="0" sz="1600" u="none" cap="none" strike="noStrike">
              <a:solidFill>
                <a:srgbClr val="000000"/>
              </a:solidFill>
              <a:latin typeface="Calibri"/>
              <a:ea typeface="Calibri"/>
              <a:cs typeface="Calibri"/>
              <a:sym typeface="Calibri"/>
            </a:endParaRPr>
          </a:p>
        </p:txBody>
      </p:sp>
      <p:pic>
        <p:nvPicPr>
          <p:cNvPr id="424" name="Google Shape;424;g1718925cb99_0_160"/>
          <p:cNvPicPr preferRelativeResize="0"/>
          <p:nvPr/>
        </p:nvPicPr>
        <p:blipFill rotWithShape="1">
          <a:blip r:embed="rId5">
            <a:alphaModFix/>
          </a:blip>
          <a:srcRect b="0" l="0" r="0" t="0"/>
          <a:stretch/>
        </p:blipFill>
        <p:spPr>
          <a:xfrm>
            <a:off x="10916944" y="1644900"/>
            <a:ext cx="8093850" cy="6070388"/>
          </a:xfrm>
          <a:prstGeom prst="rect">
            <a:avLst/>
          </a:prstGeom>
          <a:noFill/>
          <a:ln>
            <a:noFill/>
          </a:ln>
        </p:spPr>
      </p:pic>
      <p:sp>
        <p:nvSpPr>
          <p:cNvPr id="425" name="Google Shape;425;g1718925cb99_0_160"/>
          <p:cNvSpPr txBox="1"/>
          <p:nvPr/>
        </p:nvSpPr>
        <p:spPr>
          <a:xfrm>
            <a:off x="1206647" y="491326"/>
            <a:ext cx="19189500" cy="8889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4800" u="none" cap="none" strike="noStrike">
                <a:solidFill>
                  <a:srgbClr val="056839"/>
                </a:solidFill>
                <a:latin typeface="Calibri"/>
                <a:ea typeface="Calibri"/>
                <a:cs typeface="Calibri"/>
                <a:sym typeface="Calibri"/>
              </a:rPr>
              <a:t>ТЕМА 3: МИКРОПЛАСТМАСИ</a:t>
            </a:r>
            <a:endParaRPr b="1" i="0" sz="4800" u="none" cap="none" strike="noStrike">
              <a:solidFill>
                <a:srgbClr val="056839"/>
              </a:solidFill>
              <a:latin typeface="Calibri"/>
              <a:ea typeface="Calibri"/>
              <a:cs typeface="Calibri"/>
              <a:sym typeface="Calibri"/>
            </a:endParaRPr>
          </a:p>
        </p:txBody>
      </p:sp>
      <p:sp>
        <p:nvSpPr>
          <p:cNvPr id="426" name="Google Shape;426;g1718925cb99_0_160"/>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1" name="Shape 431"/>
        <p:cNvGrpSpPr/>
        <p:nvPr/>
      </p:nvGrpSpPr>
      <p:grpSpPr>
        <a:xfrm>
          <a:off x="0" y="0"/>
          <a:ext cx="0" cy="0"/>
          <a:chOff x="0" y="0"/>
          <a:chExt cx="0" cy="0"/>
        </a:xfrm>
      </p:grpSpPr>
      <p:sp>
        <p:nvSpPr>
          <p:cNvPr id="432" name="Google Shape;432;g1718925cb99_0_16"/>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Graphical user interface, text&#10;&#10;Description automatically generated" id="433" name="Google Shape;433;g1718925cb99_0_16"/>
          <p:cNvPicPr preferRelativeResize="0"/>
          <p:nvPr/>
        </p:nvPicPr>
        <p:blipFill rotWithShape="1">
          <a:blip r:embed="rId3">
            <a:alphaModFix/>
          </a:blip>
          <a:srcRect b="0" l="0" r="0" t="0"/>
          <a:stretch/>
        </p:blipFill>
        <p:spPr>
          <a:xfrm>
            <a:off x="159219" y="9117932"/>
            <a:ext cx="5165965" cy="1083795"/>
          </a:xfrm>
          <a:prstGeom prst="rect">
            <a:avLst/>
          </a:prstGeom>
          <a:noFill/>
          <a:ln>
            <a:noFill/>
          </a:ln>
        </p:spPr>
      </p:pic>
      <p:pic>
        <p:nvPicPr>
          <p:cNvPr descr="Logo&#10;&#10;Description automatically generated" id="434" name="Google Shape;434;g1718925cb99_0_16"/>
          <p:cNvPicPr preferRelativeResize="0"/>
          <p:nvPr/>
        </p:nvPicPr>
        <p:blipFill rotWithShape="1">
          <a:blip r:embed="rId4">
            <a:alphaModFix/>
          </a:blip>
          <a:srcRect b="0" l="0" r="0" t="0"/>
          <a:stretch/>
        </p:blipFill>
        <p:spPr>
          <a:xfrm>
            <a:off x="15232290" y="8150586"/>
            <a:ext cx="3931191" cy="1934692"/>
          </a:xfrm>
          <a:prstGeom prst="rect">
            <a:avLst/>
          </a:prstGeom>
          <a:noFill/>
          <a:ln>
            <a:noFill/>
          </a:ln>
        </p:spPr>
      </p:pic>
      <p:sp>
        <p:nvSpPr>
          <p:cNvPr id="435" name="Google Shape;435;g1718925cb99_0_16"/>
          <p:cNvSpPr/>
          <p:nvPr/>
        </p:nvSpPr>
        <p:spPr>
          <a:xfrm>
            <a:off x="0" y="485267"/>
            <a:ext cx="5970600" cy="1791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436" name="Google Shape;436;g1718925cb99_0_16"/>
          <p:cNvSpPr/>
          <p:nvPr/>
        </p:nvSpPr>
        <p:spPr>
          <a:xfrm>
            <a:off x="6926955" y="485267"/>
            <a:ext cx="6720000" cy="1791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437" name="Google Shape;437;g1718925cb99_0_16"/>
          <p:cNvSpPr/>
          <p:nvPr/>
        </p:nvSpPr>
        <p:spPr>
          <a:xfrm>
            <a:off x="14603073" y="485267"/>
            <a:ext cx="5970600" cy="1791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438" name="Google Shape;438;g1718925cb99_0_16"/>
          <p:cNvSpPr/>
          <p:nvPr/>
        </p:nvSpPr>
        <p:spPr>
          <a:xfrm>
            <a:off x="0" y="8877531"/>
            <a:ext cx="14763900" cy="954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439" name="Google Shape;439;g1718925cb99_0_16"/>
          <p:cNvSpPr txBox="1"/>
          <p:nvPr/>
        </p:nvSpPr>
        <p:spPr>
          <a:xfrm>
            <a:off x="1287709" y="800106"/>
            <a:ext cx="12889500" cy="19509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5900" u="none" cap="none" strike="noStrike">
                <a:solidFill>
                  <a:srgbClr val="056839"/>
                </a:solidFill>
                <a:latin typeface="Calibri"/>
                <a:ea typeface="Calibri"/>
                <a:cs typeface="Calibri"/>
                <a:sym typeface="Calibri"/>
              </a:rPr>
              <a:t>Интерактивни въпроси </a:t>
            </a:r>
            <a:endParaRPr b="1" i="0" sz="59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1" i="0" sz="2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Calibri"/>
              <a:ea typeface="Calibri"/>
              <a:cs typeface="Calibri"/>
              <a:sym typeface="Calibri"/>
            </a:endParaRPr>
          </a:p>
        </p:txBody>
      </p:sp>
      <p:sp>
        <p:nvSpPr>
          <p:cNvPr id="440" name="Google Shape;440;g1718925cb99_0_16"/>
          <p:cNvSpPr txBox="1"/>
          <p:nvPr/>
        </p:nvSpPr>
        <p:spPr>
          <a:xfrm>
            <a:off x="739314" y="2172882"/>
            <a:ext cx="19095300" cy="62454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0" i="0" lang="bg-BG" sz="3300" u="none" cap="none" strike="noStrike">
                <a:solidFill>
                  <a:schemeClr val="dk1"/>
                </a:solidFill>
                <a:latin typeface="Calibri"/>
                <a:ea typeface="Calibri"/>
                <a:cs typeface="Calibri"/>
                <a:sym typeface="Calibri"/>
              </a:rPr>
              <a:t>1. </a:t>
            </a:r>
            <a:r>
              <a:rPr b="0" i="0" lang="bg-BG" sz="3300" u="none" cap="none" strike="noStrike">
                <a:solidFill>
                  <a:srgbClr val="000000"/>
                </a:solidFill>
                <a:latin typeface="Calibri"/>
                <a:ea typeface="Calibri"/>
                <a:cs typeface="Calibri"/>
                <a:sym typeface="Calibri"/>
              </a:rPr>
              <a:t>Пластмасовите опаковки трябва да бъдат задължително маркирани със знак показващ вида на пластмасата</a:t>
            </a:r>
            <a:endParaRPr sz="2300"/>
          </a:p>
          <a:p>
            <a:pPr indent="-565150" lvl="0" marL="558800" marR="0" rtl="0" algn="l">
              <a:lnSpc>
                <a:spcPct val="100000"/>
              </a:lnSpc>
              <a:spcBef>
                <a:spcPts val="0"/>
              </a:spcBef>
              <a:spcAft>
                <a:spcPts val="0"/>
              </a:spcAft>
              <a:buClr>
                <a:srgbClr val="000000"/>
              </a:buClr>
              <a:buSzPts val="3300"/>
              <a:buFont typeface="Arial"/>
              <a:buChar char="•"/>
            </a:pPr>
            <a:r>
              <a:rPr b="0" i="0" lang="bg-BG" sz="3300" u="none" cap="none" strike="noStrike">
                <a:solidFill>
                  <a:srgbClr val="000000"/>
                </a:solidFill>
                <a:latin typeface="Calibri"/>
                <a:ea typeface="Calibri"/>
                <a:cs typeface="Calibri"/>
                <a:sym typeface="Calibri"/>
              </a:rPr>
              <a:t>Вярно</a:t>
            </a:r>
            <a:endParaRPr sz="2300"/>
          </a:p>
          <a:p>
            <a:pPr indent="-565150" lvl="0" marL="558800" marR="0" rtl="0" algn="l">
              <a:lnSpc>
                <a:spcPct val="100000"/>
              </a:lnSpc>
              <a:spcBef>
                <a:spcPts val="0"/>
              </a:spcBef>
              <a:spcAft>
                <a:spcPts val="0"/>
              </a:spcAft>
              <a:buClr>
                <a:srgbClr val="000000"/>
              </a:buClr>
              <a:buSzPts val="3300"/>
              <a:buFont typeface="Arial"/>
              <a:buChar char="•"/>
            </a:pPr>
            <a:r>
              <a:rPr b="0" i="0" lang="bg-BG" sz="3300" u="none" cap="none" strike="noStrike">
                <a:solidFill>
                  <a:srgbClr val="000000"/>
                </a:solidFill>
                <a:latin typeface="Calibri"/>
                <a:ea typeface="Calibri"/>
                <a:cs typeface="Calibri"/>
                <a:sym typeface="Calibri"/>
              </a:rPr>
              <a:t>Грешно</a:t>
            </a:r>
            <a:endParaRPr sz="2300"/>
          </a:p>
          <a:p>
            <a:pPr indent="0" lvl="0" marL="0" marR="0" rtl="0" algn="l">
              <a:lnSpc>
                <a:spcPct val="100000"/>
              </a:lnSpc>
              <a:spcBef>
                <a:spcPts val="0"/>
              </a:spcBef>
              <a:spcAft>
                <a:spcPts val="0"/>
              </a:spcAft>
              <a:buNone/>
            </a:pPr>
            <a:r>
              <a:rPr b="0" i="0" lang="bg-BG" sz="3300" u="none" cap="none" strike="noStrike">
                <a:solidFill>
                  <a:srgbClr val="000000"/>
                </a:solidFill>
                <a:latin typeface="Calibri"/>
                <a:ea typeface="Calibri"/>
                <a:cs typeface="Calibri"/>
                <a:sym typeface="Calibri"/>
              </a:rPr>
              <a:t>2. Коя пластмаса е лека, лесно може да се разпилее от вятъра и не подлежи на рециклиране?</a:t>
            </a:r>
            <a:endParaRPr b="0" i="0" sz="3300" u="none" cap="none" strike="noStrike">
              <a:solidFill>
                <a:srgbClr val="000000"/>
              </a:solidFill>
              <a:latin typeface="Calibri"/>
              <a:ea typeface="Calibri"/>
              <a:cs typeface="Calibri"/>
              <a:sym typeface="Calibri"/>
            </a:endParaRPr>
          </a:p>
          <a:p>
            <a:pPr indent="-565150" lvl="0" marL="558800" marR="0" rtl="0" algn="l">
              <a:lnSpc>
                <a:spcPct val="100000"/>
              </a:lnSpc>
              <a:spcBef>
                <a:spcPts val="0"/>
              </a:spcBef>
              <a:spcAft>
                <a:spcPts val="0"/>
              </a:spcAft>
              <a:buClr>
                <a:srgbClr val="000000"/>
              </a:buClr>
              <a:buSzPts val="3300"/>
              <a:buFont typeface="Arial"/>
              <a:buChar char="•"/>
            </a:pPr>
            <a:r>
              <a:rPr b="0" i="0" lang="bg-BG" sz="3300" u="none" cap="none" strike="noStrike">
                <a:solidFill>
                  <a:srgbClr val="000000"/>
                </a:solidFill>
                <a:latin typeface="Calibri"/>
                <a:ea typeface="Calibri"/>
                <a:cs typeface="Calibri"/>
                <a:sym typeface="Calibri"/>
              </a:rPr>
              <a:t>PP</a:t>
            </a:r>
            <a:endParaRPr sz="2300"/>
          </a:p>
          <a:p>
            <a:pPr indent="-565150" lvl="0" marL="558800" marR="0" rtl="0" algn="l">
              <a:lnSpc>
                <a:spcPct val="100000"/>
              </a:lnSpc>
              <a:spcBef>
                <a:spcPts val="0"/>
              </a:spcBef>
              <a:spcAft>
                <a:spcPts val="0"/>
              </a:spcAft>
              <a:buClr>
                <a:srgbClr val="000000"/>
              </a:buClr>
              <a:buSzPts val="3300"/>
              <a:buFont typeface="Arial"/>
              <a:buChar char="•"/>
            </a:pPr>
            <a:r>
              <a:rPr b="0" i="0" lang="bg-BG" sz="3300" u="none" cap="none" strike="noStrike">
                <a:solidFill>
                  <a:srgbClr val="000000"/>
                </a:solidFill>
                <a:latin typeface="Calibri"/>
                <a:ea typeface="Calibri"/>
                <a:cs typeface="Calibri"/>
                <a:sym typeface="Calibri"/>
              </a:rPr>
              <a:t>PET</a:t>
            </a:r>
            <a:endParaRPr sz="2300"/>
          </a:p>
          <a:p>
            <a:pPr indent="-565150" lvl="0" marL="558800" marR="0" rtl="0" algn="l">
              <a:lnSpc>
                <a:spcPct val="100000"/>
              </a:lnSpc>
              <a:spcBef>
                <a:spcPts val="0"/>
              </a:spcBef>
              <a:spcAft>
                <a:spcPts val="0"/>
              </a:spcAft>
              <a:buClr>
                <a:srgbClr val="000000"/>
              </a:buClr>
              <a:buSzPts val="3300"/>
              <a:buFont typeface="Arial"/>
              <a:buChar char="•"/>
            </a:pPr>
            <a:r>
              <a:rPr b="0" i="0" lang="bg-BG" sz="3300" u="none" cap="none" strike="noStrike">
                <a:solidFill>
                  <a:srgbClr val="000000"/>
                </a:solidFill>
                <a:latin typeface="Calibri"/>
                <a:ea typeface="Calibri"/>
                <a:cs typeface="Calibri"/>
                <a:sym typeface="Calibri"/>
              </a:rPr>
              <a:t>PVC</a:t>
            </a:r>
            <a:endParaRPr sz="2300"/>
          </a:p>
          <a:p>
            <a:pPr indent="-565150" lvl="0" marL="558800" marR="0" rtl="0" algn="l">
              <a:lnSpc>
                <a:spcPct val="100000"/>
              </a:lnSpc>
              <a:spcBef>
                <a:spcPts val="0"/>
              </a:spcBef>
              <a:spcAft>
                <a:spcPts val="0"/>
              </a:spcAft>
              <a:buClr>
                <a:srgbClr val="000000"/>
              </a:buClr>
              <a:buSzPts val="3300"/>
              <a:buFont typeface="Arial"/>
              <a:buChar char="•"/>
            </a:pPr>
            <a:r>
              <a:rPr b="0" i="0" lang="bg-BG" sz="3300" u="none" cap="none" strike="noStrike">
                <a:solidFill>
                  <a:srgbClr val="000000"/>
                </a:solidFill>
                <a:latin typeface="Calibri"/>
                <a:ea typeface="Calibri"/>
                <a:cs typeface="Calibri"/>
                <a:sym typeface="Calibri"/>
              </a:rPr>
              <a:t>PS</a:t>
            </a:r>
            <a:endParaRPr sz="2300"/>
          </a:p>
          <a:p>
            <a:pPr indent="0" lvl="0" marL="0" marR="0" rtl="0" algn="l">
              <a:lnSpc>
                <a:spcPct val="100000"/>
              </a:lnSpc>
              <a:spcBef>
                <a:spcPts val="0"/>
              </a:spcBef>
              <a:spcAft>
                <a:spcPts val="0"/>
              </a:spcAft>
              <a:buNone/>
            </a:pPr>
            <a:r>
              <a:rPr b="0" i="0" lang="bg-BG" sz="3300" u="none" cap="none" strike="noStrike">
                <a:solidFill>
                  <a:srgbClr val="000000"/>
                </a:solidFill>
                <a:latin typeface="Calibri"/>
                <a:ea typeface="Calibri"/>
                <a:cs typeface="Calibri"/>
                <a:sym typeface="Calibri"/>
              </a:rPr>
              <a:t>3. Микропластмасата са изделия с малки размери продукт на нанотехнологиите</a:t>
            </a:r>
            <a:endParaRPr sz="2300"/>
          </a:p>
          <a:p>
            <a:pPr indent="-565150" lvl="0" marL="558800" marR="0" rtl="0" algn="l">
              <a:lnSpc>
                <a:spcPct val="100000"/>
              </a:lnSpc>
              <a:spcBef>
                <a:spcPts val="0"/>
              </a:spcBef>
              <a:spcAft>
                <a:spcPts val="0"/>
              </a:spcAft>
              <a:buClr>
                <a:srgbClr val="000000"/>
              </a:buClr>
              <a:buSzPts val="3300"/>
              <a:buFont typeface="Arial"/>
              <a:buChar char="•"/>
            </a:pPr>
            <a:r>
              <a:rPr b="0" i="0" lang="bg-BG" sz="3300" u="none" cap="none" strike="noStrike">
                <a:solidFill>
                  <a:srgbClr val="000000"/>
                </a:solidFill>
                <a:latin typeface="Calibri"/>
                <a:ea typeface="Calibri"/>
                <a:cs typeface="Calibri"/>
                <a:sym typeface="Calibri"/>
              </a:rPr>
              <a:t>Вярно</a:t>
            </a:r>
            <a:endParaRPr sz="2300"/>
          </a:p>
          <a:p>
            <a:pPr indent="-565150" lvl="0" marL="558800" marR="0" rtl="0" algn="l">
              <a:lnSpc>
                <a:spcPct val="100000"/>
              </a:lnSpc>
              <a:spcBef>
                <a:spcPts val="0"/>
              </a:spcBef>
              <a:spcAft>
                <a:spcPts val="0"/>
              </a:spcAft>
              <a:buClr>
                <a:srgbClr val="000000"/>
              </a:buClr>
              <a:buSzPts val="3300"/>
              <a:buFont typeface="Arial"/>
              <a:buChar char="•"/>
            </a:pPr>
            <a:r>
              <a:rPr b="0" i="0" lang="bg-BG" sz="3300" u="none" cap="none" strike="noStrike">
                <a:solidFill>
                  <a:srgbClr val="000000"/>
                </a:solidFill>
                <a:latin typeface="Calibri"/>
                <a:ea typeface="Calibri"/>
                <a:cs typeface="Calibri"/>
                <a:sym typeface="Calibri"/>
              </a:rPr>
              <a:t>Грешно</a:t>
            </a:r>
            <a:endParaRPr b="0" i="0" sz="3300" u="none" cap="none" strike="noStrike">
              <a:solidFill>
                <a:schemeClr val="dk1"/>
              </a:solidFill>
              <a:latin typeface="Calibri"/>
              <a:ea typeface="Calibri"/>
              <a:cs typeface="Calibri"/>
              <a:sym typeface="Calibri"/>
            </a:endParaRPr>
          </a:p>
        </p:txBody>
      </p:sp>
      <p:sp>
        <p:nvSpPr>
          <p:cNvPr id="441" name="Google Shape;441;g1718925cb99_0_16"/>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6" name="Shape 446"/>
        <p:cNvGrpSpPr/>
        <p:nvPr/>
      </p:nvGrpSpPr>
      <p:grpSpPr>
        <a:xfrm>
          <a:off x="0" y="0"/>
          <a:ext cx="0" cy="0"/>
          <a:chOff x="0" y="0"/>
          <a:chExt cx="0" cy="0"/>
        </a:xfrm>
      </p:grpSpPr>
      <p:sp>
        <p:nvSpPr>
          <p:cNvPr id="447" name="Google Shape;447;p20"/>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448" name="Google Shape;448;p20"/>
          <p:cNvSpPr txBox="1"/>
          <p:nvPr/>
        </p:nvSpPr>
        <p:spPr>
          <a:xfrm>
            <a:off x="792499" y="419616"/>
            <a:ext cx="12889800" cy="1058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5900"/>
              <a:buFont typeface="Arial"/>
              <a:buNone/>
            </a:pPr>
            <a:r>
              <a:rPr b="1" i="0" lang="bg-BG" sz="5900" u="none" cap="none" strike="noStrike">
                <a:solidFill>
                  <a:srgbClr val="056839"/>
                </a:solidFill>
                <a:latin typeface="Calibri"/>
                <a:ea typeface="Calibri"/>
                <a:cs typeface="Calibri"/>
                <a:sym typeface="Calibri"/>
              </a:rPr>
              <a:t>Полезни линкове</a:t>
            </a:r>
            <a:endParaRPr b="1" i="0" sz="5900" u="none" cap="none" strike="noStrike">
              <a:solidFill>
                <a:srgbClr val="056839"/>
              </a:solidFill>
              <a:latin typeface="Calibri"/>
              <a:ea typeface="Calibri"/>
              <a:cs typeface="Calibri"/>
              <a:sym typeface="Calibri"/>
            </a:endParaRPr>
          </a:p>
        </p:txBody>
      </p:sp>
      <p:sp>
        <p:nvSpPr>
          <p:cNvPr id="449" name="Google Shape;449;p20"/>
          <p:cNvSpPr txBox="1"/>
          <p:nvPr/>
        </p:nvSpPr>
        <p:spPr>
          <a:xfrm>
            <a:off x="858347" y="1441641"/>
            <a:ext cx="18857400" cy="7153500"/>
          </a:xfrm>
          <a:prstGeom prst="rect">
            <a:avLst/>
          </a:prstGeom>
          <a:noFill/>
          <a:ln>
            <a:noFill/>
          </a:ln>
        </p:spPr>
        <p:txBody>
          <a:bodyPr anchorCtr="0" anchor="t" bIns="74275" lIns="148575" spcFirstLastPara="1" rIns="148575" wrap="square" tIns="74275">
            <a:spAutoFit/>
          </a:bodyPr>
          <a:lstStyle/>
          <a:p>
            <a:pPr indent="0" lvl="0" marL="0" marR="0" rtl="0" algn="l">
              <a:lnSpc>
                <a:spcPct val="150000"/>
              </a:lnSpc>
              <a:spcBef>
                <a:spcPts val="0"/>
              </a:spcBef>
              <a:spcAft>
                <a:spcPts val="0"/>
              </a:spcAft>
              <a:buNone/>
            </a:pPr>
            <a:r>
              <a:rPr b="0" i="0" lang="bg-BG" sz="2600" u="none" cap="none" strike="noStrike">
                <a:solidFill>
                  <a:srgbClr val="000000"/>
                </a:solidFill>
                <a:latin typeface="Calibri"/>
                <a:ea typeface="Calibri"/>
                <a:cs typeface="Calibri"/>
                <a:sym typeface="Calibri"/>
              </a:rPr>
              <a:t>AIMplass, 03/2019, Класификация и идентификация на пластмаси</a:t>
            </a:r>
            <a:endParaRPr b="0" i="0" sz="2600" u="none" cap="none" strike="noStrike">
              <a:solidFill>
                <a:srgbClr val="000000"/>
              </a:solidFill>
              <a:latin typeface="Calibri"/>
              <a:ea typeface="Calibri"/>
              <a:cs typeface="Calibri"/>
              <a:sym typeface="Calibri"/>
            </a:endParaRPr>
          </a:p>
          <a:p>
            <a:pPr indent="0" lvl="0" marL="0" marR="0" rtl="0" algn="l">
              <a:lnSpc>
                <a:spcPct val="150000"/>
              </a:lnSpc>
              <a:spcBef>
                <a:spcPts val="0"/>
              </a:spcBef>
              <a:spcAft>
                <a:spcPts val="0"/>
              </a:spcAft>
              <a:buNone/>
            </a:pPr>
            <a:r>
              <a:rPr b="0" i="0" lang="bg-BG" sz="2600" u="sng" cap="none" strike="noStrike">
                <a:solidFill>
                  <a:srgbClr val="000000"/>
                </a:solidFill>
                <a:latin typeface="Calibri"/>
                <a:ea typeface="Calibri"/>
                <a:cs typeface="Calibri"/>
                <a:sym typeface="Calibri"/>
                <a:hlinkClick r:id="rId3">
                  <a:extLst>
                    <a:ext uri="{A12FA001-AC4F-418D-AE19-62706E023703}">
                      <ahyp:hlinkClr val="tx"/>
                    </a:ext>
                  </a:extLst>
                </a:hlinkClick>
              </a:rPr>
              <a:t>https://www.aimplas.net/blog/plastics-identification-and-classification/</a:t>
            </a:r>
            <a:endParaRPr b="0" i="0" sz="2600" u="none" cap="none" strike="noStrike">
              <a:solidFill>
                <a:srgbClr val="000000"/>
              </a:solidFill>
              <a:latin typeface="Calibri"/>
              <a:ea typeface="Calibri"/>
              <a:cs typeface="Calibri"/>
              <a:sym typeface="Calibri"/>
            </a:endParaRPr>
          </a:p>
          <a:p>
            <a:pPr indent="0" lvl="0" marL="0" marR="0" rtl="0" algn="l">
              <a:lnSpc>
                <a:spcPct val="150000"/>
              </a:lnSpc>
              <a:spcBef>
                <a:spcPts val="0"/>
              </a:spcBef>
              <a:spcAft>
                <a:spcPts val="0"/>
              </a:spcAft>
              <a:buNone/>
            </a:pPr>
            <a:r>
              <a:rPr b="0" i="0" lang="bg-BG" sz="2600" u="none" cap="none" strike="noStrike">
                <a:solidFill>
                  <a:srgbClr val="000000"/>
                </a:solidFill>
                <a:latin typeface="Calibri"/>
                <a:ea typeface="Calibri"/>
                <a:cs typeface="Calibri"/>
                <a:sym typeface="Calibri"/>
              </a:rPr>
              <a:t>Пластмаси за промяна, април 2021 г., 7-те РАЗЛИЧНИ ВИДА ПЛАСТМАСА</a:t>
            </a:r>
            <a:endParaRPr b="0" i="0" sz="2600" u="none" cap="none" strike="noStrike">
              <a:solidFill>
                <a:srgbClr val="000000"/>
              </a:solidFill>
              <a:latin typeface="Calibri"/>
              <a:ea typeface="Calibri"/>
              <a:cs typeface="Calibri"/>
              <a:sym typeface="Calibri"/>
            </a:endParaRPr>
          </a:p>
          <a:p>
            <a:pPr indent="0" lvl="0" marL="0" marR="0" rtl="0" algn="l">
              <a:lnSpc>
                <a:spcPct val="150000"/>
              </a:lnSpc>
              <a:spcBef>
                <a:spcPts val="0"/>
              </a:spcBef>
              <a:spcAft>
                <a:spcPts val="0"/>
              </a:spcAft>
              <a:buNone/>
            </a:pPr>
            <a:r>
              <a:rPr b="0" i="0" lang="bg-BG" sz="2600" u="sng" cap="none" strike="noStrike">
                <a:solidFill>
                  <a:srgbClr val="000000"/>
                </a:solidFill>
                <a:latin typeface="Calibri"/>
                <a:ea typeface="Calibri"/>
                <a:cs typeface="Calibri"/>
                <a:sym typeface="Calibri"/>
                <a:hlinkClick r:id="rId4">
                  <a:extLst>
                    <a:ext uri="{A12FA001-AC4F-418D-AE19-62706E023703}">
                      <ahyp:hlinkClr val="tx"/>
                    </a:ext>
                  </a:extLst>
                </a:hlinkClick>
              </a:rPr>
              <a:t>https://www.plasticsforchange.org/blog/different-types-of-plastic</a:t>
            </a:r>
            <a:endParaRPr b="0" i="0" sz="2600" u="none" cap="none" strike="noStrike">
              <a:solidFill>
                <a:srgbClr val="000000"/>
              </a:solidFill>
              <a:latin typeface="Calibri"/>
              <a:ea typeface="Calibri"/>
              <a:cs typeface="Calibri"/>
              <a:sym typeface="Calibri"/>
            </a:endParaRPr>
          </a:p>
          <a:p>
            <a:pPr indent="0" lvl="0" marL="0" marR="0" rtl="0" algn="l">
              <a:lnSpc>
                <a:spcPct val="150000"/>
              </a:lnSpc>
              <a:spcBef>
                <a:spcPts val="0"/>
              </a:spcBef>
              <a:spcAft>
                <a:spcPts val="0"/>
              </a:spcAft>
              <a:buNone/>
            </a:pPr>
            <a:r>
              <a:rPr b="0" i="0" lang="bg-BG" sz="2600" u="none" cap="none" strike="noStrike">
                <a:solidFill>
                  <a:srgbClr val="000000"/>
                </a:solidFill>
                <a:latin typeface="Calibri"/>
                <a:ea typeface="Calibri"/>
                <a:cs typeface="Calibri"/>
                <a:sym typeface="Calibri"/>
              </a:rPr>
              <a:t>Вода 3.0, предистория и преглед на микропластмасата</a:t>
            </a:r>
            <a:endParaRPr b="0" i="0" sz="2600" u="none" cap="none" strike="noStrike">
              <a:solidFill>
                <a:srgbClr val="000000"/>
              </a:solidFill>
              <a:latin typeface="Calibri"/>
              <a:ea typeface="Calibri"/>
              <a:cs typeface="Calibri"/>
              <a:sym typeface="Calibri"/>
            </a:endParaRPr>
          </a:p>
          <a:p>
            <a:pPr indent="0" lvl="0" marL="0" marR="0" rtl="0" algn="l">
              <a:lnSpc>
                <a:spcPct val="150000"/>
              </a:lnSpc>
              <a:spcBef>
                <a:spcPts val="0"/>
              </a:spcBef>
              <a:spcAft>
                <a:spcPts val="0"/>
              </a:spcAft>
              <a:buNone/>
            </a:pPr>
            <a:r>
              <a:rPr b="0" i="0" lang="bg-BG" sz="2600" u="sng" cap="none" strike="noStrike">
                <a:solidFill>
                  <a:srgbClr val="000000"/>
                </a:solidFill>
                <a:latin typeface="Calibri"/>
                <a:ea typeface="Calibri"/>
                <a:cs typeface="Calibri"/>
                <a:sym typeface="Calibri"/>
                <a:hlinkClick r:id="rId5">
                  <a:extLst>
                    <a:ext uri="{A12FA001-AC4F-418D-AE19-62706E023703}">
                      <ahyp:hlinkClr val="tx"/>
                    </a:ext>
                  </a:extLst>
                </a:hlinkClick>
              </a:rPr>
              <a:t>Microplastics - Wasser 3.0 (wasserdreinull.de)</a:t>
            </a:r>
            <a:endParaRPr b="0" i="0" sz="2600" u="none" cap="none" strike="noStrike">
              <a:solidFill>
                <a:srgbClr val="000000"/>
              </a:solidFill>
              <a:latin typeface="Calibri"/>
              <a:ea typeface="Calibri"/>
              <a:cs typeface="Calibri"/>
              <a:sym typeface="Calibri"/>
            </a:endParaRPr>
          </a:p>
          <a:p>
            <a:pPr indent="0" lvl="0" marL="0" marR="0" rtl="0" algn="l">
              <a:lnSpc>
                <a:spcPct val="150000"/>
              </a:lnSpc>
              <a:spcBef>
                <a:spcPts val="0"/>
              </a:spcBef>
              <a:spcAft>
                <a:spcPts val="0"/>
              </a:spcAft>
              <a:buNone/>
            </a:pPr>
            <a:r>
              <a:rPr b="0" i="0" lang="bg-BG" sz="2600" u="none" cap="none" strike="noStrike">
                <a:solidFill>
                  <a:srgbClr val="000000"/>
                </a:solidFill>
                <a:latin typeface="Calibri"/>
                <a:ea typeface="Calibri"/>
                <a:cs typeface="Calibri"/>
                <a:sym typeface="Calibri"/>
              </a:rPr>
              <a:t>Програма на ООН за околната среда, ноември 2019 г., Как микропластмасата влияе на вашето здраве</a:t>
            </a:r>
            <a:endParaRPr b="0" i="0" sz="2600" u="none" cap="none" strike="noStrike">
              <a:solidFill>
                <a:srgbClr val="000000"/>
              </a:solidFill>
              <a:latin typeface="Calibri"/>
              <a:ea typeface="Calibri"/>
              <a:cs typeface="Calibri"/>
              <a:sym typeface="Calibri"/>
            </a:endParaRPr>
          </a:p>
          <a:p>
            <a:pPr indent="0" lvl="0" marL="0" marR="0" rtl="0" algn="l">
              <a:lnSpc>
                <a:spcPct val="150000"/>
              </a:lnSpc>
              <a:spcBef>
                <a:spcPts val="0"/>
              </a:spcBef>
              <a:spcAft>
                <a:spcPts val="0"/>
              </a:spcAft>
              <a:buNone/>
            </a:pPr>
            <a:r>
              <a:rPr b="0" i="0" lang="bg-BG" sz="2600" u="sng" cap="none" strike="noStrike">
                <a:solidFill>
                  <a:srgbClr val="000000"/>
                </a:solidFill>
                <a:latin typeface="Calibri"/>
                <a:ea typeface="Calibri"/>
                <a:cs typeface="Calibri"/>
                <a:sym typeface="Calibri"/>
                <a:hlinkClick r:id="rId6">
                  <a:extLst>
                    <a:ext uri="{A12FA001-AC4F-418D-AE19-62706E023703}">
                      <ahyp:hlinkClr val="tx"/>
                    </a:ext>
                  </a:extLst>
                </a:hlinkClick>
              </a:rPr>
              <a:t>How microplastics affect your health - YouTube</a:t>
            </a:r>
            <a:endParaRPr b="0" i="0" sz="2600" u="none" cap="none" strike="noStrike">
              <a:solidFill>
                <a:srgbClr val="000000"/>
              </a:solidFill>
              <a:latin typeface="Calibri"/>
              <a:ea typeface="Calibri"/>
              <a:cs typeface="Calibri"/>
              <a:sym typeface="Calibri"/>
            </a:endParaRPr>
          </a:p>
          <a:p>
            <a:pPr indent="0" lvl="0" marL="0" marR="0" rtl="0" algn="l">
              <a:lnSpc>
                <a:spcPct val="150000"/>
              </a:lnSpc>
              <a:spcBef>
                <a:spcPts val="0"/>
              </a:spcBef>
              <a:spcAft>
                <a:spcPts val="0"/>
              </a:spcAft>
              <a:buNone/>
            </a:pPr>
            <a:r>
              <a:rPr b="0" i="0" lang="bg-BG" sz="2600" u="none" cap="none" strike="noStrike">
                <a:solidFill>
                  <a:srgbClr val="000000"/>
                </a:solidFill>
                <a:latin typeface="Calibri"/>
                <a:ea typeface="Calibri"/>
                <a:cs typeface="Calibri"/>
                <a:sym typeface="Calibri"/>
              </a:rPr>
              <a:t>Вода 3.0, март 2022 г., добре е да знаете: Първична микропластмаса тип A и тип B</a:t>
            </a:r>
            <a:endParaRPr b="0" i="0" sz="2600" u="none" cap="none" strike="noStrike">
              <a:solidFill>
                <a:srgbClr val="000000"/>
              </a:solidFill>
              <a:latin typeface="Calibri"/>
              <a:ea typeface="Calibri"/>
              <a:cs typeface="Calibri"/>
              <a:sym typeface="Calibri"/>
            </a:endParaRPr>
          </a:p>
          <a:p>
            <a:pPr indent="0" lvl="0" marL="0" marR="0" rtl="0" algn="l">
              <a:lnSpc>
                <a:spcPct val="150000"/>
              </a:lnSpc>
              <a:spcBef>
                <a:spcPts val="0"/>
              </a:spcBef>
              <a:spcAft>
                <a:spcPts val="0"/>
              </a:spcAft>
              <a:buNone/>
            </a:pPr>
            <a:r>
              <a:rPr b="0" i="0" lang="bg-BG" sz="2600" u="sng" cap="none" strike="noStrike">
                <a:solidFill>
                  <a:srgbClr val="000000"/>
                </a:solidFill>
                <a:latin typeface="Calibri"/>
                <a:ea typeface="Calibri"/>
                <a:cs typeface="Calibri"/>
                <a:sym typeface="Calibri"/>
                <a:hlinkClick r:id="rId7">
                  <a:extLst>
                    <a:ext uri="{A12FA001-AC4F-418D-AE19-62706E023703}">
                      <ahyp:hlinkClr val="tx"/>
                    </a:ext>
                  </a:extLst>
                </a:hlinkClick>
              </a:rPr>
              <a:t>https://www.youtube.com/watch?v=8MyRiG2ih_U&amp;t=13s</a:t>
            </a:r>
            <a:endParaRPr b="0" i="0" sz="2600" u="none" cap="none" strike="noStrike">
              <a:solidFill>
                <a:srgbClr val="000000"/>
              </a:solidFill>
              <a:latin typeface="Calibri"/>
              <a:ea typeface="Calibri"/>
              <a:cs typeface="Calibri"/>
              <a:sym typeface="Calibri"/>
            </a:endParaRPr>
          </a:p>
          <a:p>
            <a:pPr indent="0" lvl="0" marL="0" marR="0" rtl="0" algn="l">
              <a:lnSpc>
                <a:spcPct val="150000"/>
              </a:lnSpc>
              <a:spcBef>
                <a:spcPts val="0"/>
              </a:spcBef>
              <a:spcAft>
                <a:spcPts val="0"/>
              </a:spcAft>
              <a:buNone/>
            </a:pPr>
            <a:r>
              <a:rPr b="0" i="0" lang="bg-BG" sz="2600" u="none" cap="none" strike="noStrike">
                <a:solidFill>
                  <a:srgbClr val="000000"/>
                </a:solidFill>
                <a:latin typeface="Calibri"/>
                <a:ea typeface="Calibri"/>
                <a:cs typeface="Calibri"/>
                <a:sym typeface="Calibri"/>
              </a:rPr>
              <a:t>Вода 3.0, март 2022 г., добре е да знаете: Вторична микропластмаса</a:t>
            </a:r>
            <a:endParaRPr b="0" i="0" sz="2600" u="none" cap="none" strike="noStrike">
              <a:solidFill>
                <a:srgbClr val="000000"/>
              </a:solidFill>
              <a:latin typeface="Calibri"/>
              <a:ea typeface="Calibri"/>
              <a:cs typeface="Calibri"/>
              <a:sym typeface="Calibri"/>
            </a:endParaRPr>
          </a:p>
          <a:p>
            <a:pPr indent="0" lvl="0" marL="0" marR="0" rtl="0" algn="l">
              <a:lnSpc>
                <a:spcPct val="150000"/>
              </a:lnSpc>
              <a:spcBef>
                <a:spcPts val="0"/>
              </a:spcBef>
              <a:spcAft>
                <a:spcPts val="0"/>
              </a:spcAft>
              <a:buNone/>
            </a:pPr>
            <a:r>
              <a:rPr b="0" i="0" lang="bg-BG" sz="2600" u="sng" cap="none" strike="noStrike">
                <a:solidFill>
                  <a:srgbClr val="000000"/>
                </a:solidFill>
                <a:latin typeface="Calibri"/>
                <a:ea typeface="Calibri"/>
                <a:cs typeface="Calibri"/>
                <a:sym typeface="Calibri"/>
                <a:hlinkClick r:id="rId8">
                  <a:extLst>
                    <a:ext uri="{A12FA001-AC4F-418D-AE19-62706E023703}">
                      <ahyp:hlinkClr val="tx"/>
                    </a:ext>
                  </a:extLst>
                </a:hlinkClick>
              </a:rPr>
              <a:t>https://youtu.be/AZGYKnW8EUw</a:t>
            </a:r>
            <a:endParaRPr b="0" i="0" sz="2600" u="none" cap="none" strike="noStrike">
              <a:solidFill>
                <a:srgbClr val="056839"/>
              </a:solidFill>
              <a:latin typeface="Calibri"/>
              <a:ea typeface="Calibri"/>
              <a:cs typeface="Calibri"/>
              <a:sym typeface="Calibri"/>
            </a:endParaRPr>
          </a:p>
        </p:txBody>
      </p:sp>
      <p:sp>
        <p:nvSpPr>
          <p:cNvPr id="450" name="Google Shape;450;p20"/>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451" name="Google Shape;451;p20"/>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452" name="Google Shape;452;p20"/>
          <p:cNvSpPr/>
          <p:nvPr/>
        </p:nvSpPr>
        <p:spPr>
          <a:xfrm>
            <a:off x="1034414" y="1229807"/>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453" name="Google Shape;453;p20"/>
          <p:cNvPicPr preferRelativeResize="0"/>
          <p:nvPr/>
        </p:nvPicPr>
        <p:blipFill rotWithShape="1">
          <a:blip r:embed="rId9">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454" name="Google Shape;454;p20"/>
          <p:cNvPicPr preferRelativeResize="0"/>
          <p:nvPr/>
        </p:nvPicPr>
        <p:blipFill rotWithShape="1">
          <a:blip r:embed="rId10">
            <a:alphaModFix/>
          </a:blip>
          <a:srcRect b="0" l="0" r="0" t="0"/>
          <a:stretch/>
        </p:blipFill>
        <p:spPr>
          <a:xfrm>
            <a:off x="3131911" y="9240848"/>
            <a:ext cx="3468962" cy="727772"/>
          </a:xfrm>
          <a:prstGeom prst="rect">
            <a:avLst/>
          </a:prstGeom>
          <a:noFill/>
          <a:ln>
            <a:noFill/>
          </a:ln>
        </p:spPr>
      </p:pic>
      <p:pic>
        <p:nvPicPr>
          <p:cNvPr id="455" name="Google Shape;455;p20"/>
          <p:cNvPicPr preferRelativeResize="0"/>
          <p:nvPr/>
        </p:nvPicPr>
        <p:blipFill rotWithShape="1">
          <a:blip r:embed="rId11">
            <a:alphaModFix/>
          </a:blip>
          <a:srcRect b="0" l="0" r="0" t="0"/>
          <a:stretch/>
        </p:blipFill>
        <p:spPr>
          <a:xfrm>
            <a:off x="17399475" y="621552"/>
            <a:ext cx="1888200" cy="199308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0" name="Shape 460"/>
        <p:cNvGrpSpPr/>
        <p:nvPr/>
      </p:nvGrpSpPr>
      <p:grpSpPr>
        <a:xfrm>
          <a:off x="0" y="0"/>
          <a:ext cx="0" cy="0"/>
          <a:chOff x="0" y="0"/>
          <a:chExt cx="0" cy="0"/>
        </a:xfrm>
      </p:grpSpPr>
      <p:sp>
        <p:nvSpPr>
          <p:cNvPr id="461" name="Google Shape;461;p21"/>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462" name="Google Shape;462;p21"/>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463" name="Google Shape;463;p21"/>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sp>
        <p:nvSpPr>
          <p:cNvPr id="464" name="Google Shape;464;p21"/>
          <p:cNvSpPr/>
          <p:nvPr/>
        </p:nvSpPr>
        <p:spPr>
          <a:xfrm flipH="1" rot="-5400000">
            <a:off x="15350112" y="5015317"/>
            <a:ext cx="10315200" cy="228000"/>
          </a:xfrm>
          <a:prstGeom prst="rect">
            <a:avLst/>
          </a:prstGeom>
          <a:solidFill>
            <a:srgbClr val="25AAE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465" name="Google Shape;465;p21"/>
          <p:cNvSpPr txBox="1"/>
          <p:nvPr/>
        </p:nvSpPr>
        <p:spPr>
          <a:xfrm>
            <a:off x="1204332" y="872964"/>
            <a:ext cx="12889800" cy="1058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5900" u="none" cap="none" strike="noStrike">
                <a:solidFill>
                  <a:srgbClr val="056839"/>
                </a:solidFill>
                <a:latin typeface="Calibri"/>
                <a:ea typeface="Calibri"/>
                <a:cs typeface="Calibri"/>
                <a:sym typeface="Calibri"/>
              </a:rPr>
              <a:t>Въпроси за размисъл</a:t>
            </a:r>
            <a:endParaRPr b="0" i="0" sz="2900" u="none" cap="none" strike="noStrike">
              <a:solidFill>
                <a:schemeClr val="dk1"/>
              </a:solidFill>
              <a:latin typeface="Calibri"/>
              <a:ea typeface="Calibri"/>
              <a:cs typeface="Calibri"/>
              <a:sym typeface="Calibri"/>
            </a:endParaRPr>
          </a:p>
        </p:txBody>
      </p:sp>
      <p:sp>
        <p:nvSpPr>
          <p:cNvPr id="466" name="Google Shape;466;p21"/>
          <p:cNvSpPr txBox="1"/>
          <p:nvPr/>
        </p:nvSpPr>
        <p:spPr>
          <a:xfrm>
            <a:off x="3131917" y="2536538"/>
            <a:ext cx="16126200" cy="5552700"/>
          </a:xfrm>
          <a:prstGeom prst="rect">
            <a:avLst/>
          </a:prstGeom>
          <a:noFill/>
          <a:ln>
            <a:noFill/>
          </a:ln>
        </p:spPr>
        <p:txBody>
          <a:bodyPr anchorCtr="0" anchor="t" bIns="74275" lIns="148575" spcFirstLastPara="1" rIns="148575" wrap="square" tIns="74275">
            <a:spAutoFit/>
          </a:bodyPr>
          <a:lstStyle/>
          <a:p>
            <a:pPr indent="0" lvl="0" marL="0" marR="0" rtl="0" algn="just">
              <a:lnSpc>
                <a:spcPct val="100000"/>
              </a:lnSpc>
              <a:spcBef>
                <a:spcPts val="0"/>
              </a:spcBef>
              <a:spcAft>
                <a:spcPts val="0"/>
              </a:spcAft>
              <a:buNone/>
            </a:pPr>
            <a:r>
              <a:rPr b="0" i="0" lang="bg-BG" sz="3300" u="none" cap="none" strike="noStrike">
                <a:solidFill>
                  <a:srgbClr val="000000"/>
                </a:solidFill>
                <a:latin typeface="Calibri"/>
                <a:ea typeface="Calibri"/>
                <a:cs typeface="Calibri"/>
                <a:sym typeface="Calibri"/>
              </a:rPr>
              <a:t>ГЛЕДАЙТЕ ВИДЕОТО С УЧЕНИЦИТЕ И ДИСКУТИРАЙТЕ РАЗЛИЧНИЯТ ПЪТ НА ПЛАСТМАСОВИТЕ БУТИЛКИ</a:t>
            </a:r>
            <a:endParaRPr b="1" i="0" sz="33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300"/>
              <a:buFont typeface="Arial"/>
              <a:buNone/>
            </a:pPr>
            <a:r>
              <a:rPr b="0" i="0" lang="bg-BG" sz="3300" u="sng" cap="none" strike="noStrike">
                <a:solidFill>
                  <a:schemeClr val="dk1"/>
                </a:solidFill>
                <a:latin typeface="Calibri"/>
                <a:ea typeface="Calibri"/>
                <a:cs typeface="Calibri"/>
                <a:sym typeface="Calibri"/>
                <a:hlinkClick r:id="rId5">
                  <a:extLst>
                    <a:ext uri="{A12FA001-AC4F-418D-AE19-62706E023703}">
                      <ahyp:hlinkClr val="tx"/>
                    </a:ext>
                  </a:extLst>
                </a:hlinkClick>
              </a:rPr>
              <a:t>What really happens to the plastic you throw away - Emma | TED-Ed</a:t>
            </a:r>
            <a:endParaRPr b="0" i="0" sz="3300" u="sng"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300"/>
              <a:buFont typeface="Arial"/>
              <a:buNone/>
            </a:pPr>
            <a:r>
              <a:t/>
            </a:r>
            <a:endParaRPr b="0" i="0" sz="3300" u="sng"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300"/>
              <a:buFont typeface="Arial"/>
              <a:buNone/>
            </a:pPr>
            <a:r>
              <a:t/>
            </a:r>
            <a:endParaRPr b="0" i="0" sz="3300" u="sng"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300"/>
              <a:buFont typeface="Arial"/>
              <a:buNone/>
            </a:pPr>
            <a:r>
              <a:t/>
            </a:r>
            <a:endParaRPr b="0" i="0" sz="3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bg-BG" sz="3300" u="none" cap="none" strike="noStrike">
                <a:solidFill>
                  <a:srgbClr val="000000"/>
                </a:solidFill>
                <a:latin typeface="Calibri"/>
                <a:ea typeface="Calibri"/>
                <a:cs typeface="Calibri"/>
                <a:sym typeface="Calibri"/>
              </a:rPr>
              <a:t>УЧЕНИЦИТЕ ПРОЧИТАТ СТАТИЯТА У ДОМА И В КЛАС СЕ ПРОВЕЖДА ДИСКУСИЯ</a:t>
            </a:r>
            <a:endParaRPr b="1" i="0" sz="33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300"/>
              <a:buFont typeface="Arial"/>
              <a:buNone/>
            </a:pPr>
            <a:r>
              <a:rPr b="0" i="0" lang="bg-BG" sz="3300" u="sng" cap="none" strike="noStrike">
                <a:solidFill>
                  <a:schemeClr val="dk1"/>
                </a:solidFill>
                <a:latin typeface="Calibri"/>
                <a:ea typeface="Calibri"/>
                <a:cs typeface="Calibri"/>
                <a:sym typeface="Calibri"/>
                <a:hlinkClick r:id="rId6">
                  <a:extLst>
                    <a:ext uri="{A12FA001-AC4F-418D-AE19-62706E023703}">
                      <ahyp:hlinkClr val="tx"/>
                    </a:ext>
                  </a:extLst>
                </a:hlinkClick>
              </a:rPr>
              <a:t>HTTPS://WWW.NATURE.COM/ARTICLES/D41586-021-01143-3</a:t>
            </a:r>
            <a:endParaRPr b="1" i="0" sz="3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C55A1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C55A1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C55A11"/>
              </a:solidFill>
              <a:latin typeface="Calibri"/>
              <a:ea typeface="Calibri"/>
              <a:cs typeface="Calibri"/>
              <a:sym typeface="Calibri"/>
            </a:endParaRPr>
          </a:p>
        </p:txBody>
      </p:sp>
      <p:pic>
        <p:nvPicPr>
          <p:cNvPr id="467" name="Google Shape;467;p21"/>
          <p:cNvPicPr preferRelativeResize="0"/>
          <p:nvPr/>
        </p:nvPicPr>
        <p:blipFill rotWithShape="1">
          <a:blip r:embed="rId7">
            <a:alphaModFix/>
          </a:blip>
          <a:srcRect b="0" l="0" r="0" t="0"/>
          <a:stretch/>
        </p:blipFill>
        <p:spPr>
          <a:xfrm>
            <a:off x="0" y="2785529"/>
            <a:ext cx="2116125" cy="3538988"/>
          </a:xfrm>
          <a:prstGeom prst="rect">
            <a:avLst/>
          </a:prstGeom>
          <a:noFill/>
          <a:ln>
            <a:noFill/>
          </a:ln>
        </p:spPr>
      </p:pic>
      <p:sp>
        <p:nvSpPr>
          <p:cNvPr id="468" name="Google Shape;468;p21"/>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3" name="Shape 473"/>
        <p:cNvGrpSpPr/>
        <p:nvPr/>
      </p:nvGrpSpPr>
      <p:grpSpPr>
        <a:xfrm>
          <a:off x="0" y="0"/>
          <a:ext cx="0" cy="0"/>
          <a:chOff x="0" y="0"/>
          <a:chExt cx="0" cy="0"/>
        </a:xfrm>
      </p:grpSpPr>
      <p:sp>
        <p:nvSpPr>
          <p:cNvPr id="474" name="Google Shape;474;p22"/>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Graphical user interface, text&#10;&#10;Description automatically generated" id="475" name="Google Shape;475;p22"/>
          <p:cNvPicPr preferRelativeResize="0"/>
          <p:nvPr/>
        </p:nvPicPr>
        <p:blipFill rotWithShape="1">
          <a:blip r:embed="rId3">
            <a:alphaModFix/>
          </a:blip>
          <a:srcRect b="0" l="0" r="0" t="0"/>
          <a:stretch/>
        </p:blipFill>
        <p:spPr>
          <a:xfrm>
            <a:off x="159219" y="9117932"/>
            <a:ext cx="5165965" cy="1083795"/>
          </a:xfrm>
          <a:prstGeom prst="rect">
            <a:avLst/>
          </a:prstGeom>
          <a:noFill/>
          <a:ln>
            <a:noFill/>
          </a:ln>
        </p:spPr>
      </p:pic>
      <p:pic>
        <p:nvPicPr>
          <p:cNvPr descr="Logo&#10;&#10;Description automatically generated" id="476" name="Google Shape;476;p22"/>
          <p:cNvPicPr preferRelativeResize="0"/>
          <p:nvPr/>
        </p:nvPicPr>
        <p:blipFill rotWithShape="1">
          <a:blip r:embed="rId4">
            <a:alphaModFix/>
          </a:blip>
          <a:srcRect b="0" l="0" r="0" t="0"/>
          <a:stretch/>
        </p:blipFill>
        <p:spPr>
          <a:xfrm>
            <a:off x="15232290" y="8150586"/>
            <a:ext cx="3931187" cy="1934692"/>
          </a:xfrm>
          <a:prstGeom prst="rect">
            <a:avLst/>
          </a:prstGeom>
          <a:noFill/>
          <a:ln>
            <a:noFill/>
          </a:ln>
        </p:spPr>
      </p:pic>
      <p:sp>
        <p:nvSpPr>
          <p:cNvPr id="477" name="Google Shape;477;p22"/>
          <p:cNvSpPr/>
          <p:nvPr/>
        </p:nvSpPr>
        <p:spPr>
          <a:xfrm>
            <a:off x="0" y="485267"/>
            <a:ext cx="5970900" cy="1788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478" name="Google Shape;478;p22"/>
          <p:cNvSpPr/>
          <p:nvPr/>
        </p:nvSpPr>
        <p:spPr>
          <a:xfrm>
            <a:off x="6926955" y="485267"/>
            <a:ext cx="6720000" cy="1788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479" name="Google Shape;479;p22"/>
          <p:cNvSpPr/>
          <p:nvPr/>
        </p:nvSpPr>
        <p:spPr>
          <a:xfrm>
            <a:off x="14603073" y="485267"/>
            <a:ext cx="5970900" cy="1788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480" name="Google Shape;480;p22"/>
          <p:cNvSpPr/>
          <p:nvPr/>
        </p:nvSpPr>
        <p:spPr>
          <a:xfrm>
            <a:off x="0" y="8877531"/>
            <a:ext cx="14763600" cy="957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481" name="Google Shape;481;p22"/>
          <p:cNvSpPr txBox="1"/>
          <p:nvPr/>
        </p:nvSpPr>
        <p:spPr>
          <a:xfrm>
            <a:off x="936898" y="823617"/>
            <a:ext cx="12889800" cy="28590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5900"/>
              <a:buFont typeface="Arial"/>
              <a:buNone/>
            </a:pPr>
            <a:r>
              <a:rPr b="1" i="0" lang="bg-BG" sz="5900" u="none" cap="none" strike="noStrike">
                <a:solidFill>
                  <a:srgbClr val="056839"/>
                </a:solidFill>
                <a:latin typeface="Calibri"/>
                <a:ea typeface="Calibri"/>
                <a:cs typeface="Calibri"/>
                <a:sym typeface="Calibri"/>
              </a:rPr>
              <a:t>Заключение</a:t>
            </a:r>
            <a:endParaRPr b="1" i="0" sz="59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5900"/>
              <a:buFont typeface="Arial"/>
              <a:buNone/>
            </a:pPr>
            <a:r>
              <a:rPr b="1" i="0" lang="bg-BG" sz="5900" u="none" cap="none" strike="noStrike">
                <a:solidFill>
                  <a:srgbClr val="056839"/>
                </a:solidFill>
                <a:latin typeface="Calibri"/>
                <a:ea typeface="Calibri"/>
                <a:cs typeface="Calibri"/>
                <a:sym typeface="Calibri"/>
              </a:rPr>
              <a:t> </a:t>
            </a:r>
            <a:endParaRPr b="0" i="0" sz="2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900"/>
              <a:buFont typeface="Arial"/>
              <a:buNone/>
            </a:pPr>
            <a:r>
              <a:t/>
            </a:r>
            <a:endParaRPr b="1" i="0" sz="2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Calibri"/>
              <a:ea typeface="Calibri"/>
              <a:cs typeface="Calibri"/>
              <a:sym typeface="Calibri"/>
            </a:endParaRPr>
          </a:p>
        </p:txBody>
      </p:sp>
      <p:sp>
        <p:nvSpPr>
          <p:cNvPr id="482" name="Google Shape;482;p22"/>
          <p:cNvSpPr txBox="1"/>
          <p:nvPr/>
        </p:nvSpPr>
        <p:spPr>
          <a:xfrm>
            <a:off x="676892" y="2577723"/>
            <a:ext cx="18662400" cy="4467600"/>
          </a:xfrm>
          <a:prstGeom prst="rect">
            <a:avLst/>
          </a:prstGeom>
          <a:noFill/>
          <a:ln>
            <a:noFill/>
          </a:ln>
        </p:spPr>
        <p:txBody>
          <a:bodyPr anchorCtr="0" anchor="t" bIns="74275" lIns="148575" spcFirstLastPara="1" rIns="148575" wrap="square" tIns="74275">
            <a:spAutoFit/>
          </a:bodyPr>
          <a:lstStyle/>
          <a:p>
            <a:pPr indent="0" lvl="0" marL="0" marR="0" rtl="0" algn="just">
              <a:lnSpc>
                <a:spcPct val="150000"/>
              </a:lnSpc>
              <a:spcBef>
                <a:spcPts val="0"/>
              </a:spcBef>
              <a:spcAft>
                <a:spcPts val="0"/>
              </a:spcAft>
              <a:buClr>
                <a:srgbClr val="000000"/>
              </a:buClr>
              <a:buSzPts val="3300"/>
              <a:buFont typeface="Arial"/>
              <a:buNone/>
            </a:pPr>
            <a:r>
              <a:rPr b="0" i="0" lang="bg-BG" sz="3300" u="none" cap="none" strike="noStrike">
                <a:solidFill>
                  <a:srgbClr val="056839"/>
                </a:solidFill>
                <a:latin typeface="Calibri"/>
                <a:ea typeface="Calibri"/>
                <a:cs typeface="Calibri"/>
                <a:sym typeface="Calibri"/>
              </a:rPr>
              <a:t>Пластмасите са неразделна част от нашето ежедневие. Разнообразието и широкото им разпространение вече са факт. Замърсяването на екосистемите е </a:t>
            </a:r>
            <a:r>
              <a:rPr b="1" i="0" lang="bg-BG" sz="3300" u="none" cap="none" strike="noStrike">
                <a:solidFill>
                  <a:srgbClr val="056839"/>
                </a:solidFill>
                <a:latin typeface="Calibri"/>
                <a:ea typeface="Calibri"/>
                <a:cs typeface="Calibri"/>
                <a:sym typeface="Calibri"/>
              </a:rPr>
              <a:t>достигнало критични граници </a:t>
            </a:r>
            <a:r>
              <a:rPr b="0" i="0" lang="bg-BG" sz="3300" u="none" cap="none" strike="noStrike">
                <a:solidFill>
                  <a:srgbClr val="056839"/>
                </a:solidFill>
                <a:latin typeface="Calibri"/>
                <a:ea typeface="Calibri"/>
                <a:cs typeface="Calibri"/>
                <a:sym typeface="Calibri"/>
              </a:rPr>
              <a:t>и вече е в ход следващия процес – превръщането на пластмасата в микропластмаса. Наша отговорност е да променим начина си на живот и мислене и да започнем </a:t>
            </a:r>
            <a:r>
              <a:rPr b="1" i="0" lang="bg-BG" sz="3300" u="none" cap="none" strike="noStrike">
                <a:solidFill>
                  <a:srgbClr val="056839"/>
                </a:solidFill>
                <a:latin typeface="Calibri"/>
                <a:ea typeface="Calibri"/>
                <a:cs typeface="Calibri"/>
                <a:sym typeface="Calibri"/>
              </a:rPr>
              <a:t>да живеем отговорно </a:t>
            </a:r>
            <a:r>
              <a:rPr b="0" i="0" lang="bg-BG" sz="3300" u="none" cap="none" strike="noStrike">
                <a:solidFill>
                  <a:srgbClr val="056839"/>
                </a:solidFill>
                <a:latin typeface="Calibri"/>
                <a:ea typeface="Calibri"/>
                <a:cs typeface="Calibri"/>
                <a:sym typeface="Calibri"/>
              </a:rPr>
              <a:t>към природата и към себе си. Това е възможно само с помощта на рециклирането на отпадъци и въвеждането на </a:t>
            </a:r>
            <a:r>
              <a:rPr b="1" i="0" lang="bg-BG" sz="3300" u="none" cap="none" strike="noStrike">
                <a:solidFill>
                  <a:srgbClr val="056839"/>
                </a:solidFill>
                <a:latin typeface="Calibri"/>
                <a:ea typeface="Calibri"/>
                <a:cs typeface="Calibri"/>
                <a:sym typeface="Calibri"/>
              </a:rPr>
              <a:t>кръговата икономика </a:t>
            </a:r>
            <a:r>
              <a:rPr b="0" i="0" lang="bg-BG" sz="3300" u="none" cap="none" strike="noStrike">
                <a:solidFill>
                  <a:srgbClr val="056839"/>
                </a:solidFill>
                <a:latin typeface="Calibri"/>
                <a:ea typeface="Calibri"/>
                <a:cs typeface="Calibri"/>
                <a:sym typeface="Calibri"/>
              </a:rPr>
              <a:t>за намаляване на нивата на генерираните от човека пластмасови отпадъци</a:t>
            </a:r>
            <a:endParaRPr b="0" i="0" sz="3300" u="none" cap="none" strike="noStrike">
              <a:solidFill>
                <a:srgbClr val="056839"/>
              </a:solidFill>
              <a:latin typeface="Calibri"/>
              <a:ea typeface="Calibri"/>
              <a:cs typeface="Calibri"/>
              <a:sym typeface="Calibri"/>
            </a:endParaRPr>
          </a:p>
        </p:txBody>
      </p:sp>
      <p:sp>
        <p:nvSpPr>
          <p:cNvPr id="483" name="Google Shape;483;p22"/>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6" name="Shape 116"/>
        <p:cNvGrpSpPr/>
        <p:nvPr/>
      </p:nvGrpSpPr>
      <p:grpSpPr>
        <a:xfrm>
          <a:off x="0" y="0"/>
          <a:ext cx="0" cy="0"/>
          <a:chOff x="0" y="0"/>
          <a:chExt cx="0" cy="0"/>
        </a:xfrm>
      </p:grpSpPr>
      <p:sp>
        <p:nvSpPr>
          <p:cNvPr id="117" name="Google Shape;117;p3"/>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18" name="Google Shape;118;p3"/>
          <p:cNvSpPr txBox="1"/>
          <p:nvPr/>
        </p:nvSpPr>
        <p:spPr>
          <a:xfrm>
            <a:off x="895634" y="641955"/>
            <a:ext cx="13848900" cy="1058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5900" u="none" cap="none" strike="noStrike">
                <a:solidFill>
                  <a:srgbClr val="056839"/>
                </a:solidFill>
                <a:latin typeface="Calibri"/>
                <a:ea typeface="Calibri"/>
                <a:cs typeface="Calibri"/>
                <a:sym typeface="Calibri"/>
              </a:rPr>
              <a:t>Засегнати зелени умения</a:t>
            </a:r>
            <a:endParaRPr b="0" i="0" sz="2900" u="none" cap="none" strike="noStrike">
              <a:solidFill>
                <a:schemeClr val="dk1"/>
              </a:solidFill>
              <a:latin typeface="Calibri"/>
              <a:ea typeface="Calibri"/>
              <a:cs typeface="Calibri"/>
              <a:sym typeface="Calibri"/>
            </a:endParaRPr>
          </a:p>
        </p:txBody>
      </p:sp>
      <p:sp>
        <p:nvSpPr>
          <p:cNvPr id="119" name="Google Shape;119;p3"/>
          <p:cNvSpPr txBox="1"/>
          <p:nvPr/>
        </p:nvSpPr>
        <p:spPr>
          <a:xfrm>
            <a:off x="413861" y="2701323"/>
            <a:ext cx="9591900" cy="4352100"/>
          </a:xfrm>
          <a:prstGeom prst="rect">
            <a:avLst/>
          </a:prstGeom>
          <a:noFill/>
          <a:ln>
            <a:noFill/>
          </a:ln>
        </p:spPr>
        <p:txBody>
          <a:bodyPr anchorCtr="0" anchor="t" bIns="74275" lIns="148575" spcFirstLastPara="1" rIns="148575" wrap="square" tIns="74275">
            <a:spAutoFit/>
          </a:bodyPr>
          <a:lstStyle/>
          <a:p>
            <a:pPr indent="0" lvl="0" marL="0" marR="0" rtl="0" algn="l">
              <a:lnSpc>
                <a:spcPct val="150000"/>
              </a:lnSpc>
              <a:spcBef>
                <a:spcPts val="0"/>
              </a:spcBef>
              <a:spcAft>
                <a:spcPts val="0"/>
              </a:spcAft>
              <a:buNone/>
            </a:pPr>
            <a:r>
              <a:rPr b="0" i="0" lang="bg-BG" sz="3900" u="none" cap="none" strike="noStrike">
                <a:solidFill>
                  <a:srgbClr val="056839"/>
                </a:solidFill>
                <a:latin typeface="Calibri"/>
                <a:ea typeface="Calibri"/>
                <a:cs typeface="Calibri"/>
                <a:sym typeface="Calibri"/>
              </a:rPr>
              <a:t>Х творческо разрешаване на проблеми</a:t>
            </a:r>
            <a:endParaRPr sz="2300"/>
          </a:p>
          <a:p>
            <a:pPr indent="0" lvl="0" marL="0" marR="0" rtl="0" algn="l">
              <a:lnSpc>
                <a:spcPct val="150000"/>
              </a:lnSpc>
              <a:spcBef>
                <a:spcPts val="0"/>
              </a:spcBef>
              <a:spcAft>
                <a:spcPts val="0"/>
              </a:spcAft>
              <a:buNone/>
            </a:pPr>
            <a:r>
              <a:rPr b="0" i="0" lang="bg-BG" sz="3900" u="none" cap="none" strike="noStrike">
                <a:solidFill>
                  <a:srgbClr val="056839"/>
                </a:solidFill>
                <a:latin typeface="Calibri"/>
                <a:ea typeface="Calibri"/>
                <a:cs typeface="Calibri"/>
                <a:sym typeface="Calibri"/>
              </a:rPr>
              <a:t>Х напредничаво мислене</a:t>
            </a:r>
            <a:endParaRPr sz="2300"/>
          </a:p>
          <a:p>
            <a:pPr indent="0" lvl="0" marL="0" marR="0" rtl="0" algn="l">
              <a:lnSpc>
                <a:spcPct val="150000"/>
              </a:lnSpc>
              <a:spcBef>
                <a:spcPts val="0"/>
              </a:spcBef>
              <a:spcAft>
                <a:spcPts val="0"/>
              </a:spcAft>
              <a:buNone/>
            </a:pPr>
            <a:r>
              <a:rPr b="0" i="0" lang="bg-BG" sz="3900" u="none" cap="none" strike="noStrike">
                <a:solidFill>
                  <a:srgbClr val="056839"/>
                </a:solidFill>
                <a:latin typeface="Calibri"/>
                <a:ea typeface="Calibri"/>
                <a:cs typeface="Calibri"/>
                <a:sym typeface="Calibri"/>
              </a:rPr>
              <a:t>Х умения за мониторинг/наблюдение</a:t>
            </a:r>
            <a:endParaRPr sz="2300"/>
          </a:p>
          <a:p>
            <a:pPr indent="0" lvl="0" marL="0" marR="0" rtl="0" algn="l">
              <a:lnSpc>
                <a:spcPct val="150000"/>
              </a:lnSpc>
              <a:spcBef>
                <a:spcPts val="0"/>
              </a:spcBef>
              <a:spcAft>
                <a:spcPts val="0"/>
              </a:spcAft>
              <a:buNone/>
            </a:pPr>
            <a:r>
              <a:rPr b="0" i="0" lang="bg-BG" sz="3900" u="none" cap="none" strike="noStrike">
                <a:solidFill>
                  <a:srgbClr val="056839"/>
                </a:solidFill>
                <a:latin typeface="Calibri"/>
                <a:ea typeface="Calibri"/>
                <a:cs typeface="Calibri"/>
                <a:sym typeface="Calibri"/>
              </a:rPr>
              <a:t>Х аналитични умения</a:t>
            </a:r>
            <a:endParaRPr sz="2300"/>
          </a:p>
          <a:p>
            <a:pPr indent="0" lvl="0" marL="0" marR="0" rtl="0" algn="l">
              <a:lnSpc>
                <a:spcPct val="150000"/>
              </a:lnSpc>
              <a:spcBef>
                <a:spcPts val="0"/>
              </a:spcBef>
              <a:spcAft>
                <a:spcPts val="0"/>
              </a:spcAft>
              <a:buNone/>
            </a:pPr>
            <a:r>
              <a:rPr b="0" i="0" lang="bg-BG" sz="3900" u="none" cap="none" strike="noStrike">
                <a:solidFill>
                  <a:srgbClr val="056839"/>
                </a:solidFill>
                <a:latin typeface="Calibri"/>
                <a:ea typeface="Calibri"/>
                <a:cs typeface="Calibri"/>
                <a:sym typeface="Calibri"/>
              </a:rPr>
              <a:t>Х предотвратяване на замърсяването</a:t>
            </a:r>
            <a:endParaRPr b="0" i="0" sz="3900" u="none" cap="none" strike="noStrike">
              <a:solidFill>
                <a:srgbClr val="056839"/>
              </a:solidFill>
              <a:latin typeface="Calibri"/>
              <a:ea typeface="Calibri"/>
              <a:cs typeface="Calibri"/>
              <a:sym typeface="Calibri"/>
            </a:endParaRPr>
          </a:p>
        </p:txBody>
      </p:sp>
      <p:pic>
        <p:nvPicPr>
          <p:cNvPr descr="Logo&#10;&#10;Description automatically generated" id="120" name="Google Shape;120;p3"/>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121" name="Google Shape;121;p3"/>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sp>
        <p:nvSpPr>
          <p:cNvPr id="122" name="Google Shape;122;p3"/>
          <p:cNvSpPr txBox="1"/>
          <p:nvPr/>
        </p:nvSpPr>
        <p:spPr>
          <a:xfrm>
            <a:off x="10982123" y="2701323"/>
            <a:ext cx="9591900" cy="3451800"/>
          </a:xfrm>
          <a:prstGeom prst="rect">
            <a:avLst/>
          </a:prstGeom>
          <a:noFill/>
          <a:ln>
            <a:noFill/>
          </a:ln>
        </p:spPr>
        <p:txBody>
          <a:bodyPr anchorCtr="0" anchor="t" bIns="74275" lIns="148575" spcFirstLastPara="1" rIns="148575" wrap="square" tIns="74275">
            <a:spAutoFit/>
          </a:bodyPr>
          <a:lstStyle/>
          <a:p>
            <a:pPr indent="0" lvl="0" marL="0" marR="0" rtl="0" algn="l">
              <a:lnSpc>
                <a:spcPct val="150000"/>
              </a:lnSpc>
              <a:spcBef>
                <a:spcPts val="0"/>
              </a:spcBef>
              <a:spcAft>
                <a:spcPts val="0"/>
              </a:spcAft>
              <a:buNone/>
            </a:pPr>
            <a:r>
              <a:rPr b="0" i="0" lang="bg-BG" sz="3900" u="none" cap="none" strike="noStrike">
                <a:solidFill>
                  <a:srgbClr val="056839"/>
                </a:solidFill>
                <a:latin typeface="Calibri"/>
                <a:ea typeface="Calibri"/>
                <a:cs typeface="Calibri"/>
                <a:sym typeface="Calibri"/>
              </a:rPr>
              <a:t>Х еко дизайн</a:t>
            </a:r>
            <a:endParaRPr b="0" i="0" sz="3900" u="none" cap="none" strike="noStrike">
              <a:solidFill>
                <a:srgbClr val="056839"/>
              </a:solidFill>
              <a:latin typeface="Calibri"/>
              <a:ea typeface="Calibri"/>
              <a:cs typeface="Calibri"/>
              <a:sym typeface="Calibri"/>
            </a:endParaRPr>
          </a:p>
          <a:p>
            <a:pPr indent="0" lvl="0" marL="0" marR="0" rtl="0" algn="l">
              <a:lnSpc>
                <a:spcPct val="150000"/>
              </a:lnSpc>
              <a:spcBef>
                <a:spcPts val="0"/>
              </a:spcBef>
              <a:spcAft>
                <a:spcPts val="0"/>
              </a:spcAft>
              <a:buNone/>
            </a:pPr>
            <a:r>
              <a:rPr b="0" i="0" lang="bg-BG" sz="3900" u="none" cap="none" strike="noStrike">
                <a:solidFill>
                  <a:srgbClr val="056839"/>
                </a:solidFill>
                <a:latin typeface="Calibri"/>
                <a:ea typeface="Calibri"/>
                <a:cs typeface="Calibri"/>
                <a:sym typeface="Calibri"/>
              </a:rPr>
              <a:t>Х управленчески умения</a:t>
            </a:r>
            <a:endParaRPr sz="2300"/>
          </a:p>
          <a:p>
            <a:pPr indent="0" lvl="0" marL="0" marR="0" rtl="0" algn="l">
              <a:lnSpc>
                <a:spcPct val="150000"/>
              </a:lnSpc>
              <a:spcBef>
                <a:spcPts val="0"/>
              </a:spcBef>
              <a:spcAft>
                <a:spcPts val="0"/>
              </a:spcAft>
              <a:buNone/>
            </a:pPr>
            <a:r>
              <a:rPr b="0" i="0" lang="bg-BG" sz="3900" u="none" cap="none" strike="noStrike">
                <a:solidFill>
                  <a:srgbClr val="056839"/>
                </a:solidFill>
                <a:latin typeface="Calibri"/>
                <a:ea typeface="Calibri"/>
                <a:cs typeface="Calibri"/>
                <a:sym typeface="Calibri"/>
              </a:rPr>
              <a:t>Х количествена оценка на въздействието</a:t>
            </a:r>
            <a:endParaRPr b="0" i="0" sz="3900" u="none" cap="none" strike="noStrike">
              <a:solidFill>
                <a:srgbClr val="056839"/>
              </a:solidFill>
              <a:latin typeface="Calibri"/>
              <a:ea typeface="Calibri"/>
              <a:cs typeface="Calibri"/>
              <a:sym typeface="Calibri"/>
            </a:endParaRPr>
          </a:p>
          <a:p>
            <a:pPr indent="0" lvl="0" marL="0" marR="0" rtl="0" algn="l">
              <a:lnSpc>
                <a:spcPct val="150000"/>
              </a:lnSpc>
              <a:spcBef>
                <a:spcPts val="0"/>
              </a:spcBef>
              <a:spcAft>
                <a:spcPts val="0"/>
              </a:spcAft>
              <a:buNone/>
            </a:pPr>
            <a:r>
              <a:rPr b="0" i="0" lang="bg-BG" sz="3900" u="none" cap="none" strike="noStrike">
                <a:solidFill>
                  <a:srgbClr val="056839"/>
                </a:solidFill>
                <a:latin typeface="Calibri"/>
                <a:ea typeface="Calibri"/>
                <a:cs typeface="Calibri"/>
                <a:sym typeface="Calibri"/>
              </a:rPr>
              <a:t>Х научни умения</a:t>
            </a:r>
            <a:endParaRPr b="0" i="0" sz="3900" u="none" cap="none" strike="noStrike">
              <a:solidFill>
                <a:srgbClr val="056839"/>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7" name="Shape 127"/>
        <p:cNvGrpSpPr/>
        <p:nvPr/>
      </p:nvGrpSpPr>
      <p:grpSpPr>
        <a:xfrm>
          <a:off x="0" y="0"/>
          <a:ext cx="0" cy="0"/>
          <a:chOff x="0" y="0"/>
          <a:chExt cx="0" cy="0"/>
        </a:xfrm>
      </p:grpSpPr>
      <p:sp>
        <p:nvSpPr>
          <p:cNvPr id="128" name="Google Shape;128;p4"/>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29" name="Google Shape;129;p4"/>
          <p:cNvSpPr txBox="1"/>
          <p:nvPr/>
        </p:nvSpPr>
        <p:spPr>
          <a:xfrm>
            <a:off x="891245" y="863161"/>
            <a:ext cx="7914900" cy="19509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5900"/>
              <a:buFont typeface="Arial"/>
              <a:buNone/>
            </a:pPr>
            <a:r>
              <a:rPr b="1" i="0" lang="bg-BG" sz="5900" u="none" cap="none" strike="noStrike">
                <a:solidFill>
                  <a:srgbClr val="056839"/>
                </a:solidFill>
                <a:latin typeface="Calibri"/>
                <a:ea typeface="Calibri"/>
                <a:cs typeface="Calibri"/>
                <a:sym typeface="Calibri"/>
              </a:rPr>
              <a:t>Въведение </a:t>
            </a:r>
            <a:endParaRPr b="0" i="0" sz="2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900"/>
              <a:buFont typeface="Arial"/>
              <a:buNone/>
            </a:pPr>
            <a:r>
              <a:t/>
            </a:r>
            <a:endParaRPr b="1" i="0" sz="2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Calibri"/>
              <a:ea typeface="Calibri"/>
              <a:cs typeface="Calibri"/>
              <a:sym typeface="Calibri"/>
            </a:endParaRPr>
          </a:p>
        </p:txBody>
      </p:sp>
      <p:sp>
        <p:nvSpPr>
          <p:cNvPr id="130" name="Google Shape;130;p4"/>
          <p:cNvSpPr txBox="1"/>
          <p:nvPr/>
        </p:nvSpPr>
        <p:spPr>
          <a:xfrm>
            <a:off x="1034414" y="3109910"/>
            <a:ext cx="12274500" cy="3705600"/>
          </a:xfrm>
          <a:prstGeom prst="rect">
            <a:avLst/>
          </a:prstGeom>
          <a:noFill/>
          <a:ln>
            <a:noFill/>
          </a:ln>
        </p:spPr>
        <p:txBody>
          <a:bodyPr anchorCtr="0" anchor="t" bIns="74275" lIns="148575" spcFirstLastPara="1" rIns="148575" wrap="square" tIns="74275">
            <a:spAutoFit/>
          </a:bodyPr>
          <a:lstStyle/>
          <a:p>
            <a:pPr indent="0" lvl="0" marL="0" marR="0" rtl="0" algn="just">
              <a:lnSpc>
                <a:spcPct val="150000"/>
              </a:lnSpc>
              <a:spcBef>
                <a:spcPts val="0"/>
              </a:spcBef>
              <a:spcAft>
                <a:spcPts val="0"/>
              </a:spcAft>
              <a:buNone/>
            </a:pPr>
            <a:r>
              <a:rPr b="1" i="0" lang="bg-BG" sz="3300" u="none" cap="none" strike="noStrike">
                <a:solidFill>
                  <a:srgbClr val="056839"/>
                </a:solidFill>
                <a:latin typeface="Calibri"/>
                <a:ea typeface="Calibri"/>
                <a:cs typeface="Calibri"/>
                <a:sym typeface="Calibri"/>
              </a:rPr>
              <a:t>Пластмасите</a:t>
            </a:r>
            <a:r>
              <a:rPr b="0" i="0" lang="bg-BG" sz="3300" u="none" cap="none" strike="noStrike">
                <a:solidFill>
                  <a:srgbClr val="056839"/>
                </a:solidFill>
                <a:latin typeface="Calibri"/>
                <a:ea typeface="Calibri"/>
                <a:cs typeface="Calibri"/>
                <a:sym typeface="Calibri"/>
              </a:rPr>
              <a:t> са група от материали, синтетични или естествени, които могат да бъдат оформени, докато са меки и след това да се втвърдят и запазват дадената форма. </a:t>
            </a:r>
            <a:endParaRPr b="0" i="0" sz="3300" u="none" cap="none" strike="noStrike">
              <a:solidFill>
                <a:srgbClr val="056839"/>
              </a:solidFill>
              <a:latin typeface="Calibri"/>
              <a:ea typeface="Calibri"/>
              <a:cs typeface="Calibri"/>
              <a:sym typeface="Calibri"/>
            </a:endParaRPr>
          </a:p>
          <a:p>
            <a:pPr indent="0" lvl="0" marL="0" marR="0" rtl="0" algn="just">
              <a:lnSpc>
                <a:spcPct val="150000"/>
              </a:lnSpc>
              <a:spcBef>
                <a:spcPts val="0"/>
              </a:spcBef>
              <a:spcAft>
                <a:spcPts val="0"/>
              </a:spcAft>
              <a:buNone/>
            </a:pPr>
            <a:r>
              <a:t/>
            </a:r>
            <a:endParaRPr b="0" i="0" sz="3300" u="none" cap="none" strike="noStrike">
              <a:solidFill>
                <a:srgbClr val="056839"/>
              </a:solidFill>
              <a:latin typeface="Calibri"/>
              <a:ea typeface="Calibri"/>
              <a:cs typeface="Calibri"/>
              <a:sym typeface="Calibri"/>
            </a:endParaRPr>
          </a:p>
          <a:p>
            <a:pPr indent="0" lvl="0" marL="0" marR="0" rtl="0" algn="just">
              <a:lnSpc>
                <a:spcPct val="150000"/>
              </a:lnSpc>
              <a:spcBef>
                <a:spcPts val="0"/>
              </a:spcBef>
              <a:spcAft>
                <a:spcPts val="0"/>
              </a:spcAft>
              <a:buNone/>
            </a:pPr>
            <a:r>
              <a:rPr b="0" i="0" lang="bg-BG" sz="3300" u="none" cap="none" strike="noStrike">
                <a:solidFill>
                  <a:srgbClr val="056839"/>
                </a:solidFill>
                <a:latin typeface="Calibri"/>
                <a:ea typeface="Calibri"/>
                <a:cs typeface="Calibri"/>
                <a:sym typeface="Calibri"/>
              </a:rPr>
              <a:t>Днес използваме </a:t>
            </a:r>
            <a:r>
              <a:rPr b="1" i="0" lang="bg-BG" sz="3300" u="none" cap="none" strike="noStrike">
                <a:solidFill>
                  <a:srgbClr val="056839"/>
                </a:solidFill>
                <a:latin typeface="Calibri"/>
                <a:ea typeface="Calibri"/>
                <a:cs typeface="Calibri"/>
                <a:sym typeface="Calibri"/>
              </a:rPr>
              <a:t>пластмасови продукти </a:t>
            </a:r>
            <a:r>
              <a:rPr b="0" i="0" lang="bg-BG" sz="3300" u="none" cap="none" strike="noStrike">
                <a:solidFill>
                  <a:srgbClr val="056839"/>
                </a:solidFill>
                <a:latin typeface="Calibri"/>
                <a:ea typeface="Calibri"/>
                <a:cs typeface="Calibri"/>
                <a:sym typeface="Calibri"/>
              </a:rPr>
              <a:t>многократно всеки ден. </a:t>
            </a:r>
            <a:endParaRPr b="0" i="0" sz="3300" u="none" cap="none" strike="noStrike">
              <a:solidFill>
                <a:srgbClr val="056839"/>
              </a:solidFill>
              <a:latin typeface="Calibri"/>
              <a:ea typeface="Calibri"/>
              <a:cs typeface="Calibri"/>
              <a:sym typeface="Calibri"/>
            </a:endParaRPr>
          </a:p>
        </p:txBody>
      </p:sp>
      <p:sp>
        <p:nvSpPr>
          <p:cNvPr id="131" name="Google Shape;131;p4"/>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32" name="Google Shape;132;p4"/>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33" name="Google Shape;133;p4"/>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134" name="Google Shape;134;p4"/>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135" name="Google Shape;135;p4"/>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pic>
        <p:nvPicPr>
          <p:cNvPr id="136" name="Google Shape;136;p4"/>
          <p:cNvPicPr preferRelativeResize="0"/>
          <p:nvPr/>
        </p:nvPicPr>
        <p:blipFill rotWithShape="1">
          <a:blip r:embed="rId5">
            <a:alphaModFix/>
          </a:blip>
          <a:srcRect b="0" l="0" r="0" t="0"/>
          <a:stretch/>
        </p:blipFill>
        <p:spPr>
          <a:xfrm>
            <a:off x="14008027" y="1124850"/>
            <a:ext cx="4411050" cy="6616575"/>
          </a:xfrm>
          <a:prstGeom prst="rect">
            <a:avLst/>
          </a:prstGeom>
          <a:noFill/>
          <a:ln>
            <a:noFill/>
          </a:ln>
        </p:spPr>
      </p:pic>
      <p:sp>
        <p:nvSpPr>
          <p:cNvPr id="137" name="Google Shape;137;p4"/>
          <p:cNvSpPr txBox="1"/>
          <p:nvPr/>
        </p:nvSpPr>
        <p:spPr>
          <a:xfrm>
            <a:off x="13959802" y="8101013"/>
            <a:ext cx="5183400" cy="17163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2300"/>
              <a:buFont typeface="Arial"/>
              <a:buNone/>
            </a:pPr>
            <a:r>
              <a:rPr b="0" i="0" lang="bg-BG" sz="2300" u="none" cap="none" strike="noStrike">
                <a:solidFill>
                  <a:srgbClr val="000000"/>
                </a:solidFill>
                <a:latin typeface="Calibri"/>
                <a:ea typeface="Calibri"/>
                <a:cs typeface="Calibri"/>
                <a:sym typeface="Calibri"/>
              </a:rPr>
              <a:t>https://images.pexels.com/photos/9016814/pexels-photo-9016814.jpeg?auto=compress&amp;cs=tinysrgb&amp;w=1260&amp;h=750&amp;dpr=1</a:t>
            </a:r>
            <a:endParaRPr b="0" i="0" sz="2300" u="none" cap="none" strike="noStrike">
              <a:solidFill>
                <a:srgbClr val="00000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2" name="Shape 142"/>
        <p:cNvGrpSpPr/>
        <p:nvPr/>
      </p:nvGrpSpPr>
      <p:grpSpPr>
        <a:xfrm>
          <a:off x="0" y="0"/>
          <a:ext cx="0" cy="0"/>
          <a:chOff x="0" y="0"/>
          <a:chExt cx="0" cy="0"/>
        </a:xfrm>
      </p:grpSpPr>
      <p:sp>
        <p:nvSpPr>
          <p:cNvPr id="143" name="Google Shape;143;p5"/>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44" name="Google Shape;144;p5"/>
          <p:cNvSpPr txBox="1"/>
          <p:nvPr/>
        </p:nvSpPr>
        <p:spPr>
          <a:xfrm>
            <a:off x="891245" y="863161"/>
            <a:ext cx="7914900" cy="19509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5900"/>
              <a:buFont typeface="Arial"/>
              <a:buNone/>
            </a:pPr>
            <a:r>
              <a:rPr b="1" i="0" lang="bg-BG" sz="5900" u="none" cap="none" strike="noStrike">
                <a:solidFill>
                  <a:srgbClr val="056839"/>
                </a:solidFill>
                <a:latin typeface="Calibri"/>
                <a:ea typeface="Calibri"/>
                <a:cs typeface="Calibri"/>
                <a:sym typeface="Calibri"/>
              </a:rPr>
              <a:t>Въведение </a:t>
            </a:r>
            <a:endParaRPr b="0" i="0" sz="2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900"/>
              <a:buFont typeface="Arial"/>
              <a:buNone/>
            </a:pPr>
            <a:r>
              <a:t/>
            </a:r>
            <a:endParaRPr b="1" i="0" sz="2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Calibri"/>
              <a:ea typeface="Calibri"/>
              <a:cs typeface="Calibri"/>
              <a:sym typeface="Calibri"/>
            </a:endParaRPr>
          </a:p>
        </p:txBody>
      </p:sp>
      <p:sp>
        <p:nvSpPr>
          <p:cNvPr id="145" name="Google Shape;145;p5"/>
          <p:cNvSpPr txBox="1"/>
          <p:nvPr/>
        </p:nvSpPr>
        <p:spPr>
          <a:xfrm>
            <a:off x="1122863" y="2513615"/>
            <a:ext cx="18084300" cy="2774400"/>
          </a:xfrm>
          <a:prstGeom prst="rect">
            <a:avLst/>
          </a:prstGeom>
          <a:noFill/>
          <a:ln>
            <a:noFill/>
          </a:ln>
        </p:spPr>
        <p:txBody>
          <a:bodyPr anchorCtr="0" anchor="t" bIns="74275" lIns="148575" spcFirstLastPara="1" rIns="148575" wrap="square" tIns="74275">
            <a:spAutoFit/>
          </a:bodyPr>
          <a:lstStyle/>
          <a:p>
            <a:pPr indent="0" lvl="0" marL="0" marR="0" rtl="0" algn="just">
              <a:lnSpc>
                <a:spcPct val="150000"/>
              </a:lnSpc>
              <a:spcBef>
                <a:spcPts val="0"/>
              </a:spcBef>
              <a:spcAft>
                <a:spcPts val="0"/>
              </a:spcAft>
              <a:buNone/>
            </a:pPr>
            <a:r>
              <a:rPr b="0" i="0" lang="bg-BG" sz="3100" u="none" cap="none" strike="noStrike">
                <a:solidFill>
                  <a:srgbClr val="056839"/>
                </a:solidFill>
                <a:latin typeface="Calibri"/>
                <a:ea typeface="Calibri"/>
                <a:cs typeface="Calibri"/>
                <a:sym typeface="Calibri"/>
              </a:rPr>
              <a:t>Пластмасите са </a:t>
            </a:r>
            <a:r>
              <a:rPr b="1" i="0" lang="bg-BG" sz="3100" u="none" cap="none" strike="noStrike">
                <a:solidFill>
                  <a:srgbClr val="056839"/>
                </a:solidFill>
                <a:latin typeface="Calibri"/>
                <a:ea typeface="Calibri"/>
                <a:cs typeface="Calibri"/>
                <a:sym typeface="Calibri"/>
              </a:rPr>
              <a:t>полимери</a:t>
            </a:r>
            <a:r>
              <a:rPr b="0" i="0" lang="bg-BG" sz="3100" u="none" cap="none" strike="noStrike">
                <a:solidFill>
                  <a:srgbClr val="056839"/>
                </a:solidFill>
                <a:latin typeface="Calibri"/>
                <a:ea typeface="Calibri"/>
                <a:cs typeface="Calibri"/>
                <a:sym typeface="Calibri"/>
              </a:rPr>
              <a:t>. Полимерите са дълги вериги от повтарящи се молекули /наречени мономери/. Веригата се образува чрез свързване (полимеризиране) на най-малко 1000 мономера заедно. Полимеризацията може да се демонстрира, като се направи верига с помощта на кламери или чрез свързване на много ленти хартия заедно, за да се образува хартиен гирлянд.</a:t>
            </a:r>
            <a:endParaRPr b="0" i="0" sz="3100" u="none" cap="none" strike="noStrike">
              <a:solidFill>
                <a:srgbClr val="056839"/>
              </a:solidFill>
              <a:latin typeface="Calibri"/>
              <a:ea typeface="Calibri"/>
              <a:cs typeface="Calibri"/>
              <a:sym typeface="Calibri"/>
            </a:endParaRPr>
          </a:p>
        </p:txBody>
      </p:sp>
      <p:sp>
        <p:nvSpPr>
          <p:cNvPr id="146" name="Google Shape;146;p5"/>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47" name="Google Shape;147;p5"/>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48" name="Google Shape;148;p5"/>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149" name="Google Shape;149;p5"/>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150" name="Google Shape;150;p5"/>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sp>
        <p:nvSpPr>
          <p:cNvPr id="151" name="Google Shape;151;p5"/>
          <p:cNvSpPr/>
          <p:nvPr/>
        </p:nvSpPr>
        <p:spPr>
          <a:xfrm>
            <a:off x="891253" y="5979338"/>
            <a:ext cx="1735800" cy="16503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148575" lIns="148575" spcFirstLastPara="1" rIns="148575" wrap="square" tIns="148575">
            <a:noAutofit/>
          </a:bodyPr>
          <a:lstStyle/>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000000"/>
              </a:solidFill>
              <a:latin typeface="Arial"/>
              <a:ea typeface="Arial"/>
              <a:cs typeface="Arial"/>
              <a:sym typeface="Arial"/>
            </a:endParaRPr>
          </a:p>
        </p:txBody>
      </p:sp>
      <p:sp>
        <p:nvSpPr>
          <p:cNvPr id="152" name="Google Shape;152;p5"/>
          <p:cNvSpPr/>
          <p:nvPr/>
        </p:nvSpPr>
        <p:spPr>
          <a:xfrm>
            <a:off x="2557828" y="5979338"/>
            <a:ext cx="1735800" cy="16503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148575" lIns="148575" spcFirstLastPara="1" rIns="148575" wrap="square" tIns="148575">
            <a:noAutofit/>
          </a:bodyPr>
          <a:lstStyle/>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000000"/>
              </a:solidFill>
              <a:latin typeface="Arial"/>
              <a:ea typeface="Arial"/>
              <a:cs typeface="Arial"/>
              <a:sym typeface="Arial"/>
            </a:endParaRPr>
          </a:p>
        </p:txBody>
      </p:sp>
      <p:sp>
        <p:nvSpPr>
          <p:cNvPr id="153" name="Google Shape;153;p5"/>
          <p:cNvSpPr/>
          <p:nvPr/>
        </p:nvSpPr>
        <p:spPr>
          <a:xfrm>
            <a:off x="4194366" y="5979338"/>
            <a:ext cx="1735800" cy="16503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148575" lIns="148575" spcFirstLastPara="1" rIns="148575" wrap="square" tIns="148575">
            <a:noAutofit/>
          </a:bodyPr>
          <a:lstStyle/>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000000"/>
              </a:solidFill>
              <a:latin typeface="Arial"/>
              <a:ea typeface="Arial"/>
              <a:cs typeface="Arial"/>
              <a:sym typeface="Arial"/>
            </a:endParaRPr>
          </a:p>
        </p:txBody>
      </p:sp>
      <p:sp>
        <p:nvSpPr>
          <p:cNvPr id="154" name="Google Shape;154;p5"/>
          <p:cNvSpPr/>
          <p:nvPr/>
        </p:nvSpPr>
        <p:spPr>
          <a:xfrm>
            <a:off x="5860941" y="5979338"/>
            <a:ext cx="1735800" cy="16503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148575" lIns="148575" spcFirstLastPara="1" rIns="148575" wrap="square" tIns="148575">
            <a:noAutofit/>
          </a:bodyPr>
          <a:lstStyle/>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000000"/>
              </a:solidFill>
              <a:latin typeface="Arial"/>
              <a:ea typeface="Arial"/>
              <a:cs typeface="Arial"/>
              <a:sym typeface="Arial"/>
            </a:endParaRPr>
          </a:p>
        </p:txBody>
      </p:sp>
      <p:sp>
        <p:nvSpPr>
          <p:cNvPr id="155" name="Google Shape;155;p5"/>
          <p:cNvSpPr/>
          <p:nvPr/>
        </p:nvSpPr>
        <p:spPr>
          <a:xfrm>
            <a:off x="7368891" y="5979338"/>
            <a:ext cx="1735800" cy="16503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148575" lIns="148575" spcFirstLastPara="1" rIns="148575" wrap="square" tIns="148575">
            <a:noAutofit/>
          </a:bodyPr>
          <a:lstStyle/>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000000"/>
              </a:solidFill>
              <a:latin typeface="Arial"/>
              <a:ea typeface="Arial"/>
              <a:cs typeface="Arial"/>
              <a:sym typeface="Arial"/>
            </a:endParaRPr>
          </a:p>
        </p:txBody>
      </p:sp>
      <p:sp>
        <p:nvSpPr>
          <p:cNvPr id="156" name="Google Shape;156;p5"/>
          <p:cNvSpPr/>
          <p:nvPr/>
        </p:nvSpPr>
        <p:spPr>
          <a:xfrm>
            <a:off x="9035466" y="5979338"/>
            <a:ext cx="1735800" cy="16503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148575" lIns="148575" spcFirstLastPara="1" rIns="148575" wrap="square" tIns="148575">
            <a:noAutofit/>
          </a:bodyPr>
          <a:lstStyle/>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000000"/>
              </a:solidFill>
              <a:latin typeface="Arial"/>
              <a:ea typeface="Arial"/>
              <a:cs typeface="Arial"/>
              <a:sym typeface="Arial"/>
            </a:endParaRPr>
          </a:p>
        </p:txBody>
      </p:sp>
      <p:sp>
        <p:nvSpPr>
          <p:cNvPr id="157" name="Google Shape;157;p5"/>
          <p:cNvSpPr/>
          <p:nvPr/>
        </p:nvSpPr>
        <p:spPr>
          <a:xfrm>
            <a:off x="10610663" y="5979338"/>
            <a:ext cx="1735800" cy="16503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148575" lIns="148575" spcFirstLastPara="1" rIns="148575" wrap="square" tIns="148575">
            <a:noAutofit/>
          </a:bodyPr>
          <a:lstStyle/>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000000"/>
              </a:solidFill>
              <a:latin typeface="Arial"/>
              <a:ea typeface="Arial"/>
              <a:cs typeface="Arial"/>
              <a:sym typeface="Arial"/>
            </a:endParaRPr>
          </a:p>
        </p:txBody>
      </p:sp>
      <p:sp>
        <p:nvSpPr>
          <p:cNvPr id="158" name="Google Shape;158;p5"/>
          <p:cNvSpPr/>
          <p:nvPr/>
        </p:nvSpPr>
        <p:spPr>
          <a:xfrm>
            <a:off x="12277238" y="5979338"/>
            <a:ext cx="1735800" cy="16503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148575" lIns="148575" spcFirstLastPara="1" rIns="148575" wrap="square" tIns="148575">
            <a:noAutofit/>
          </a:bodyPr>
          <a:lstStyle/>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000000"/>
              </a:solidFill>
              <a:latin typeface="Arial"/>
              <a:ea typeface="Arial"/>
              <a:cs typeface="Arial"/>
              <a:sym typeface="Arial"/>
            </a:endParaRPr>
          </a:p>
        </p:txBody>
      </p:sp>
      <p:sp>
        <p:nvSpPr>
          <p:cNvPr id="159" name="Google Shape;159;p5"/>
          <p:cNvSpPr/>
          <p:nvPr/>
        </p:nvSpPr>
        <p:spPr>
          <a:xfrm>
            <a:off x="13849481" y="5979338"/>
            <a:ext cx="1735800" cy="16503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148575" lIns="148575" spcFirstLastPara="1" rIns="148575" wrap="square" tIns="148575">
            <a:noAutofit/>
          </a:bodyPr>
          <a:lstStyle/>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000000"/>
              </a:solidFill>
              <a:latin typeface="Arial"/>
              <a:ea typeface="Arial"/>
              <a:cs typeface="Arial"/>
              <a:sym typeface="Arial"/>
            </a:endParaRPr>
          </a:p>
        </p:txBody>
      </p:sp>
      <p:sp>
        <p:nvSpPr>
          <p:cNvPr id="160" name="Google Shape;160;p5"/>
          <p:cNvSpPr/>
          <p:nvPr/>
        </p:nvSpPr>
        <p:spPr>
          <a:xfrm>
            <a:off x="15516056" y="5979338"/>
            <a:ext cx="1735800" cy="16503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148575" lIns="148575" spcFirstLastPara="1" rIns="148575" wrap="square" tIns="148575">
            <a:noAutofit/>
          </a:bodyPr>
          <a:lstStyle/>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000000"/>
              </a:solidFill>
              <a:latin typeface="Arial"/>
              <a:ea typeface="Arial"/>
              <a:cs typeface="Arial"/>
              <a:sym typeface="Arial"/>
            </a:endParaRPr>
          </a:p>
        </p:txBody>
      </p:sp>
      <p:sp>
        <p:nvSpPr>
          <p:cNvPr id="161" name="Google Shape;161;p5"/>
          <p:cNvSpPr/>
          <p:nvPr/>
        </p:nvSpPr>
        <p:spPr>
          <a:xfrm>
            <a:off x="17088300" y="5979338"/>
            <a:ext cx="1735800" cy="16503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148575" lIns="148575" spcFirstLastPara="1" rIns="148575" wrap="square" tIns="148575">
            <a:noAutofit/>
          </a:bodyPr>
          <a:lstStyle/>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5" name="Shape 165"/>
        <p:cNvGrpSpPr/>
        <p:nvPr/>
      </p:nvGrpSpPr>
      <p:grpSpPr>
        <a:xfrm>
          <a:off x="0" y="0"/>
          <a:ext cx="0" cy="0"/>
          <a:chOff x="0" y="0"/>
          <a:chExt cx="0" cy="0"/>
        </a:xfrm>
      </p:grpSpPr>
      <p:sp>
        <p:nvSpPr>
          <p:cNvPr id="166" name="Google Shape;166;p7"/>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67" name="Google Shape;167;p7"/>
          <p:cNvSpPr txBox="1"/>
          <p:nvPr/>
        </p:nvSpPr>
        <p:spPr>
          <a:xfrm>
            <a:off x="904601" y="802575"/>
            <a:ext cx="15630000" cy="19662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5900" u="none" cap="none" strike="noStrike">
                <a:solidFill>
                  <a:srgbClr val="056839"/>
                </a:solidFill>
                <a:latin typeface="Calibri"/>
                <a:ea typeface="Calibri"/>
                <a:cs typeface="Calibri"/>
                <a:sym typeface="Calibri"/>
              </a:rPr>
              <a:t>ТЕМА 1: Видове пластмаси</a:t>
            </a:r>
            <a:endParaRPr sz="2300"/>
          </a:p>
          <a:p>
            <a:pPr indent="0" lvl="0" marL="0" marR="0" rtl="0" algn="l">
              <a:lnSpc>
                <a:spcPct val="100000"/>
              </a:lnSpc>
              <a:spcBef>
                <a:spcPts val="0"/>
              </a:spcBef>
              <a:spcAft>
                <a:spcPts val="0"/>
              </a:spcAft>
              <a:buClr>
                <a:srgbClr val="000000"/>
              </a:buClr>
              <a:buSzPts val="5900"/>
              <a:buFont typeface="Arial"/>
              <a:buNone/>
            </a:pPr>
            <a:r>
              <a:t/>
            </a:r>
            <a:endParaRPr b="1" i="0" sz="5900" u="none" cap="none" strike="noStrike">
              <a:solidFill>
                <a:srgbClr val="056839"/>
              </a:solidFill>
              <a:latin typeface="Calibri"/>
              <a:ea typeface="Calibri"/>
              <a:cs typeface="Calibri"/>
              <a:sym typeface="Calibri"/>
            </a:endParaRPr>
          </a:p>
        </p:txBody>
      </p:sp>
      <p:sp>
        <p:nvSpPr>
          <p:cNvPr id="168" name="Google Shape;168;p7"/>
          <p:cNvSpPr txBox="1"/>
          <p:nvPr/>
        </p:nvSpPr>
        <p:spPr>
          <a:xfrm>
            <a:off x="1034414" y="3179338"/>
            <a:ext cx="17541600" cy="41982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3600" u="none" cap="none" strike="noStrike">
                <a:solidFill>
                  <a:srgbClr val="056839"/>
                </a:solidFill>
                <a:latin typeface="Calibri"/>
                <a:ea typeface="Calibri"/>
                <a:cs typeface="Calibri"/>
                <a:sym typeface="Calibri"/>
              </a:rPr>
              <a:t>Пластмасата не е ли една и съща</a:t>
            </a:r>
            <a:r>
              <a:rPr b="0" i="0" lang="bg-BG" sz="3600" u="none" cap="none" strike="noStrike">
                <a:solidFill>
                  <a:srgbClr val="056839"/>
                </a:solidFill>
                <a:latin typeface="Calibri"/>
                <a:ea typeface="Calibri"/>
                <a:cs typeface="Calibri"/>
                <a:sym typeface="Calibri"/>
              </a:rPr>
              <a:t>? Накратко… не.</a:t>
            </a:r>
            <a:endParaRPr sz="2300"/>
          </a:p>
          <a:p>
            <a:pPr indent="0" lvl="0" marL="0" marR="0" rtl="0" algn="l">
              <a:lnSpc>
                <a:spcPct val="100000"/>
              </a:lnSpc>
              <a:spcBef>
                <a:spcPts val="0"/>
              </a:spcBef>
              <a:spcAft>
                <a:spcPts val="0"/>
              </a:spcAft>
              <a:buNone/>
            </a:pPr>
            <a:r>
              <a:t/>
            </a:r>
            <a:endParaRPr b="0" i="0" sz="3600" u="none" cap="none" strike="noStrike">
              <a:solidFill>
                <a:srgbClr val="056839"/>
              </a:solidFill>
              <a:latin typeface="Calibri"/>
              <a:ea typeface="Calibri"/>
              <a:cs typeface="Calibri"/>
              <a:sym typeface="Calibri"/>
            </a:endParaRPr>
          </a:p>
          <a:p>
            <a:pPr indent="0" lvl="0" marL="0" marR="0" rtl="0" algn="just">
              <a:lnSpc>
                <a:spcPct val="150000"/>
              </a:lnSpc>
              <a:spcBef>
                <a:spcPts val="0"/>
              </a:spcBef>
              <a:spcAft>
                <a:spcPts val="0"/>
              </a:spcAft>
              <a:buNone/>
            </a:pPr>
            <a:r>
              <a:rPr b="0" i="0" lang="bg-BG" sz="3600" u="none" cap="none" strike="noStrike">
                <a:solidFill>
                  <a:srgbClr val="056839"/>
                </a:solidFill>
                <a:latin typeface="Calibri"/>
                <a:ea typeface="Calibri"/>
                <a:cs typeface="Calibri"/>
                <a:sym typeface="Calibri"/>
              </a:rPr>
              <a:t>Въпреки това е разбираемо, че много хора смятат, че това е един и същ материал. Всъщност има стотици видове пластмаси (наричани още полимери), но само няколко са тези, с които се срещаме ежедневно.</a:t>
            </a:r>
            <a:endParaRPr b="1" i="0" sz="2900" u="none" cap="none" strike="noStrike">
              <a:solidFill>
                <a:srgbClr val="056839"/>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900"/>
              <a:buFont typeface="Arial"/>
              <a:buNone/>
            </a:pPr>
            <a:r>
              <a:t/>
            </a:r>
            <a:endParaRPr b="1" i="0" sz="2900" u="none" cap="none" strike="noStrike">
              <a:solidFill>
                <a:srgbClr val="056839"/>
              </a:solidFill>
              <a:latin typeface="Calibri"/>
              <a:ea typeface="Calibri"/>
              <a:cs typeface="Calibri"/>
              <a:sym typeface="Calibri"/>
            </a:endParaRPr>
          </a:p>
        </p:txBody>
      </p:sp>
      <p:sp>
        <p:nvSpPr>
          <p:cNvPr id="169" name="Google Shape;169;p7"/>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70" name="Google Shape;170;p7"/>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71" name="Google Shape;171;p7"/>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172" name="Google Shape;172;p7"/>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173" name="Google Shape;173;p7"/>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7" name="Shape 177"/>
        <p:cNvGrpSpPr/>
        <p:nvPr/>
      </p:nvGrpSpPr>
      <p:grpSpPr>
        <a:xfrm>
          <a:off x="0" y="0"/>
          <a:ext cx="0" cy="0"/>
          <a:chOff x="0" y="0"/>
          <a:chExt cx="0" cy="0"/>
        </a:xfrm>
      </p:grpSpPr>
      <p:sp>
        <p:nvSpPr>
          <p:cNvPr id="178" name="Google Shape;178;p8"/>
          <p:cNvSpPr/>
          <p:nvPr/>
        </p:nvSpPr>
        <p:spPr>
          <a:xfrm>
            <a:off x="0" y="0"/>
            <a:ext cx="20574000" cy="10287000"/>
          </a:xfrm>
          <a:prstGeom prst="rect">
            <a:avLst/>
          </a:prstGeom>
          <a:gradFill>
            <a:gsLst>
              <a:gs pos="0">
                <a:srgbClr val="F5F7FC"/>
              </a:gs>
              <a:gs pos="100000">
                <a:srgbClr val="25AAE1">
                  <a:alpha val="4313"/>
                </a:srgbClr>
              </a:gs>
            </a:gsLst>
            <a:lin ang="21593999"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179" name="Google Shape;179;p8"/>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180" name="Google Shape;180;p8"/>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sp>
        <p:nvSpPr>
          <p:cNvPr id="181" name="Google Shape;181;p8"/>
          <p:cNvSpPr/>
          <p:nvPr/>
        </p:nvSpPr>
        <p:spPr>
          <a:xfrm flipH="1" rot="-5400000">
            <a:off x="15316488" y="5029499"/>
            <a:ext cx="10287000" cy="2280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82" name="Google Shape;182;p8"/>
          <p:cNvSpPr txBox="1"/>
          <p:nvPr/>
        </p:nvSpPr>
        <p:spPr>
          <a:xfrm>
            <a:off x="782342" y="2658090"/>
            <a:ext cx="9522000" cy="5691300"/>
          </a:xfrm>
          <a:prstGeom prst="rect">
            <a:avLst/>
          </a:prstGeom>
          <a:noFill/>
          <a:ln>
            <a:noFill/>
          </a:ln>
        </p:spPr>
        <p:txBody>
          <a:bodyPr anchorCtr="0" anchor="t" bIns="74275" lIns="148575" spcFirstLastPara="1" rIns="148575" wrap="square" tIns="74275">
            <a:spAutoFit/>
          </a:bodyPr>
          <a:lstStyle/>
          <a:p>
            <a:pPr indent="0" lvl="0" marL="0" marR="0" rtl="0" algn="just">
              <a:lnSpc>
                <a:spcPct val="150000"/>
              </a:lnSpc>
              <a:spcBef>
                <a:spcPts val="0"/>
              </a:spcBef>
              <a:spcAft>
                <a:spcPts val="0"/>
              </a:spcAft>
              <a:buNone/>
            </a:pPr>
            <a:r>
              <a:rPr b="1" i="0" lang="bg-BG" sz="36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0"/>
                  </a:ext>
                </a:extLst>
              </a:rPr>
              <a:t>PET </a:t>
            </a:r>
            <a:r>
              <a:rPr b="0" i="0" lang="bg-BG" sz="36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1"/>
                  </a:ext>
                </a:extLst>
              </a:rPr>
              <a:t>полиетилен терефталат - Използва се най-вече за опаковане на храни и напитки, поради силната си способност да предотвратява навлизането на кислород и развалянето на продукта вътре. PET бутилките са най-масово рециклираната пластмаса в света.</a:t>
            </a:r>
            <a:endParaRPr b="0" i="0" sz="3600" u="none" cap="none" strike="noStrike">
              <a:solidFill>
                <a:schemeClr val="dk1"/>
              </a:solidFill>
              <a:latin typeface="Calibri"/>
              <a:ea typeface="Calibri"/>
              <a:cs typeface="Calibri"/>
              <a:sym typeface="Calibri"/>
            </a:endParaRPr>
          </a:p>
        </p:txBody>
      </p:sp>
      <p:pic>
        <p:nvPicPr>
          <p:cNvPr descr="Free photos of Plastic" id="183" name="Google Shape;183;p8"/>
          <p:cNvPicPr preferRelativeResize="0"/>
          <p:nvPr/>
        </p:nvPicPr>
        <p:blipFill rotWithShape="1">
          <a:blip r:embed="rId5">
            <a:alphaModFix/>
          </a:blip>
          <a:srcRect b="0" l="0" r="0" t="0"/>
          <a:stretch/>
        </p:blipFill>
        <p:spPr>
          <a:xfrm>
            <a:off x="11088706" y="2663749"/>
            <a:ext cx="8725200" cy="5170500"/>
          </a:xfrm>
          <a:prstGeom prst="roundRect">
            <a:avLst>
              <a:gd fmla="val 16667" name="adj"/>
            </a:avLst>
          </a:prstGeom>
          <a:noFill/>
          <a:ln>
            <a:noFill/>
          </a:ln>
          <a:effectLst>
            <a:outerShdw blurRad="76200" rotWithShape="0" algn="tl" dir="7800000" dist="38100">
              <a:srgbClr val="000000">
                <a:alpha val="40000"/>
              </a:srgbClr>
            </a:outerShdw>
          </a:effectLst>
        </p:spPr>
      </p:pic>
      <p:sp>
        <p:nvSpPr>
          <p:cNvPr id="184" name="Google Shape;184;p8"/>
          <p:cNvSpPr txBox="1"/>
          <p:nvPr/>
        </p:nvSpPr>
        <p:spPr>
          <a:xfrm>
            <a:off x="11090672" y="8036738"/>
            <a:ext cx="8725200" cy="13623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2300"/>
              <a:buFont typeface="Arial"/>
              <a:buNone/>
            </a:pPr>
            <a:r>
              <a:rPr b="0" i="0" lang="bg-BG" sz="2300" u="none" cap="none" strike="noStrike">
                <a:solidFill>
                  <a:srgbClr val="000000"/>
                </a:solidFill>
                <a:latin typeface="Calibri"/>
                <a:ea typeface="Calibri"/>
                <a:cs typeface="Calibri"/>
                <a:sym typeface="Calibri"/>
              </a:rPr>
              <a:t>https://c.pxhere.com/photos/62/34/plastic_bottles_garbage_network_colorful_environmental_protection_plastic_bottles_garbage_collection-908532.jpg!d</a:t>
            </a:r>
            <a:endParaRPr b="0" i="0" sz="2300" u="none" cap="none" strike="noStrike">
              <a:solidFill>
                <a:srgbClr val="000000"/>
              </a:solidFill>
              <a:latin typeface="Calibri"/>
              <a:ea typeface="Calibri"/>
              <a:cs typeface="Calibri"/>
              <a:sym typeface="Calibri"/>
            </a:endParaRPr>
          </a:p>
        </p:txBody>
      </p:sp>
      <p:sp>
        <p:nvSpPr>
          <p:cNvPr id="185" name="Google Shape;185;p8"/>
          <p:cNvSpPr txBox="1"/>
          <p:nvPr/>
        </p:nvSpPr>
        <p:spPr>
          <a:xfrm>
            <a:off x="904601" y="802575"/>
            <a:ext cx="15630000" cy="19662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5900" u="none" cap="none" strike="noStrike">
                <a:solidFill>
                  <a:srgbClr val="056839"/>
                </a:solidFill>
                <a:latin typeface="Calibri"/>
                <a:ea typeface="Calibri"/>
                <a:cs typeface="Calibri"/>
                <a:sym typeface="Calibri"/>
              </a:rPr>
              <a:t>ТЕМА 1: Видове пластмаси</a:t>
            </a:r>
            <a:endParaRPr sz="2300"/>
          </a:p>
          <a:p>
            <a:pPr indent="0" lvl="0" marL="0" marR="0" rtl="0" algn="l">
              <a:lnSpc>
                <a:spcPct val="100000"/>
              </a:lnSpc>
              <a:spcBef>
                <a:spcPts val="0"/>
              </a:spcBef>
              <a:spcAft>
                <a:spcPts val="0"/>
              </a:spcAft>
              <a:buClr>
                <a:srgbClr val="000000"/>
              </a:buClr>
              <a:buSzPts val="5900"/>
              <a:buFont typeface="Arial"/>
              <a:buNone/>
            </a:pPr>
            <a:r>
              <a:t/>
            </a:r>
            <a:endParaRPr b="1" i="0" sz="5900" u="none" cap="none" strike="noStrike">
              <a:solidFill>
                <a:srgbClr val="056839"/>
              </a:solidFill>
              <a:latin typeface="Calibri"/>
              <a:ea typeface="Calibri"/>
              <a:cs typeface="Calibri"/>
              <a:sym typeface="Calibri"/>
            </a:endParaRPr>
          </a:p>
        </p:txBody>
      </p:sp>
      <p:sp>
        <p:nvSpPr>
          <p:cNvPr id="186" name="Google Shape;186;p8"/>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0" name="Shape 190"/>
        <p:cNvGrpSpPr/>
        <p:nvPr/>
      </p:nvGrpSpPr>
      <p:grpSpPr>
        <a:xfrm>
          <a:off x="0" y="0"/>
          <a:ext cx="0" cy="0"/>
          <a:chOff x="0" y="0"/>
          <a:chExt cx="0" cy="0"/>
        </a:xfrm>
      </p:grpSpPr>
      <p:sp>
        <p:nvSpPr>
          <p:cNvPr id="191" name="Google Shape;191;p9"/>
          <p:cNvSpPr/>
          <p:nvPr/>
        </p:nvSpPr>
        <p:spPr>
          <a:xfrm>
            <a:off x="0" y="1"/>
            <a:ext cx="20574000" cy="10287000"/>
          </a:xfrm>
          <a:prstGeom prst="rect">
            <a:avLst/>
          </a:prstGeom>
          <a:gradFill>
            <a:gsLst>
              <a:gs pos="0">
                <a:srgbClr val="F5F7FC"/>
              </a:gs>
              <a:gs pos="100000">
                <a:srgbClr val="25AAE1">
                  <a:alpha val="4313"/>
                </a:srgbClr>
              </a:gs>
            </a:gsLst>
            <a:lin ang="21593999"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192" name="Google Shape;192;p9"/>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193" name="Google Shape;193;p9"/>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sp>
        <p:nvSpPr>
          <p:cNvPr id="194" name="Google Shape;194;p9"/>
          <p:cNvSpPr/>
          <p:nvPr/>
        </p:nvSpPr>
        <p:spPr>
          <a:xfrm flipH="1" rot="-5400000">
            <a:off x="15316488" y="5029499"/>
            <a:ext cx="10287000" cy="2280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95" name="Google Shape;195;p9"/>
          <p:cNvSpPr txBox="1"/>
          <p:nvPr/>
        </p:nvSpPr>
        <p:spPr>
          <a:xfrm>
            <a:off x="1034665" y="2045794"/>
            <a:ext cx="9522000" cy="5283300"/>
          </a:xfrm>
          <a:prstGeom prst="rect">
            <a:avLst/>
          </a:prstGeom>
          <a:noFill/>
          <a:ln>
            <a:noFill/>
          </a:ln>
        </p:spPr>
        <p:txBody>
          <a:bodyPr anchorCtr="0" anchor="t" bIns="74275" lIns="148575" spcFirstLastPara="1" rIns="148575" wrap="square" tIns="74275">
            <a:spAutoFit/>
          </a:bodyPr>
          <a:lstStyle/>
          <a:p>
            <a:pPr indent="0" lvl="0" marL="0" marR="0" rtl="0" algn="just">
              <a:lnSpc>
                <a:spcPct val="150000"/>
              </a:lnSpc>
              <a:spcBef>
                <a:spcPts val="0"/>
              </a:spcBef>
              <a:spcAft>
                <a:spcPts val="0"/>
              </a:spcAft>
              <a:buNone/>
            </a:pPr>
            <a:r>
              <a:rPr b="1" i="0" lang="bg-BG" sz="2900" u="none" cap="none" strike="noStrike">
                <a:solidFill>
                  <a:schemeClr val="dk1"/>
                </a:solidFill>
                <a:latin typeface="Calibri"/>
                <a:ea typeface="Calibri"/>
                <a:cs typeface="Calibri"/>
                <a:sym typeface="Calibri"/>
              </a:rPr>
              <a:t>HDPE </a:t>
            </a:r>
            <a:r>
              <a:rPr b="0" i="0" lang="bg-BG" sz="2900" u="none" cap="none" strike="noStrike">
                <a:solidFill>
                  <a:schemeClr val="dk1"/>
                </a:solidFill>
                <a:latin typeface="Calibri"/>
                <a:ea typeface="Calibri"/>
                <a:cs typeface="Calibri"/>
                <a:sym typeface="Calibri"/>
              </a:rPr>
              <a:t>Техническо наименование - полиетилен с висока плътност - това е невероятно устойчив полимер, използвана за торби за хранителни стоки, кани за мляко, кошчета за рециклиране, селскостопански тръби, но също така и оборудване за детски площадки, капаци и бутилки от шампоан. HDPE се приема в повечето центрове за рециклиране в света, тъй като е един от най-лесните пластмасови полимери за рециклиране.</a:t>
            </a:r>
            <a:endParaRPr b="0" i="0" sz="2300" u="none" cap="none" strike="noStrike">
              <a:solidFill>
                <a:srgbClr val="000000"/>
              </a:solidFill>
              <a:latin typeface="Arial"/>
              <a:ea typeface="Arial"/>
              <a:cs typeface="Arial"/>
              <a:sym typeface="Arial"/>
            </a:endParaRPr>
          </a:p>
        </p:txBody>
      </p:sp>
      <p:pic>
        <p:nvPicPr>
          <p:cNvPr id="196" name="Google Shape;196;p9"/>
          <p:cNvPicPr preferRelativeResize="0"/>
          <p:nvPr/>
        </p:nvPicPr>
        <p:blipFill rotWithShape="1">
          <a:blip r:embed="rId5">
            <a:alphaModFix/>
          </a:blip>
          <a:srcRect b="0" l="0" r="0" t="0"/>
          <a:stretch/>
        </p:blipFill>
        <p:spPr>
          <a:xfrm>
            <a:off x="10938734" y="1909763"/>
            <a:ext cx="8022411" cy="5348286"/>
          </a:xfrm>
          <a:prstGeom prst="rect">
            <a:avLst/>
          </a:prstGeom>
          <a:noFill/>
          <a:ln>
            <a:noFill/>
          </a:ln>
        </p:spPr>
      </p:pic>
      <p:sp>
        <p:nvSpPr>
          <p:cNvPr id="197" name="Google Shape;197;p9"/>
          <p:cNvSpPr txBox="1"/>
          <p:nvPr/>
        </p:nvSpPr>
        <p:spPr>
          <a:xfrm>
            <a:off x="10946011" y="7629525"/>
            <a:ext cx="9162000" cy="10083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2300"/>
              <a:buFont typeface="Arial"/>
              <a:buNone/>
            </a:pPr>
            <a:r>
              <a:rPr b="0" i="0" lang="bg-BG" sz="2300" u="none" cap="none" strike="noStrike">
                <a:solidFill>
                  <a:srgbClr val="000000"/>
                </a:solidFill>
                <a:latin typeface="Calibri"/>
                <a:ea typeface="Calibri"/>
                <a:cs typeface="Calibri"/>
                <a:sym typeface="Calibri"/>
              </a:rPr>
              <a:t>https://c.pxhere.com/photos/04/db/garbage_disposal_trash_waste_rubbish_dump_recycling_recycle-1089811.jpg!d</a:t>
            </a:r>
            <a:endParaRPr b="0" i="0" sz="2300" u="none" cap="none" strike="noStrike">
              <a:solidFill>
                <a:srgbClr val="000000"/>
              </a:solidFill>
              <a:latin typeface="Calibri"/>
              <a:ea typeface="Calibri"/>
              <a:cs typeface="Calibri"/>
              <a:sym typeface="Calibri"/>
            </a:endParaRPr>
          </a:p>
        </p:txBody>
      </p:sp>
      <p:sp>
        <p:nvSpPr>
          <p:cNvPr id="198" name="Google Shape;198;p9"/>
          <p:cNvSpPr txBox="1"/>
          <p:nvPr/>
        </p:nvSpPr>
        <p:spPr>
          <a:xfrm>
            <a:off x="904601" y="802575"/>
            <a:ext cx="15630000" cy="19662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5900" u="none" cap="none" strike="noStrike">
                <a:solidFill>
                  <a:srgbClr val="056839"/>
                </a:solidFill>
                <a:latin typeface="Calibri"/>
                <a:ea typeface="Calibri"/>
                <a:cs typeface="Calibri"/>
                <a:sym typeface="Calibri"/>
              </a:rPr>
              <a:t>ТЕМА 1: Видове пластмаси</a:t>
            </a:r>
            <a:endParaRPr sz="2300"/>
          </a:p>
          <a:p>
            <a:pPr indent="0" lvl="0" marL="0" marR="0" rtl="0" algn="l">
              <a:lnSpc>
                <a:spcPct val="100000"/>
              </a:lnSpc>
              <a:spcBef>
                <a:spcPts val="0"/>
              </a:spcBef>
              <a:spcAft>
                <a:spcPts val="0"/>
              </a:spcAft>
              <a:buClr>
                <a:srgbClr val="000000"/>
              </a:buClr>
              <a:buSzPts val="5900"/>
              <a:buFont typeface="Arial"/>
              <a:buNone/>
            </a:pPr>
            <a:r>
              <a:t/>
            </a:r>
            <a:endParaRPr b="1" i="0" sz="5900" u="none" cap="none" strike="noStrike">
              <a:solidFill>
                <a:srgbClr val="056839"/>
              </a:solidFill>
              <a:latin typeface="Calibri"/>
              <a:ea typeface="Calibri"/>
              <a:cs typeface="Calibri"/>
              <a:sym typeface="Calibri"/>
            </a:endParaRPr>
          </a:p>
        </p:txBody>
      </p:sp>
      <p:sp>
        <p:nvSpPr>
          <p:cNvPr id="199" name="Google Shape;199;p9"/>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3" name="Shape 203"/>
        <p:cNvGrpSpPr/>
        <p:nvPr/>
      </p:nvGrpSpPr>
      <p:grpSpPr>
        <a:xfrm>
          <a:off x="0" y="0"/>
          <a:ext cx="0" cy="0"/>
          <a:chOff x="0" y="0"/>
          <a:chExt cx="0" cy="0"/>
        </a:xfrm>
      </p:grpSpPr>
      <p:sp>
        <p:nvSpPr>
          <p:cNvPr id="204" name="Google Shape;204;p10"/>
          <p:cNvSpPr/>
          <p:nvPr/>
        </p:nvSpPr>
        <p:spPr>
          <a:xfrm>
            <a:off x="0" y="0"/>
            <a:ext cx="20574000" cy="10287000"/>
          </a:xfrm>
          <a:prstGeom prst="rect">
            <a:avLst/>
          </a:prstGeom>
          <a:gradFill>
            <a:gsLst>
              <a:gs pos="0">
                <a:srgbClr val="F5F7FC"/>
              </a:gs>
              <a:gs pos="100000">
                <a:srgbClr val="25AAE1">
                  <a:alpha val="4313"/>
                </a:srgbClr>
              </a:gs>
            </a:gsLst>
            <a:lin ang="21593999"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205" name="Google Shape;205;p10"/>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206" name="Google Shape;206;p10"/>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sp>
        <p:nvSpPr>
          <p:cNvPr id="207" name="Google Shape;207;p10"/>
          <p:cNvSpPr/>
          <p:nvPr/>
        </p:nvSpPr>
        <p:spPr>
          <a:xfrm flipH="1" rot="-5400000">
            <a:off x="15316488" y="5029499"/>
            <a:ext cx="10287000" cy="2280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08" name="Google Shape;208;p10"/>
          <p:cNvSpPr txBox="1"/>
          <p:nvPr/>
        </p:nvSpPr>
        <p:spPr>
          <a:xfrm>
            <a:off x="554554" y="2046338"/>
            <a:ext cx="11734800" cy="6622500"/>
          </a:xfrm>
          <a:prstGeom prst="rect">
            <a:avLst/>
          </a:prstGeom>
          <a:noFill/>
          <a:ln>
            <a:noFill/>
          </a:ln>
        </p:spPr>
        <p:txBody>
          <a:bodyPr anchorCtr="0" anchor="t" bIns="74275" lIns="148575" spcFirstLastPara="1" rIns="148575" wrap="square" tIns="74275">
            <a:spAutoFit/>
          </a:bodyPr>
          <a:lstStyle/>
          <a:p>
            <a:pPr indent="0" lvl="0" marL="0" marR="0" rtl="0" algn="just">
              <a:lnSpc>
                <a:spcPct val="150000"/>
              </a:lnSpc>
              <a:spcBef>
                <a:spcPts val="0"/>
              </a:spcBef>
              <a:spcAft>
                <a:spcPts val="0"/>
              </a:spcAft>
              <a:buNone/>
            </a:pPr>
            <a:r>
              <a:rPr b="1" i="0" lang="bg-BG" sz="29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2"/>
                  </a:ext>
                </a:extLst>
              </a:rPr>
              <a:t>PVC - </a:t>
            </a:r>
            <a:r>
              <a:rPr b="0" i="0" lang="bg-BG" sz="29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3"/>
                  </a:ext>
                </a:extLst>
              </a:rPr>
              <a:t>Поливинилхлоридът е третият най-широко произвеждан синтетичен полимер в света. </a:t>
            </a:r>
            <a:endParaRPr b="0" i="0" sz="29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4"/>
                </a:ext>
              </a:extLst>
            </a:endParaRPr>
          </a:p>
          <a:p>
            <a:pPr indent="-463550" lvl="0" marL="469900" marR="0" rtl="0" algn="just">
              <a:lnSpc>
                <a:spcPct val="150000"/>
              </a:lnSpc>
              <a:spcBef>
                <a:spcPts val="0"/>
              </a:spcBef>
              <a:spcAft>
                <a:spcPts val="0"/>
              </a:spcAft>
              <a:buClr>
                <a:srgbClr val="000000"/>
              </a:buClr>
              <a:buSzPts val="2900"/>
              <a:buFont typeface="Arial"/>
              <a:buChar char="-"/>
            </a:pPr>
            <a:r>
              <a:rPr b="0" i="0" lang="bg-BG" sz="29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5"/>
                  </a:ext>
                </a:extLst>
              </a:rPr>
              <a:t>строителната индустрия за производство на профили за врати и прозорци и тръби (питейни и отпадни води). </a:t>
            </a:r>
            <a:endParaRPr b="0" i="0" sz="29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6"/>
                </a:ext>
              </a:extLst>
            </a:endParaRPr>
          </a:p>
          <a:p>
            <a:pPr indent="-463550" lvl="0" marL="469900" marR="0" rtl="0" algn="just">
              <a:lnSpc>
                <a:spcPct val="150000"/>
              </a:lnSpc>
              <a:spcBef>
                <a:spcPts val="0"/>
              </a:spcBef>
              <a:spcAft>
                <a:spcPts val="0"/>
              </a:spcAft>
              <a:buClr>
                <a:srgbClr val="000000"/>
              </a:buClr>
              <a:buSzPts val="2900"/>
              <a:buFont typeface="Arial"/>
              <a:buChar char="-"/>
            </a:pPr>
            <a:r>
              <a:rPr b="0" i="0" lang="bg-BG" sz="29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7"/>
                  </a:ext>
                </a:extLst>
              </a:rPr>
              <a:t>водопроводни инсталации, окабеляване и изолация на електрически кабели и подови настилки. </a:t>
            </a:r>
            <a:endParaRPr b="0" i="0" sz="29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8"/>
                </a:ext>
              </a:extLst>
            </a:endParaRPr>
          </a:p>
          <a:p>
            <a:pPr indent="-463550" lvl="0" marL="469900" marR="0" rtl="0" algn="just">
              <a:lnSpc>
                <a:spcPct val="150000"/>
              </a:lnSpc>
              <a:spcBef>
                <a:spcPts val="0"/>
              </a:spcBef>
              <a:spcAft>
                <a:spcPts val="0"/>
              </a:spcAft>
              <a:buClr>
                <a:srgbClr val="000000"/>
              </a:buClr>
              <a:buSzPts val="2900"/>
              <a:buFont typeface="Arial"/>
              <a:buChar char="-"/>
            </a:pPr>
            <a:r>
              <a:rPr b="0" i="0" lang="bg-BG" sz="29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9"/>
                  </a:ext>
                </a:extLst>
              </a:rPr>
              <a:t>замества традиционните строителни материали като дърво, метал, бетон, гума, керамика и др.</a:t>
            </a:r>
            <a:endParaRPr sz="2300"/>
          </a:p>
          <a:p>
            <a:pPr indent="0" lvl="0" marL="0" marR="0" rtl="0" algn="just">
              <a:lnSpc>
                <a:spcPct val="150000"/>
              </a:lnSpc>
              <a:spcBef>
                <a:spcPts val="0"/>
              </a:spcBef>
              <a:spcAft>
                <a:spcPts val="0"/>
              </a:spcAft>
              <a:buNone/>
            </a:pPr>
            <a:r>
              <a:rPr b="0" i="0" lang="bg-BG" sz="29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10"/>
                  </a:ext>
                </a:extLst>
              </a:rPr>
              <a:t> PVC все още </a:t>
            </a:r>
            <a:r>
              <a:rPr b="1" i="0" lang="bg-BG" sz="29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11"/>
                  </a:ext>
                </a:extLst>
              </a:rPr>
              <a:t>трудно се рециклира </a:t>
            </a:r>
            <a:r>
              <a:rPr b="0" i="0" lang="bg-BG" sz="29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12"/>
                  </a:ext>
                </a:extLst>
              </a:rPr>
              <a:t>и следователно трябва да се избягва, когато е възможно.</a:t>
            </a:r>
            <a:endParaRPr b="0" i="0" sz="2300" u="none" cap="none" strike="noStrike">
              <a:solidFill>
                <a:srgbClr val="000000"/>
              </a:solidFill>
              <a:latin typeface="Arial"/>
              <a:ea typeface="Arial"/>
              <a:cs typeface="Arial"/>
              <a:sym typeface="Arial"/>
            </a:endParaRPr>
          </a:p>
        </p:txBody>
      </p:sp>
      <p:pic>
        <p:nvPicPr>
          <p:cNvPr id="209" name="Google Shape;209;p10"/>
          <p:cNvPicPr preferRelativeResize="0"/>
          <p:nvPr/>
        </p:nvPicPr>
        <p:blipFill rotWithShape="1">
          <a:blip r:embed="rId5">
            <a:alphaModFix/>
          </a:blip>
          <a:srcRect b="0" l="0" r="0" t="0"/>
          <a:stretch/>
        </p:blipFill>
        <p:spPr>
          <a:xfrm>
            <a:off x="13091836" y="2509688"/>
            <a:ext cx="6184386" cy="4112587"/>
          </a:xfrm>
          <a:prstGeom prst="rect">
            <a:avLst/>
          </a:prstGeom>
          <a:noFill/>
          <a:ln>
            <a:noFill/>
          </a:ln>
        </p:spPr>
      </p:pic>
      <p:sp>
        <p:nvSpPr>
          <p:cNvPr id="210" name="Google Shape;210;p10"/>
          <p:cNvSpPr txBox="1"/>
          <p:nvPr/>
        </p:nvSpPr>
        <p:spPr>
          <a:xfrm>
            <a:off x="12898913" y="6831675"/>
            <a:ext cx="7329600" cy="10083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2300"/>
              <a:buFont typeface="Arial"/>
              <a:buNone/>
            </a:pPr>
            <a:r>
              <a:rPr b="0" i="0" lang="bg-BG" sz="2300" u="none" cap="none" strike="noStrike">
                <a:solidFill>
                  <a:srgbClr val="000000"/>
                </a:solidFill>
                <a:latin typeface="Calibri"/>
                <a:ea typeface="Calibri"/>
                <a:cs typeface="Calibri"/>
                <a:sym typeface="Calibri"/>
              </a:rPr>
              <a:t>https://c.pxhere.com/photos/e0/fb/tubing_pipes_pvc_plumbing_frame_plumber_storage_business-560359.jpg!d</a:t>
            </a:r>
            <a:endParaRPr b="0" i="0" sz="2300" u="none" cap="none" strike="noStrike">
              <a:solidFill>
                <a:srgbClr val="000000"/>
              </a:solidFill>
              <a:latin typeface="Calibri"/>
              <a:ea typeface="Calibri"/>
              <a:cs typeface="Calibri"/>
              <a:sym typeface="Calibri"/>
            </a:endParaRPr>
          </a:p>
        </p:txBody>
      </p:sp>
      <p:sp>
        <p:nvSpPr>
          <p:cNvPr id="211" name="Google Shape;211;p10"/>
          <p:cNvSpPr txBox="1"/>
          <p:nvPr/>
        </p:nvSpPr>
        <p:spPr>
          <a:xfrm>
            <a:off x="904601" y="802575"/>
            <a:ext cx="15630000" cy="19662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5900" u="none" cap="none" strike="noStrike">
                <a:solidFill>
                  <a:srgbClr val="056839"/>
                </a:solidFill>
                <a:latin typeface="Calibri"/>
                <a:ea typeface="Calibri"/>
                <a:cs typeface="Calibri"/>
                <a:sym typeface="Calibri"/>
              </a:rPr>
              <a:t>ТЕМА 1: Видове пластмаси</a:t>
            </a:r>
            <a:endParaRPr sz="2300"/>
          </a:p>
          <a:p>
            <a:pPr indent="0" lvl="0" marL="0" marR="0" rtl="0" algn="l">
              <a:lnSpc>
                <a:spcPct val="100000"/>
              </a:lnSpc>
              <a:spcBef>
                <a:spcPts val="0"/>
              </a:spcBef>
              <a:spcAft>
                <a:spcPts val="0"/>
              </a:spcAft>
              <a:buClr>
                <a:srgbClr val="000000"/>
              </a:buClr>
              <a:buSzPts val="5900"/>
              <a:buFont typeface="Arial"/>
              <a:buNone/>
            </a:pPr>
            <a:r>
              <a:t/>
            </a:r>
            <a:endParaRPr b="1" i="0" sz="5900" u="none" cap="none" strike="noStrike">
              <a:solidFill>
                <a:srgbClr val="056839"/>
              </a:solidFill>
              <a:latin typeface="Calibri"/>
              <a:ea typeface="Calibri"/>
              <a:cs typeface="Calibri"/>
              <a:sym typeface="Calibri"/>
            </a:endParaRPr>
          </a:p>
        </p:txBody>
      </p:sp>
      <p:sp>
        <p:nvSpPr>
          <p:cNvPr id="212" name="Google Shape;212;p10"/>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2022-01-31T11:18:27Z</dcterms:created>
  <dc:creator>Carlotta Maria Crippa</dc:creator>
</cp:coreProperties>
</file>