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10287000" cx="2057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g0iAlc40HBPbP6oGoTZ0erKkwyX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4" name="Google Shape;4;n"/>
          <p:cNvSpPr txBox="1"/>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5" name="Google Shape;5;n"/>
          <p:cNvSpPr/>
          <p:nvPr>
            <p:ph type="sldImg" idx="3"/>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p:txBody>
      </p:sp>
      <p:sp>
        <p:nvSpPr>
          <p:cNvPr id="7" name="Google Shape;7;n"/>
          <p:cNvSpPr txBox="1"/>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8" name="Google Shape;8;n"/>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84" name="Shape 84"/>
        <p:cNvGrpSpPr/>
        <p:nvPr/>
      </p:nvGrpSpPr>
      <p:grpSpPr>
        <a:xfrm>
          <a:off x="0" y="0"/>
          <a:ext cx="0" cy="0"/>
          <a:chOff x="0" y="0"/>
          <a:chExt cx="0" cy="0"/>
        </a:xfrm>
      </p:grpSpPr>
      <p:sp>
        <p:nvSpPr>
          <p:cNvPr id="85" name="Google Shape;85;p1: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86" name="Google Shape;86;p1: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21" name="Shape 221"/>
        <p:cNvGrpSpPr/>
        <p:nvPr/>
      </p:nvGrpSpPr>
      <p:grpSpPr>
        <a:xfrm>
          <a:off x="0" y="0"/>
          <a:ext cx="0" cy="0"/>
          <a:chOff x="0" y="0"/>
          <a:chExt cx="0" cy="0"/>
        </a:xfrm>
      </p:grpSpPr>
      <p:sp>
        <p:nvSpPr>
          <p:cNvPr id="222" name="Google Shape;222;p6: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23" name="Google Shape;223;p6: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32" name="Shape 232"/>
        <p:cNvGrpSpPr/>
        <p:nvPr/>
      </p:nvGrpSpPr>
      <p:grpSpPr>
        <a:xfrm>
          <a:off x="0" y="0"/>
          <a:ext cx="0" cy="0"/>
          <a:chOff x="0" y="0"/>
          <a:chExt cx="0" cy="0"/>
        </a:xfrm>
      </p:grpSpPr>
      <p:sp>
        <p:nvSpPr>
          <p:cNvPr id="233" name="Google Shape;233;g162d03f5d59_0_15: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34" name="Google Shape;234;g162d03f5d59_0_15: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46" name="Shape 246"/>
        <p:cNvGrpSpPr/>
        <p:nvPr/>
      </p:nvGrpSpPr>
      <p:grpSpPr>
        <a:xfrm>
          <a:off x="0" y="0"/>
          <a:ext cx="0" cy="0"/>
          <a:chOff x="0" y="0"/>
          <a:chExt cx="0" cy="0"/>
        </a:xfrm>
      </p:grpSpPr>
      <p:sp>
        <p:nvSpPr>
          <p:cNvPr id="247" name="Google Shape;247;p7: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48" name="Google Shape;248;p7: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59" name="Shape 259"/>
        <p:cNvGrpSpPr/>
        <p:nvPr/>
      </p:nvGrpSpPr>
      <p:grpSpPr>
        <a:xfrm>
          <a:off x="0" y="0"/>
          <a:ext cx="0" cy="0"/>
          <a:chOff x="0" y="0"/>
          <a:chExt cx="0" cy="0"/>
        </a:xfrm>
      </p:grpSpPr>
      <p:sp>
        <p:nvSpPr>
          <p:cNvPr id="260" name="Google Shape;260;p10: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61" name="Google Shape;261;p10: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71" name="Shape 271"/>
        <p:cNvGrpSpPr/>
        <p:nvPr/>
      </p:nvGrpSpPr>
      <p:grpSpPr>
        <a:xfrm>
          <a:off x="0" y="0"/>
          <a:ext cx="0" cy="0"/>
          <a:chOff x="0" y="0"/>
          <a:chExt cx="0" cy="0"/>
        </a:xfrm>
      </p:grpSpPr>
      <p:sp>
        <p:nvSpPr>
          <p:cNvPr id="272" name="Google Shape;272;g162d03f5d59_0_2: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73" name="Google Shape;273;g162d03f5d59_0_2: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85" name="Shape 285"/>
        <p:cNvGrpSpPr/>
        <p:nvPr/>
      </p:nvGrpSpPr>
      <p:grpSpPr>
        <a:xfrm>
          <a:off x="0" y="0"/>
          <a:ext cx="0" cy="0"/>
          <a:chOff x="0" y="0"/>
          <a:chExt cx="0" cy="0"/>
        </a:xfrm>
      </p:grpSpPr>
      <p:sp>
        <p:nvSpPr>
          <p:cNvPr id="286" name="Google Shape;286;p11: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87" name="Google Shape;287;p11: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00" name="Shape 300"/>
        <p:cNvGrpSpPr/>
        <p:nvPr/>
      </p:nvGrpSpPr>
      <p:grpSpPr>
        <a:xfrm>
          <a:off x="0" y="0"/>
          <a:ext cx="0" cy="0"/>
          <a:chOff x="0" y="0"/>
          <a:chExt cx="0" cy="0"/>
        </a:xfrm>
      </p:grpSpPr>
      <p:sp>
        <p:nvSpPr>
          <p:cNvPr id="301" name="Google Shape;301;p13: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02" name="Google Shape;302;p13: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20" name="Shape 320"/>
        <p:cNvGrpSpPr/>
        <p:nvPr/>
      </p:nvGrpSpPr>
      <p:grpSpPr>
        <a:xfrm>
          <a:off x="0" y="0"/>
          <a:ext cx="0" cy="0"/>
          <a:chOff x="0" y="0"/>
          <a:chExt cx="0" cy="0"/>
        </a:xfrm>
      </p:grpSpPr>
      <p:sp>
        <p:nvSpPr>
          <p:cNvPr id="321" name="Google Shape;321;p14: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22" name="Google Shape;322;p14: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35" name="Shape 335"/>
        <p:cNvGrpSpPr/>
        <p:nvPr/>
      </p:nvGrpSpPr>
      <p:grpSpPr>
        <a:xfrm>
          <a:off x="0" y="0"/>
          <a:ext cx="0" cy="0"/>
          <a:chOff x="0" y="0"/>
          <a:chExt cx="0" cy="0"/>
        </a:xfrm>
      </p:grpSpPr>
      <p:sp>
        <p:nvSpPr>
          <p:cNvPr id="336" name="Google Shape;336;p15: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37" name="Google Shape;337;p15: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50" name="Shape 350"/>
        <p:cNvGrpSpPr/>
        <p:nvPr/>
      </p:nvGrpSpPr>
      <p:grpSpPr>
        <a:xfrm>
          <a:off x="0" y="0"/>
          <a:ext cx="0" cy="0"/>
          <a:chOff x="0" y="0"/>
          <a:chExt cx="0" cy="0"/>
        </a:xfrm>
      </p:grpSpPr>
      <p:sp>
        <p:nvSpPr>
          <p:cNvPr id="351" name="Google Shape;351;p16: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52" name="Google Shape;352;p16: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99" name="Shape 99"/>
        <p:cNvGrpSpPr/>
        <p:nvPr/>
      </p:nvGrpSpPr>
      <p:grpSpPr>
        <a:xfrm>
          <a:off x="0" y="0"/>
          <a:ext cx="0" cy="0"/>
          <a:chOff x="0" y="0"/>
          <a:chExt cx="0" cy="0"/>
        </a:xfrm>
      </p:grpSpPr>
      <p:sp>
        <p:nvSpPr>
          <p:cNvPr id="100" name="Google Shape;100;p2: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01" name="Google Shape;101;p2: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63" name="Shape 363"/>
        <p:cNvGrpSpPr/>
        <p:nvPr/>
      </p:nvGrpSpPr>
      <p:grpSpPr>
        <a:xfrm>
          <a:off x="0" y="0"/>
          <a:ext cx="0" cy="0"/>
          <a:chOff x="0" y="0"/>
          <a:chExt cx="0" cy="0"/>
        </a:xfrm>
      </p:grpSpPr>
      <p:sp>
        <p:nvSpPr>
          <p:cNvPr id="364" name="Google Shape;364;p17: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65" name="Google Shape;365;p17: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76" name="Shape 376"/>
        <p:cNvGrpSpPr/>
        <p:nvPr/>
      </p:nvGrpSpPr>
      <p:grpSpPr>
        <a:xfrm>
          <a:off x="0" y="0"/>
          <a:ext cx="0" cy="0"/>
          <a:chOff x="0" y="0"/>
          <a:chExt cx="0" cy="0"/>
        </a:xfrm>
      </p:grpSpPr>
      <p:sp>
        <p:nvSpPr>
          <p:cNvPr id="377" name="Google Shape;377;p19: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78" name="Google Shape;378;p19: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90" name="Shape 390"/>
        <p:cNvGrpSpPr/>
        <p:nvPr/>
      </p:nvGrpSpPr>
      <p:grpSpPr>
        <a:xfrm>
          <a:off x="0" y="0"/>
          <a:ext cx="0" cy="0"/>
          <a:chOff x="0" y="0"/>
          <a:chExt cx="0" cy="0"/>
        </a:xfrm>
      </p:grpSpPr>
      <p:sp>
        <p:nvSpPr>
          <p:cNvPr id="391" name="Google Shape;391;g18deec3a89e_0_0: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92" name="Google Shape;392;g18deec3a89e_0_0: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99" name="Shape 399"/>
        <p:cNvGrpSpPr/>
        <p:nvPr/>
      </p:nvGrpSpPr>
      <p:grpSpPr>
        <a:xfrm>
          <a:off x="0" y="0"/>
          <a:ext cx="0" cy="0"/>
          <a:chOff x="0" y="0"/>
          <a:chExt cx="0" cy="0"/>
        </a:xfrm>
      </p:grpSpPr>
      <p:sp>
        <p:nvSpPr>
          <p:cNvPr id="400" name="Google Shape;400;g18deec3a89e_0_14: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401" name="Google Shape;401;g18deec3a89e_0_14: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408" name="Shape 408"/>
        <p:cNvGrpSpPr/>
        <p:nvPr/>
      </p:nvGrpSpPr>
      <p:grpSpPr>
        <a:xfrm>
          <a:off x="0" y="0"/>
          <a:ext cx="0" cy="0"/>
          <a:chOff x="0" y="0"/>
          <a:chExt cx="0" cy="0"/>
        </a:xfrm>
      </p:grpSpPr>
      <p:sp>
        <p:nvSpPr>
          <p:cNvPr id="409" name="Google Shape;409;p18: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18: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411" name="Google Shape;411;p18: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12" name="Shape 112"/>
        <p:cNvGrpSpPr/>
        <p:nvPr/>
      </p:nvGrpSpPr>
      <p:grpSpPr>
        <a:xfrm>
          <a:off x="0" y="0"/>
          <a:ext cx="0" cy="0"/>
          <a:chOff x="0" y="0"/>
          <a:chExt cx="0" cy="0"/>
        </a:xfrm>
      </p:grpSpPr>
      <p:sp>
        <p:nvSpPr>
          <p:cNvPr id="113" name="Google Shape;113;g16305413d7a_0_0: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14" name="Google Shape;114;g16305413d7a_0_0: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22" name="Shape 122"/>
        <p:cNvGrpSpPr/>
        <p:nvPr/>
      </p:nvGrpSpPr>
      <p:grpSpPr>
        <a:xfrm>
          <a:off x="0" y="0"/>
          <a:ext cx="0" cy="0"/>
          <a:chOff x="0" y="0"/>
          <a:chExt cx="0" cy="0"/>
        </a:xfrm>
      </p:grpSpPr>
      <p:sp>
        <p:nvSpPr>
          <p:cNvPr id="123" name="Google Shape;123;g163af8793ad_0_3: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24" name="Google Shape;124;g163af8793ad_0_3: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40" name="Shape 140"/>
        <p:cNvGrpSpPr/>
        <p:nvPr/>
      </p:nvGrpSpPr>
      <p:grpSpPr>
        <a:xfrm>
          <a:off x="0" y="0"/>
          <a:ext cx="0" cy="0"/>
          <a:chOff x="0" y="0"/>
          <a:chExt cx="0" cy="0"/>
        </a:xfrm>
      </p:grpSpPr>
      <p:sp>
        <p:nvSpPr>
          <p:cNvPr id="141" name="Google Shape;141;g14093dd1c68_0_0: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42" name="Google Shape;142;g14093dd1c68_0_0: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53" name="Shape 153"/>
        <p:cNvGrpSpPr/>
        <p:nvPr/>
      </p:nvGrpSpPr>
      <p:grpSpPr>
        <a:xfrm>
          <a:off x="0" y="0"/>
          <a:ext cx="0" cy="0"/>
          <a:chOff x="0" y="0"/>
          <a:chExt cx="0" cy="0"/>
        </a:xfrm>
      </p:grpSpPr>
      <p:sp>
        <p:nvSpPr>
          <p:cNvPr id="154" name="Google Shape;154;g162b0c482cf_0_0: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55" name="Google Shape;155;g162b0c482cf_0_0: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66" name="Shape 166"/>
        <p:cNvGrpSpPr/>
        <p:nvPr/>
      </p:nvGrpSpPr>
      <p:grpSpPr>
        <a:xfrm>
          <a:off x="0" y="0"/>
          <a:ext cx="0" cy="0"/>
          <a:chOff x="0" y="0"/>
          <a:chExt cx="0" cy="0"/>
        </a:xfrm>
      </p:grpSpPr>
      <p:sp>
        <p:nvSpPr>
          <p:cNvPr id="167" name="Google Shape;167;p3: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68" name="Google Shape;168;p3: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83" name="Shape 183"/>
        <p:cNvGrpSpPr/>
        <p:nvPr/>
      </p:nvGrpSpPr>
      <p:grpSpPr>
        <a:xfrm>
          <a:off x="0" y="0"/>
          <a:ext cx="0" cy="0"/>
          <a:chOff x="0" y="0"/>
          <a:chExt cx="0" cy="0"/>
        </a:xfrm>
      </p:grpSpPr>
      <p:sp>
        <p:nvSpPr>
          <p:cNvPr id="184" name="Google Shape;184;p4: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85" name="Google Shape;185;p4: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05" name="Shape 205"/>
        <p:cNvGrpSpPr/>
        <p:nvPr/>
      </p:nvGrpSpPr>
      <p:grpSpPr>
        <a:xfrm>
          <a:off x="0" y="0"/>
          <a:ext cx="0" cy="0"/>
          <a:chOff x="0" y="0"/>
          <a:chExt cx="0" cy="0"/>
        </a:xfrm>
      </p:grpSpPr>
      <p:sp>
        <p:nvSpPr>
          <p:cNvPr id="206" name="Google Shape;206;p5: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07" name="Google Shape;207;p5: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vadinimo skaidrė" type="title">
  <p:cSld name="TITLE">
    <p:spTree>
      <p:nvGrpSpPr>
        <p:cNvPr id="15" name="Shape 15"/>
        <p:cNvGrpSpPr/>
        <p:nvPr/>
      </p:nvGrpSpPr>
      <p:grpSpPr>
        <a:xfrm>
          <a:off x="0" y="0"/>
          <a:ext cx="0" cy="0"/>
          <a:chOff x="0" y="0"/>
          <a:chExt cx="0" cy="0"/>
        </a:xfrm>
      </p:grpSpPr>
      <p:sp>
        <p:nvSpPr>
          <p:cNvPr id="16" name="Google Shape;16;p21"/>
          <p:cNvSpPr txBox="1"/>
          <p:nvPr>
            <p:ph type="ctrTitle"/>
          </p:nvPr>
        </p:nvSpPr>
        <p:spPr>
          <a:xfrm>
            <a:off x="2571750" y="1683545"/>
            <a:ext cx="15430500" cy="3581400"/>
          </a:xfrm>
          <a:prstGeom prst="rect">
            <a:avLst/>
          </a:prstGeom>
          <a:noFill/>
          <a:ln>
            <a:noFill/>
          </a:ln>
        </p:spPr>
        <p:txBody>
          <a:bodyPr anchorCtr="0" anchor="b" bIns="74275" lIns="148575" spcFirstLastPara="1" rIns="148575" wrap="square" tIns="74275">
            <a:normAutofit/>
          </a:bodyPr>
          <a:lstStyle>
            <a:lvl1pPr lvl="0" algn="ctr">
              <a:lnSpc>
                <a:spcPct val="90000"/>
              </a:lnSpc>
              <a:spcBef>
                <a:spcPts val="0"/>
              </a:spcBef>
              <a:spcAft>
                <a:spcPts val="0"/>
              </a:spcAft>
              <a:buClr>
                <a:schemeClr val="dk1"/>
              </a:buClr>
              <a:buSzPts val="9800"/>
              <a:buFont typeface="Calibri"/>
              <a:buNone/>
              <a:defRPr sz="98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17" name="Google Shape;17;p21"/>
          <p:cNvSpPr txBox="1"/>
          <p:nvPr>
            <p:ph idx="1" type="subTitle"/>
          </p:nvPr>
        </p:nvSpPr>
        <p:spPr>
          <a:xfrm>
            <a:off x="2571750" y="5403057"/>
            <a:ext cx="15430500" cy="2483700"/>
          </a:xfrm>
          <a:prstGeom prst="rect">
            <a:avLst/>
          </a:prstGeom>
          <a:noFill/>
          <a:ln>
            <a:noFill/>
          </a:ln>
        </p:spPr>
        <p:txBody>
          <a:bodyPr anchorCtr="0" anchor="t" bIns="74275" lIns="148575" spcFirstLastPara="1" rIns="148575" wrap="square" tIns="74275">
            <a:normAutofit/>
          </a:bodyPr>
          <a:lstStyle>
            <a:lvl1pPr lvl="0" algn="ctr">
              <a:lnSpc>
                <a:spcPct val="90000"/>
              </a:lnSpc>
              <a:spcBef>
                <a:spcPts val="1600"/>
              </a:spcBef>
              <a:spcAft>
                <a:spcPts val="0"/>
              </a:spcAft>
              <a:buClr>
                <a:schemeClr val="dk1"/>
              </a:buClr>
              <a:buSzPts val="3900"/>
              <a:buNone/>
              <a:defRPr sz="3900"/>
            </a:lvl1pPr>
            <a:lvl2pPr lvl="1" algn="ctr">
              <a:lnSpc>
                <a:spcPct val="90000"/>
              </a:lnSpc>
              <a:spcBef>
                <a:spcPts val="800"/>
              </a:spcBef>
              <a:spcAft>
                <a:spcPts val="0"/>
              </a:spcAft>
              <a:buClr>
                <a:schemeClr val="dk1"/>
              </a:buClr>
              <a:buSzPts val="3300"/>
              <a:buNone/>
              <a:defRPr sz="3300"/>
            </a:lvl2pPr>
            <a:lvl3pPr lvl="2" algn="ctr">
              <a:lnSpc>
                <a:spcPct val="90000"/>
              </a:lnSpc>
              <a:spcBef>
                <a:spcPts val="800"/>
              </a:spcBef>
              <a:spcAft>
                <a:spcPts val="0"/>
              </a:spcAft>
              <a:buClr>
                <a:schemeClr val="dk1"/>
              </a:buClr>
              <a:buSzPts val="2900"/>
              <a:buNone/>
              <a:defRPr sz="2900"/>
            </a:lvl3pPr>
            <a:lvl4pPr lvl="3" algn="ctr">
              <a:lnSpc>
                <a:spcPct val="90000"/>
              </a:lnSpc>
              <a:spcBef>
                <a:spcPts val="800"/>
              </a:spcBef>
              <a:spcAft>
                <a:spcPts val="0"/>
              </a:spcAft>
              <a:buClr>
                <a:schemeClr val="dk1"/>
              </a:buClr>
              <a:buSzPts val="2600"/>
              <a:buNone/>
              <a:defRPr sz="2600"/>
            </a:lvl4pPr>
            <a:lvl5pPr lvl="4" algn="ctr">
              <a:lnSpc>
                <a:spcPct val="90000"/>
              </a:lnSpc>
              <a:spcBef>
                <a:spcPts val="800"/>
              </a:spcBef>
              <a:spcAft>
                <a:spcPts val="0"/>
              </a:spcAft>
              <a:buClr>
                <a:schemeClr val="dk1"/>
              </a:buClr>
              <a:buSzPts val="2600"/>
              <a:buNone/>
              <a:defRPr sz="2600"/>
            </a:lvl5pPr>
            <a:lvl6pPr lvl="5" algn="ctr">
              <a:lnSpc>
                <a:spcPct val="90000"/>
              </a:lnSpc>
              <a:spcBef>
                <a:spcPts val="800"/>
              </a:spcBef>
              <a:spcAft>
                <a:spcPts val="0"/>
              </a:spcAft>
              <a:buClr>
                <a:schemeClr val="dk1"/>
              </a:buClr>
              <a:buSzPts val="2600"/>
              <a:buNone/>
              <a:defRPr sz="2600"/>
            </a:lvl6pPr>
            <a:lvl7pPr lvl="6" algn="ctr">
              <a:lnSpc>
                <a:spcPct val="90000"/>
              </a:lnSpc>
              <a:spcBef>
                <a:spcPts val="800"/>
              </a:spcBef>
              <a:spcAft>
                <a:spcPts val="0"/>
              </a:spcAft>
              <a:buClr>
                <a:schemeClr val="dk1"/>
              </a:buClr>
              <a:buSzPts val="2600"/>
              <a:buNone/>
              <a:defRPr sz="2600"/>
            </a:lvl7pPr>
            <a:lvl8pPr lvl="7" algn="ctr">
              <a:lnSpc>
                <a:spcPct val="90000"/>
              </a:lnSpc>
              <a:spcBef>
                <a:spcPts val="800"/>
              </a:spcBef>
              <a:spcAft>
                <a:spcPts val="0"/>
              </a:spcAft>
              <a:buClr>
                <a:schemeClr val="dk1"/>
              </a:buClr>
              <a:buSzPts val="2600"/>
              <a:buNone/>
              <a:defRPr sz="2600"/>
            </a:lvl8pPr>
            <a:lvl9pPr lvl="8" algn="ctr">
              <a:lnSpc>
                <a:spcPct val="90000"/>
              </a:lnSpc>
              <a:spcBef>
                <a:spcPts val="800"/>
              </a:spcBef>
              <a:spcAft>
                <a:spcPts val="0"/>
              </a:spcAft>
              <a:buClr>
                <a:schemeClr val="dk1"/>
              </a:buClr>
              <a:buSzPts val="2600"/>
              <a:buNone/>
              <a:defRPr sz="2600"/>
            </a:lvl9pPr>
          </a:lstStyle>
          <a:p/>
        </p:txBody>
      </p:sp>
      <p:sp>
        <p:nvSpPr>
          <p:cNvPr id="18" name="Google Shape;18;p21"/>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19" name="Google Shape;19;p21"/>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20" name="Google Shape;20;p21"/>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vadinimas ir vertikalus tekstas" type="vertTx">
  <p:cSld name="VERTICAL_TEXT">
    <p:spTree>
      <p:nvGrpSpPr>
        <p:cNvPr id="72" name="Shape 72"/>
        <p:cNvGrpSpPr/>
        <p:nvPr/>
      </p:nvGrpSpPr>
      <p:grpSpPr>
        <a:xfrm>
          <a:off x="0" y="0"/>
          <a:ext cx="0" cy="0"/>
          <a:chOff x="0" y="0"/>
          <a:chExt cx="0" cy="0"/>
        </a:xfrm>
      </p:grpSpPr>
      <p:sp>
        <p:nvSpPr>
          <p:cNvPr id="73" name="Google Shape;73;p30"/>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74" name="Google Shape;74;p30"/>
          <p:cNvSpPr txBox="1"/>
          <p:nvPr>
            <p:ph idx="1" type="body"/>
          </p:nvPr>
        </p:nvSpPr>
        <p:spPr>
          <a:xfrm rot="5400000">
            <a:off x="7023488" y="-2870512"/>
            <a:ext cx="6527100" cy="177450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75" name="Google Shape;75;p30"/>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76" name="Google Shape;76;p30"/>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77" name="Google Shape;77;p30"/>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us pavadinimas ir tekstas" type="vertTitleAndTx">
  <p:cSld name="VERTICAL_TITLE_AND_VERTICAL_TEXT">
    <p:spTree>
      <p:nvGrpSpPr>
        <p:cNvPr id="78" name="Shape 78"/>
        <p:cNvGrpSpPr/>
        <p:nvPr/>
      </p:nvGrpSpPr>
      <p:grpSpPr>
        <a:xfrm>
          <a:off x="0" y="0"/>
          <a:ext cx="0" cy="0"/>
          <a:chOff x="0" y="0"/>
          <a:chExt cx="0" cy="0"/>
        </a:xfrm>
      </p:grpSpPr>
      <p:sp>
        <p:nvSpPr>
          <p:cNvPr id="79" name="Google Shape;79;p31"/>
          <p:cNvSpPr txBox="1"/>
          <p:nvPr>
            <p:ph type="title"/>
          </p:nvPr>
        </p:nvSpPr>
        <p:spPr>
          <a:xfrm rot="5400000">
            <a:off x="12582488" y="2688338"/>
            <a:ext cx="8717700" cy="4436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80" name="Google Shape;80;p31"/>
          <p:cNvSpPr txBox="1"/>
          <p:nvPr>
            <p:ph idx="1" type="body"/>
          </p:nvPr>
        </p:nvSpPr>
        <p:spPr>
          <a:xfrm rot="5400000">
            <a:off x="3581494" y="-1619213"/>
            <a:ext cx="8717700" cy="130515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81" name="Google Shape;81;p31"/>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82" name="Google Shape;82;p31"/>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83" name="Google Shape;83;p31"/>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uščia" type="blank">
  <p:cSld name="BLANK">
    <p:spTree>
      <p:nvGrpSpPr>
        <p:cNvPr id="21" name="Shape 21"/>
        <p:cNvGrpSpPr/>
        <p:nvPr/>
      </p:nvGrpSpPr>
      <p:grpSpPr>
        <a:xfrm>
          <a:off x="0" y="0"/>
          <a:ext cx="0" cy="0"/>
          <a:chOff x="0" y="0"/>
          <a:chExt cx="0" cy="0"/>
        </a:xfrm>
      </p:grpSpPr>
      <p:sp>
        <p:nvSpPr>
          <p:cNvPr id="22" name="Google Shape;22;p22"/>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23" name="Google Shape;23;p22"/>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24" name="Google Shape;24;p22"/>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vadinimas ir turinys" type="obj">
  <p:cSld name="OBJECT">
    <p:spTree>
      <p:nvGrpSpPr>
        <p:cNvPr id="25" name="Shape 25"/>
        <p:cNvGrpSpPr/>
        <p:nvPr/>
      </p:nvGrpSpPr>
      <p:grpSpPr>
        <a:xfrm>
          <a:off x="0" y="0"/>
          <a:ext cx="0" cy="0"/>
          <a:chOff x="0" y="0"/>
          <a:chExt cx="0" cy="0"/>
        </a:xfrm>
      </p:grpSpPr>
      <p:sp>
        <p:nvSpPr>
          <p:cNvPr id="26" name="Google Shape;26;p23"/>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27" name="Google Shape;27;p23"/>
          <p:cNvSpPr txBox="1"/>
          <p:nvPr>
            <p:ph idx="1" type="body"/>
          </p:nvPr>
        </p:nvSpPr>
        <p:spPr>
          <a:xfrm>
            <a:off x="1414463" y="2738438"/>
            <a:ext cx="17745000" cy="65271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28" name="Google Shape;28;p23"/>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29" name="Google Shape;29;p23"/>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30" name="Google Shape;30;p23"/>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kcijos antraštė" type="secHead">
  <p:cSld name="SECTION_HEADER">
    <p:spTree>
      <p:nvGrpSpPr>
        <p:cNvPr id="31" name="Shape 31"/>
        <p:cNvGrpSpPr/>
        <p:nvPr/>
      </p:nvGrpSpPr>
      <p:grpSpPr>
        <a:xfrm>
          <a:off x="0" y="0"/>
          <a:ext cx="0" cy="0"/>
          <a:chOff x="0" y="0"/>
          <a:chExt cx="0" cy="0"/>
        </a:xfrm>
      </p:grpSpPr>
      <p:sp>
        <p:nvSpPr>
          <p:cNvPr id="32" name="Google Shape;32;p24"/>
          <p:cNvSpPr txBox="1"/>
          <p:nvPr>
            <p:ph type="title"/>
          </p:nvPr>
        </p:nvSpPr>
        <p:spPr>
          <a:xfrm>
            <a:off x="1403747" y="2564607"/>
            <a:ext cx="17745000" cy="4279200"/>
          </a:xfrm>
          <a:prstGeom prst="rect">
            <a:avLst/>
          </a:prstGeom>
          <a:noFill/>
          <a:ln>
            <a:noFill/>
          </a:ln>
        </p:spPr>
        <p:txBody>
          <a:bodyPr anchorCtr="0" anchor="b" bIns="74275" lIns="148575" spcFirstLastPara="1" rIns="148575" wrap="square" tIns="74275">
            <a:normAutofit/>
          </a:bodyPr>
          <a:lstStyle>
            <a:lvl1pPr lvl="0" algn="l">
              <a:lnSpc>
                <a:spcPct val="90000"/>
              </a:lnSpc>
              <a:spcBef>
                <a:spcPts val="0"/>
              </a:spcBef>
              <a:spcAft>
                <a:spcPts val="0"/>
              </a:spcAft>
              <a:buClr>
                <a:schemeClr val="dk1"/>
              </a:buClr>
              <a:buSzPts val="9800"/>
              <a:buFont typeface="Calibri"/>
              <a:buNone/>
              <a:defRPr sz="98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33" name="Google Shape;33;p24"/>
          <p:cNvSpPr txBox="1"/>
          <p:nvPr>
            <p:ph idx="1" type="body"/>
          </p:nvPr>
        </p:nvSpPr>
        <p:spPr>
          <a:xfrm>
            <a:off x="1403747" y="6884195"/>
            <a:ext cx="17745000" cy="2250300"/>
          </a:xfrm>
          <a:prstGeom prst="rect">
            <a:avLst/>
          </a:prstGeom>
          <a:noFill/>
          <a:ln>
            <a:noFill/>
          </a:ln>
        </p:spPr>
        <p:txBody>
          <a:bodyPr anchorCtr="0" anchor="t" bIns="74275" lIns="148575" spcFirstLastPara="1" rIns="148575" wrap="square" tIns="74275">
            <a:normAutofit/>
          </a:bodyPr>
          <a:lstStyle>
            <a:lvl1pPr indent="-228600" lvl="0" marL="457200" algn="l">
              <a:lnSpc>
                <a:spcPct val="90000"/>
              </a:lnSpc>
              <a:spcBef>
                <a:spcPts val="1600"/>
              </a:spcBef>
              <a:spcAft>
                <a:spcPts val="0"/>
              </a:spcAft>
              <a:buClr>
                <a:srgbClr val="888888"/>
              </a:buClr>
              <a:buSzPts val="3900"/>
              <a:buNone/>
              <a:defRPr sz="3900">
                <a:solidFill>
                  <a:srgbClr val="888888"/>
                </a:solidFill>
              </a:defRPr>
            </a:lvl1pPr>
            <a:lvl2pPr indent="-228600" lvl="1" marL="914400" algn="l">
              <a:lnSpc>
                <a:spcPct val="90000"/>
              </a:lnSpc>
              <a:spcBef>
                <a:spcPts val="800"/>
              </a:spcBef>
              <a:spcAft>
                <a:spcPts val="0"/>
              </a:spcAft>
              <a:buClr>
                <a:srgbClr val="888888"/>
              </a:buClr>
              <a:buSzPts val="3300"/>
              <a:buNone/>
              <a:defRPr sz="3300">
                <a:solidFill>
                  <a:srgbClr val="888888"/>
                </a:solidFill>
              </a:defRPr>
            </a:lvl2pPr>
            <a:lvl3pPr indent="-228600" lvl="2" marL="1371600" algn="l">
              <a:lnSpc>
                <a:spcPct val="90000"/>
              </a:lnSpc>
              <a:spcBef>
                <a:spcPts val="800"/>
              </a:spcBef>
              <a:spcAft>
                <a:spcPts val="0"/>
              </a:spcAft>
              <a:buClr>
                <a:srgbClr val="888888"/>
              </a:buClr>
              <a:buSzPts val="2900"/>
              <a:buNone/>
              <a:defRPr sz="2900">
                <a:solidFill>
                  <a:srgbClr val="888888"/>
                </a:solidFill>
              </a:defRPr>
            </a:lvl3pPr>
            <a:lvl4pPr indent="-228600" lvl="3" marL="1828800" algn="l">
              <a:lnSpc>
                <a:spcPct val="90000"/>
              </a:lnSpc>
              <a:spcBef>
                <a:spcPts val="800"/>
              </a:spcBef>
              <a:spcAft>
                <a:spcPts val="0"/>
              </a:spcAft>
              <a:buClr>
                <a:srgbClr val="888888"/>
              </a:buClr>
              <a:buSzPts val="2600"/>
              <a:buNone/>
              <a:defRPr sz="2600">
                <a:solidFill>
                  <a:srgbClr val="888888"/>
                </a:solidFill>
              </a:defRPr>
            </a:lvl4pPr>
            <a:lvl5pPr indent="-228600" lvl="4" marL="2286000" algn="l">
              <a:lnSpc>
                <a:spcPct val="90000"/>
              </a:lnSpc>
              <a:spcBef>
                <a:spcPts val="800"/>
              </a:spcBef>
              <a:spcAft>
                <a:spcPts val="0"/>
              </a:spcAft>
              <a:buClr>
                <a:srgbClr val="888888"/>
              </a:buClr>
              <a:buSzPts val="2600"/>
              <a:buNone/>
              <a:defRPr sz="2600">
                <a:solidFill>
                  <a:srgbClr val="888888"/>
                </a:solidFill>
              </a:defRPr>
            </a:lvl5pPr>
            <a:lvl6pPr indent="-228600" lvl="5" marL="2743200" algn="l">
              <a:lnSpc>
                <a:spcPct val="90000"/>
              </a:lnSpc>
              <a:spcBef>
                <a:spcPts val="800"/>
              </a:spcBef>
              <a:spcAft>
                <a:spcPts val="0"/>
              </a:spcAft>
              <a:buClr>
                <a:srgbClr val="888888"/>
              </a:buClr>
              <a:buSzPts val="2600"/>
              <a:buNone/>
              <a:defRPr sz="2600">
                <a:solidFill>
                  <a:srgbClr val="888888"/>
                </a:solidFill>
              </a:defRPr>
            </a:lvl6pPr>
            <a:lvl7pPr indent="-228600" lvl="6" marL="3200400" algn="l">
              <a:lnSpc>
                <a:spcPct val="90000"/>
              </a:lnSpc>
              <a:spcBef>
                <a:spcPts val="800"/>
              </a:spcBef>
              <a:spcAft>
                <a:spcPts val="0"/>
              </a:spcAft>
              <a:buClr>
                <a:srgbClr val="888888"/>
              </a:buClr>
              <a:buSzPts val="2600"/>
              <a:buNone/>
              <a:defRPr sz="2600">
                <a:solidFill>
                  <a:srgbClr val="888888"/>
                </a:solidFill>
              </a:defRPr>
            </a:lvl7pPr>
            <a:lvl8pPr indent="-228600" lvl="7" marL="3657600" algn="l">
              <a:lnSpc>
                <a:spcPct val="90000"/>
              </a:lnSpc>
              <a:spcBef>
                <a:spcPts val="800"/>
              </a:spcBef>
              <a:spcAft>
                <a:spcPts val="0"/>
              </a:spcAft>
              <a:buClr>
                <a:srgbClr val="888888"/>
              </a:buClr>
              <a:buSzPts val="2600"/>
              <a:buNone/>
              <a:defRPr sz="2600">
                <a:solidFill>
                  <a:srgbClr val="888888"/>
                </a:solidFill>
              </a:defRPr>
            </a:lvl8pPr>
            <a:lvl9pPr indent="-228600" lvl="8" marL="4114800" algn="l">
              <a:lnSpc>
                <a:spcPct val="90000"/>
              </a:lnSpc>
              <a:spcBef>
                <a:spcPts val="800"/>
              </a:spcBef>
              <a:spcAft>
                <a:spcPts val="0"/>
              </a:spcAft>
              <a:buClr>
                <a:srgbClr val="888888"/>
              </a:buClr>
              <a:buSzPts val="2600"/>
              <a:buNone/>
              <a:defRPr sz="2600">
                <a:solidFill>
                  <a:srgbClr val="888888"/>
                </a:solidFill>
              </a:defRPr>
            </a:lvl9pPr>
          </a:lstStyle>
          <a:p/>
        </p:txBody>
      </p:sp>
      <p:sp>
        <p:nvSpPr>
          <p:cNvPr id="34" name="Google Shape;34;p24"/>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35" name="Google Shape;35;p24"/>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36" name="Google Shape;36;p24"/>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 turiniai" type="twoObj">
  <p:cSld name="TWO_OBJECTS">
    <p:spTree>
      <p:nvGrpSpPr>
        <p:cNvPr id="37" name="Shape 37"/>
        <p:cNvGrpSpPr/>
        <p:nvPr/>
      </p:nvGrpSpPr>
      <p:grpSpPr>
        <a:xfrm>
          <a:off x="0" y="0"/>
          <a:ext cx="0" cy="0"/>
          <a:chOff x="0" y="0"/>
          <a:chExt cx="0" cy="0"/>
        </a:xfrm>
      </p:grpSpPr>
      <p:sp>
        <p:nvSpPr>
          <p:cNvPr id="38" name="Google Shape;38;p25"/>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39" name="Google Shape;39;p25"/>
          <p:cNvSpPr txBox="1"/>
          <p:nvPr>
            <p:ph idx="1" type="body"/>
          </p:nvPr>
        </p:nvSpPr>
        <p:spPr>
          <a:xfrm>
            <a:off x="1414463" y="2738438"/>
            <a:ext cx="8744100" cy="65271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40" name="Google Shape;40;p25"/>
          <p:cNvSpPr txBox="1"/>
          <p:nvPr>
            <p:ph idx="2" type="body"/>
          </p:nvPr>
        </p:nvSpPr>
        <p:spPr>
          <a:xfrm>
            <a:off x="10415588" y="2738438"/>
            <a:ext cx="8744100" cy="65271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41" name="Google Shape;41;p25"/>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42" name="Google Shape;42;p25"/>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43" name="Google Shape;43;p25"/>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yginimas" type="twoTxTwoObj">
  <p:cSld name="TWO_OBJECTS_WITH_TEXT">
    <p:spTree>
      <p:nvGrpSpPr>
        <p:cNvPr id="44" name="Shape 44"/>
        <p:cNvGrpSpPr/>
        <p:nvPr/>
      </p:nvGrpSpPr>
      <p:grpSpPr>
        <a:xfrm>
          <a:off x="0" y="0"/>
          <a:ext cx="0" cy="0"/>
          <a:chOff x="0" y="0"/>
          <a:chExt cx="0" cy="0"/>
        </a:xfrm>
      </p:grpSpPr>
      <p:sp>
        <p:nvSpPr>
          <p:cNvPr id="45" name="Google Shape;45;p26"/>
          <p:cNvSpPr txBox="1"/>
          <p:nvPr>
            <p:ph type="title"/>
          </p:nvPr>
        </p:nvSpPr>
        <p:spPr>
          <a:xfrm>
            <a:off x="1417142"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46" name="Google Shape;46;p26"/>
          <p:cNvSpPr txBox="1"/>
          <p:nvPr>
            <p:ph idx="1" type="body"/>
          </p:nvPr>
        </p:nvSpPr>
        <p:spPr>
          <a:xfrm>
            <a:off x="1417142" y="2521745"/>
            <a:ext cx="8703900" cy="1236000"/>
          </a:xfrm>
          <a:prstGeom prst="rect">
            <a:avLst/>
          </a:prstGeom>
          <a:noFill/>
          <a:ln>
            <a:noFill/>
          </a:ln>
        </p:spPr>
        <p:txBody>
          <a:bodyPr anchorCtr="0" anchor="b"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3900"/>
              <a:buNone/>
              <a:defRPr b="1" sz="3900"/>
            </a:lvl1pPr>
            <a:lvl2pPr indent="-228600" lvl="1" marL="914400" algn="l">
              <a:lnSpc>
                <a:spcPct val="90000"/>
              </a:lnSpc>
              <a:spcBef>
                <a:spcPts val="800"/>
              </a:spcBef>
              <a:spcAft>
                <a:spcPts val="0"/>
              </a:spcAft>
              <a:buClr>
                <a:schemeClr val="dk1"/>
              </a:buClr>
              <a:buSzPts val="3300"/>
              <a:buNone/>
              <a:defRPr b="1" sz="3300"/>
            </a:lvl2pPr>
            <a:lvl3pPr indent="-228600" lvl="2" marL="1371600" algn="l">
              <a:lnSpc>
                <a:spcPct val="90000"/>
              </a:lnSpc>
              <a:spcBef>
                <a:spcPts val="800"/>
              </a:spcBef>
              <a:spcAft>
                <a:spcPts val="0"/>
              </a:spcAft>
              <a:buClr>
                <a:schemeClr val="dk1"/>
              </a:buClr>
              <a:buSzPts val="2900"/>
              <a:buNone/>
              <a:defRPr b="1" sz="2900"/>
            </a:lvl3pPr>
            <a:lvl4pPr indent="-228600" lvl="3" marL="1828800" algn="l">
              <a:lnSpc>
                <a:spcPct val="90000"/>
              </a:lnSpc>
              <a:spcBef>
                <a:spcPts val="800"/>
              </a:spcBef>
              <a:spcAft>
                <a:spcPts val="0"/>
              </a:spcAft>
              <a:buClr>
                <a:schemeClr val="dk1"/>
              </a:buClr>
              <a:buSzPts val="2600"/>
              <a:buNone/>
              <a:defRPr b="1" sz="2600"/>
            </a:lvl4pPr>
            <a:lvl5pPr indent="-228600" lvl="4" marL="2286000" algn="l">
              <a:lnSpc>
                <a:spcPct val="90000"/>
              </a:lnSpc>
              <a:spcBef>
                <a:spcPts val="800"/>
              </a:spcBef>
              <a:spcAft>
                <a:spcPts val="0"/>
              </a:spcAft>
              <a:buClr>
                <a:schemeClr val="dk1"/>
              </a:buClr>
              <a:buSzPts val="2600"/>
              <a:buNone/>
              <a:defRPr b="1" sz="2600"/>
            </a:lvl5pPr>
            <a:lvl6pPr indent="-228600" lvl="5" marL="2743200" algn="l">
              <a:lnSpc>
                <a:spcPct val="90000"/>
              </a:lnSpc>
              <a:spcBef>
                <a:spcPts val="800"/>
              </a:spcBef>
              <a:spcAft>
                <a:spcPts val="0"/>
              </a:spcAft>
              <a:buClr>
                <a:schemeClr val="dk1"/>
              </a:buClr>
              <a:buSzPts val="2600"/>
              <a:buNone/>
              <a:defRPr b="1" sz="2600"/>
            </a:lvl6pPr>
            <a:lvl7pPr indent="-228600" lvl="6" marL="3200400" algn="l">
              <a:lnSpc>
                <a:spcPct val="90000"/>
              </a:lnSpc>
              <a:spcBef>
                <a:spcPts val="800"/>
              </a:spcBef>
              <a:spcAft>
                <a:spcPts val="0"/>
              </a:spcAft>
              <a:buClr>
                <a:schemeClr val="dk1"/>
              </a:buClr>
              <a:buSzPts val="2600"/>
              <a:buNone/>
              <a:defRPr b="1" sz="2600"/>
            </a:lvl7pPr>
            <a:lvl8pPr indent="-228600" lvl="7" marL="3657600" algn="l">
              <a:lnSpc>
                <a:spcPct val="90000"/>
              </a:lnSpc>
              <a:spcBef>
                <a:spcPts val="800"/>
              </a:spcBef>
              <a:spcAft>
                <a:spcPts val="0"/>
              </a:spcAft>
              <a:buClr>
                <a:schemeClr val="dk1"/>
              </a:buClr>
              <a:buSzPts val="2600"/>
              <a:buNone/>
              <a:defRPr b="1" sz="2600"/>
            </a:lvl8pPr>
            <a:lvl9pPr indent="-228600" lvl="8" marL="4114800" algn="l">
              <a:lnSpc>
                <a:spcPct val="90000"/>
              </a:lnSpc>
              <a:spcBef>
                <a:spcPts val="800"/>
              </a:spcBef>
              <a:spcAft>
                <a:spcPts val="0"/>
              </a:spcAft>
              <a:buClr>
                <a:schemeClr val="dk1"/>
              </a:buClr>
              <a:buSzPts val="2600"/>
              <a:buNone/>
              <a:defRPr b="1" sz="2600"/>
            </a:lvl9pPr>
          </a:lstStyle>
          <a:p/>
        </p:txBody>
      </p:sp>
      <p:sp>
        <p:nvSpPr>
          <p:cNvPr id="47" name="Google Shape;47;p26"/>
          <p:cNvSpPr txBox="1"/>
          <p:nvPr>
            <p:ph idx="2" type="body"/>
          </p:nvPr>
        </p:nvSpPr>
        <p:spPr>
          <a:xfrm>
            <a:off x="1417142" y="3757613"/>
            <a:ext cx="8703900" cy="55269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48" name="Google Shape;48;p26"/>
          <p:cNvSpPr txBox="1"/>
          <p:nvPr>
            <p:ph idx="3" type="body"/>
          </p:nvPr>
        </p:nvSpPr>
        <p:spPr>
          <a:xfrm>
            <a:off x="10415588" y="2521745"/>
            <a:ext cx="8746500" cy="1236000"/>
          </a:xfrm>
          <a:prstGeom prst="rect">
            <a:avLst/>
          </a:prstGeom>
          <a:noFill/>
          <a:ln>
            <a:noFill/>
          </a:ln>
        </p:spPr>
        <p:txBody>
          <a:bodyPr anchorCtr="0" anchor="b"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3900"/>
              <a:buNone/>
              <a:defRPr b="1" sz="3900"/>
            </a:lvl1pPr>
            <a:lvl2pPr indent="-228600" lvl="1" marL="914400" algn="l">
              <a:lnSpc>
                <a:spcPct val="90000"/>
              </a:lnSpc>
              <a:spcBef>
                <a:spcPts val="800"/>
              </a:spcBef>
              <a:spcAft>
                <a:spcPts val="0"/>
              </a:spcAft>
              <a:buClr>
                <a:schemeClr val="dk1"/>
              </a:buClr>
              <a:buSzPts val="3300"/>
              <a:buNone/>
              <a:defRPr b="1" sz="3300"/>
            </a:lvl2pPr>
            <a:lvl3pPr indent="-228600" lvl="2" marL="1371600" algn="l">
              <a:lnSpc>
                <a:spcPct val="90000"/>
              </a:lnSpc>
              <a:spcBef>
                <a:spcPts val="800"/>
              </a:spcBef>
              <a:spcAft>
                <a:spcPts val="0"/>
              </a:spcAft>
              <a:buClr>
                <a:schemeClr val="dk1"/>
              </a:buClr>
              <a:buSzPts val="2900"/>
              <a:buNone/>
              <a:defRPr b="1" sz="2900"/>
            </a:lvl3pPr>
            <a:lvl4pPr indent="-228600" lvl="3" marL="1828800" algn="l">
              <a:lnSpc>
                <a:spcPct val="90000"/>
              </a:lnSpc>
              <a:spcBef>
                <a:spcPts val="800"/>
              </a:spcBef>
              <a:spcAft>
                <a:spcPts val="0"/>
              </a:spcAft>
              <a:buClr>
                <a:schemeClr val="dk1"/>
              </a:buClr>
              <a:buSzPts val="2600"/>
              <a:buNone/>
              <a:defRPr b="1" sz="2600"/>
            </a:lvl4pPr>
            <a:lvl5pPr indent="-228600" lvl="4" marL="2286000" algn="l">
              <a:lnSpc>
                <a:spcPct val="90000"/>
              </a:lnSpc>
              <a:spcBef>
                <a:spcPts val="800"/>
              </a:spcBef>
              <a:spcAft>
                <a:spcPts val="0"/>
              </a:spcAft>
              <a:buClr>
                <a:schemeClr val="dk1"/>
              </a:buClr>
              <a:buSzPts val="2600"/>
              <a:buNone/>
              <a:defRPr b="1" sz="2600"/>
            </a:lvl5pPr>
            <a:lvl6pPr indent="-228600" lvl="5" marL="2743200" algn="l">
              <a:lnSpc>
                <a:spcPct val="90000"/>
              </a:lnSpc>
              <a:spcBef>
                <a:spcPts val="800"/>
              </a:spcBef>
              <a:spcAft>
                <a:spcPts val="0"/>
              </a:spcAft>
              <a:buClr>
                <a:schemeClr val="dk1"/>
              </a:buClr>
              <a:buSzPts val="2600"/>
              <a:buNone/>
              <a:defRPr b="1" sz="2600"/>
            </a:lvl6pPr>
            <a:lvl7pPr indent="-228600" lvl="6" marL="3200400" algn="l">
              <a:lnSpc>
                <a:spcPct val="90000"/>
              </a:lnSpc>
              <a:spcBef>
                <a:spcPts val="800"/>
              </a:spcBef>
              <a:spcAft>
                <a:spcPts val="0"/>
              </a:spcAft>
              <a:buClr>
                <a:schemeClr val="dk1"/>
              </a:buClr>
              <a:buSzPts val="2600"/>
              <a:buNone/>
              <a:defRPr b="1" sz="2600"/>
            </a:lvl7pPr>
            <a:lvl8pPr indent="-228600" lvl="7" marL="3657600" algn="l">
              <a:lnSpc>
                <a:spcPct val="90000"/>
              </a:lnSpc>
              <a:spcBef>
                <a:spcPts val="800"/>
              </a:spcBef>
              <a:spcAft>
                <a:spcPts val="0"/>
              </a:spcAft>
              <a:buClr>
                <a:schemeClr val="dk1"/>
              </a:buClr>
              <a:buSzPts val="2600"/>
              <a:buNone/>
              <a:defRPr b="1" sz="2600"/>
            </a:lvl8pPr>
            <a:lvl9pPr indent="-228600" lvl="8" marL="4114800" algn="l">
              <a:lnSpc>
                <a:spcPct val="90000"/>
              </a:lnSpc>
              <a:spcBef>
                <a:spcPts val="800"/>
              </a:spcBef>
              <a:spcAft>
                <a:spcPts val="0"/>
              </a:spcAft>
              <a:buClr>
                <a:schemeClr val="dk1"/>
              </a:buClr>
              <a:buSzPts val="2600"/>
              <a:buNone/>
              <a:defRPr b="1" sz="2600"/>
            </a:lvl9pPr>
          </a:lstStyle>
          <a:p/>
        </p:txBody>
      </p:sp>
      <p:sp>
        <p:nvSpPr>
          <p:cNvPr id="49" name="Google Shape;49;p26"/>
          <p:cNvSpPr txBox="1"/>
          <p:nvPr>
            <p:ph idx="4" type="body"/>
          </p:nvPr>
        </p:nvSpPr>
        <p:spPr>
          <a:xfrm>
            <a:off x="10415588" y="3757613"/>
            <a:ext cx="8746500" cy="55269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50" name="Google Shape;50;p26"/>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51" name="Google Shape;51;p26"/>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52" name="Google Shape;52;p26"/>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k pavadinimas" type="titleOnly">
  <p:cSld name="TITLE_ONLY">
    <p:spTree>
      <p:nvGrpSpPr>
        <p:cNvPr id="53" name="Shape 53"/>
        <p:cNvGrpSpPr/>
        <p:nvPr/>
      </p:nvGrpSpPr>
      <p:grpSpPr>
        <a:xfrm>
          <a:off x="0" y="0"/>
          <a:ext cx="0" cy="0"/>
          <a:chOff x="0" y="0"/>
          <a:chExt cx="0" cy="0"/>
        </a:xfrm>
      </p:grpSpPr>
      <p:sp>
        <p:nvSpPr>
          <p:cNvPr id="54" name="Google Shape;54;p27"/>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55" name="Google Shape;55;p27"/>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56" name="Google Shape;56;p27"/>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57" name="Google Shape;57;p27"/>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urinys ir antraštė" type="objTx">
  <p:cSld name="OBJECT_WITH_CAPTION_TEXT">
    <p:spTree>
      <p:nvGrpSpPr>
        <p:cNvPr id="58" name="Shape 58"/>
        <p:cNvGrpSpPr/>
        <p:nvPr/>
      </p:nvGrpSpPr>
      <p:grpSpPr>
        <a:xfrm>
          <a:off x="0" y="0"/>
          <a:ext cx="0" cy="0"/>
          <a:chOff x="0" y="0"/>
          <a:chExt cx="0" cy="0"/>
        </a:xfrm>
      </p:grpSpPr>
      <p:sp>
        <p:nvSpPr>
          <p:cNvPr id="59" name="Google Shape;59;p28"/>
          <p:cNvSpPr txBox="1"/>
          <p:nvPr>
            <p:ph type="title"/>
          </p:nvPr>
        </p:nvSpPr>
        <p:spPr>
          <a:xfrm>
            <a:off x="1417142" y="685800"/>
            <a:ext cx="6635700" cy="2400300"/>
          </a:xfrm>
          <a:prstGeom prst="rect">
            <a:avLst/>
          </a:prstGeom>
          <a:noFill/>
          <a:ln>
            <a:noFill/>
          </a:ln>
        </p:spPr>
        <p:txBody>
          <a:bodyPr anchorCtr="0" anchor="b" bIns="74275" lIns="148575" spcFirstLastPara="1" rIns="148575" wrap="square" tIns="74275">
            <a:normAutofit/>
          </a:bodyPr>
          <a:lstStyle>
            <a:lvl1pPr lvl="0" algn="l">
              <a:lnSpc>
                <a:spcPct val="90000"/>
              </a:lnSpc>
              <a:spcBef>
                <a:spcPts val="0"/>
              </a:spcBef>
              <a:spcAft>
                <a:spcPts val="0"/>
              </a:spcAft>
              <a:buClr>
                <a:schemeClr val="dk1"/>
              </a:buClr>
              <a:buSzPts val="5200"/>
              <a:buFont typeface="Calibri"/>
              <a:buNone/>
              <a:defRPr sz="52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60" name="Google Shape;60;p28"/>
          <p:cNvSpPr txBox="1"/>
          <p:nvPr>
            <p:ph idx="1" type="body"/>
          </p:nvPr>
        </p:nvSpPr>
        <p:spPr>
          <a:xfrm>
            <a:off x="8746630" y="1481138"/>
            <a:ext cx="10415700" cy="7310400"/>
          </a:xfrm>
          <a:prstGeom prst="rect">
            <a:avLst/>
          </a:prstGeom>
          <a:noFill/>
          <a:ln>
            <a:noFill/>
          </a:ln>
        </p:spPr>
        <p:txBody>
          <a:bodyPr anchorCtr="0" anchor="t" bIns="74275" lIns="148575" spcFirstLastPara="1" rIns="148575" wrap="square" tIns="74275">
            <a:normAutofit/>
          </a:bodyPr>
          <a:lstStyle>
            <a:lvl1pPr indent="-558800" lvl="0" marL="457200" algn="l">
              <a:lnSpc>
                <a:spcPct val="90000"/>
              </a:lnSpc>
              <a:spcBef>
                <a:spcPts val="1600"/>
              </a:spcBef>
              <a:spcAft>
                <a:spcPts val="0"/>
              </a:spcAft>
              <a:buClr>
                <a:schemeClr val="dk1"/>
              </a:buClr>
              <a:buSzPts val="5200"/>
              <a:buChar char="•"/>
              <a:defRPr sz="5200"/>
            </a:lvl1pPr>
            <a:lvl2pPr indent="-520700" lvl="1" marL="914400" algn="l">
              <a:lnSpc>
                <a:spcPct val="90000"/>
              </a:lnSpc>
              <a:spcBef>
                <a:spcPts val="800"/>
              </a:spcBef>
              <a:spcAft>
                <a:spcPts val="0"/>
              </a:spcAft>
              <a:buClr>
                <a:schemeClr val="dk1"/>
              </a:buClr>
              <a:buSzPts val="4600"/>
              <a:buChar char="•"/>
              <a:defRPr sz="4600"/>
            </a:lvl2pPr>
            <a:lvl3pPr indent="-476250" lvl="2" marL="1371600" algn="l">
              <a:lnSpc>
                <a:spcPct val="90000"/>
              </a:lnSpc>
              <a:spcBef>
                <a:spcPts val="800"/>
              </a:spcBef>
              <a:spcAft>
                <a:spcPts val="0"/>
              </a:spcAft>
              <a:buClr>
                <a:schemeClr val="dk1"/>
              </a:buClr>
              <a:buSzPts val="3900"/>
              <a:buChar char="•"/>
              <a:defRPr sz="3900"/>
            </a:lvl3pPr>
            <a:lvl4pPr indent="-438150" lvl="3" marL="1828800" algn="l">
              <a:lnSpc>
                <a:spcPct val="90000"/>
              </a:lnSpc>
              <a:spcBef>
                <a:spcPts val="800"/>
              </a:spcBef>
              <a:spcAft>
                <a:spcPts val="0"/>
              </a:spcAft>
              <a:buClr>
                <a:schemeClr val="dk1"/>
              </a:buClr>
              <a:buSzPts val="3300"/>
              <a:buChar char="•"/>
              <a:defRPr sz="3300"/>
            </a:lvl4pPr>
            <a:lvl5pPr indent="-438150" lvl="4" marL="2286000" algn="l">
              <a:lnSpc>
                <a:spcPct val="90000"/>
              </a:lnSpc>
              <a:spcBef>
                <a:spcPts val="800"/>
              </a:spcBef>
              <a:spcAft>
                <a:spcPts val="0"/>
              </a:spcAft>
              <a:buClr>
                <a:schemeClr val="dk1"/>
              </a:buClr>
              <a:buSzPts val="3300"/>
              <a:buChar char="•"/>
              <a:defRPr sz="3300"/>
            </a:lvl5pPr>
            <a:lvl6pPr indent="-438150" lvl="5" marL="2743200" algn="l">
              <a:lnSpc>
                <a:spcPct val="90000"/>
              </a:lnSpc>
              <a:spcBef>
                <a:spcPts val="800"/>
              </a:spcBef>
              <a:spcAft>
                <a:spcPts val="0"/>
              </a:spcAft>
              <a:buClr>
                <a:schemeClr val="dk1"/>
              </a:buClr>
              <a:buSzPts val="3300"/>
              <a:buChar char="•"/>
              <a:defRPr sz="3300"/>
            </a:lvl6pPr>
            <a:lvl7pPr indent="-438150" lvl="6" marL="3200400" algn="l">
              <a:lnSpc>
                <a:spcPct val="90000"/>
              </a:lnSpc>
              <a:spcBef>
                <a:spcPts val="800"/>
              </a:spcBef>
              <a:spcAft>
                <a:spcPts val="0"/>
              </a:spcAft>
              <a:buClr>
                <a:schemeClr val="dk1"/>
              </a:buClr>
              <a:buSzPts val="3300"/>
              <a:buChar char="•"/>
              <a:defRPr sz="3300"/>
            </a:lvl7pPr>
            <a:lvl8pPr indent="-438150" lvl="7" marL="3657600" algn="l">
              <a:lnSpc>
                <a:spcPct val="90000"/>
              </a:lnSpc>
              <a:spcBef>
                <a:spcPts val="800"/>
              </a:spcBef>
              <a:spcAft>
                <a:spcPts val="0"/>
              </a:spcAft>
              <a:buClr>
                <a:schemeClr val="dk1"/>
              </a:buClr>
              <a:buSzPts val="3300"/>
              <a:buChar char="•"/>
              <a:defRPr sz="3300"/>
            </a:lvl8pPr>
            <a:lvl9pPr indent="-438150" lvl="8" marL="4114800" algn="l">
              <a:lnSpc>
                <a:spcPct val="90000"/>
              </a:lnSpc>
              <a:spcBef>
                <a:spcPts val="800"/>
              </a:spcBef>
              <a:spcAft>
                <a:spcPts val="0"/>
              </a:spcAft>
              <a:buClr>
                <a:schemeClr val="dk1"/>
              </a:buClr>
              <a:buSzPts val="3300"/>
              <a:buChar char="•"/>
              <a:defRPr sz="3300"/>
            </a:lvl9pPr>
          </a:lstStyle>
          <a:p/>
        </p:txBody>
      </p:sp>
      <p:sp>
        <p:nvSpPr>
          <p:cNvPr id="61" name="Google Shape;61;p28"/>
          <p:cNvSpPr txBox="1"/>
          <p:nvPr>
            <p:ph idx="2" type="body"/>
          </p:nvPr>
        </p:nvSpPr>
        <p:spPr>
          <a:xfrm>
            <a:off x="1417142" y="3086100"/>
            <a:ext cx="6635700" cy="5717400"/>
          </a:xfrm>
          <a:prstGeom prst="rect">
            <a:avLst/>
          </a:prstGeom>
          <a:noFill/>
          <a:ln>
            <a:noFill/>
          </a:ln>
        </p:spPr>
        <p:txBody>
          <a:bodyPr anchorCtr="0" anchor="t"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2600"/>
              <a:buNone/>
              <a:defRPr sz="2600"/>
            </a:lvl1pPr>
            <a:lvl2pPr indent="-228600" lvl="1" marL="914400" algn="l">
              <a:lnSpc>
                <a:spcPct val="90000"/>
              </a:lnSpc>
              <a:spcBef>
                <a:spcPts val="800"/>
              </a:spcBef>
              <a:spcAft>
                <a:spcPts val="0"/>
              </a:spcAft>
              <a:buClr>
                <a:schemeClr val="dk1"/>
              </a:buClr>
              <a:buSzPts val="2300"/>
              <a:buNone/>
              <a:defRPr sz="2300"/>
            </a:lvl2pPr>
            <a:lvl3pPr indent="-228600" lvl="2" marL="1371600" algn="l">
              <a:lnSpc>
                <a:spcPct val="90000"/>
              </a:lnSpc>
              <a:spcBef>
                <a:spcPts val="800"/>
              </a:spcBef>
              <a:spcAft>
                <a:spcPts val="0"/>
              </a:spcAft>
              <a:buClr>
                <a:schemeClr val="dk1"/>
              </a:buClr>
              <a:buSzPts val="2000"/>
              <a:buNone/>
              <a:defRPr sz="2000"/>
            </a:lvl3pPr>
            <a:lvl4pPr indent="-228600" lvl="3" marL="1828800" algn="l">
              <a:lnSpc>
                <a:spcPct val="90000"/>
              </a:lnSpc>
              <a:spcBef>
                <a:spcPts val="800"/>
              </a:spcBef>
              <a:spcAft>
                <a:spcPts val="0"/>
              </a:spcAft>
              <a:buClr>
                <a:schemeClr val="dk1"/>
              </a:buClr>
              <a:buSzPts val="1600"/>
              <a:buNone/>
              <a:defRPr sz="1600"/>
            </a:lvl4pPr>
            <a:lvl5pPr indent="-228600" lvl="4" marL="2286000" algn="l">
              <a:lnSpc>
                <a:spcPct val="90000"/>
              </a:lnSpc>
              <a:spcBef>
                <a:spcPts val="800"/>
              </a:spcBef>
              <a:spcAft>
                <a:spcPts val="0"/>
              </a:spcAft>
              <a:buClr>
                <a:schemeClr val="dk1"/>
              </a:buClr>
              <a:buSzPts val="1600"/>
              <a:buNone/>
              <a:defRPr sz="1600"/>
            </a:lvl5pPr>
            <a:lvl6pPr indent="-228600" lvl="5" marL="2743200" algn="l">
              <a:lnSpc>
                <a:spcPct val="90000"/>
              </a:lnSpc>
              <a:spcBef>
                <a:spcPts val="800"/>
              </a:spcBef>
              <a:spcAft>
                <a:spcPts val="0"/>
              </a:spcAft>
              <a:buClr>
                <a:schemeClr val="dk1"/>
              </a:buClr>
              <a:buSzPts val="1600"/>
              <a:buNone/>
              <a:defRPr sz="1600"/>
            </a:lvl6pPr>
            <a:lvl7pPr indent="-228600" lvl="6" marL="3200400" algn="l">
              <a:lnSpc>
                <a:spcPct val="90000"/>
              </a:lnSpc>
              <a:spcBef>
                <a:spcPts val="800"/>
              </a:spcBef>
              <a:spcAft>
                <a:spcPts val="0"/>
              </a:spcAft>
              <a:buClr>
                <a:schemeClr val="dk1"/>
              </a:buClr>
              <a:buSzPts val="1600"/>
              <a:buNone/>
              <a:defRPr sz="1600"/>
            </a:lvl7pPr>
            <a:lvl8pPr indent="-228600" lvl="7" marL="3657600" algn="l">
              <a:lnSpc>
                <a:spcPct val="90000"/>
              </a:lnSpc>
              <a:spcBef>
                <a:spcPts val="800"/>
              </a:spcBef>
              <a:spcAft>
                <a:spcPts val="0"/>
              </a:spcAft>
              <a:buClr>
                <a:schemeClr val="dk1"/>
              </a:buClr>
              <a:buSzPts val="1600"/>
              <a:buNone/>
              <a:defRPr sz="1600"/>
            </a:lvl8pPr>
            <a:lvl9pPr indent="-228600" lvl="8" marL="4114800" algn="l">
              <a:lnSpc>
                <a:spcPct val="90000"/>
              </a:lnSpc>
              <a:spcBef>
                <a:spcPts val="800"/>
              </a:spcBef>
              <a:spcAft>
                <a:spcPts val="0"/>
              </a:spcAft>
              <a:buClr>
                <a:schemeClr val="dk1"/>
              </a:buClr>
              <a:buSzPts val="1600"/>
              <a:buNone/>
              <a:defRPr sz="1600"/>
            </a:lvl9pPr>
          </a:lstStyle>
          <a:p/>
        </p:txBody>
      </p:sp>
      <p:sp>
        <p:nvSpPr>
          <p:cNvPr id="62" name="Google Shape;62;p28"/>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63" name="Google Shape;63;p28"/>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64" name="Google Shape;64;p28"/>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veikslėlis ir antraštė" type="picTx">
  <p:cSld name="PICTURE_WITH_CAPTION_TEXT">
    <p:spTree>
      <p:nvGrpSpPr>
        <p:cNvPr id="65" name="Shape 65"/>
        <p:cNvGrpSpPr/>
        <p:nvPr/>
      </p:nvGrpSpPr>
      <p:grpSpPr>
        <a:xfrm>
          <a:off x="0" y="0"/>
          <a:ext cx="0" cy="0"/>
          <a:chOff x="0" y="0"/>
          <a:chExt cx="0" cy="0"/>
        </a:xfrm>
      </p:grpSpPr>
      <p:sp>
        <p:nvSpPr>
          <p:cNvPr id="66" name="Google Shape;66;p29"/>
          <p:cNvSpPr txBox="1"/>
          <p:nvPr>
            <p:ph type="title"/>
          </p:nvPr>
        </p:nvSpPr>
        <p:spPr>
          <a:xfrm>
            <a:off x="1417142" y="685800"/>
            <a:ext cx="6635700" cy="2400300"/>
          </a:xfrm>
          <a:prstGeom prst="rect">
            <a:avLst/>
          </a:prstGeom>
          <a:noFill/>
          <a:ln>
            <a:noFill/>
          </a:ln>
        </p:spPr>
        <p:txBody>
          <a:bodyPr anchorCtr="0" anchor="b" bIns="74275" lIns="148575" spcFirstLastPara="1" rIns="148575" wrap="square" tIns="74275">
            <a:normAutofit/>
          </a:bodyPr>
          <a:lstStyle>
            <a:lvl1pPr lvl="0" algn="l">
              <a:lnSpc>
                <a:spcPct val="90000"/>
              </a:lnSpc>
              <a:spcBef>
                <a:spcPts val="0"/>
              </a:spcBef>
              <a:spcAft>
                <a:spcPts val="0"/>
              </a:spcAft>
              <a:buClr>
                <a:schemeClr val="dk1"/>
              </a:buClr>
              <a:buSzPts val="5200"/>
              <a:buFont typeface="Calibri"/>
              <a:buNone/>
              <a:defRPr sz="52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67" name="Google Shape;67;p29"/>
          <p:cNvSpPr/>
          <p:nvPr>
            <p:ph idx="2" type="pic"/>
          </p:nvPr>
        </p:nvSpPr>
        <p:spPr>
          <a:xfrm>
            <a:off x="8746630" y="1481138"/>
            <a:ext cx="10415700" cy="7310400"/>
          </a:xfrm>
          <a:prstGeom prst="rect">
            <a:avLst/>
          </a:prstGeom>
          <a:noFill/>
          <a:ln>
            <a:noFill/>
          </a:ln>
        </p:spPr>
      </p:sp>
      <p:sp>
        <p:nvSpPr>
          <p:cNvPr id="68" name="Google Shape;68;p29"/>
          <p:cNvSpPr txBox="1"/>
          <p:nvPr>
            <p:ph idx="1" type="body"/>
          </p:nvPr>
        </p:nvSpPr>
        <p:spPr>
          <a:xfrm>
            <a:off x="1417142" y="3086100"/>
            <a:ext cx="6635700" cy="5717400"/>
          </a:xfrm>
          <a:prstGeom prst="rect">
            <a:avLst/>
          </a:prstGeom>
          <a:noFill/>
          <a:ln>
            <a:noFill/>
          </a:ln>
        </p:spPr>
        <p:txBody>
          <a:bodyPr anchorCtr="0" anchor="t"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2600"/>
              <a:buNone/>
              <a:defRPr sz="2600"/>
            </a:lvl1pPr>
            <a:lvl2pPr indent="-228600" lvl="1" marL="914400" algn="l">
              <a:lnSpc>
                <a:spcPct val="90000"/>
              </a:lnSpc>
              <a:spcBef>
                <a:spcPts val="800"/>
              </a:spcBef>
              <a:spcAft>
                <a:spcPts val="0"/>
              </a:spcAft>
              <a:buClr>
                <a:schemeClr val="dk1"/>
              </a:buClr>
              <a:buSzPts val="2300"/>
              <a:buNone/>
              <a:defRPr sz="2300"/>
            </a:lvl2pPr>
            <a:lvl3pPr indent="-228600" lvl="2" marL="1371600" algn="l">
              <a:lnSpc>
                <a:spcPct val="90000"/>
              </a:lnSpc>
              <a:spcBef>
                <a:spcPts val="800"/>
              </a:spcBef>
              <a:spcAft>
                <a:spcPts val="0"/>
              </a:spcAft>
              <a:buClr>
                <a:schemeClr val="dk1"/>
              </a:buClr>
              <a:buSzPts val="2000"/>
              <a:buNone/>
              <a:defRPr sz="2000"/>
            </a:lvl3pPr>
            <a:lvl4pPr indent="-228600" lvl="3" marL="1828800" algn="l">
              <a:lnSpc>
                <a:spcPct val="90000"/>
              </a:lnSpc>
              <a:spcBef>
                <a:spcPts val="800"/>
              </a:spcBef>
              <a:spcAft>
                <a:spcPts val="0"/>
              </a:spcAft>
              <a:buClr>
                <a:schemeClr val="dk1"/>
              </a:buClr>
              <a:buSzPts val="1600"/>
              <a:buNone/>
              <a:defRPr sz="1600"/>
            </a:lvl4pPr>
            <a:lvl5pPr indent="-228600" lvl="4" marL="2286000" algn="l">
              <a:lnSpc>
                <a:spcPct val="90000"/>
              </a:lnSpc>
              <a:spcBef>
                <a:spcPts val="800"/>
              </a:spcBef>
              <a:spcAft>
                <a:spcPts val="0"/>
              </a:spcAft>
              <a:buClr>
                <a:schemeClr val="dk1"/>
              </a:buClr>
              <a:buSzPts val="1600"/>
              <a:buNone/>
              <a:defRPr sz="1600"/>
            </a:lvl5pPr>
            <a:lvl6pPr indent="-228600" lvl="5" marL="2743200" algn="l">
              <a:lnSpc>
                <a:spcPct val="90000"/>
              </a:lnSpc>
              <a:spcBef>
                <a:spcPts val="800"/>
              </a:spcBef>
              <a:spcAft>
                <a:spcPts val="0"/>
              </a:spcAft>
              <a:buClr>
                <a:schemeClr val="dk1"/>
              </a:buClr>
              <a:buSzPts val="1600"/>
              <a:buNone/>
              <a:defRPr sz="1600"/>
            </a:lvl6pPr>
            <a:lvl7pPr indent="-228600" lvl="6" marL="3200400" algn="l">
              <a:lnSpc>
                <a:spcPct val="90000"/>
              </a:lnSpc>
              <a:spcBef>
                <a:spcPts val="800"/>
              </a:spcBef>
              <a:spcAft>
                <a:spcPts val="0"/>
              </a:spcAft>
              <a:buClr>
                <a:schemeClr val="dk1"/>
              </a:buClr>
              <a:buSzPts val="1600"/>
              <a:buNone/>
              <a:defRPr sz="1600"/>
            </a:lvl7pPr>
            <a:lvl8pPr indent="-228600" lvl="7" marL="3657600" algn="l">
              <a:lnSpc>
                <a:spcPct val="90000"/>
              </a:lnSpc>
              <a:spcBef>
                <a:spcPts val="800"/>
              </a:spcBef>
              <a:spcAft>
                <a:spcPts val="0"/>
              </a:spcAft>
              <a:buClr>
                <a:schemeClr val="dk1"/>
              </a:buClr>
              <a:buSzPts val="1600"/>
              <a:buNone/>
              <a:defRPr sz="1600"/>
            </a:lvl8pPr>
            <a:lvl9pPr indent="-228600" lvl="8" marL="4114800" algn="l">
              <a:lnSpc>
                <a:spcPct val="90000"/>
              </a:lnSpc>
              <a:spcBef>
                <a:spcPts val="800"/>
              </a:spcBef>
              <a:spcAft>
                <a:spcPts val="0"/>
              </a:spcAft>
              <a:buClr>
                <a:schemeClr val="dk1"/>
              </a:buClr>
              <a:buSzPts val="1600"/>
              <a:buNone/>
              <a:defRPr sz="1600"/>
            </a:lvl9pPr>
          </a:lstStyle>
          <a:p/>
        </p:txBody>
      </p:sp>
      <p:sp>
        <p:nvSpPr>
          <p:cNvPr id="69" name="Google Shape;69;p29"/>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70" name="Google Shape;70;p29"/>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71" name="Google Shape;71;p29"/>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0"/>
          <p:cNvSpPr txBox="1"/>
          <p:nvPr>
            <p:ph type="title"/>
          </p:nvPr>
        </p:nvSpPr>
        <p:spPr>
          <a:xfrm>
            <a:off x="1414463" y="547688"/>
            <a:ext cx="17745000" cy="1988400"/>
          </a:xfrm>
          <a:prstGeom prst="rect">
            <a:avLst/>
          </a:prstGeom>
          <a:noFill/>
          <a:ln>
            <a:noFill/>
          </a:ln>
        </p:spPr>
        <p:txBody>
          <a:bodyPr spcFirstLastPara="1" wrap="square" lIns="148575" tIns="74275" rIns="148575" bIns="74275" anchor="ctr" anchorCtr="0">
            <a:normAutofit/>
          </a:bodyPr>
          <a:lstStyle>
            <a:lvl1pPr marR="0" lvl="0" algn="l" rtl="0">
              <a:lnSpc>
                <a:spcPct val="90000"/>
              </a:lnSpc>
              <a:spcBef>
                <a:spcPts val="0"/>
              </a:spcBef>
              <a:spcAft>
                <a:spcPts val="0"/>
              </a:spcAft>
              <a:buClr>
                <a:schemeClr val="dk1"/>
              </a:buClr>
              <a:buSzPts val="7200"/>
              <a:buFont typeface="Calibri"/>
              <a:buNone/>
              <a:defRPr sz="7200" b="0" i="0" u="none" strike="noStrike" cap="none">
                <a:solidFill>
                  <a:schemeClr val="dk1"/>
                </a:solidFill>
                <a:latin typeface="Calibri"/>
                <a:ea typeface="Calibri"/>
                <a:cs typeface="Calibri"/>
                <a:sym typeface="Calibri"/>
              </a:defRPr>
            </a:lvl1pPr>
            <a:lvl2pPr lvl="1">
              <a:spcBef>
                <a:spcPts val="0"/>
              </a:spcBef>
              <a:spcAft>
                <a:spcPts val="0"/>
              </a:spcAft>
              <a:buSzPts val="2300"/>
              <a:buNone/>
              <a:defRPr sz="2900"/>
            </a:lvl2pPr>
            <a:lvl3pPr lvl="2">
              <a:spcBef>
                <a:spcPts val="0"/>
              </a:spcBef>
              <a:spcAft>
                <a:spcPts val="0"/>
              </a:spcAft>
              <a:buSzPts val="2300"/>
              <a:buNone/>
              <a:defRPr sz="2900"/>
            </a:lvl3pPr>
            <a:lvl4pPr lvl="3">
              <a:spcBef>
                <a:spcPts val="0"/>
              </a:spcBef>
              <a:spcAft>
                <a:spcPts val="0"/>
              </a:spcAft>
              <a:buSzPts val="2300"/>
              <a:buNone/>
              <a:defRPr sz="2900"/>
            </a:lvl4pPr>
            <a:lvl5pPr lvl="4">
              <a:spcBef>
                <a:spcPts val="0"/>
              </a:spcBef>
              <a:spcAft>
                <a:spcPts val="0"/>
              </a:spcAft>
              <a:buSzPts val="2300"/>
              <a:buNone/>
              <a:defRPr sz="2900"/>
            </a:lvl5pPr>
            <a:lvl6pPr lvl="5">
              <a:spcBef>
                <a:spcPts val="0"/>
              </a:spcBef>
              <a:spcAft>
                <a:spcPts val="0"/>
              </a:spcAft>
              <a:buSzPts val="2300"/>
              <a:buNone/>
              <a:defRPr sz="2900"/>
            </a:lvl6pPr>
            <a:lvl7pPr lvl="6">
              <a:spcBef>
                <a:spcPts val="0"/>
              </a:spcBef>
              <a:spcAft>
                <a:spcPts val="0"/>
              </a:spcAft>
              <a:buSzPts val="2300"/>
              <a:buNone/>
              <a:defRPr sz="2900"/>
            </a:lvl7pPr>
            <a:lvl8pPr lvl="7">
              <a:spcBef>
                <a:spcPts val="0"/>
              </a:spcBef>
              <a:spcAft>
                <a:spcPts val="0"/>
              </a:spcAft>
              <a:buSzPts val="2300"/>
              <a:buNone/>
              <a:defRPr sz="2900"/>
            </a:lvl8pPr>
            <a:lvl9pPr lvl="8">
              <a:spcBef>
                <a:spcPts val="0"/>
              </a:spcBef>
              <a:spcAft>
                <a:spcPts val="0"/>
              </a:spcAft>
              <a:buSzPts val="2300"/>
              <a:buNone/>
              <a:defRPr sz="2900"/>
            </a:lvl9pPr>
          </a:lstStyle>
          <a:p/>
        </p:txBody>
      </p:sp>
      <p:sp>
        <p:nvSpPr>
          <p:cNvPr id="11" name="Google Shape;11;p20"/>
          <p:cNvSpPr txBox="1"/>
          <p:nvPr>
            <p:ph type="body" idx="1"/>
          </p:nvPr>
        </p:nvSpPr>
        <p:spPr>
          <a:xfrm>
            <a:off x="1414463" y="2738438"/>
            <a:ext cx="17745000" cy="6527100"/>
          </a:xfrm>
          <a:prstGeom prst="rect">
            <a:avLst/>
          </a:prstGeom>
          <a:noFill/>
          <a:ln>
            <a:noFill/>
          </a:ln>
        </p:spPr>
        <p:txBody>
          <a:bodyPr spcFirstLastPara="1" wrap="square" lIns="148575" tIns="74275" rIns="148575" bIns="74275" anchor="t" anchorCtr="0">
            <a:normAutofit/>
          </a:bodyPr>
          <a:lstStyle>
            <a:lvl1pPr marL="457200" marR="0" lvl="0" indent="-520700" algn="l" rtl="0">
              <a:lnSpc>
                <a:spcPct val="90000"/>
              </a:lnSpc>
              <a:spcBef>
                <a:spcPts val="1600"/>
              </a:spcBef>
              <a:spcAft>
                <a:spcPts val="0"/>
              </a:spcAft>
              <a:buClr>
                <a:schemeClr val="dk1"/>
              </a:buClr>
              <a:buSzPts val="4600"/>
              <a:buFont typeface="Arial"/>
              <a:buChar char="•"/>
              <a:defRPr sz="4600" b="0" i="0" u="none" strike="noStrike" cap="none">
                <a:solidFill>
                  <a:schemeClr val="dk1"/>
                </a:solidFill>
                <a:latin typeface="Calibri"/>
                <a:ea typeface="Calibri"/>
                <a:cs typeface="Calibri"/>
                <a:sym typeface="Calibri"/>
              </a:defRPr>
            </a:lvl1pPr>
            <a:lvl2pPr marL="914400" marR="0" lvl="1" indent="-476250" algn="l" rtl="0">
              <a:lnSpc>
                <a:spcPct val="90000"/>
              </a:lnSpc>
              <a:spcBef>
                <a:spcPts val="800"/>
              </a:spcBef>
              <a:spcAft>
                <a:spcPts val="0"/>
              </a:spcAft>
              <a:buClr>
                <a:schemeClr val="dk1"/>
              </a:buClr>
              <a:buSzPts val="3900"/>
              <a:buFont typeface="Arial"/>
              <a:buChar char="•"/>
              <a:defRPr sz="39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8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4pPr>
            <a:lvl5pPr marL="2286000" marR="0" lvl="4"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5pPr>
            <a:lvl6pPr marL="2743200" marR="0" lvl="5"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6pPr>
            <a:lvl7pPr marL="3200400" marR="0" lvl="6"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7pPr>
            <a:lvl8pPr marL="3657600" marR="0" lvl="7"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8pPr>
            <a:lvl9pPr marL="4114800" marR="0" lvl="8"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9pPr>
          </a:lstStyle>
          <a:p/>
        </p:txBody>
      </p:sp>
      <p:sp>
        <p:nvSpPr>
          <p:cNvPr id="12" name="Google Shape;12;p20"/>
          <p:cNvSpPr txBox="1"/>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marR="0" lvl="0" algn="l" rtl="0">
              <a:spcBef>
                <a:spcPts val="0"/>
              </a:spcBef>
              <a:spcAft>
                <a:spcPts val="0"/>
              </a:spcAft>
              <a:buSzPts val="2300"/>
              <a:buNone/>
              <a:defRPr sz="2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9pPr>
          </a:lstStyle>
          <a:p/>
        </p:txBody>
      </p:sp>
      <p:sp>
        <p:nvSpPr>
          <p:cNvPr id="13" name="Google Shape;13;p20"/>
          <p:cNvSpPr txBox="1"/>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marR="0" lvl="0" algn="ctr" rtl="0">
              <a:spcBef>
                <a:spcPts val="0"/>
              </a:spcBef>
              <a:spcAft>
                <a:spcPts val="0"/>
              </a:spcAft>
              <a:buSzPts val="2300"/>
              <a:buNone/>
              <a:defRPr sz="2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9pPr>
          </a:lstStyle>
          <a:p/>
        </p:txBody>
      </p:sp>
      <p:sp>
        <p:nvSpPr>
          <p:cNvPr id="14" name="Google Shape;14;p20"/>
          <p:cNvSpPr txBox="1"/>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marR="0" lvl="0" indent="0" algn="r" rtl="0">
              <a:spcBef>
                <a:spcPts val="0"/>
              </a:spcBef>
              <a:buNone/>
              <a:defRPr sz="2000" b="0" i="0" u="none" strike="noStrike" cap="none">
                <a:solidFill>
                  <a:srgbClr val="888888"/>
                </a:solidFill>
                <a:latin typeface="Calibri"/>
                <a:ea typeface="Calibri"/>
                <a:cs typeface="Calibri"/>
                <a:sym typeface="Calibri"/>
              </a:defRPr>
            </a:lvl1pPr>
            <a:lvl2pPr marL="0" marR="0" lvl="1" indent="0" algn="r" rtl="0">
              <a:spcBef>
                <a:spcPts val="0"/>
              </a:spcBef>
              <a:buNone/>
              <a:defRPr sz="2000" b="0" i="0" u="none" strike="noStrike" cap="none">
                <a:solidFill>
                  <a:srgbClr val="888888"/>
                </a:solidFill>
                <a:latin typeface="Calibri"/>
                <a:ea typeface="Calibri"/>
                <a:cs typeface="Calibri"/>
                <a:sym typeface="Calibri"/>
              </a:defRPr>
            </a:lvl2pPr>
            <a:lvl3pPr marL="0" marR="0" lvl="2" indent="0" algn="r" rtl="0">
              <a:spcBef>
                <a:spcPts val="0"/>
              </a:spcBef>
              <a:buNone/>
              <a:defRPr sz="2000" b="0" i="0" u="none" strike="noStrike" cap="none">
                <a:solidFill>
                  <a:srgbClr val="888888"/>
                </a:solidFill>
                <a:latin typeface="Calibri"/>
                <a:ea typeface="Calibri"/>
                <a:cs typeface="Calibri"/>
                <a:sym typeface="Calibri"/>
              </a:defRPr>
            </a:lvl3pPr>
            <a:lvl4pPr marL="0" marR="0" lvl="3" indent="0" algn="r" rtl="0">
              <a:spcBef>
                <a:spcPts val="0"/>
              </a:spcBef>
              <a:buNone/>
              <a:defRPr sz="2000" b="0" i="0" u="none" strike="noStrike" cap="none">
                <a:solidFill>
                  <a:srgbClr val="888888"/>
                </a:solidFill>
                <a:latin typeface="Calibri"/>
                <a:ea typeface="Calibri"/>
                <a:cs typeface="Calibri"/>
                <a:sym typeface="Calibri"/>
              </a:defRPr>
            </a:lvl4pPr>
            <a:lvl5pPr marL="0" marR="0" lvl="4" indent="0" algn="r" rtl="0">
              <a:spcBef>
                <a:spcPts val="0"/>
              </a:spcBef>
              <a:buNone/>
              <a:defRPr sz="2000" b="0" i="0" u="none" strike="noStrike" cap="none">
                <a:solidFill>
                  <a:srgbClr val="888888"/>
                </a:solidFill>
                <a:latin typeface="Calibri"/>
                <a:ea typeface="Calibri"/>
                <a:cs typeface="Calibri"/>
                <a:sym typeface="Calibri"/>
              </a:defRPr>
            </a:lvl5pPr>
            <a:lvl6pPr marL="0" marR="0" lvl="5" indent="0" algn="r" rtl="0">
              <a:spcBef>
                <a:spcPts val="0"/>
              </a:spcBef>
              <a:buNone/>
              <a:defRPr sz="2000" b="0" i="0" u="none" strike="noStrike" cap="none">
                <a:solidFill>
                  <a:srgbClr val="888888"/>
                </a:solidFill>
                <a:latin typeface="Calibri"/>
                <a:ea typeface="Calibri"/>
                <a:cs typeface="Calibri"/>
                <a:sym typeface="Calibri"/>
              </a:defRPr>
            </a:lvl6pPr>
            <a:lvl7pPr marL="0" marR="0" lvl="6" indent="0" algn="r" rtl="0">
              <a:spcBef>
                <a:spcPts val="0"/>
              </a:spcBef>
              <a:buNone/>
              <a:defRPr sz="2000" b="0" i="0" u="none" strike="noStrike" cap="none">
                <a:solidFill>
                  <a:srgbClr val="888888"/>
                </a:solidFill>
                <a:latin typeface="Calibri"/>
                <a:ea typeface="Calibri"/>
                <a:cs typeface="Calibri"/>
                <a:sym typeface="Calibri"/>
              </a:defRPr>
            </a:lvl7pPr>
            <a:lvl8pPr marL="0" marR="0" lvl="7" indent="0" algn="r" rtl="0">
              <a:spcBef>
                <a:spcPts val="0"/>
              </a:spcBef>
              <a:buNone/>
              <a:defRPr sz="2000" b="0" i="0" u="none" strike="noStrike" cap="none">
                <a:solidFill>
                  <a:srgbClr val="888888"/>
                </a:solidFill>
                <a:latin typeface="Calibri"/>
                <a:ea typeface="Calibri"/>
                <a:cs typeface="Calibri"/>
                <a:sym typeface="Calibri"/>
              </a:defRPr>
            </a:lvl8pPr>
            <a:lvl9pPr marL="0" marR="0" lvl="8" indent="0" algn="r" rtl="0">
              <a:spcBef>
                <a:spcPts val="0"/>
              </a:spcBef>
              <a:buNone/>
              <a:defRPr sz="2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hyperlink" Target="https://taraenergy.com/blog/renewable-energy-need-to-know/"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www.youtube.com/watch?v=63t0Y2ACoh4" TargetMode="External"/><Relationship Id="rId4" Type="http://schemas.openxmlformats.org/officeDocument/2006/relationships/hyperlink" Target="https://www.youtube.com/watch?v=jhKejoBqiYc" TargetMode="External"/><Relationship Id="rId5" Type="http://schemas.openxmlformats.org/officeDocument/2006/relationships/hyperlink" Target="https://www.youtube.com/watch?v=E3MnZ-bj1Iw" TargetMode="External"/><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jpg"/><Relationship Id="rId4" Type="http://schemas.openxmlformats.org/officeDocument/2006/relationships/hyperlink" Target="https://news.stanford.edu/news/2014/february/fifty-states-renewables-022414.html" TargetMode="External"/><Relationship Id="rId5" Type="http://schemas.openxmlformats.org/officeDocument/2006/relationships/image" Target="../media/image11.png"/><Relationship Id="rId6" Type="http://schemas.openxmlformats.org/officeDocument/2006/relationships/image" Target="../media/image15.png"/><Relationship Id="rId7"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youtube.com/watch?v=Y5Wr1F1jrmQ" TargetMode="External"/><Relationship Id="rId4" Type="http://schemas.openxmlformats.org/officeDocument/2006/relationships/hyperlink" Target="https://www.youtube.com/watch?v=MDWs5ESAxYQ" TargetMode="External"/><Relationship Id="rId5" Type="http://schemas.openxmlformats.org/officeDocument/2006/relationships/hyperlink" Target="https://www.youtube.com/watch?v=CRyhs6jybiY" TargetMode="External"/><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15.png"/><Relationship Id="rId5" Type="http://schemas.openxmlformats.org/officeDocument/2006/relationships/image" Target="../media/image12.png"/><Relationship Id="rId6" Type="http://schemas.openxmlformats.org/officeDocument/2006/relationships/image" Target="../media/image23.png"/><Relationship Id="rId7" Type="http://schemas.openxmlformats.org/officeDocument/2006/relationships/hyperlink" Target="https://greentumble.com/10-examples-of-renewable-and-non-renewable-resources/" TargetMode="External"/><Relationship Id="rId8"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 Id="rId4" Type="http://schemas.openxmlformats.org/officeDocument/2006/relationships/image" Target="../media/image15.png"/><Relationship Id="rId5" Type="http://schemas.openxmlformats.org/officeDocument/2006/relationships/image" Target="../media/image12.png"/><Relationship Id="rId6" Type="http://schemas.openxmlformats.org/officeDocument/2006/relationships/image" Target="../media/image23.png"/><Relationship Id="rId7" Type="http://schemas.openxmlformats.org/officeDocument/2006/relationships/image" Target="../media/image33.png"/><Relationship Id="rId8" Type="http://schemas.openxmlformats.org/officeDocument/2006/relationships/hyperlink" Target="https://www.sciencedirect.com/science/article/abs/pii/S1364032119301042"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png"/><Relationship Id="rId4" Type="http://schemas.openxmlformats.org/officeDocument/2006/relationships/image" Target="../media/image15.png"/><Relationship Id="rId5" Type="http://schemas.openxmlformats.org/officeDocument/2006/relationships/image" Target="../media/image12.png"/><Relationship Id="rId6" Type="http://schemas.openxmlformats.org/officeDocument/2006/relationships/image" Target="../media/image23.png"/><Relationship Id="rId7" Type="http://schemas.openxmlformats.org/officeDocument/2006/relationships/image" Target="../media/image26.png"/><Relationship Id="rId8" Type="http://schemas.openxmlformats.org/officeDocument/2006/relationships/hyperlink" Target="https://youmatter.world/en/definition/definitions-greenhouse-effect-what-is-it-definition-and-role-in-global-warmin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png"/><Relationship Id="rId4" Type="http://schemas.openxmlformats.org/officeDocument/2006/relationships/image" Target="../media/image15.png"/><Relationship Id="rId5" Type="http://schemas.openxmlformats.org/officeDocument/2006/relationships/image" Target="../media/image12.png"/><Relationship Id="rId6" Type="http://schemas.openxmlformats.org/officeDocument/2006/relationships/image" Target="../media/image23.png"/><Relationship Id="rId7" Type="http://schemas.openxmlformats.org/officeDocument/2006/relationships/image" Target="../media/image30.png"/><Relationship Id="rId8" Type="http://schemas.openxmlformats.org/officeDocument/2006/relationships/hyperlink" Target="https://earth.org/solar-energy-fact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31.png"/><Relationship Id="rId7" Type="http://schemas.openxmlformats.org/officeDocument/2006/relationships/hyperlink" Target="https://astanatimes.com/2022/05/kazakhstan-france-to-forge-partnership-in-hydrogen-energy-developmen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5.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hyperlink" Target="https://www.sciencealert.com/nuclear-fusion-startup-claims-it-s-on-the-way-to-providing-unlimited-energy" TargetMode="External"/><Relationship Id="rId7"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www.youtube.com/watch?v=T4xKThjcKaE" TargetMode="External"/><Relationship Id="rId4" Type="http://schemas.openxmlformats.org/officeDocument/2006/relationships/hyperlink" Target="https://www.youtube.com/watch?v=Giek094C_l4" TargetMode="External"/><Relationship Id="rId5" Type="http://schemas.openxmlformats.org/officeDocument/2006/relationships/hyperlink" Target="https://www.nrdc.org/stories/renewable-energy-clean-facts" TargetMode="External"/><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2.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e-seimas.lrs.lt/portal/legalAct/lt/TAK/9bf1ba80d76211ecb1b39d276e924a5d?jfwid=yymmqwq5y" TargetMode="External"/><Relationship Id="rId4" Type="http://schemas.openxmlformats.org/officeDocument/2006/relationships/image" Target="../media/image15.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3.png"/><Relationship Id="rId4" Type="http://schemas.openxmlformats.org/officeDocument/2006/relationships/image" Target="../media/image6.png"/><Relationship Id="rId5"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hyperlink" Target="https://lt.wikipedia.org/wiki/Atsinaujinantieji_energijos_i%C5%A1tekliai" TargetMode="External"/><Relationship Id="rId6" Type="http://schemas.openxmlformats.org/officeDocument/2006/relationships/hyperlink" Target="https://lt.wikipedia.org/wiki/Atsinaujinantieji_energijos_i%C5%A1tekliai" TargetMode="External"/><Relationship Id="rId7"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11.png"/><Relationship Id="rId10" Type="http://schemas.openxmlformats.org/officeDocument/2006/relationships/hyperlink" Target="https://www.thoughtco.com/definition-of-chemical-energy-604903" TargetMode="External"/><Relationship Id="rId9" Type="http://schemas.openxmlformats.org/officeDocument/2006/relationships/image" Target="../media/image34.png"/><Relationship Id="rId5" Type="http://schemas.openxmlformats.org/officeDocument/2006/relationships/image" Target="../media/image27.png"/><Relationship Id="rId6" Type="http://schemas.openxmlformats.org/officeDocument/2006/relationships/hyperlink" Target="https://assets.justenergy.com/wp-content/uploads/2021/09/thermal-energy-pollution-factory-image.jpg" TargetMode="External"/><Relationship Id="rId7" Type="http://schemas.openxmlformats.org/officeDocument/2006/relationships/hyperlink" Target="https://www.thoughtco.com/definition-of-chemical-energy-604903" TargetMode="External"/><Relationship Id="rId8" Type="http://schemas.openxmlformats.org/officeDocument/2006/relationships/image" Target="../media/image3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15.png"/><Relationship Id="rId6" Type="http://schemas.openxmlformats.org/officeDocument/2006/relationships/image" Target="../media/image12.png"/><Relationship Id="rId7" Type="http://schemas.openxmlformats.org/officeDocument/2006/relationships/hyperlink" Target="https://cleanbin.ru/terms/renewable-energy"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11.png"/><Relationship Id="rId5" Type="http://schemas.openxmlformats.org/officeDocument/2006/relationships/image" Target="../media/image12.png"/></Relationships>
</file>

<file path=ppt/slides/slide1.xml><?xml version="1.0" encoding="utf-8"?>
<p:sld xmlns:go="http://customooxmlschemas.google.com/"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 descr="Text&#10;&#10;Description automatically generated with medium confidence"/>
          <p:cNvPicPr preferRelativeResize="0"/>
          <p:nvPr/>
        </p:nvPicPr>
        <p:blipFill rotWithShape="1">
          <a:blip r:embed="rId3">
            <a:alphaModFix/>
          </a:blip>
          <a:srcRect l="0" t="0" r="0" b="0"/>
          <a:stretch/>
        </p:blipFill>
        <p:spPr>
          <a:xfrm>
            <a:off x="474118" y="1018962"/>
            <a:ext cx="5041312" cy="2422244"/>
          </a:xfrm>
          <a:prstGeom prst="rect">
            <a:avLst/>
          </a:prstGeom>
          <a:noFill/>
          <a:ln>
            <a:noFill/>
          </a:ln>
        </p:spPr>
      </p:pic>
      <p:pic>
        <p:nvPicPr>
          <p:cNvPr id="89" name="Google Shape;89;p1" descr="Graphical user interface, text&#10;&#10;Description automatically generated"/>
          <p:cNvPicPr preferRelativeResize="0"/>
          <p:nvPr/>
        </p:nvPicPr>
        <p:blipFill rotWithShape="1">
          <a:blip r:embed="rId4">
            <a:alphaModFix/>
          </a:blip>
          <a:srcRect l="0" t="0" r="0" b="0"/>
          <a:stretch/>
        </p:blipFill>
        <p:spPr>
          <a:xfrm>
            <a:off x="1232648" y="9021713"/>
            <a:ext cx="5165967" cy="1083795"/>
          </a:xfrm>
          <a:prstGeom prst="rect">
            <a:avLst/>
          </a:prstGeom>
          <a:noFill/>
          <a:ln>
            <a:noFill/>
          </a:ln>
        </p:spPr>
      </p:pic>
      <p:sp>
        <p:nvSpPr>
          <p:cNvPr id="90" name="Google Shape;90;p1"/>
          <p:cNvSpPr/>
          <p:nvPr/>
        </p:nvSpPr>
        <p:spPr>
          <a:xfrm>
            <a:off x="0" y="8488017"/>
            <a:ext cx="205740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b="0" i="0" u="none" strike="noStrike" cap="none">
              <a:solidFill>
                <a:schemeClr val="lt1"/>
              </a:solidFill>
              <a:latin typeface="Calibri"/>
              <a:ea typeface="Calibri"/>
              <a:cs typeface="Calibri"/>
              <a:sym typeface="Calibri"/>
            </a:endParaRPr>
          </a:p>
        </p:txBody>
      </p:sp>
      <p:sp>
        <p:nvSpPr>
          <p:cNvPr id="91" name="Google Shape;91;p1"/>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b="0" i="0" u="none" strike="noStrike" cap="none">
              <a:solidFill>
                <a:schemeClr val="lt1"/>
              </a:solidFill>
              <a:latin typeface="Calibri"/>
              <a:ea typeface="Calibri"/>
              <a:cs typeface="Calibri"/>
              <a:sym typeface="Calibri"/>
            </a:endParaRPr>
          </a:p>
        </p:txBody>
      </p:sp>
      <p:sp>
        <p:nvSpPr>
          <p:cNvPr id="92" name="Google Shape;92;p1"/>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b="0" i="0" u="none" strike="noStrike" cap="none">
              <a:solidFill>
                <a:schemeClr val="lt1"/>
              </a:solidFill>
              <a:latin typeface="Calibri"/>
              <a:ea typeface="Calibri"/>
              <a:cs typeface="Calibri"/>
              <a:sym typeface="Calibri"/>
            </a:endParaRPr>
          </a:p>
        </p:txBody>
      </p:sp>
      <p:sp>
        <p:nvSpPr>
          <p:cNvPr id="93" name="Google Shape;93;p1"/>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b="0" i="0" u="none" strike="noStrike" cap="none">
              <a:solidFill>
                <a:schemeClr val="lt1"/>
              </a:solidFill>
              <a:latin typeface="Calibri"/>
              <a:ea typeface="Calibri"/>
              <a:cs typeface="Calibri"/>
              <a:sym typeface="Calibri"/>
            </a:endParaRPr>
          </a:p>
        </p:txBody>
      </p:sp>
      <p:sp>
        <p:nvSpPr>
          <p:cNvPr id="94" name="Google Shape;94;p1"/>
          <p:cNvSpPr txBox="1"/>
          <p:nvPr/>
        </p:nvSpPr>
        <p:spPr>
          <a:xfrm>
            <a:off x="427646" y="4013688"/>
            <a:ext cx="10300200" cy="16584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9800" b="1" i="0" u="none" strike="noStrike" cap="none">
                <a:solidFill>
                  <a:srgbClr val="056839"/>
                </a:solidFill>
                <a:latin typeface="Calibri"/>
                <a:ea typeface="Calibri"/>
                <a:cs typeface="Calibri"/>
                <a:sym typeface="Calibri"/>
                <a:extLst>
                  <a:ext uri="http://customooxmlschemas.google.com/">
                    <go:slidesCustomData xmlns:go="http://customooxmlschemas.google.com/" textRoundtripDataId="0"/>
                  </a:ext>
                </a:extLst>
              </a:rPr>
              <a:t>Taastuvenergia</a:t>
            </a:r>
            <a:endParaRPr sz="9800" b="1">
              <a:solidFill>
                <a:srgbClr val="056839"/>
              </a:solidFill>
              <a:latin typeface="Calibri"/>
              <a:ea typeface="Calibri"/>
              <a:cs typeface="Calibri"/>
              <a:sym typeface="Calibri"/>
            </a:endParaRPr>
          </a:p>
        </p:txBody>
      </p:sp>
      <p:sp>
        <p:nvSpPr>
          <p:cNvPr id="95" name="Google Shape;95;p1"/>
          <p:cNvSpPr txBox="1"/>
          <p:nvPr/>
        </p:nvSpPr>
        <p:spPr>
          <a:xfrm>
            <a:off x="474128" y="5533050"/>
            <a:ext cx="13848900" cy="13968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200" b="1">
                <a:solidFill>
                  <a:srgbClr val="056839"/>
                </a:solidFill>
                <a:latin typeface="Calibri"/>
                <a:ea typeface="Calibri"/>
                <a:cs typeface="Calibri"/>
                <a:sym typeface="Calibri"/>
              </a:rPr>
              <a:t>Võtmesõnad: energia, kütus, ressursid </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96" name="Google Shape;96;p1"/>
          <p:cNvSpPr txBox="1"/>
          <p:nvPr/>
        </p:nvSpPr>
        <p:spPr>
          <a:xfrm>
            <a:off x="7582228" y="9021713"/>
            <a:ext cx="7821600" cy="8427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1500">
                <a:solidFill>
                  <a:schemeClr val="dk1"/>
                </a:solidFill>
                <a:latin typeface="Calibri"/>
                <a:ea typeface="Calibri"/>
                <a:cs typeface="Calibri"/>
                <a:sym typeface="Calibri"/>
              </a:rPr>
              <a:t>Euroopa Komisjoni toetus käesoleva väljaande koostamisele ei tähenda selle sisu heakskiitmist, kuna see kajastab üksnes autorite seisukohti, ning komisjon ei vastuta selles sisalduva teabe võimaliku kasutamise eest.</a:t>
            </a:r>
            <a:endParaRPr sz="1500">
              <a:solidFill>
                <a:schemeClr val="dk1"/>
              </a:solidFill>
              <a:latin typeface="Calibri"/>
              <a:ea typeface="Calibri"/>
              <a:cs typeface="Calibri"/>
              <a:sym typeface="Calibri"/>
            </a:endParaRPr>
          </a:p>
        </p:txBody>
      </p:sp>
      <p:pic>
        <p:nvPicPr>
          <p:cNvPr id="97" name="Google Shape;97;p1"/>
          <p:cNvPicPr preferRelativeResize="0"/>
          <p:nvPr/>
        </p:nvPicPr>
        <p:blipFill>
          <a:blip r:embed="rId5">
            <a:alphaModFix/>
          </a:blip>
          <a:stretch>
            <a:fillRect/>
          </a:stretch>
        </p:blipFill>
        <p:spPr>
          <a:xfrm>
            <a:off x="10727850" y="928800"/>
            <a:ext cx="9468250" cy="6312175"/>
          </a:xfrm>
          <a:prstGeom prst="rect">
            <a:avLst/>
          </a:prstGeom>
          <a:noFill/>
          <a:ln>
            <a:noFill/>
          </a:ln>
        </p:spPr>
      </p:pic>
      <p:sp>
        <p:nvSpPr>
          <p:cNvPr id="98" name="Google Shape;98;p1"/>
          <p:cNvSpPr txBox="1"/>
          <p:nvPr/>
        </p:nvSpPr>
        <p:spPr>
          <a:xfrm>
            <a:off x="10727842" y="7468200"/>
            <a:ext cx="7265100" cy="7926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en-US" sz="1600">
                <a:solidFill>
                  <a:srgbClr val="056839"/>
                </a:solidFill>
                <a:latin typeface="Calibri"/>
                <a:ea typeface="Calibri"/>
                <a:cs typeface="Calibri"/>
                <a:sym typeface="Calibri"/>
              </a:rPr>
              <a:t>Foto</a:t>
            </a:r>
            <a:r>
              <a:rPr lang="en-US" sz="1600" u="sng">
                <a:solidFill>
                  <a:srgbClr val="056839"/>
                </a:solidFill>
                <a:latin typeface="Calibri"/>
                <a:ea typeface="Calibri"/>
                <a:cs typeface="Calibri"/>
                <a:sym typeface="Calibri"/>
                <a:hlinkClick r:id="rId6">
                  <a:extLst>
                    <a:ext uri="{A12FA001-AC4F-418D-AE19-62706E023703}">
                      <ahyp:hlinkClr val="tx"/>
                    </a:ext>
                  </a:extLst>
                </a:hlinkClick>
              </a:rPr>
              <a:t>:</a:t>
            </a:r>
            <a:r>
              <a:rPr lang="en-US" sz="1600">
                <a:solidFill>
                  <a:srgbClr val="056839"/>
                </a:solidFill>
                <a:latin typeface="Calibri"/>
                <a:ea typeface="Calibri"/>
                <a:cs typeface="Calibri"/>
                <a:sym typeface="Calibri"/>
              </a:rPr>
              <a:t> Tara Energy: </a:t>
            </a:r>
            <a:r>
              <a:rPr lang="en-US" sz="1600" u="sng">
                <a:solidFill>
                  <a:srgbClr val="056839"/>
                </a:solidFill>
                <a:latin typeface="Calibri"/>
                <a:ea typeface="Calibri"/>
                <a:cs typeface="Calibri"/>
                <a:sym typeface="Calibri"/>
                <a:hlinkClick r:id="rId6">
                  <a:extLst>
                    <a:ext uri="{A12FA001-AC4F-418D-AE19-62706E023703}">
                      <ahyp:hlinkClr val="tx"/>
                    </a:ext>
                  </a:extLst>
                </a:hlinkClick>
              </a:rPr>
              <a:t>https://taraenergy.com/blog/renewable-energy-need-to-know/</a:t>
            </a:r>
            <a:endParaRPr sz="2300">
              <a:solidFill>
                <a:srgbClr val="05683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6"/>
          <p:cNvSpPr txBox="1"/>
          <p:nvPr/>
        </p:nvSpPr>
        <p:spPr>
          <a:xfrm>
            <a:off x="1266476" y="743450"/>
            <a:ext cx="138489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1. </a:t>
            </a:r>
            <a:r>
              <a:rPr lang="en-US" sz="5900" b="1">
                <a:solidFill>
                  <a:srgbClr val="056839"/>
                </a:solidFill>
                <a:latin typeface="Calibri"/>
                <a:ea typeface="Calibri"/>
                <a:cs typeface="Calibri"/>
                <a:sym typeface="Calibri"/>
              </a:rPr>
              <a:t>Energialiigid allikate kaupa</a:t>
            </a:r>
            <a:endParaRPr sz="2900">
              <a:solidFill>
                <a:srgbClr val="056839"/>
              </a:solidFill>
              <a:latin typeface="Calibri"/>
              <a:ea typeface="Calibri"/>
              <a:cs typeface="Calibri"/>
              <a:sym typeface="Calibri"/>
            </a:endParaRPr>
          </a:p>
        </p:txBody>
      </p:sp>
      <p:sp>
        <p:nvSpPr>
          <p:cNvPr id="226" name="Google Shape;226;p6"/>
          <p:cNvSpPr txBox="1"/>
          <p:nvPr/>
        </p:nvSpPr>
        <p:spPr>
          <a:xfrm>
            <a:off x="1084947" y="2632778"/>
            <a:ext cx="18160200" cy="3782700"/>
          </a:xfrm>
          <a:prstGeom prst="rect">
            <a:avLst/>
          </a:prstGeom>
          <a:noFill/>
          <a:ln>
            <a:noFill/>
          </a:ln>
        </p:spPr>
        <p:txBody>
          <a:bodyPr spcFirstLastPara="1" wrap="square" lIns="148575" tIns="74275" rIns="148575" bIns="74275" anchor="t" anchorCtr="0">
            <a:spAutoFit/>
          </a:bodyPr>
          <a:lstStyle/>
          <a:p>
            <a:pPr marL="0" marR="0" lvl="0" indent="0" algn="l" rtl="0">
              <a:lnSpc>
                <a:spcPct val="150000"/>
              </a:lnSpc>
              <a:spcBef>
                <a:spcPts val="0"/>
              </a:spcBef>
              <a:spcAft>
                <a:spcPts val="0"/>
              </a:spcAft>
              <a:buNone/>
            </a:pPr>
            <a:r>
              <a:rPr lang="en-US" sz="5900" b="1">
                <a:solidFill>
                  <a:srgbClr val="056839"/>
                </a:solidFill>
                <a:latin typeface="Calibri"/>
                <a:ea typeface="Calibri"/>
                <a:cs typeface="Calibri"/>
                <a:sym typeface="Calibri"/>
              </a:rPr>
              <a:t>Taastumatud energiaallikad: </a:t>
            </a:r>
            <a:r>
              <a:rPr lang="en-US" sz="5900">
                <a:solidFill>
                  <a:srgbClr val="056839"/>
                </a:solidFill>
                <a:latin typeface="Calibri"/>
                <a:ea typeface="Calibri"/>
                <a:cs typeface="Calibri"/>
                <a:sym typeface="Calibri"/>
              </a:rPr>
              <a:t>nafta, kivisüsi, gaas, tuumakütus.</a:t>
            </a:r>
            <a:endParaRPr sz="2300">
              <a:solidFill>
                <a:srgbClr val="056839"/>
              </a:solidFill>
            </a:endParaRPr>
          </a:p>
          <a:p>
            <a:pPr marL="0" marR="0" lvl="0" indent="0" algn="l" rtl="0">
              <a:lnSpc>
                <a:spcPct val="150000"/>
              </a:lnSpc>
              <a:spcBef>
                <a:spcPts val="0"/>
              </a:spcBef>
              <a:spcAft>
                <a:spcPts val="0"/>
              </a:spcAft>
              <a:buNone/>
            </a:pPr>
            <a:r>
              <a:rPr lang="en-US" sz="5900" b="1">
                <a:solidFill>
                  <a:srgbClr val="056839"/>
                </a:solidFill>
                <a:latin typeface="Calibri"/>
                <a:ea typeface="Calibri"/>
                <a:cs typeface="Calibri"/>
                <a:sym typeface="Calibri"/>
              </a:rPr>
              <a:t>Taastuvad energiaallikad: </a:t>
            </a:r>
            <a:r>
              <a:rPr lang="en-US" sz="5900">
                <a:solidFill>
                  <a:srgbClr val="056839"/>
                </a:solidFill>
                <a:latin typeface="Calibri"/>
                <a:ea typeface="Calibri"/>
                <a:cs typeface="Calibri"/>
                <a:sym typeface="Calibri"/>
              </a:rPr>
              <a:t>tuul, päike, geotermiline energia, biomass (taimed), vesi.</a:t>
            </a:r>
            <a:endParaRPr sz="5900">
              <a:solidFill>
                <a:srgbClr val="056839"/>
              </a:solidFill>
              <a:latin typeface="Calibri"/>
              <a:ea typeface="Calibri"/>
              <a:cs typeface="Calibri"/>
              <a:sym typeface="Calibri"/>
            </a:endParaRPr>
          </a:p>
        </p:txBody>
      </p:sp>
      <p:pic>
        <p:nvPicPr>
          <p:cNvPr id="227" name="Google Shape;227;p6" descr="Logo&#10;&#10;Description automatically generated"/>
          <p:cNvPicPr preferRelativeResize="0"/>
          <p:nvPr/>
        </p:nvPicPr>
        <p:blipFill rotWithShape="1">
          <a:blip r:embed="rId3">
            <a:alphaModFix/>
          </a:blip>
          <a:srcRect l="0" t="0" r="0" b="0"/>
          <a:stretch/>
        </p:blipFill>
        <p:spPr>
          <a:xfrm>
            <a:off x="497838" y="9106309"/>
            <a:ext cx="2025615" cy="996885"/>
          </a:xfrm>
          <a:prstGeom prst="rect">
            <a:avLst/>
          </a:prstGeom>
          <a:noFill/>
          <a:ln>
            <a:noFill/>
          </a:ln>
        </p:spPr>
      </p:pic>
      <p:pic>
        <p:nvPicPr>
          <p:cNvPr id="228" name="Google Shape;228;p6" descr="Graphical user interface, text&#10;&#10;Description automatically generated"/>
          <p:cNvPicPr preferRelativeResize="0"/>
          <p:nvPr/>
        </p:nvPicPr>
        <p:blipFill rotWithShape="1">
          <a:blip r:embed="rId4">
            <a:alphaModFix/>
          </a:blip>
          <a:srcRect l="0" t="0" r="0" b="0"/>
          <a:stretch/>
        </p:blipFill>
        <p:spPr>
          <a:xfrm>
            <a:off x="3131911" y="9240848"/>
            <a:ext cx="3468961" cy="727772"/>
          </a:xfrm>
          <a:prstGeom prst="rect">
            <a:avLst/>
          </a:prstGeom>
          <a:noFill/>
          <a:ln>
            <a:noFill/>
          </a:ln>
        </p:spPr>
      </p:pic>
      <p:sp>
        <p:nvSpPr>
          <p:cNvPr id="229" name="Google Shape;229;p6"/>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30" name="Google Shape;230;p6"/>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31" name="Google Shape;231;p6"/>
          <p:cNvSpPr/>
          <p:nvPr/>
        </p:nvSpPr>
        <p:spPr>
          <a:xfrm>
            <a:off x="1266475" y="197075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go="http://customooxmlschemas.google.com/"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162d03f5d59_0_15"/>
          <p:cNvSpPr/>
          <p:nvPr/>
        </p:nvSpPr>
        <p:spPr>
          <a:xfrm>
            <a:off x="2962148" y="2868488"/>
            <a:ext cx="16036500" cy="600300"/>
          </a:xfrm>
          <a:prstGeom prst="rect">
            <a:avLst/>
          </a:prstGeom>
          <a:noFill/>
          <a:ln>
            <a:noFill/>
          </a:ln>
        </p:spPr>
        <p:txBody>
          <a:bodyPr spcFirstLastPara="1" wrap="square" lIns="148575" tIns="74275" rIns="148575" bIns="74275" anchor="t" anchorCtr="0">
            <a:noAutofit/>
          </a:bodyPr>
          <a:lstStyle/>
          <a:p>
            <a:pPr marL="0" marR="0" lvl="0" indent="0" algn="l" rtl="0">
              <a:spcBef>
                <a:spcPts val="0"/>
              </a:spcBef>
              <a:spcAft>
                <a:spcPts val="0"/>
              </a:spcAft>
              <a:buNone/>
            </a:pPr>
            <a:r>
              <a:rPr lang="en-US" sz="3900">
                <a:solidFill>
                  <a:srgbClr val="056839"/>
                </a:solidFill>
                <a:latin typeface="Calibri"/>
                <a:ea typeface="Calibri"/>
                <a:cs typeface="Calibri"/>
                <a:sym typeface="Calibri"/>
              </a:rPr>
              <a:t>Energialiigid | Energiavormid | Energiaallikad ja energiakasutuse viisid</a:t>
            </a:r>
            <a:endParaRPr sz="3900">
              <a:solidFill>
                <a:srgbClr val="056839"/>
              </a:solidFill>
              <a:latin typeface="Calibri"/>
              <a:ea typeface="Calibri"/>
              <a:cs typeface="Calibri"/>
              <a:sym typeface="Calibri"/>
            </a:endParaRPr>
          </a:p>
          <a:p>
            <a:pPr marL="0" marR="0" lvl="0" indent="0" algn="l" rtl="0">
              <a:spcBef>
                <a:spcPts val="0"/>
              </a:spcBef>
              <a:spcAft>
                <a:spcPts val="0"/>
              </a:spcAft>
              <a:buNone/>
            </a:pPr>
            <a:r>
              <a:rPr lang="en-US" sz="3900" u="sng">
                <a:solidFill>
                  <a:srgbClr val="056839"/>
                </a:solidFill>
                <a:latin typeface="Calibri"/>
                <a:ea typeface="Calibri"/>
                <a:cs typeface="Calibri"/>
                <a:sym typeface="Calibri"/>
                <a:hlinkClick r:id="rId3">
                  <a:extLst>
                    <a:ext uri="{A12FA001-AC4F-418D-AE19-62706E023703}">
                      <ahyp:hlinkClr val="tx"/>
                    </a:ext>
                  </a:extLst>
                </a:hlinkClick>
              </a:rPr>
              <a:t> https://www.youtube.com/watch?v=63t0Y2ACoh4</a:t>
            </a:r>
            <a:endParaRPr sz="3900">
              <a:solidFill>
                <a:srgbClr val="056839"/>
              </a:solidFill>
              <a:latin typeface="Calibri"/>
              <a:ea typeface="Calibri"/>
              <a:cs typeface="Calibri"/>
              <a:sym typeface="Calibri"/>
            </a:endParaRPr>
          </a:p>
          <a:p>
            <a:pPr marL="0" marR="0" lvl="0" indent="0" algn="l" rtl="0">
              <a:spcBef>
                <a:spcPts val="0"/>
              </a:spcBef>
              <a:spcAft>
                <a:spcPts val="0"/>
              </a:spcAft>
              <a:buNone/>
            </a:pPr>
            <a:r>
              <a:t/>
            </a:r>
            <a:endParaRPr sz="3900">
              <a:solidFill>
                <a:srgbClr val="056839"/>
              </a:solidFill>
              <a:latin typeface="Calibri"/>
              <a:ea typeface="Calibri"/>
              <a:cs typeface="Calibri"/>
              <a:sym typeface="Calibri"/>
            </a:endParaRPr>
          </a:p>
        </p:txBody>
      </p:sp>
      <p:sp>
        <p:nvSpPr>
          <p:cNvPr id="237" name="Google Shape;237;g162d03f5d59_0_15"/>
          <p:cNvSpPr/>
          <p:nvPr/>
        </p:nvSpPr>
        <p:spPr>
          <a:xfrm>
            <a:off x="2962160" y="4612806"/>
            <a:ext cx="13085400" cy="1062000"/>
          </a:xfrm>
          <a:prstGeom prst="rect">
            <a:avLst/>
          </a:prstGeom>
          <a:noFill/>
          <a:ln>
            <a:noFill/>
          </a:ln>
        </p:spPr>
        <p:txBody>
          <a:bodyPr spcFirstLastPara="1" wrap="square" lIns="148575" tIns="74275" rIns="148575" bIns="74275" anchor="t" anchorCtr="0">
            <a:noAutofit/>
          </a:bodyPr>
          <a:lstStyle/>
          <a:p>
            <a:pPr marL="0" marR="0" lvl="0" indent="0" algn="l" rtl="0">
              <a:spcBef>
                <a:spcPts val="0"/>
              </a:spcBef>
              <a:spcAft>
                <a:spcPts val="0"/>
              </a:spcAft>
              <a:buNone/>
            </a:pPr>
            <a:r>
              <a:rPr lang="en-US" sz="3700">
                <a:solidFill>
                  <a:srgbClr val="056839"/>
                </a:solidFill>
                <a:highlight>
                  <a:schemeClr val="lt1"/>
                </a:highlight>
                <a:latin typeface="Calibri"/>
                <a:ea typeface="Calibri"/>
                <a:cs typeface="Calibri"/>
                <a:sym typeface="Calibri"/>
              </a:rPr>
              <a:t>Energialiigid | Füüsika Animatsioon</a:t>
            </a:r>
            <a:endParaRPr sz="3900">
              <a:solidFill>
                <a:srgbClr val="056839"/>
              </a:solidFill>
              <a:highlight>
                <a:schemeClr val="lt1"/>
              </a:highlight>
              <a:latin typeface="Calibri"/>
              <a:ea typeface="Calibri"/>
              <a:cs typeface="Calibri"/>
              <a:sym typeface="Calibri"/>
            </a:endParaRPr>
          </a:p>
          <a:p>
            <a:pPr marL="0" marR="0" lvl="0" indent="0" algn="l" rtl="0">
              <a:spcBef>
                <a:spcPts val="0"/>
              </a:spcBef>
              <a:spcAft>
                <a:spcPts val="0"/>
              </a:spcAft>
              <a:buNone/>
            </a:pPr>
            <a:r>
              <a:rPr lang="en-US" sz="3900" u="sng">
                <a:solidFill>
                  <a:srgbClr val="056839"/>
                </a:solidFill>
                <a:latin typeface="Calibri"/>
                <a:ea typeface="Calibri"/>
                <a:cs typeface="Calibri"/>
                <a:sym typeface="Calibri"/>
                <a:hlinkClick r:id="rId4">
                  <a:extLst>
                    <a:ext uri="{A12FA001-AC4F-418D-AE19-62706E023703}">
                      <ahyp:hlinkClr val="tx"/>
                    </a:ext>
                  </a:extLst>
                </a:hlinkClick>
              </a:rPr>
              <a:t>https://www.youtube.com/watch?v=jhKejoBqiYc</a:t>
            </a:r>
            <a:endParaRPr sz="3900">
              <a:solidFill>
                <a:srgbClr val="056839"/>
              </a:solidFill>
              <a:latin typeface="Calibri"/>
              <a:ea typeface="Calibri"/>
              <a:cs typeface="Calibri"/>
              <a:sym typeface="Calibri"/>
            </a:endParaRPr>
          </a:p>
          <a:p>
            <a:pPr marL="0" marR="0" lvl="0" indent="0" algn="l" rtl="0">
              <a:spcBef>
                <a:spcPts val="0"/>
              </a:spcBef>
              <a:spcAft>
                <a:spcPts val="0"/>
              </a:spcAft>
              <a:buNone/>
            </a:pPr>
            <a:r>
              <a:t/>
            </a:r>
            <a:endParaRPr sz="3900">
              <a:solidFill>
                <a:srgbClr val="056839"/>
              </a:solidFill>
              <a:latin typeface="Calibri"/>
              <a:ea typeface="Calibri"/>
              <a:cs typeface="Calibri"/>
              <a:sym typeface="Calibri"/>
            </a:endParaRPr>
          </a:p>
          <a:p>
            <a:pPr marL="0" marR="0" lvl="0" indent="0" algn="l" rtl="0">
              <a:spcBef>
                <a:spcPts val="0"/>
              </a:spcBef>
              <a:spcAft>
                <a:spcPts val="0"/>
              </a:spcAft>
              <a:buNone/>
            </a:pPr>
            <a:r>
              <a:t/>
            </a:r>
            <a:endParaRPr sz="3300">
              <a:solidFill>
                <a:srgbClr val="056839"/>
              </a:solidFill>
              <a:latin typeface="Calibri"/>
              <a:ea typeface="Calibri"/>
              <a:cs typeface="Calibri"/>
              <a:sym typeface="Calibri"/>
            </a:endParaRPr>
          </a:p>
        </p:txBody>
      </p:sp>
      <p:sp>
        <p:nvSpPr>
          <p:cNvPr id="238" name="Google Shape;238;g162d03f5d59_0_15"/>
          <p:cNvSpPr/>
          <p:nvPr/>
        </p:nvSpPr>
        <p:spPr>
          <a:xfrm>
            <a:off x="2929368" y="6437369"/>
            <a:ext cx="12943200" cy="1062000"/>
          </a:xfrm>
          <a:prstGeom prst="rect">
            <a:avLst/>
          </a:prstGeom>
          <a:noFill/>
          <a:ln>
            <a:noFill/>
          </a:ln>
        </p:spPr>
        <p:txBody>
          <a:bodyPr spcFirstLastPara="1" wrap="square" lIns="148575" tIns="74275" rIns="148575" bIns="74275" anchor="t" anchorCtr="0">
            <a:noAutofit/>
          </a:bodyPr>
          <a:lstStyle/>
          <a:p>
            <a:pPr marL="0" marR="0" lvl="0" indent="0" algn="l" rtl="0">
              <a:spcBef>
                <a:spcPts val="0"/>
              </a:spcBef>
              <a:spcAft>
                <a:spcPts val="0"/>
              </a:spcAft>
              <a:buNone/>
            </a:pPr>
            <a:r>
              <a:rPr lang="en-US" sz="3900">
                <a:solidFill>
                  <a:srgbClr val="056839"/>
                </a:solidFill>
                <a:latin typeface="Calibri"/>
                <a:ea typeface="Calibri"/>
                <a:cs typeface="Calibri"/>
                <a:sym typeface="Calibri"/>
              </a:rPr>
              <a:t>Energia vormid</a:t>
            </a:r>
            <a:endParaRPr sz="3900">
              <a:solidFill>
                <a:srgbClr val="056839"/>
              </a:solidFill>
              <a:latin typeface="Calibri"/>
              <a:ea typeface="Calibri"/>
              <a:cs typeface="Calibri"/>
              <a:sym typeface="Calibri"/>
            </a:endParaRPr>
          </a:p>
          <a:p>
            <a:pPr marL="0" marR="0" lvl="0" indent="0" algn="l" rtl="0">
              <a:spcBef>
                <a:spcPts val="0"/>
              </a:spcBef>
              <a:spcAft>
                <a:spcPts val="0"/>
              </a:spcAft>
              <a:buNone/>
            </a:pPr>
            <a:r>
              <a:rPr lang="en-US" sz="3900" u="sng">
                <a:solidFill>
                  <a:srgbClr val="056839"/>
                </a:solidFill>
                <a:latin typeface="Calibri"/>
                <a:ea typeface="Calibri"/>
                <a:cs typeface="Calibri"/>
                <a:sym typeface="Calibri"/>
                <a:hlinkClick r:id="rId5">
                  <a:extLst>
                    <a:ext uri="{A12FA001-AC4F-418D-AE19-62706E023703}">
                      <ahyp:hlinkClr val="tx"/>
                    </a:ext>
                  </a:extLst>
                </a:hlinkClick>
              </a:rPr>
              <a:t>https://www.youtube.com/watch?v=E3MnZ-bj1Iw</a:t>
            </a:r>
            <a:endParaRPr sz="3900">
              <a:solidFill>
                <a:srgbClr val="056839"/>
              </a:solidFill>
              <a:latin typeface="Calibri"/>
              <a:ea typeface="Calibri"/>
              <a:cs typeface="Calibri"/>
              <a:sym typeface="Calibri"/>
            </a:endParaRPr>
          </a:p>
          <a:p>
            <a:pPr marL="0" marR="0" lvl="0" indent="0" algn="l" rtl="0">
              <a:spcBef>
                <a:spcPts val="0"/>
              </a:spcBef>
              <a:spcAft>
                <a:spcPts val="0"/>
              </a:spcAft>
              <a:buNone/>
            </a:pPr>
            <a:r>
              <a:t/>
            </a:r>
            <a:endParaRPr sz="3900">
              <a:solidFill>
                <a:srgbClr val="056839"/>
              </a:solidFill>
              <a:latin typeface="Calibri"/>
              <a:ea typeface="Calibri"/>
              <a:cs typeface="Calibri"/>
              <a:sym typeface="Calibri"/>
            </a:endParaRPr>
          </a:p>
          <a:p>
            <a:pPr marL="0" marR="0" lvl="0" indent="0" algn="l" rtl="0">
              <a:spcBef>
                <a:spcPts val="0"/>
              </a:spcBef>
              <a:spcAft>
                <a:spcPts val="0"/>
              </a:spcAft>
              <a:buNone/>
            </a:pPr>
            <a:r>
              <a:t/>
            </a:r>
            <a:endParaRPr sz="3300">
              <a:solidFill>
                <a:srgbClr val="056839"/>
              </a:solidFill>
              <a:latin typeface="Calibri"/>
              <a:ea typeface="Calibri"/>
              <a:cs typeface="Calibri"/>
              <a:sym typeface="Calibri"/>
            </a:endParaRPr>
          </a:p>
        </p:txBody>
      </p:sp>
      <p:sp>
        <p:nvSpPr>
          <p:cNvPr id="239" name="Google Shape;239;g162d03f5d59_0_15"/>
          <p:cNvSpPr/>
          <p:nvPr/>
        </p:nvSpPr>
        <p:spPr>
          <a:xfrm>
            <a:off x="877753" y="529520"/>
            <a:ext cx="10287000" cy="1385100"/>
          </a:xfrm>
          <a:prstGeom prst="rect">
            <a:avLst/>
          </a:prstGeom>
          <a:noFill/>
          <a:ln>
            <a:noFill/>
          </a:ln>
        </p:spPr>
        <p:txBody>
          <a:bodyPr spcFirstLastPara="1" wrap="square" lIns="148575" tIns="74275" rIns="148575" bIns="74275" anchor="t" anchorCtr="0">
            <a:no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1: </a:t>
            </a:r>
            <a:r>
              <a:rPr lang="en-US" sz="5900" b="1">
                <a:solidFill>
                  <a:srgbClr val="056839"/>
                </a:solidFill>
                <a:latin typeface="Calibri"/>
                <a:ea typeface="Calibri"/>
                <a:cs typeface="Calibri"/>
                <a:sym typeface="Calibri"/>
                <a:extLst>
                  <a:ext uri="http://customooxmlschemas.google.com/">
                    <go:slidesCustomData xmlns:go="http://customooxmlschemas.google.com/" textRoundtripDataId="10"/>
                  </a:ext>
                </a:extLst>
              </a:rPr>
              <a:t>Kasulikud lingid</a:t>
            </a:r>
            <a:endParaRPr sz="2300">
              <a:solidFill>
                <a:srgbClr val="056839"/>
              </a:solidFill>
            </a:endParaRPr>
          </a:p>
          <a:p>
            <a:pPr marL="0" marR="0" lvl="0" indent="0" algn="l" rtl="0">
              <a:spcBef>
                <a:spcPts val="0"/>
              </a:spcBef>
              <a:spcAft>
                <a:spcPts val="0"/>
              </a:spcAft>
              <a:buNone/>
            </a:pPr>
            <a:r>
              <a:t/>
            </a:r>
            <a:endParaRPr sz="2900" b="1">
              <a:solidFill>
                <a:schemeClr val="dk1"/>
              </a:solidFill>
              <a:latin typeface="Calibri"/>
              <a:ea typeface="Calibri"/>
              <a:cs typeface="Calibri"/>
              <a:sym typeface="Calibri"/>
            </a:endParaRPr>
          </a:p>
        </p:txBody>
      </p:sp>
      <p:pic>
        <p:nvPicPr>
          <p:cNvPr id="240" name="Google Shape;240;g162d03f5d59_0_15"/>
          <p:cNvPicPr preferRelativeResize="0"/>
          <p:nvPr/>
        </p:nvPicPr>
        <p:blipFill rotWithShape="1">
          <a:blip r:embed="rId6">
            <a:alphaModFix/>
          </a:blip>
          <a:srcRect l="0" t="0" r="0" b="0"/>
          <a:stretch/>
        </p:blipFill>
        <p:spPr>
          <a:xfrm>
            <a:off x="0" y="-18459"/>
            <a:ext cx="18088400" cy="246909"/>
          </a:xfrm>
          <a:prstGeom prst="rect">
            <a:avLst/>
          </a:prstGeom>
          <a:noFill/>
          <a:ln>
            <a:noFill/>
          </a:ln>
        </p:spPr>
      </p:pic>
      <p:sp>
        <p:nvSpPr>
          <p:cNvPr id="241" name="Google Shape;241;g162d03f5d59_0_15"/>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42" name="Google Shape;242;g162d03f5d59_0_15"/>
          <p:cNvPicPr preferRelativeResize="0"/>
          <p:nvPr/>
        </p:nvPicPr>
        <p:blipFill rotWithShape="1">
          <a:blip r:embed="rId7">
            <a:alphaModFix/>
          </a:blip>
          <a:srcRect l="0" t="0" r="0" b="0"/>
          <a:stretch/>
        </p:blipFill>
        <p:spPr>
          <a:xfrm>
            <a:off x="691392" y="2868486"/>
            <a:ext cx="1406321" cy="1459761"/>
          </a:xfrm>
          <a:prstGeom prst="rect">
            <a:avLst/>
          </a:prstGeom>
          <a:noFill/>
          <a:ln>
            <a:noFill/>
          </a:ln>
        </p:spPr>
      </p:pic>
      <p:pic>
        <p:nvPicPr>
          <p:cNvPr id="243" name="Google Shape;243;g162d03f5d59_0_15"/>
          <p:cNvPicPr preferRelativeResize="0"/>
          <p:nvPr/>
        </p:nvPicPr>
        <p:blipFill rotWithShape="1">
          <a:blip r:embed="rId7">
            <a:alphaModFix/>
          </a:blip>
          <a:srcRect l="0" t="0" r="0" b="0"/>
          <a:stretch/>
        </p:blipFill>
        <p:spPr>
          <a:xfrm>
            <a:off x="691391" y="6238402"/>
            <a:ext cx="1406321" cy="1459761"/>
          </a:xfrm>
          <a:prstGeom prst="rect">
            <a:avLst/>
          </a:prstGeom>
          <a:noFill/>
          <a:ln>
            <a:noFill/>
          </a:ln>
        </p:spPr>
      </p:pic>
      <p:pic>
        <p:nvPicPr>
          <p:cNvPr id="244" name="Google Shape;244;g162d03f5d59_0_15"/>
          <p:cNvPicPr preferRelativeResize="0"/>
          <p:nvPr/>
        </p:nvPicPr>
        <p:blipFill rotWithShape="1">
          <a:blip r:embed="rId7">
            <a:alphaModFix/>
          </a:blip>
          <a:srcRect l="0" t="0" r="0" b="0"/>
          <a:stretch/>
        </p:blipFill>
        <p:spPr>
          <a:xfrm>
            <a:off x="691389" y="4457120"/>
            <a:ext cx="1406321" cy="1459761"/>
          </a:xfrm>
          <a:prstGeom prst="rect">
            <a:avLst/>
          </a:prstGeom>
          <a:noFill/>
          <a:ln>
            <a:noFill/>
          </a:ln>
        </p:spPr>
      </p:pic>
      <p:pic>
        <p:nvPicPr>
          <p:cNvPr id="245" name="Google Shape;245;g162d03f5d59_0_15"/>
          <p:cNvPicPr preferRelativeResize="0"/>
          <p:nvPr/>
        </p:nvPicPr>
        <p:blipFill rotWithShape="1">
          <a:blip r:embed="rId8">
            <a:alphaModFix/>
          </a:blip>
          <a:srcRect l="0" t="0" r="0" b="0"/>
          <a:stretch/>
        </p:blipFill>
        <p:spPr>
          <a:xfrm>
            <a:off x="877741" y="1493598"/>
            <a:ext cx="5322271" cy="109737"/>
          </a:xfrm>
          <a:prstGeom prst="rect">
            <a:avLst/>
          </a:prstGeom>
          <a:noFill/>
          <a:ln>
            <a:noFill/>
          </a:ln>
        </p:spPr>
      </p:pic>
    </p:spTree>
  </p:cSld>
  <p:clrMapOvr>
    <a:masterClrMapping/>
  </p:clrMapOvr>
  <p:timing>
    <p:tnLst>
      <p:par>
        <p:cTn dur="indefinite" restart="never" nodeType="tmRoot">
          <p:childTnLst>
            <p:seq concurrent="1" nextAc="seek">
              <p:cTn id="2" dur="indefinite" nodeType="mainSeq">
                <p:childTnLst>
                  <p:par>
                    <p:cTn fill="hold">
                      <p:stCondLst>
                        <p:cond delay="indefinite"/>
                      </p:stCondLst>
                      <p:childTnLst>
                        <p:par>
                          <p:cTn fill="hold">
                            <p:stCondLst>
                              <p:cond delay="0"/>
                            </p:stCondLst>
                            <p:childTnLst>
                              <p:par>
                                <p:cTn presetID="2" presetClass="entr" presetSubtype="4" fill="hold" nodeType="clickEffect">
                                  <p:stCondLst>
                                    <p:cond delay="0"/>
                                  </p:stCondLst>
                                  <p:childTnLst>
                                    <p:set>
                                      <p:cBhvr>
                                        <p:cTn dur="1" fill="hold">
                                          <p:stCondLst>
                                            <p:cond delay="0"/>
                                          </p:stCondLst>
                                        </p:cTn>
                                        <p:tgtEl>
                                          <p:spTgt spid="236">
                                            <p:txEl>
                                              <p:pRg st="0" end="0"/>
                                            </p:txEl>
                                          </p:spTgt>
                                        </p:tgtEl>
                                        <p:attrNameLst>
                                          <p:attrName>style.visibility</p:attrName>
                                        </p:attrNameLst>
                                      </p:cBhvr>
                                      <p:to>
                                        <p:strVal val="visible"/>
                                      </p:to>
                                    </p:set>
                                    <p:anim calcmode="lin" valueType="num">
                                      <p:cBhvr additive="base">
                                        <p:cTn dur="500"/>
                                        <p:tgtEl>
                                          <p:spTgt spid="236">
                                            <p:txEl>
                                              <p:pRg st="0" end="0"/>
                                            </p:txEl>
                                          </p:spTgt>
                                        </p:tgtEl>
                                        <p:attrNameLst>
                                          <p:attrName>ppt_y</p:attrName>
                                        </p:attrNameLst>
                                      </p:cBhvr>
                                      <p:tavLst>
                                        <p:tav tm="0" fmla="">
                                          <p:val>
                                            <p:strVal val="#ppt_y+1"/>
                                          </p:val>
                                        </p:tav>
                                        <p:tav tm="100000" fmla="">
                                          <p:val>
                                            <p:strVal val="#ppt_y"/>
                                          </p:val>
                                        </p:tav>
                                      </p:tavLst>
                                    </p:anim>
                                  </p:childTnLst>
                                </p:cTn>
                              </p:par>
                            </p:childTnLst>
                          </p:cTn>
                        </p:par>
                      </p:childTnLst>
                    </p:cTn>
                  </p:par>
                  <p:par>
                    <p:cTn fill="hold">
                      <p:stCondLst>
                        <p:cond delay="indefinite"/>
                      </p:stCondLst>
                      <p:childTnLst>
                        <p:par>
                          <p:cTn fill="hold">
                            <p:stCondLst>
                              <p:cond delay="0"/>
                            </p:stCondLst>
                            <p:childTnLst>
                              <p:par>
                                <p:cTn presetID="2" presetClass="entr" presetSubtype="4" fill="hold" nodeType="clickEffect">
                                  <p:stCondLst>
                                    <p:cond delay="0"/>
                                  </p:stCondLst>
                                  <p:childTnLst>
                                    <p:set>
                                      <p:cBhvr>
                                        <p:cTn dur="1" fill="hold">
                                          <p:stCondLst>
                                            <p:cond delay="0"/>
                                          </p:stCondLst>
                                        </p:cTn>
                                        <p:tgtEl>
                                          <p:spTgt spid="236">
                                            <p:txEl>
                                              <p:pRg st="1" end="1"/>
                                            </p:txEl>
                                          </p:spTgt>
                                        </p:tgtEl>
                                        <p:attrNameLst>
                                          <p:attrName>style.visibility</p:attrName>
                                        </p:attrNameLst>
                                      </p:cBhvr>
                                      <p:to>
                                        <p:strVal val="visible"/>
                                      </p:to>
                                    </p:set>
                                    <p:anim calcmode="lin" valueType="num">
                                      <p:cBhvr additive="base">
                                        <p:cTn dur="500"/>
                                        <p:tgtEl>
                                          <p:spTgt spid="236">
                                            <p:txEl>
                                              <p:pRg st="1" end="1"/>
                                            </p:txEl>
                                          </p:spTgt>
                                        </p:tgtEl>
                                        <p:attrNameLst>
                                          <p:attrName>ppt_y</p:attrName>
                                        </p:attrNameLst>
                                      </p:cBhvr>
                                      <p:tavLst>
                                        <p:tav tm="0" fmla="">
                                          <p:val>
                                            <p:strVal val="#ppt_y+1"/>
                                          </p:val>
                                        </p:tav>
                                        <p:tav tm="100000" fmla="">
                                          <p:val>
                                            <p:strVal val="#ppt_y"/>
                                          </p:val>
                                        </p:tav>
                                      </p:tavLst>
                                    </p:anim>
                                  </p:childTnLst>
                                </p:cTn>
                              </p:par>
                            </p:childTnLst>
                          </p:cTn>
                        </p:par>
                      </p:childTnLst>
                    </p:cTn>
                  </p:par>
                  <p:par>
                    <p:cTn fill="hold">
                      <p:stCondLst>
                        <p:cond delay="indefinite"/>
                      </p:stCondLst>
                      <p:childTnLst>
                        <p:par>
                          <p:cTn fill="hold">
                            <p:stCondLst>
                              <p:cond delay="0"/>
                            </p:stCondLst>
                            <p:childTnLst>
                              <p:par>
                                <p:cTn presetID="2" presetClass="entr" presetSubtype="4" fill="hold" nodeType="clickEffect">
                                  <p:stCondLst>
                                    <p:cond delay="0"/>
                                  </p:stCondLst>
                                  <p:childTnLst>
                                    <p:set>
                                      <p:cBhvr>
                                        <p:cTn dur="1" fill="hold">
                                          <p:stCondLst>
                                            <p:cond delay="0"/>
                                          </p:stCondLst>
                                        </p:cTn>
                                        <p:tgtEl>
                                          <p:spTgt spid="236">
                                            <p:txEl>
                                              <p:pRg st="2" end="2"/>
                                            </p:txEl>
                                          </p:spTgt>
                                        </p:tgtEl>
                                        <p:attrNameLst>
                                          <p:attrName>style.visibility</p:attrName>
                                        </p:attrNameLst>
                                      </p:cBhvr>
                                      <p:to>
                                        <p:strVal val="visible"/>
                                      </p:to>
                                    </p:set>
                                    <p:anim calcmode="lin" valueType="num">
                                      <p:cBhvr additive="base">
                                        <p:cTn dur="500"/>
                                        <p:tgtEl>
                                          <p:spTgt spid="236">
                                            <p:txEl>
                                              <p:pRg st="2" end="2"/>
                                            </p:txEl>
                                          </p:spTgt>
                                        </p:tgtEl>
                                        <p:attrNameLst>
                                          <p:attrName>ppt_y</p:attrName>
                                        </p:attrNameLst>
                                      </p:cBhvr>
                                      <p:tavLst>
                                        <p:tav tm="0" fmla="">
                                          <p:val>
                                            <p:strVal val="#ppt_y+1"/>
                                          </p:val>
                                        </p:tav>
                                        <p:tav tm="100000" fmla="">
                                          <p:val>
                                            <p:strVal val="#ppt_y"/>
                                          </p:val>
                                        </p:tav>
                                      </p:tavLst>
                                    </p:anim>
                                  </p:childTnLst>
                                </p:cTn>
                              </p:par>
                            </p:childTnLst>
                          </p:cTn>
                        </p:par>
                      </p:childTnLst>
                    </p:cTn>
                  </p:par>
                  <p:par>
                    <p:cTn fill="hold">
                      <p:stCondLst>
                        <p:cond delay="indefinite"/>
                      </p:stCondLst>
                      <p:childTnLst>
                        <p:par>
                          <p:cTn fill="hold">
                            <p:stCondLst>
                              <p:cond delay="0"/>
                            </p:stCondLst>
                            <p:childTnLst>
                              <p:par>
                                <p:cTn presetID="2" presetClass="entr" presetSubtype="4" fill="hold" nodeType="clickEffect">
                                  <p:stCondLst>
                                    <p:cond delay="0"/>
                                  </p:stCondLst>
                                  <p:childTnLst>
                                    <p:set>
                                      <p:cBhvr>
                                        <p:cTn dur="1" fill="hold">
                                          <p:stCondLst>
                                            <p:cond delay="0"/>
                                          </p:stCondLst>
                                        </p:cTn>
                                        <p:tgtEl>
                                          <p:spTgt spid="237"/>
                                        </p:tgtEl>
                                        <p:attrNameLst>
                                          <p:attrName>style.visibility</p:attrName>
                                        </p:attrNameLst>
                                      </p:cBhvr>
                                      <p:to>
                                        <p:strVal val="visible"/>
                                      </p:to>
                                    </p:set>
                                    <p:anim calcmode="lin" valueType="num">
                                      <p:cBhvr additive="base">
                                        <p:cTn dur="500"/>
                                        <p:tgtEl>
                                          <p:spTgt spid="237"/>
                                        </p:tgtEl>
                                        <p:attrNameLst>
                                          <p:attrName>ppt_y</p:attrName>
                                        </p:attrNameLst>
                                      </p:cBhvr>
                                      <p:tavLst>
                                        <p:tav tm="0" fmla="">
                                          <p:val>
                                            <p:strVal val="#ppt_y+1"/>
                                          </p:val>
                                        </p:tav>
                                        <p:tav tm="100000" fmla="">
                                          <p:val>
                                            <p:strVal val="#ppt_y"/>
                                          </p:val>
                                        </p:tav>
                                      </p:tavLst>
                                    </p:anim>
                                  </p:childTnLst>
                                </p:cTn>
                              </p:par>
                            </p:childTnLst>
                          </p:cTn>
                        </p:par>
                      </p:childTnLst>
                    </p:cTn>
                  </p:par>
                  <p:par>
                    <p:cTn fill="hold">
                      <p:stCondLst>
                        <p:cond delay="indefinite"/>
                      </p:stCondLst>
                      <p:childTnLst>
                        <p:par>
                          <p:cTn fill="hold">
                            <p:stCondLst>
                              <p:cond delay="0"/>
                            </p:stCondLst>
                            <p:childTnLst>
                              <p:par>
                                <p:cTn presetID="2" presetClass="entr" presetSubtype="4" fill="hold" nodeType="clickEffect">
                                  <p:stCondLst>
                                    <p:cond delay="0"/>
                                  </p:stCondLst>
                                  <p:childTnLst>
                                    <p:set>
                                      <p:cBhvr>
                                        <p:cTn dur="1" fill="hold">
                                          <p:stCondLst>
                                            <p:cond delay="0"/>
                                          </p:stCondLst>
                                        </p:cTn>
                                        <p:tgtEl>
                                          <p:spTgt spid="238"/>
                                        </p:tgtEl>
                                        <p:attrNameLst>
                                          <p:attrName>style.visibility</p:attrName>
                                        </p:attrNameLst>
                                      </p:cBhvr>
                                      <p:to>
                                        <p:strVal val="visible"/>
                                      </p:to>
                                    </p:set>
                                    <p:anim calcmode="lin" valueType="num">
                                      <p:cBhvr additive="base">
                                        <p:cTn dur="500"/>
                                        <p:tgtEl>
                                          <p:spTgt spid="238"/>
                                        </p:tgtEl>
                                        <p:attrNameLst>
                                          <p:attrName>ppt_y</p:attrName>
                                        </p:attrNameLst>
                                      </p:cBhvr>
                                      <p:tavLst>
                                        <p:tav tm="0" fmla="">
                                          <p:val>
                                            <p:strVal val="#ppt_y+1"/>
                                          </p:val>
                                        </p:tav>
                                        <p:tav tm="100000" fmla="">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7"/>
          <p:cNvSpPr/>
          <p:nvPr/>
        </p:nvSpPr>
        <p:spPr>
          <a:xfrm>
            <a:off x="190517" y="1154174"/>
            <a:ext cx="8849400" cy="7854000"/>
          </a:xfrm>
          <a:prstGeom prst="pentagon">
            <a:avLst>
              <a:gd name="hf" fmla="val 105146"/>
              <a:gd name="vf" fmla="val 110557"/>
            </a:avLst>
          </a:prstGeom>
          <a:solidFill>
            <a:srgbClr val="F7FDA5"/>
          </a:solidFill>
          <a:ln w="12700" cap="flat" cmpd="sng">
            <a:solidFill>
              <a:srgbClr val="42719B"/>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l" rtl="0">
              <a:spcBef>
                <a:spcPts val="0"/>
              </a:spcBef>
              <a:spcAft>
                <a:spcPts val="0"/>
              </a:spcAft>
              <a:buNone/>
            </a:pPr>
            <a:r>
              <a:t/>
            </a:r>
            <a:endParaRPr sz="3900" b="1">
              <a:solidFill>
                <a:srgbClr val="C00000"/>
              </a:solidFill>
              <a:latin typeface="Calibri"/>
              <a:ea typeface="Calibri"/>
              <a:cs typeface="Calibri"/>
              <a:sym typeface="Calibri"/>
            </a:endParaRPr>
          </a:p>
          <a:p>
            <a:pPr marL="0" marR="0" lvl="0" indent="0" algn="l" rtl="0">
              <a:spcBef>
                <a:spcPts val="0"/>
              </a:spcBef>
              <a:spcAft>
                <a:spcPts val="0"/>
              </a:spcAft>
              <a:buNone/>
            </a:pPr>
            <a:r>
              <a:t/>
            </a:r>
            <a:endParaRPr sz="3900" b="1">
              <a:solidFill>
                <a:srgbClr val="056839"/>
              </a:solidFill>
              <a:latin typeface="Calibri"/>
              <a:ea typeface="Calibri"/>
              <a:cs typeface="Calibri"/>
              <a:sym typeface="Calibri"/>
            </a:endParaRPr>
          </a:p>
          <a:p>
            <a:pPr marL="558800" marR="0" lvl="0" indent="-565150" algn="l" rtl="0">
              <a:spcBef>
                <a:spcPts val="0"/>
              </a:spcBef>
              <a:spcAft>
                <a:spcPts val="0"/>
              </a:spcAft>
              <a:buClr>
                <a:srgbClr val="056839"/>
              </a:buClr>
              <a:buSzPts val="3300"/>
              <a:buFont typeface="Arial"/>
              <a:buChar char="•"/>
            </a:pPr>
            <a:r>
              <a:rPr lang="en-US" sz="3300">
                <a:solidFill>
                  <a:srgbClr val="056839"/>
                </a:solidFill>
                <a:latin typeface="Calibri"/>
                <a:ea typeface="Calibri"/>
                <a:cs typeface="Calibri"/>
                <a:sym typeface="Calibri"/>
              </a:rPr>
              <a:t>Tekitab kasvuhoonegaase;</a:t>
            </a:r>
            <a:endParaRPr sz="2300">
              <a:solidFill>
                <a:srgbClr val="056839"/>
              </a:solidFill>
            </a:endParaRPr>
          </a:p>
          <a:p>
            <a:pPr marL="558800" marR="0" lvl="0" indent="-565150" algn="l" rtl="0">
              <a:spcBef>
                <a:spcPts val="0"/>
              </a:spcBef>
              <a:spcAft>
                <a:spcPts val="0"/>
              </a:spcAft>
              <a:buClr>
                <a:srgbClr val="056839"/>
              </a:buClr>
              <a:buSzPts val="3300"/>
              <a:buFont typeface="Arial"/>
              <a:buChar char="•"/>
            </a:pPr>
            <a:r>
              <a:rPr lang="en-US" sz="3300">
                <a:solidFill>
                  <a:srgbClr val="056839"/>
                </a:solidFill>
                <a:latin typeface="Calibri"/>
                <a:ea typeface="Calibri"/>
                <a:cs typeface="Calibri"/>
                <a:sym typeface="Calibri"/>
              </a:rPr>
              <a:t>Kõrvalsaadused mõjutavad keskkonda;</a:t>
            </a:r>
            <a:endParaRPr sz="2300">
              <a:solidFill>
                <a:srgbClr val="056839"/>
              </a:solidFill>
            </a:endParaRPr>
          </a:p>
          <a:p>
            <a:pPr marL="558800" marR="0" lvl="0" indent="-565150" algn="l" rtl="0">
              <a:spcBef>
                <a:spcPts val="0"/>
              </a:spcBef>
              <a:spcAft>
                <a:spcPts val="0"/>
              </a:spcAft>
              <a:buClr>
                <a:srgbClr val="056839"/>
              </a:buClr>
              <a:buSzPts val="3300"/>
              <a:buFont typeface="Arial"/>
              <a:buChar char="•"/>
            </a:pPr>
            <a:r>
              <a:rPr lang="en-US" sz="3300">
                <a:solidFill>
                  <a:srgbClr val="056839"/>
                </a:solidFill>
                <a:latin typeface="Calibri"/>
                <a:ea typeface="Calibri"/>
                <a:cs typeface="Calibri"/>
                <a:sym typeface="Calibri"/>
              </a:rPr>
              <a:t>Võib ohustada inimeste tervist;</a:t>
            </a:r>
            <a:endParaRPr sz="2300">
              <a:solidFill>
                <a:srgbClr val="056839"/>
              </a:solidFill>
            </a:endParaRPr>
          </a:p>
          <a:p>
            <a:pPr marL="558800" marR="0" lvl="0" indent="-565150" algn="l" rtl="0">
              <a:spcBef>
                <a:spcPts val="0"/>
              </a:spcBef>
              <a:spcAft>
                <a:spcPts val="0"/>
              </a:spcAft>
              <a:buClr>
                <a:srgbClr val="056839"/>
              </a:buClr>
              <a:buSzPts val="3300"/>
              <a:buFont typeface="Arial"/>
              <a:buChar char="•"/>
            </a:pPr>
            <a:r>
              <a:rPr lang="en-US" sz="3300">
                <a:solidFill>
                  <a:srgbClr val="056839"/>
                </a:solidFill>
                <a:latin typeface="Calibri"/>
                <a:ea typeface="Calibri"/>
                <a:cs typeface="Calibri"/>
                <a:sym typeface="Calibri"/>
              </a:rPr>
              <a:t>Vastutab happevihmade eest;</a:t>
            </a:r>
            <a:endParaRPr sz="2300">
              <a:solidFill>
                <a:srgbClr val="056839"/>
              </a:solidFill>
            </a:endParaRPr>
          </a:p>
          <a:p>
            <a:pPr marL="558800" marR="0" lvl="0" indent="-565150" algn="l" rtl="0">
              <a:spcBef>
                <a:spcPts val="0"/>
              </a:spcBef>
              <a:spcAft>
                <a:spcPts val="0"/>
              </a:spcAft>
              <a:buClr>
                <a:srgbClr val="056839"/>
              </a:buClr>
              <a:buSzPts val="3300"/>
              <a:buFont typeface="Arial"/>
              <a:buChar char="•"/>
            </a:pPr>
            <a:r>
              <a:rPr lang="en-US" sz="3300">
                <a:solidFill>
                  <a:srgbClr val="056839"/>
                </a:solidFill>
                <a:latin typeface="Calibri"/>
                <a:ea typeface="Calibri"/>
                <a:cs typeface="Calibri"/>
                <a:sym typeface="Calibri"/>
              </a:rPr>
              <a:t>Pärast kasutamist - seda ei ole lihtne uuesti täita.</a:t>
            </a:r>
            <a:endParaRPr sz="3300">
              <a:solidFill>
                <a:srgbClr val="056839"/>
              </a:solidFill>
              <a:latin typeface="Calibri"/>
              <a:ea typeface="Calibri"/>
              <a:cs typeface="Calibri"/>
              <a:sym typeface="Calibri"/>
            </a:endParaRPr>
          </a:p>
          <a:p>
            <a:pPr marL="0" marR="0" lvl="0" indent="0" algn="l" rtl="0">
              <a:spcBef>
                <a:spcPts val="0"/>
              </a:spcBef>
              <a:spcAft>
                <a:spcPts val="0"/>
              </a:spcAft>
              <a:buNone/>
            </a:pPr>
            <a:r>
              <a:rPr lang="en-US" sz="3900" b="1">
                <a:solidFill>
                  <a:srgbClr val="0070C0"/>
                </a:solidFill>
                <a:latin typeface="Calibri"/>
                <a:ea typeface="Calibri"/>
                <a:cs typeface="Calibri"/>
                <a:sym typeface="Calibri"/>
              </a:rPr>
              <a:t> </a:t>
            </a:r>
            <a:endParaRPr sz="3900" b="1">
              <a:solidFill>
                <a:srgbClr val="0070C0"/>
              </a:solidFill>
              <a:latin typeface="Calibri"/>
              <a:ea typeface="Calibri"/>
              <a:cs typeface="Calibri"/>
              <a:sym typeface="Calibri"/>
            </a:endParaRPr>
          </a:p>
        </p:txBody>
      </p:sp>
      <p:sp>
        <p:nvSpPr>
          <p:cNvPr id="251" name="Google Shape;251;p7"/>
          <p:cNvSpPr/>
          <p:nvPr/>
        </p:nvSpPr>
        <p:spPr>
          <a:xfrm>
            <a:off x="9859176" y="1178999"/>
            <a:ext cx="9135300" cy="7929600"/>
          </a:xfrm>
          <a:prstGeom prst="pentagon">
            <a:avLst>
              <a:gd name="hf" fmla="val 105146"/>
              <a:gd name="vf" fmla="val 110557"/>
            </a:avLst>
          </a:prstGeom>
          <a:solidFill>
            <a:srgbClr val="F7FDA5"/>
          </a:solidFill>
          <a:ln w="12700" cap="flat" cmpd="sng">
            <a:solidFill>
              <a:srgbClr val="42719B"/>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rPr lang="en-US" sz="3900" b="1">
                <a:solidFill>
                  <a:srgbClr val="056839"/>
                </a:solidFill>
                <a:latin typeface="Calibri"/>
                <a:ea typeface="Calibri"/>
                <a:cs typeface="Calibri"/>
                <a:sym typeface="Calibri"/>
              </a:rPr>
              <a:t>Taastuvenergia</a:t>
            </a:r>
            <a:endParaRPr sz="3900" b="1">
              <a:solidFill>
                <a:srgbClr val="056839"/>
              </a:solidFill>
              <a:latin typeface="Calibri"/>
              <a:ea typeface="Calibri"/>
              <a:cs typeface="Calibri"/>
              <a:sym typeface="Calibri"/>
            </a:endParaRPr>
          </a:p>
          <a:p>
            <a:pPr marL="0" marR="0" lvl="0" indent="0" algn="ctr" rtl="0">
              <a:spcBef>
                <a:spcPts val="0"/>
              </a:spcBef>
              <a:spcAft>
                <a:spcPts val="0"/>
              </a:spcAft>
              <a:buNone/>
            </a:pPr>
            <a:r>
              <a:rPr lang="en-US" sz="3900" b="1">
                <a:solidFill>
                  <a:srgbClr val="056839"/>
                </a:solidFill>
                <a:latin typeface="Calibri"/>
                <a:ea typeface="Calibri"/>
                <a:cs typeface="Calibri"/>
                <a:sym typeface="Calibri"/>
              </a:rPr>
              <a:t>energia - eelised</a:t>
            </a:r>
            <a:endParaRPr sz="3900" b="1">
              <a:solidFill>
                <a:srgbClr val="056839"/>
              </a:solidFill>
              <a:latin typeface="Calibri"/>
              <a:ea typeface="Calibri"/>
              <a:cs typeface="Calibri"/>
              <a:sym typeface="Calibri"/>
            </a:endParaRPr>
          </a:p>
          <a:p>
            <a:pPr marL="558800" marR="0" lvl="0" indent="-514350" algn="l" rtl="0">
              <a:spcBef>
                <a:spcPts val="0"/>
              </a:spcBef>
              <a:spcAft>
                <a:spcPts val="0"/>
              </a:spcAft>
              <a:buClr>
                <a:srgbClr val="056839"/>
              </a:buClr>
              <a:buSzPts val="3300"/>
              <a:buFont typeface="Arial"/>
              <a:buChar char="•"/>
            </a:pPr>
            <a:r>
              <a:rPr lang="en-US" sz="3300">
                <a:solidFill>
                  <a:srgbClr val="056839"/>
                </a:solidFill>
                <a:latin typeface="Calibri"/>
                <a:ea typeface="Calibri"/>
                <a:cs typeface="Calibri"/>
                <a:sym typeface="Calibri"/>
              </a:rPr>
              <a:t>Tekitab vähem reostust;</a:t>
            </a:r>
            <a:endParaRPr sz="3300">
              <a:solidFill>
                <a:srgbClr val="056839"/>
              </a:solidFill>
            </a:endParaRPr>
          </a:p>
          <a:p>
            <a:pPr marL="558800" marR="0" lvl="0" indent="-514350" algn="l" rtl="0">
              <a:spcBef>
                <a:spcPts val="0"/>
              </a:spcBef>
              <a:spcAft>
                <a:spcPts val="0"/>
              </a:spcAft>
              <a:buClr>
                <a:srgbClr val="056839"/>
              </a:buClr>
              <a:buSzPts val="3300"/>
              <a:buFont typeface="Arial"/>
              <a:buChar char="•"/>
            </a:pPr>
            <a:r>
              <a:rPr lang="en-US" sz="3300">
                <a:solidFill>
                  <a:srgbClr val="056839"/>
                </a:solidFill>
                <a:latin typeface="Calibri"/>
                <a:ea typeface="Calibri"/>
                <a:cs typeface="Calibri"/>
                <a:sym typeface="Calibri"/>
              </a:rPr>
              <a:t>Ei saa otsa, sest nad on piiramatutest ressurssidest;</a:t>
            </a:r>
            <a:endParaRPr sz="3300">
              <a:solidFill>
                <a:srgbClr val="056839"/>
              </a:solidFill>
            </a:endParaRPr>
          </a:p>
          <a:p>
            <a:pPr marL="558800" marR="0" lvl="0" indent="-514350" algn="l" rtl="0">
              <a:spcBef>
                <a:spcPts val="0"/>
              </a:spcBef>
              <a:spcAft>
                <a:spcPts val="0"/>
              </a:spcAft>
              <a:buClr>
                <a:srgbClr val="056839"/>
              </a:buClr>
              <a:buSzPts val="3300"/>
              <a:buFont typeface="Arial"/>
              <a:buChar char="•"/>
            </a:pPr>
            <a:r>
              <a:rPr lang="en-US" sz="3300">
                <a:solidFill>
                  <a:srgbClr val="056839"/>
                </a:solidFill>
                <a:latin typeface="Calibri"/>
                <a:ea typeface="Calibri"/>
                <a:cs typeface="Calibri"/>
                <a:sym typeface="Calibri"/>
              </a:rPr>
              <a:t>Geopoliitilised konfliktid on vähem tõenäolised; </a:t>
            </a:r>
            <a:endParaRPr sz="3300">
              <a:solidFill>
                <a:srgbClr val="056839"/>
              </a:solidFill>
            </a:endParaRPr>
          </a:p>
          <a:p>
            <a:pPr marL="558800" marR="0" lvl="0" indent="-514350" algn="l" rtl="0">
              <a:spcBef>
                <a:spcPts val="0"/>
              </a:spcBef>
              <a:spcAft>
                <a:spcPts val="0"/>
              </a:spcAft>
              <a:buClr>
                <a:srgbClr val="056839"/>
              </a:buClr>
              <a:buSzPts val="3300"/>
              <a:buFont typeface="Arial"/>
              <a:buChar char="•"/>
            </a:pPr>
            <a:r>
              <a:rPr lang="en-US" sz="3300">
                <a:solidFill>
                  <a:srgbClr val="056839"/>
                </a:solidFill>
                <a:latin typeface="Calibri"/>
                <a:ea typeface="Calibri"/>
                <a:cs typeface="Calibri"/>
                <a:sym typeface="Calibri"/>
              </a:rPr>
              <a:t>Võib jõuda planeedi kaugetesse osadesse.</a:t>
            </a:r>
            <a:endParaRPr sz="3300">
              <a:solidFill>
                <a:srgbClr val="056839"/>
              </a:solidFill>
              <a:latin typeface="Calibri"/>
              <a:ea typeface="Calibri"/>
              <a:cs typeface="Calibri"/>
              <a:sym typeface="Calibri"/>
            </a:endParaRPr>
          </a:p>
        </p:txBody>
      </p:sp>
      <p:sp>
        <p:nvSpPr>
          <p:cNvPr id="252" name="Google Shape;252;p7"/>
          <p:cNvSpPr/>
          <p:nvPr/>
        </p:nvSpPr>
        <p:spPr>
          <a:xfrm>
            <a:off x="378442" y="444"/>
            <a:ext cx="18150300" cy="1154100"/>
          </a:xfrm>
          <a:prstGeom prst="rect">
            <a:avLst/>
          </a:prstGeom>
          <a:noFill/>
          <a:ln>
            <a:noFill/>
          </a:ln>
        </p:spPr>
        <p:txBody>
          <a:bodyPr spcFirstLastPara="1" wrap="square" lIns="148575" tIns="74275" rIns="148575" bIns="74275" anchor="t" anchorCtr="0">
            <a:spAutoFit/>
          </a:bodyPr>
          <a:lstStyle/>
          <a:p>
            <a:pPr marL="0" marR="0" lvl="0" indent="0" algn="ctr" rtl="0">
              <a:spcBef>
                <a:spcPts val="0"/>
              </a:spcBef>
              <a:spcAft>
                <a:spcPts val="0"/>
              </a:spcAft>
              <a:buNone/>
            </a:pPr>
            <a:r>
              <a:rPr lang="en-US" sz="5900" b="1">
                <a:solidFill>
                  <a:srgbClr val="056839"/>
                </a:solidFill>
                <a:latin typeface="Calibri"/>
                <a:ea typeface="Calibri"/>
                <a:cs typeface="Calibri"/>
                <a:sym typeface="Calibri"/>
              </a:rPr>
              <a:t>Teema 2. </a:t>
            </a:r>
            <a:r>
              <a:rPr lang="en-US" sz="5900" b="1">
                <a:solidFill>
                  <a:srgbClr val="056839"/>
                </a:solidFill>
                <a:latin typeface="Calibri"/>
                <a:ea typeface="Calibri"/>
                <a:cs typeface="Calibri"/>
                <a:sym typeface="Calibri"/>
              </a:rPr>
              <a:t>Energia eelised ja puudused</a:t>
            </a:r>
            <a:endParaRPr sz="4600" b="1">
              <a:solidFill>
                <a:srgbClr val="056839"/>
              </a:solidFill>
              <a:latin typeface="Calibri"/>
              <a:ea typeface="Calibri"/>
              <a:cs typeface="Calibri"/>
              <a:sym typeface="Calibri"/>
            </a:endParaRPr>
          </a:p>
        </p:txBody>
      </p:sp>
      <p:sp>
        <p:nvSpPr>
          <p:cNvPr id="253" name="Google Shape;253;p7"/>
          <p:cNvSpPr/>
          <p:nvPr/>
        </p:nvSpPr>
        <p:spPr>
          <a:xfrm>
            <a:off x="2062963" y="2603029"/>
            <a:ext cx="5104500" cy="1800600"/>
          </a:xfrm>
          <a:prstGeom prst="rect">
            <a:avLst/>
          </a:prstGeom>
          <a:noFill/>
          <a:ln>
            <a:noFill/>
          </a:ln>
        </p:spPr>
        <p:txBody>
          <a:bodyPr spcFirstLastPara="1" wrap="square" lIns="148575" tIns="74275" rIns="148575" bIns="74275" anchor="t" anchorCtr="0">
            <a:spAutoFit/>
          </a:bodyPr>
          <a:lstStyle/>
          <a:p>
            <a:pPr marL="0" marR="0" lvl="0" indent="0" algn="ctr" rtl="0">
              <a:spcBef>
                <a:spcPts val="0"/>
              </a:spcBef>
              <a:spcAft>
                <a:spcPts val="0"/>
              </a:spcAft>
              <a:buNone/>
            </a:pPr>
            <a:r>
              <a:rPr lang="en-US" sz="3900" b="1">
                <a:solidFill>
                  <a:srgbClr val="056839"/>
                </a:solidFill>
                <a:latin typeface="Calibri"/>
                <a:ea typeface="Calibri"/>
                <a:cs typeface="Calibri"/>
                <a:sym typeface="Calibri"/>
              </a:rPr>
              <a:t>Taastumatu energia - puudused</a:t>
            </a:r>
            <a:endParaRPr sz="3900" b="1">
              <a:solidFill>
                <a:srgbClr val="056839"/>
              </a:solidFill>
              <a:latin typeface="Calibri"/>
              <a:ea typeface="Calibri"/>
              <a:cs typeface="Calibri"/>
              <a:sym typeface="Calibri"/>
            </a:endParaRPr>
          </a:p>
        </p:txBody>
      </p:sp>
      <p:pic>
        <p:nvPicPr>
          <p:cNvPr id="254" name="Google Shape;254;p7" descr="Graphical user interface, text&#10;&#10;Description automatically generated"/>
          <p:cNvPicPr preferRelativeResize="0"/>
          <p:nvPr/>
        </p:nvPicPr>
        <p:blipFill rotWithShape="1">
          <a:blip r:embed="rId3">
            <a:alphaModFix/>
          </a:blip>
          <a:srcRect l="0" t="0" r="0" b="0"/>
          <a:stretch/>
        </p:blipFill>
        <p:spPr>
          <a:xfrm>
            <a:off x="3042082" y="9375426"/>
            <a:ext cx="3468961" cy="727771"/>
          </a:xfrm>
          <a:prstGeom prst="rect">
            <a:avLst/>
          </a:prstGeom>
          <a:noFill/>
          <a:ln>
            <a:noFill/>
          </a:ln>
        </p:spPr>
      </p:pic>
      <p:pic>
        <p:nvPicPr>
          <p:cNvPr id="255" name="Google Shape;255;p7"/>
          <p:cNvPicPr preferRelativeResize="0"/>
          <p:nvPr/>
        </p:nvPicPr>
        <p:blipFill rotWithShape="1">
          <a:blip r:embed="rId4">
            <a:alphaModFix/>
          </a:blip>
          <a:srcRect l="0" t="0" r="0" b="0"/>
          <a:stretch/>
        </p:blipFill>
        <p:spPr>
          <a:xfrm>
            <a:off x="0" y="-18459"/>
            <a:ext cx="18088400" cy="246909"/>
          </a:xfrm>
          <a:prstGeom prst="rect">
            <a:avLst/>
          </a:prstGeom>
          <a:noFill/>
          <a:ln>
            <a:noFill/>
          </a:ln>
        </p:spPr>
      </p:pic>
      <p:sp>
        <p:nvSpPr>
          <p:cNvPr id="256" name="Google Shape;256;p7"/>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57" name="Google Shape;257;p7"/>
          <p:cNvSpPr/>
          <p:nvPr/>
        </p:nvSpPr>
        <p:spPr>
          <a:xfrm>
            <a:off x="837341" y="1030803"/>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58" name="Google Shape;258;p7" descr="Logo&#10;&#10;Description automatically generated"/>
          <p:cNvPicPr preferRelativeResize="0"/>
          <p:nvPr/>
        </p:nvPicPr>
        <p:blipFill rotWithShape="1">
          <a:blip r:embed="rId5">
            <a:alphaModFix/>
          </a:blip>
          <a:srcRect l="0" t="0" r="0" b="0"/>
          <a:stretch/>
        </p:blipFill>
        <p:spPr>
          <a:xfrm>
            <a:off x="190502" y="9240859"/>
            <a:ext cx="2025615" cy="996885"/>
          </a:xfrm>
          <a:prstGeom prst="rect">
            <a:avLst/>
          </a:prstGeom>
          <a:noFill/>
          <a:ln>
            <a:noFill/>
          </a:ln>
        </p:spPr>
      </p:pic>
    </p:spTree>
  </p:cSld>
  <p:clrMapOvr>
    <a:masterClrMapping/>
  </p:clrMapOvr>
  <p:timing>
    <p:tnLst>
      <p:par>
        <p:cTn dur="indefinite" restart="never" nodeType="tmRoot">
          <p:childTnLst>
            <p:seq concurrent="1" nextAc="seek">
              <p:cTn id="2" dur="indefinite" nodeType="mainSeq">
                <p:childTnLst>
                  <p:par>
                    <p:cTn fill="hold">
                      <p:stCondLst>
                        <p:cond delay="indefinite"/>
                      </p:stCondLst>
                      <p:childTnLst>
                        <p:par>
                          <p:cTn fill="hold">
                            <p:stCondLst>
                              <p:cond delay="0"/>
                            </p:stCondLst>
                            <p:childTnLst>
                              <p:par>
                                <p:cTn presetID="2" presetClass="entr" presetSubtype="4" fill="hold" nodeType="clickEffect">
                                  <p:stCondLst>
                                    <p:cond delay="0"/>
                                  </p:stCondLst>
                                  <p:childTnLst>
                                    <p:set>
                                      <p:cBhvr>
                                        <p:cTn dur="1" fill="hold">
                                          <p:stCondLst>
                                            <p:cond delay="0"/>
                                          </p:stCondLst>
                                        </p:cTn>
                                        <p:tgtEl>
                                          <p:spTgt spid="250"/>
                                        </p:tgtEl>
                                        <p:attrNameLst>
                                          <p:attrName>style.visibility</p:attrName>
                                        </p:attrNameLst>
                                      </p:cBhvr>
                                      <p:to>
                                        <p:strVal val="visible"/>
                                      </p:to>
                                    </p:set>
                                    <p:anim calcmode="lin" valueType="num">
                                      <p:cBhvr additive="base">
                                        <p:cTn dur="500"/>
                                        <p:tgtEl>
                                          <p:spTgt spid="250"/>
                                        </p:tgtEl>
                                        <p:attrNameLst>
                                          <p:attrName>ppt_y</p:attrName>
                                        </p:attrNameLst>
                                      </p:cBhvr>
                                      <p:tavLst>
                                        <p:tav tm="0" fmla="">
                                          <p:val>
                                            <p:strVal val="#ppt_y+1"/>
                                          </p:val>
                                        </p:tav>
                                        <p:tav tm="100000" fmla="">
                                          <p:val>
                                            <p:strVal val="#ppt_y"/>
                                          </p:val>
                                        </p:tav>
                                      </p:tavLst>
                                    </p:anim>
                                  </p:childTnLst>
                                </p:cTn>
                              </p:par>
                            </p:childTnLst>
                          </p:cTn>
                        </p:par>
                      </p:childTnLst>
                    </p:cTn>
                  </p:par>
                  <p:par>
                    <p:cTn fill="hold">
                      <p:stCondLst>
                        <p:cond delay="indefinite"/>
                      </p:stCondLst>
                      <p:childTnLst>
                        <p:par>
                          <p:cTn fill="hold">
                            <p:stCondLst>
                              <p:cond delay="0"/>
                            </p:stCondLst>
                            <p:childTnLst>
                              <p:par>
                                <p:cTn presetID="2" presetClass="entr" presetSubtype="4" fill="hold" nodeType="clickEffect">
                                  <p:stCondLst>
                                    <p:cond delay="0"/>
                                  </p:stCondLst>
                                  <p:childTnLst>
                                    <p:set>
                                      <p:cBhvr>
                                        <p:cTn dur="1" fill="hold">
                                          <p:stCondLst>
                                            <p:cond delay="0"/>
                                          </p:stCondLst>
                                        </p:cTn>
                                        <p:tgtEl>
                                          <p:spTgt spid="251"/>
                                        </p:tgtEl>
                                        <p:attrNameLst>
                                          <p:attrName>style.visibility</p:attrName>
                                        </p:attrNameLst>
                                      </p:cBhvr>
                                      <p:to>
                                        <p:strVal val="visible"/>
                                      </p:to>
                                    </p:set>
                                    <p:anim calcmode="lin" valueType="num">
                                      <p:cBhvr additive="base">
                                        <p:cTn dur="500"/>
                                        <p:tgtEl>
                                          <p:spTgt spid="251"/>
                                        </p:tgtEl>
                                        <p:attrNameLst>
                                          <p:attrName>ppt_y</p:attrName>
                                        </p:attrNameLst>
                                      </p:cBhvr>
                                      <p:tavLst>
                                        <p:tav tm="0" fmla="">
                                          <p:val>
                                            <p:strVal val="#ppt_y+1"/>
                                          </p:val>
                                        </p:tav>
                                        <p:tav tm="100000" fmla="">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0"/>
          <p:cNvSpPr/>
          <p:nvPr/>
        </p:nvSpPr>
        <p:spPr>
          <a:xfrm>
            <a:off x="304200" y="417375"/>
            <a:ext cx="19965600" cy="969600"/>
          </a:xfrm>
          <a:prstGeom prst="rect">
            <a:avLst/>
          </a:prstGeom>
          <a:noFill/>
          <a:ln>
            <a:noFill/>
          </a:ln>
        </p:spPr>
        <p:txBody>
          <a:bodyPr spcFirstLastPara="1" wrap="square" lIns="148575" tIns="74275" rIns="148575" bIns="74275" anchor="t" anchorCtr="0">
            <a:spAutoFit/>
          </a:bodyPr>
          <a:lstStyle/>
          <a:p>
            <a:pPr marL="0" marR="0" lvl="0" indent="0" algn="ctr" rtl="0">
              <a:spcBef>
                <a:spcPts val="0"/>
              </a:spcBef>
              <a:spcAft>
                <a:spcPts val="0"/>
              </a:spcAft>
              <a:buNone/>
            </a:pPr>
            <a:r>
              <a:rPr lang="en-US" sz="5600" b="1">
                <a:solidFill>
                  <a:srgbClr val="056839"/>
                </a:solidFill>
                <a:latin typeface="Calibri"/>
                <a:ea typeface="Calibri"/>
                <a:cs typeface="Calibri"/>
                <a:sym typeface="Calibri"/>
              </a:rPr>
              <a:t>Teema 2. </a:t>
            </a:r>
            <a:r>
              <a:rPr lang="en-US" sz="5600" b="1">
                <a:solidFill>
                  <a:srgbClr val="056839"/>
                </a:solidFill>
                <a:latin typeface="Calibri"/>
                <a:ea typeface="Calibri"/>
                <a:cs typeface="Calibri"/>
                <a:sym typeface="Calibri"/>
              </a:rPr>
              <a:t>Stanfordi Ülikoolis rakendatud energiaprogramm</a:t>
            </a:r>
            <a:endParaRPr sz="5600" b="1">
              <a:solidFill>
                <a:srgbClr val="056839"/>
              </a:solidFill>
              <a:latin typeface="Calibri"/>
              <a:ea typeface="Calibri"/>
              <a:cs typeface="Calibri"/>
              <a:sym typeface="Calibri"/>
            </a:endParaRPr>
          </a:p>
        </p:txBody>
      </p:sp>
      <p:pic>
        <p:nvPicPr>
          <p:cNvPr id="264" name="Google Shape;264;p10" descr="Возобновляемые источники энергии"/>
          <p:cNvPicPr preferRelativeResize="0"/>
          <p:nvPr/>
        </p:nvPicPr>
        <p:blipFill rotWithShape="1">
          <a:blip r:embed="rId3">
            <a:alphaModFix/>
          </a:blip>
          <a:srcRect l="0" t="0" r="0" b="0"/>
          <a:stretch/>
        </p:blipFill>
        <p:spPr>
          <a:xfrm>
            <a:off x="2464548" y="2102700"/>
            <a:ext cx="15644900" cy="6841950"/>
          </a:xfrm>
          <a:prstGeom prst="rect">
            <a:avLst/>
          </a:prstGeom>
          <a:noFill/>
          <a:ln>
            <a:noFill/>
          </a:ln>
        </p:spPr>
      </p:pic>
      <p:sp>
        <p:nvSpPr>
          <p:cNvPr id="265" name="Google Shape;265;p10"/>
          <p:cNvSpPr/>
          <p:nvPr/>
        </p:nvSpPr>
        <p:spPr>
          <a:xfrm>
            <a:off x="2451438" y="1386984"/>
            <a:ext cx="16196100" cy="554100"/>
          </a:xfrm>
          <a:prstGeom prst="rect">
            <a:avLst/>
          </a:prstGeom>
          <a:noFill/>
          <a:ln>
            <a:noFill/>
          </a:ln>
        </p:spPr>
        <p:txBody>
          <a:bodyPr spcFirstLastPara="1" wrap="square" lIns="148575" tIns="74275" rIns="148575" bIns="74275" anchor="t" anchorCtr="0">
            <a:spAutoFit/>
          </a:bodyPr>
          <a:lstStyle/>
          <a:p>
            <a:pPr marL="0" marR="0" lvl="0" indent="0" algn="ctr" rtl="0">
              <a:spcBef>
                <a:spcPts val="0"/>
              </a:spcBef>
              <a:spcAft>
                <a:spcPts val="0"/>
              </a:spcAft>
              <a:buNone/>
            </a:pPr>
            <a:r>
              <a:rPr lang="en-US" sz="2900" b="1">
                <a:solidFill>
                  <a:srgbClr val="385623"/>
                </a:solidFill>
                <a:latin typeface="Calibri"/>
                <a:ea typeface="Calibri"/>
                <a:cs typeface="Calibri"/>
                <a:sym typeface="Calibri"/>
              </a:rPr>
              <a:t>     2050. </a:t>
            </a:r>
            <a:r>
              <a:rPr lang="en-US" sz="2900">
                <a:solidFill>
                  <a:srgbClr val="385623"/>
                </a:solidFill>
                <a:latin typeface="Calibri"/>
                <a:ea typeface="Calibri"/>
                <a:cs typeface="Calibri"/>
                <a:sym typeface="Calibri"/>
              </a:rPr>
              <a:t>aastal </a:t>
            </a:r>
            <a:r>
              <a:rPr lang="en-US" sz="2900">
                <a:solidFill>
                  <a:srgbClr val="385623"/>
                </a:solidFill>
                <a:latin typeface="Calibri"/>
                <a:ea typeface="Calibri"/>
                <a:cs typeface="Calibri"/>
                <a:sym typeface="Calibri"/>
              </a:rPr>
              <a:t>läheb maailm täielikult üle taastuvatele energiaallikatele. </a:t>
            </a:r>
            <a:endParaRPr sz="3900">
              <a:solidFill>
                <a:srgbClr val="385623"/>
              </a:solidFill>
              <a:latin typeface="Calibri"/>
              <a:ea typeface="Calibri"/>
              <a:cs typeface="Calibri"/>
              <a:sym typeface="Calibri"/>
            </a:endParaRPr>
          </a:p>
        </p:txBody>
      </p:sp>
      <p:sp>
        <p:nvSpPr>
          <p:cNvPr id="266" name="Google Shape;266;p10"/>
          <p:cNvSpPr/>
          <p:nvPr/>
        </p:nvSpPr>
        <p:spPr>
          <a:xfrm>
            <a:off x="7608604" y="9106275"/>
            <a:ext cx="11617800" cy="554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1600">
                <a:solidFill>
                  <a:srgbClr val="056839"/>
                </a:solidFill>
                <a:latin typeface="Calibri"/>
                <a:ea typeface="Calibri"/>
                <a:cs typeface="Calibri"/>
                <a:sym typeface="Calibri"/>
              </a:rPr>
              <a:t>Shwartz M. (2014) Stanfordi teadlane tutvustab 50 osariigi kava USA üleminekuks taastuvenergiale</a:t>
            </a:r>
            <a:r>
              <a:rPr lang="en-US" sz="1600" u="sng">
                <a:solidFill>
                  <a:srgbClr val="056839"/>
                </a:solidFill>
                <a:latin typeface="Calibri"/>
                <a:ea typeface="Calibri"/>
                <a:cs typeface="Calibri"/>
                <a:sym typeface="Calibri"/>
                <a:hlinkClick r:id="rId4">
                  <a:extLst>
                    <a:ext uri="{A12FA001-AC4F-418D-AE19-62706E023703}">
                      <ahyp:hlinkClr val="tx"/>
                    </a:ext>
                  </a:extLst>
                </a:hlinkClick>
              </a:rPr>
              <a:t>. </a:t>
            </a:r>
            <a:r>
              <a:rPr lang="en-US" sz="1600">
                <a:solidFill>
                  <a:srgbClr val="056839"/>
                </a:solidFill>
                <a:latin typeface="Calibri"/>
                <a:ea typeface="Calibri"/>
                <a:cs typeface="Calibri"/>
                <a:sym typeface="Calibri"/>
              </a:rPr>
              <a:t>https://news.stanford.edu/news/2014/february/fifty-states-renewables-022414.html. </a:t>
            </a:r>
            <a:endParaRPr sz="1600">
              <a:solidFill>
                <a:srgbClr val="056839"/>
              </a:solidFill>
              <a:latin typeface="Calibri"/>
              <a:ea typeface="Calibri"/>
              <a:cs typeface="Calibri"/>
              <a:sym typeface="Calibri"/>
            </a:endParaRPr>
          </a:p>
        </p:txBody>
      </p:sp>
      <p:pic>
        <p:nvPicPr>
          <p:cNvPr id="267" name="Google Shape;267;p10" descr="Graphical user interface, text&#10;&#10;Description automatically generated"/>
          <p:cNvPicPr preferRelativeResize="0"/>
          <p:nvPr/>
        </p:nvPicPr>
        <p:blipFill rotWithShape="1">
          <a:blip r:embed="rId5">
            <a:alphaModFix/>
          </a:blip>
          <a:srcRect l="0" t="0" r="0" b="0"/>
          <a:stretch/>
        </p:blipFill>
        <p:spPr>
          <a:xfrm>
            <a:off x="3131911" y="9240848"/>
            <a:ext cx="3468961" cy="727772"/>
          </a:xfrm>
          <a:prstGeom prst="rect">
            <a:avLst/>
          </a:prstGeom>
          <a:noFill/>
          <a:ln>
            <a:noFill/>
          </a:ln>
        </p:spPr>
      </p:pic>
      <p:pic>
        <p:nvPicPr>
          <p:cNvPr id="268" name="Google Shape;268;p10" descr="Logo&#10;&#10;Description automatically generated"/>
          <p:cNvPicPr preferRelativeResize="0"/>
          <p:nvPr/>
        </p:nvPicPr>
        <p:blipFill rotWithShape="1">
          <a:blip r:embed="rId6">
            <a:alphaModFix/>
          </a:blip>
          <a:srcRect l="0" t="0" r="0" b="0"/>
          <a:stretch/>
        </p:blipFill>
        <p:spPr>
          <a:xfrm>
            <a:off x="279021" y="9106292"/>
            <a:ext cx="2025615" cy="996885"/>
          </a:xfrm>
          <a:prstGeom prst="rect">
            <a:avLst/>
          </a:prstGeom>
          <a:noFill/>
          <a:ln>
            <a:noFill/>
          </a:ln>
        </p:spPr>
      </p:pic>
      <p:pic>
        <p:nvPicPr>
          <p:cNvPr id="269" name="Google Shape;269;p10"/>
          <p:cNvPicPr preferRelativeResize="0"/>
          <p:nvPr/>
        </p:nvPicPr>
        <p:blipFill rotWithShape="1">
          <a:blip r:embed="rId7">
            <a:alphaModFix/>
          </a:blip>
          <a:srcRect l="0" t="0" r="0" b="0"/>
          <a:stretch/>
        </p:blipFill>
        <p:spPr>
          <a:xfrm>
            <a:off x="0" y="-18459"/>
            <a:ext cx="18088400" cy="246909"/>
          </a:xfrm>
          <a:prstGeom prst="rect">
            <a:avLst/>
          </a:prstGeom>
          <a:noFill/>
          <a:ln>
            <a:noFill/>
          </a:ln>
        </p:spPr>
      </p:pic>
      <p:sp>
        <p:nvSpPr>
          <p:cNvPr id="270" name="Google Shape;270;p10"/>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Tree>
  </p:cSld>
  <p:clrMapOvr>
    <a:masterClrMapping/>
  </p:clrMapOvr>
  <p:timing>
    <p:tnLst>
      <p:par>
        <p:cTn dur="indefinite" restart="never" nodeType="tmRoot">
          <p:childTnLst>
            <p:seq concurrent="1" nextAc="seek">
              <p:cTn id="2" dur="indefinite" nodeType="mainSeq">
                <p:childTnLst>
                  <p:par>
                    <p:cTn fill="hold">
                      <p:stCondLst>
                        <p:cond delay="indefinite"/>
                      </p:stCondLst>
                      <p:childTnLst>
                        <p:par>
                          <p:cTn fill="hold">
                            <p:stCondLst>
                              <p:cond delay="0"/>
                            </p:stCondLst>
                            <p:childTnLst>
                              <p:par>
                                <p:cTn presetID="2" presetClass="entr" presetSubtype="4" fill="hold" nodeType="clickEffect">
                                  <p:stCondLst>
                                    <p:cond delay="0"/>
                                  </p:stCondLst>
                                  <p:childTnLst>
                                    <p:set>
                                      <p:cBhvr>
                                        <p:cTn dur="1" fill="hold">
                                          <p:stCondLst>
                                            <p:cond delay="0"/>
                                          </p:stCondLst>
                                        </p:cTn>
                                        <p:tgtEl>
                                          <p:spTgt spid="264"/>
                                        </p:tgtEl>
                                        <p:attrNameLst>
                                          <p:attrName>style.visibility</p:attrName>
                                        </p:attrNameLst>
                                      </p:cBhvr>
                                      <p:to>
                                        <p:strVal val="visible"/>
                                      </p:to>
                                    </p:set>
                                    <p:anim calcmode="lin" valueType="num">
                                      <p:cBhvr additive="base">
                                        <p:cTn dur="500"/>
                                        <p:tgtEl>
                                          <p:spTgt spid="264"/>
                                        </p:tgtEl>
                                        <p:attrNameLst>
                                          <p:attrName>ppt_y</p:attrName>
                                        </p:attrNameLst>
                                      </p:cBhvr>
                                      <p:tavLst>
                                        <p:tav tm="0" fmla="">
                                          <p:val>
                                            <p:strVal val="#ppt_y+1"/>
                                          </p:val>
                                        </p:tav>
                                        <p:tav tm="100000" fmla="">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go="http://customooxmlschemas.google.com/"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g162d03f5d59_0_2"/>
          <p:cNvSpPr/>
          <p:nvPr/>
        </p:nvSpPr>
        <p:spPr>
          <a:xfrm>
            <a:off x="2962148" y="2868488"/>
            <a:ext cx="16036500" cy="600300"/>
          </a:xfrm>
          <a:prstGeom prst="rect">
            <a:avLst/>
          </a:prstGeom>
          <a:noFill/>
          <a:ln>
            <a:noFill/>
          </a:ln>
        </p:spPr>
        <p:txBody>
          <a:bodyPr spcFirstLastPara="1" wrap="square" lIns="148575" tIns="74275" rIns="148575" bIns="74275" anchor="t" anchorCtr="0">
            <a:noAutofit/>
          </a:bodyPr>
          <a:lstStyle/>
          <a:p>
            <a:pPr marL="0" lvl="0" indent="0" algn="l" rtl="0">
              <a:lnSpc>
                <a:spcPct val="120000"/>
              </a:lnSpc>
              <a:spcBef>
                <a:spcPts val="2800"/>
              </a:spcBef>
              <a:spcAft>
                <a:spcPts val="1300"/>
              </a:spcAft>
              <a:buClr>
                <a:schemeClr val="dk1"/>
              </a:buClr>
              <a:buSzPts val="1800"/>
              <a:buFont typeface="Arial"/>
              <a:buNone/>
            </a:pPr>
            <a:r>
              <a:rPr lang="en-US" sz="3900">
                <a:solidFill>
                  <a:srgbClr val="056839"/>
                </a:solidFill>
                <a:latin typeface="Calibri"/>
                <a:ea typeface="Calibri"/>
                <a:cs typeface="Calibri"/>
                <a:sym typeface="Calibri"/>
              </a:rPr>
              <a:t>GCSE füüsika - energiaressursside eelised ja puudused </a:t>
            </a:r>
            <a:r>
              <a:rPr lang="en-US" sz="3900" b="1">
                <a:solidFill>
                  <a:srgbClr val="15324E"/>
                </a:solidFill>
                <a:latin typeface="Microsoft Yahei"/>
                <a:ea typeface="Microsoft Yahei"/>
                <a:cs typeface="Microsoft Yahei"/>
                <a:sym typeface="Microsoft Yahei"/>
              </a:rPr>
              <a:t>https://www.youtube.com/watch?v=Y5Wr1F1jrmQ </a:t>
            </a:r>
            <a:endParaRPr sz="3900" b="1">
              <a:solidFill>
                <a:srgbClr val="15324E"/>
              </a:solidFill>
              <a:latin typeface="Microsoft Yahei"/>
              <a:ea typeface="Microsoft Yahei"/>
              <a:cs typeface="Microsoft Yahei"/>
              <a:sym typeface="Microsoft Yahei"/>
            </a:endParaRPr>
          </a:p>
        </p:txBody>
      </p:sp>
      <p:sp>
        <p:nvSpPr>
          <p:cNvPr id="276" name="Google Shape;276;g162d03f5d59_0_2"/>
          <p:cNvSpPr/>
          <p:nvPr/>
        </p:nvSpPr>
        <p:spPr>
          <a:xfrm>
            <a:off x="2962152" y="4612800"/>
            <a:ext cx="15889200" cy="1062000"/>
          </a:xfrm>
          <a:prstGeom prst="rect">
            <a:avLst/>
          </a:prstGeom>
          <a:noFill/>
          <a:ln>
            <a:noFill/>
          </a:ln>
        </p:spPr>
        <p:txBody>
          <a:bodyPr spcFirstLastPara="1" wrap="square" lIns="148575" tIns="74275" rIns="148575" bIns="74275" anchor="t" anchorCtr="0">
            <a:noAutofit/>
          </a:bodyPr>
          <a:lstStyle/>
          <a:p>
            <a:pPr marL="0" marR="0" lvl="0" indent="0" algn="l" rtl="0">
              <a:spcBef>
                <a:spcPts val="0"/>
              </a:spcBef>
              <a:spcAft>
                <a:spcPts val="0"/>
              </a:spcAft>
              <a:buNone/>
            </a:pPr>
            <a:r>
              <a:rPr lang="en-US" sz="3900">
                <a:solidFill>
                  <a:srgbClr val="056839"/>
                </a:solidFill>
                <a:latin typeface="Calibri"/>
                <a:ea typeface="Calibri"/>
                <a:cs typeface="Calibri"/>
                <a:sym typeface="Calibri"/>
              </a:rPr>
              <a:t>Päikeseenergia eelised ja puudused - Solar to the People</a:t>
            </a:r>
            <a:endParaRPr sz="3900">
              <a:solidFill>
                <a:srgbClr val="056839"/>
              </a:solidFill>
              <a:latin typeface="Calibri"/>
              <a:ea typeface="Calibri"/>
              <a:cs typeface="Calibri"/>
              <a:sym typeface="Calibri"/>
            </a:endParaRPr>
          </a:p>
          <a:p>
            <a:pPr marL="0" marR="0" lvl="0" indent="0" algn="l" rtl="0">
              <a:spcBef>
                <a:spcPts val="0"/>
              </a:spcBef>
              <a:spcAft>
                <a:spcPts val="0"/>
              </a:spcAft>
              <a:buNone/>
            </a:pPr>
            <a:r>
              <a:rPr lang="en-US" sz="3900" u="sng">
                <a:solidFill>
                  <a:srgbClr val="056839"/>
                </a:solidFill>
                <a:latin typeface="Calibri"/>
                <a:ea typeface="Calibri"/>
                <a:cs typeface="Calibri"/>
                <a:sym typeface="Calibri"/>
                <a:hlinkClick r:id="rId4">
                  <a:extLst>
                    <a:ext uri="{A12FA001-AC4F-418D-AE19-62706E023703}">
                      <ahyp:hlinkClr val="tx"/>
                    </a:ext>
                  </a:extLst>
                </a:hlinkClick>
              </a:rPr>
              <a:t>https://www.youtube.com/watch?v=MDWs5ESAxYQ </a:t>
            </a:r>
            <a:endParaRPr sz="3900">
              <a:solidFill>
                <a:srgbClr val="056839"/>
              </a:solidFill>
              <a:latin typeface="Calibri"/>
              <a:ea typeface="Calibri"/>
              <a:cs typeface="Calibri"/>
              <a:sym typeface="Calibri"/>
            </a:endParaRPr>
          </a:p>
        </p:txBody>
      </p:sp>
      <p:sp>
        <p:nvSpPr>
          <p:cNvPr id="277" name="Google Shape;277;g162d03f5d59_0_2"/>
          <p:cNvSpPr/>
          <p:nvPr/>
        </p:nvSpPr>
        <p:spPr>
          <a:xfrm>
            <a:off x="3104404" y="6437275"/>
            <a:ext cx="12943200" cy="1062000"/>
          </a:xfrm>
          <a:prstGeom prst="rect">
            <a:avLst/>
          </a:prstGeom>
          <a:noFill/>
          <a:ln>
            <a:noFill/>
          </a:ln>
        </p:spPr>
        <p:txBody>
          <a:bodyPr spcFirstLastPara="1" wrap="square" lIns="148575" tIns="74275" rIns="148575" bIns="74275" anchor="t" anchorCtr="0">
            <a:noAutofit/>
          </a:bodyPr>
          <a:lstStyle/>
          <a:p>
            <a:pPr marL="0" lvl="0" indent="0" algn="l" rtl="0">
              <a:spcBef>
                <a:spcPts val="0"/>
              </a:spcBef>
              <a:spcAft>
                <a:spcPts val="0"/>
              </a:spcAft>
              <a:buNone/>
            </a:pPr>
            <a:r>
              <a:rPr lang="en-US" sz="3900">
                <a:solidFill>
                  <a:srgbClr val="056839"/>
                </a:solidFill>
                <a:latin typeface="Calibri"/>
                <a:ea typeface="Calibri"/>
                <a:cs typeface="Calibri"/>
                <a:sym typeface="Calibri"/>
              </a:rPr>
              <a:t>Erinevate energiaallikate eelised ja puudused</a:t>
            </a:r>
            <a:endParaRPr sz="3900">
              <a:solidFill>
                <a:srgbClr val="056839"/>
              </a:solidFill>
              <a:latin typeface="Calibri"/>
              <a:ea typeface="Calibri"/>
              <a:cs typeface="Calibri"/>
              <a:sym typeface="Calibri"/>
            </a:endParaRPr>
          </a:p>
          <a:p>
            <a:pPr marL="0" lvl="0" indent="0" algn="l" rtl="0">
              <a:spcBef>
                <a:spcPts val="0"/>
              </a:spcBef>
              <a:spcAft>
                <a:spcPts val="0"/>
              </a:spcAft>
              <a:buNone/>
            </a:pPr>
            <a:r>
              <a:rPr lang="en-US" sz="3900" u="sng">
                <a:solidFill>
                  <a:srgbClr val="056839"/>
                </a:solidFill>
                <a:latin typeface="Calibri"/>
                <a:ea typeface="Calibri"/>
                <a:cs typeface="Calibri"/>
                <a:sym typeface="Calibri"/>
                <a:hlinkClick r:id="rId5">
                  <a:extLst>
                    <a:ext uri="{A12FA001-AC4F-418D-AE19-62706E023703}">
                      <ahyp:hlinkClr val="tx"/>
                    </a:ext>
                  </a:extLst>
                </a:hlinkClick>
              </a:rPr>
              <a:t>https://www.youtube.com/watch?v=CRyhs6jybiY </a:t>
            </a:r>
            <a:endParaRPr sz="3900">
              <a:solidFill>
                <a:srgbClr val="056839"/>
              </a:solidFill>
              <a:latin typeface="Calibri"/>
              <a:ea typeface="Calibri"/>
              <a:cs typeface="Calibri"/>
              <a:sym typeface="Calibri"/>
            </a:endParaRPr>
          </a:p>
        </p:txBody>
      </p:sp>
      <p:sp>
        <p:nvSpPr>
          <p:cNvPr id="278" name="Google Shape;278;g162d03f5d59_0_2"/>
          <p:cNvSpPr/>
          <p:nvPr/>
        </p:nvSpPr>
        <p:spPr>
          <a:xfrm>
            <a:off x="877753" y="529520"/>
            <a:ext cx="10287000" cy="1385100"/>
          </a:xfrm>
          <a:prstGeom prst="rect">
            <a:avLst/>
          </a:prstGeom>
          <a:noFill/>
          <a:ln>
            <a:noFill/>
          </a:ln>
        </p:spPr>
        <p:txBody>
          <a:bodyPr spcFirstLastPara="1" wrap="square" lIns="148575" tIns="74275" rIns="148575" bIns="74275" anchor="t" anchorCtr="0">
            <a:no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2: </a:t>
            </a:r>
            <a:r>
              <a:rPr lang="en-US" sz="5900" b="1">
                <a:solidFill>
                  <a:srgbClr val="056839"/>
                </a:solidFill>
                <a:latin typeface="Calibri"/>
                <a:ea typeface="Calibri"/>
                <a:cs typeface="Calibri"/>
                <a:sym typeface="Calibri"/>
                <a:extLst>
                  <a:ext uri="http://customooxmlschemas.google.com/">
                    <go:slidesCustomData xmlns:go="http://customooxmlschemas.google.com/" textRoundtripDataId="11"/>
                  </a:ext>
                </a:extLst>
              </a:rPr>
              <a:t>Kasulikud lingid</a:t>
            </a:r>
            <a:endParaRPr sz="2300">
              <a:solidFill>
                <a:srgbClr val="056839"/>
              </a:solidFill>
            </a:endParaRPr>
          </a:p>
          <a:p>
            <a:pPr marL="0" marR="0" lvl="0" indent="0" algn="l" rtl="0">
              <a:spcBef>
                <a:spcPts val="0"/>
              </a:spcBef>
              <a:spcAft>
                <a:spcPts val="0"/>
              </a:spcAft>
              <a:buNone/>
            </a:pPr>
            <a:r>
              <a:t/>
            </a:r>
            <a:endParaRPr sz="2900" b="1">
              <a:solidFill>
                <a:schemeClr val="dk1"/>
              </a:solidFill>
              <a:latin typeface="Calibri"/>
              <a:ea typeface="Calibri"/>
              <a:cs typeface="Calibri"/>
              <a:sym typeface="Calibri"/>
            </a:endParaRPr>
          </a:p>
        </p:txBody>
      </p:sp>
      <p:pic>
        <p:nvPicPr>
          <p:cNvPr id="279" name="Google Shape;279;g162d03f5d59_0_2"/>
          <p:cNvPicPr preferRelativeResize="0"/>
          <p:nvPr/>
        </p:nvPicPr>
        <p:blipFill rotWithShape="1">
          <a:blip r:embed="rId6">
            <a:alphaModFix/>
          </a:blip>
          <a:srcRect l="0" t="0" r="0" b="0"/>
          <a:stretch/>
        </p:blipFill>
        <p:spPr>
          <a:xfrm>
            <a:off x="0" y="-18459"/>
            <a:ext cx="18088400" cy="246909"/>
          </a:xfrm>
          <a:prstGeom prst="rect">
            <a:avLst/>
          </a:prstGeom>
          <a:noFill/>
          <a:ln>
            <a:noFill/>
          </a:ln>
        </p:spPr>
      </p:pic>
      <p:sp>
        <p:nvSpPr>
          <p:cNvPr id="280" name="Google Shape;280;g162d03f5d59_0_2"/>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81" name="Google Shape;281;g162d03f5d59_0_2"/>
          <p:cNvPicPr preferRelativeResize="0"/>
          <p:nvPr/>
        </p:nvPicPr>
        <p:blipFill rotWithShape="1">
          <a:blip r:embed="rId7">
            <a:alphaModFix/>
          </a:blip>
          <a:srcRect l="0" t="0" r="0" b="0"/>
          <a:stretch/>
        </p:blipFill>
        <p:spPr>
          <a:xfrm>
            <a:off x="691392" y="2868486"/>
            <a:ext cx="1406321" cy="1459761"/>
          </a:xfrm>
          <a:prstGeom prst="rect">
            <a:avLst/>
          </a:prstGeom>
          <a:noFill/>
          <a:ln>
            <a:noFill/>
          </a:ln>
        </p:spPr>
      </p:pic>
      <p:pic>
        <p:nvPicPr>
          <p:cNvPr id="282" name="Google Shape;282;g162d03f5d59_0_2"/>
          <p:cNvPicPr preferRelativeResize="0"/>
          <p:nvPr/>
        </p:nvPicPr>
        <p:blipFill rotWithShape="1">
          <a:blip r:embed="rId7">
            <a:alphaModFix/>
          </a:blip>
          <a:srcRect l="0" t="0" r="0" b="0"/>
          <a:stretch/>
        </p:blipFill>
        <p:spPr>
          <a:xfrm>
            <a:off x="691391" y="6238402"/>
            <a:ext cx="1406321" cy="1459761"/>
          </a:xfrm>
          <a:prstGeom prst="rect">
            <a:avLst/>
          </a:prstGeom>
          <a:noFill/>
          <a:ln>
            <a:noFill/>
          </a:ln>
        </p:spPr>
      </p:pic>
      <p:pic>
        <p:nvPicPr>
          <p:cNvPr id="283" name="Google Shape;283;g162d03f5d59_0_2"/>
          <p:cNvPicPr preferRelativeResize="0"/>
          <p:nvPr/>
        </p:nvPicPr>
        <p:blipFill rotWithShape="1">
          <a:blip r:embed="rId7">
            <a:alphaModFix/>
          </a:blip>
          <a:srcRect l="0" t="0" r="0" b="0"/>
          <a:stretch/>
        </p:blipFill>
        <p:spPr>
          <a:xfrm>
            <a:off x="691389" y="4457120"/>
            <a:ext cx="1406321" cy="1459761"/>
          </a:xfrm>
          <a:prstGeom prst="rect">
            <a:avLst/>
          </a:prstGeom>
          <a:noFill/>
          <a:ln>
            <a:noFill/>
          </a:ln>
        </p:spPr>
      </p:pic>
      <p:pic>
        <p:nvPicPr>
          <p:cNvPr id="284" name="Google Shape;284;g162d03f5d59_0_2"/>
          <p:cNvPicPr preferRelativeResize="0"/>
          <p:nvPr/>
        </p:nvPicPr>
        <p:blipFill rotWithShape="1">
          <a:blip r:embed="rId8">
            <a:alphaModFix/>
          </a:blip>
          <a:srcRect l="0" t="0" r="0" b="0"/>
          <a:stretch/>
        </p:blipFill>
        <p:spPr>
          <a:xfrm>
            <a:off x="877741" y="1493598"/>
            <a:ext cx="5322271" cy="109737"/>
          </a:xfrm>
          <a:prstGeom prst="rect">
            <a:avLst/>
          </a:prstGeom>
          <a:noFill/>
          <a:ln>
            <a:noFill/>
          </a:ln>
        </p:spPr>
      </p:pic>
    </p:spTree>
  </p:cSld>
  <p:clrMapOvr>
    <a:masterClrMapping/>
  </p:clrMapOvr>
  <p:timing>
    <p:tnLst>
      <p:par>
        <p:cTn dur="indefinite" restart="never" nodeType="tmRoot">
          <p:childTnLst>
            <p:seq concurrent="1" nextAc="seek">
              <p:cTn id="2" dur="indefinite" nodeType="mainSeq">
                <p:childTnLst>
                  <p:par>
                    <p:cTn fill="hold">
                      <p:stCondLst>
                        <p:cond delay="indefinite"/>
                      </p:stCondLst>
                      <p:childTnLst>
                        <p:par>
                          <p:cTn fill="hold">
                            <p:stCondLst>
                              <p:cond delay="0"/>
                            </p:stCondLst>
                            <p:childTnLst>
                              <p:par>
                                <p:cTn presetID="2" presetClass="entr" presetSubtype="4" fill="hold" nodeType="clickEffect">
                                  <p:stCondLst>
                                    <p:cond delay="0"/>
                                  </p:stCondLst>
                                  <p:childTnLst>
                                    <p:set>
                                      <p:cBhvr>
                                        <p:cTn dur="1" fill="hold">
                                          <p:stCondLst>
                                            <p:cond delay="0"/>
                                          </p:stCondLst>
                                        </p:cTn>
                                        <p:tgtEl>
                                          <p:spTgt spid="275">
                                            <p:txEl>
                                              <p:pRg st="0" end="0"/>
                                            </p:txEl>
                                          </p:spTgt>
                                        </p:tgtEl>
                                        <p:attrNameLst>
                                          <p:attrName>style.visibility</p:attrName>
                                        </p:attrNameLst>
                                      </p:cBhvr>
                                      <p:to>
                                        <p:strVal val="visible"/>
                                      </p:to>
                                    </p:set>
                                    <p:anim calcmode="lin" valueType="num">
                                      <p:cBhvr additive="base">
                                        <p:cTn dur="500"/>
                                        <p:tgtEl>
                                          <p:spTgt spid="275">
                                            <p:txEl>
                                              <p:pRg st="0" end="0"/>
                                            </p:txEl>
                                          </p:spTgt>
                                        </p:tgtEl>
                                        <p:attrNameLst>
                                          <p:attrName>ppt_y</p:attrName>
                                        </p:attrNameLst>
                                      </p:cBhvr>
                                      <p:tavLst>
                                        <p:tav tm="0" fmla="">
                                          <p:val>
                                            <p:strVal val="#ppt_y+1"/>
                                          </p:val>
                                        </p:tav>
                                        <p:tav tm="100000" fmla="">
                                          <p:val>
                                            <p:strVal val="#ppt_y"/>
                                          </p:val>
                                        </p:tav>
                                      </p:tavLst>
                                    </p:anim>
                                  </p:childTnLst>
                                </p:cTn>
                              </p:par>
                            </p:childTnLst>
                          </p:cTn>
                        </p:par>
                      </p:childTnLst>
                    </p:cTn>
                  </p:par>
                  <p:par>
                    <p:cTn fill="hold">
                      <p:stCondLst>
                        <p:cond delay="indefinite"/>
                      </p:stCondLst>
                      <p:childTnLst>
                        <p:par>
                          <p:cTn fill="hold">
                            <p:stCondLst>
                              <p:cond delay="0"/>
                            </p:stCondLst>
                            <p:childTnLst>
                              <p:par>
                                <p:cTn presetID="2" presetClass="entr" presetSubtype="4" fill="hold" nodeType="clickEffect">
                                  <p:stCondLst>
                                    <p:cond delay="0"/>
                                  </p:stCondLst>
                                  <p:childTnLst>
                                    <p:set>
                                      <p:cBhvr>
                                        <p:cTn dur="1" fill="hold">
                                          <p:stCondLst>
                                            <p:cond delay="0"/>
                                          </p:stCondLst>
                                        </p:cTn>
                                        <p:tgtEl>
                                          <p:spTgt spid="276"/>
                                        </p:tgtEl>
                                        <p:attrNameLst>
                                          <p:attrName>style.visibility</p:attrName>
                                        </p:attrNameLst>
                                      </p:cBhvr>
                                      <p:to>
                                        <p:strVal val="visible"/>
                                      </p:to>
                                    </p:set>
                                    <p:anim calcmode="lin" valueType="num">
                                      <p:cBhvr additive="base">
                                        <p:cTn dur="500"/>
                                        <p:tgtEl>
                                          <p:spTgt spid="276"/>
                                        </p:tgtEl>
                                        <p:attrNameLst>
                                          <p:attrName>ppt_y</p:attrName>
                                        </p:attrNameLst>
                                      </p:cBhvr>
                                      <p:tavLst>
                                        <p:tav tm="0" fmla="">
                                          <p:val>
                                            <p:strVal val="#ppt_y+1"/>
                                          </p:val>
                                        </p:tav>
                                        <p:tav tm="100000" fmla="">
                                          <p:val>
                                            <p:strVal val="#ppt_y"/>
                                          </p:val>
                                        </p:tav>
                                      </p:tavLst>
                                    </p:anim>
                                  </p:childTnLst>
                                </p:cTn>
                              </p:par>
                            </p:childTnLst>
                          </p:cTn>
                        </p:par>
                      </p:childTnLst>
                    </p:cTn>
                  </p:par>
                  <p:par>
                    <p:cTn fill="hold">
                      <p:stCondLst>
                        <p:cond delay="indefinite"/>
                      </p:stCondLst>
                      <p:childTnLst>
                        <p:par>
                          <p:cTn fill="hold">
                            <p:stCondLst>
                              <p:cond delay="0"/>
                            </p:stCondLst>
                            <p:childTnLst>
                              <p:par>
                                <p:cTn presetID="2" presetClass="entr" presetSubtype="4" fill="hold" nodeType="clickEffect">
                                  <p:stCondLst>
                                    <p:cond delay="0"/>
                                  </p:stCondLst>
                                  <p:childTnLst>
                                    <p:set>
                                      <p:cBhvr>
                                        <p:cTn dur="1" fill="hold">
                                          <p:stCondLst>
                                            <p:cond delay="0"/>
                                          </p:stCondLst>
                                        </p:cTn>
                                        <p:tgtEl>
                                          <p:spTgt spid="277"/>
                                        </p:tgtEl>
                                        <p:attrNameLst>
                                          <p:attrName>style.visibility</p:attrName>
                                        </p:attrNameLst>
                                      </p:cBhvr>
                                      <p:to>
                                        <p:strVal val="visible"/>
                                      </p:to>
                                    </p:set>
                                    <p:anim calcmode="lin" valueType="num">
                                      <p:cBhvr additive="base">
                                        <p:cTn dur="500"/>
                                        <p:tgtEl>
                                          <p:spTgt spid="277"/>
                                        </p:tgtEl>
                                        <p:attrNameLst>
                                          <p:attrName>ppt_y</p:attrName>
                                        </p:attrNameLst>
                                      </p:cBhvr>
                                      <p:tavLst>
                                        <p:tav tm="0" fmla="">
                                          <p:val>
                                            <p:strVal val="#ppt_y+1"/>
                                          </p:val>
                                        </p:tav>
                                        <p:tav tm="100000" fmla="">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go="http://customooxmlschemas.google.com/"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1" descr="Upė,upės,kalnų upė,ledas,žiema - nemokamos nuotraukos. Mediakatalogas.lt"/>
          <p:cNvSpPr/>
          <p:nvPr/>
        </p:nvSpPr>
        <p:spPr>
          <a:xfrm>
            <a:off x="262533" y="-216695"/>
            <a:ext cx="514500" cy="457200"/>
          </a:xfrm>
          <a:prstGeom prst="rect">
            <a:avLst/>
          </a:prstGeom>
          <a:noFill/>
          <a:ln>
            <a:noFill/>
          </a:ln>
        </p:spPr>
        <p:txBody>
          <a:bodyPr spcFirstLastPara="1" wrap="square" lIns="148575" tIns="74275" rIns="148575" bIns="74275" anchor="t" anchorCtr="0">
            <a:noAutofit/>
          </a:bodyPr>
          <a:lstStyle/>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290" name="Google Shape;290;p11"/>
          <p:cNvSpPr/>
          <p:nvPr/>
        </p:nvSpPr>
        <p:spPr>
          <a:xfrm>
            <a:off x="1257550" y="565653"/>
            <a:ext cx="7656000" cy="9696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Küsimus järelemõtlemiseks</a:t>
            </a:r>
            <a:endParaRPr sz="5900" b="1">
              <a:solidFill>
                <a:srgbClr val="056839"/>
              </a:solidFill>
              <a:latin typeface="Calibri"/>
              <a:ea typeface="Calibri"/>
              <a:cs typeface="Calibri"/>
              <a:sym typeface="Calibri"/>
            </a:endParaRPr>
          </a:p>
        </p:txBody>
      </p:sp>
      <p:sp>
        <p:nvSpPr>
          <p:cNvPr id="291" name="Google Shape;291;p11"/>
          <p:cNvSpPr/>
          <p:nvPr/>
        </p:nvSpPr>
        <p:spPr>
          <a:xfrm>
            <a:off x="1542881" y="2287163"/>
            <a:ext cx="10005900" cy="5891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500">
                <a:solidFill>
                  <a:srgbClr val="056839"/>
                </a:solidFill>
                <a:latin typeface="Calibri"/>
                <a:ea typeface="Calibri"/>
                <a:cs typeface="Calibri"/>
                <a:sym typeface="Calibri"/>
              </a:rPr>
              <a:t>1. </a:t>
            </a:r>
            <a:r>
              <a:rPr lang="en-US" sz="5500">
                <a:solidFill>
                  <a:srgbClr val="056839"/>
                </a:solidFill>
                <a:latin typeface="Calibri"/>
                <a:ea typeface="Calibri"/>
                <a:cs typeface="Calibri"/>
                <a:sym typeface="Calibri"/>
                <a:extLst>
                  <a:ext uri="http://customooxmlschemas.google.com/">
                    <go:slidesCustomData xmlns:go="http://customooxmlschemas.google.com/" textRoundtripDataId="12"/>
                  </a:ext>
                </a:extLst>
              </a:rPr>
              <a:t>rühmitada energiaallikad taastuvateks (R) ja taastumatuteks (N):</a:t>
            </a:r>
            <a:endParaRPr sz="3900">
              <a:solidFill>
                <a:srgbClr val="056839"/>
              </a:solidFill>
              <a:extLst>
                <a:ext uri="http://customooxmlschemas.google.com/">
                  <go:slidesCustomData xmlns:go="http://customooxmlschemas.google.com/" textRoundtripDataId="13"/>
                </a:ext>
              </a:extLst>
            </a:endParaRPr>
          </a:p>
          <a:p>
            <a:pPr marL="0" marR="0" lvl="0" indent="0" algn="l" rtl="0">
              <a:spcBef>
                <a:spcPts val="0"/>
              </a:spcBef>
              <a:spcAft>
                <a:spcPts val="0"/>
              </a:spcAft>
              <a:buNone/>
            </a:pPr>
            <a:r>
              <a:rPr lang="en-US" sz="5500">
                <a:solidFill>
                  <a:srgbClr val="056839"/>
                </a:solidFill>
                <a:latin typeface="Calibri"/>
                <a:ea typeface="Calibri"/>
                <a:cs typeface="Calibri"/>
                <a:sym typeface="Calibri"/>
                <a:extLst>
                  <a:ext uri="http://customooxmlschemas.google.com/">
                    <go:slidesCustomData xmlns:go="http://customooxmlschemas.google.com/" textRoundtripDataId="14"/>
                  </a:ext>
                </a:extLst>
              </a:rPr>
              <a:t>tuuleenergia, tuumaenergia, nafta, päikeseenergia, </a:t>
            </a:r>
            <a:r>
              <a:rPr lang="en-US" sz="5500">
                <a:solidFill>
                  <a:srgbClr val="056839"/>
                </a:solidFill>
                <a:latin typeface="Calibri"/>
                <a:ea typeface="Calibri"/>
                <a:cs typeface="Calibri"/>
                <a:sym typeface="Calibri"/>
                <a:extLst>
                  <a:ext uri="http://customooxmlschemas.google.com/">
                    <go:slidesCustomData xmlns:go="http://customooxmlschemas.google.com/" textRoundtripDataId="16"/>
                  </a:ext>
                </a:extLst>
              </a:rPr>
              <a:t>maagaas, vee-energia, geotermiline energia, kivisüsi. </a:t>
            </a:r>
            <a:endParaRPr sz="3900">
              <a:solidFill>
                <a:srgbClr val="056839"/>
              </a:solidFill>
            </a:endParaRPr>
          </a:p>
        </p:txBody>
      </p:sp>
      <p:pic>
        <p:nvPicPr>
          <p:cNvPr id="292" name="Google Shape;292;p11" descr="Graphical user interface, text&#10;&#10;Description automatically generated"/>
          <p:cNvPicPr preferRelativeResize="0"/>
          <p:nvPr/>
        </p:nvPicPr>
        <p:blipFill rotWithShape="1">
          <a:blip r:embed="rId3">
            <a:alphaModFix/>
          </a:blip>
          <a:srcRect l="0" t="0" r="0" b="0"/>
          <a:stretch/>
        </p:blipFill>
        <p:spPr>
          <a:xfrm>
            <a:off x="3131911" y="9240848"/>
            <a:ext cx="3468961" cy="727772"/>
          </a:xfrm>
          <a:prstGeom prst="rect">
            <a:avLst/>
          </a:prstGeom>
          <a:noFill/>
          <a:ln>
            <a:noFill/>
          </a:ln>
        </p:spPr>
      </p:pic>
      <p:pic>
        <p:nvPicPr>
          <p:cNvPr id="293" name="Google Shape;293;p11" descr="Logo&#10;&#10;Description automatically generated"/>
          <p:cNvPicPr preferRelativeResize="0"/>
          <p:nvPr/>
        </p:nvPicPr>
        <p:blipFill rotWithShape="1">
          <a:blip r:embed="rId4">
            <a:alphaModFix/>
          </a:blip>
          <a:srcRect l="0" t="0" r="0" b="0"/>
          <a:stretch/>
        </p:blipFill>
        <p:spPr>
          <a:xfrm>
            <a:off x="279021" y="9106292"/>
            <a:ext cx="2025615" cy="996885"/>
          </a:xfrm>
          <a:prstGeom prst="rect">
            <a:avLst/>
          </a:prstGeom>
          <a:noFill/>
          <a:ln>
            <a:noFill/>
          </a:ln>
        </p:spPr>
      </p:pic>
      <p:sp>
        <p:nvSpPr>
          <p:cNvPr id="294" name="Google Shape;294;p11"/>
          <p:cNvSpPr/>
          <p:nvPr/>
        </p:nvSpPr>
        <p:spPr>
          <a:xfrm>
            <a:off x="1418430" y="1488189"/>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95" name="Google Shape;295;p11"/>
          <p:cNvPicPr preferRelativeResize="0"/>
          <p:nvPr/>
        </p:nvPicPr>
        <p:blipFill rotWithShape="1">
          <a:blip r:embed="rId5">
            <a:alphaModFix/>
          </a:blip>
          <a:srcRect l="0" t="0" r="0" b="0"/>
          <a:stretch/>
        </p:blipFill>
        <p:spPr>
          <a:xfrm>
            <a:off x="0" y="-18459"/>
            <a:ext cx="18088400" cy="246909"/>
          </a:xfrm>
          <a:prstGeom prst="rect">
            <a:avLst/>
          </a:prstGeom>
          <a:noFill/>
          <a:ln>
            <a:noFill/>
          </a:ln>
        </p:spPr>
      </p:pic>
      <p:sp>
        <p:nvSpPr>
          <p:cNvPr id="296" name="Google Shape;296;p11"/>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97" name="Google Shape;297;p11"/>
          <p:cNvPicPr preferRelativeResize="0"/>
          <p:nvPr/>
        </p:nvPicPr>
        <p:blipFill rotWithShape="1">
          <a:blip r:embed="rId6">
            <a:alphaModFix/>
          </a:blip>
          <a:srcRect l="0" t="0" r="0" b="0"/>
          <a:stretch/>
        </p:blipFill>
        <p:spPr>
          <a:xfrm>
            <a:off x="557040" y="2287169"/>
            <a:ext cx="533400" cy="889463"/>
          </a:xfrm>
          <a:prstGeom prst="rect">
            <a:avLst/>
          </a:prstGeom>
          <a:noFill/>
          <a:ln>
            <a:noFill/>
          </a:ln>
        </p:spPr>
      </p:pic>
      <p:sp>
        <p:nvSpPr>
          <p:cNvPr id="298" name="Google Shape;298;p11"/>
          <p:cNvSpPr txBox="1"/>
          <p:nvPr/>
        </p:nvSpPr>
        <p:spPr>
          <a:xfrm>
            <a:off x="11548913" y="6429375"/>
            <a:ext cx="8266500" cy="7926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en-US" sz="1600">
                <a:solidFill>
                  <a:srgbClr val="056839"/>
                </a:solidFill>
                <a:latin typeface="Calibri"/>
                <a:ea typeface="Calibri"/>
                <a:cs typeface="Calibri"/>
                <a:sym typeface="Calibri"/>
              </a:rPr>
              <a:t>Foto: Green Tumble:</a:t>
            </a:r>
            <a:endParaRPr sz="1600">
              <a:solidFill>
                <a:srgbClr val="056839"/>
              </a:solidFill>
              <a:latin typeface="Calibri"/>
              <a:ea typeface="Calibri"/>
              <a:cs typeface="Calibri"/>
              <a:sym typeface="Calibri"/>
            </a:endParaRPr>
          </a:p>
          <a:p>
            <a:pPr marL="0" lvl="0" indent="0" algn="l" rtl="0">
              <a:spcBef>
                <a:spcPts val="0"/>
              </a:spcBef>
              <a:spcAft>
                <a:spcPts val="0"/>
              </a:spcAft>
              <a:buNone/>
            </a:pPr>
            <a:r>
              <a:rPr lang="en-US" sz="1600" u="sng">
                <a:solidFill>
                  <a:srgbClr val="056839"/>
                </a:solidFill>
                <a:latin typeface="Calibri"/>
                <a:ea typeface="Calibri"/>
                <a:cs typeface="Calibri"/>
                <a:sym typeface="Calibri"/>
                <a:hlinkClick r:id="rId7">
                  <a:extLst>
                    <a:ext uri="{A12FA001-AC4F-418D-AE19-62706E023703}">
                      <ahyp:hlinkClr val="tx"/>
                    </a:ext>
                  </a:extLst>
                </a:hlinkClick>
              </a:rPr>
              <a:t>https://greentumble.com/10-examples-of-renewable-and-non-renewable-resources/ </a:t>
            </a:r>
            <a:endParaRPr sz="1600">
              <a:latin typeface="Calibri"/>
              <a:ea typeface="Calibri"/>
              <a:cs typeface="Calibri"/>
              <a:sym typeface="Calibri"/>
            </a:endParaRPr>
          </a:p>
        </p:txBody>
      </p:sp>
      <p:pic>
        <p:nvPicPr>
          <p:cNvPr id="299" name="Google Shape;299;p11"/>
          <p:cNvPicPr preferRelativeResize="0"/>
          <p:nvPr/>
        </p:nvPicPr>
        <p:blipFill>
          <a:blip r:embed="rId8">
            <a:alphaModFix/>
          </a:blip>
          <a:stretch>
            <a:fillRect/>
          </a:stretch>
        </p:blipFill>
        <p:spPr>
          <a:xfrm>
            <a:off x="11513770" y="2385863"/>
            <a:ext cx="7348288" cy="367414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13"/>
          <p:cNvSpPr/>
          <p:nvPr/>
        </p:nvSpPr>
        <p:spPr>
          <a:xfrm>
            <a:off x="671757" y="1843749"/>
            <a:ext cx="18459600" cy="12465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3900" b="1">
                <a:solidFill>
                  <a:srgbClr val="056839"/>
                </a:solidFill>
                <a:latin typeface="Calibri"/>
                <a:ea typeface="Calibri"/>
                <a:cs typeface="Calibri"/>
                <a:sym typeface="Calibri"/>
              </a:rPr>
              <a:t>   2. Joonistage ringtsükkel ja märkige energia muundumine:</a:t>
            </a:r>
            <a:endParaRPr sz="3900">
              <a:solidFill>
                <a:srgbClr val="056839"/>
              </a:solidFill>
              <a:latin typeface="Calibri"/>
              <a:ea typeface="Calibri"/>
              <a:cs typeface="Calibri"/>
              <a:sym typeface="Calibri"/>
            </a:endParaRPr>
          </a:p>
          <a:p>
            <a:pPr marL="0" marR="0" lvl="0" indent="0" algn="l" rtl="0">
              <a:spcBef>
                <a:spcPts val="0"/>
              </a:spcBef>
              <a:spcAft>
                <a:spcPts val="0"/>
              </a:spcAft>
              <a:buNone/>
            </a:pPr>
            <a:r>
              <a:rPr lang="en-US" sz="3900">
                <a:solidFill>
                  <a:srgbClr val="056839"/>
                </a:solidFill>
                <a:latin typeface="Calibri"/>
                <a:ea typeface="Calibri"/>
                <a:cs typeface="Calibri"/>
                <a:sym typeface="Calibri"/>
              </a:rPr>
              <a:t> päikese taimed loomade sõnnik gaasi elektrijaam</a:t>
            </a:r>
            <a:r>
              <a:rPr lang="en-US" sz="2900">
                <a:solidFill>
                  <a:srgbClr val="385623"/>
                </a:solidFill>
                <a:latin typeface="Calibri"/>
                <a:ea typeface="Calibri"/>
                <a:cs typeface="Calibri"/>
                <a:sym typeface="Calibri"/>
              </a:rPr>
              <a:t>.</a:t>
            </a:r>
            <a:endParaRPr sz="2900">
              <a:solidFill>
                <a:srgbClr val="385623"/>
              </a:solidFill>
              <a:latin typeface="Calibri"/>
              <a:ea typeface="Calibri"/>
              <a:cs typeface="Calibri"/>
              <a:sym typeface="Calibri"/>
            </a:endParaRPr>
          </a:p>
        </p:txBody>
      </p:sp>
      <p:sp>
        <p:nvSpPr>
          <p:cNvPr id="305" name="Google Shape;305;p13" descr="Upė,upės,kalnų upė,ledas,žiema - nemokamos nuotraukos. Mediakatalogas.lt"/>
          <p:cNvSpPr/>
          <p:nvPr/>
        </p:nvSpPr>
        <p:spPr>
          <a:xfrm>
            <a:off x="262533" y="-216695"/>
            <a:ext cx="514500" cy="457200"/>
          </a:xfrm>
          <a:prstGeom prst="rect">
            <a:avLst/>
          </a:prstGeom>
          <a:noFill/>
          <a:ln>
            <a:noFill/>
          </a:ln>
        </p:spPr>
        <p:txBody>
          <a:bodyPr spcFirstLastPara="1" wrap="square" lIns="148575" tIns="74275" rIns="148575" bIns="74275" anchor="t" anchorCtr="0">
            <a:noAutofit/>
          </a:bodyPr>
          <a:lstStyle/>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cxnSp>
        <p:nvCxnSpPr>
          <p:cNvPr id="306" name="Google Shape;306;p13"/>
          <p:cNvCxnSpPr/>
          <p:nvPr/>
        </p:nvCxnSpPr>
        <p:spPr>
          <a:xfrm>
            <a:off x="1872038" y="2780430"/>
            <a:ext cx="685800" cy="0"/>
          </a:xfrm>
          <a:prstGeom prst="straightConnector1">
            <a:avLst/>
          </a:prstGeom>
          <a:noFill/>
          <a:ln w="9525" cap="flat" cmpd="sng">
            <a:solidFill>
              <a:schemeClr val="dk1"/>
            </a:solidFill>
            <a:prstDash val="solid"/>
            <a:miter lim="800000"/>
            <a:headEnd type="none" w="sm" len="sm"/>
            <a:tailEnd type="triangle" w="med" len="med"/>
          </a:ln>
        </p:spPr>
      </p:cxnSp>
      <p:cxnSp>
        <p:nvCxnSpPr>
          <p:cNvPr id="307" name="Google Shape;307;p13"/>
          <p:cNvCxnSpPr/>
          <p:nvPr/>
        </p:nvCxnSpPr>
        <p:spPr>
          <a:xfrm>
            <a:off x="7034492" y="2780430"/>
            <a:ext cx="685800" cy="0"/>
          </a:xfrm>
          <a:prstGeom prst="straightConnector1">
            <a:avLst/>
          </a:prstGeom>
          <a:noFill/>
          <a:ln w="9525" cap="flat" cmpd="sng">
            <a:solidFill>
              <a:schemeClr val="dk1"/>
            </a:solidFill>
            <a:prstDash val="solid"/>
            <a:miter lim="800000"/>
            <a:headEnd type="none" w="sm" len="sm"/>
            <a:tailEnd type="triangle" w="med" len="med"/>
          </a:ln>
        </p:spPr>
      </p:cxnSp>
      <p:cxnSp>
        <p:nvCxnSpPr>
          <p:cNvPr id="308" name="Google Shape;308;p13"/>
          <p:cNvCxnSpPr/>
          <p:nvPr/>
        </p:nvCxnSpPr>
        <p:spPr>
          <a:xfrm>
            <a:off x="9688756" y="2780430"/>
            <a:ext cx="685800" cy="0"/>
          </a:xfrm>
          <a:prstGeom prst="straightConnector1">
            <a:avLst/>
          </a:prstGeom>
          <a:noFill/>
          <a:ln w="9525" cap="flat" cmpd="sng">
            <a:solidFill>
              <a:schemeClr val="dk1"/>
            </a:solidFill>
            <a:prstDash val="solid"/>
            <a:miter lim="800000"/>
            <a:headEnd type="none" w="sm" len="sm"/>
            <a:tailEnd type="triangle" w="med" len="med"/>
          </a:ln>
        </p:spPr>
      </p:cxnSp>
      <p:cxnSp>
        <p:nvCxnSpPr>
          <p:cNvPr id="309" name="Google Shape;309;p13"/>
          <p:cNvCxnSpPr/>
          <p:nvPr/>
        </p:nvCxnSpPr>
        <p:spPr>
          <a:xfrm>
            <a:off x="11533539" y="2780430"/>
            <a:ext cx="685800" cy="0"/>
          </a:xfrm>
          <a:prstGeom prst="straightConnector1">
            <a:avLst/>
          </a:prstGeom>
          <a:noFill/>
          <a:ln w="9525" cap="flat" cmpd="sng">
            <a:solidFill>
              <a:schemeClr val="dk1"/>
            </a:solidFill>
            <a:prstDash val="solid"/>
            <a:miter lim="800000"/>
            <a:headEnd type="none" w="sm" len="sm"/>
            <a:tailEnd type="triangle" w="med" len="med"/>
          </a:ln>
        </p:spPr>
      </p:cxnSp>
      <p:cxnSp>
        <p:nvCxnSpPr>
          <p:cNvPr id="310" name="Google Shape;310;p13"/>
          <p:cNvCxnSpPr/>
          <p:nvPr/>
        </p:nvCxnSpPr>
        <p:spPr>
          <a:xfrm>
            <a:off x="4259054" y="2780430"/>
            <a:ext cx="685800" cy="0"/>
          </a:xfrm>
          <a:prstGeom prst="straightConnector1">
            <a:avLst/>
          </a:prstGeom>
          <a:noFill/>
          <a:ln w="9525" cap="flat" cmpd="sng">
            <a:solidFill>
              <a:schemeClr val="dk1"/>
            </a:solidFill>
            <a:prstDash val="solid"/>
            <a:miter lim="800000"/>
            <a:headEnd type="none" w="sm" len="sm"/>
            <a:tailEnd type="triangle" w="med" len="med"/>
          </a:ln>
        </p:spPr>
      </p:cxnSp>
      <p:sp>
        <p:nvSpPr>
          <p:cNvPr id="311" name="Google Shape;311;p13"/>
          <p:cNvSpPr/>
          <p:nvPr/>
        </p:nvSpPr>
        <p:spPr>
          <a:xfrm>
            <a:off x="431058" y="490088"/>
            <a:ext cx="7656000" cy="9696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Küsimus järelemõtlemiseks</a:t>
            </a:r>
            <a:endParaRPr sz="5900" b="1">
              <a:solidFill>
                <a:srgbClr val="056839"/>
              </a:solidFill>
              <a:latin typeface="Calibri"/>
              <a:ea typeface="Calibri"/>
              <a:cs typeface="Calibri"/>
              <a:sym typeface="Calibri"/>
            </a:endParaRPr>
          </a:p>
        </p:txBody>
      </p:sp>
      <p:pic>
        <p:nvPicPr>
          <p:cNvPr id="312" name="Google Shape;312;p13" descr="Graphical user interface, text&#10;&#10;Description automatically generated"/>
          <p:cNvPicPr preferRelativeResize="0"/>
          <p:nvPr/>
        </p:nvPicPr>
        <p:blipFill rotWithShape="1">
          <a:blip r:embed="rId3">
            <a:alphaModFix/>
          </a:blip>
          <a:srcRect l="0" t="0" r="0" b="0"/>
          <a:stretch/>
        </p:blipFill>
        <p:spPr>
          <a:xfrm>
            <a:off x="3131911" y="9240848"/>
            <a:ext cx="3468961" cy="727772"/>
          </a:xfrm>
          <a:prstGeom prst="rect">
            <a:avLst/>
          </a:prstGeom>
          <a:noFill/>
          <a:ln>
            <a:noFill/>
          </a:ln>
        </p:spPr>
      </p:pic>
      <p:pic>
        <p:nvPicPr>
          <p:cNvPr id="313" name="Google Shape;313;p13" descr="Logo&#10;&#10;Description automatically generated"/>
          <p:cNvPicPr preferRelativeResize="0"/>
          <p:nvPr/>
        </p:nvPicPr>
        <p:blipFill rotWithShape="1">
          <a:blip r:embed="rId4">
            <a:alphaModFix/>
          </a:blip>
          <a:srcRect l="0" t="0" r="0" b="0"/>
          <a:stretch/>
        </p:blipFill>
        <p:spPr>
          <a:xfrm>
            <a:off x="279021" y="9106292"/>
            <a:ext cx="2025615" cy="996885"/>
          </a:xfrm>
          <a:prstGeom prst="rect">
            <a:avLst/>
          </a:prstGeom>
          <a:noFill/>
          <a:ln>
            <a:noFill/>
          </a:ln>
        </p:spPr>
      </p:pic>
      <p:sp>
        <p:nvSpPr>
          <p:cNvPr id="314" name="Google Shape;314;p13"/>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315" name="Google Shape;315;p13"/>
          <p:cNvPicPr preferRelativeResize="0"/>
          <p:nvPr/>
        </p:nvPicPr>
        <p:blipFill rotWithShape="1">
          <a:blip r:embed="rId5">
            <a:alphaModFix/>
          </a:blip>
          <a:srcRect l="0" t="0" r="0" b="0"/>
          <a:stretch/>
        </p:blipFill>
        <p:spPr>
          <a:xfrm>
            <a:off x="0" y="-18459"/>
            <a:ext cx="18088400" cy="246909"/>
          </a:xfrm>
          <a:prstGeom prst="rect">
            <a:avLst/>
          </a:prstGeom>
          <a:noFill/>
          <a:ln>
            <a:noFill/>
          </a:ln>
        </p:spPr>
      </p:pic>
      <p:sp>
        <p:nvSpPr>
          <p:cNvPr id="316" name="Google Shape;316;p13"/>
          <p:cNvSpPr/>
          <p:nvPr/>
        </p:nvSpPr>
        <p:spPr>
          <a:xfrm>
            <a:off x="595500" y="1412622"/>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317" name="Google Shape;317;p13"/>
          <p:cNvPicPr preferRelativeResize="0"/>
          <p:nvPr/>
        </p:nvPicPr>
        <p:blipFill rotWithShape="1">
          <a:blip r:embed="rId6">
            <a:alphaModFix/>
          </a:blip>
          <a:srcRect l="0" t="0" r="0" b="0"/>
          <a:stretch/>
        </p:blipFill>
        <p:spPr>
          <a:xfrm>
            <a:off x="442412" y="2022264"/>
            <a:ext cx="533400" cy="889463"/>
          </a:xfrm>
          <a:prstGeom prst="rect">
            <a:avLst/>
          </a:prstGeom>
          <a:noFill/>
          <a:ln>
            <a:noFill/>
          </a:ln>
        </p:spPr>
      </p:pic>
      <p:pic>
        <p:nvPicPr>
          <p:cNvPr id="318" name="Google Shape;318;p13"/>
          <p:cNvPicPr preferRelativeResize="0"/>
          <p:nvPr/>
        </p:nvPicPr>
        <p:blipFill>
          <a:blip r:embed="rId7">
            <a:alphaModFix/>
          </a:blip>
          <a:stretch>
            <a:fillRect/>
          </a:stretch>
        </p:blipFill>
        <p:spPr>
          <a:xfrm>
            <a:off x="2963839" y="3168714"/>
            <a:ext cx="10441943" cy="5859114"/>
          </a:xfrm>
          <a:prstGeom prst="rect">
            <a:avLst/>
          </a:prstGeom>
          <a:noFill/>
          <a:ln>
            <a:noFill/>
          </a:ln>
        </p:spPr>
      </p:pic>
      <p:sp>
        <p:nvSpPr>
          <p:cNvPr id="319" name="Google Shape;319;p13"/>
          <p:cNvSpPr txBox="1"/>
          <p:nvPr/>
        </p:nvSpPr>
        <p:spPr>
          <a:xfrm>
            <a:off x="7776928" y="9106275"/>
            <a:ext cx="7334100" cy="7926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en-US" sz="1600">
                <a:solidFill>
                  <a:srgbClr val="056839"/>
                </a:solidFill>
                <a:latin typeface="Calibri"/>
                <a:ea typeface="Calibri"/>
                <a:cs typeface="Calibri"/>
                <a:sym typeface="Calibri"/>
              </a:rPr>
              <a:t>Foto</a:t>
            </a:r>
            <a:r>
              <a:rPr lang="en-US" sz="1600" u="sng">
                <a:solidFill>
                  <a:srgbClr val="056839"/>
                </a:solidFill>
                <a:latin typeface="Calibri"/>
                <a:ea typeface="Calibri"/>
                <a:cs typeface="Calibri"/>
                <a:sym typeface="Calibri"/>
                <a:hlinkClick r:id="rId8">
                  <a:extLst>
                    <a:ext uri="{A12FA001-AC4F-418D-AE19-62706E023703}">
                      <ahyp:hlinkClr val="tx"/>
                    </a:ext>
                  </a:extLst>
                </a:hlinkClick>
              </a:rPr>
              <a:t>:</a:t>
            </a:r>
            <a:r>
              <a:rPr lang="en-US" sz="1600">
                <a:solidFill>
                  <a:srgbClr val="056839"/>
                </a:solidFill>
                <a:latin typeface="Calibri"/>
                <a:ea typeface="Calibri"/>
                <a:cs typeface="Calibri"/>
                <a:sym typeface="Calibri"/>
              </a:rPr>
              <a:t> Science Direct: </a:t>
            </a:r>
            <a:r>
              <a:rPr lang="en-US" sz="1600" u="sng">
                <a:solidFill>
                  <a:srgbClr val="056839"/>
                </a:solidFill>
                <a:latin typeface="Calibri"/>
                <a:ea typeface="Calibri"/>
                <a:cs typeface="Calibri"/>
                <a:sym typeface="Calibri"/>
                <a:hlinkClick r:id="rId8">
                  <a:extLst>
                    <a:ext uri="{A12FA001-AC4F-418D-AE19-62706E023703}">
                      <ahyp:hlinkClr val="tx"/>
                    </a:ext>
                  </a:extLst>
                </a:hlinkClick>
              </a:rPr>
              <a:t>https:</a:t>
            </a:r>
            <a:r>
              <a:rPr lang="en-US" sz="1600">
                <a:latin typeface="Calibri"/>
                <a:ea typeface="Calibri"/>
                <a:cs typeface="Calibri"/>
                <a:sym typeface="Calibri"/>
              </a:rPr>
              <a:t>//www.sciencedirect.com/science/article/abs/pii/S1364032119301042 </a:t>
            </a:r>
            <a:endParaRPr sz="1600">
              <a:latin typeface="Calibri"/>
              <a:ea typeface="Calibri"/>
              <a:cs typeface="Calibri"/>
              <a:sym typeface="Calibri"/>
            </a:endParaRPr>
          </a:p>
        </p:txBody>
      </p:sp>
    </p:spTree>
  </p:cSld>
  <p:clrMapOvr>
    <a:masterClrMapping/>
  </p:clrMapOvr>
</p:sld>
</file>

<file path=ppt/slides/slide17.xml><?xml version="1.0" encoding="utf-8"?>
<p:sld xmlns:go="http://customooxmlschemas.google.com/"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14"/>
          <p:cNvSpPr/>
          <p:nvPr/>
        </p:nvSpPr>
        <p:spPr>
          <a:xfrm>
            <a:off x="654716" y="2164463"/>
            <a:ext cx="8121300" cy="12465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a:solidFill>
                  <a:srgbClr val="056839"/>
                </a:solidFill>
                <a:latin typeface="Calibri"/>
                <a:ea typeface="Calibri"/>
                <a:cs typeface="Calibri"/>
                <a:sym typeface="Calibri"/>
              </a:rPr>
              <a:t>3</a:t>
            </a:r>
            <a:r>
              <a:rPr lang="en-US" sz="5900">
                <a:solidFill>
                  <a:srgbClr val="056839"/>
                </a:solidFill>
                <a:latin typeface="Calibri"/>
                <a:ea typeface="Calibri"/>
                <a:cs typeface="Calibri"/>
                <a:sym typeface="Calibri"/>
              </a:rPr>
              <a:t>. Rekultiveerimine, fossiilkütused ja metsade raadamine suurendavad kasvuhooneefekti. Kuidas te seda kommenteerite?</a:t>
            </a:r>
            <a:endParaRPr sz="5900">
              <a:solidFill>
                <a:srgbClr val="056839"/>
              </a:solidFill>
              <a:latin typeface="Calibri"/>
              <a:ea typeface="Calibri"/>
              <a:cs typeface="Calibri"/>
              <a:sym typeface="Calibri"/>
            </a:endParaRPr>
          </a:p>
        </p:txBody>
      </p:sp>
      <p:sp>
        <p:nvSpPr>
          <p:cNvPr id="325" name="Google Shape;325;p14" descr="Upė,upės,kalnų upė,ledas,žiema - nemokamos nuotraukos. Mediakatalogas.lt"/>
          <p:cNvSpPr/>
          <p:nvPr/>
        </p:nvSpPr>
        <p:spPr>
          <a:xfrm>
            <a:off x="262533" y="-216695"/>
            <a:ext cx="514500" cy="457200"/>
          </a:xfrm>
          <a:prstGeom prst="rect">
            <a:avLst/>
          </a:prstGeom>
          <a:noFill/>
          <a:ln>
            <a:noFill/>
          </a:ln>
        </p:spPr>
        <p:txBody>
          <a:bodyPr spcFirstLastPara="1" wrap="square" lIns="148575" tIns="74275" rIns="148575" bIns="74275" anchor="t" anchorCtr="0">
            <a:noAutofit/>
          </a:bodyPr>
          <a:lstStyle/>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326" name="Google Shape;326;p14"/>
          <p:cNvSpPr/>
          <p:nvPr/>
        </p:nvSpPr>
        <p:spPr>
          <a:xfrm>
            <a:off x="519708" y="644351"/>
            <a:ext cx="7656000" cy="9696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extLst>
                  <a:ext uri="http://customooxmlschemas.google.com/">
                    <go:slidesCustomData xmlns:go="http://customooxmlschemas.google.com/" textRoundtripDataId="17"/>
                  </a:ext>
                </a:extLst>
              </a:rPr>
              <a:t>Küsimus järelemõtlemiseks</a:t>
            </a:r>
            <a:endParaRPr sz="5900" b="1">
              <a:solidFill>
                <a:srgbClr val="056839"/>
              </a:solidFill>
              <a:latin typeface="Calibri"/>
              <a:ea typeface="Calibri"/>
              <a:cs typeface="Calibri"/>
              <a:sym typeface="Calibri"/>
            </a:endParaRPr>
          </a:p>
        </p:txBody>
      </p:sp>
      <p:pic>
        <p:nvPicPr>
          <p:cNvPr id="327" name="Google Shape;327;p14" descr="Graphical user interface, text&#10;&#10;Description automatically generated"/>
          <p:cNvPicPr preferRelativeResize="0"/>
          <p:nvPr/>
        </p:nvPicPr>
        <p:blipFill rotWithShape="1">
          <a:blip r:embed="rId3">
            <a:alphaModFix/>
          </a:blip>
          <a:srcRect l="0" t="0" r="0" b="0"/>
          <a:stretch/>
        </p:blipFill>
        <p:spPr>
          <a:xfrm>
            <a:off x="3131911" y="9240848"/>
            <a:ext cx="3468961" cy="727772"/>
          </a:xfrm>
          <a:prstGeom prst="rect">
            <a:avLst/>
          </a:prstGeom>
          <a:noFill/>
          <a:ln>
            <a:noFill/>
          </a:ln>
        </p:spPr>
      </p:pic>
      <p:pic>
        <p:nvPicPr>
          <p:cNvPr id="328" name="Google Shape;328;p14" descr="Logo&#10;&#10;Description automatically generated"/>
          <p:cNvPicPr preferRelativeResize="0"/>
          <p:nvPr/>
        </p:nvPicPr>
        <p:blipFill rotWithShape="1">
          <a:blip r:embed="rId4">
            <a:alphaModFix/>
          </a:blip>
          <a:srcRect l="0" t="0" r="0" b="0"/>
          <a:stretch/>
        </p:blipFill>
        <p:spPr>
          <a:xfrm>
            <a:off x="279021" y="9106292"/>
            <a:ext cx="2025615" cy="996885"/>
          </a:xfrm>
          <a:prstGeom prst="rect">
            <a:avLst/>
          </a:prstGeom>
          <a:noFill/>
          <a:ln>
            <a:noFill/>
          </a:ln>
        </p:spPr>
      </p:pic>
      <p:pic>
        <p:nvPicPr>
          <p:cNvPr id="329" name="Google Shape;329;p14"/>
          <p:cNvPicPr preferRelativeResize="0"/>
          <p:nvPr/>
        </p:nvPicPr>
        <p:blipFill rotWithShape="1">
          <a:blip r:embed="rId5">
            <a:alphaModFix/>
          </a:blip>
          <a:srcRect l="0" t="0" r="0" b="0"/>
          <a:stretch/>
        </p:blipFill>
        <p:spPr>
          <a:xfrm>
            <a:off x="0" y="-18459"/>
            <a:ext cx="18088400" cy="246909"/>
          </a:xfrm>
          <a:prstGeom prst="rect">
            <a:avLst/>
          </a:prstGeom>
          <a:noFill/>
          <a:ln>
            <a:noFill/>
          </a:ln>
        </p:spPr>
      </p:pic>
      <p:sp>
        <p:nvSpPr>
          <p:cNvPr id="330" name="Google Shape;330;p14"/>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31" name="Google Shape;331;p14"/>
          <p:cNvSpPr/>
          <p:nvPr/>
        </p:nvSpPr>
        <p:spPr>
          <a:xfrm>
            <a:off x="654698" y="1548576"/>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332" name="Google Shape;332;p14"/>
          <p:cNvPicPr preferRelativeResize="0"/>
          <p:nvPr/>
        </p:nvPicPr>
        <p:blipFill rotWithShape="1">
          <a:blip r:embed="rId6">
            <a:alphaModFix/>
          </a:blip>
          <a:srcRect l="0" t="0" r="0" b="0"/>
          <a:stretch/>
        </p:blipFill>
        <p:spPr>
          <a:xfrm>
            <a:off x="121328" y="2342989"/>
            <a:ext cx="533400" cy="889463"/>
          </a:xfrm>
          <a:prstGeom prst="rect">
            <a:avLst/>
          </a:prstGeom>
          <a:noFill/>
          <a:ln>
            <a:noFill/>
          </a:ln>
        </p:spPr>
      </p:pic>
      <p:pic>
        <p:nvPicPr>
          <p:cNvPr id="333" name="Google Shape;333;p14"/>
          <p:cNvPicPr preferRelativeResize="0"/>
          <p:nvPr/>
        </p:nvPicPr>
        <p:blipFill>
          <a:blip r:embed="rId7">
            <a:alphaModFix/>
          </a:blip>
          <a:stretch>
            <a:fillRect/>
          </a:stretch>
        </p:blipFill>
        <p:spPr>
          <a:xfrm>
            <a:off x="9030426" y="1223026"/>
            <a:ext cx="9284362" cy="5670038"/>
          </a:xfrm>
          <a:prstGeom prst="rect">
            <a:avLst/>
          </a:prstGeom>
          <a:noFill/>
          <a:ln>
            <a:noFill/>
          </a:ln>
        </p:spPr>
      </p:pic>
      <p:sp>
        <p:nvSpPr>
          <p:cNvPr id="334" name="Google Shape;334;p14"/>
          <p:cNvSpPr txBox="1"/>
          <p:nvPr/>
        </p:nvSpPr>
        <p:spPr>
          <a:xfrm>
            <a:off x="9030403" y="7107375"/>
            <a:ext cx="10445100" cy="7926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en-US" sz="1600">
                <a:solidFill>
                  <a:srgbClr val="056839"/>
                </a:solidFill>
                <a:latin typeface="Calibri"/>
                <a:ea typeface="Calibri"/>
                <a:cs typeface="Calibri"/>
                <a:sym typeface="Calibri"/>
              </a:rPr>
              <a:t>Foto</a:t>
            </a:r>
            <a:r>
              <a:rPr lang="en-US" sz="1600" u="sng">
                <a:solidFill>
                  <a:srgbClr val="056839"/>
                </a:solidFill>
                <a:latin typeface="Calibri"/>
                <a:ea typeface="Calibri"/>
                <a:cs typeface="Calibri"/>
                <a:sym typeface="Calibri"/>
                <a:hlinkClick r:id="rId8">
                  <a:extLst>
                    <a:ext uri="{A12FA001-AC4F-418D-AE19-62706E023703}">
                      <ahyp:hlinkClr val="tx"/>
                    </a:ext>
                  </a:extLst>
                </a:hlinkClick>
              </a:rPr>
              <a:t>:</a:t>
            </a:r>
            <a:r>
              <a:rPr lang="en-US" sz="1600">
                <a:solidFill>
                  <a:srgbClr val="056839"/>
                </a:solidFill>
                <a:latin typeface="Calibri"/>
                <a:ea typeface="Calibri"/>
                <a:cs typeface="Calibri"/>
                <a:sym typeface="Calibri"/>
              </a:rPr>
              <a:t> youmatter: </a:t>
            </a:r>
            <a:r>
              <a:rPr lang="en-US" sz="1600" u="sng">
                <a:solidFill>
                  <a:srgbClr val="056839"/>
                </a:solidFill>
                <a:latin typeface="Calibri"/>
                <a:ea typeface="Calibri"/>
                <a:cs typeface="Calibri"/>
                <a:sym typeface="Calibri"/>
                <a:hlinkClick r:id="rId8">
                  <a:extLst>
                    <a:ext uri="{A12FA001-AC4F-418D-AE19-62706E023703}">
                      <ahyp:hlinkClr val="tx"/>
                    </a:ext>
                  </a:extLst>
                </a:hlinkClick>
              </a:rPr>
              <a:t>https:</a:t>
            </a:r>
            <a:r>
              <a:rPr lang="en-US" sz="1600">
                <a:solidFill>
                  <a:srgbClr val="056839"/>
                </a:solidFill>
                <a:latin typeface="Calibri"/>
                <a:ea typeface="Calibri"/>
                <a:cs typeface="Calibri"/>
                <a:sym typeface="Calibri"/>
              </a:rPr>
              <a:t>//youmatter.world/en/definition/definitions-greenhouse-effect-what-is-it-definition-and-role-in-global-warming/ </a:t>
            </a:r>
            <a:endParaRPr sz="1600">
              <a:solidFill>
                <a:srgbClr val="056839"/>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15"/>
          <p:cNvSpPr/>
          <p:nvPr/>
        </p:nvSpPr>
        <p:spPr>
          <a:xfrm>
            <a:off x="935203" y="2029388"/>
            <a:ext cx="9268800" cy="34623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4900">
                <a:solidFill>
                  <a:srgbClr val="056839"/>
                </a:solidFill>
                <a:latin typeface="Calibri"/>
                <a:ea typeface="Calibri"/>
                <a:cs typeface="Calibri"/>
                <a:sym typeface="Calibri"/>
              </a:rPr>
              <a:t>4</a:t>
            </a:r>
            <a:r>
              <a:rPr lang="en-US" sz="4900">
                <a:solidFill>
                  <a:srgbClr val="056839"/>
                </a:solidFill>
                <a:latin typeface="Calibri"/>
                <a:ea typeface="Calibri"/>
                <a:cs typeface="Calibri"/>
                <a:sym typeface="Calibri"/>
              </a:rPr>
              <a:t>. Päikeseenergiat kasutatakse vee ja ruumide soojendamiseks. a) Milline on kõige lihtsam seade, mida selleks kasutatakse? b) Nende paneelide metallpind on must ja läikiv. Selgitage, miks? c) Kas teie arvates peaksid vee ringlusse viivad torud olema plastist või vasest? Miks?</a:t>
            </a:r>
            <a:endParaRPr sz="4900">
              <a:solidFill>
                <a:srgbClr val="056839"/>
              </a:solidFill>
              <a:latin typeface="Calibri"/>
              <a:ea typeface="Calibri"/>
              <a:cs typeface="Calibri"/>
              <a:sym typeface="Calibri"/>
            </a:endParaRPr>
          </a:p>
          <a:p>
            <a:pPr marL="0" marR="0" lvl="0" indent="0" algn="l" rtl="0">
              <a:spcBef>
                <a:spcPts val="0"/>
              </a:spcBef>
              <a:spcAft>
                <a:spcPts val="0"/>
              </a:spcAft>
              <a:buNone/>
            </a:pPr>
            <a:r>
              <a:rPr lang="en-US" sz="3900">
                <a:solidFill>
                  <a:schemeClr val="dk1"/>
                </a:solidFill>
                <a:latin typeface="Calibri"/>
                <a:ea typeface="Calibri"/>
                <a:cs typeface="Calibri"/>
                <a:sym typeface="Calibri"/>
              </a:rPr>
              <a:t> </a:t>
            </a:r>
            <a:endParaRPr sz="2300"/>
          </a:p>
          <a:p>
            <a:pPr marL="0" marR="0" lvl="0" indent="0" algn="l" rtl="0">
              <a:spcBef>
                <a:spcPts val="0"/>
              </a:spcBef>
              <a:spcAft>
                <a:spcPts val="0"/>
              </a:spcAft>
              <a:buNone/>
            </a:pPr>
            <a:r>
              <a:t/>
            </a:r>
            <a:endParaRPr sz="3900">
              <a:solidFill>
                <a:schemeClr val="dk1"/>
              </a:solidFill>
              <a:latin typeface="Calibri"/>
              <a:ea typeface="Calibri"/>
              <a:cs typeface="Calibri"/>
              <a:sym typeface="Calibri"/>
            </a:endParaRPr>
          </a:p>
        </p:txBody>
      </p:sp>
      <p:sp>
        <p:nvSpPr>
          <p:cNvPr id="340" name="Google Shape;340;p15" descr="Upė,upės,kalnų upė,ledas,žiema - nemokamos nuotraukos. Mediakatalogas.lt"/>
          <p:cNvSpPr/>
          <p:nvPr/>
        </p:nvSpPr>
        <p:spPr>
          <a:xfrm>
            <a:off x="262533" y="-216695"/>
            <a:ext cx="514500" cy="457200"/>
          </a:xfrm>
          <a:prstGeom prst="rect">
            <a:avLst/>
          </a:prstGeom>
          <a:noFill/>
          <a:ln>
            <a:noFill/>
          </a:ln>
        </p:spPr>
        <p:txBody>
          <a:bodyPr spcFirstLastPara="1" wrap="square" lIns="148575" tIns="74275" rIns="148575" bIns="74275" anchor="t" anchorCtr="0">
            <a:noAutofit/>
          </a:bodyPr>
          <a:lstStyle/>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341" name="Google Shape;341;p15"/>
          <p:cNvSpPr/>
          <p:nvPr/>
        </p:nvSpPr>
        <p:spPr>
          <a:xfrm>
            <a:off x="776883" y="644165"/>
            <a:ext cx="7656000" cy="9696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Küsimus järelemõtlemiseks</a:t>
            </a:r>
            <a:endParaRPr sz="5900" b="1">
              <a:solidFill>
                <a:srgbClr val="056839"/>
              </a:solidFill>
              <a:latin typeface="Calibri"/>
              <a:ea typeface="Calibri"/>
              <a:cs typeface="Calibri"/>
              <a:sym typeface="Calibri"/>
            </a:endParaRPr>
          </a:p>
        </p:txBody>
      </p:sp>
      <p:pic>
        <p:nvPicPr>
          <p:cNvPr id="342" name="Google Shape;342;p15" descr="Graphical user interface, text&#10;&#10;Description automatically generated"/>
          <p:cNvPicPr preferRelativeResize="0"/>
          <p:nvPr/>
        </p:nvPicPr>
        <p:blipFill rotWithShape="1">
          <a:blip r:embed="rId3">
            <a:alphaModFix/>
          </a:blip>
          <a:srcRect l="0" t="0" r="0" b="0"/>
          <a:stretch/>
        </p:blipFill>
        <p:spPr>
          <a:xfrm>
            <a:off x="3131911" y="9240848"/>
            <a:ext cx="3468961" cy="727772"/>
          </a:xfrm>
          <a:prstGeom prst="rect">
            <a:avLst/>
          </a:prstGeom>
          <a:noFill/>
          <a:ln>
            <a:noFill/>
          </a:ln>
        </p:spPr>
      </p:pic>
      <p:pic>
        <p:nvPicPr>
          <p:cNvPr id="343" name="Google Shape;343;p15" descr="Logo&#10;&#10;Description automatically generated"/>
          <p:cNvPicPr preferRelativeResize="0"/>
          <p:nvPr/>
        </p:nvPicPr>
        <p:blipFill rotWithShape="1">
          <a:blip r:embed="rId4">
            <a:alphaModFix/>
          </a:blip>
          <a:srcRect l="0" t="0" r="0" b="0"/>
          <a:stretch/>
        </p:blipFill>
        <p:spPr>
          <a:xfrm>
            <a:off x="279021" y="9106292"/>
            <a:ext cx="2025615" cy="996885"/>
          </a:xfrm>
          <a:prstGeom prst="rect">
            <a:avLst/>
          </a:prstGeom>
          <a:noFill/>
          <a:ln>
            <a:noFill/>
          </a:ln>
        </p:spPr>
      </p:pic>
      <p:sp>
        <p:nvSpPr>
          <p:cNvPr id="344" name="Google Shape;344;p15"/>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345" name="Google Shape;345;p15"/>
          <p:cNvPicPr preferRelativeResize="0"/>
          <p:nvPr/>
        </p:nvPicPr>
        <p:blipFill rotWithShape="1">
          <a:blip r:embed="rId5">
            <a:alphaModFix/>
          </a:blip>
          <a:srcRect l="0" t="0" r="0" b="0"/>
          <a:stretch/>
        </p:blipFill>
        <p:spPr>
          <a:xfrm>
            <a:off x="0" y="-18459"/>
            <a:ext cx="18088400" cy="246909"/>
          </a:xfrm>
          <a:prstGeom prst="rect">
            <a:avLst/>
          </a:prstGeom>
          <a:noFill/>
          <a:ln>
            <a:noFill/>
          </a:ln>
        </p:spPr>
      </p:pic>
      <p:sp>
        <p:nvSpPr>
          <p:cNvPr id="346" name="Google Shape;346;p15"/>
          <p:cNvSpPr/>
          <p:nvPr/>
        </p:nvSpPr>
        <p:spPr>
          <a:xfrm>
            <a:off x="935223" y="1519739"/>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347" name="Google Shape;347;p15"/>
          <p:cNvPicPr preferRelativeResize="0"/>
          <p:nvPr/>
        </p:nvPicPr>
        <p:blipFill rotWithShape="1">
          <a:blip r:embed="rId6">
            <a:alphaModFix/>
          </a:blip>
          <a:srcRect l="0" t="0" r="0" b="0"/>
          <a:stretch/>
        </p:blipFill>
        <p:spPr>
          <a:xfrm>
            <a:off x="335148" y="2017298"/>
            <a:ext cx="533400" cy="889463"/>
          </a:xfrm>
          <a:prstGeom prst="rect">
            <a:avLst/>
          </a:prstGeom>
          <a:noFill/>
          <a:ln>
            <a:noFill/>
          </a:ln>
        </p:spPr>
      </p:pic>
      <p:pic>
        <p:nvPicPr>
          <p:cNvPr id="348" name="Google Shape;348;p15"/>
          <p:cNvPicPr preferRelativeResize="0"/>
          <p:nvPr/>
        </p:nvPicPr>
        <p:blipFill>
          <a:blip r:embed="rId7">
            <a:alphaModFix/>
          </a:blip>
          <a:stretch>
            <a:fillRect/>
          </a:stretch>
        </p:blipFill>
        <p:spPr>
          <a:xfrm>
            <a:off x="11015873" y="965663"/>
            <a:ext cx="7860078" cy="5242612"/>
          </a:xfrm>
          <a:prstGeom prst="rect">
            <a:avLst/>
          </a:prstGeom>
          <a:noFill/>
          <a:ln>
            <a:noFill/>
          </a:ln>
        </p:spPr>
      </p:pic>
      <p:sp>
        <p:nvSpPr>
          <p:cNvPr id="349" name="Google Shape;349;p15"/>
          <p:cNvSpPr txBox="1"/>
          <p:nvPr/>
        </p:nvSpPr>
        <p:spPr>
          <a:xfrm>
            <a:off x="11015831" y="6429375"/>
            <a:ext cx="8842800" cy="6540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en-US" sz="1600">
                <a:solidFill>
                  <a:srgbClr val="056839"/>
                </a:solidFill>
                <a:latin typeface="Calibri"/>
                <a:ea typeface="Calibri"/>
                <a:cs typeface="Calibri"/>
                <a:sym typeface="Calibri"/>
              </a:rPr>
              <a:t>Foto</a:t>
            </a:r>
            <a:r>
              <a:rPr lang="en-US" sz="1600" u="sng">
                <a:solidFill>
                  <a:srgbClr val="056839"/>
                </a:solidFill>
                <a:latin typeface="Calibri"/>
                <a:ea typeface="Calibri"/>
                <a:cs typeface="Calibri"/>
                <a:sym typeface="Calibri"/>
                <a:hlinkClick r:id="rId8">
                  <a:extLst>
                    <a:ext uri="{A12FA001-AC4F-418D-AE19-62706E023703}">
                      <ahyp:hlinkClr val="tx"/>
                    </a:ext>
                  </a:extLst>
                </a:hlinkClick>
              </a:rPr>
              <a:t>:</a:t>
            </a:r>
            <a:r>
              <a:rPr lang="en-US" sz="1600">
                <a:solidFill>
                  <a:srgbClr val="056839"/>
                </a:solidFill>
                <a:latin typeface="Calibri"/>
                <a:ea typeface="Calibri"/>
                <a:cs typeface="Calibri"/>
                <a:sym typeface="Calibri"/>
              </a:rPr>
              <a:t> earth.org: </a:t>
            </a:r>
            <a:r>
              <a:rPr lang="en-US" sz="1600" u="sng">
                <a:solidFill>
                  <a:srgbClr val="056839"/>
                </a:solidFill>
                <a:latin typeface="Calibri"/>
                <a:ea typeface="Calibri"/>
                <a:cs typeface="Calibri"/>
                <a:sym typeface="Calibri"/>
                <a:hlinkClick r:id="rId8">
                  <a:extLst>
                    <a:ext uri="{A12FA001-AC4F-418D-AE19-62706E023703}">
                      <ahyp:hlinkClr val="tx"/>
                    </a:ext>
                  </a:extLst>
                </a:hlinkClick>
              </a:rPr>
              <a:t>https:</a:t>
            </a:r>
            <a:r>
              <a:rPr lang="en-US" sz="2300">
                <a:latin typeface="Calibri"/>
                <a:ea typeface="Calibri"/>
                <a:cs typeface="Calibri"/>
                <a:sym typeface="Calibri"/>
              </a:rPr>
              <a:t>//earth.org/solar-energy-facts/ </a:t>
            </a:r>
            <a:endParaRPr sz="230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pic>
        <p:nvPicPr>
          <p:cNvPr id="354" name="Google Shape;354;p16" descr="Logo&#10;&#10;Description automatically generated"/>
          <p:cNvPicPr preferRelativeResize="0"/>
          <p:nvPr/>
        </p:nvPicPr>
        <p:blipFill rotWithShape="1">
          <a:blip r:embed="rId3">
            <a:alphaModFix/>
          </a:blip>
          <a:srcRect l="0" t="0" r="0" b="0"/>
          <a:stretch/>
        </p:blipFill>
        <p:spPr>
          <a:xfrm>
            <a:off x="279021" y="9106292"/>
            <a:ext cx="2025615" cy="996885"/>
          </a:xfrm>
          <a:prstGeom prst="rect">
            <a:avLst/>
          </a:prstGeom>
          <a:noFill/>
          <a:ln>
            <a:noFill/>
          </a:ln>
        </p:spPr>
      </p:pic>
      <p:pic>
        <p:nvPicPr>
          <p:cNvPr id="355" name="Google Shape;355;p16" descr="Graphical user interface, text&#10;&#10;Description automatically generated"/>
          <p:cNvPicPr preferRelativeResize="0"/>
          <p:nvPr/>
        </p:nvPicPr>
        <p:blipFill rotWithShape="1">
          <a:blip r:embed="rId4">
            <a:alphaModFix/>
          </a:blip>
          <a:srcRect l="0" t="0" r="0" b="0"/>
          <a:stretch/>
        </p:blipFill>
        <p:spPr>
          <a:xfrm>
            <a:off x="3131911" y="9240848"/>
            <a:ext cx="3468961" cy="727772"/>
          </a:xfrm>
          <a:prstGeom prst="rect">
            <a:avLst/>
          </a:prstGeom>
          <a:noFill/>
          <a:ln>
            <a:noFill/>
          </a:ln>
        </p:spPr>
      </p:pic>
      <p:sp>
        <p:nvSpPr>
          <p:cNvPr id="356" name="Google Shape;356;p16"/>
          <p:cNvSpPr/>
          <p:nvPr/>
        </p:nvSpPr>
        <p:spPr>
          <a:xfrm>
            <a:off x="580411" y="442425"/>
            <a:ext cx="10462200" cy="9693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3. </a:t>
            </a:r>
            <a:r>
              <a:rPr lang="en-US" sz="5900" b="1">
                <a:solidFill>
                  <a:srgbClr val="056839"/>
                </a:solidFill>
                <a:latin typeface="Calibri"/>
                <a:ea typeface="Calibri"/>
                <a:cs typeface="Calibri"/>
                <a:sym typeface="Calibri"/>
              </a:rPr>
              <a:t>Tulevased energiaallikad</a:t>
            </a:r>
            <a:endParaRPr sz="2900">
              <a:solidFill>
                <a:srgbClr val="056839"/>
              </a:solidFill>
              <a:latin typeface="Calibri"/>
              <a:ea typeface="Calibri"/>
              <a:cs typeface="Calibri"/>
              <a:sym typeface="Calibri"/>
            </a:endParaRPr>
          </a:p>
        </p:txBody>
      </p:sp>
      <p:sp>
        <p:nvSpPr>
          <p:cNvPr id="357" name="Google Shape;357;p16"/>
          <p:cNvSpPr/>
          <p:nvPr/>
        </p:nvSpPr>
        <p:spPr>
          <a:xfrm>
            <a:off x="580427" y="2134144"/>
            <a:ext cx="9353400" cy="56784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3900" b="1">
                <a:solidFill>
                  <a:srgbClr val="056839"/>
                </a:solidFill>
                <a:latin typeface="Calibri"/>
                <a:ea typeface="Calibri"/>
                <a:cs typeface="Calibri"/>
                <a:sym typeface="Calibri"/>
              </a:rPr>
              <a:t>Vesinikuenergia</a:t>
            </a:r>
            <a:endParaRPr sz="2300">
              <a:solidFill>
                <a:srgbClr val="056839"/>
              </a:solidFill>
            </a:endParaRPr>
          </a:p>
          <a:p>
            <a:pPr marL="0" marR="0" lvl="0" indent="0" algn="l" rtl="0">
              <a:spcBef>
                <a:spcPts val="0"/>
              </a:spcBef>
              <a:spcAft>
                <a:spcPts val="0"/>
              </a:spcAft>
              <a:buNone/>
            </a:pPr>
            <a:r>
              <a:rPr lang="en-US" sz="3900" i="1">
                <a:solidFill>
                  <a:srgbClr val="056839"/>
                </a:solidFill>
                <a:latin typeface="Calibri"/>
                <a:ea typeface="Calibri"/>
                <a:cs typeface="Calibri"/>
                <a:sym typeface="Calibri"/>
              </a:rPr>
              <a:t>Eelised: </a:t>
            </a:r>
            <a:r>
              <a:rPr lang="en-US" sz="3900">
                <a:solidFill>
                  <a:srgbClr val="056839"/>
                </a:solidFill>
                <a:latin typeface="Calibri"/>
                <a:ea typeface="Calibri"/>
                <a:cs typeface="Calibri"/>
                <a:sym typeface="Calibri"/>
              </a:rPr>
              <a:t>Vesinik on Maa kõige levinum keemiline element, mis suudab asendada energiatootmist, ülekande- ja tarbimisvaldkondi, aitab lahendada transpordi- ja keskkonnaküsimusi. Vesinik on ökoloogiline, saastevaba kütus.</a:t>
            </a:r>
            <a:endParaRPr sz="2300">
              <a:solidFill>
                <a:srgbClr val="056839"/>
              </a:solidFill>
            </a:endParaRPr>
          </a:p>
          <a:p>
            <a:pPr marL="0" marR="0" lvl="0" indent="0" algn="l" rtl="0">
              <a:spcBef>
                <a:spcPts val="0"/>
              </a:spcBef>
              <a:spcAft>
                <a:spcPts val="0"/>
              </a:spcAft>
              <a:buNone/>
            </a:pPr>
            <a:r>
              <a:rPr lang="en-US" sz="3900" i="1">
                <a:solidFill>
                  <a:srgbClr val="056839"/>
                </a:solidFill>
                <a:latin typeface="Calibri"/>
                <a:ea typeface="Calibri"/>
                <a:cs typeface="Calibri"/>
                <a:sym typeface="Calibri"/>
              </a:rPr>
              <a:t>Probleem: </a:t>
            </a:r>
            <a:r>
              <a:rPr lang="en-US" sz="3900">
                <a:solidFill>
                  <a:srgbClr val="056839"/>
                </a:solidFill>
                <a:latin typeface="Calibri"/>
                <a:ea typeface="Calibri"/>
                <a:cs typeface="Calibri"/>
                <a:sym typeface="Calibri"/>
              </a:rPr>
              <a:t>kallis tootmine ja ladustamine.</a:t>
            </a:r>
            <a:endParaRPr sz="3900">
              <a:solidFill>
                <a:srgbClr val="056839"/>
              </a:solidFill>
              <a:latin typeface="Calibri"/>
              <a:ea typeface="Calibri"/>
              <a:cs typeface="Calibri"/>
              <a:sym typeface="Calibri"/>
            </a:endParaRPr>
          </a:p>
        </p:txBody>
      </p:sp>
      <p:pic>
        <p:nvPicPr>
          <p:cNvPr id="358" name="Google Shape;358;p16"/>
          <p:cNvPicPr preferRelativeResize="0"/>
          <p:nvPr/>
        </p:nvPicPr>
        <p:blipFill rotWithShape="1">
          <a:blip r:embed="rId5">
            <a:alphaModFix/>
          </a:blip>
          <a:srcRect l="0" t="0" r="0" b="0"/>
          <a:stretch/>
        </p:blipFill>
        <p:spPr>
          <a:xfrm>
            <a:off x="0" y="-18459"/>
            <a:ext cx="18088400" cy="246909"/>
          </a:xfrm>
          <a:prstGeom prst="rect">
            <a:avLst/>
          </a:prstGeom>
          <a:noFill/>
          <a:ln>
            <a:noFill/>
          </a:ln>
        </p:spPr>
      </p:pic>
      <p:sp>
        <p:nvSpPr>
          <p:cNvPr id="359" name="Google Shape;359;p16"/>
          <p:cNvSpPr/>
          <p:nvPr/>
        </p:nvSpPr>
        <p:spPr>
          <a:xfrm>
            <a:off x="580427" y="1317995"/>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60" name="Google Shape;360;p16"/>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361" name="Google Shape;361;p16"/>
          <p:cNvPicPr preferRelativeResize="0"/>
          <p:nvPr/>
        </p:nvPicPr>
        <p:blipFill>
          <a:blip r:embed="rId6">
            <a:alphaModFix/>
          </a:blip>
          <a:stretch>
            <a:fillRect/>
          </a:stretch>
        </p:blipFill>
        <p:spPr>
          <a:xfrm>
            <a:off x="10914455" y="2134164"/>
            <a:ext cx="7754945" cy="3722363"/>
          </a:xfrm>
          <a:prstGeom prst="rect">
            <a:avLst/>
          </a:prstGeom>
          <a:noFill/>
          <a:ln>
            <a:noFill/>
          </a:ln>
        </p:spPr>
      </p:pic>
      <p:sp>
        <p:nvSpPr>
          <p:cNvPr id="362" name="Google Shape;362;p16"/>
          <p:cNvSpPr txBox="1"/>
          <p:nvPr/>
        </p:nvSpPr>
        <p:spPr>
          <a:xfrm>
            <a:off x="10914455" y="6150750"/>
            <a:ext cx="8614800" cy="10389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en-US" sz="1600">
                <a:solidFill>
                  <a:srgbClr val="056839"/>
                </a:solidFill>
                <a:latin typeface="Calibri"/>
                <a:ea typeface="Calibri"/>
                <a:cs typeface="Calibri"/>
                <a:sym typeface="Calibri"/>
              </a:rPr>
              <a:t>Foto</a:t>
            </a:r>
            <a:r>
              <a:rPr lang="en-US" sz="1600" u="sng">
                <a:solidFill>
                  <a:srgbClr val="056839"/>
                </a:solidFill>
                <a:latin typeface="Calibri"/>
                <a:ea typeface="Calibri"/>
                <a:cs typeface="Calibri"/>
                <a:sym typeface="Calibri"/>
                <a:hlinkClick r:id="rId7">
                  <a:extLst>
                    <a:ext uri="{A12FA001-AC4F-418D-AE19-62706E023703}">
                      <ahyp:hlinkClr val="tx"/>
                    </a:ext>
                  </a:extLst>
                </a:hlinkClick>
              </a:rPr>
              <a:t>:</a:t>
            </a:r>
            <a:r>
              <a:rPr lang="en-US" sz="1600">
                <a:solidFill>
                  <a:srgbClr val="056839"/>
                </a:solidFill>
                <a:latin typeface="Calibri"/>
                <a:ea typeface="Calibri"/>
                <a:cs typeface="Calibri"/>
                <a:sym typeface="Calibri"/>
              </a:rPr>
              <a:t> energynews.pro: </a:t>
            </a:r>
            <a:r>
              <a:rPr lang="en-US" sz="1600" u="sng">
                <a:solidFill>
                  <a:srgbClr val="056839"/>
                </a:solidFill>
                <a:latin typeface="Calibri"/>
                <a:ea typeface="Calibri"/>
                <a:cs typeface="Calibri"/>
                <a:sym typeface="Calibri"/>
                <a:hlinkClick r:id="rId7">
                  <a:extLst>
                    <a:ext uri="{A12FA001-AC4F-418D-AE19-62706E023703}">
                      <ahyp:hlinkClr val="tx"/>
                    </a:ext>
                  </a:extLst>
                </a:hlinkClick>
              </a:rPr>
              <a:t>https:</a:t>
            </a:r>
            <a:r>
              <a:rPr lang="en-US" sz="1600">
                <a:solidFill>
                  <a:srgbClr val="056839"/>
                </a:solidFill>
                <a:latin typeface="Calibri"/>
                <a:ea typeface="Calibri"/>
                <a:cs typeface="Calibri"/>
                <a:sym typeface="Calibri"/>
              </a:rPr>
              <a:t>//astanatimes.com/2022/05/kazakhstan-france-to-forge-partnership-in-hydrogen-energy-development/ </a:t>
            </a:r>
            <a:endParaRPr sz="1600">
              <a:solidFill>
                <a:srgbClr val="056839"/>
              </a:solidFill>
              <a:latin typeface="Calibri"/>
              <a:ea typeface="Calibri"/>
              <a:cs typeface="Calibri"/>
              <a:sym typeface="Calibri"/>
            </a:endParaRPr>
          </a:p>
        </p:txBody>
      </p:sp>
    </p:spTree>
  </p:cSld>
  <p:clrMapOvr>
    <a:masterClrMapping/>
  </p:clrMapOvr>
</p:sld>
</file>

<file path=ppt/slides/slide2.xml><?xml version="1.0" encoding="utf-8"?>
<p:sld xmlns:go="http://customooxmlschemas.google.com/"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2" descr="Graphical user interface, text&#10;&#10;Description automatically generated"/>
          <p:cNvPicPr preferRelativeResize="0"/>
          <p:nvPr/>
        </p:nvPicPr>
        <p:blipFill rotWithShape="1">
          <a:blip r:embed="rId3">
            <a:alphaModFix/>
          </a:blip>
          <a:srcRect l="0" t="0" r="0" b="0"/>
          <a:stretch/>
        </p:blipFill>
        <p:spPr>
          <a:xfrm>
            <a:off x="159219" y="9117953"/>
            <a:ext cx="5165967" cy="1083795"/>
          </a:xfrm>
          <a:prstGeom prst="rect">
            <a:avLst/>
          </a:prstGeom>
          <a:noFill/>
          <a:ln>
            <a:noFill/>
          </a:ln>
        </p:spPr>
      </p:pic>
      <p:pic>
        <p:nvPicPr>
          <p:cNvPr id="104" name="Google Shape;104;p2" descr="Logo&#10;&#10;Description automatically generated"/>
          <p:cNvPicPr preferRelativeResize="0"/>
          <p:nvPr/>
        </p:nvPicPr>
        <p:blipFill rotWithShape="1">
          <a:blip r:embed="rId4">
            <a:alphaModFix/>
          </a:blip>
          <a:srcRect l="0" t="0" r="0" b="0"/>
          <a:stretch/>
        </p:blipFill>
        <p:spPr>
          <a:xfrm>
            <a:off x="15232290" y="8150586"/>
            <a:ext cx="3931188" cy="1934692"/>
          </a:xfrm>
          <a:prstGeom prst="rect">
            <a:avLst/>
          </a:prstGeom>
          <a:noFill/>
          <a:ln>
            <a:noFill/>
          </a:ln>
        </p:spPr>
      </p:pic>
      <p:sp>
        <p:nvSpPr>
          <p:cNvPr id="105" name="Google Shape;105;p2"/>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06" name="Google Shape;106;p2"/>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07" name="Google Shape;107;p2"/>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08" name="Google Shape;108;p2"/>
          <p:cNvSpPr/>
          <p:nvPr/>
        </p:nvSpPr>
        <p:spPr>
          <a:xfrm>
            <a:off x="0" y="8986878"/>
            <a:ext cx="14763600" cy="957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09" name="Google Shape;109;p2"/>
          <p:cNvSpPr txBox="1"/>
          <p:nvPr/>
        </p:nvSpPr>
        <p:spPr>
          <a:xfrm>
            <a:off x="1556084" y="963186"/>
            <a:ext cx="152331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Õpiväljundid</a:t>
            </a:r>
            <a:endParaRPr sz="2900">
              <a:solidFill>
                <a:srgbClr val="056839"/>
              </a:solidFill>
              <a:latin typeface="Calibri"/>
              <a:ea typeface="Calibri"/>
              <a:cs typeface="Calibri"/>
              <a:sym typeface="Calibri"/>
            </a:endParaRPr>
          </a:p>
        </p:txBody>
      </p:sp>
      <p:sp>
        <p:nvSpPr>
          <p:cNvPr id="110" name="Google Shape;110;p2"/>
          <p:cNvSpPr txBox="1"/>
          <p:nvPr/>
        </p:nvSpPr>
        <p:spPr>
          <a:xfrm>
            <a:off x="1820180" y="2659988"/>
            <a:ext cx="15851100" cy="3451800"/>
          </a:xfrm>
          <a:prstGeom prst="rect">
            <a:avLst/>
          </a:prstGeom>
          <a:noFill/>
          <a:ln>
            <a:noFill/>
          </a:ln>
        </p:spPr>
        <p:txBody>
          <a:bodyPr spcFirstLastPara="1" wrap="square" lIns="148575" tIns="74275" rIns="148575" bIns="74275" anchor="t" anchorCtr="0">
            <a:spAutoFit/>
          </a:bodyPr>
          <a:lstStyle/>
          <a:p>
            <a:pPr marL="0" marR="0" lvl="0" indent="0" algn="l" rtl="0">
              <a:lnSpc>
                <a:spcPct val="150000"/>
              </a:lnSpc>
              <a:spcBef>
                <a:spcPts val="0"/>
              </a:spcBef>
              <a:spcAft>
                <a:spcPts val="0"/>
              </a:spcAft>
              <a:buNone/>
            </a:pPr>
            <a:r>
              <a:rPr lang="en-US" sz="3900">
                <a:solidFill>
                  <a:srgbClr val="056839"/>
                </a:solidFill>
                <a:latin typeface="Calibri"/>
                <a:ea typeface="Calibri"/>
                <a:cs typeface="Calibri"/>
                <a:sym typeface="Calibri"/>
                <a:extLst>
                  <a:ext uri="http://customooxmlschemas.google.com/">
                    <go:slidesCustomData xmlns:go="http://customooxmlschemas.google.com/" textRoundtripDataId="1"/>
                  </a:ext>
                </a:extLst>
              </a:rPr>
              <a:t>Pärast õppetundi:</a:t>
            </a:r>
            <a:endParaRPr sz="2300">
              <a:solidFill>
                <a:srgbClr val="056839"/>
              </a:solidFill>
              <a:extLst>
                <a:ext uri="http://customooxmlschemas.google.com/">
                  <go:slidesCustomData xmlns:go="http://customooxmlschemas.google.com/" textRoundtripDataId="2"/>
                </a:ext>
              </a:extLst>
            </a:endParaRPr>
          </a:p>
          <a:p>
            <a:pPr marL="558800" marR="0" lvl="0" indent="-552450" algn="l" rtl="0">
              <a:lnSpc>
                <a:spcPct val="150000"/>
              </a:lnSpc>
              <a:spcBef>
                <a:spcPts val="0"/>
              </a:spcBef>
              <a:spcAft>
                <a:spcPts val="0"/>
              </a:spcAft>
              <a:buClr>
                <a:srgbClr val="056839"/>
              </a:buClr>
              <a:buSzPts val="3900"/>
              <a:buFont typeface="Arial"/>
              <a:buChar char="•"/>
            </a:pPr>
            <a:r>
              <a:rPr lang="en-US" sz="3900">
                <a:solidFill>
                  <a:srgbClr val="056839"/>
                </a:solidFill>
                <a:latin typeface="Calibri"/>
                <a:ea typeface="Calibri"/>
                <a:cs typeface="Calibri"/>
                <a:sym typeface="Calibri"/>
                <a:extLst>
                  <a:ext uri="http://customooxmlschemas.google.com/">
                    <go:slidesCustomData xmlns:go="http://customooxmlschemas.google.com/" textRoundtripDataId="3"/>
                  </a:ext>
                </a:extLst>
              </a:rPr>
              <a:t>Õpilased tunnevad ära energiaallika - fossiilse kütuse;</a:t>
            </a:r>
            <a:endParaRPr sz="3900">
              <a:solidFill>
                <a:srgbClr val="056839"/>
              </a:solidFill>
              <a:latin typeface="Calibri"/>
              <a:ea typeface="Calibri"/>
              <a:cs typeface="Calibri"/>
              <a:sym typeface="Calibri"/>
              <a:extLst>
                <a:ext uri="http://customooxmlschemas.google.com/">
                  <go:slidesCustomData xmlns:go="http://customooxmlschemas.google.com/" textRoundtripDataId="4"/>
                </a:ext>
              </a:extLst>
            </a:endParaRPr>
          </a:p>
          <a:p>
            <a:pPr marL="558800" marR="0" lvl="0" indent="-552450" algn="l" rtl="0">
              <a:lnSpc>
                <a:spcPct val="150000"/>
              </a:lnSpc>
              <a:spcBef>
                <a:spcPts val="0"/>
              </a:spcBef>
              <a:spcAft>
                <a:spcPts val="0"/>
              </a:spcAft>
              <a:buClr>
                <a:srgbClr val="056839"/>
              </a:buClr>
              <a:buSzPts val="3900"/>
              <a:buFont typeface="Arial"/>
              <a:buChar char="•"/>
            </a:pPr>
            <a:r>
              <a:rPr lang="en-US" sz="3900">
                <a:solidFill>
                  <a:srgbClr val="056839"/>
                </a:solidFill>
                <a:latin typeface="Calibri"/>
                <a:ea typeface="Calibri"/>
                <a:cs typeface="Calibri"/>
                <a:sym typeface="Calibri"/>
                <a:extLst>
                  <a:ext uri="http://customooxmlschemas.google.com/">
                    <go:slidesCustomData xmlns:go="http://customooxmlschemas.google.com/" textRoundtripDataId="5"/>
                  </a:ext>
                </a:extLst>
              </a:rPr>
              <a:t>Õpilased mõistavad fossiilsete kütusevarude piiratust.</a:t>
            </a:r>
            <a:endParaRPr sz="2300">
              <a:solidFill>
                <a:srgbClr val="056839"/>
              </a:solidFill>
              <a:extLst>
                <a:ext uri="http://customooxmlschemas.google.com/">
                  <go:slidesCustomData xmlns:go="http://customooxmlschemas.google.com/" textRoundtripDataId="6"/>
                </a:ext>
              </a:extLst>
            </a:endParaRPr>
          </a:p>
          <a:p>
            <a:pPr marL="558800" marR="0" lvl="0" indent="-552450" algn="l" rtl="0">
              <a:lnSpc>
                <a:spcPct val="150000"/>
              </a:lnSpc>
              <a:spcBef>
                <a:spcPts val="0"/>
              </a:spcBef>
              <a:spcAft>
                <a:spcPts val="0"/>
              </a:spcAft>
              <a:buClr>
                <a:srgbClr val="056839"/>
              </a:buClr>
              <a:buSzPts val="3900"/>
              <a:buFont typeface="Arial"/>
              <a:buChar char="•"/>
            </a:pPr>
            <a:r>
              <a:rPr lang="en-US" sz="3900">
                <a:solidFill>
                  <a:srgbClr val="056839"/>
                </a:solidFill>
                <a:latin typeface="Calibri"/>
                <a:ea typeface="Calibri"/>
                <a:cs typeface="Calibri"/>
                <a:sym typeface="Calibri"/>
                <a:extLst>
                  <a:ext uri="http://customooxmlschemas.google.com/">
                    <go:slidesCustomData xmlns:go="http://customooxmlschemas.google.com/" textRoundtripDataId="7"/>
                  </a:ext>
                </a:extLst>
              </a:rPr>
              <a:t>Õpilased õpivad tundma alternatiivi fossiilkütustele - taastuvenergia.</a:t>
            </a:r>
            <a:endParaRPr sz="3900">
              <a:solidFill>
                <a:srgbClr val="056839"/>
              </a:solidFill>
              <a:latin typeface="Calibri"/>
              <a:ea typeface="Calibri"/>
              <a:cs typeface="Calibri"/>
              <a:sym typeface="Calibri"/>
            </a:endParaRPr>
          </a:p>
        </p:txBody>
      </p:sp>
      <p:sp>
        <p:nvSpPr>
          <p:cNvPr id="111" name="Google Shape;111;p2"/>
          <p:cNvSpPr/>
          <p:nvPr/>
        </p:nvSpPr>
        <p:spPr>
          <a:xfrm>
            <a:off x="1820178" y="1809546"/>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Tree>
  </p:cSld>
  <p:clrMapOvr>
    <a:masterClrMapping/>
  </p:clrMapOvr>
  <p:timing>
    <p:tnLst>
      <p:par>
        <p:cTn dur="indefinite" restart="never" nodeType="tmRoot">
          <p:childTnLst>
            <p:seq concurrent="1" nextAc="seek">
              <p:cTn id="2" dur="indefinite" nodeType="mainSeq">
                <p:childTnLst>
                  <p:par>
                    <p:cTn fill="hold">
                      <p:stCondLst>
                        <p:cond delay="indefinite"/>
                      </p:stCondLst>
                      <p:childTnLst>
                        <p:par>
                          <p:cTn fill="hold">
                            <p:stCondLst>
                              <p:cond delay="0"/>
                            </p:stCondLst>
                            <p:childTnLst>
                              <p:par>
                                <p:cTn presetID="2" presetClass="entr" presetSubtype="4" fill="hold" nodeType="clickEffect">
                                  <p:stCondLst>
                                    <p:cond delay="0"/>
                                  </p:stCondLst>
                                  <p:childTnLst>
                                    <p:set>
                                      <p:cBhvr>
                                        <p:cTn dur="1" fill="hold">
                                          <p:stCondLst>
                                            <p:cond delay="0"/>
                                          </p:stCondLst>
                                        </p:cTn>
                                        <p:tgtEl>
                                          <p:spTgt spid="110">
                                            <p:txEl>
                                              <p:pRg st="0" end="0"/>
                                            </p:txEl>
                                          </p:spTgt>
                                        </p:tgtEl>
                                        <p:attrNameLst>
                                          <p:attrName>style.visibility</p:attrName>
                                        </p:attrNameLst>
                                      </p:cBhvr>
                                      <p:to>
                                        <p:strVal val="visible"/>
                                      </p:to>
                                    </p:set>
                                    <p:anim calcmode="lin" valueType="num">
                                      <p:cBhvr additive="base">
                                        <p:cTn dur="500"/>
                                        <p:tgtEl>
                                          <p:spTgt spid="110">
                                            <p:txEl>
                                              <p:pRg st="0" end="0"/>
                                            </p:txEl>
                                          </p:spTgt>
                                        </p:tgtEl>
                                        <p:attrNameLst>
                                          <p:attrName>ppt_y</p:attrName>
                                        </p:attrNameLst>
                                      </p:cBhvr>
                                      <p:tavLst>
                                        <p:tav tm="0" fmla="">
                                          <p:val>
                                            <p:strVal val="#ppt_y+1"/>
                                          </p:val>
                                        </p:tav>
                                        <p:tav tm="100000" fmla="">
                                          <p:val>
                                            <p:strVal val="#ppt_y"/>
                                          </p:val>
                                        </p:tav>
                                      </p:tavLst>
                                    </p:anim>
                                  </p:childTnLst>
                                </p:cTn>
                              </p:par>
                            </p:childTnLst>
                          </p:cTn>
                        </p:par>
                      </p:childTnLst>
                    </p:cTn>
                  </p:par>
                  <p:par>
                    <p:cTn fill="hold">
                      <p:stCondLst>
                        <p:cond delay="indefinite"/>
                      </p:stCondLst>
                      <p:childTnLst>
                        <p:par>
                          <p:cTn fill="hold">
                            <p:stCondLst>
                              <p:cond delay="0"/>
                            </p:stCondLst>
                            <p:childTnLst>
                              <p:par>
                                <p:cTn presetID="2" presetClass="entr" presetSubtype="4" fill="hold" nodeType="clickEffect">
                                  <p:stCondLst>
                                    <p:cond delay="0"/>
                                  </p:stCondLst>
                                  <p:childTnLst>
                                    <p:set>
                                      <p:cBhvr>
                                        <p:cTn dur="1" fill="hold">
                                          <p:stCondLst>
                                            <p:cond delay="0"/>
                                          </p:stCondLst>
                                        </p:cTn>
                                        <p:tgtEl>
                                          <p:spTgt spid="110">
                                            <p:txEl>
                                              <p:pRg st="1" end="1"/>
                                            </p:txEl>
                                          </p:spTgt>
                                        </p:tgtEl>
                                        <p:attrNameLst>
                                          <p:attrName>style.visibility</p:attrName>
                                        </p:attrNameLst>
                                      </p:cBhvr>
                                      <p:to>
                                        <p:strVal val="visible"/>
                                      </p:to>
                                    </p:set>
                                    <p:anim calcmode="lin" valueType="num">
                                      <p:cBhvr additive="base">
                                        <p:cTn dur="500"/>
                                        <p:tgtEl>
                                          <p:spTgt spid="110">
                                            <p:txEl>
                                              <p:pRg st="1" end="1"/>
                                            </p:txEl>
                                          </p:spTgt>
                                        </p:tgtEl>
                                        <p:attrNameLst>
                                          <p:attrName>ppt_y</p:attrName>
                                        </p:attrNameLst>
                                      </p:cBhvr>
                                      <p:tavLst>
                                        <p:tav tm="0" fmla="">
                                          <p:val>
                                            <p:strVal val="#ppt_y+1"/>
                                          </p:val>
                                        </p:tav>
                                        <p:tav tm="100000" fmla="">
                                          <p:val>
                                            <p:strVal val="#ppt_y"/>
                                          </p:val>
                                        </p:tav>
                                      </p:tavLst>
                                    </p:anim>
                                  </p:childTnLst>
                                </p:cTn>
                              </p:par>
                            </p:childTnLst>
                          </p:cTn>
                        </p:par>
                      </p:childTnLst>
                    </p:cTn>
                  </p:par>
                  <p:par>
                    <p:cTn fill="hold">
                      <p:stCondLst>
                        <p:cond delay="indefinite"/>
                      </p:stCondLst>
                      <p:childTnLst>
                        <p:par>
                          <p:cTn fill="hold">
                            <p:stCondLst>
                              <p:cond delay="0"/>
                            </p:stCondLst>
                            <p:childTnLst>
                              <p:par>
                                <p:cTn presetID="2" presetClass="entr" presetSubtype="4" fill="hold" nodeType="clickEffect">
                                  <p:stCondLst>
                                    <p:cond delay="0"/>
                                  </p:stCondLst>
                                  <p:childTnLst>
                                    <p:set>
                                      <p:cBhvr>
                                        <p:cTn dur="1" fill="hold">
                                          <p:stCondLst>
                                            <p:cond delay="0"/>
                                          </p:stCondLst>
                                        </p:cTn>
                                        <p:tgtEl>
                                          <p:spTgt spid="110">
                                            <p:txEl>
                                              <p:pRg st="2" end="2"/>
                                            </p:txEl>
                                          </p:spTgt>
                                        </p:tgtEl>
                                        <p:attrNameLst>
                                          <p:attrName>style.visibility</p:attrName>
                                        </p:attrNameLst>
                                      </p:cBhvr>
                                      <p:to>
                                        <p:strVal val="visible"/>
                                      </p:to>
                                    </p:set>
                                    <p:anim calcmode="lin" valueType="num">
                                      <p:cBhvr additive="base">
                                        <p:cTn dur="500"/>
                                        <p:tgtEl>
                                          <p:spTgt spid="110">
                                            <p:txEl>
                                              <p:pRg st="2" end="2"/>
                                            </p:txEl>
                                          </p:spTgt>
                                        </p:tgtEl>
                                        <p:attrNameLst>
                                          <p:attrName>ppt_y</p:attrName>
                                        </p:attrNameLst>
                                      </p:cBhvr>
                                      <p:tavLst>
                                        <p:tav tm="0" fmla="">
                                          <p:val>
                                            <p:strVal val="#ppt_y+1"/>
                                          </p:val>
                                        </p:tav>
                                        <p:tav tm="100000" fmla="">
                                          <p:val>
                                            <p:strVal val="#ppt_y"/>
                                          </p:val>
                                        </p:tav>
                                      </p:tavLst>
                                    </p:anim>
                                  </p:childTnLst>
                                </p:cTn>
                              </p:par>
                            </p:childTnLst>
                          </p:cTn>
                        </p:par>
                      </p:childTnLst>
                    </p:cTn>
                  </p:par>
                  <p:par>
                    <p:cTn fill="hold">
                      <p:stCondLst>
                        <p:cond delay="indefinite"/>
                      </p:stCondLst>
                      <p:childTnLst>
                        <p:par>
                          <p:cTn fill="hold">
                            <p:stCondLst>
                              <p:cond delay="0"/>
                            </p:stCondLst>
                            <p:childTnLst>
                              <p:par>
                                <p:cTn presetID="2" presetClass="entr" presetSubtype="4" fill="hold" nodeType="clickEffect">
                                  <p:stCondLst>
                                    <p:cond delay="0"/>
                                  </p:stCondLst>
                                  <p:childTnLst>
                                    <p:set>
                                      <p:cBhvr>
                                        <p:cTn dur="1" fill="hold">
                                          <p:stCondLst>
                                            <p:cond delay="0"/>
                                          </p:stCondLst>
                                        </p:cTn>
                                        <p:tgtEl>
                                          <p:spTgt spid="110">
                                            <p:txEl>
                                              <p:pRg st="3" end="3"/>
                                            </p:txEl>
                                          </p:spTgt>
                                        </p:tgtEl>
                                        <p:attrNameLst>
                                          <p:attrName>style.visibility</p:attrName>
                                        </p:attrNameLst>
                                      </p:cBhvr>
                                      <p:to>
                                        <p:strVal val="visible"/>
                                      </p:to>
                                    </p:set>
                                    <p:anim calcmode="lin" valueType="num">
                                      <p:cBhvr additive="base">
                                        <p:cTn dur="500"/>
                                        <p:tgtEl>
                                          <p:spTgt spid="110">
                                            <p:txEl>
                                              <p:pRg st="3" end="3"/>
                                            </p:txEl>
                                          </p:spTgt>
                                        </p:tgtEl>
                                        <p:attrNameLst>
                                          <p:attrName>ppt_y</p:attrName>
                                        </p:attrNameLst>
                                      </p:cBhvr>
                                      <p:tavLst>
                                        <p:tav tm="0" fmla="">
                                          <p:val>
                                            <p:strVal val="#ppt_y+1"/>
                                          </p:val>
                                        </p:tav>
                                        <p:tav tm="100000" fmla="">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pic>
        <p:nvPicPr>
          <p:cNvPr id="367" name="Google Shape;367;p17" descr="Logo&#10;&#10;Description automatically generated"/>
          <p:cNvPicPr preferRelativeResize="0"/>
          <p:nvPr/>
        </p:nvPicPr>
        <p:blipFill rotWithShape="1">
          <a:blip r:embed="rId3">
            <a:alphaModFix/>
          </a:blip>
          <a:srcRect l="0" t="0" r="0" b="0"/>
          <a:stretch/>
        </p:blipFill>
        <p:spPr>
          <a:xfrm>
            <a:off x="279021" y="9106292"/>
            <a:ext cx="2025615" cy="996885"/>
          </a:xfrm>
          <a:prstGeom prst="rect">
            <a:avLst/>
          </a:prstGeom>
          <a:noFill/>
          <a:ln>
            <a:noFill/>
          </a:ln>
        </p:spPr>
      </p:pic>
      <p:pic>
        <p:nvPicPr>
          <p:cNvPr id="368" name="Google Shape;368;p17" descr="Graphical user interface, text&#10;&#10;Description automatically generated"/>
          <p:cNvPicPr preferRelativeResize="0"/>
          <p:nvPr/>
        </p:nvPicPr>
        <p:blipFill rotWithShape="1">
          <a:blip r:embed="rId4">
            <a:alphaModFix/>
          </a:blip>
          <a:srcRect l="0" t="0" r="0" b="0"/>
          <a:stretch/>
        </p:blipFill>
        <p:spPr>
          <a:xfrm>
            <a:off x="3131911" y="9240848"/>
            <a:ext cx="3468961" cy="727772"/>
          </a:xfrm>
          <a:prstGeom prst="rect">
            <a:avLst/>
          </a:prstGeom>
          <a:noFill/>
          <a:ln>
            <a:noFill/>
          </a:ln>
        </p:spPr>
      </p:pic>
      <p:sp>
        <p:nvSpPr>
          <p:cNvPr id="369" name="Google Shape;369;p17"/>
          <p:cNvSpPr/>
          <p:nvPr/>
        </p:nvSpPr>
        <p:spPr>
          <a:xfrm>
            <a:off x="705122" y="459300"/>
            <a:ext cx="10458000" cy="9693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3: </a:t>
            </a:r>
            <a:r>
              <a:rPr lang="en-US" sz="5900" b="1">
                <a:solidFill>
                  <a:srgbClr val="056839"/>
                </a:solidFill>
                <a:latin typeface="Calibri"/>
                <a:ea typeface="Calibri"/>
                <a:cs typeface="Calibri"/>
                <a:sym typeface="Calibri"/>
              </a:rPr>
              <a:t>Tulevased energiaallikad</a:t>
            </a:r>
            <a:endParaRPr sz="2900">
              <a:solidFill>
                <a:schemeClr val="dk1"/>
              </a:solidFill>
              <a:latin typeface="Calibri"/>
              <a:ea typeface="Calibri"/>
              <a:cs typeface="Calibri"/>
              <a:sym typeface="Calibri"/>
            </a:endParaRPr>
          </a:p>
        </p:txBody>
      </p:sp>
      <p:sp>
        <p:nvSpPr>
          <p:cNvPr id="370" name="Google Shape;370;p17"/>
          <p:cNvSpPr/>
          <p:nvPr/>
        </p:nvSpPr>
        <p:spPr>
          <a:xfrm>
            <a:off x="1312122" y="1826162"/>
            <a:ext cx="9353400" cy="62325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3900" b="1">
                <a:solidFill>
                  <a:srgbClr val="056839"/>
                </a:solidFill>
                <a:latin typeface="Calibri"/>
                <a:ea typeface="Calibri"/>
                <a:cs typeface="Calibri"/>
                <a:sym typeface="Calibri"/>
              </a:rPr>
              <a:t>Tuumasüntees</a:t>
            </a:r>
            <a:endParaRPr sz="2300">
              <a:solidFill>
                <a:srgbClr val="056839"/>
              </a:solidFill>
            </a:endParaRPr>
          </a:p>
          <a:p>
            <a:pPr marL="0" marR="0" lvl="0" indent="0" algn="l" rtl="0">
              <a:spcBef>
                <a:spcPts val="0"/>
              </a:spcBef>
              <a:spcAft>
                <a:spcPts val="0"/>
              </a:spcAft>
              <a:buNone/>
            </a:pPr>
            <a:r>
              <a:rPr lang="en-US" sz="3900" i="1">
                <a:solidFill>
                  <a:srgbClr val="056839"/>
                </a:solidFill>
                <a:latin typeface="Calibri"/>
                <a:ea typeface="Calibri"/>
                <a:cs typeface="Calibri"/>
                <a:sym typeface="Calibri"/>
              </a:rPr>
              <a:t>Eelised: </a:t>
            </a:r>
            <a:r>
              <a:rPr lang="en-US" sz="3900">
                <a:solidFill>
                  <a:srgbClr val="056839"/>
                </a:solidFill>
                <a:latin typeface="Calibri"/>
                <a:ea typeface="Calibri"/>
                <a:cs typeface="Calibri"/>
                <a:sym typeface="Calibri"/>
              </a:rPr>
              <a:t>Tuumasüntees on reaktsioon, mille käigus kergete elementide, näiteks vesiniku tuumade isotoobid - deuteerium ja triitium - ühinevad. Reaktsiooni käigus vabaneb suur kogus energiat, ei eraldu radioaktiivseid jäätmeid, kasvuhooneefektiga saasteaineid.</a:t>
            </a:r>
            <a:endParaRPr sz="2300">
              <a:solidFill>
                <a:srgbClr val="056839"/>
              </a:solidFill>
            </a:endParaRPr>
          </a:p>
          <a:p>
            <a:pPr marL="0" marR="0" lvl="0" indent="0" algn="l" rtl="0">
              <a:spcBef>
                <a:spcPts val="0"/>
              </a:spcBef>
              <a:spcAft>
                <a:spcPts val="0"/>
              </a:spcAft>
              <a:buNone/>
            </a:pPr>
            <a:r>
              <a:rPr lang="en-US" sz="3900" i="1">
                <a:solidFill>
                  <a:srgbClr val="056839"/>
                </a:solidFill>
                <a:latin typeface="Calibri"/>
                <a:ea typeface="Calibri"/>
                <a:cs typeface="Calibri"/>
                <a:sym typeface="Calibri"/>
              </a:rPr>
              <a:t>Probleem: </a:t>
            </a:r>
            <a:r>
              <a:rPr lang="en-US" sz="3900">
                <a:solidFill>
                  <a:srgbClr val="056839"/>
                </a:solidFill>
                <a:latin typeface="Calibri"/>
                <a:ea typeface="Calibri"/>
                <a:cs typeface="Calibri"/>
                <a:sym typeface="Calibri"/>
              </a:rPr>
              <a:t>termotuumareaktorite probleemiks on pideva sünteesireaktsiooni säilitamine kõrgel temperatuuril.</a:t>
            </a:r>
            <a:endParaRPr sz="3900">
              <a:solidFill>
                <a:srgbClr val="056839"/>
              </a:solidFill>
              <a:latin typeface="Calibri"/>
              <a:ea typeface="Calibri"/>
              <a:cs typeface="Calibri"/>
              <a:sym typeface="Calibri"/>
            </a:endParaRPr>
          </a:p>
        </p:txBody>
      </p:sp>
      <p:pic>
        <p:nvPicPr>
          <p:cNvPr id="371" name="Google Shape;371;p17"/>
          <p:cNvPicPr preferRelativeResize="0"/>
          <p:nvPr/>
        </p:nvPicPr>
        <p:blipFill rotWithShape="1">
          <a:blip r:embed="rId5">
            <a:alphaModFix/>
          </a:blip>
          <a:srcRect l="0" t="0" r="0" b="0"/>
          <a:stretch/>
        </p:blipFill>
        <p:spPr>
          <a:xfrm>
            <a:off x="0" y="-18459"/>
            <a:ext cx="18088400" cy="246909"/>
          </a:xfrm>
          <a:prstGeom prst="rect">
            <a:avLst/>
          </a:prstGeom>
          <a:noFill/>
          <a:ln>
            <a:noFill/>
          </a:ln>
        </p:spPr>
      </p:pic>
      <p:sp>
        <p:nvSpPr>
          <p:cNvPr id="372" name="Google Shape;372;p17"/>
          <p:cNvSpPr/>
          <p:nvPr/>
        </p:nvSpPr>
        <p:spPr>
          <a:xfrm>
            <a:off x="888464" y="1381820"/>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73" name="Google Shape;373;p17"/>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74" name="Google Shape;374;p17"/>
          <p:cNvSpPr txBox="1"/>
          <p:nvPr/>
        </p:nvSpPr>
        <p:spPr>
          <a:xfrm>
            <a:off x="10885598" y="5850750"/>
            <a:ext cx="8836500" cy="10389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en-US" sz="1600">
                <a:solidFill>
                  <a:srgbClr val="056839"/>
                </a:solidFill>
                <a:highlight>
                  <a:srgbClr val="FFFFFF"/>
                </a:highlight>
                <a:latin typeface="Calibri"/>
                <a:ea typeface="Calibri"/>
                <a:cs typeface="Calibri"/>
                <a:sym typeface="Calibri"/>
              </a:rPr>
              <a:t>Foto: </a:t>
            </a:r>
            <a:r>
              <a:rPr lang="en-US" sz="1600">
                <a:solidFill>
                  <a:srgbClr val="056839"/>
                </a:solidFill>
                <a:highlight>
                  <a:srgbClr val="FFFFFF"/>
                </a:highlight>
                <a:latin typeface="Calibri"/>
                <a:ea typeface="Calibri"/>
                <a:cs typeface="Calibri"/>
                <a:sym typeface="Calibri"/>
              </a:rPr>
              <a:t>E. Muzhevskyi/Science photo library/Getty Images: </a:t>
            </a:r>
            <a:r>
              <a:rPr lang="en-US" sz="1600" u="sng">
                <a:solidFill>
                  <a:srgbClr val="056839"/>
                </a:solidFill>
                <a:highlight>
                  <a:srgbClr val="FFFFFF"/>
                </a:highlight>
                <a:latin typeface="Calibri"/>
                <a:ea typeface="Calibri"/>
                <a:cs typeface="Calibri"/>
                <a:sym typeface="Calibri"/>
                <a:hlinkClick r:id="rId6">
                  <a:extLst>
                    <a:ext uri="{A12FA001-AC4F-418D-AE19-62706E023703}">
                      <ahyp:hlinkClr val="tx"/>
                    </a:ext>
                  </a:extLst>
                </a:hlinkClick>
              </a:rPr>
              <a:t>https:</a:t>
            </a:r>
            <a:r>
              <a:rPr lang="en-US" sz="1600">
                <a:solidFill>
                  <a:srgbClr val="056839"/>
                </a:solidFill>
                <a:highlight>
                  <a:srgbClr val="FFFFFF"/>
                </a:highlight>
                <a:latin typeface="Calibri"/>
                <a:ea typeface="Calibri"/>
                <a:cs typeface="Calibri"/>
                <a:sym typeface="Calibri"/>
              </a:rPr>
              <a:t>//www.sciencealert.com/nuclear-fusion-startup-claims-it-s-on-the-way-to-providing-unlimited-energy) </a:t>
            </a:r>
            <a:endParaRPr sz="1600">
              <a:solidFill>
                <a:srgbClr val="056839"/>
              </a:solidFill>
              <a:latin typeface="Calibri"/>
              <a:ea typeface="Calibri"/>
              <a:cs typeface="Calibri"/>
              <a:sym typeface="Calibri"/>
            </a:endParaRPr>
          </a:p>
        </p:txBody>
      </p:sp>
      <p:pic>
        <p:nvPicPr>
          <p:cNvPr id="375" name="Google Shape;375;p17"/>
          <p:cNvPicPr preferRelativeResize="0"/>
          <p:nvPr/>
        </p:nvPicPr>
        <p:blipFill>
          <a:blip r:embed="rId7">
            <a:alphaModFix/>
          </a:blip>
          <a:stretch>
            <a:fillRect/>
          </a:stretch>
        </p:blipFill>
        <p:spPr>
          <a:xfrm>
            <a:off x="10885598" y="2311200"/>
            <a:ext cx="7940436" cy="3218063"/>
          </a:xfrm>
          <a:prstGeom prst="rect">
            <a:avLst/>
          </a:prstGeom>
          <a:noFill/>
          <a:ln>
            <a:noFill/>
          </a:ln>
        </p:spPr>
      </p:pic>
    </p:spTree>
  </p:cSld>
  <p:clrMapOvr>
    <a:masterClrMapping/>
  </p:clrMapOvr>
</p:sld>
</file>

<file path=ppt/slides/slide21.xml><?xml version="1.0" encoding="utf-8"?>
<p:sld xmlns:go="http://customooxmlschemas.google.com/"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19"/>
          <p:cNvSpPr/>
          <p:nvPr/>
        </p:nvSpPr>
        <p:spPr>
          <a:xfrm>
            <a:off x="2962148" y="2868488"/>
            <a:ext cx="16036500" cy="6003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3900">
                <a:solidFill>
                  <a:srgbClr val="056839"/>
                </a:solidFill>
                <a:latin typeface="Calibri"/>
                <a:ea typeface="Calibri"/>
                <a:cs typeface="Calibri"/>
                <a:sym typeface="Calibri"/>
              </a:rPr>
              <a:t>Taastuvenergia 101</a:t>
            </a:r>
            <a:endParaRPr sz="3900">
              <a:solidFill>
                <a:srgbClr val="056839"/>
              </a:solidFill>
              <a:latin typeface="Calibri"/>
              <a:ea typeface="Calibri"/>
              <a:cs typeface="Calibri"/>
              <a:sym typeface="Calibri"/>
            </a:endParaRPr>
          </a:p>
          <a:p>
            <a:pPr marL="0" marR="0" lvl="0" indent="0" algn="l" rtl="0">
              <a:spcBef>
                <a:spcPts val="0"/>
              </a:spcBef>
              <a:spcAft>
                <a:spcPts val="0"/>
              </a:spcAft>
              <a:buNone/>
            </a:pPr>
            <a:r>
              <a:rPr lang="en-US" sz="3900" u="sng">
                <a:solidFill>
                  <a:srgbClr val="056839"/>
                </a:solidFill>
                <a:latin typeface="Calibri"/>
                <a:ea typeface="Calibri"/>
                <a:cs typeface="Calibri"/>
                <a:sym typeface="Calibri"/>
                <a:hlinkClick r:id="rId3">
                  <a:extLst>
                    <a:ext uri="{A12FA001-AC4F-418D-AE19-62706E023703}">
                      <ahyp:hlinkClr val="tx"/>
                    </a:ext>
                  </a:extLst>
                </a:hlinkClick>
              </a:rPr>
              <a:t>https://www.youtube.com/watch?v=T4xKThjcKaE </a:t>
            </a:r>
            <a:endParaRPr sz="3900">
              <a:solidFill>
                <a:srgbClr val="056839"/>
              </a:solidFill>
              <a:latin typeface="Calibri"/>
              <a:ea typeface="Calibri"/>
              <a:cs typeface="Calibri"/>
              <a:sym typeface="Calibri"/>
            </a:endParaRPr>
          </a:p>
        </p:txBody>
      </p:sp>
      <p:sp>
        <p:nvSpPr>
          <p:cNvPr id="381" name="Google Shape;381;p19"/>
          <p:cNvSpPr/>
          <p:nvPr/>
        </p:nvSpPr>
        <p:spPr>
          <a:xfrm>
            <a:off x="2962160" y="4612806"/>
            <a:ext cx="13085400" cy="10617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3900">
                <a:solidFill>
                  <a:srgbClr val="056839"/>
                </a:solidFill>
                <a:latin typeface="Calibri"/>
                <a:ea typeface="Calibri"/>
                <a:cs typeface="Calibri"/>
                <a:sym typeface="Calibri"/>
              </a:rPr>
              <a:t>Taastuvad energiaallikad - energialiigid lastele</a:t>
            </a:r>
            <a:endParaRPr sz="3900">
              <a:solidFill>
                <a:srgbClr val="056839"/>
              </a:solidFill>
              <a:latin typeface="Calibri"/>
              <a:ea typeface="Calibri"/>
              <a:cs typeface="Calibri"/>
              <a:sym typeface="Calibri"/>
            </a:endParaRPr>
          </a:p>
          <a:p>
            <a:pPr marL="0" marR="0" lvl="0" indent="0" algn="l" rtl="0">
              <a:spcBef>
                <a:spcPts val="0"/>
              </a:spcBef>
              <a:spcAft>
                <a:spcPts val="0"/>
              </a:spcAft>
              <a:buNone/>
            </a:pPr>
            <a:r>
              <a:rPr lang="en-US" sz="3900" u="sng">
                <a:solidFill>
                  <a:srgbClr val="056839"/>
                </a:solidFill>
                <a:latin typeface="Calibri"/>
                <a:ea typeface="Calibri"/>
                <a:cs typeface="Calibri"/>
                <a:sym typeface="Calibri"/>
                <a:hlinkClick r:id="rId4">
                  <a:extLst>
                    <a:ext uri="{A12FA001-AC4F-418D-AE19-62706E023703}">
                      <ahyp:hlinkClr val="tx"/>
                    </a:ext>
                  </a:extLst>
                </a:hlinkClick>
              </a:rPr>
              <a:t>https://www.youtube.com/watch?v=Giek094C_l4 </a:t>
            </a:r>
            <a:endParaRPr sz="3900">
              <a:solidFill>
                <a:srgbClr val="056839"/>
              </a:solidFill>
              <a:latin typeface="Calibri"/>
              <a:ea typeface="Calibri"/>
              <a:cs typeface="Calibri"/>
              <a:sym typeface="Calibri"/>
            </a:endParaRPr>
          </a:p>
          <a:p>
            <a:pPr marL="0" marR="0" lvl="0" indent="0" algn="l" rtl="0">
              <a:spcBef>
                <a:spcPts val="0"/>
              </a:spcBef>
              <a:spcAft>
                <a:spcPts val="0"/>
              </a:spcAft>
              <a:buNone/>
            </a:pPr>
            <a:r>
              <a:t/>
            </a:r>
            <a:endParaRPr sz="3300">
              <a:solidFill>
                <a:srgbClr val="056839"/>
              </a:solidFill>
              <a:latin typeface="Calibri"/>
              <a:ea typeface="Calibri"/>
              <a:cs typeface="Calibri"/>
              <a:sym typeface="Calibri"/>
            </a:endParaRPr>
          </a:p>
        </p:txBody>
      </p:sp>
      <p:sp>
        <p:nvSpPr>
          <p:cNvPr id="382" name="Google Shape;382;p19"/>
          <p:cNvSpPr/>
          <p:nvPr/>
        </p:nvSpPr>
        <p:spPr>
          <a:xfrm>
            <a:off x="2929368" y="6437369"/>
            <a:ext cx="12943200" cy="10617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3900">
                <a:solidFill>
                  <a:srgbClr val="056839"/>
                </a:solidFill>
                <a:latin typeface="Calibri"/>
                <a:ea typeface="Calibri"/>
                <a:cs typeface="Calibri"/>
                <a:sym typeface="Calibri"/>
              </a:rPr>
              <a:t>Shinn L. (2022). Taastuvenergia: Puhtaid fakte</a:t>
            </a:r>
            <a:endParaRPr sz="3900">
              <a:solidFill>
                <a:srgbClr val="056839"/>
              </a:solidFill>
              <a:latin typeface="Calibri"/>
              <a:ea typeface="Calibri"/>
              <a:cs typeface="Calibri"/>
              <a:sym typeface="Calibri"/>
            </a:endParaRPr>
          </a:p>
          <a:p>
            <a:pPr marL="0" marR="0" lvl="0" indent="0" algn="l" rtl="0">
              <a:spcBef>
                <a:spcPts val="0"/>
              </a:spcBef>
              <a:spcAft>
                <a:spcPts val="0"/>
              </a:spcAft>
              <a:buNone/>
            </a:pPr>
            <a:r>
              <a:rPr lang="en-US" sz="3900" u="sng">
                <a:solidFill>
                  <a:srgbClr val="056839"/>
                </a:solidFill>
                <a:latin typeface="Calibri"/>
                <a:ea typeface="Calibri"/>
                <a:cs typeface="Calibri"/>
                <a:sym typeface="Calibri"/>
                <a:hlinkClick r:id="rId5">
                  <a:extLst>
                    <a:ext uri="{A12FA001-AC4F-418D-AE19-62706E023703}">
                      <ahyp:hlinkClr val="tx"/>
                    </a:ext>
                  </a:extLst>
                </a:hlinkClick>
              </a:rPr>
              <a:t>https://www.nrdc.org/stories/renewable-energy-clean-facts</a:t>
            </a:r>
            <a:endParaRPr sz="3900">
              <a:solidFill>
                <a:srgbClr val="056839"/>
              </a:solidFill>
              <a:latin typeface="Calibri"/>
              <a:ea typeface="Calibri"/>
              <a:cs typeface="Calibri"/>
              <a:sym typeface="Calibri"/>
            </a:endParaRPr>
          </a:p>
          <a:p>
            <a:pPr marL="0" marR="0" lvl="0" indent="0" algn="l" rtl="0">
              <a:spcBef>
                <a:spcPts val="0"/>
              </a:spcBef>
              <a:spcAft>
                <a:spcPts val="0"/>
              </a:spcAft>
              <a:buNone/>
            </a:pPr>
            <a:r>
              <a:t/>
            </a:r>
            <a:endParaRPr sz="3300">
              <a:solidFill>
                <a:srgbClr val="056839"/>
              </a:solidFill>
              <a:latin typeface="Calibri"/>
              <a:ea typeface="Calibri"/>
              <a:cs typeface="Calibri"/>
              <a:sym typeface="Calibri"/>
            </a:endParaRPr>
          </a:p>
        </p:txBody>
      </p:sp>
      <p:sp>
        <p:nvSpPr>
          <p:cNvPr id="383" name="Google Shape;383;p19"/>
          <p:cNvSpPr/>
          <p:nvPr/>
        </p:nvSpPr>
        <p:spPr>
          <a:xfrm>
            <a:off x="877753" y="529520"/>
            <a:ext cx="10287000" cy="1385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3: </a:t>
            </a:r>
            <a:r>
              <a:rPr lang="en-US" sz="5900" b="1">
                <a:solidFill>
                  <a:srgbClr val="056839"/>
                </a:solidFill>
                <a:latin typeface="Calibri"/>
                <a:ea typeface="Calibri"/>
                <a:cs typeface="Calibri"/>
                <a:sym typeface="Calibri"/>
                <a:extLst>
                  <a:ext uri="http://customooxmlschemas.google.com/">
                    <go:slidesCustomData xmlns:go="http://customooxmlschemas.google.com/" textRoundtripDataId="18"/>
                  </a:ext>
                </a:extLst>
              </a:rPr>
              <a:t>Kasulikud lingid</a:t>
            </a:r>
            <a:endParaRPr sz="2300">
              <a:solidFill>
                <a:srgbClr val="056839"/>
              </a:solidFill>
            </a:endParaRPr>
          </a:p>
          <a:p>
            <a:pPr marL="0" marR="0" lvl="0" indent="0" algn="l" rtl="0">
              <a:spcBef>
                <a:spcPts val="0"/>
              </a:spcBef>
              <a:spcAft>
                <a:spcPts val="0"/>
              </a:spcAft>
              <a:buNone/>
            </a:pPr>
            <a:r>
              <a:t/>
            </a:r>
            <a:endParaRPr sz="2900" b="1">
              <a:solidFill>
                <a:schemeClr val="dk1"/>
              </a:solidFill>
              <a:latin typeface="Calibri"/>
              <a:ea typeface="Calibri"/>
              <a:cs typeface="Calibri"/>
              <a:sym typeface="Calibri"/>
            </a:endParaRPr>
          </a:p>
        </p:txBody>
      </p:sp>
      <p:pic>
        <p:nvPicPr>
          <p:cNvPr id="384" name="Google Shape;384;p19"/>
          <p:cNvPicPr preferRelativeResize="0"/>
          <p:nvPr/>
        </p:nvPicPr>
        <p:blipFill rotWithShape="1">
          <a:blip r:embed="rId6">
            <a:alphaModFix/>
          </a:blip>
          <a:srcRect l="0" t="0" r="0" b="0"/>
          <a:stretch/>
        </p:blipFill>
        <p:spPr>
          <a:xfrm>
            <a:off x="0" y="-18459"/>
            <a:ext cx="18088400" cy="246909"/>
          </a:xfrm>
          <a:prstGeom prst="rect">
            <a:avLst/>
          </a:prstGeom>
          <a:noFill/>
          <a:ln>
            <a:noFill/>
          </a:ln>
        </p:spPr>
      </p:pic>
      <p:sp>
        <p:nvSpPr>
          <p:cNvPr id="385" name="Google Shape;385;p19"/>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386" name="Google Shape;386;p19"/>
          <p:cNvPicPr preferRelativeResize="0"/>
          <p:nvPr/>
        </p:nvPicPr>
        <p:blipFill rotWithShape="1">
          <a:blip r:embed="rId7">
            <a:alphaModFix/>
          </a:blip>
          <a:srcRect l="0" t="0" r="0" b="0"/>
          <a:stretch/>
        </p:blipFill>
        <p:spPr>
          <a:xfrm>
            <a:off x="691392" y="2868486"/>
            <a:ext cx="1406321" cy="1459761"/>
          </a:xfrm>
          <a:prstGeom prst="rect">
            <a:avLst/>
          </a:prstGeom>
          <a:noFill/>
          <a:ln>
            <a:noFill/>
          </a:ln>
        </p:spPr>
      </p:pic>
      <p:pic>
        <p:nvPicPr>
          <p:cNvPr id="387" name="Google Shape;387;p19"/>
          <p:cNvPicPr preferRelativeResize="0"/>
          <p:nvPr/>
        </p:nvPicPr>
        <p:blipFill rotWithShape="1">
          <a:blip r:embed="rId7">
            <a:alphaModFix/>
          </a:blip>
          <a:srcRect l="0" t="0" r="0" b="0"/>
          <a:stretch/>
        </p:blipFill>
        <p:spPr>
          <a:xfrm>
            <a:off x="691391" y="6238402"/>
            <a:ext cx="1406321" cy="1459761"/>
          </a:xfrm>
          <a:prstGeom prst="rect">
            <a:avLst/>
          </a:prstGeom>
          <a:noFill/>
          <a:ln>
            <a:noFill/>
          </a:ln>
        </p:spPr>
      </p:pic>
      <p:pic>
        <p:nvPicPr>
          <p:cNvPr id="388" name="Google Shape;388;p19"/>
          <p:cNvPicPr preferRelativeResize="0"/>
          <p:nvPr/>
        </p:nvPicPr>
        <p:blipFill rotWithShape="1">
          <a:blip r:embed="rId7">
            <a:alphaModFix/>
          </a:blip>
          <a:srcRect l="0" t="0" r="0" b="0"/>
          <a:stretch/>
        </p:blipFill>
        <p:spPr>
          <a:xfrm>
            <a:off x="691389" y="4457120"/>
            <a:ext cx="1406321" cy="1459761"/>
          </a:xfrm>
          <a:prstGeom prst="rect">
            <a:avLst/>
          </a:prstGeom>
          <a:noFill/>
          <a:ln>
            <a:noFill/>
          </a:ln>
        </p:spPr>
      </p:pic>
      <p:pic>
        <p:nvPicPr>
          <p:cNvPr id="389" name="Google Shape;389;p19"/>
          <p:cNvPicPr preferRelativeResize="0"/>
          <p:nvPr/>
        </p:nvPicPr>
        <p:blipFill rotWithShape="1">
          <a:blip r:embed="rId8">
            <a:alphaModFix/>
          </a:blip>
          <a:srcRect l="0" t="0" r="0" b="0"/>
          <a:stretch/>
        </p:blipFill>
        <p:spPr>
          <a:xfrm>
            <a:off x="877741" y="1493598"/>
            <a:ext cx="5322271" cy="109737"/>
          </a:xfrm>
          <a:prstGeom prst="rect">
            <a:avLst/>
          </a:prstGeom>
          <a:noFill/>
          <a:ln>
            <a:noFill/>
          </a:ln>
        </p:spPr>
      </p:pic>
    </p:spTree>
  </p:cSld>
  <p:clrMapOvr>
    <a:masterClrMapping/>
  </p:clrMapOvr>
  <p:timing>
    <p:tnLst>
      <p:par>
        <p:cTn dur="indefinite" restart="never" nodeType="tmRoot">
          <p:childTnLst>
            <p:seq concurrent="1" nextAc="seek">
              <p:cTn id="2" dur="indefinite" nodeType="mainSeq">
                <p:childTnLst>
                  <p:par>
                    <p:cTn fill="hold">
                      <p:stCondLst>
                        <p:cond delay="indefinite"/>
                      </p:stCondLst>
                      <p:childTnLst>
                        <p:par>
                          <p:cTn fill="hold">
                            <p:stCondLst>
                              <p:cond delay="0"/>
                            </p:stCondLst>
                            <p:childTnLst>
                              <p:par>
                                <p:cTn presetID="2" presetClass="entr" presetSubtype="4" fill="hold" nodeType="clickEffect">
                                  <p:stCondLst>
                                    <p:cond delay="0"/>
                                  </p:stCondLst>
                                  <p:childTnLst>
                                    <p:set>
                                      <p:cBhvr>
                                        <p:cTn dur="1" fill="hold">
                                          <p:stCondLst>
                                            <p:cond delay="0"/>
                                          </p:stCondLst>
                                        </p:cTn>
                                        <p:tgtEl>
                                          <p:spTgt spid="380">
                                            <p:txEl>
                                              <p:pRg st="0" end="0"/>
                                            </p:txEl>
                                          </p:spTgt>
                                        </p:tgtEl>
                                        <p:attrNameLst>
                                          <p:attrName>style.visibility</p:attrName>
                                        </p:attrNameLst>
                                      </p:cBhvr>
                                      <p:to>
                                        <p:strVal val="visible"/>
                                      </p:to>
                                    </p:set>
                                    <p:anim calcmode="lin" valueType="num">
                                      <p:cBhvr additive="base">
                                        <p:cTn dur="500"/>
                                        <p:tgtEl>
                                          <p:spTgt spid="380">
                                            <p:txEl>
                                              <p:pRg st="0" end="0"/>
                                            </p:txEl>
                                          </p:spTgt>
                                        </p:tgtEl>
                                        <p:attrNameLst>
                                          <p:attrName>ppt_y</p:attrName>
                                        </p:attrNameLst>
                                      </p:cBhvr>
                                      <p:tavLst>
                                        <p:tav tm="0" fmla="">
                                          <p:val>
                                            <p:strVal val="#ppt_y+1"/>
                                          </p:val>
                                        </p:tav>
                                        <p:tav tm="100000" fmla="">
                                          <p:val>
                                            <p:strVal val="#ppt_y"/>
                                          </p:val>
                                        </p:tav>
                                      </p:tavLst>
                                    </p:anim>
                                  </p:childTnLst>
                                </p:cTn>
                              </p:par>
                            </p:childTnLst>
                          </p:cTn>
                        </p:par>
                      </p:childTnLst>
                    </p:cTn>
                  </p:par>
                  <p:par>
                    <p:cTn fill="hold">
                      <p:stCondLst>
                        <p:cond delay="indefinite"/>
                      </p:stCondLst>
                      <p:childTnLst>
                        <p:par>
                          <p:cTn fill="hold">
                            <p:stCondLst>
                              <p:cond delay="0"/>
                            </p:stCondLst>
                            <p:childTnLst>
                              <p:par>
                                <p:cTn presetID="2" presetClass="entr" presetSubtype="4" fill="hold" nodeType="clickEffect">
                                  <p:stCondLst>
                                    <p:cond delay="0"/>
                                  </p:stCondLst>
                                  <p:childTnLst>
                                    <p:set>
                                      <p:cBhvr>
                                        <p:cTn dur="1" fill="hold">
                                          <p:stCondLst>
                                            <p:cond delay="0"/>
                                          </p:stCondLst>
                                        </p:cTn>
                                        <p:tgtEl>
                                          <p:spTgt spid="380">
                                            <p:txEl>
                                              <p:pRg st="1" end="1"/>
                                            </p:txEl>
                                          </p:spTgt>
                                        </p:tgtEl>
                                        <p:attrNameLst>
                                          <p:attrName>style.visibility</p:attrName>
                                        </p:attrNameLst>
                                      </p:cBhvr>
                                      <p:to>
                                        <p:strVal val="visible"/>
                                      </p:to>
                                    </p:set>
                                    <p:anim calcmode="lin" valueType="num">
                                      <p:cBhvr additive="base">
                                        <p:cTn dur="500"/>
                                        <p:tgtEl>
                                          <p:spTgt spid="380">
                                            <p:txEl>
                                              <p:pRg st="1" end="1"/>
                                            </p:txEl>
                                          </p:spTgt>
                                        </p:tgtEl>
                                        <p:attrNameLst>
                                          <p:attrName>ppt_y</p:attrName>
                                        </p:attrNameLst>
                                      </p:cBhvr>
                                      <p:tavLst>
                                        <p:tav tm="0" fmla="">
                                          <p:val>
                                            <p:strVal val="#ppt_y+1"/>
                                          </p:val>
                                        </p:tav>
                                        <p:tav tm="100000" fmla="">
                                          <p:val>
                                            <p:strVal val="#ppt_y"/>
                                          </p:val>
                                        </p:tav>
                                      </p:tavLst>
                                    </p:anim>
                                  </p:childTnLst>
                                </p:cTn>
                              </p:par>
                            </p:childTnLst>
                          </p:cTn>
                        </p:par>
                      </p:childTnLst>
                    </p:cTn>
                  </p:par>
                  <p:par>
                    <p:cTn fill="hold">
                      <p:stCondLst>
                        <p:cond delay="indefinite"/>
                      </p:stCondLst>
                      <p:childTnLst>
                        <p:par>
                          <p:cTn fill="hold">
                            <p:stCondLst>
                              <p:cond delay="0"/>
                            </p:stCondLst>
                            <p:childTnLst>
                              <p:par>
                                <p:cTn presetID="2" presetClass="entr" presetSubtype="4" fill="hold" nodeType="clickEffect">
                                  <p:stCondLst>
                                    <p:cond delay="0"/>
                                  </p:stCondLst>
                                  <p:childTnLst>
                                    <p:set>
                                      <p:cBhvr>
                                        <p:cTn dur="1" fill="hold">
                                          <p:stCondLst>
                                            <p:cond delay="0"/>
                                          </p:stCondLst>
                                        </p:cTn>
                                        <p:tgtEl>
                                          <p:spTgt spid="381"/>
                                        </p:tgtEl>
                                        <p:attrNameLst>
                                          <p:attrName>style.visibility</p:attrName>
                                        </p:attrNameLst>
                                      </p:cBhvr>
                                      <p:to>
                                        <p:strVal val="visible"/>
                                      </p:to>
                                    </p:set>
                                    <p:anim calcmode="lin" valueType="num">
                                      <p:cBhvr additive="base">
                                        <p:cTn dur="500"/>
                                        <p:tgtEl>
                                          <p:spTgt spid="381"/>
                                        </p:tgtEl>
                                        <p:attrNameLst>
                                          <p:attrName>ppt_y</p:attrName>
                                        </p:attrNameLst>
                                      </p:cBhvr>
                                      <p:tavLst>
                                        <p:tav tm="0" fmla="">
                                          <p:val>
                                            <p:strVal val="#ppt_y+1"/>
                                          </p:val>
                                        </p:tav>
                                        <p:tav tm="100000" fmla="">
                                          <p:val>
                                            <p:strVal val="#ppt_y"/>
                                          </p:val>
                                        </p:tav>
                                      </p:tavLst>
                                    </p:anim>
                                  </p:childTnLst>
                                </p:cTn>
                              </p:par>
                            </p:childTnLst>
                          </p:cTn>
                        </p:par>
                      </p:childTnLst>
                    </p:cTn>
                  </p:par>
                  <p:par>
                    <p:cTn fill="hold">
                      <p:stCondLst>
                        <p:cond delay="indefinite"/>
                      </p:stCondLst>
                      <p:childTnLst>
                        <p:par>
                          <p:cTn fill="hold">
                            <p:stCondLst>
                              <p:cond delay="0"/>
                            </p:stCondLst>
                            <p:childTnLst>
                              <p:par>
                                <p:cTn presetID="2" presetClass="entr" presetSubtype="4" fill="hold" nodeType="clickEffect">
                                  <p:stCondLst>
                                    <p:cond delay="0"/>
                                  </p:stCondLst>
                                  <p:childTnLst>
                                    <p:set>
                                      <p:cBhvr>
                                        <p:cTn dur="1" fill="hold">
                                          <p:stCondLst>
                                            <p:cond delay="0"/>
                                          </p:stCondLst>
                                        </p:cTn>
                                        <p:tgtEl>
                                          <p:spTgt spid="382"/>
                                        </p:tgtEl>
                                        <p:attrNameLst>
                                          <p:attrName>style.visibility</p:attrName>
                                        </p:attrNameLst>
                                      </p:cBhvr>
                                      <p:to>
                                        <p:strVal val="visible"/>
                                      </p:to>
                                    </p:set>
                                    <p:anim calcmode="lin" valueType="num">
                                      <p:cBhvr additive="base">
                                        <p:cTn dur="500"/>
                                        <p:tgtEl>
                                          <p:spTgt spid="382"/>
                                        </p:tgtEl>
                                        <p:attrNameLst>
                                          <p:attrName>ppt_y</p:attrName>
                                        </p:attrNameLst>
                                      </p:cBhvr>
                                      <p:tavLst>
                                        <p:tav tm="0" fmla="">
                                          <p:val>
                                            <p:strVal val="#ppt_y+1"/>
                                          </p:val>
                                        </p:tav>
                                        <p:tav tm="100000" fmla="">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g18deec3a89e_0_0"/>
          <p:cNvSpPr/>
          <p:nvPr/>
        </p:nvSpPr>
        <p:spPr>
          <a:xfrm>
            <a:off x="877753" y="529520"/>
            <a:ext cx="10287000" cy="1385100"/>
          </a:xfrm>
          <a:prstGeom prst="rect">
            <a:avLst/>
          </a:prstGeom>
          <a:noFill/>
          <a:ln>
            <a:noFill/>
          </a:ln>
        </p:spPr>
        <p:txBody>
          <a:bodyPr spcFirstLastPara="1" wrap="square" lIns="148575" tIns="74275" rIns="148575" bIns="74275" anchor="t" anchorCtr="0">
            <a:no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3: Interaktiivsed küsimused</a:t>
            </a:r>
            <a:endParaRPr sz="2300">
              <a:solidFill>
                <a:srgbClr val="056839"/>
              </a:solidFill>
            </a:endParaRPr>
          </a:p>
          <a:p>
            <a:pPr marL="0" marR="0" lvl="0" indent="0" algn="l" rtl="0">
              <a:spcBef>
                <a:spcPts val="0"/>
              </a:spcBef>
              <a:spcAft>
                <a:spcPts val="0"/>
              </a:spcAft>
              <a:buNone/>
            </a:pPr>
            <a:r>
              <a:t/>
            </a:r>
            <a:endParaRPr sz="2900" b="1">
              <a:solidFill>
                <a:schemeClr val="dk1"/>
              </a:solidFill>
              <a:latin typeface="Calibri"/>
              <a:ea typeface="Calibri"/>
              <a:cs typeface="Calibri"/>
              <a:sym typeface="Calibri"/>
            </a:endParaRPr>
          </a:p>
        </p:txBody>
      </p:sp>
      <p:pic>
        <p:nvPicPr>
          <p:cNvPr id="395" name="Google Shape;395;g18deec3a89e_0_0"/>
          <p:cNvPicPr preferRelativeResize="0"/>
          <p:nvPr/>
        </p:nvPicPr>
        <p:blipFill rotWithShape="1">
          <a:blip r:embed="rId3">
            <a:alphaModFix/>
          </a:blip>
          <a:srcRect l="0" t="0" r="0" b="0"/>
          <a:stretch/>
        </p:blipFill>
        <p:spPr>
          <a:xfrm>
            <a:off x="0" y="-18459"/>
            <a:ext cx="18088400" cy="246909"/>
          </a:xfrm>
          <a:prstGeom prst="rect">
            <a:avLst/>
          </a:prstGeom>
          <a:noFill/>
          <a:ln>
            <a:noFill/>
          </a:ln>
        </p:spPr>
      </p:pic>
      <p:sp>
        <p:nvSpPr>
          <p:cNvPr id="396" name="Google Shape;396;g18deec3a89e_0_0"/>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397" name="Google Shape;397;g18deec3a89e_0_0"/>
          <p:cNvPicPr preferRelativeResize="0"/>
          <p:nvPr/>
        </p:nvPicPr>
        <p:blipFill rotWithShape="1">
          <a:blip r:embed="rId4">
            <a:alphaModFix/>
          </a:blip>
          <a:srcRect l="0" t="0" r="0" b="0"/>
          <a:stretch/>
        </p:blipFill>
        <p:spPr>
          <a:xfrm>
            <a:off x="877741" y="1493598"/>
            <a:ext cx="5322271" cy="109737"/>
          </a:xfrm>
          <a:prstGeom prst="rect">
            <a:avLst/>
          </a:prstGeom>
          <a:noFill/>
          <a:ln>
            <a:noFill/>
          </a:ln>
        </p:spPr>
      </p:pic>
      <p:sp>
        <p:nvSpPr>
          <p:cNvPr id="398" name="Google Shape;398;g18deec3a89e_0_0"/>
          <p:cNvSpPr txBox="1"/>
          <p:nvPr/>
        </p:nvSpPr>
        <p:spPr>
          <a:xfrm>
            <a:off x="1028700" y="2561250"/>
            <a:ext cx="14842800" cy="5880000"/>
          </a:xfrm>
          <a:prstGeom prst="rect">
            <a:avLst/>
          </a:prstGeom>
          <a:noFill/>
          <a:ln>
            <a:noFill/>
          </a:ln>
        </p:spPr>
        <p:txBody>
          <a:bodyPr spcFirstLastPara="1" wrap="square" lIns="91425" tIns="91425" rIns="91425" bIns="91425" anchor="t" anchorCtr="0">
            <a:spAutoFit/>
          </a:bodyPr>
          <a:lstStyle/>
          <a:p>
            <a:pPr marL="171450" lvl="0" indent="-368300" algn="l" rtl="0">
              <a:spcBef>
                <a:spcPts val="0"/>
              </a:spcBef>
              <a:spcAft>
                <a:spcPts val="0"/>
              </a:spcAft>
              <a:buClr>
                <a:srgbClr val="056839"/>
              </a:buClr>
              <a:buSzPts val="3100"/>
              <a:buFont typeface="Calibri"/>
              <a:buAutoNum type="arabicPeriod"/>
            </a:pPr>
            <a:r>
              <a:rPr lang="en-US" sz="3700">
                <a:solidFill>
                  <a:srgbClr val="056839"/>
                </a:solidFill>
                <a:highlight>
                  <a:schemeClr val="lt1"/>
                </a:highlight>
                <a:latin typeface="Calibri"/>
                <a:ea typeface="Calibri"/>
                <a:cs typeface="Calibri"/>
                <a:sym typeface="Calibri"/>
              </a:rPr>
              <a:t>Kõige paljulubavam uue põlvkonna energiaallikas:</a:t>
            </a:r>
            <a:endParaRPr sz="3700">
              <a:solidFill>
                <a:srgbClr val="056839"/>
              </a:solidFill>
              <a:highlight>
                <a:schemeClr val="lt1"/>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3700">
                <a:solidFill>
                  <a:srgbClr val="056839"/>
                </a:solidFill>
                <a:highlight>
                  <a:schemeClr val="lt1"/>
                </a:highlight>
                <a:latin typeface="Calibri"/>
                <a:ea typeface="Calibri"/>
                <a:cs typeface="Calibri"/>
                <a:sym typeface="Calibri"/>
              </a:rPr>
              <a:t>a) heelium;</a:t>
            </a:r>
            <a:endParaRPr sz="3700">
              <a:solidFill>
                <a:srgbClr val="056839"/>
              </a:solidFill>
              <a:highlight>
                <a:schemeClr val="lt1"/>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3700">
                <a:solidFill>
                  <a:srgbClr val="056839"/>
                </a:solidFill>
                <a:highlight>
                  <a:schemeClr val="lt1"/>
                </a:highlight>
                <a:latin typeface="Calibri"/>
                <a:ea typeface="Calibri"/>
                <a:cs typeface="Calibri"/>
                <a:sym typeface="Calibri"/>
              </a:rPr>
              <a:t>b) vesinik;</a:t>
            </a:r>
            <a:endParaRPr sz="3700">
              <a:solidFill>
                <a:srgbClr val="056839"/>
              </a:solidFill>
              <a:highlight>
                <a:schemeClr val="lt1"/>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3700">
                <a:solidFill>
                  <a:srgbClr val="056839"/>
                </a:solidFill>
                <a:highlight>
                  <a:schemeClr val="lt1"/>
                </a:highlight>
                <a:latin typeface="Calibri"/>
                <a:ea typeface="Calibri"/>
                <a:cs typeface="Calibri"/>
                <a:sym typeface="Calibri"/>
              </a:rPr>
              <a:t>c) hapnik.</a:t>
            </a:r>
            <a:br>
              <a:rPr lang="en-US" sz="3700">
                <a:solidFill>
                  <a:srgbClr val="056839"/>
                </a:solidFill>
                <a:highlight>
                  <a:schemeClr val="lt1"/>
                </a:highlight>
                <a:latin typeface="Calibri"/>
                <a:ea typeface="Calibri"/>
                <a:cs typeface="Calibri"/>
                <a:sym typeface="Calibri"/>
              </a:rPr>
            </a:br>
            <a:endParaRPr sz="3700">
              <a:solidFill>
                <a:srgbClr val="056839"/>
              </a:solidFill>
              <a:highlight>
                <a:schemeClr val="lt1"/>
              </a:highlight>
              <a:latin typeface="Calibri"/>
              <a:ea typeface="Calibri"/>
              <a:cs typeface="Calibri"/>
              <a:sym typeface="Calibri"/>
            </a:endParaRPr>
          </a:p>
          <a:p>
            <a:pPr marL="171450" lvl="0" indent="-368300" algn="l" rtl="0">
              <a:spcBef>
                <a:spcPts val="0"/>
              </a:spcBef>
              <a:spcAft>
                <a:spcPts val="0"/>
              </a:spcAft>
              <a:buClr>
                <a:srgbClr val="056839"/>
              </a:buClr>
              <a:buSzPts val="3100"/>
              <a:buFont typeface="Calibri"/>
              <a:buAutoNum type="arabicPeriod"/>
            </a:pPr>
            <a:r>
              <a:rPr lang="en-US" sz="3700">
                <a:solidFill>
                  <a:srgbClr val="056839"/>
                </a:solidFill>
                <a:highlight>
                  <a:schemeClr val="lt1"/>
                </a:highlight>
                <a:latin typeface="Calibri"/>
                <a:ea typeface="Calibri"/>
                <a:cs typeface="Calibri"/>
                <a:sym typeface="Calibri"/>
              </a:rPr>
              <a:t>Milline järgmistest on tuntud oma sõltuvuse poolest meteoroloogilistest tingimustest, kellaajast ja kõrgest hinnast?</a:t>
            </a:r>
            <a:endParaRPr sz="3700">
              <a:solidFill>
                <a:srgbClr val="056839"/>
              </a:solidFill>
              <a:highlight>
                <a:schemeClr val="lt1"/>
              </a:highlight>
              <a:latin typeface="Calibri"/>
              <a:ea typeface="Calibri"/>
              <a:cs typeface="Calibri"/>
              <a:sym typeface="Calibri"/>
            </a:endParaRPr>
          </a:p>
          <a:p>
            <a:pPr marL="0" lvl="0" indent="0" algn="l" rtl="0">
              <a:spcBef>
                <a:spcPts val="0"/>
              </a:spcBef>
              <a:spcAft>
                <a:spcPts val="0"/>
              </a:spcAft>
              <a:buNone/>
            </a:pPr>
            <a:r>
              <a:rPr lang="en-US" sz="3700">
                <a:solidFill>
                  <a:srgbClr val="056839"/>
                </a:solidFill>
                <a:highlight>
                  <a:schemeClr val="lt1"/>
                </a:highlight>
                <a:latin typeface="Calibri"/>
                <a:ea typeface="Calibri"/>
                <a:cs typeface="Calibri"/>
                <a:sym typeface="Calibri"/>
              </a:rPr>
              <a:t>a) tuuleelektrijaamad;</a:t>
            </a:r>
            <a:endParaRPr sz="3700">
              <a:solidFill>
                <a:srgbClr val="056839"/>
              </a:solidFill>
              <a:highlight>
                <a:schemeClr val="lt1"/>
              </a:highlight>
              <a:latin typeface="Calibri"/>
              <a:ea typeface="Calibri"/>
              <a:cs typeface="Calibri"/>
              <a:sym typeface="Calibri"/>
            </a:endParaRPr>
          </a:p>
          <a:p>
            <a:pPr marL="0" lvl="0" indent="0" algn="l" rtl="0">
              <a:spcBef>
                <a:spcPts val="0"/>
              </a:spcBef>
              <a:spcAft>
                <a:spcPts val="0"/>
              </a:spcAft>
              <a:buNone/>
            </a:pPr>
            <a:r>
              <a:rPr lang="en-US" sz="3700">
                <a:solidFill>
                  <a:srgbClr val="056839"/>
                </a:solidFill>
                <a:highlight>
                  <a:schemeClr val="lt1"/>
                </a:highlight>
                <a:latin typeface="Calibri"/>
                <a:ea typeface="Calibri"/>
                <a:cs typeface="Calibri"/>
                <a:sym typeface="Calibri"/>
              </a:rPr>
              <a:t>b) hüdroelektrijaamad;</a:t>
            </a:r>
            <a:endParaRPr sz="3700">
              <a:solidFill>
                <a:srgbClr val="056839"/>
              </a:solidFill>
              <a:highlight>
                <a:schemeClr val="lt1"/>
              </a:highlight>
              <a:latin typeface="Calibri"/>
              <a:ea typeface="Calibri"/>
              <a:cs typeface="Calibri"/>
              <a:sym typeface="Calibri"/>
            </a:endParaRPr>
          </a:p>
          <a:p>
            <a:pPr marL="0" lvl="0" indent="0" algn="l" rtl="0">
              <a:spcBef>
                <a:spcPts val="0"/>
              </a:spcBef>
              <a:spcAft>
                <a:spcPts val="0"/>
              </a:spcAft>
              <a:buNone/>
            </a:pPr>
            <a:r>
              <a:rPr lang="en-US" sz="3700">
                <a:solidFill>
                  <a:srgbClr val="056839"/>
                </a:solidFill>
                <a:highlight>
                  <a:schemeClr val="lt1"/>
                </a:highlight>
                <a:latin typeface="Calibri"/>
                <a:ea typeface="Calibri"/>
                <a:cs typeface="Calibri"/>
                <a:sym typeface="Calibri"/>
              </a:rPr>
              <a:t>c) päikesepatareid.</a:t>
            </a:r>
            <a:endParaRPr>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g18deec3a89e_0_14"/>
          <p:cNvSpPr/>
          <p:nvPr/>
        </p:nvSpPr>
        <p:spPr>
          <a:xfrm>
            <a:off x="877753" y="529520"/>
            <a:ext cx="10287000" cy="1385100"/>
          </a:xfrm>
          <a:prstGeom prst="rect">
            <a:avLst/>
          </a:prstGeom>
          <a:noFill/>
          <a:ln>
            <a:noFill/>
          </a:ln>
        </p:spPr>
        <p:txBody>
          <a:bodyPr spcFirstLastPara="1" wrap="square" lIns="148575" tIns="74275" rIns="148575" bIns="74275" anchor="t" anchorCtr="0">
            <a:no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3: Interaktiivsed küsimused</a:t>
            </a:r>
            <a:endParaRPr sz="2300">
              <a:solidFill>
                <a:srgbClr val="056839"/>
              </a:solidFill>
            </a:endParaRPr>
          </a:p>
          <a:p>
            <a:pPr marL="0" marR="0" lvl="0" indent="0" algn="l" rtl="0">
              <a:spcBef>
                <a:spcPts val="0"/>
              </a:spcBef>
              <a:spcAft>
                <a:spcPts val="0"/>
              </a:spcAft>
              <a:buNone/>
            </a:pPr>
            <a:r>
              <a:t/>
            </a:r>
            <a:endParaRPr sz="2900" b="1">
              <a:solidFill>
                <a:schemeClr val="dk1"/>
              </a:solidFill>
              <a:latin typeface="Calibri"/>
              <a:ea typeface="Calibri"/>
              <a:cs typeface="Calibri"/>
              <a:sym typeface="Calibri"/>
            </a:endParaRPr>
          </a:p>
        </p:txBody>
      </p:sp>
      <p:pic>
        <p:nvPicPr>
          <p:cNvPr id="404" name="Google Shape;404;g18deec3a89e_0_14"/>
          <p:cNvPicPr preferRelativeResize="0"/>
          <p:nvPr/>
        </p:nvPicPr>
        <p:blipFill rotWithShape="1">
          <a:blip r:embed="rId3">
            <a:alphaModFix/>
          </a:blip>
          <a:srcRect l="0" t="0" r="0" b="0"/>
          <a:stretch/>
        </p:blipFill>
        <p:spPr>
          <a:xfrm>
            <a:off x="0" y="-18459"/>
            <a:ext cx="18088400" cy="246909"/>
          </a:xfrm>
          <a:prstGeom prst="rect">
            <a:avLst/>
          </a:prstGeom>
          <a:noFill/>
          <a:ln>
            <a:noFill/>
          </a:ln>
        </p:spPr>
      </p:pic>
      <p:sp>
        <p:nvSpPr>
          <p:cNvPr id="405" name="Google Shape;405;g18deec3a89e_0_14"/>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406" name="Google Shape;406;g18deec3a89e_0_14"/>
          <p:cNvPicPr preferRelativeResize="0"/>
          <p:nvPr/>
        </p:nvPicPr>
        <p:blipFill rotWithShape="1">
          <a:blip r:embed="rId4">
            <a:alphaModFix/>
          </a:blip>
          <a:srcRect l="0" t="0" r="0" b="0"/>
          <a:stretch/>
        </p:blipFill>
        <p:spPr>
          <a:xfrm>
            <a:off x="877741" y="1493598"/>
            <a:ext cx="5322271" cy="109737"/>
          </a:xfrm>
          <a:prstGeom prst="rect">
            <a:avLst/>
          </a:prstGeom>
          <a:noFill/>
          <a:ln>
            <a:noFill/>
          </a:ln>
        </p:spPr>
      </p:pic>
      <p:sp>
        <p:nvSpPr>
          <p:cNvPr id="407" name="Google Shape;407;g18deec3a89e_0_14"/>
          <p:cNvSpPr txBox="1"/>
          <p:nvPr/>
        </p:nvSpPr>
        <p:spPr>
          <a:xfrm>
            <a:off x="877750" y="2356475"/>
            <a:ext cx="15829200" cy="678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3900">
                <a:solidFill>
                  <a:srgbClr val="056839"/>
                </a:solidFill>
                <a:latin typeface="Calibri"/>
                <a:ea typeface="Calibri"/>
                <a:cs typeface="Calibri"/>
                <a:sym typeface="Calibri"/>
              </a:rPr>
              <a:t>3. Milline oleks mõju kasvuhoonegaaside heitkogustele, kui inimesed vähendaksid fossiilsete kütuste kasutamist, suurendaksid energiasäästu ja parandaksid hoonete soojusisolatsiooni?</a:t>
            </a:r>
            <a:endParaRPr sz="3900">
              <a:solidFill>
                <a:srgbClr val="056839"/>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3900">
                <a:solidFill>
                  <a:srgbClr val="056839"/>
                </a:solidFill>
                <a:latin typeface="Calibri"/>
                <a:ea typeface="Calibri"/>
                <a:cs typeface="Calibri"/>
                <a:sym typeface="Calibri"/>
              </a:rPr>
              <a:t>a) see ei muutuks;</a:t>
            </a:r>
            <a:endParaRPr sz="3900">
              <a:solidFill>
                <a:srgbClr val="056839"/>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3900">
                <a:solidFill>
                  <a:srgbClr val="056839"/>
                </a:solidFill>
                <a:latin typeface="Calibri"/>
                <a:ea typeface="Calibri"/>
                <a:cs typeface="Calibri"/>
                <a:sym typeface="Calibri"/>
              </a:rPr>
              <a:t>b) see suureneks;</a:t>
            </a:r>
            <a:endParaRPr sz="3900">
              <a:solidFill>
                <a:srgbClr val="056839"/>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3900">
                <a:solidFill>
                  <a:srgbClr val="056839"/>
                </a:solidFill>
                <a:latin typeface="Calibri"/>
                <a:ea typeface="Calibri"/>
                <a:cs typeface="Calibri"/>
                <a:sym typeface="Calibri"/>
              </a:rPr>
              <a:t>c) see vähendaks.</a:t>
            </a:r>
            <a:br>
              <a:rPr lang="en-US" sz="3900">
                <a:solidFill>
                  <a:srgbClr val="056839"/>
                </a:solidFill>
                <a:latin typeface="Calibri"/>
                <a:ea typeface="Calibri"/>
                <a:cs typeface="Calibri"/>
                <a:sym typeface="Calibri"/>
              </a:rPr>
            </a:br>
            <a:endParaRPr sz="3900">
              <a:solidFill>
                <a:srgbClr val="056839"/>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3900">
                <a:solidFill>
                  <a:srgbClr val="056839"/>
                </a:solidFill>
                <a:latin typeface="Calibri"/>
                <a:ea typeface="Calibri"/>
                <a:cs typeface="Calibri"/>
                <a:sym typeface="Calibri"/>
              </a:rPr>
              <a:t>4. Milline on Maa energiarada alguspunkt?</a:t>
            </a:r>
            <a:endParaRPr sz="3900">
              <a:solidFill>
                <a:srgbClr val="056839"/>
              </a:solidFill>
              <a:latin typeface="Calibri"/>
              <a:ea typeface="Calibri"/>
              <a:cs typeface="Calibri"/>
              <a:sym typeface="Calibri"/>
            </a:endParaRPr>
          </a:p>
          <a:p>
            <a:pPr marL="0" lvl="0" indent="0" algn="l" rtl="0">
              <a:spcBef>
                <a:spcPts val="0"/>
              </a:spcBef>
              <a:spcAft>
                <a:spcPts val="0"/>
              </a:spcAft>
              <a:buNone/>
            </a:pPr>
            <a:r>
              <a:rPr lang="en-US" sz="3900">
                <a:solidFill>
                  <a:srgbClr val="056839"/>
                </a:solidFill>
                <a:latin typeface="Calibri"/>
                <a:ea typeface="Calibri"/>
                <a:cs typeface="Calibri"/>
                <a:sym typeface="Calibri"/>
              </a:rPr>
              <a:t>a) Päike;</a:t>
            </a:r>
            <a:endParaRPr sz="3900">
              <a:solidFill>
                <a:srgbClr val="056839"/>
              </a:solidFill>
              <a:latin typeface="Calibri"/>
              <a:ea typeface="Calibri"/>
              <a:cs typeface="Calibri"/>
              <a:sym typeface="Calibri"/>
            </a:endParaRPr>
          </a:p>
          <a:p>
            <a:pPr marL="0" lvl="0" indent="0" algn="l" rtl="0">
              <a:spcBef>
                <a:spcPts val="0"/>
              </a:spcBef>
              <a:spcAft>
                <a:spcPts val="0"/>
              </a:spcAft>
              <a:buNone/>
            </a:pPr>
            <a:r>
              <a:rPr lang="en-US" sz="3900">
                <a:solidFill>
                  <a:srgbClr val="056839"/>
                </a:solidFill>
                <a:latin typeface="Calibri"/>
                <a:ea typeface="Calibri"/>
                <a:cs typeface="Calibri"/>
                <a:sym typeface="Calibri"/>
              </a:rPr>
              <a:t>b) Kuu;</a:t>
            </a:r>
            <a:endParaRPr sz="3900">
              <a:solidFill>
                <a:srgbClr val="056839"/>
              </a:solidFill>
              <a:latin typeface="Calibri"/>
              <a:ea typeface="Calibri"/>
              <a:cs typeface="Calibri"/>
              <a:sym typeface="Calibri"/>
            </a:endParaRPr>
          </a:p>
          <a:p>
            <a:pPr marL="0" lvl="0" indent="0" algn="l" rtl="0">
              <a:spcBef>
                <a:spcPts val="0"/>
              </a:spcBef>
              <a:spcAft>
                <a:spcPts val="0"/>
              </a:spcAft>
              <a:buNone/>
            </a:pPr>
            <a:r>
              <a:rPr lang="en-US" sz="3900">
                <a:solidFill>
                  <a:srgbClr val="056839"/>
                </a:solidFill>
                <a:latin typeface="Calibri"/>
                <a:ea typeface="Calibri"/>
                <a:cs typeface="Calibri"/>
                <a:sym typeface="Calibri"/>
              </a:rPr>
              <a:t>c) Mars.</a:t>
            </a:r>
            <a:endParaRPr>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18"/>
          <p:cNvSpPr/>
          <p:nvPr/>
        </p:nvSpPr>
        <p:spPr>
          <a:xfrm>
            <a:off x="780430" y="3264342"/>
            <a:ext cx="15990600" cy="2182500"/>
          </a:xfrm>
          <a:prstGeom prst="rect">
            <a:avLst/>
          </a:prstGeom>
          <a:noFill/>
          <a:ln>
            <a:noFill/>
          </a:ln>
        </p:spPr>
        <p:txBody>
          <a:bodyPr spcFirstLastPara="1" wrap="square" lIns="148575" tIns="74275" rIns="148575" bIns="74275" anchor="t" anchorCtr="0">
            <a:spAutoFit/>
          </a:bodyPr>
          <a:lstStyle/>
          <a:p>
            <a:pPr marL="0" marR="0" lvl="0" indent="0" algn="l" rtl="0">
              <a:lnSpc>
                <a:spcPct val="107000"/>
              </a:lnSpc>
              <a:spcBef>
                <a:spcPts val="0"/>
              </a:spcBef>
              <a:spcAft>
                <a:spcPts val="0"/>
              </a:spcAft>
              <a:buNone/>
            </a:pPr>
            <a:r>
              <a:rPr lang="en-US" sz="4600">
                <a:solidFill>
                  <a:srgbClr val="056839"/>
                </a:solidFill>
                <a:latin typeface="Calibri"/>
                <a:ea typeface="Calibri"/>
                <a:cs typeface="Calibri"/>
                <a:sym typeface="Calibri"/>
              </a:rPr>
              <a:t>Taastuvate energiaallikate ja energiatõhususe abil on võimalik tagada, et energiatootmisega seotud CO2 heitkoguseid vähendatakse üheksa kümnendiku võrra.</a:t>
            </a:r>
            <a:endParaRPr sz="4600">
              <a:solidFill>
                <a:srgbClr val="056839"/>
              </a:solidFill>
              <a:latin typeface="Calibri"/>
              <a:ea typeface="Calibri"/>
              <a:cs typeface="Calibri"/>
              <a:sym typeface="Calibri"/>
            </a:endParaRPr>
          </a:p>
        </p:txBody>
      </p:sp>
      <p:sp>
        <p:nvSpPr>
          <p:cNvPr id="414" name="Google Shape;414;p18"/>
          <p:cNvSpPr/>
          <p:nvPr/>
        </p:nvSpPr>
        <p:spPr>
          <a:xfrm>
            <a:off x="949264" y="964575"/>
            <a:ext cx="4982100" cy="9693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Järeldused</a:t>
            </a:r>
            <a:endParaRPr sz="2300"/>
          </a:p>
        </p:txBody>
      </p:sp>
      <p:sp>
        <p:nvSpPr>
          <p:cNvPr id="415" name="Google Shape;415;p18"/>
          <p:cNvSpPr/>
          <p:nvPr/>
        </p:nvSpPr>
        <p:spPr>
          <a:xfrm>
            <a:off x="566801" y="6999518"/>
            <a:ext cx="16918800" cy="554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2900" u="sng">
                <a:solidFill>
                  <a:srgbClr val="056839"/>
                </a:solidFill>
                <a:latin typeface="Calibri"/>
                <a:ea typeface="Calibri"/>
                <a:cs typeface="Calibri"/>
                <a:sym typeface="Calibri"/>
                <a:hlinkClick r:id="rId3">
                  <a:extLst>
                    <a:ext uri="{A12FA001-AC4F-418D-AE19-62706E023703}">
                      <ahyp:hlinkClr val="tx"/>
                    </a:ext>
                  </a:extLst>
                </a:hlinkClick>
              </a:rPr>
              <a:t>https://e-seimas.lrs.lt/portal/legalAct/lt/TAK/9bf1ba80d76211ecb1b39d276e924a5d?jfwid=yymmqwq5y </a:t>
            </a:r>
            <a:endParaRPr sz="2900">
              <a:solidFill>
                <a:schemeClr val="dk1"/>
              </a:solidFill>
              <a:latin typeface="Calibri"/>
              <a:ea typeface="Calibri"/>
              <a:cs typeface="Calibri"/>
              <a:sym typeface="Calibri"/>
            </a:endParaRPr>
          </a:p>
        </p:txBody>
      </p:sp>
      <p:pic>
        <p:nvPicPr>
          <p:cNvPr id="416" name="Google Shape;416;p18" descr="Logo&#10;&#10;Description automatically generated"/>
          <p:cNvPicPr preferRelativeResize="0"/>
          <p:nvPr/>
        </p:nvPicPr>
        <p:blipFill rotWithShape="1">
          <a:blip r:embed="rId4">
            <a:alphaModFix/>
          </a:blip>
          <a:srcRect l="0" t="0" r="0" b="0"/>
          <a:stretch/>
        </p:blipFill>
        <p:spPr>
          <a:xfrm>
            <a:off x="279021" y="9106292"/>
            <a:ext cx="2025615" cy="996885"/>
          </a:xfrm>
          <a:prstGeom prst="rect">
            <a:avLst/>
          </a:prstGeom>
          <a:noFill/>
          <a:ln>
            <a:noFill/>
          </a:ln>
        </p:spPr>
      </p:pic>
      <p:pic>
        <p:nvPicPr>
          <p:cNvPr id="417" name="Google Shape;417;p18" descr="Graphical user interface, text&#10;&#10;Description automatically generated"/>
          <p:cNvPicPr preferRelativeResize="0"/>
          <p:nvPr/>
        </p:nvPicPr>
        <p:blipFill rotWithShape="1">
          <a:blip r:embed="rId5">
            <a:alphaModFix/>
          </a:blip>
          <a:srcRect l="0" t="0" r="0" b="0"/>
          <a:stretch/>
        </p:blipFill>
        <p:spPr>
          <a:xfrm>
            <a:off x="3131911" y="9240848"/>
            <a:ext cx="3468961" cy="727772"/>
          </a:xfrm>
          <a:prstGeom prst="rect">
            <a:avLst/>
          </a:prstGeom>
          <a:noFill/>
          <a:ln>
            <a:noFill/>
          </a:ln>
        </p:spPr>
      </p:pic>
      <p:pic>
        <p:nvPicPr>
          <p:cNvPr id="418" name="Google Shape;418;p18"/>
          <p:cNvPicPr preferRelativeResize="0"/>
          <p:nvPr/>
        </p:nvPicPr>
        <p:blipFill rotWithShape="1">
          <a:blip r:embed="rId6">
            <a:alphaModFix/>
          </a:blip>
          <a:srcRect l="0" t="0" r="0" b="0"/>
          <a:stretch/>
        </p:blipFill>
        <p:spPr>
          <a:xfrm>
            <a:off x="0" y="-18459"/>
            <a:ext cx="18088400" cy="246909"/>
          </a:xfrm>
          <a:prstGeom prst="rect">
            <a:avLst/>
          </a:prstGeom>
          <a:noFill/>
          <a:ln>
            <a:noFill/>
          </a:ln>
        </p:spPr>
      </p:pic>
      <p:pic>
        <p:nvPicPr>
          <p:cNvPr id="419" name="Google Shape;419;p18"/>
          <p:cNvPicPr preferRelativeResize="0"/>
          <p:nvPr/>
        </p:nvPicPr>
        <p:blipFill rotWithShape="1">
          <a:blip r:embed="rId7">
            <a:alphaModFix/>
          </a:blip>
          <a:srcRect l="0" t="0" r="0" b="0"/>
          <a:stretch/>
        </p:blipFill>
        <p:spPr>
          <a:xfrm>
            <a:off x="949249" y="1934073"/>
            <a:ext cx="5322271" cy="109737"/>
          </a:xfrm>
          <a:prstGeom prst="rect">
            <a:avLst/>
          </a:prstGeom>
          <a:noFill/>
          <a:ln>
            <a:noFill/>
          </a:ln>
        </p:spPr>
      </p:pic>
      <p:sp>
        <p:nvSpPr>
          <p:cNvPr id="420" name="Google Shape;420;p18"/>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 name="Shape 115"/>
        <p:cNvGrpSpPr/>
        <p:nvPr/>
      </p:nvGrpSpPr>
      <p:grpSpPr>
        <a:xfrm>
          <a:off x="0" y="0"/>
          <a:ext cx="0" cy="0"/>
          <a:chOff x="0" y="0"/>
          <a:chExt cx="0" cy="0"/>
        </a:xfrm>
      </p:grpSpPr>
      <p:sp>
        <p:nvSpPr>
          <p:cNvPr id="116" name="Google Shape;116;g16305413d7a_0_0"/>
          <p:cNvSpPr/>
          <p:nvPr/>
        </p:nvSpPr>
        <p:spPr>
          <a:xfrm>
            <a:off x="0" y="0"/>
            <a:ext cx="20574000" cy="10287000"/>
          </a:xfrm>
          <a:prstGeom prst="rect">
            <a:avLst/>
          </a:prstGeom>
          <a:gradFill>
            <a:gsLst>
              <a:gs pos="0">
                <a:srgbClr val="F5F7FC"/>
              </a:gs>
              <a:gs pos="100000">
                <a:srgbClr val="7AC99A">
                  <a:alpha val="77647"/>
                </a:srgbClr>
              </a:gs>
            </a:gsLst>
            <a:lin ang="21593863" scaled="0"/>
          </a:gra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17" name="Google Shape;117;g16305413d7a_0_0"/>
          <p:cNvSpPr txBox="1"/>
          <p:nvPr/>
        </p:nvSpPr>
        <p:spPr>
          <a:xfrm>
            <a:off x="895634" y="641955"/>
            <a:ext cx="13848900" cy="1950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Käsitletavad rohelised oskused</a:t>
            </a:r>
            <a:endParaRPr sz="5900" b="1">
              <a:solidFill>
                <a:srgbClr val="056839"/>
              </a:solidFill>
              <a:latin typeface="Calibri"/>
              <a:ea typeface="Calibri"/>
              <a:cs typeface="Calibri"/>
              <a:sym typeface="Calibri"/>
            </a:endParaRPr>
          </a:p>
          <a:p>
            <a:pPr marL="0" marR="0" lvl="0" indent="0" algn="l" rtl="0">
              <a:spcBef>
                <a:spcPts val="0"/>
              </a:spcBef>
              <a:spcAft>
                <a:spcPts val="0"/>
              </a:spcAft>
              <a:buNone/>
            </a:pPr>
            <a:r>
              <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118" name="Google Shape;118;g16305413d7a_0_0"/>
          <p:cNvSpPr txBox="1"/>
          <p:nvPr/>
        </p:nvSpPr>
        <p:spPr>
          <a:xfrm>
            <a:off x="5312660" y="2442449"/>
            <a:ext cx="7993800" cy="3451800"/>
          </a:xfrm>
          <a:prstGeom prst="rect">
            <a:avLst/>
          </a:prstGeom>
          <a:noFill/>
          <a:ln>
            <a:noFill/>
          </a:ln>
        </p:spPr>
        <p:txBody>
          <a:bodyPr spcFirstLastPara="1" wrap="square" lIns="148575" tIns="74275" rIns="148575" bIns="74275" anchor="t" anchorCtr="0">
            <a:spAutoFit/>
          </a:bodyPr>
          <a:lstStyle/>
          <a:p>
            <a:pPr marL="558800" marR="0" lvl="0" indent="-552450" algn="l" rtl="0">
              <a:lnSpc>
                <a:spcPct val="150000"/>
              </a:lnSpc>
              <a:spcBef>
                <a:spcPts val="0"/>
              </a:spcBef>
              <a:spcAft>
                <a:spcPts val="0"/>
              </a:spcAft>
              <a:buClr>
                <a:srgbClr val="056839"/>
              </a:buClr>
              <a:buSzPts val="3900"/>
              <a:buFont typeface="Arial"/>
              <a:buChar char="•"/>
            </a:pPr>
            <a:r>
              <a:rPr lang="en-US" sz="3900">
                <a:solidFill>
                  <a:srgbClr val="056839"/>
                </a:solidFill>
                <a:latin typeface="Calibri"/>
                <a:ea typeface="Calibri"/>
                <a:cs typeface="Calibri"/>
                <a:sym typeface="Calibri"/>
              </a:rPr>
              <a:t>Lean-tootmine</a:t>
            </a:r>
            <a:endParaRPr sz="3900">
              <a:solidFill>
                <a:srgbClr val="056839"/>
              </a:solidFill>
              <a:latin typeface="Calibri"/>
              <a:ea typeface="Calibri"/>
              <a:cs typeface="Calibri"/>
              <a:sym typeface="Calibri"/>
            </a:endParaRPr>
          </a:p>
          <a:p>
            <a:pPr marL="558800" marR="0" lvl="0" indent="-552450" algn="l" rtl="0">
              <a:lnSpc>
                <a:spcPct val="150000"/>
              </a:lnSpc>
              <a:spcBef>
                <a:spcPts val="0"/>
              </a:spcBef>
              <a:spcAft>
                <a:spcPts val="0"/>
              </a:spcAft>
              <a:buClr>
                <a:srgbClr val="056839"/>
              </a:buClr>
              <a:buSzPts val="3900"/>
              <a:buFont typeface="Arial"/>
              <a:buChar char="•"/>
            </a:pPr>
            <a:r>
              <a:rPr lang="en-US" sz="3900">
                <a:solidFill>
                  <a:srgbClr val="056839"/>
                </a:solidFill>
                <a:latin typeface="Calibri"/>
                <a:ea typeface="Calibri"/>
                <a:cs typeface="Calibri"/>
                <a:sym typeface="Calibri"/>
              </a:rPr>
              <a:t>Hooldus- ja remondioskused</a:t>
            </a:r>
            <a:endParaRPr sz="3900">
              <a:solidFill>
                <a:srgbClr val="056839"/>
              </a:solidFill>
              <a:latin typeface="Calibri"/>
              <a:ea typeface="Calibri"/>
              <a:cs typeface="Calibri"/>
              <a:sym typeface="Calibri"/>
            </a:endParaRPr>
          </a:p>
          <a:p>
            <a:pPr marL="558800" marR="0" lvl="0" indent="-552450" algn="l" rtl="0">
              <a:lnSpc>
                <a:spcPct val="150000"/>
              </a:lnSpc>
              <a:spcBef>
                <a:spcPts val="0"/>
              </a:spcBef>
              <a:spcAft>
                <a:spcPts val="0"/>
              </a:spcAft>
              <a:buClr>
                <a:srgbClr val="056839"/>
              </a:buClr>
              <a:buSzPts val="3900"/>
              <a:buFont typeface="Arial"/>
              <a:buChar char="•"/>
            </a:pPr>
            <a:r>
              <a:rPr lang="en-US" sz="3900">
                <a:solidFill>
                  <a:srgbClr val="056839"/>
                </a:solidFill>
                <a:latin typeface="Calibri"/>
                <a:ea typeface="Calibri"/>
                <a:cs typeface="Calibri"/>
                <a:sym typeface="Calibri"/>
              </a:rPr>
              <a:t>Jäätmekäitlus</a:t>
            </a:r>
            <a:endParaRPr sz="3900">
              <a:solidFill>
                <a:srgbClr val="056839"/>
              </a:solidFill>
              <a:latin typeface="Calibri"/>
              <a:ea typeface="Calibri"/>
              <a:cs typeface="Calibri"/>
              <a:sym typeface="Calibri"/>
            </a:endParaRPr>
          </a:p>
          <a:p>
            <a:pPr marL="558800" marR="0" lvl="0" indent="-552450" algn="l" rtl="0">
              <a:lnSpc>
                <a:spcPct val="150000"/>
              </a:lnSpc>
              <a:spcBef>
                <a:spcPts val="0"/>
              </a:spcBef>
              <a:spcAft>
                <a:spcPts val="0"/>
              </a:spcAft>
              <a:buClr>
                <a:srgbClr val="056839"/>
              </a:buClr>
              <a:buSzPts val="3900"/>
              <a:buFont typeface="Arial"/>
              <a:buChar char="•"/>
            </a:pPr>
            <a:r>
              <a:rPr lang="en-US" sz="3900">
                <a:solidFill>
                  <a:srgbClr val="056839"/>
                </a:solidFill>
                <a:latin typeface="Calibri"/>
                <a:ea typeface="Calibri"/>
                <a:cs typeface="Calibri"/>
                <a:sym typeface="Calibri"/>
              </a:rPr>
              <a:t>Keskkonnaauditeerimine</a:t>
            </a:r>
            <a:endParaRPr sz="3900">
              <a:solidFill>
                <a:srgbClr val="056839"/>
              </a:solidFill>
              <a:latin typeface="Calibri"/>
              <a:ea typeface="Calibri"/>
              <a:cs typeface="Calibri"/>
              <a:sym typeface="Calibri"/>
            </a:endParaRPr>
          </a:p>
        </p:txBody>
      </p:sp>
      <p:pic>
        <p:nvPicPr>
          <p:cNvPr id="119" name="Google Shape;119;g16305413d7a_0_0"/>
          <p:cNvPicPr preferRelativeResize="0"/>
          <p:nvPr/>
        </p:nvPicPr>
        <p:blipFill rotWithShape="1">
          <a:blip r:embed="rId3">
            <a:alphaModFix/>
          </a:blip>
          <a:srcRect l="0" t="0" r="0" b="0"/>
          <a:stretch/>
        </p:blipFill>
        <p:spPr>
          <a:xfrm>
            <a:off x="2118639" y="3740577"/>
            <a:ext cx="1801371" cy="3003809"/>
          </a:xfrm>
          <a:prstGeom prst="rect">
            <a:avLst/>
          </a:prstGeom>
          <a:noFill/>
          <a:ln>
            <a:noFill/>
          </a:ln>
        </p:spPr>
      </p:pic>
      <p:pic>
        <p:nvPicPr>
          <p:cNvPr id="120" name="Google Shape;120;g16305413d7a_0_0" descr="Logo&#10;&#10;Description automatically generated"/>
          <p:cNvPicPr preferRelativeResize="0"/>
          <p:nvPr/>
        </p:nvPicPr>
        <p:blipFill rotWithShape="1">
          <a:blip r:embed="rId4">
            <a:alphaModFix/>
          </a:blip>
          <a:srcRect l="0" t="0" r="0" b="0"/>
          <a:stretch/>
        </p:blipFill>
        <p:spPr>
          <a:xfrm>
            <a:off x="279021" y="9106292"/>
            <a:ext cx="2025614" cy="996885"/>
          </a:xfrm>
          <a:prstGeom prst="rect">
            <a:avLst/>
          </a:prstGeom>
          <a:noFill/>
          <a:ln>
            <a:noFill/>
          </a:ln>
        </p:spPr>
      </p:pic>
      <p:pic>
        <p:nvPicPr>
          <p:cNvPr id="121" name="Google Shape;121;g16305413d7a_0_0" descr="Graphical user interface, text&#10;&#10;Description automatically generated"/>
          <p:cNvPicPr preferRelativeResize="0"/>
          <p:nvPr/>
        </p:nvPicPr>
        <p:blipFill rotWithShape="1">
          <a:blip r:embed="rId5">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5" name="Shape 125"/>
        <p:cNvGrpSpPr/>
        <p:nvPr/>
      </p:nvGrpSpPr>
      <p:grpSpPr>
        <a:xfrm>
          <a:off x="0" y="0"/>
          <a:ext cx="0" cy="0"/>
          <a:chOff x="0" y="0"/>
          <a:chExt cx="0" cy="0"/>
        </a:xfrm>
      </p:grpSpPr>
      <p:pic>
        <p:nvPicPr>
          <p:cNvPr id="126" name="Google Shape;126;g163af8793ad_0_3" descr="Graphical user interface, text&#10;&#10;Description automatically generated"/>
          <p:cNvPicPr preferRelativeResize="0"/>
          <p:nvPr/>
        </p:nvPicPr>
        <p:blipFill rotWithShape="1">
          <a:blip r:embed="rId3">
            <a:alphaModFix/>
          </a:blip>
          <a:srcRect l="0" t="0" r="0" b="0"/>
          <a:stretch/>
        </p:blipFill>
        <p:spPr>
          <a:xfrm>
            <a:off x="159219" y="9064877"/>
            <a:ext cx="5165967" cy="1083796"/>
          </a:xfrm>
          <a:prstGeom prst="rect">
            <a:avLst/>
          </a:prstGeom>
          <a:noFill/>
          <a:ln>
            <a:noFill/>
          </a:ln>
        </p:spPr>
      </p:pic>
      <p:pic>
        <p:nvPicPr>
          <p:cNvPr id="127" name="Google Shape;127;g163af8793ad_0_3" descr="Logo&#10;&#10;Description automatically generated"/>
          <p:cNvPicPr preferRelativeResize="0"/>
          <p:nvPr/>
        </p:nvPicPr>
        <p:blipFill rotWithShape="1">
          <a:blip r:embed="rId4">
            <a:alphaModFix/>
          </a:blip>
          <a:srcRect l="0" t="0" r="0" b="0"/>
          <a:stretch/>
        </p:blipFill>
        <p:spPr>
          <a:xfrm>
            <a:off x="15232290" y="8150586"/>
            <a:ext cx="3931188" cy="1934692"/>
          </a:xfrm>
          <a:prstGeom prst="rect">
            <a:avLst/>
          </a:prstGeom>
          <a:noFill/>
          <a:ln>
            <a:noFill/>
          </a:ln>
        </p:spPr>
      </p:pic>
      <p:sp>
        <p:nvSpPr>
          <p:cNvPr id="128" name="Google Shape;128;g163af8793ad_0_3"/>
          <p:cNvSpPr/>
          <p:nvPr/>
        </p:nvSpPr>
        <p:spPr>
          <a:xfrm>
            <a:off x="0" y="485267"/>
            <a:ext cx="5970600" cy="1791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29" name="Google Shape;129;g163af8793ad_0_3"/>
          <p:cNvSpPr/>
          <p:nvPr/>
        </p:nvSpPr>
        <p:spPr>
          <a:xfrm>
            <a:off x="6926955" y="485267"/>
            <a:ext cx="6720000" cy="1791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30" name="Google Shape;130;g163af8793ad_0_3"/>
          <p:cNvSpPr/>
          <p:nvPr/>
        </p:nvSpPr>
        <p:spPr>
          <a:xfrm>
            <a:off x="14603073" y="485267"/>
            <a:ext cx="5970600" cy="1791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31" name="Google Shape;131;g163af8793ad_0_3"/>
          <p:cNvSpPr/>
          <p:nvPr/>
        </p:nvSpPr>
        <p:spPr>
          <a:xfrm>
            <a:off x="0" y="8809997"/>
            <a:ext cx="14763900" cy="954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32" name="Google Shape;132;g163af8793ad_0_3"/>
          <p:cNvSpPr txBox="1"/>
          <p:nvPr/>
        </p:nvSpPr>
        <p:spPr>
          <a:xfrm>
            <a:off x="1104081" y="949332"/>
            <a:ext cx="7089900" cy="1950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Mõisted</a:t>
            </a:r>
            <a:endParaRPr sz="2900" b="1">
              <a:solidFill>
                <a:srgbClr val="C55A11"/>
              </a:solidFill>
              <a:latin typeface="Calibri"/>
              <a:ea typeface="Calibri"/>
              <a:cs typeface="Calibri"/>
              <a:sym typeface="Calibri"/>
            </a:endParaRPr>
          </a:p>
          <a:p>
            <a:pPr marL="0" marR="0" lvl="0" indent="0" algn="l" rtl="0">
              <a:spcBef>
                <a:spcPts val="0"/>
              </a:spcBef>
              <a:spcAft>
                <a:spcPts val="0"/>
              </a:spcAft>
              <a:buNone/>
            </a:pPr>
            <a:r>
              <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133" name="Google Shape;133;g163af8793ad_0_3"/>
          <p:cNvSpPr txBox="1"/>
          <p:nvPr/>
        </p:nvSpPr>
        <p:spPr>
          <a:xfrm>
            <a:off x="1294191" y="2105363"/>
            <a:ext cx="19016700" cy="2551200"/>
          </a:xfrm>
          <a:prstGeom prst="rect">
            <a:avLst/>
          </a:prstGeom>
          <a:noFill/>
          <a:ln>
            <a:noFill/>
          </a:ln>
        </p:spPr>
        <p:txBody>
          <a:bodyPr spcFirstLastPara="1" wrap="square" lIns="148575" tIns="74275" rIns="148575" bIns="74275" anchor="t" anchorCtr="0">
            <a:spAutoFit/>
          </a:bodyPr>
          <a:lstStyle/>
          <a:p>
            <a:pPr marL="0" marR="914400" lvl="0" indent="0" algn="l" rtl="0">
              <a:lnSpc>
                <a:spcPct val="100000"/>
              </a:lnSpc>
              <a:spcBef>
                <a:spcPts val="0"/>
              </a:spcBef>
              <a:spcAft>
                <a:spcPts val="0"/>
              </a:spcAft>
              <a:buSzPts val="1800"/>
              <a:buNone/>
            </a:pPr>
            <a:r>
              <a:rPr lang="en-US" sz="3900" b="1">
                <a:solidFill>
                  <a:srgbClr val="056839"/>
                </a:solidFill>
                <a:highlight>
                  <a:schemeClr val="lt1"/>
                </a:highlight>
                <a:latin typeface="Calibri"/>
                <a:ea typeface="Calibri"/>
                <a:cs typeface="Calibri"/>
                <a:sym typeface="Calibri"/>
              </a:rPr>
              <a:t>Taastuv </a:t>
            </a:r>
            <a:r>
              <a:rPr lang="en-US" sz="3900">
                <a:solidFill>
                  <a:srgbClr val="056839"/>
                </a:solidFill>
                <a:highlight>
                  <a:schemeClr val="lt1"/>
                </a:highlight>
                <a:latin typeface="Calibri"/>
                <a:ea typeface="Calibri"/>
                <a:cs typeface="Calibri"/>
                <a:sym typeface="Calibri"/>
              </a:rPr>
              <a:t>või taastuv </a:t>
            </a:r>
            <a:r>
              <a:rPr lang="en-US" sz="3900" b="1">
                <a:solidFill>
                  <a:srgbClr val="056839"/>
                </a:solidFill>
                <a:highlight>
                  <a:schemeClr val="lt1"/>
                </a:highlight>
                <a:latin typeface="Calibri"/>
                <a:ea typeface="Calibri"/>
                <a:cs typeface="Calibri"/>
                <a:sym typeface="Calibri"/>
              </a:rPr>
              <a:t>"roheline" energia </a:t>
            </a:r>
            <a:r>
              <a:rPr lang="en-US" sz="3900">
                <a:solidFill>
                  <a:srgbClr val="056839"/>
                </a:solidFill>
                <a:highlight>
                  <a:schemeClr val="lt1"/>
                </a:highlight>
                <a:latin typeface="Calibri"/>
                <a:ea typeface="Calibri"/>
                <a:cs typeface="Calibri"/>
                <a:sym typeface="Calibri"/>
              </a:rPr>
              <a:t>on energia, mis pärineb looduslikest allikatest, mis taastuvad kiiremini kui nende tarbimine. Selliste taastuvate energiaallikate hulka kuuluvad näiteks päikesevalgus ja tuul.</a:t>
            </a:r>
            <a:endParaRPr sz="3900">
              <a:solidFill>
                <a:srgbClr val="056839"/>
              </a:solidFill>
              <a:highlight>
                <a:schemeClr val="lt1"/>
              </a:highlight>
              <a:latin typeface="Calibri"/>
              <a:ea typeface="Calibri"/>
              <a:cs typeface="Calibri"/>
              <a:sym typeface="Calibri"/>
            </a:endParaRPr>
          </a:p>
          <a:p>
            <a:pPr marL="0" marR="914400" lvl="0" indent="0" algn="l" rtl="0">
              <a:lnSpc>
                <a:spcPct val="100000"/>
              </a:lnSpc>
              <a:spcBef>
                <a:spcPts val="0"/>
              </a:spcBef>
              <a:spcAft>
                <a:spcPts val="0"/>
              </a:spcAft>
              <a:buSzPts val="1800"/>
              <a:buNone/>
            </a:pPr>
            <a:r>
              <a:rPr lang="en-US" sz="3900" u="sng">
                <a:solidFill>
                  <a:srgbClr val="056839"/>
                </a:solidFill>
                <a:highlight>
                  <a:schemeClr val="lt1"/>
                </a:highlight>
                <a:latin typeface="Calibri"/>
                <a:ea typeface="Calibri"/>
                <a:cs typeface="Calibri"/>
                <a:sym typeface="Calibri"/>
                <a:hlinkClick r:id="rId5">
                  <a:extLst>
                    <a:ext uri="{A12FA001-AC4F-418D-AE19-62706E023703}">
                      <ahyp:hlinkClr val="tx"/>
                    </a:ext>
                  </a:extLst>
                </a:hlinkClick>
              </a:rPr>
              <a:t>https://lt.wikipedia.org/wiki/Atsinaujinantieji_energijos_i%C5%A1tekliai </a:t>
            </a:r>
            <a:endParaRPr sz="3900">
              <a:solidFill>
                <a:srgbClr val="056839"/>
              </a:solidFill>
              <a:latin typeface="Calibri"/>
              <a:ea typeface="Calibri"/>
              <a:cs typeface="Calibri"/>
              <a:sym typeface="Calibri"/>
            </a:endParaRPr>
          </a:p>
        </p:txBody>
      </p:sp>
      <p:sp>
        <p:nvSpPr>
          <p:cNvPr id="134" name="Google Shape;134;g163af8793ad_0_3"/>
          <p:cNvSpPr txBox="1"/>
          <p:nvPr/>
        </p:nvSpPr>
        <p:spPr>
          <a:xfrm>
            <a:off x="1436606" y="5195288"/>
            <a:ext cx="17798700" cy="25512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3900" b="1">
                <a:solidFill>
                  <a:srgbClr val="056839"/>
                </a:solidFill>
                <a:latin typeface="Calibri"/>
                <a:ea typeface="Calibri"/>
                <a:cs typeface="Calibri"/>
                <a:sym typeface="Calibri"/>
              </a:rPr>
              <a:t>Taastuvad </a:t>
            </a:r>
            <a:r>
              <a:rPr lang="en-US" sz="3900">
                <a:solidFill>
                  <a:srgbClr val="056839"/>
                </a:solidFill>
                <a:latin typeface="Calibri"/>
                <a:ea typeface="Calibri"/>
                <a:cs typeface="Calibri"/>
                <a:sym typeface="Calibri"/>
              </a:rPr>
              <a:t>energiaallikad või taastuvad energiaallikad (RES) on looduses leiduvad energiaressursid, mille esinemine ja taastumine on tingitud looduslikest protsessidest.</a:t>
            </a:r>
            <a:endParaRPr sz="3900">
              <a:solidFill>
                <a:srgbClr val="056839"/>
              </a:solidFill>
              <a:latin typeface="Calibri"/>
              <a:ea typeface="Calibri"/>
              <a:cs typeface="Calibri"/>
              <a:sym typeface="Calibri"/>
            </a:endParaRPr>
          </a:p>
          <a:p>
            <a:pPr marL="0" marR="0" lvl="0" indent="0" algn="l" rtl="0">
              <a:spcBef>
                <a:spcPts val="0"/>
              </a:spcBef>
              <a:spcAft>
                <a:spcPts val="0"/>
              </a:spcAft>
              <a:buNone/>
            </a:pPr>
            <a:r>
              <a:rPr lang="en-US" sz="3900" u="sng">
                <a:solidFill>
                  <a:srgbClr val="056839"/>
                </a:solidFill>
                <a:latin typeface="Calibri"/>
                <a:ea typeface="Calibri"/>
                <a:cs typeface="Calibri"/>
                <a:sym typeface="Calibri"/>
                <a:hlinkClick r:id="rId6">
                  <a:extLst>
                    <a:ext uri="{A12FA001-AC4F-418D-AE19-62706E023703}">
                      <ahyp:hlinkClr val="tx"/>
                    </a:ext>
                  </a:extLst>
                </a:hlinkClick>
              </a:rPr>
              <a:t>https://lt.wikipedia.org/wiki/Atsinaujinantieji_energijos_i%C5%A1tekliai</a:t>
            </a:r>
            <a:endParaRPr sz="3900">
              <a:solidFill>
                <a:srgbClr val="056839"/>
              </a:solidFill>
              <a:latin typeface="Calibri"/>
              <a:ea typeface="Calibri"/>
              <a:cs typeface="Calibri"/>
              <a:sym typeface="Calibri"/>
            </a:endParaRPr>
          </a:p>
          <a:p>
            <a:pPr marL="0" marR="0" lvl="0" indent="0" algn="l" rtl="0">
              <a:spcBef>
                <a:spcPts val="0"/>
              </a:spcBef>
              <a:spcAft>
                <a:spcPts val="0"/>
              </a:spcAft>
              <a:buNone/>
            </a:pPr>
            <a:r>
              <a:t/>
            </a:r>
            <a:endParaRPr sz="3900">
              <a:solidFill>
                <a:srgbClr val="056839"/>
              </a:solidFill>
              <a:latin typeface="Calibri"/>
              <a:ea typeface="Calibri"/>
              <a:cs typeface="Calibri"/>
              <a:sym typeface="Calibri"/>
            </a:endParaRPr>
          </a:p>
        </p:txBody>
      </p:sp>
      <p:sp>
        <p:nvSpPr>
          <p:cNvPr id="135" name="Google Shape;135;g163af8793ad_0_3"/>
          <p:cNvSpPr txBox="1"/>
          <p:nvPr/>
        </p:nvSpPr>
        <p:spPr>
          <a:xfrm>
            <a:off x="1436602" y="7753544"/>
            <a:ext cx="11793600" cy="5964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t/>
            </a:r>
            <a:endParaRPr sz="2900">
              <a:solidFill>
                <a:srgbClr val="C55A11"/>
              </a:solidFill>
              <a:latin typeface="Calibri"/>
              <a:ea typeface="Calibri"/>
              <a:cs typeface="Calibri"/>
              <a:sym typeface="Calibri"/>
            </a:endParaRPr>
          </a:p>
        </p:txBody>
      </p:sp>
      <p:sp>
        <p:nvSpPr>
          <p:cNvPr id="136" name="Google Shape;136;g163af8793ad_0_3"/>
          <p:cNvSpPr txBox="1"/>
          <p:nvPr/>
        </p:nvSpPr>
        <p:spPr>
          <a:xfrm>
            <a:off x="939313" y="7626101"/>
            <a:ext cx="11850900" cy="5964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t/>
            </a:r>
            <a:endParaRPr sz="2900">
              <a:solidFill>
                <a:srgbClr val="056839"/>
              </a:solidFill>
              <a:latin typeface="Calibri"/>
              <a:ea typeface="Calibri"/>
              <a:cs typeface="Calibri"/>
              <a:sym typeface="Calibri"/>
            </a:endParaRPr>
          </a:p>
        </p:txBody>
      </p:sp>
      <p:sp>
        <p:nvSpPr>
          <p:cNvPr id="137" name="Google Shape;137;g163af8793ad_0_3"/>
          <p:cNvSpPr/>
          <p:nvPr/>
        </p:nvSpPr>
        <p:spPr>
          <a:xfrm>
            <a:off x="15494160" y="3662213"/>
            <a:ext cx="4773900" cy="600300"/>
          </a:xfrm>
          <a:prstGeom prst="rect">
            <a:avLst/>
          </a:prstGeom>
          <a:noFill/>
          <a:ln>
            <a:noFill/>
          </a:ln>
        </p:spPr>
        <p:txBody>
          <a:bodyPr spcFirstLastPara="1" wrap="square" lIns="148575" tIns="74275" rIns="148575" bIns="74275" anchor="t" anchorCtr="0">
            <a:noAutofit/>
          </a:bodyPr>
          <a:lstStyle/>
          <a:p>
            <a:pPr marL="0" marR="0" lvl="0" indent="0" algn="l" rtl="0">
              <a:spcBef>
                <a:spcPts val="0"/>
              </a:spcBef>
              <a:spcAft>
                <a:spcPts val="0"/>
              </a:spcAft>
              <a:buNone/>
            </a:pPr>
            <a:r>
              <a:t/>
            </a:r>
            <a:endParaRPr sz="1600">
              <a:solidFill>
                <a:srgbClr val="056839"/>
              </a:solidFill>
              <a:latin typeface="Calibri"/>
              <a:ea typeface="Calibri"/>
              <a:cs typeface="Calibri"/>
              <a:sym typeface="Calibri"/>
            </a:endParaRPr>
          </a:p>
        </p:txBody>
      </p:sp>
      <p:sp>
        <p:nvSpPr>
          <p:cNvPr id="138" name="Google Shape;138;g163af8793ad_0_3"/>
          <p:cNvSpPr/>
          <p:nvPr/>
        </p:nvSpPr>
        <p:spPr>
          <a:xfrm>
            <a:off x="15494160" y="7414463"/>
            <a:ext cx="4817100" cy="600300"/>
          </a:xfrm>
          <a:prstGeom prst="rect">
            <a:avLst/>
          </a:prstGeom>
          <a:noFill/>
          <a:ln>
            <a:noFill/>
          </a:ln>
        </p:spPr>
        <p:txBody>
          <a:bodyPr spcFirstLastPara="1" wrap="square" lIns="148575" tIns="74275" rIns="148575" bIns="74275" anchor="t" anchorCtr="0">
            <a:noAutofit/>
          </a:bodyPr>
          <a:lstStyle/>
          <a:p>
            <a:pPr marL="0" marR="0" lvl="0" indent="0" algn="l" rtl="0">
              <a:spcBef>
                <a:spcPts val="0"/>
              </a:spcBef>
              <a:spcAft>
                <a:spcPts val="0"/>
              </a:spcAft>
              <a:buNone/>
            </a:pPr>
            <a:r>
              <a:t/>
            </a:r>
            <a:endParaRPr sz="1600">
              <a:solidFill>
                <a:srgbClr val="056839"/>
              </a:solidFill>
              <a:latin typeface="Calibri"/>
              <a:ea typeface="Calibri"/>
              <a:cs typeface="Calibri"/>
              <a:sym typeface="Calibri"/>
            </a:endParaRPr>
          </a:p>
        </p:txBody>
      </p:sp>
      <p:pic>
        <p:nvPicPr>
          <p:cNvPr id="139" name="Google Shape;139;g163af8793ad_0_3"/>
          <p:cNvPicPr preferRelativeResize="0"/>
          <p:nvPr/>
        </p:nvPicPr>
        <p:blipFill rotWithShape="1">
          <a:blip r:embed="rId7">
            <a:alphaModFix/>
          </a:blip>
          <a:srcRect l="0" t="0" r="0" b="0"/>
          <a:stretch/>
        </p:blipFill>
        <p:spPr>
          <a:xfrm>
            <a:off x="1274051" y="1806254"/>
            <a:ext cx="5322271" cy="1188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g14093dd1c68_0_0" descr="Graphical user interface, text&#10;&#10;Description automatically generated"/>
          <p:cNvPicPr preferRelativeResize="0"/>
          <p:nvPr/>
        </p:nvPicPr>
        <p:blipFill rotWithShape="1">
          <a:blip r:embed="rId3">
            <a:alphaModFix/>
          </a:blip>
          <a:srcRect l="0" t="0" r="0" b="0"/>
          <a:stretch/>
        </p:blipFill>
        <p:spPr>
          <a:xfrm>
            <a:off x="159219" y="9117953"/>
            <a:ext cx="5165967" cy="1083796"/>
          </a:xfrm>
          <a:prstGeom prst="rect">
            <a:avLst/>
          </a:prstGeom>
          <a:noFill/>
          <a:ln>
            <a:noFill/>
          </a:ln>
        </p:spPr>
      </p:pic>
      <p:pic>
        <p:nvPicPr>
          <p:cNvPr id="145" name="Google Shape;145;g14093dd1c68_0_0" descr="Logo&#10;&#10;Description automatically generated"/>
          <p:cNvPicPr preferRelativeResize="0"/>
          <p:nvPr/>
        </p:nvPicPr>
        <p:blipFill rotWithShape="1">
          <a:blip r:embed="rId4">
            <a:alphaModFix/>
          </a:blip>
          <a:srcRect l="0" t="0" r="0" b="0"/>
          <a:stretch/>
        </p:blipFill>
        <p:spPr>
          <a:xfrm>
            <a:off x="15232290" y="8150586"/>
            <a:ext cx="3931188" cy="1934692"/>
          </a:xfrm>
          <a:prstGeom prst="rect">
            <a:avLst/>
          </a:prstGeom>
          <a:noFill/>
          <a:ln>
            <a:noFill/>
          </a:ln>
        </p:spPr>
      </p:pic>
      <p:sp>
        <p:nvSpPr>
          <p:cNvPr id="146" name="Google Shape;146;g14093dd1c68_0_0"/>
          <p:cNvSpPr/>
          <p:nvPr/>
        </p:nvSpPr>
        <p:spPr>
          <a:xfrm>
            <a:off x="0" y="485267"/>
            <a:ext cx="5970600" cy="1791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47" name="Google Shape;147;g14093dd1c68_0_0"/>
          <p:cNvSpPr/>
          <p:nvPr/>
        </p:nvSpPr>
        <p:spPr>
          <a:xfrm>
            <a:off x="6926955" y="485267"/>
            <a:ext cx="6720000" cy="1791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48" name="Google Shape;148;g14093dd1c68_0_0"/>
          <p:cNvSpPr/>
          <p:nvPr/>
        </p:nvSpPr>
        <p:spPr>
          <a:xfrm>
            <a:off x="14603073" y="485267"/>
            <a:ext cx="5970600" cy="1791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49" name="Google Shape;149;g14093dd1c68_0_0"/>
          <p:cNvSpPr/>
          <p:nvPr/>
        </p:nvSpPr>
        <p:spPr>
          <a:xfrm>
            <a:off x="0" y="8986878"/>
            <a:ext cx="14763900" cy="954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50" name="Google Shape;150;g14093dd1c68_0_0"/>
          <p:cNvSpPr txBox="1"/>
          <p:nvPr/>
        </p:nvSpPr>
        <p:spPr>
          <a:xfrm>
            <a:off x="1556084" y="664349"/>
            <a:ext cx="15233100" cy="1950900"/>
          </a:xfrm>
          <a:prstGeom prst="rect">
            <a:avLst/>
          </a:prstGeom>
          <a:noFill/>
          <a:ln>
            <a:noFill/>
          </a:ln>
        </p:spPr>
        <p:txBody>
          <a:bodyPr spcFirstLastPara="1" wrap="square" lIns="148575" tIns="74275" rIns="148575" bIns="74275" anchor="t" anchorCtr="0">
            <a:spAutoFit/>
          </a:bodyPr>
          <a:lstStyle/>
          <a:p>
            <a:pPr marL="0" lvl="0" indent="0" algn="l" rtl="0">
              <a:spcBef>
                <a:spcPts val="0"/>
              </a:spcBef>
              <a:spcAft>
                <a:spcPts val="0"/>
              </a:spcAft>
              <a:buClr>
                <a:schemeClr val="dk1"/>
              </a:buClr>
              <a:buFont typeface="Arial"/>
              <a:buNone/>
            </a:pPr>
            <a:r>
              <a:rPr lang="en-US" sz="5900" b="1">
                <a:solidFill>
                  <a:srgbClr val="056839"/>
                </a:solidFill>
                <a:latin typeface="Calibri"/>
                <a:ea typeface="Calibri"/>
                <a:cs typeface="Calibri"/>
                <a:sym typeface="Calibri"/>
              </a:rPr>
              <a:t>Sissejuhatus </a:t>
            </a:r>
            <a:endParaRPr sz="2300">
              <a:solidFill>
                <a:schemeClr val="dk1"/>
              </a:solidFill>
            </a:endParaRPr>
          </a:p>
          <a:p>
            <a:pPr marL="0" lvl="0" indent="0" algn="l" rtl="0">
              <a:spcBef>
                <a:spcPts val="0"/>
              </a:spcBef>
              <a:spcAft>
                <a:spcPts val="0"/>
              </a:spcAft>
              <a:buClr>
                <a:schemeClr val="dk1"/>
              </a:buClr>
              <a:buFont typeface="Arial"/>
              <a:buNone/>
            </a:pPr>
            <a:r>
              <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rgbClr val="056839"/>
              </a:solidFill>
              <a:latin typeface="Calibri"/>
              <a:ea typeface="Calibri"/>
              <a:cs typeface="Calibri"/>
              <a:sym typeface="Calibri"/>
            </a:endParaRPr>
          </a:p>
        </p:txBody>
      </p:sp>
      <p:sp>
        <p:nvSpPr>
          <p:cNvPr id="151" name="Google Shape;151;g14093dd1c68_0_0"/>
          <p:cNvSpPr txBox="1"/>
          <p:nvPr/>
        </p:nvSpPr>
        <p:spPr>
          <a:xfrm>
            <a:off x="1227783" y="2465250"/>
            <a:ext cx="17326800" cy="4467600"/>
          </a:xfrm>
          <a:prstGeom prst="rect">
            <a:avLst/>
          </a:prstGeom>
          <a:noFill/>
          <a:ln>
            <a:noFill/>
          </a:ln>
        </p:spPr>
        <p:txBody>
          <a:bodyPr spcFirstLastPara="1" wrap="square" lIns="148575" tIns="74275" rIns="148575" bIns="74275" anchor="t" anchorCtr="0">
            <a:spAutoFit/>
          </a:bodyPr>
          <a:lstStyle/>
          <a:p>
            <a:pPr marL="749300" marR="0" lvl="0" indent="-590550" algn="just" rtl="0">
              <a:lnSpc>
                <a:spcPct val="150000"/>
              </a:lnSpc>
              <a:spcBef>
                <a:spcPts val="0"/>
              </a:spcBef>
              <a:spcAft>
                <a:spcPts val="0"/>
              </a:spcAft>
              <a:buClr>
                <a:srgbClr val="056839"/>
              </a:buClr>
              <a:buSzPts val="3300"/>
              <a:buFont typeface="Calibri"/>
              <a:buChar char="●"/>
            </a:pPr>
            <a:r>
              <a:rPr lang="en-US" sz="3300">
                <a:solidFill>
                  <a:srgbClr val="056839"/>
                </a:solidFill>
                <a:latin typeface="Calibri"/>
                <a:ea typeface="Calibri"/>
                <a:cs typeface="Calibri"/>
                <a:sym typeface="Calibri"/>
              </a:rPr>
              <a:t>Kasutatud </a:t>
            </a:r>
            <a:r>
              <a:rPr lang="en-US" sz="3300" b="1">
                <a:solidFill>
                  <a:srgbClr val="056839"/>
                </a:solidFill>
                <a:latin typeface="Calibri"/>
                <a:ea typeface="Calibri"/>
                <a:cs typeface="Calibri"/>
                <a:sym typeface="Calibri"/>
              </a:rPr>
              <a:t>taastuvenergia tekitab vähem heitkoguseid </a:t>
            </a:r>
            <a:r>
              <a:rPr lang="en-US" sz="3300">
                <a:solidFill>
                  <a:srgbClr val="056839"/>
                </a:solidFill>
                <a:latin typeface="Calibri"/>
                <a:ea typeface="Calibri"/>
                <a:cs typeface="Calibri"/>
                <a:sym typeface="Calibri"/>
              </a:rPr>
              <a:t>kui fossiilkütuste põletamine. Üleminek fossiilkütustelt, mis praegu tekitavad kõige rohkem heitkoguseid, taastuvenergiale on kliimamuutustega tegelemise võtmetegur.</a:t>
            </a:r>
            <a:endParaRPr sz="3300">
              <a:solidFill>
                <a:srgbClr val="056839"/>
              </a:solidFill>
              <a:latin typeface="Calibri"/>
              <a:ea typeface="Calibri"/>
              <a:cs typeface="Calibri"/>
              <a:sym typeface="Calibri"/>
            </a:endParaRPr>
          </a:p>
          <a:p>
            <a:pPr marL="749300" marR="0" lvl="0" indent="0" algn="just" rtl="0">
              <a:lnSpc>
                <a:spcPct val="150000"/>
              </a:lnSpc>
              <a:spcBef>
                <a:spcPts val="0"/>
              </a:spcBef>
              <a:spcAft>
                <a:spcPts val="0"/>
              </a:spcAft>
              <a:buNone/>
            </a:pPr>
            <a:r>
              <a:t/>
            </a:r>
            <a:endParaRPr sz="3300">
              <a:solidFill>
                <a:srgbClr val="056839"/>
              </a:solidFill>
              <a:latin typeface="Calibri"/>
              <a:ea typeface="Calibri"/>
              <a:cs typeface="Calibri"/>
              <a:sym typeface="Calibri"/>
            </a:endParaRPr>
          </a:p>
          <a:p>
            <a:pPr marL="749300" marR="0" lvl="0" indent="-590550" algn="just" rtl="0">
              <a:lnSpc>
                <a:spcPct val="150000"/>
              </a:lnSpc>
              <a:spcBef>
                <a:spcPts val="0"/>
              </a:spcBef>
              <a:spcAft>
                <a:spcPts val="0"/>
              </a:spcAft>
              <a:buClr>
                <a:srgbClr val="056839"/>
              </a:buClr>
              <a:buSzPts val="3300"/>
              <a:buFont typeface="Calibri"/>
              <a:buChar char="●"/>
            </a:pPr>
            <a:r>
              <a:rPr lang="en-US" sz="3300" b="1">
                <a:solidFill>
                  <a:srgbClr val="056839"/>
                </a:solidFill>
                <a:latin typeface="Calibri"/>
                <a:ea typeface="Calibri"/>
                <a:cs typeface="Calibri"/>
                <a:sym typeface="Calibri"/>
              </a:rPr>
              <a:t>Taastuvad energiaallikad on praegu enamikus riikides odavamad </a:t>
            </a:r>
            <a:r>
              <a:rPr lang="en-US" sz="3300">
                <a:solidFill>
                  <a:srgbClr val="056839"/>
                </a:solidFill>
                <a:latin typeface="Calibri"/>
                <a:ea typeface="Calibri"/>
                <a:cs typeface="Calibri"/>
                <a:sym typeface="Calibri"/>
              </a:rPr>
              <a:t>ja loovad kolm korda rohkem töökohti kui fossiilkütused.</a:t>
            </a:r>
            <a:endParaRPr sz="3300">
              <a:solidFill>
                <a:srgbClr val="056839"/>
              </a:solidFill>
              <a:latin typeface="Calibri"/>
              <a:ea typeface="Calibri"/>
              <a:cs typeface="Calibri"/>
              <a:sym typeface="Calibri"/>
            </a:endParaRPr>
          </a:p>
        </p:txBody>
      </p:sp>
      <p:sp>
        <p:nvSpPr>
          <p:cNvPr id="152" name="Google Shape;152;g14093dd1c68_0_0"/>
          <p:cNvSpPr/>
          <p:nvPr/>
        </p:nvSpPr>
        <p:spPr>
          <a:xfrm>
            <a:off x="1714372" y="1517759"/>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Tree>
  </p:cSld>
  <p:clrMapOvr>
    <a:masterClrMapping/>
  </p:clrMapOvr>
  <p:timing>
    <p:tnLst>
      <p:par>
        <p:cTn dur="indefinite" restart="never" nodeType="tmRoot">
          <p:childTnLst>
            <p:seq concurrent="1" nextAc="seek">
              <p:cTn id="2" dur="indefinite" nodeType="mainSeq">
                <p:childTnLst>
                  <p:par>
                    <p:cTn fill="hold">
                      <p:stCondLst>
                        <p:cond delay="indefinite"/>
                      </p:stCondLst>
                      <p:childTnLst>
                        <p:par>
                          <p:cTn fill="hold">
                            <p:stCondLst>
                              <p:cond delay="0"/>
                            </p:stCondLst>
                            <p:childTnLst>
                              <p:par>
                                <p:cTn presetID="2" presetClass="entr" presetSubtype="4" fill="hold" nodeType="clickEffect">
                                  <p:stCondLst>
                                    <p:cond delay="0"/>
                                  </p:stCondLst>
                                  <p:childTnLst>
                                    <p:set>
                                      <p:cBhvr>
                                        <p:cTn dur="1" fill="hold">
                                          <p:stCondLst>
                                            <p:cond delay="0"/>
                                          </p:stCondLst>
                                        </p:cTn>
                                        <p:tgtEl>
                                          <p:spTgt spid="151">
                                            <p:txEl>
                                              <p:pRg st="0" end="0"/>
                                            </p:txEl>
                                          </p:spTgt>
                                        </p:tgtEl>
                                        <p:attrNameLst>
                                          <p:attrName>style.visibility</p:attrName>
                                        </p:attrNameLst>
                                      </p:cBhvr>
                                      <p:to>
                                        <p:strVal val="visible"/>
                                      </p:to>
                                    </p:set>
                                    <p:anim calcmode="lin" valueType="num">
                                      <p:cBhvr additive="base">
                                        <p:cTn dur="500"/>
                                        <p:tgtEl>
                                          <p:spTgt spid="151">
                                            <p:txEl>
                                              <p:pRg st="0" end="0"/>
                                            </p:txEl>
                                          </p:spTgt>
                                        </p:tgtEl>
                                        <p:attrNameLst>
                                          <p:attrName>ppt_y</p:attrName>
                                        </p:attrNameLst>
                                      </p:cBhvr>
                                      <p:tavLst>
                                        <p:tav tm="0" fmla="">
                                          <p:val>
                                            <p:strVal val="#ppt_y+1"/>
                                          </p:val>
                                        </p:tav>
                                        <p:tav tm="100000" fmla="">
                                          <p:val>
                                            <p:strVal val="#ppt_y"/>
                                          </p:val>
                                        </p:tav>
                                      </p:tavLst>
                                    </p:anim>
                                  </p:childTnLst>
                                </p:cTn>
                              </p:par>
                            </p:childTnLst>
                          </p:cTn>
                        </p:par>
                      </p:childTnLst>
                    </p:cTn>
                  </p:par>
                  <p:par>
                    <p:cTn fill="hold">
                      <p:stCondLst>
                        <p:cond delay="indefinite"/>
                      </p:stCondLst>
                      <p:childTnLst>
                        <p:par>
                          <p:cTn fill="hold">
                            <p:stCondLst>
                              <p:cond delay="0"/>
                            </p:stCondLst>
                            <p:childTnLst>
                              <p:par>
                                <p:cTn presetID="2" presetClass="entr" presetSubtype="4" fill="hold" nodeType="clickEffect">
                                  <p:stCondLst>
                                    <p:cond delay="0"/>
                                  </p:stCondLst>
                                  <p:childTnLst>
                                    <p:set>
                                      <p:cBhvr>
                                        <p:cTn dur="1" fill="hold">
                                          <p:stCondLst>
                                            <p:cond delay="0"/>
                                          </p:stCondLst>
                                        </p:cTn>
                                        <p:tgtEl>
                                          <p:spTgt spid="151">
                                            <p:txEl>
                                              <p:pRg st="1" end="1"/>
                                            </p:txEl>
                                          </p:spTgt>
                                        </p:tgtEl>
                                        <p:attrNameLst>
                                          <p:attrName>style.visibility</p:attrName>
                                        </p:attrNameLst>
                                      </p:cBhvr>
                                      <p:to>
                                        <p:strVal val="visible"/>
                                      </p:to>
                                    </p:set>
                                    <p:anim calcmode="lin" valueType="num">
                                      <p:cBhvr additive="base">
                                        <p:cTn dur="500"/>
                                        <p:tgtEl>
                                          <p:spTgt spid="151">
                                            <p:txEl>
                                              <p:pRg st="1" end="1"/>
                                            </p:txEl>
                                          </p:spTgt>
                                        </p:tgtEl>
                                        <p:attrNameLst>
                                          <p:attrName>ppt_y</p:attrName>
                                        </p:attrNameLst>
                                      </p:cBhvr>
                                      <p:tavLst>
                                        <p:tav tm="0" fmla="">
                                          <p:val>
                                            <p:strVal val="#ppt_y+1"/>
                                          </p:val>
                                        </p:tav>
                                        <p:tav tm="100000" fmla="">
                                          <p:val>
                                            <p:strVal val="#ppt_y"/>
                                          </p:val>
                                        </p:tav>
                                      </p:tavLst>
                                    </p:anim>
                                  </p:childTnLst>
                                </p:cTn>
                              </p:par>
                            </p:childTnLst>
                          </p:cTn>
                        </p:par>
                      </p:childTnLst>
                    </p:cTn>
                  </p:par>
                  <p:par>
                    <p:cTn fill="hold">
                      <p:stCondLst>
                        <p:cond delay="indefinite"/>
                      </p:stCondLst>
                      <p:childTnLst>
                        <p:par>
                          <p:cTn fill="hold">
                            <p:stCondLst>
                              <p:cond delay="0"/>
                            </p:stCondLst>
                            <p:childTnLst>
                              <p:par>
                                <p:cTn presetID="2" presetClass="entr" presetSubtype="4" fill="hold" nodeType="clickEffect">
                                  <p:stCondLst>
                                    <p:cond delay="0"/>
                                  </p:stCondLst>
                                  <p:childTnLst>
                                    <p:set>
                                      <p:cBhvr>
                                        <p:cTn dur="1" fill="hold">
                                          <p:stCondLst>
                                            <p:cond delay="0"/>
                                          </p:stCondLst>
                                        </p:cTn>
                                        <p:tgtEl>
                                          <p:spTgt spid="151">
                                            <p:txEl>
                                              <p:pRg st="2" end="2"/>
                                            </p:txEl>
                                          </p:spTgt>
                                        </p:tgtEl>
                                        <p:attrNameLst>
                                          <p:attrName>style.visibility</p:attrName>
                                        </p:attrNameLst>
                                      </p:cBhvr>
                                      <p:to>
                                        <p:strVal val="visible"/>
                                      </p:to>
                                    </p:set>
                                    <p:anim calcmode="lin" valueType="num">
                                      <p:cBhvr additive="base">
                                        <p:cTn dur="500"/>
                                        <p:tgtEl>
                                          <p:spTgt spid="151">
                                            <p:txEl>
                                              <p:pRg st="2" end="2"/>
                                            </p:txEl>
                                          </p:spTgt>
                                        </p:tgtEl>
                                        <p:attrNameLst>
                                          <p:attrName>ppt_y</p:attrName>
                                        </p:attrNameLst>
                                      </p:cBhvr>
                                      <p:tavLst>
                                        <p:tav tm="0" fmla="">
                                          <p:val>
                                            <p:strVal val="#ppt_y+1"/>
                                          </p:val>
                                        </p:tav>
                                        <p:tav tm="100000" fmla="">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g162b0c482cf_0_0" descr="Graphical user interface, text&#10;&#10;Description automatically generated"/>
          <p:cNvPicPr preferRelativeResize="0"/>
          <p:nvPr/>
        </p:nvPicPr>
        <p:blipFill rotWithShape="1">
          <a:blip r:embed="rId3">
            <a:alphaModFix/>
          </a:blip>
          <a:srcRect l="0" t="0" r="0" b="0"/>
          <a:stretch/>
        </p:blipFill>
        <p:spPr>
          <a:xfrm>
            <a:off x="159219" y="9117953"/>
            <a:ext cx="5165967" cy="1083796"/>
          </a:xfrm>
          <a:prstGeom prst="rect">
            <a:avLst/>
          </a:prstGeom>
          <a:noFill/>
          <a:ln>
            <a:noFill/>
          </a:ln>
        </p:spPr>
      </p:pic>
      <p:pic>
        <p:nvPicPr>
          <p:cNvPr id="158" name="Google Shape;158;g162b0c482cf_0_0" descr="Logo&#10;&#10;Description automatically generated"/>
          <p:cNvPicPr preferRelativeResize="0"/>
          <p:nvPr/>
        </p:nvPicPr>
        <p:blipFill rotWithShape="1">
          <a:blip r:embed="rId4">
            <a:alphaModFix/>
          </a:blip>
          <a:srcRect l="0" t="0" r="0" b="0"/>
          <a:stretch/>
        </p:blipFill>
        <p:spPr>
          <a:xfrm>
            <a:off x="15232290" y="8150586"/>
            <a:ext cx="3931188" cy="1934692"/>
          </a:xfrm>
          <a:prstGeom prst="rect">
            <a:avLst/>
          </a:prstGeom>
          <a:noFill/>
          <a:ln>
            <a:noFill/>
          </a:ln>
        </p:spPr>
      </p:pic>
      <p:sp>
        <p:nvSpPr>
          <p:cNvPr id="159" name="Google Shape;159;g162b0c482cf_0_0"/>
          <p:cNvSpPr/>
          <p:nvPr/>
        </p:nvSpPr>
        <p:spPr>
          <a:xfrm>
            <a:off x="0" y="485267"/>
            <a:ext cx="5970600" cy="1791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60" name="Google Shape;160;g162b0c482cf_0_0"/>
          <p:cNvSpPr/>
          <p:nvPr/>
        </p:nvSpPr>
        <p:spPr>
          <a:xfrm>
            <a:off x="6926955" y="485267"/>
            <a:ext cx="6720000" cy="1791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61" name="Google Shape;161;g162b0c482cf_0_0"/>
          <p:cNvSpPr/>
          <p:nvPr/>
        </p:nvSpPr>
        <p:spPr>
          <a:xfrm>
            <a:off x="14603073" y="485267"/>
            <a:ext cx="5970600" cy="1791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62" name="Google Shape;162;g162b0c482cf_0_0"/>
          <p:cNvSpPr/>
          <p:nvPr/>
        </p:nvSpPr>
        <p:spPr>
          <a:xfrm>
            <a:off x="0" y="8986878"/>
            <a:ext cx="14763900" cy="954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63" name="Google Shape;163;g162b0c482cf_0_0"/>
          <p:cNvSpPr txBox="1"/>
          <p:nvPr/>
        </p:nvSpPr>
        <p:spPr>
          <a:xfrm>
            <a:off x="1556084" y="664349"/>
            <a:ext cx="15233100" cy="1950900"/>
          </a:xfrm>
          <a:prstGeom prst="rect">
            <a:avLst/>
          </a:prstGeom>
          <a:noFill/>
          <a:ln>
            <a:noFill/>
          </a:ln>
        </p:spPr>
        <p:txBody>
          <a:bodyPr spcFirstLastPara="1" wrap="square" lIns="148575" tIns="74275" rIns="148575" bIns="74275" anchor="t" anchorCtr="0">
            <a:spAutoFit/>
          </a:bodyPr>
          <a:lstStyle/>
          <a:p>
            <a:pPr marL="0" lvl="0" indent="0" algn="l" rtl="0">
              <a:spcBef>
                <a:spcPts val="0"/>
              </a:spcBef>
              <a:spcAft>
                <a:spcPts val="0"/>
              </a:spcAft>
              <a:buClr>
                <a:schemeClr val="dk1"/>
              </a:buClr>
              <a:buFont typeface="Arial"/>
              <a:buNone/>
            </a:pPr>
            <a:r>
              <a:rPr lang="en-US" sz="5900" b="1">
                <a:solidFill>
                  <a:srgbClr val="056839"/>
                </a:solidFill>
                <a:latin typeface="Calibri"/>
                <a:ea typeface="Calibri"/>
                <a:cs typeface="Calibri"/>
                <a:sym typeface="Calibri"/>
              </a:rPr>
              <a:t>Sissejuhatus </a:t>
            </a:r>
            <a:endParaRPr sz="2300">
              <a:solidFill>
                <a:schemeClr val="dk1"/>
              </a:solidFill>
            </a:endParaRPr>
          </a:p>
          <a:p>
            <a:pPr marL="0" lvl="0" indent="0" algn="l" rtl="0">
              <a:spcBef>
                <a:spcPts val="0"/>
              </a:spcBef>
              <a:spcAft>
                <a:spcPts val="0"/>
              </a:spcAft>
              <a:buClr>
                <a:schemeClr val="dk1"/>
              </a:buClr>
              <a:buFont typeface="Arial"/>
              <a:buNone/>
            </a:pPr>
            <a:r>
              <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rgbClr val="056839"/>
              </a:solidFill>
              <a:latin typeface="Calibri"/>
              <a:ea typeface="Calibri"/>
              <a:cs typeface="Calibri"/>
              <a:sym typeface="Calibri"/>
            </a:endParaRPr>
          </a:p>
        </p:txBody>
      </p:sp>
      <p:sp>
        <p:nvSpPr>
          <p:cNvPr id="164" name="Google Shape;164;g162b0c482cf_0_0"/>
          <p:cNvSpPr txBox="1"/>
          <p:nvPr/>
        </p:nvSpPr>
        <p:spPr>
          <a:xfrm>
            <a:off x="1206647" y="2418975"/>
            <a:ext cx="16861800" cy="5991600"/>
          </a:xfrm>
          <a:prstGeom prst="rect">
            <a:avLst/>
          </a:prstGeom>
          <a:noFill/>
          <a:ln>
            <a:noFill/>
          </a:ln>
        </p:spPr>
        <p:txBody>
          <a:bodyPr spcFirstLastPara="1" wrap="square" lIns="148575" tIns="74275" rIns="148575" bIns="74275" anchor="t" anchorCtr="0">
            <a:spAutoFit/>
          </a:bodyPr>
          <a:lstStyle/>
          <a:p>
            <a:pPr marL="558800" marR="0" lvl="0" indent="-514350" algn="just" rtl="0">
              <a:lnSpc>
                <a:spcPct val="150000"/>
              </a:lnSpc>
              <a:spcBef>
                <a:spcPts val="0"/>
              </a:spcBef>
              <a:spcAft>
                <a:spcPts val="0"/>
              </a:spcAft>
              <a:buClr>
                <a:srgbClr val="056839"/>
              </a:buClr>
              <a:buSzPts val="3300"/>
              <a:buFont typeface="Arial"/>
              <a:buChar char="•"/>
            </a:pPr>
            <a:r>
              <a:rPr lang="en-US" sz="3300" b="1">
                <a:solidFill>
                  <a:srgbClr val="056839"/>
                </a:solidFill>
                <a:latin typeface="Calibri"/>
                <a:ea typeface="Calibri"/>
                <a:cs typeface="Calibri"/>
                <a:sym typeface="Calibri"/>
              </a:rPr>
              <a:t>Taastuvenergia </a:t>
            </a:r>
            <a:r>
              <a:rPr lang="en-US" sz="3300">
                <a:solidFill>
                  <a:srgbClr val="056839"/>
                </a:solidFill>
                <a:latin typeface="Calibri"/>
                <a:ea typeface="Calibri"/>
                <a:cs typeface="Calibri"/>
                <a:sym typeface="Calibri"/>
              </a:rPr>
              <a:t>on energia, mis on võetud looduslikest allikatest. Näiteks päikesevalgus ja tuul on sellised allikad, mis taastuvad regulaarselt. Taastuvaid energiaallikaid on keskkonnas palju.</a:t>
            </a:r>
            <a:endParaRPr sz="33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t/>
            </a:r>
            <a:endParaRPr sz="3300">
              <a:solidFill>
                <a:srgbClr val="056839"/>
              </a:solidFill>
              <a:latin typeface="Calibri"/>
              <a:ea typeface="Calibri"/>
              <a:cs typeface="Calibri"/>
              <a:sym typeface="Calibri"/>
            </a:endParaRPr>
          </a:p>
          <a:p>
            <a:pPr marL="558800" marR="0" lvl="0" indent="-514350" algn="just" rtl="0">
              <a:lnSpc>
                <a:spcPct val="150000"/>
              </a:lnSpc>
              <a:spcBef>
                <a:spcPts val="0"/>
              </a:spcBef>
              <a:spcAft>
                <a:spcPts val="0"/>
              </a:spcAft>
              <a:buClr>
                <a:srgbClr val="056839"/>
              </a:buClr>
              <a:buSzPts val="3300"/>
              <a:buFont typeface="Arial"/>
              <a:buChar char="•"/>
            </a:pPr>
            <a:r>
              <a:rPr lang="en-US" sz="3300" b="1">
                <a:solidFill>
                  <a:srgbClr val="056839"/>
                </a:solidFill>
                <a:latin typeface="Calibri"/>
                <a:ea typeface="Calibri"/>
                <a:cs typeface="Calibri"/>
                <a:sym typeface="Calibri"/>
              </a:rPr>
              <a:t>Fossiilsed kütused - kivisüsi, nafta ja gaas - on taastumatud allikad</a:t>
            </a:r>
            <a:r>
              <a:rPr lang="en-US" sz="3300">
                <a:solidFill>
                  <a:srgbClr val="056839"/>
                </a:solidFill>
                <a:latin typeface="Calibri"/>
                <a:ea typeface="Calibri"/>
                <a:cs typeface="Calibri"/>
                <a:sym typeface="Calibri"/>
              </a:rPr>
              <a:t>, mille moodustumine võtab sadu miljoneid aastaid. Põletatud fossiilsed kütused toodavad energiat, põhjustavad kahjulikke kasvuhoonegaase, näiteks süsinikdioksiidi.</a:t>
            </a:r>
            <a:endParaRPr sz="3300">
              <a:solidFill>
                <a:srgbClr val="056839"/>
              </a:solidFill>
              <a:latin typeface="Calibri"/>
              <a:ea typeface="Calibri"/>
              <a:cs typeface="Calibri"/>
              <a:sym typeface="Calibri"/>
            </a:endParaRPr>
          </a:p>
          <a:p>
            <a:pPr marL="749300" marR="0" lvl="0" indent="0" algn="just" rtl="0">
              <a:lnSpc>
                <a:spcPct val="150000"/>
              </a:lnSpc>
              <a:spcBef>
                <a:spcPts val="0"/>
              </a:spcBef>
              <a:spcAft>
                <a:spcPts val="0"/>
              </a:spcAft>
              <a:buNone/>
            </a:pPr>
            <a:r>
              <a:t/>
            </a:r>
            <a:endParaRPr sz="3300">
              <a:solidFill>
                <a:srgbClr val="056839"/>
              </a:solidFill>
              <a:latin typeface="Calibri"/>
              <a:ea typeface="Calibri"/>
              <a:cs typeface="Calibri"/>
              <a:sym typeface="Calibri"/>
            </a:endParaRPr>
          </a:p>
        </p:txBody>
      </p:sp>
      <p:sp>
        <p:nvSpPr>
          <p:cNvPr id="165" name="Google Shape;165;g162b0c482cf_0_0"/>
          <p:cNvSpPr/>
          <p:nvPr/>
        </p:nvSpPr>
        <p:spPr>
          <a:xfrm>
            <a:off x="1714372" y="1517759"/>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Tree>
  </p:cSld>
  <p:clrMapOvr>
    <a:masterClrMapping/>
  </p:clrMapOvr>
  <p:timing>
    <p:tnLst>
      <p:par>
        <p:cTn dur="indefinite" restart="never" nodeType="tmRoot">
          <p:childTnLst>
            <p:seq concurrent="1" nextAc="seek">
              <p:cTn id="2" dur="indefinite" nodeType="mainSeq">
                <p:childTnLst>
                  <p:par>
                    <p:cTn fill="hold">
                      <p:stCondLst>
                        <p:cond delay="indefinite"/>
                      </p:stCondLst>
                      <p:childTnLst>
                        <p:par>
                          <p:cTn fill="hold">
                            <p:stCondLst>
                              <p:cond delay="0"/>
                            </p:stCondLst>
                            <p:childTnLst>
                              <p:par>
                                <p:cTn presetID="2" presetClass="entr" presetSubtype="4" fill="hold" nodeType="clickEffect">
                                  <p:stCondLst>
                                    <p:cond delay="0"/>
                                  </p:stCondLst>
                                  <p:childTnLst>
                                    <p:set>
                                      <p:cBhvr>
                                        <p:cTn dur="1" fill="hold">
                                          <p:stCondLst>
                                            <p:cond delay="0"/>
                                          </p:stCondLst>
                                        </p:cTn>
                                        <p:tgtEl>
                                          <p:spTgt spid="164">
                                            <p:txEl>
                                              <p:pRg st="0" end="0"/>
                                            </p:txEl>
                                          </p:spTgt>
                                        </p:tgtEl>
                                        <p:attrNameLst>
                                          <p:attrName>style.visibility</p:attrName>
                                        </p:attrNameLst>
                                      </p:cBhvr>
                                      <p:to>
                                        <p:strVal val="visible"/>
                                      </p:to>
                                    </p:set>
                                    <p:anim calcmode="lin" valueType="num">
                                      <p:cBhvr additive="base">
                                        <p:cTn dur="500"/>
                                        <p:tgtEl>
                                          <p:spTgt spid="164">
                                            <p:txEl>
                                              <p:pRg st="0" end="0"/>
                                            </p:txEl>
                                          </p:spTgt>
                                        </p:tgtEl>
                                        <p:attrNameLst>
                                          <p:attrName>ppt_y</p:attrName>
                                        </p:attrNameLst>
                                      </p:cBhvr>
                                      <p:tavLst>
                                        <p:tav tm="0" fmla="">
                                          <p:val>
                                            <p:strVal val="#ppt_y+1"/>
                                          </p:val>
                                        </p:tav>
                                        <p:tav tm="100000" fmla="">
                                          <p:val>
                                            <p:strVal val="#ppt_y"/>
                                          </p:val>
                                        </p:tav>
                                      </p:tavLst>
                                    </p:anim>
                                  </p:childTnLst>
                                </p:cTn>
                              </p:par>
                            </p:childTnLst>
                          </p:cTn>
                        </p:par>
                      </p:childTnLst>
                    </p:cTn>
                  </p:par>
                  <p:par>
                    <p:cTn fill="hold">
                      <p:stCondLst>
                        <p:cond delay="indefinite"/>
                      </p:stCondLst>
                      <p:childTnLst>
                        <p:par>
                          <p:cTn fill="hold">
                            <p:stCondLst>
                              <p:cond delay="0"/>
                            </p:stCondLst>
                            <p:childTnLst>
                              <p:par>
                                <p:cTn presetID="2" presetClass="entr" presetSubtype="4" fill="hold" nodeType="clickEffect">
                                  <p:stCondLst>
                                    <p:cond delay="0"/>
                                  </p:stCondLst>
                                  <p:childTnLst>
                                    <p:set>
                                      <p:cBhvr>
                                        <p:cTn dur="1" fill="hold">
                                          <p:stCondLst>
                                            <p:cond delay="0"/>
                                          </p:stCondLst>
                                        </p:cTn>
                                        <p:tgtEl>
                                          <p:spTgt spid="164">
                                            <p:txEl>
                                              <p:pRg st="1" end="1"/>
                                            </p:txEl>
                                          </p:spTgt>
                                        </p:tgtEl>
                                        <p:attrNameLst>
                                          <p:attrName>style.visibility</p:attrName>
                                        </p:attrNameLst>
                                      </p:cBhvr>
                                      <p:to>
                                        <p:strVal val="visible"/>
                                      </p:to>
                                    </p:set>
                                    <p:anim calcmode="lin" valueType="num">
                                      <p:cBhvr additive="base">
                                        <p:cTn dur="500"/>
                                        <p:tgtEl>
                                          <p:spTgt spid="164">
                                            <p:txEl>
                                              <p:pRg st="1" end="1"/>
                                            </p:txEl>
                                          </p:spTgt>
                                        </p:tgtEl>
                                        <p:attrNameLst>
                                          <p:attrName>ppt_y</p:attrName>
                                        </p:attrNameLst>
                                      </p:cBhvr>
                                      <p:tavLst>
                                        <p:tav tm="0" fmla="">
                                          <p:val>
                                            <p:strVal val="#ppt_y+1"/>
                                          </p:val>
                                        </p:tav>
                                        <p:tav tm="100000" fmla="">
                                          <p:val>
                                            <p:strVal val="#ppt_y"/>
                                          </p:val>
                                        </p:tav>
                                      </p:tavLst>
                                    </p:anim>
                                  </p:childTnLst>
                                </p:cTn>
                              </p:par>
                            </p:childTnLst>
                          </p:cTn>
                        </p:par>
                      </p:childTnLst>
                    </p:cTn>
                  </p:par>
                  <p:par>
                    <p:cTn fill="hold">
                      <p:stCondLst>
                        <p:cond delay="indefinite"/>
                      </p:stCondLst>
                      <p:childTnLst>
                        <p:par>
                          <p:cTn fill="hold">
                            <p:stCondLst>
                              <p:cond delay="0"/>
                            </p:stCondLst>
                            <p:childTnLst>
                              <p:par>
                                <p:cTn presetID="2" presetClass="entr" presetSubtype="4" fill="hold" nodeType="clickEffect">
                                  <p:stCondLst>
                                    <p:cond delay="0"/>
                                  </p:stCondLst>
                                  <p:childTnLst>
                                    <p:set>
                                      <p:cBhvr>
                                        <p:cTn dur="1" fill="hold">
                                          <p:stCondLst>
                                            <p:cond delay="0"/>
                                          </p:stCondLst>
                                        </p:cTn>
                                        <p:tgtEl>
                                          <p:spTgt spid="164">
                                            <p:txEl>
                                              <p:pRg st="2" end="2"/>
                                            </p:txEl>
                                          </p:spTgt>
                                        </p:tgtEl>
                                        <p:attrNameLst>
                                          <p:attrName>style.visibility</p:attrName>
                                        </p:attrNameLst>
                                      </p:cBhvr>
                                      <p:to>
                                        <p:strVal val="visible"/>
                                      </p:to>
                                    </p:set>
                                    <p:anim calcmode="lin" valueType="num">
                                      <p:cBhvr additive="base">
                                        <p:cTn dur="500"/>
                                        <p:tgtEl>
                                          <p:spTgt spid="164">
                                            <p:txEl>
                                              <p:pRg st="2" end="2"/>
                                            </p:txEl>
                                          </p:spTgt>
                                        </p:tgtEl>
                                        <p:attrNameLst>
                                          <p:attrName>ppt_y</p:attrName>
                                        </p:attrNameLst>
                                      </p:cBhvr>
                                      <p:tavLst>
                                        <p:tav tm="0" fmla="">
                                          <p:val>
                                            <p:strVal val="#ppt_y+1"/>
                                          </p:val>
                                        </p:tav>
                                        <p:tav tm="100000" fmla="">
                                          <p:val>
                                            <p:strVal val="#ppt_y"/>
                                          </p:val>
                                        </p:tav>
                                      </p:tavLst>
                                    </p:anim>
                                  </p:childTnLst>
                                </p:cTn>
                              </p:par>
                            </p:childTnLst>
                          </p:cTn>
                        </p:par>
                      </p:childTnLst>
                    </p:cTn>
                  </p:par>
                  <p:par>
                    <p:cTn fill="hold">
                      <p:stCondLst>
                        <p:cond delay="indefinite"/>
                      </p:stCondLst>
                      <p:childTnLst>
                        <p:par>
                          <p:cTn fill="hold">
                            <p:stCondLst>
                              <p:cond delay="0"/>
                            </p:stCondLst>
                            <p:childTnLst>
                              <p:par>
                                <p:cTn presetID="2" presetClass="entr" presetSubtype="4" fill="hold" nodeType="clickEffect">
                                  <p:stCondLst>
                                    <p:cond delay="0"/>
                                  </p:stCondLst>
                                  <p:childTnLst>
                                    <p:set>
                                      <p:cBhvr>
                                        <p:cTn dur="1" fill="hold">
                                          <p:stCondLst>
                                            <p:cond delay="0"/>
                                          </p:stCondLst>
                                        </p:cTn>
                                        <p:tgtEl>
                                          <p:spTgt spid="164">
                                            <p:txEl>
                                              <p:pRg st="3" end="3"/>
                                            </p:txEl>
                                          </p:spTgt>
                                        </p:tgtEl>
                                        <p:attrNameLst>
                                          <p:attrName>style.visibility</p:attrName>
                                        </p:attrNameLst>
                                      </p:cBhvr>
                                      <p:to>
                                        <p:strVal val="visible"/>
                                      </p:to>
                                    </p:set>
                                    <p:anim calcmode="lin" valueType="num">
                                      <p:cBhvr additive="base">
                                        <p:cTn dur="500"/>
                                        <p:tgtEl>
                                          <p:spTgt spid="164">
                                            <p:txEl>
                                              <p:pRg st="3" end="3"/>
                                            </p:txEl>
                                          </p:spTgt>
                                        </p:tgtEl>
                                        <p:attrNameLst>
                                          <p:attrName>ppt_y</p:attrName>
                                        </p:attrNameLst>
                                      </p:cBhvr>
                                      <p:tavLst>
                                        <p:tav tm="0" fmla="">
                                          <p:val>
                                            <p:strVal val="#ppt_y+1"/>
                                          </p:val>
                                        </p:tav>
                                        <p:tav tm="100000" fmla="">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go="http://customooxmlschemas.google.com/"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
          <p:cNvSpPr txBox="1"/>
          <p:nvPr/>
        </p:nvSpPr>
        <p:spPr>
          <a:xfrm>
            <a:off x="891256" y="863175"/>
            <a:ext cx="10351200" cy="1950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1. </a:t>
            </a:r>
            <a:r>
              <a:rPr lang="en-US" sz="5900" b="1">
                <a:solidFill>
                  <a:srgbClr val="056839"/>
                </a:solidFill>
                <a:latin typeface="Calibri"/>
                <a:ea typeface="Calibri"/>
                <a:cs typeface="Calibri"/>
                <a:sym typeface="Calibri"/>
                <a:extLst>
                  <a:ext uri="http://customooxmlschemas.google.com/">
                    <go:slidesCustomData xmlns:go="http://customooxmlschemas.google.com/" textRoundtripDataId="8"/>
                  </a:ext>
                </a:extLst>
              </a:rPr>
              <a:t>Peamised energialiigid </a:t>
            </a:r>
            <a:endParaRPr sz="2300">
              <a:solidFill>
                <a:srgbClr val="056839"/>
              </a:solidFill>
            </a:endParaRPr>
          </a:p>
          <a:p>
            <a:pPr marL="0" marR="0" lvl="0" indent="0" algn="l" rtl="0">
              <a:spcBef>
                <a:spcPts val="0"/>
              </a:spcBef>
              <a:spcAft>
                <a:spcPts val="0"/>
              </a:spcAft>
              <a:buNone/>
            </a:pPr>
            <a:r>
              <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171" name="Google Shape;171;p3"/>
          <p:cNvSpPr txBox="1"/>
          <p:nvPr/>
        </p:nvSpPr>
        <p:spPr>
          <a:xfrm>
            <a:off x="891253" y="2249063"/>
            <a:ext cx="7932900" cy="69996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200" b="1">
                <a:solidFill>
                  <a:srgbClr val="056839"/>
                </a:solidFill>
                <a:latin typeface="Calibri"/>
                <a:ea typeface="Calibri"/>
                <a:cs typeface="Calibri"/>
                <a:sym typeface="Calibri"/>
              </a:rPr>
              <a:t>Energia </a:t>
            </a:r>
            <a:r>
              <a:rPr lang="en-US" sz="5200">
                <a:solidFill>
                  <a:srgbClr val="056839"/>
                </a:solidFill>
                <a:latin typeface="Calibri"/>
                <a:ea typeface="Calibri"/>
                <a:cs typeface="Calibri"/>
                <a:sym typeface="Calibri"/>
              </a:rPr>
              <a:t>- looduse poolt määratud objekti omadus.</a:t>
            </a:r>
            <a:endParaRPr sz="5200">
              <a:solidFill>
                <a:srgbClr val="056839"/>
              </a:solidFill>
              <a:latin typeface="Calibri"/>
              <a:ea typeface="Calibri"/>
              <a:cs typeface="Calibri"/>
              <a:sym typeface="Calibri"/>
            </a:endParaRPr>
          </a:p>
          <a:p>
            <a:pPr marL="558800" marR="0" lvl="0" indent="-635000" algn="l" rtl="0">
              <a:spcBef>
                <a:spcPts val="0"/>
              </a:spcBef>
              <a:spcAft>
                <a:spcPts val="0"/>
              </a:spcAft>
              <a:buClr>
                <a:srgbClr val="056839"/>
              </a:buClr>
              <a:buSzPts val="5200"/>
              <a:buFont typeface="Arial"/>
              <a:buChar char="•"/>
            </a:pPr>
            <a:r>
              <a:rPr lang="en-US" sz="5200">
                <a:solidFill>
                  <a:srgbClr val="056839"/>
                </a:solidFill>
                <a:latin typeface="Calibri"/>
                <a:ea typeface="Calibri"/>
                <a:cs typeface="Calibri"/>
                <a:sym typeface="Calibri"/>
              </a:rPr>
              <a:t>Thermal</a:t>
            </a:r>
            <a:endParaRPr sz="5200">
              <a:solidFill>
                <a:srgbClr val="056839"/>
              </a:solidFill>
              <a:latin typeface="Calibri"/>
              <a:ea typeface="Calibri"/>
              <a:cs typeface="Calibri"/>
              <a:sym typeface="Calibri"/>
            </a:endParaRPr>
          </a:p>
          <a:p>
            <a:pPr marL="558800" marR="0" lvl="0" indent="-635000" algn="l" rtl="0">
              <a:spcBef>
                <a:spcPts val="0"/>
              </a:spcBef>
              <a:spcAft>
                <a:spcPts val="0"/>
              </a:spcAft>
              <a:buClr>
                <a:srgbClr val="056839"/>
              </a:buClr>
              <a:buSzPts val="5200"/>
              <a:buFont typeface="Arial"/>
              <a:buChar char="•"/>
            </a:pPr>
            <a:r>
              <a:rPr lang="en-US" sz="5200">
                <a:solidFill>
                  <a:srgbClr val="056839"/>
                </a:solidFill>
                <a:latin typeface="Calibri"/>
                <a:ea typeface="Calibri"/>
                <a:cs typeface="Calibri"/>
                <a:sym typeface="Calibri"/>
              </a:rPr>
              <a:t>Keemiline</a:t>
            </a:r>
            <a:endParaRPr sz="5200">
              <a:solidFill>
                <a:srgbClr val="056839"/>
              </a:solidFill>
              <a:latin typeface="Calibri"/>
              <a:ea typeface="Calibri"/>
              <a:cs typeface="Calibri"/>
              <a:sym typeface="Calibri"/>
            </a:endParaRPr>
          </a:p>
          <a:p>
            <a:pPr marL="558800" marR="0" lvl="0" indent="-635000" algn="l" rtl="0">
              <a:spcBef>
                <a:spcPts val="0"/>
              </a:spcBef>
              <a:spcAft>
                <a:spcPts val="0"/>
              </a:spcAft>
              <a:buClr>
                <a:srgbClr val="056839"/>
              </a:buClr>
              <a:buSzPts val="5200"/>
              <a:buFont typeface="Arial"/>
              <a:buChar char="•"/>
            </a:pPr>
            <a:r>
              <a:rPr lang="en-US" sz="5200">
                <a:solidFill>
                  <a:srgbClr val="056839"/>
                </a:solidFill>
                <a:latin typeface="Calibri"/>
                <a:ea typeface="Calibri"/>
                <a:cs typeface="Calibri"/>
                <a:sym typeface="Calibri"/>
              </a:rPr>
              <a:t>Elektromagnetiline</a:t>
            </a:r>
            <a:endParaRPr sz="5200">
              <a:solidFill>
                <a:srgbClr val="056839"/>
              </a:solidFill>
              <a:latin typeface="Calibri"/>
              <a:ea typeface="Calibri"/>
              <a:cs typeface="Calibri"/>
              <a:sym typeface="Calibri"/>
            </a:endParaRPr>
          </a:p>
          <a:p>
            <a:pPr marL="558800" marR="0" lvl="0" indent="-635000" algn="l" rtl="0">
              <a:spcBef>
                <a:spcPts val="0"/>
              </a:spcBef>
              <a:spcAft>
                <a:spcPts val="0"/>
              </a:spcAft>
              <a:buClr>
                <a:srgbClr val="056839"/>
              </a:buClr>
              <a:buSzPts val="5200"/>
              <a:buFont typeface="Arial"/>
              <a:buChar char="•"/>
            </a:pPr>
            <a:r>
              <a:rPr lang="en-US" sz="5200">
                <a:solidFill>
                  <a:srgbClr val="056839"/>
                </a:solidFill>
                <a:latin typeface="Calibri"/>
                <a:ea typeface="Calibri"/>
                <a:cs typeface="Calibri"/>
                <a:sym typeface="Calibri"/>
              </a:rPr>
              <a:t>Tuumaenergia </a:t>
            </a:r>
            <a:endParaRPr sz="3600">
              <a:solidFill>
                <a:srgbClr val="056839"/>
              </a:solidFill>
            </a:endParaRPr>
          </a:p>
          <a:p>
            <a:pPr marL="558800" marR="0" lvl="0" indent="-635000" algn="l" rtl="0">
              <a:spcBef>
                <a:spcPts val="0"/>
              </a:spcBef>
              <a:spcAft>
                <a:spcPts val="0"/>
              </a:spcAft>
              <a:buClr>
                <a:srgbClr val="056839"/>
              </a:buClr>
              <a:buSzPts val="5200"/>
              <a:buFont typeface="Arial"/>
              <a:buChar char="•"/>
            </a:pPr>
            <a:r>
              <a:rPr lang="en-US" sz="5200">
                <a:solidFill>
                  <a:srgbClr val="056839"/>
                </a:solidFill>
                <a:latin typeface="Calibri"/>
                <a:ea typeface="Calibri"/>
                <a:cs typeface="Calibri"/>
                <a:sym typeface="Calibri"/>
              </a:rPr>
              <a:t>Mehhaaniline</a:t>
            </a:r>
            <a:endParaRPr sz="5200">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t/>
            </a:r>
            <a:endParaRPr sz="2900" b="1">
              <a:solidFill>
                <a:srgbClr val="056839"/>
              </a:solidFill>
              <a:latin typeface="Calibri"/>
              <a:ea typeface="Calibri"/>
              <a:cs typeface="Calibri"/>
              <a:sym typeface="Calibri"/>
            </a:endParaRPr>
          </a:p>
        </p:txBody>
      </p:sp>
      <p:sp>
        <p:nvSpPr>
          <p:cNvPr id="172" name="Google Shape;172;p3"/>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73" name="Google Shape;173;p3"/>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74" name="Google Shape;174;p3"/>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175" name="Google Shape;175;p3" descr="Logo&#10;&#10;Description automatically generated"/>
          <p:cNvPicPr preferRelativeResize="0"/>
          <p:nvPr/>
        </p:nvPicPr>
        <p:blipFill rotWithShape="1">
          <a:blip r:embed="rId3">
            <a:alphaModFix/>
          </a:blip>
          <a:srcRect l="0" t="0" r="0" b="0"/>
          <a:stretch/>
        </p:blipFill>
        <p:spPr>
          <a:xfrm>
            <a:off x="279021" y="9106292"/>
            <a:ext cx="2025615" cy="996885"/>
          </a:xfrm>
          <a:prstGeom prst="rect">
            <a:avLst/>
          </a:prstGeom>
          <a:noFill/>
          <a:ln>
            <a:noFill/>
          </a:ln>
        </p:spPr>
      </p:pic>
      <p:pic>
        <p:nvPicPr>
          <p:cNvPr id="176" name="Google Shape;176;p3" descr="Graphical user interface, text&#10;&#10;Description automatically generated"/>
          <p:cNvPicPr preferRelativeResize="0"/>
          <p:nvPr/>
        </p:nvPicPr>
        <p:blipFill rotWithShape="1">
          <a:blip r:embed="rId4">
            <a:alphaModFix/>
          </a:blip>
          <a:srcRect l="0" t="0" r="0" b="0"/>
          <a:stretch/>
        </p:blipFill>
        <p:spPr>
          <a:xfrm>
            <a:off x="3131911" y="9240848"/>
            <a:ext cx="3468961" cy="727772"/>
          </a:xfrm>
          <a:prstGeom prst="rect">
            <a:avLst/>
          </a:prstGeom>
          <a:noFill/>
          <a:ln>
            <a:noFill/>
          </a:ln>
        </p:spPr>
      </p:pic>
      <p:pic>
        <p:nvPicPr>
          <p:cNvPr id="177" name="Google Shape;177;p3"/>
          <p:cNvPicPr preferRelativeResize="0"/>
          <p:nvPr/>
        </p:nvPicPr>
        <p:blipFill>
          <a:blip r:embed="rId5">
            <a:alphaModFix/>
          </a:blip>
          <a:stretch>
            <a:fillRect/>
          </a:stretch>
        </p:blipFill>
        <p:spPr>
          <a:xfrm>
            <a:off x="8286785" y="1882650"/>
            <a:ext cx="4498914" cy="2999288"/>
          </a:xfrm>
          <a:prstGeom prst="rect">
            <a:avLst/>
          </a:prstGeom>
          <a:noFill/>
          <a:ln>
            <a:noFill/>
          </a:ln>
        </p:spPr>
      </p:pic>
      <p:sp>
        <p:nvSpPr>
          <p:cNvPr id="178" name="Google Shape;178;p3"/>
          <p:cNvSpPr txBox="1"/>
          <p:nvPr/>
        </p:nvSpPr>
        <p:spPr>
          <a:xfrm>
            <a:off x="8286701" y="5042663"/>
            <a:ext cx="5061600" cy="11466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en-US" sz="1600">
                <a:solidFill>
                  <a:srgbClr val="056839"/>
                </a:solidFill>
                <a:latin typeface="Calibri"/>
                <a:ea typeface="Calibri"/>
                <a:cs typeface="Calibri"/>
                <a:sym typeface="Calibri"/>
              </a:rPr>
              <a:t>Foto</a:t>
            </a:r>
            <a:r>
              <a:rPr lang="en-US" sz="1300" u="sng">
                <a:solidFill>
                  <a:srgbClr val="056839"/>
                </a:solidFill>
                <a:hlinkClick r:id="rId6">
                  <a:extLst>
                    <a:ext uri="{A12FA001-AC4F-418D-AE19-62706E023703}">
                      <ahyp:hlinkClr val="tx"/>
                    </a:ext>
                  </a:extLst>
                </a:hlinkClick>
              </a:rPr>
              <a:t>:</a:t>
            </a:r>
            <a:r>
              <a:rPr lang="en-US" sz="1600">
                <a:solidFill>
                  <a:srgbClr val="056839"/>
                </a:solidFill>
                <a:latin typeface="Calibri"/>
                <a:ea typeface="Calibri"/>
                <a:cs typeface="Calibri"/>
                <a:sym typeface="Calibri"/>
              </a:rPr>
              <a:t> Just Energy: </a:t>
            </a:r>
            <a:r>
              <a:rPr lang="en-US" sz="1300" u="sng">
                <a:solidFill>
                  <a:srgbClr val="056839"/>
                </a:solidFill>
                <a:hlinkClick r:id="rId6">
                  <a:extLst>
                    <a:ext uri="{A12FA001-AC4F-418D-AE19-62706E023703}">
                      <ahyp:hlinkClr val="tx"/>
                    </a:ext>
                  </a:extLst>
                </a:hlinkClick>
              </a:rPr>
              <a:t>https:</a:t>
            </a:r>
            <a:r>
              <a:rPr lang="en-US" sz="1300">
                <a:solidFill>
                  <a:srgbClr val="056839"/>
                </a:solidFill>
              </a:rPr>
              <a:t>//assets.justenergy.com/wp-content/uploads/2021/09/thermal-energy-pollution-factory-image.jpg </a:t>
            </a:r>
            <a:endParaRPr sz="1300">
              <a:solidFill>
                <a:srgbClr val="056839"/>
              </a:solidFill>
            </a:endParaRPr>
          </a:p>
          <a:p>
            <a:pPr marL="0" lvl="0" indent="0" algn="l" rtl="0">
              <a:spcBef>
                <a:spcPts val="0"/>
              </a:spcBef>
              <a:spcAft>
                <a:spcPts val="0"/>
              </a:spcAft>
              <a:buNone/>
            </a:pPr>
            <a:r>
              <a:t/>
            </a:r>
            <a:endParaRPr sz="1300"/>
          </a:p>
        </p:txBody>
      </p:sp>
      <p:sp>
        <p:nvSpPr>
          <p:cNvPr id="179" name="Google Shape;179;p3"/>
          <p:cNvSpPr txBox="1"/>
          <p:nvPr/>
        </p:nvSpPr>
        <p:spPr>
          <a:xfrm>
            <a:off x="8138770" y="9240863"/>
            <a:ext cx="5209200" cy="10389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en-US" sz="1600">
                <a:solidFill>
                  <a:srgbClr val="056839"/>
                </a:solidFill>
                <a:highlight>
                  <a:srgbClr val="FFFFFF"/>
                </a:highlight>
                <a:latin typeface="Calibri"/>
                <a:ea typeface="Calibri"/>
                <a:cs typeface="Calibri"/>
                <a:sym typeface="Calibri"/>
              </a:rPr>
              <a:t>Foto: </a:t>
            </a:r>
            <a:r>
              <a:rPr lang="en-US" sz="1600">
                <a:solidFill>
                  <a:srgbClr val="056839"/>
                </a:solidFill>
                <a:highlight>
                  <a:srgbClr val="FFFFFF"/>
                </a:highlight>
                <a:latin typeface="Calibri"/>
                <a:ea typeface="Calibri"/>
                <a:cs typeface="Calibri"/>
                <a:sym typeface="Calibri"/>
              </a:rPr>
              <a:t>Vitelle/Getty Images</a:t>
            </a:r>
            <a:r>
              <a:rPr lang="en-US" sz="1600" u="sng">
                <a:solidFill>
                  <a:srgbClr val="056839"/>
                </a:solidFill>
                <a:highlight>
                  <a:srgbClr val="FFFFFF"/>
                </a:highlight>
                <a:latin typeface="Calibri"/>
                <a:ea typeface="Calibri"/>
                <a:cs typeface="Calibri"/>
                <a:sym typeface="Calibri"/>
                <a:hlinkClick r:id="rId7">
                  <a:extLst>
                    <a:ext uri="{A12FA001-AC4F-418D-AE19-62706E023703}">
                      <ahyp:hlinkClr val="tx"/>
                    </a:ext>
                  </a:extLst>
                </a:hlinkClick>
              </a:rPr>
              <a:t>:</a:t>
            </a:r>
            <a:r>
              <a:rPr lang="en-US" sz="1600">
                <a:solidFill>
                  <a:srgbClr val="056839"/>
                </a:solidFill>
                <a:highlight>
                  <a:srgbClr val="FFFFFF"/>
                </a:highlight>
                <a:latin typeface="Calibri"/>
                <a:ea typeface="Calibri"/>
                <a:cs typeface="Calibri"/>
                <a:sym typeface="Calibri"/>
              </a:rPr>
              <a:t>https://www.thoughtco.com/definition-of-chemical-energy-604903 </a:t>
            </a:r>
            <a:endParaRPr sz="2400">
              <a:solidFill>
                <a:srgbClr val="056839"/>
              </a:solidFill>
              <a:latin typeface="Calibri"/>
              <a:ea typeface="Calibri"/>
              <a:cs typeface="Calibri"/>
              <a:sym typeface="Calibri"/>
            </a:endParaRPr>
          </a:p>
        </p:txBody>
      </p:sp>
      <p:pic>
        <p:nvPicPr>
          <p:cNvPr id="180" name="Google Shape;180;p3"/>
          <p:cNvPicPr preferRelativeResize="0"/>
          <p:nvPr/>
        </p:nvPicPr>
        <p:blipFill>
          <a:blip r:embed="rId8">
            <a:alphaModFix/>
          </a:blip>
          <a:stretch>
            <a:fillRect/>
          </a:stretch>
        </p:blipFill>
        <p:spPr>
          <a:xfrm>
            <a:off x="8286807" y="6080881"/>
            <a:ext cx="4498911" cy="2999274"/>
          </a:xfrm>
          <a:prstGeom prst="rect">
            <a:avLst/>
          </a:prstGeom>
          <a:noFill/>
          <a:ln>
            <a:noFill/>
          </a:ln>
        </p:spPr>
      </p:pic>
      <p:pic>
        <p:nvPicPr>
          <p:cNvPr id="181" name="Google Shape;181;p3"/>
          <p:cNvPicPr preferRelativeResize="0"/>
          <p:nvPr/>
        </p:nvPicPr>
        <p:blipFill>
          <a:blip r:embed="rId9">
            <a:alphaModFix/>
          </a:blip>
          <a:stretch>
            <a:fillRect/>
          </a:stretch>
        </p:blipFill>
        <p:spPr>
          <a:xfrm>
            <a:off x="15065493" y="4096369"/>
            <a:ext cx="4138960" cy="2999287"/>
          </a:xfrm>
          <a:prstGeom prst="rect">
            <a:avLst/>
          </a:prstGeom>
          <a:noFill/>
          <a:ln>
            <a:noFill/>
          </a:ln>
        </p:spPr>
      </p:pic>
      <p:sp>
        <p:nvSpPr>
          <p:cNvPr id="182" name="Google Shape;182;p3"/>
          <p:cNvSpPr txBox="1"/>
          <p:nvPr/>
        </p:nvSpPr>
        <p:spPr>
          <a:xfrm>
            <a:off x="15065409" y="7095638"/>
            <a:ext cx="4656600" cy="10389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en-US" sz="1600">
                <a:solidFill>
                  <a:srgbClr val="056839"/>
                </a:solidFill>
                <a:latin typeface="Calibri"/>
                <a:ea typeface="Calibri"/>
                <a:cs typeface="Calibri"/>
                <a:sym typeface="Calibri"/>
              </a:rPr>
              <a:t>Pildi autor on ThoughtSo: </a:t>
            </a:r>
            <a:r>
              <a:rPr lang="en-US" sz="1600" u="sng">
                <a:solidFill>
                  <a:srgbClr val="056839"/>
                </a:solidFill>
                <a:latin typeface="Calibri"/>
                <a:ea typeface="Calibri"/>
                <a:cs typeface="Calibri"/>
                <a:sym typeface="Calibri"/>
                <a:hlinkClick r:id="rId10">
                  <a:extLst>
                    <a:ext uri="{A12FA001-AC4F-418D-AE19-62706E023703}">
                      <ahyp:hlinkClr val="tx"/>
                    </a:ext>
                  </a:extLst>
                </a:hlinkClick>
              </a:rPr>
              <a:t>https:</a:t>
            </a:r>
            <a:r>
              <a:rPr lang="en-US" sz="1600">
                <a:solidFill>
                  <a:srgbClr val="056839"/>
                </a:solidFill>
                <a:latin typeface="Calibri"/>
                <a:ea typeface="Calibri"/>
                <a:cs typeface="Calibri"/>
                <a:sym typeface="Calibri"/>
              </a:rPr>
              <a:t>//www.thoughtco.com/definition-of-chemical-energy-604903 </a:t>
            </a:r>
            <a:endParaRPr sz="1600">
              <a:solidFill>
                <a:srgbClr val="056839"/>
              </a:solidFill>
              <a:latin typeface="Calibri"/>
              <a:ea typeface="Calibri"/>
              <a:cs typeface="Calibri"/>
              <a:sym typeface="Calibri"/>
            </a:endParaRPr>
          </a:p>
        </p:txBody>
      </p:sp>
    </p:spTree>
  </p:cSld>
  <p:clrMapOvr>
    <a:masterClrMapping/>
  </p:clrMapOvr>
</p:sld>
</file>

<file path=ppt/slides/slide8.xml><?xml version="1.0" encoding="utf-8"?>
<p:sld xmlns:go="http://customooxmlschemas.google.com/"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4"/>
          <p:cNvPicPr preferRelativeResize="0"/>
          <p:nvPr/>
        </p:nvPicPr>
        <p:blipFill rotWithShape="1">
          <a:blip r:embed="rId3">
            <a:alphaModFix/>
          </a:blip>
          <a:srcRect l="0" t="0" r="0" b="0"/>
          <a:stretch/>
        </p:blipFill>
        <p:spPr>
          <a:xfrm>
            <a:off x="1445388" y="1862634"/>
            <a:ext cx="15957871" cy="6818379"/>
          </a:xfrm>
          <a:prstGeom prst="rect">
            <a:avLst/>
          </a:prstGeom>
          <a:noFill/>
          <a:ln>
            <a:noFill/>
          </a:ln>
        </p:spPr>
      </p:pic>
      <p:sp>
        <p:nvSpPr>
          <p:cNvPr id="188" name="Google Shape;188;p4"/>
          <p:cNvSpPr txBox="1"/>
          <p:nvPr/>
        </p:nvSpPr>
        <p:spPr>
          <a:xfrm>
            <a:off x="1445388" y="2327246"/>
            <a:ext cx="15781800" cy="1058100"/>
          </a:xfrm>
          <a:prstGeom prst="rect">
            <a:avLst/>
          </a:prstGeom>
          <a:solidFill>
            <a:srgbClr val="CCFFFF"/>
          </a:solidFill>
          <a:ln w="9525" cap="flat" cmpd="sng">
            <a:solidFill>
              <a:srgbClr val="CCFFFF"/>
            </a:solidFill>
            <a:prstDash val="solid"/>
            <a:round/>
            <a:headEnd type="none" w="sm" len="sm"/>
            <a:tailEnd type="none" w="sm" len="sm"/>
          </a:ln>
        </p:spPr>
        <p:txBody>
          <a:bodyPr spcFirstLastPara="1" wrap="square" lIns="148575" tIns="74275" rIns="148575" bIns="74275" anchor="t" anchorCtr="0">
            <a:spAutoFit/>
          </a:bodyPr>
          <a:lstStyle/>
          <a:p>
            <a:pPr marL="0" marR="0" lvl="0" indent="0" algn="ctr" rtl="0">
              <a:spcBef>
                <a:spcPts val="0"/>
              </a:spcBef>
              <a:spcAft>
                <a:spcPts val="0"/>
              </a:spcAft>
              <a:buNone/>
            </a:pPr>
            <a:r>
              <a:rPr lang="en-US" sz="5900" b="1">
                <a:solidFill>
                  <a:srgbClr val="056839"/>
                </a:solidFill>
                <a:latin typeface="Calibri"/>
                <a:ea typeface="Calibri"/>
                <a:cs typeface="Calibri"/>
                <a:sym typeface="Calibri"/>
              </a:rPr>
              <a:t>Peamised energiaallikad</a:t>
            </a:r>
            <a:endParaRPr sz="5900" b="1">
              <a:solidFill>
                <a:srgbClr val="056839"/>
              </a:solidFill>
              <a:latin typeface="Calibri"/>
              <a:ea typeface="Calibri"/>
              <a:cs typeface="Calibri"/>
              <a:sym typeface="Calibri"/>
            </a:endParaRPr>
          </a:p>
        </p:txBody>
      </p:sp>
      <p:sp>
        <p:nvSpPr>
          <p:cNvPr id="189" name="Google Shape;189;p4"/>
          <p:cNvSpPr txBox="1"/>
          <p:nvPr/>
        </p:nvSpPr>
        <p:spPr>
          <a:xfrm>
            <a:off x="1445388" y="5746830"/>
            <a:ext cx="1758000" cy="596400"/>
          </a:xfrm>
          <a:prstGeom prst="rect">
            <a:avLst/>
          </a:prstGeom>
          <a:solidFill>
            <a:srgbClr val="F4B081"/>
          </a:solid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2900">
                <a:solidFill>
                  <a:schemeClr val="lt1"/>
                </a:solidFill>
                <a:latin typeface="Calibri"/>
                <a:ea typeface="Calibri"/>
                <a:cs typeface="Calibri"/>
                <a:sym typeface="Calibri"/>
              </a:rPr>
              <a:t>Üleujutused</a:t>
            </a:r>
            <a:endParaRPr sz="2900">
              <a:solidFill>
                <a:schemeClr val="lt1"/>
              </a:solidFill>
              <a:latin typeface="Calibri"/>
              <a:ea typeface="Calibri"/>
              <a:cs typeface="Calibri"/>
              <a:sym typeface="Calibri"/>
            </a:endParaRPr>
          </a:p>
        </p:txBody>
      </p:sp>
      <p:sp>
        <p:nvSpPr>
          <p:cNvPr id="190" name="Google Shape;190;p4"/>
          <p:cNvSpPr txBox="1"/>
          <p:nvPr/>
        </p:nvSpPr>
        <p:spPr>
          <a:xfrm>
            <a:off x="3203292" y="4862045"/>
            <a:ext cx="1718700" cy="596400"/>
          </a:xfrm>
          <a:prstGeom prst="rect">
            <a:avLst/>
          </a:prstGeom>
          <a:solidFill>
            <a:srgbClr val="C55A11"/>
          </a:solid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2900">
                <a:solidFill>
                  <a:schemeClr val="lt1"/>
                </a:solidFill>
                <a:latin typeface="Calibri"/>
                <a:ea typeface="Calibri"/>
                <a:cs typeface="Calibri"/>
                <a:sym typeface="Calibri"/>
              </a:rPr>
              <a:t>Tuul</a:t>
            </a:r>
            <a:endParaRPr sz="2900">
              <a:solidFill>
                <a:schemeClr val="lt1"/>
              </a:solidFill>
              <a:latin typeface="Calibri"/>
              <a:ea typeface="Calibri"/>
              <a:cs typeface="Calibri"/>
              <a:sym typeface="Calibri"/>
            </a:endParaRPr>
          </a:p>
        </p:txBody>
      </p:sp>
      <p:sp>
        <p:nvSpPr>
          <p:cNvPr id="191" name="Google Shape;191;p4"/>
          <p:cNvSpPr txBox="1"/>
          <p:nvPr/>
        </p:nvSpPr>
        <p:spPr>
          <a:xfrm>
            <a:off x="5078395" y="5271824"/>
            <a:ext cx="1601700" cy="596400"/>
          </a:xfrm>
          <a:prstGeom prst="rect">
            <a:avLst/>
          </a:prstGeom>
          <a:solidFill>
            <a:srgbClr val="FFC000"/>
          </a:solid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2900">
                <a:solidFill>
                  <a:schemeClr val="lt1"/>
                </a:solidFill>
                <a:latin typeface="Calibri"/>
                <a:ea typeface="Calibri"/>
                <a:cs typeface="Calibri"/>
                <a:sym typeface="Calibri"/>
              </a:rPr>
              <a:t>Sun</a:t>
            </a:r>
            <a:endParaRPr sz="2900">
              <a:solidFill>
                <a:schemeClr val="lt1"/>
              </a:solidFill>
              <a:latin typeface="Calibri"/>
              <a:ea typeface="Calibri"/>
              <a:cs typeface="Calibri"/>
              <a:sym typeface="Calibri"/>
            </a:endParaRPr>
          </a:p>
        </p:txBody>
      </p:sp>
      <p:sp>
        <p:nvSpPr>
          <p:cNvPr id="192" name="Google Shape;192;p4"/>
          <p:cNvSpPr txBox="1"/>
          <p:nvPr/>
        </p:nvSpPr>
        <p:spPr>
          <a:xfrm>
            <a:off x="6797235" y="4862045"/>
            <a:ext cx="1758000" cy="1350600"/>
          </a:xfrm>
          <a:prstGeom prst="rect">
            <a:avLst/>
          </a:prstGeom>
          <a:solidFill>
            <a:srgbClr val="833C0B"/>
          </a:solid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2600">
                <a:solidFill>
                  <a:schemeClr val="lt1"/>
                </a:solidFill>
                <a:latin typeface="Calibri"/>
                <a:ea typeface="Calibri"/>
                <a:cs typeface="Calibri"/>
                <a:sym typeface="Calibri"/>
              </a:rPr>
              <a:t>Tuumaelektrijaamad</a:t>
            </a:r>
            <a:endParaRPr sz="2600">
              <a:solidFill>
                <a:schemeClr val="lt1"/>
              </a:solidFill>
              <a:latin typeface="Calibri"/>
              <a:ea typeface="Calibri"/>
              <a:cs typeface="Calibri"/>
              <a:sym typeface="Calibri"/>
            </a:endParaRPr>
          </a:p>
        </p:txBody>
      </p:sp>
      <p:sp>
        <p:nvSpPr>
          <p:cNvPr id="193" name="Google Shape;193;p4"/>
          <p:cNvSpPr txBox="1"/>
          <p:nvPr/>
        </p:nvSpPr>
        <p:spPr>
          <a:xfrm>
            <a:off x="8555139" y="5316401"/>
            <a:ext cx="1758000" cy="596400"/>
          </a:xfrm>
          <a:prstGeom prst="rect">
            <a:avLst/>
          </a:prstGeom>
          <a:solidFill>
            <a:srgbClr val="C55A11"/>
          </a:solid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2900">
                <a:solidFill>
                  <a:schemeClr val="lt1"/>
                </a:solidFill>
                <a:latin typeface="Calibri"/>
                <a:ea typeface="Calibri"/>
                <a:cs typeface="Calibri"/>
                <a:sym typeface="Calibri"/>
              </a:rPr>
              <a:t>Biokütus</a:t>
            </a:r>
            <a:endParaRPr sz="2900">
              <a:solidFill>
                <a:schemeClr val="lt1"/>
              </a:solidFill>
              <a:latin typeface="Calibri"/>
              <a:ea typeface="Calibri"/>
              <a:cs typeface="Calibri"/>
              <a:sym typeface="Calibri"/>
            </a:endParaRPr>
          </a:p>
        </p:txBody>
      </p:sp>
      <p:sp>
        <p:nvSpPr>
          <p:cNvPr id="194" name="Google Shape;194;p4"/>
          <p:cNvSpPr txBox="1"/>
          <p:nvPr/>
        </p:nvSpPr>
        <p:spPr>
          <a:xfrm>
            <a:off x="10322814" y="5870399"/>
            <a:ext cx="1777500" cy="1042800"/>
          </a:xfrm>
          <a:prstGeom prst="rect">
            <a:avLst/>
          </a:prstGeom>
          <a:solidFill>
            <a:srgbClr val="F4B081"/>
          </a:solid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2900">
                <a:solidFill>
                  <a:schemeClr val="lt1"/>
                </a:solidFill>
                <a:latin typeface="Calibri"/>
                <a:ea typeface="Calibri"/>
                <a:cs typeface="Calibri"/>
                <a:sym typeface="Calibri"/>
              </a:rPr>
              <a:t>Püüdeenergia</a:t>
            </a:r>
            <a:endParaRPr sz="2900">
              <a:solidFill>
                <a:schemeClr val="lt1"/>
              </a:solidFill>
              <a:latin typeface="Calibri"/>
              <a:ea typeface="Calibri"/>
              <a:cs typeface="Calibri"/>
              <a:sym typeface="Calibri"/>
            </a:endParaRPr>
          </a:p>
        </p:txBody>
      </p:sp>
      <p:sp>
        <p:nvSpPr>
          <p:cNvPr id="195" name="Google Shape;195;p4"/>
          <p:cNvSpPr txBox="1"/>
          <p:nvPr/>
        </p:nvSpPr>
        <p:spPr>
          <a:xfrm>
            <a:off x="12070949" y="4862045"/>
            <a:ext cx="1836000" cy="1011900"/>
          </a:xfrm>
          <a:prstGeom prst="rect">
            <a:avLst/>
          </a:prstGeom>
          <a:solidFill>
            <a:srgbClr val="00B0F0"/>
          </a:solid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2800">
                <a:solidFill>
                  <a:schemeClr val="lt1"/>
                </a:solidFill>
                <a:latin typeface="Calibri"/>
                <a:ea typeface="Calibri"/>
                <a:cs typeface="Calibri"/>
                <a:sym typeface="Calibri"/>
              </a:rPr>
              <a:t>Hüdroelektrijaamad</a:t>
            </a:r>
            <a:endParaRPr sz="2800">
              <a:solidFill>
                <a:schemeClr val="lt1"/>
              </a:solidFill>
              <a:latin typeface="Calibri"/>
              <a:ea typeface="Calibri"/>
              <a:cs typeface="Calibri"/>
              <a:sym typeface="Calibri"/>
            </a:endParaRPr>
          </a:p>
        </p:txBody>
      </p:sp>
      <p:sp>
        <p:nvSpPr>
          <p:cNvPr id="196" name="Google Shape;196;p4"/>
          <p:cNvSpPr txBox="1"/>
          <p:nvPr/>
        </p:nvSpPr>
        <p:spPr>
          <a:xfrm>
            <a:off x="13906986" y="4862045"/>
            <a:ext cx="1582200" cy="596400"/>
          </a:xfrm>
          <a:prstGeom prst="rect">
            <a:avLst/>
          </a:prstGeom>
          <a:solidFill>
            <a:srgbClr val="7F7F7F"/>
          </a:solid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2900">
                <a:solidFill>
                  <a:schemeClr val="lt1"/>
                </a:solidFill>
                <a:latin typeface="Calibri"/>
                <a:ea typeface="Calibri"/>
                <a:cs typeface="Calibri"/>
                <a:sym typeface="Calibri"/>
              </a:rPr>
              <a:t>Söe</a:t>
            </a:r>
            <a:endParaRPr sz="2900">
              <a:solidFill>
                <a:schemeClr val="lt1"/>
              </a:solidFill>
              <a:latin typeface="Calibri"/>
              <a:ea typeface="Calibri"/>
              <a:cs typeface="Calibri"/>
              <a:sym typeface="Calibri"/>
            </a:endParaRPr>
          </a:p>
        </p:txBody>
      </p:sp>
      <p:sp>
        <p:nvSpPr>
          <p:cNvPr id="197" name="Google Shape;197;p4"/>
          <p:cNvSpPr txBox="1"/>
          <p:nvPr/>
        </p:nvSpPr>
        <p:spPr>
          <a:xfrm>
            <a:off x="15664890" y="5300625"/>
            <a:ext cx="1738500" cy="1489200"/>
          </a:xfrm>
          <a:prstGeom prst="rect">
            <a:avLst/>
          </a:prstGeom>
          <a:solidFill>
            <a:srgbClr val="33CCFF"/>
          </a:solid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2900">
                <a:solidFill>
                  <a:schemeClr val="lt1"/>
                </a:solidFill>
                <a:latin typeface="Calibri"/>
                <a:ea typeface="Calibri"/>
                <a:cs typeface="Calibri"/>
                <a:sym typeface="Calibri"/>
              </a:rPr>
              <a:t>Geotermaalenergia</a:t>
            </a:r>
            <a:endParaRPr sz="2900">
              <a:solidFill>
                <a:schemeClr val="lt1"/>
              </a:solidFill>
              <a:latin typeface="Calibri"/>
              <a:ea typeface="Calibri"/>
              <a:cs typeface="Calibri"/>
              <a:sym typeface="Calibri"/>
            </a:endParaRPr>
          </a:p>
        </p:txBody>
      </p:sp>
      <p:pic>
        <p:nvPicPr>
          <p:cNvPr id="198" name="Google Shape;198;p4" descr="Graphical user interface, text&#10;&#10;Description automatically generated"/>
          <p:cNvPicPr preferRelativeResize="0"/>
          <p:nvPr/>
        </p:nvPicPr>
        <p:blipFill rotWithShape="1">
          <a:blip r:embed="rId4">
            <a:alphaModFix/>
          </a:blip>
          <a:srcRect l="0" t="0" r="0" b="0"/>
          <a:stretch/>
        </p:blipFill>
        <p:spPr>
          <a:xfrm>
            <a:off x="3131911" y="9240848"/>
            <a:ext cx="3468961" cy="727772"/>
          </a:xfrm>
          <a:prstGeom prst="rect">
            <a:avLst/>
          </a:prstGeom>
          <a:noFill/>
          <a:ln>
            <a:noFill/>
          </a:ln>
        </p:spPr>
      </p:pic>
      <p:pic>
        <p:nvPicPr>
          <p:cNvPr id="199" name="Google Shape;199;p4" descr="Logo&#10;&#10;Description automatically generated"/>
          <p:cNvPicPr preferRelativeResize="0"/>
          <p:nvPr/>
        </p:nvPicPr>
        <p:blipFill rotWithShape="1">
          <a:blip r:embed="rId5">
            <a:alphaModFix/>
          </a:blip>
          <a:srcRect l="0" t="0" r="0" b="0"/>
          <a:stretch/>
        </p:blipFill>
        <p:spPr>
          <a:xfrm>
            <a:off x="279021" y="9106292"/>
            <a:ext cx="2025615" cy="996885"/>
          </a:xfrm>
          <a:prstGeom prst="rect">
            <a:avLst/>
          </a:prstGeom>
          <a:noFill/>
          <a:ln>
            <a:noFill/>
          </a:ln>
        </p:spPr>
      </p:pic>
      <p:pic>
        <p:nvPicPr>
          <p:cNvPr id="200" name="Google Shape;200;p4"/>
          <p:cNvPicPr preferRelativeResize="0"/>
          <p:nvPr/>
        </p:nvPicPr>
        <p:blipFill rotWithShape="1">
          <a:blip r:embed="rId6">
            <a:alphaModFix/>
          </a:blip>
          <a:srcRect l="0" t="0" r="0" b="0"/>
          <a:stretch/>
        </p:blipFill>
        <p:spPr>
          <a:xfrm>
            <a:off x="0" y="0"/>
            <a:ext cx="18088400" cy="246909"/>
          </a:xfrm>
          <a:prstGeom prst="rect">
            <a:avLst/>
          </a:prstGeom>
          <a:noFill/>
          <a:ln>
            <a:noFill/>
          </a:ln>
        </p:spPr>
      </p:pic>
      <p:sp>
        <p:nvSpPr>
          <p:cNvPr id="201" name="Google Shape;201;p4"/>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02" name="Google Shape;202;p4"/>
          <p:cNvSpPr txBox="1"/>
          <p:nvPr/>
        </p:nvSpPr>
        <p:spPr>
          <a:xfrm>
            <a:off x="506292" y="329025"/>
            <a:ext cx="10126500" cy="12084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en-US" sz="5900" b="1">
                <a:solidFill>
                  <a:srgbClr val="056839"/>
                </a:solidFill>
                <a:latin typeface="Calibri"/>
                <a:ea typeface="Calibri"/>
                <a:cs typeface="Calibri"/>
                <a:sym typeface="Calibri"/>
              </a:rPr>
              <a:t>Teema 1. </a:t>
            </a:r>
            <a:r>
              <a:rPr lang="en-US" sz="5900" b="1">
                <a:solidFill>
                  <a:srgbClr val="056839"/>
                </a:solidFill>
                <a:latin typeface="Calibri"/>
                <a:ea typeface="Calibri"/>
                <a:cs typeface="Calibri"/>
                <a:sym typeface="Calibri"/>
                <a:extLst>
                  <a:ext uri="http://customooxmlschemas.google.com/">
                    <go:slidesCustomData xmlns:go="http://customooxmlschemas.google.com/" textRoundtripDataId="9"/>
                  </a:ext>
                </a:extLst>
              </a:rPr>
              <a:t>Peamised energialiigid </a:t>
            </a:r>
            <a:endParaRPr sz="2300">
              <a:solidFill>
                <a:srgbClr val="056839"/>
              </a:solidFill>
            </a:endParaRPr>
          </a:p>
        </p:txBody>
      </p:sp>
      <p:sp>
        <p:nvSpPr>
          <p:cNvPr id="203" name="Google Shape;203;p4"/>
          <p:cNvSpPr/>
          <p:nvPr/>
        </p:nvSpPr>
        <p:spPr>
          <a:xfrm>
            <a:off x="506311" y="1343319"/>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04" name="Google Shape;204;p4"/>
          <p:cNvSpPr txBox="1"/>
          <p:nvPr/>
        </p:nvSpPr>
        <p:spPr>
          <a:xfrm>
            <a:off x="11035153" y="8920725"/>
            <a:ext cx="6368100" cy="5463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en-US" sz="1600">
                <a:solidFill>
                  <a:srgbClr val="056839"/>
                </a:solidFill>
                <a:latin typeface="Calibri"/>
                <a:ea typeface="Calibri"/>
                <a:cs typeface="Calibri"/>
                <a:sym typeface="Calibri"/>
              </a:rPr>
              <a:t>Foto</a:t>
            </a:r>
            <a:r>
              <a:rPr lang="en-US" sz="1600" u="sng">
                <a:solidFill>
                  <a:srgbClr val="056839"/>
                </a:solidFill>
                <a:latin typeface="Calibri"/>
                <a:ea typeface="Calibri"/>
                <a:cs typeface="Calibri"/>
                <a:sym typeface="Calibri"/>
                <a:hlinkClick r:id="rId7">
                  <a:extLst>
                    <a:ext uri="{A12FA001-AC4F-418D-AE19-62706E023703}">
                      <ahyp:hlinkClr val="tx"/>
                    </a:ext>
                  </a:extLst>
                </a:hlinkClick>
              </a:rPr>
              <a:t>:</a:t>
            </a:r>
            <a:r>
              <a:rPr lang="en-US" sz="1600">
                <a:solidFill>
                  <a:srgbClr val="056839"/>
                </a:solidFill>
                <a:latin typeface="Calibri"/>
                <a:ea typeface="Calibri"/>
                <a:cs typeface="Calibri"/>
                <a:sym typeface="Calibri"/>
              </a:rPr>
              <a:t> Cleanbin.ru: </a:t>
            </a:r>
            <a:r>
              <a:rPr lang="en-US" sz="1600" u="sng">
                <a:solidFill>
                  <a:srgbClr val="056839"/>
                </a:solidFill>
                <a:latin typeface="Calibri"/>
                <a:ea typeface="Calibri"/>
                <a:cs typeface="Calibri"/>
                <a:sym typeface="Calibri"/>
                <a:hlinkClick r:id="rId7">
                  <a:extLst>
                    <a:ext uri="{A12FA001-AC4F-418D-AE19-62706E023703}">
                      <ahyp:hlinkClr val="tx"/>
                    </a:ext>
                  </a:extLst>
                </a:hlinkClick>
              </a:rPr>
              <a:t>https:</a:t>
            </a:r>
            <a:r>
              <a:rPr lang="en-US" sz="1600">
                <a:solidFill>
                  <a:srgbClr val="056839"/>
                </a:solidFill>
                <a:latin typeface="Calibri"/>
                <a:ea typeface="Calibri"/>
                <a:cs typeface="Calibri"/>
                <a:sym typeface="Calibri"/>
              </a:rPr>
              <a:t>//cleanbin.ru/terms/renewable-energy </a:t>
            </a:r>
            <a:endParaRPr sz="1600">
              <a:solidFill>
                <a:srgbClr val="056839"/>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5"/>
          <p:cNvSpPr txBox="1"/>
          <p:nvPr/>
        </p:nvSpPr>
        <p:spPr>
          <a:xfrm>
            <a:off x="802265" y="781544"/>
            <a:ext cx="13848900" cy="1950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1. </a:t>
            </a:r>
            <a:r>
              <a:rPr lang="en-US" sz="5900" b="1">
                <a:solidFill>
                  <a:srgbClr val="056839"/>
                </a:solidFill>
                <a:latin typeface="Calibri"/>
                <a:ea typeface="Calibri"/>
                <a:cs typeface="Calibri"/>
                <a:sym typeface="Calibri"/>
              </a:rPr>
              <a:t>Energialiigid energiaallikate kaupa</a:t>
            </a:r>
            <a:endParaRPr sz="5900" b="1">
              <a:solidFill>
                <a:srgbClr val="056839"/>
              </a:solidFill>
              <a:latin typeface="Calibri"/>
              <a:ea typeface="Calibri"/>
              <a:cs typeface="Calibri"/>
              <a:sym typeface="Calibri"/>
            </a:endParaRPr>
          </a:p>
          <a:p>
            <a:pPr marL="0" marR="0" lvl="0" indent="0" algn="l" rtl="0">
              <a:spcBef>
                <a:spcPts val="0"/>
              </a:spcBef>
              <a:spcAft>
                <a:spcPts val="0"/>
              </a:spcAft>
              <a:buNone/>
            </a:pPr>
            <a:r>
              <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pic>
        <p:nvPicPr>
          <p:cNvPr id="210" name="Google Shape;210;p5" descr="Logo&#10;&#10;Description automatically generated"/>
          <p:cNvPicPr preferRelativeResize="0"/>
          <p:nvPr/>
        </p:nvPicPr>
        <p:blipFill rotWithShape="1">
          <a:blip r:embed="rId3">
            <a:alphaModFix/>
          </a:blip>
          <a:srcRect l="0" t="0" r="0" b="0"/>
          <a:stretch/>
        </p:blipFill>
        <p:spPr>
          <a:xfrm>
            <a:off x="279021" y="9106292"/>
            <a:ext cx="2025615" cy="996885"/>
          </a:xfrm>
          <a:prstGeom prst="rect">
            <a:avLst/>
          </a:prstGeom>
          <a:noFill/>
          <a:ln>
            <a:noFill/>
          </a:ln>
        </p:spPr>
      </p:pic>
      <p:pic>
        <p:nvPicPr>
          <p:cNvPr id="211" name="Google Shape;211;p5" descr="Graphical user interface, text&#10;&#10;Description automatically generated"/>
          <p:cNvPicPr preferRelativeResize="0"/>
          <p:nvPr/>
        </p:nvPicPr>
        <p:blipFill rotWithShape="1">
          <a:blip r:embed="rId4">
            <a:alphaModFix/>
          </a:blip>
          <a:srcRect l="0" t="0" r="0" b="0"/>
          <a:stretch/>
        </p:blipFill>
        <p:spPr>
          <a:xfrm>
            <a:off x="3131911" y="9240848"/>
            <a:ext cx="3468961" cy="727772"/>
          </a:xfrm>
          <a:prstGeom prst="rect">
            <a:avLst/>
          </a:prstGeom>
          <a:noFill/>
          <a:ln>
            <a:noFill/>
          </a:ln>
        </p:spPr>
      </p:pic>
      <p:sp>
        <p:nvSpPr>
          <p:cNvPr id="212" name="Google Shape;212;p5" descr="Возобновляемые источники энергии: что это такое, основные виды"/>
          <p:cNvSpPr/>
          <p:nvPr/>
        </p:nvSpPr>
        <p:spPr>
          <a:xfrm>
            <a:off x="262533" y="-216695"/>
            <a:ext cx="514500" cy="457200"/>
          </a:xfrm>
          <a:prstGeom prst="rect">
            <a:avLst/>
          </a:prstGeom>
          <a:noFill/>
          <a:ln>
            <a:noFill/>
          </a:ln>
        </p:spPr>
        <p:txBody>
          <a:bodyPr spcFirstLastPara="1" wrap="square" lIns="148575" tIns="74275" rIns="148575" bIns="74275" anchor="t" anchorCtr="0">
            <a:noAutofit/>
          </a:bodyPr>
          <a:lstStyle/>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213" name="Google Shape;213;p5" descr="Возобновляемые источники энергии: что это такое, основные виды"/>
          <p:cNvSpPr/>
          <p:nvPr/>
        </p:nvSpPr>
        <p:spPr>
          <a:xfrm>
            <a:off x="519708" y="11905"/>
            <a:ext cx="514500" cy="457200"/>
          </a:xfrm>
          <a:prstGeom prst="rect">
            <a:avLst/>
          </a:prstGeom>
          <a:noFill/>
          <a:ln>
            <a:noFill/>
          </a:ln>
        </p:spPr>
        <p:txBody>
          <a:bodyPr spcFirstLastPara="1" wrap="square" lIns="148575" tIns="74275" rIns="148575" bIns="74275" anchor="t" anchorCtr="0">
            <a:noAutofit/>
          </a:bodyPr>
          <a:lstStyle/>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214" name="Google Shape;214;p5"/>
          <p:cNvSpPr/>
          <p:nvPr/>
        </p:nvSpPr>
        <p:spPr>
          <a:xfrm>
            <a:off x="433149" y="2353437"/>
            <a:ext cx="8126400" cy="6575100"/>
          </a:xfrm>
          <a:prstGeom prst="pentagon">
            <a:avLst>
              <a:gd name="hf" fmla="val 105146"/>
              <a:gd name="vf" fmla="val 110557"/>
            </a:avLst>
          </a:prstGeom>
          <a:solidFill>
            <a:srgbClr val="F7FDA5"/>
          </a:solidFill>
          <a:ln w="12700" cap="flat" cmpd="sng">
            <a:solidFill>
              <a:srgbClr val="42719B"/>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l" rtl="0">
              <a:spcBef>
                <a:spcPts val="0"/>
              </a:spcBef>
              <a:spcAft>
                <a:spcPts val="0"/>
              </a:spcAft>
              <a:buNone/>
            </a:pPr>
            <a:r>
              <a:rPr lang="en-US" sz="3900" b="1">
                <a:solidFill>
                  <a:srgbClr val="056839"/>
                </a:solidFill>
                <a:latin typeface="Calibri"/>
                <a:ea typeface="Calibri"/>
                <a:cs typeface="Calibri"/>
                <a:sym typeface="Calibri"/>
              </a:rPr>
              <a:t>Taastumatu energia - </a:t>
            </a:r>
            <a:r>
              <a:rPr lang="en-US" sz="3900">
                <a:solidFill>
                  <a:srgbClr val="056839"/>
                </a:solidFill>
                <a:latin typeface="Calibri"/>
                <a:ea typeface="Calibri"/>
                <a:cs typeface="Calibri"/>
                <a:sym typeface="Calibri"/>
              </a:rPr>
              <a:t>selle allikaid iseloomustab asjaolu, et neid on võimatu pärast kasutamist täiendada. Siia kuuluvad ka fossiilsed kütused.</a:t>
            </a:r>
            <a:endParaRPr sz="3900">
              <a:solidFill>
                <a:srgbClr val="056839"/>
              </a:solidFill>
              <a:latin typeface="Calibri"/>
              <a:ea typeface="Calibri"/>
              <a:cs typeface="Calibri"/>
              <a:sym typeface="Calibri"/>
            </a:endParaRPr>
          </a:p>
          <a:p>
            <a:pPr marL="0" marR="0" lvl="0" indent="0" algn="l" rtl="0">
              <a:spcBef>
                <a:spcPts val="0"/>
              </a:spcBef>
              <a:spcAft>
                <a:spcPts val="0"/>
              </a:spcAft>
              <a:buNone/>
            </a:pPr>
            <a:r>
              <a:t/>
            </a:r>
            <a:endParaRPr sz="3900" b="1">
              <a:solidFill>
                <a:srgbClr val="0070C0"/>
              </a:solidFill>
              <a:latin typeface="Calibri"/>
              <a:ea typeface="Calibri"/>
              <a:cs typeface="Calibri"/>
              <a:sym typeface="Calibri"/>
            </a:endParaRPr>
          </a:p>
        </p:txBody>
      </p:sp>
      <p:sp>
        <p:nvSpPr>
          <p:cNvPr id="215" name="Google Shape;215;p5"/>
          <p:cNvSpPr/>
          <p:nvPr/>
        </p:nvSpPr>
        <p:spPr>
          <a:xfrm>
            <a:off x="8841923" y="2553303"/>
            <a:ext cx="8082600" cy="6575100"/>
          </a:xfrm>
          <a:prstGeom prst="pentagon">
            <a:avLst>
              <a:gd name="hf" fmla="val 105146"/>
              <a:gd name="vf" fmla="val 110557"/>
            </a:avLst>
          </a:prstGeom>
          <a:solidFill>
            <a:srgbClr val="F7FDA5"/>
          </a:solidFill>
          <a:ln w="12700" cap="flat" cmpd="sng">
            <a:solidFill>
              <a:srgbClr val="42719B"/>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l" rtl="0">
              <a:spcBef>
                <a:spcPts val="0"/>
              </a:spcBef>
              <a:spcAft>
                <a:spcPts val="0"/>
              </a:spcAft>
              <a:buNone/>
            </a:pPr>
            <a:r>
              <a:rPr lang="en-US" sz="3900" b="1">
                <a:solidFill>
                  <a:srgbClr val="056839"/>
                </a:solidFill>
                <a:latin typeface="Calibri"/>
                <a:ea typeface="Calibri"/>
                <a:cs typeface="Calibri"/>
                <a:sym typeface="Calibri"/>
              </a:rPr>
              <a:t>Taastuv energia - </a:t>
            </a:r>
            <a:r>
              <a:rPr lang="en-US" sz="3900">
                <a:solidFill>
                  <a:srgbClr val="056839"/>
                </a:solidFill>
                <a:latin typeface="Calibri"/>
                <a:ea typeface="Calibri"/>
                <a:cs typeface="Calibri"/>
                <a:sym typeface="Calibri"/>
              </a:rPr>
              <a:t>selle ressursse iseloomustab loomulik taastumine suhteliselt lühikese aja jooksul.  Seetõttu on need alati kättesaadavad.</a:t>
            </a:r>
            <a:endParaRPr sz="3900">
              <a:solidFill>
                <a:srgbClr val="056839"/>
              </a:solidFill>
              <a:latin typeface="Calibri"/>
              <a:ea typeface="Calibri"/>
              <a:cs typeface="Calibri"/>
              <a:sym typeface="Calibri"/>
            </a:endParaRPr>
          </a:p>
          <a:p>
            <a:pPr marL="0" marR="0" lvl="0" indent="0" algn="l" rtl="0">
              <a:spcBef>
                <a:spcPts val="0"/>
              </a:spcBef>
              <a:spcAft>
                <a:spcPts val="0"/>
              </a:spcAft>
              <a:buNone/>
            </a:pPr>
            <a:r>
              <a:t/>
            </a:r>
            <a:endParaRPr sz="3900" b="1">
              <a:solidFill>
                <a:srgbClr val="0070C0"/>
              </a:solidFill>
              <a:latin typeface="Calibri"/>
              <a:ea typeface="Calibri"/>
              <a:cs typeface="Calibri"/>
              <a:sym typeface="Calibri"/>
            </a:endParaRPr>
          </a:p>
        </p:txBody>
      </p:sp>
      <p:sp>
        <p:nvSpPr>
          <p:cNvPr id="216" name="Google Shape;216;p5" descr="What are Renewable and Non-Renewable Energy Sources? | DeltaNet | DeltaNet"/>
          <p:cNvSpPr/>
          <p:nvPr/>
        </p:nvSpPr>
        <p:spPr>
          <a:xfrm>
            <a:off x="776883" y="240506"/>
            <a:ext cx="514500" cy="457200"/>
          </a:xfrm>
          <a:prstGeom prst="rect">
            <a:avLst/>
          </a:prstGeom>
          <a:noFill/>
          <a:ln>
            <a:noFill/>
          </a:ln>
        </p:spPr>
        <p:txBody>
          <a:bodyPr spcFirstLastPara="1" wrap="square" lIns="148575" tIns="74275" rIns="148575" bIns="74275" anchor="t" anchorCtr="0">
            <a:noAutofit/>
          </a:bodyPr>
          <a:lstStyle/>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217" name="Google Shape;217;p5" descr="What are Renewable and Non-Renewable Energy Sources? | DeltaNet | DeltaNet"/>
          <p:cNvSpPr/>
          <p:nvPr/>
        </p:nvSpPr>
        <p:spPr>
          <a:xfrm>
            <a:off x="1034058" y="469106"/>
            <a:ext cx="514500" cy="457200"/>
          </a:xfrm>
          <a:prstGeom prst="rect">
            <a:avLst/>
          </a:prstGeom>
          <a:noFill/>
          <a:ln>
            <a:noFill/>
          </a:ln>
        </p:spPr>
        <p:txBody>
          <a:bodyPr spcFirstLastPara="1" wrap="square" lIns="148575" tIns="74275" rIns="148575" bIns="74275" anchor="t" anchorCtr="0">
            <a:noAutofit/>
          </a:bodyPr>
          <a:lstStyle/>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pic>
        <p:nvPicPr>
          <p:cNvPr id="218" name="Google Shape;218;p5"/>
          <p:cNvPicPr preferRelativeResize="0"/>
          <p:nvPr/>
        </p:nvPicPr>
        <p:blipFill rotWithShape="1">
          <a:blip r:embed="rId5">
            <a:alphaModFix/>
          </a:blip>
          <a:srcRect l="0" t="0" r="0" b="0"/>
          <a:stretch/>
        </p:blipFill>
        <p:spPr>
          <a:xfrm>
            <a:off x="0" y="-18459"/>
            <a:ext cx="18088400" cy="246909"/>
          </a:xfrm>
          <a:prstGeom prst="rect">
            <a:avLst/>
          </a:prstGeom>
          <a:noFill/>
          <a:ln>
            <a:noFill/>
          </a:ln>
        </p:spPr>
      </p:pic>
      <p:sp>
        <p:nvSpPr>
          <p:cNvPr id="219" name="Google Shape;219;p5"/>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20" name="Google Shape;220;p5"/>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Tree>
  </p:cSld>
  <p:clrMapOvr>
    <a:masterClrMapping/>
  </p:clrMapOvr>
  <p:timing>
    <p:tnLst>
      <p:par>
        <p:cTn dur="indefinite" restart="never" nodeType="tmRoot">
          <p:childTnLst>
            <p:seq concurrent="1" nextAc="seek">
              <p:cTn id="2" dur="indefinite" nodeType="mainSeq">
                <p:childTnLst>
                  <p:par>
                    <p:cTn fill="hold">
                      <p:stCondLst>
                        <p:cond delay="indefinite"/>
                      </p:stCondLst>
                      <p:childTnLst>
                        <p:par>
                          <p:cTn fill="hold">
                            <p:stCondLst>
                              <p:cond delay="0"/>
                            </p:stCondLst>
                            <p:childTnLst>
                              <p:par>
                                <p:cTn presetID="2" presetClass="entr" presetSubtype="4" fill="hold" nodeType="clickEffect">
                                  <p:stCondLst>
                                    <p:cond delay="0"/>
                                  </p:stCondLst>
                                  <p:childTnLst>
                                    <p:set>
                                      <p:cBhvr>
                                        <p:cTn dur="1" fill="hold">
                                          <p:stCondLst>
                                            <p:cond delay="0"/>
                                          </p:stCondLst>
                                        </p:cTn>
                                        <p:tgtEl>
                                          <p:spTgt spid="214"/>
                                        </p:tgtEl>
                                        <p:attrNameLst>
                                          <p:attrName>style.visibility</p:attrName>
                                        </p:attrNameLst>
                                      </p:cBhvr>
                                      <p:to>
                                        <p:strVal val="visible"/>
                                      </p:to>
                                    </p:set>
                                    <p:anim calcmode="lin" valueType="num">
                                      <p:cBhvr additive="base">
                                        <p:cTn dur="500"/>
                                        <p:tgtEl>
                                          <p:spTgt spid="214"/>
                                        </p:tgtEl>
                                        <p:attrNameLst>
                                          <p:attrName>ppt_y</p:attrName>
                                        </p:attrNameLst>
                                      </p:cBhvr>
                                      <p:tavLst>
                                        <p:tav tm="0" fmla="">
                                          <p:val>
                                            <p:strVal val="#ppt_y+1"/>
                                          </p:val>
                                        </p:tav>
                                        <p:tav tm="100000" fmla="">
                                          <p:val>
                                            <p:strVal val="#ppt_y"/>
                                          </p:val>
                                        </p:tav>
                                      </p:tavLst>
                                    </p:anim>
                                  </p:childTnLst>
                                </p:cTn>
                              </p:par>
                            </p:childTnLst>
                          </p:cTn>
                        </p:par>
                      </p:childTnLst>
                    </p:cTn>
                  </p:par>
                  <p:par>
                    <p:cTn fill="hold">
                      <p:stCondLst>
                        <p:cond delay="indefinite"/>
                      </p:stCondLst>
                      <p:childTnLst>
                        <p:par>
                          <p:cTn fill="hold">
                            <p:stCondLst>
                              <p:cond delay="0"/>
                            </p:stCondLst>
                            <p:childTnLst>
                              <p:par>
                                <p:cTn presetID="2" presetClass="entr" presetSubtype="4" fill="hold" nodeType="clickEffect">
                                  <p:stCondLst>
                                    <p:cond delay="0"/>
                                  </p:stCondLst>
                                  <p:childTnLst>
                                    <p:set>
                                      <p:cBhvr>
                                        <p:cTn dur="1" fill="hold">
                                          <p:stCondLst>
                                            <p:cond delay="0"/>
                                          </p:stCondLst>
                                        </p:cTn>
                                        <p:tgtEl>
                                          <p:spTgt spid="215"/>
                                        </p:tgtEl>
                                        <p:attrNameLst>
                                          <p:attrName>style.visibility</p:attrName>
                                        </p:attrNameLst>
                                      </p:cBhvr>
                                      <p:to>
                                        <p:strVal val="visible"/>
                                      </p:to>
                                    </p:set>
                                    <p:anim calcmode="lin" valueType="num">
                                      <p:cBhvr additive="base">
                                        <p:cTn dur="500"/>
                                        <p:tgtEl>
                                          <p:spTgt spid="215"/>
                                        </p:tgtEl>
                                        <p:attrNameLst>
                                          <p:attrName>ppt_y</p:attrName>
                                        </p:attrNameLst>
                                      </p:cBhvr>
                                      <p:tavLst>
                                        <p:tav tm="0" fmla="">
                                          <p:val>
                                            <p:strVal val="#ppt_y+1"/>
                                          </p:val>
                                        </p:tav>
                                        <p:tav tm="100000" fmla="">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oreProperties xmlns:dc="http://purl.org/dc/elements/1.1/" xmlns:dcterms="http://purl.org/dc/terms/" xmlns:xsi="http://www.w3.org/2001/XMLSchema-instance" xmlns="http://schemas.openxmlformats.org/package/2006/metadata/core-properties">
  <dcterms:created xsi:type="dcterms:W3CDTF">2022-09-05T02:56:34.0000000Z</dcterms:created>
  <dc:creator>Alma Valonienė</dc:creator>
  <keywords>, docId:2F9209FC9DD41475682F6C038900BEE1</keywords>
</coreProperties>
</file>