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2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</p:sldIdLst>
  <p:sldSz cx="20574000" cy="10287000"/>
  <p:notesSz cx="6858000" cy="9144000"/>
  <p:embeddedFontLst>
    <p:embeddedFont>
      <p:font typeface="Calibri" panose="020F0502020204030204" pitchFamily="34" charset="0"/>
      <p:regular r:id="rId28"/>
      <p:bold r:id="rId29"/>
      <p:italic r:id="rId30"/>
      <p:boldItalic r:id="rId31"/>
    </p:embeddedFont>
    <p:embeddedFont>
      <p:font typeface="Gill Sans" panose="020B0604020202020204" charset="0"/>
      <p:regular r:id="rId32"/>
      <p:bold r:id="rId3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4" roundtripDataSignature="AMtx7mhzSQYYl8NKWsKabj8HHs/Sk4yc2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1" d="100"/>
          <a:sy n="71" d="100"/>
        </p:scale>
        <p:origin x="126" y="3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customschemas.google.com/relationships/presentationmetadata" Target="meta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6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342900" y="1143000"/>
            <a:ext cx="61722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t-LT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42900" y="1143000"/>
            <a:ext cx="61722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" name="Google Shape;223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42900" y="1143000"/>
            <a:ext cx="61722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41" name="Google Shape;241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42900" y="1143000"/>
            <a:ext cx="61722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42900" y="1143000"/>
            <a:ext cx="61722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1" name="Google Shape;281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42900" y="1143000"/>
            <a:ext cx="61722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2" name="Google Shape;322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42900" y="1143000"/>
            <a:ext cx="61722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5" name="Google Shape;335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42900" y="1143000"/>
            <a:ext cx="61722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8" name="Google Shape;348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42900" y="1143000"/>
            <a:ext cx="61722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42900" y="1143000"/>
            <a:ext cx="61722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2" name="Google Shape;372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42900" y="1143000"/>
            <a:ext cx="61722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3" name="Google Shape;383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42900" y="1143000"/>
            <a:ext cx="61722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42900" y="1143000"/>
            <a:ext cx="61722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8" name="Google Shape;398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42900" y="1143000"/>
            <a:ext cx="61722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3" name="Google Shape;413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42900" y="1143000"/>
            <a:ext cx="61722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p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8" name="Google Shape;428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42900" y="1143000"/>
            <a:ext cx="61722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p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4" name="Google Shape;454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42900" y="1143000"/>
            <a:ext cx="61722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42900" y="1143000"/>
            <a:ext cx="61722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63" name="Google Shape;463;p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4" name="Google Shape;464;p2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t-LT"/>
              <a:t>24</a:t>
            </a:fld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475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42900" y="1143000"/>
            <a:ext cx="61722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76" name="Google Shape;476;p2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7" name="Google Shape;477;p2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t-LT"/>
              <a:t>25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14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42900" y="1143000"/>
            <a:ext cx="61722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2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42900" y="1143000"/>
            <a:ext cx="61722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4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42900" y="1143000"/>
            <a:ext cx="61722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42900" y="1143000"/>
            <a:ext cx="61722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16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42900" y="1143000"/>
            <a:ext cx="61722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" name="Google Shape;173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42900" y="1143000"/>
            <a:ext cx="61722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42900" y="1143000"/>
            <a:ext cx="61722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8" name="Google Shape;188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" name="Google Shape;189;p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t-LT"/>
              <a:t>9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7"/>
          <p:cNvSpPr txBox="1">
            <a:spLocks noGrp="1"/>
          </p:cNvSpPr>
          <p:nvPr>
            <p:ph type="ctrTitle"/>
          </p:nvPr>
        </p:nvSpPr>
        <p:spPr>
          <a:xfrm>
            <a:off x="2571750" y="1683545"/>
            <a:ext cx="15430500" cy="358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8575" tIns="74275" rIns="148575" bIns="74275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800"/>
              <a:buFont typeface="Calibri"/>
              <a:buNone/>
              <a:defRPr sz="9800"/>
            </a:lvl1pPr>
            <a:lvl2pPr lvl="1"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7"/>
          <p:cNvSpPr txBox="1">
            <a:spLocks noGrp="1"/>
          </p:cNvSpPr>
          <p:nvPr>
            <p:ph type="subTitle" idx="1"/>
          </p:nvPr>
        </p:nvSpPr>
        <p:spPr>
          <a:xfrm>
            <a:off x="2571750" y="5403057"/>
            <a:ext cx="15430500" cy="248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8575" tIns="74275" rIns="148575" bIns="74275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900"/>
              <a:buNone/>
              <a:defRPr sz="3900"/>
            </a:lvl1pPr>
            <a:lvl2pPr lvl="1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3300"/>
              <a:buNone/>
              <a:defRPr sz="3300"/>
            </a:lvl2pPr>
            <a:lvl3pPr lvl="2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900"/>
              <a:buNone/>
              <a:defRPr sz="2900"/>
            </a:lvl3pPr>
            <a:lvl4pPr lvl="3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 sz="2600"/>
            </a:lvl4pPr>
            <a:lvl5pPr lvl="4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 sz="2600"/>
            </a:lvl5pPr>
            <a:lvl6pPr lvl="5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 sz="2600"/>
            </a:lvl6pPr>
            <a:lvl7pPr lvl="6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 sz="2600"/>
            </a:lvl7pPr>
            <a:lvl8pPr lvl="7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 sz="2600"/>
            </a:lvl8pPr>
            <a:lvl9pPr lvl="8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 sz="2600"/>
            </a:lvl9pPr>
          </a:lstStyle>
          <a:p>
            <a:endParaRPr/>
          </a:p>
        </p:txBody>
      </p:sp>
      <p:sp>
        <p:nvSpPr>
          <p:cNvPr id="18" name="Google Shape;18;p27"/>
          <p:cNvSpPr txBox="1">
            <a:spLocks noGrp="1"/>
          </p:cNvSpPr>
          <p:nvPr>
            <p:ph type="dt" idx="10"/>
          </p:nvPr>
        </p:nvSpPr>
        <p:spPr>
          <a:xfrm>
            <a:off x="1414463" y="9534525"/>
            <a:ext cx="46293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8575" tIns="74275" rIns="148575" bIns="7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7"/>
          <p:cNvSpPr txBox="1">
            <a:spLocks noGrp="1"/>
          </p:cNvSpPr>
          <p:nvPr>
            <p:ph type="ftr" idx="11"/>
          </p:nvPr>
        </p:nvSpPr>
        <p:spPr>
          <a:xfrm>
            <a:off x="6815138" y="9534525"/>
            <a:ext cx="69438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8575" tIns="74275" rIns="148575" bIns="7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7"/>
          <p:cNvSpPr txBox="1">
            <a:spLocks noGrp="1"/>
          </p:cNvSpPr>
          <p:nvPr>
            <p:ph type="sldNum" idx="12"/>
          </p:nvPr>
        </p:nvSpPr>
        <p:spPr>
          <a:xfrm>
            <a:off x="14530388" y="9534525"/>
            <a:ext cx="46293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8575" tIns="74275" rIns="148575" bIns="7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t-L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6"/>
          <p:cNvSpPr txBox="1">
            <a:spLocks noGrp="1"/>
          </p:cNvSpPr>
          <p:nvPr>
            <p:ph type="title"/>
          </p:nvPr>
        </p:nvSpPr>
        <p:spPr>
          <a:xfrm>
            <a:off x="1414463" y="547688"/>
            <a:ext cx="17745000" cy="198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8575" tIns="74275" rIns="148575" bIns="7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6"/>
          <p:cNvSpPr txBox="1">
            <a:spLocks noGrp="1"/>
          </p:cNvSpPr>
          <p:nvPr>
            <p:ph type="body" idx="1"/>
          </p:nvPr>
        </p:nvSpPr>
        <p:spPr>
          <a:xfrm rot="5400000">
            <a:off x="7023488" y="-2870512"/>
            <a:ext cx="6527100" cy="1774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8575" tIns="74275" rIns="148575" bIns="74275" anchor="t" anchorCtr="0">
            <a:normAutofit/>
          </a:bodyPr>
          <a:lstStyle>
            <a:lvl1pPr marL="457200" lvl="0" indent="-41275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900"/>
              <a:buChar char="•"/>
              <a:defRPr/>
            </a:lvl1pPr>
            <a:lvl2pPr marL="914400" lvl="1" indent="-41275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900"/>
              <a:buChar char="•"/>
              <a:defRPr/>
            </a:lvl2pPr>
            <a:lvl3pPr marL="1371600" lvl="2" indent="-41275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900"/>
              <a:buChar char="•"/>
              <a:defRPr/>
            </a:lvl3pPr>
            <a:lvl4pPr marL="1828800" lvl="3" indent="-41275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900"/>
              <a:buChar char="•"/>
              <a:defRPr/>
            </a:lvl4pPr>
            <a:lvl5pPr marL="2286000" lvl="4" indent="-41275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900"/>
              <a:buChar char="•"/>
              <a:defRPr/>
            </a:lvl5pPr>
            <a:lvl6pPr marL="2743200" lvl="5" indent="-41275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900"/>
              <a:buChar char="•"/>
              <a:defRPr/>
            </a:lvl6pPr>
            <a:lvl7pPr marL="3200400" lvl="6" indent="-41275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900"/>
              <a:buChar char="•"/>
              <a:defRPr/>
            </a:lvl7pPr>
            <a:lvl8pPr marL="3657600" lvl="7" indent="-41275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900"/>
              <a:buChar char="•"/>
              <a:defRPr/>
            </a:lvl8pPr>
            <a:lvl9pPr marL="4114800" lvl="8" indent="-41275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9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36"/>
          <p:cNvSpPr txBox="1">
            <a:spLocks noGrp="1"/>
          </p:cNvSpPr>
          <p:nvPr>
            <p:ph type="dt" idx="10"/>
          </p:nvPr>
        </p:nvSpPr>
        <p:spPr>
          <a:xfrm>
            <a:off x="1414463" y="9534525"/>
            <a:ext cx="46293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8575" tIns="74275" rIns="148575" bIns="7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6"/>
          <p:cNvSpPr txBox="1">
            <a:spLocks noGrp="1"/>
          </p:cNvSpPr>
          <p:nvPr>
            <p:ph type="ftr" idx="11"/>
          </p:nvPr>
        </p:nvSpPr>
        <p:spPr>
          <a:xfrm>
            <a:off x="6815138" y="9534525"/>
            <a:ext cx="69438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8575" tIns="74275" rIns="148575" bIns="7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6"/>
          <p:cNvSpPr txBox="1">
            <a:spLocks noGrp="1"/>
          </p:cNvSpPr>
          <p:nvPr>
            <p:ph type="sldNum" idx="12"/>
          </p:nvPr>
        </p:nvSpPr>
        <p:spPr>
          <a:xfrm>
            <a:off x="14530388" y="9534525"/>
            <a:ext cx="46293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8575" tIns="74275" rIns="148575" bIns="7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t-L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7"/>
          <p:cNvSpPr txBox="1">
            <a:spLocks noGrp="1"/>
          </p:cNvSpPr>
          <p:nvPr>
            <p:ph type="title"/>
          </p:nvPr>
        </p:nvSpPr>
        <p:spPr>
          <a:xfrm rot="5400000">
            <a:off x="12582488" y="2688338"/>
            <a:ext cx="8717700" cy="443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8575" tIns="74275" rIns="148575" bIns="7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7"/>
          <p:cNvSpPr txBox="1">
            <a:spLocks noGrp="1"/>
          </p:cNvSpPr>
          <p:nvPr>
            <p:ph type="body" idx="1"/>
          </p:nvPr>
        </p:nvSpPr>
        <p:spPr>
          <a:xfrm rot="5400000">
            <a:off x="3581494" y="-1619213"/>
            <a:ext cx="8717700" cy="1305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8575" tIns="74275" rIns="148575" bIns="74275" anchor="t" anchorCtr="0">
            <a:normAutofit/>
          </a:bodyPr>
          <a:lstStyle>
            <a:lvl1pPr marL="457200" lvl="0" indent="-41275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900"/>
              <a:buChar char="•"/>
              <a:defRPr/>
            </a:lvl1pPr>
            <a:lvl2pPr marL="914400" lvl="1" indent="-41275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900"/>
              <a:buChar char="•"/>
              <a:defRPr/>
            </a:lvl2pPr>
            <a:lvl3pPr marL="1371600" lvl="2" indent="-41275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900"/>
              <a:buChar char="•"/>
              <a:defRPr/>
            </a:lvl3pPr>
            <a:lvl4pPr marL="1828800" lvl="3" indent="-41275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900"/>
              <a:buChar char="•"/>
              <a:defRPr/>
            </a:lvl4pPr>
            <a:lvl5pPr marL="2286000" lvl="4" indent="-41275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900"/>
              <a:buChar char="•"/>
              <a:defRPr/>
            </a:lvl5pPr>
            <a:lvl6pPr marL="2743200" lvl="5" indent="-41275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900"/>
              <a:buChar char="•"/>
              <a:defRPr/>
            </a:lvl6pPr>
            <a:lvl7pPr marL="3200400" lvl="6" indent="-41275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900"/>
              <a:buChar char="•"/>
              <a:defRPr/>
            </a:lvl7pPr>
            <a:lvl8pPr marL="3657600" lvl="7" indent="-41275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900"/>
              <a:buChar char="•"/>
              <a:defRPr/>
            </a:lvl8pPr>
            <a:lvl9pPr marL="4114800" lvl="8" indent="-41275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9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37"/>
          <p:cNvSpPr txBox="1">
            <a:spLocks noGrp="1"/>
          </p:cNvSpPr>
          <p:nvPr>
            <p:ph type="dt" idx="10"/>
          </p:nvPr>
        </p:nvSpPr>
        <p:spPr>
          <a:xfrm>
            <a:off x="1414463" y="9534525"/>
            <a:ext cx="46293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8575" tIns="74275" rIns="148575" bIns="7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7"/>
          <p:cNvSpPr txBox="1">
            <a:spLocks noGrp="1"/>
          </p:cNvSpPr>
          <p:nvPr>
            <p:ph type="ftr" idx="11"/>
          </p:nvPr>
        </p:nvSpPr>
        <p:spPr>
          <a:xfrm>
            <a:off x="6815138" y="9534525"/>
            <a:ext cx="69438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8575" tIns="74275" rIns="148575" bIns="7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7"/>
          <p:cNvSpPr txBox="1">
            <a:spLocks noGrp="1"/>
          </p:cNvSpPr>
          <p:nvPr>
            <p:ph type="sldNum" idx="12"/>
          </p:nvPr>
        </p:nvSpPr>
        <p:spPr>
          <a:xfrm>
            <a:off x="14530388" y="9534525"/>
            <a:ext cx="46293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8575" tIns="74275" rIns="148575" bIns="7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t-L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8"/>
          <p:cNvSpPr txBox="1">
            <a:spLocks noGrp="1"/>
          </p:cNvSpPr>
          <p:nvPr>
            <p:ph type="dt" idx="10"/>
          </p:nvPr>
        </p:nvSpPr>
        <p:spPr>
          <a:xfrm>
            <a:off x="1414463" y="9534525"/>
            <a:ext cx="46293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8575" tIns="74275" rIns="148575" bIns="7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8"/>
          <p:cNvSpPr txBox="1">
            <a:spLocks noGrp="1"/>
          </p:cNvSpPr>
          <p:nvPr>
            <p:ph type="ftr" idx="11"/>
          </p:nvPr>
        </p:nvSpPr>
        <p:spPr>
          <a:xfrm>
            <a:off x="6815138" y="9534525"/>
            <a:ext cx="69438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8575" tIns="74275" rIns="148575" bIns="7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28"/>
          <p:cNvSpPr txBox="1">
            <a:spLocks noGrp="1"/>
          </p:cNvSpPr>
          <p:nvPr>
            <p:ph type="sldNum" idx="12"/>
          </p:nvPr>
        </p:nvSpPr>
        <p:spPr>
          <a:xfrm>
            <a:off x="14530388" y="9534525"/>
            <a:ext cx="46293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8575" tIns="74275" rIns="148575" bIns="7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t-L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29"/>
          <p:cNvSpPr txBox="1">
            <a:spLocks noGrp="1"/>
          </p:cNvSpPr>
          <p:nvPr>
            <p:ph type="title"/>
          </p:nvPr>
        </p:nvSpPr>
        <p:spPr>
          <a:xfrm>
            <a:off x="1414463" y="547688"/>
            <a:ext cx="17745000" cy="198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8575" tIns="74275" rIns="148575" bIns="7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29"/>
          <p:cNvSpPr txBox="1">
            <a:spLocks noGrp="1"/>
          </p:cNvSpPr>
          <p:nvPr>
            <p:ph type="body" idx="1"/>
          </p:nvPr>
        </p:nvSpPr>
        <p:spPr>
          <a:xfrm>
            <a:off x="1414463" y="2738438"/>
            <a:ext cx="17745000" cy="652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8575" tIns="74275" rIns="148575" bIns="74275" anchor="t" anchorCtr="0">
            <a:normAutofit/>
          </a:bodyPr>
          <a:lstStyle>
            <a:lvl1pPr marL="457200" lvl="0" indent="-41275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900"/>
              <a:buChar char="•"/>
              <a:defRPr/>
            </a:lvl1pPr>
            <a:lvl2pPr marL="914400" lvl="1" indent="-41275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900"/>
              <a:buChar char="•"/>
              <a:defRPr/>
            </a:lvl2pPr>
            <a:lvl3pPr marL="1371600" lvl="2" indent="-41275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900"/>
              <a:buChar char="•"/>
              <a:defRPr/>
            </a:lvl3pPr>
            <a:lvl4pPr marL="1828800" lvl="3" indent="-41275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900"/>
              <a:buChar char="•"/>
              <a:defRPr/>
            </a:lvl4pPr>
            <a:lvl5pPr marL="2286000" lvl="4" indent="-41275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900"/>
              <a:buChar char="•"/>
              <a:defRPr/>
            </a:lvl5pPr>
            <a:lvl6pPr marL="2743200" lvl="5" indent="-41275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900"/>
              <a:buChar char="•"/>
              <a:defRPr/>
            </a:lvl6pPr>
            <a:lvl7pPr marL="3200400" lvl="6" indent="-41275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900"/>
              <a:buChar char="•"/>
              <a:defRPr/>
            </a:lvl7pPr>
            <a:lvl8pPr marL="3657600" lvl="7" indent="-41275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900"/>
              <a:buChar char="•"/>
              <a:defRPr/>
            </a:lvl8pPr>
            <a:lvl9pPr marL="4114800" lvl="8" indent="-41275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900"/>
              <a:buChar char="•"/>
              <a:defRPr/>
            </a:lvl9pPr>
          </a:lstStyle>
          <a:p>
            <a:endParaRPr/>
          </a:p>
        </p:txBody>
      </p:sp>
      <p:sp>
        <p:nvSpPr>
          <p:cNvPr id="28" name="Google Shape;28;p29"/>
          <p:cNvSpPr txBox="1">
            <a:spLocks noGrp="1"/>
          </p:cNvSpPr>
          <p:nvPr>
            <p:ph type="dt" idx="10"/>
          </p:nvPr>
        </p:nvSpPr>
        <p:spPr>
          <a:xfrm>
            <a:off x="1414463" y="9534525"/>
            <a:ext cx="46293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8575" tIns="74275" rIns="148575" bIns="7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9"/>
          <p:cNvSpPr txBox="1">
            <a:spLocks noGrp="1"/>
          </p:cNvSpPr>
          <p:nvPr>
            <p:ph type="ftr" idx="11"/>
          </p:nvPr>
        </p:nvSpPr>
        <p:spPr>
          <a:xfrm>
            <a:off x="6815138" y="9534525"/>
            <a:ext cx="69438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8575" tIns="74275" rIns="148575" bIns="7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29"/>
          <p:cNvSpPr txBox="1">
            <a:spLocks noGrp="1"/>
          </p:cNvSpPr>
          <p:nvPr>
            <p:ph type="sldNum" idx="12"/>
          </p:nvPr>
        </p:nvSpPr>
        <p:spPr>
          <a:xfrm>
            <a:off x="14530388" y="9534525"/>
            <a:ext cx="46293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8575" tIns="74275" rIns="148575" bIns="7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t-L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30"/>
          <p:cNvSpPr txBox="1">
            <a:spLocks noGrp="1"/>
          </p:cNvSpPr>
          <p:nvPr>
            <p:ph type="title"/>
          </p:nvPr>
        </p:nvSpPr>
        <p:spPr>
          <a:xfrm>
            <a:off x="1403747" y="2564607"/>
            <a:ext cx="17745000" cy="427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8575" tIns="74275" rIns="148575" bIns="74275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800"/>
              <a:buFont typeface="Calibri"/>
              <a:buNone/>
              <a:defRPr sz="9800"/>
            </a:lvl1pPr>
            <a:lvl2pPr lvl="1"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30"/>
          <p:cNvSpPr txBox="1">
            <a:spLocks noGrp="1"/>
          </p:cNvSpPr>
          <p:nvPr>
            <p:ph type="body" idx="1"/>
          </p:nvPr>
        </p:nvSpPr>
        <p:spPr>
          <a:xfrm>
            <a:off x="1403747" y="6884195"/>
            <a:ext cx="17745000" cy="225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8575" tIns="74275" rIns="148575" bIns="74275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888888"/>
              </a:buClr>
              <a:buSzPts val="3900"/>
              <a:buNone/>
              <a:defRPr sz="39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3300"/>
              <a:buNone/>
              <a:defRPr sz="33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2900"/>
              <a:buNone/>
              <a:defRPr sz="29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2600"/>
              <a:buNone/>
              <a:defRPr sz="2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2600"/>
              <a:buNone/>
              <a:defRPr sz="2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2600"/>
              <a:buNone/>
              <a:defRPr sz="2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2600"/>
              <a:buNone/>
              <a:defRPr sz="2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2600"/>
              <a:buNone/>
              <a:defRPr sz="2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2600"/>
              <a:buNone/>
              <a:defRPr sz="2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4" name="Google Shape;34;p30"/>
          <p:cNvSpPr txBox="1">
            <a:spLocks noGrp="1"/>
          </p:cNvSpPr>
          <p:nvPr>
            <p:ph type="dt" idx="10"/>
          </p:nvPr>
        </p:nvSpPr>
        <p:spPr>
          <a:xfrm>
            <a:off x="1414463" y="9534525"/>
            <a:ext cx="46293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8575" tIns="74275" rIns="148575" bIns="7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30"/>
          <p:cNvSpPr txBox="1">
            <a:spLocks noGrp="1"/>
          </p:cNvSpPr>
          <p:nvPr>
            <p:ph type="ftr" idx="11"/>
          </p:nvPr>
        </p:nvSpPr>
        <p:spPr>
          <a:xfrm>
            <a:off x="6815138" y="9534525"/>
            <a:ext cx="69438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8575" tIns="74275" rIns="148575" bIns="7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30"/>
          <p:cNvSpPr txBox="1">
            <a:spLocks noGrp="1"/>
          </p:cNvSpPr>
          <p:nvPr>
            <p:ph type="sldNum" idx="12"/>
          </p:nvPr>
        </p:nvSpPr>
        <p:spPr>
          <a:xfrm>
            <a:off x="14530388" y="9534525"/>
            <a:ext cx="46293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8575" tIns="74275" rIns="148575" bIns="7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t-L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31"/>
          <p:cNvSpPr txBox="1">
            <a:spLocks noGrp="1"/>
          </p:cNvSpPr>
          <p:nvPr>
            <p:ph type="title"/>
          </p:nvPr>
        </p:nvSpPr>
        <p:spPr>
          <a:xfrm>
            <a:off x="1414463" y="547688"/>
            <a:ext cx="17745000" cy="198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8575" tIns="74275" rIns="148575" bIns="7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31"/>
          <p:cNvSpPr txBox="1">
            <a:spLocks noGrp="1"/>
          </p:cNvSpPr>
          <p:nvPr>
            <p:ph type="body" idx="1"/>
          </p:nvPr>
        </p:nvSpPr>
        <p:spPr>
          <a:xfrm>
            <a:off x="1414463" y="2738438"/>
            <a:ext cx="8744100" cy="652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8575" tIns="74275" rIns="148575" bIns="74275" anchor="t" anchorCtr="0">
            <a:normAutofit/>
          </a:bodyPr>
          <a:lstStyle>
            <a:lvl1pPr marL="457200" lvl="0" indent="-41275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900"/>
              <a:buChar char="•"/>
              <a:defRPr/>
            </a:lvl1pPr>
            <a:lvl2pPr marL="914400" lvl="1" indent="-41275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900"/>
              <a:buChar char="•"/>
              <a:defRPr/>
            </a:lvl2pPr>
            <a:lvl3pPr marL="1371600" lvl="2" indent="-41275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900"/>
              <a:buChar char="•"/>
              <a:defRPr/>
            </a:lvl3pPr>
            <a:lvl4pPr marL="1828800" lvl="3" indent="-41275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900"/>
              <a:buChar char="•"/>
              <a:defRPr/>
            </a:lvl4pPr>
            <a:lvl5pPr marL="2286000" lvl="4" indent="-41275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900"/>
              <a:buChar char="•"/>
              <a:defRPr/>
            </a:lvl5pPr>
            <a:lvl6pPr marL="2743200" lvl="5" indent="-41275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900"/>
              <a:buChar char="•"/>
              <a:defRPr/>
            </a:lvl6pPr>
            <a:lvl7pPr marL="3200400" lvl="6" indent="-41275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900"/>
              <a:buChar char="•"/>
              <a:defRPr/>
            </a:lvl7pPr>
            <a:lvl8pPr marL="3657600" lvl="7" indent="-41275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900"/>
              <a:buChar char="•"/>
              <a:defRPr/>
            </a:lvl8pPr>
            <a:lvl9pPr marL="4114800" lvl="8" indent="-41275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9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31"/>
          <p:cNvSpPr txBox="1">
            <a:spLocks noGrp="1"/>
          </p:cNvSpPr>
          <p:nvPr>
            <p:ph type="body" idx="2"/>
          </p:nvPr>
        </p:nvSpPr>
        <p:spPr>
          <a:xfrm>
            <a:off x="10415588" y="2738438"/>
            <a:ext cx="8744100" cy="652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8575" tIns="74275" rIns="148575" bIns="74275" anchor="t" anchorCtr="0">
            <a:normAutofit/>
          </a:bodyPr>
          <a:lstStyle>
            <a:lvl1pPr marL="457200" lvl="0" indent="-41275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900"/>
              <a:buChar char="•"/>
              <a:defRPr/>
            </a:lvl1pPr>
            <a:lvl2pPr marL="914400" lvl="1" indent="-41275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900"/>
              <a:buChar char="•"/>
              <a:defRPr/>
            </a:lvl2pPr>
            <a:lvl3pPr marL="1371600" lvl="2" indent="-41275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900"/>
              <a:buChar char="•"/>
              <a:defRPr/>
            </a:lvl3pPr>
            <a:lvl4pPr marL="1828800" lvl="3" indent="-41275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900"/>
              <a:buChar char="•"/>
              <a:defRPr/>
            </a:lvl4pPr>
            <a:lvl5pPr marL="2286000" lvl="4" indent="-41275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900"/>
              <a:buChar char="•"/>
              <a:defRPr/>
            </a:lvl5pPr>
            <a:lvl6pPr marL="2743200" lvl="5" indent="-41275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900"/>
              <a:buChar char="•"/>
              <a:defRPr/>
            </a:lvl6pPr>
            <a:lvl7pPr marL="3200400" lvl="6" indent="-41275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900"/>
              <a:buChar char="•"/>
              <a:defRPr/>
            </a:lvl7pPr>
            <a:lvl8pPr marL="3657600" lvl="7" indent="-41275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900"/>
              <a:buChar char="•"/>
              <a:defRPr/>
            </a:lvl8pPr>
            <a:lvl9pPr marL="4114800" lvl="8" indent="-41275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9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31"/>
          <p:cNvSpPr txBox="1">
            <a:spLocks noGrp="1"/>
          </p:cNvSpPr>
          <p:nvPr>
            <p:ph type="dt" idx="10"/>
          </p:nvPr>
        </p:nvSpPr>
        <p:spPr>
          <a:xfrm>
            <a:off x="1414463" y="9534525"/>
            <a:ext cx="46293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8575" tIns="74275" rIns="148575" bIns="7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31"/>
          <p:cNvSpPr txBox="1">
            <a:spLocks noGrp="1"/>
          </p:cNvSpPr>
          <p:nvPr>
            <p:ph type="ftr" idx="11"/>
          </p:nvPr>
        </p:nvSpPr>
        <p:spPr>
          <a:xfrm>
            <a:off x="6815138" y="9534525"/>
            <a:ext cx="69438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8575" tIns="74275" rIns="148575" bIns="7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31"/>
          <p:cNvSpPr txBox="1">
            <a:spLocks noGrp="1"/>
          </p:cNvSpPr>
          <p:nvPr>
            <p:ph type="sldNum" idx="12"/>
          </p:nvPr>
        </p:nvSpPr>
        <p:spPr>
          <a:xfrm>
            <a:off x="14530388" y="9534525"/>
            <a:ext cx="46293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8575" tIns="74275" rIns="148575" bIns="7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t-L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32"/>
          <p:cNvSpPr txBox="1">
            <a:spLocks noGrp="1"/>
          </p:cNvSpPr>
          <p:nvPr>
            <p:ph type="title"/>
          </p:nvPr>
        </p:nvSpPr>
        <p:spPr>
          <a:xfrm>
            <a:off x="1417142" y="547688"/>
            <a:ext cx="17745000" cy="198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8575" tIns="74275" rIns="148575" bIns="7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32"/>
          <p:cNvSpPr txBox="1">
            <a:spLocks noGrp="1"/>
          </p:cNvSpPr>
          <p:nvPr>
            <p:ph type="body" idx="1"/>
          </p:nvPr>
        </p:nvSpPr>
        <p:spPr>
          <a:xfrm>
            <a:off x="1417142" y="2521745"/>
            <a:ext cx="8703900" cy="123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8575" tIns="74275" rIns="148575" bIns="74275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900"/>
              <a:buNone/>
              <a:defRPr sz="3900" b="1"/>
            </a:lvl1pPr>
            <a:lvl2pPr marL="914400" lvl="1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3300"/>
              <a:buNone/>
              <a:defRPr sz="3300" b="1"/>
            </a:lvl2pPr>
            <a:lvl3pPr marL="1371600" lvl="2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900"/>
              <a:buNone/>
              <a:defRPr sz="2900" b="1"/>
            </a:lvl3pPr>
            <a:lvl4pPr marL="1828800" lvl="3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 sz="2600" b="1"/>
            </a:lvl4pPr>
            <a:lvl5pPr marL="2286000" lvl="4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 sz="2600" b="1"/>
            </a:lvl5pPr>
            <a:lvl6pPr marL="2743200" lvl="5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 sz="2600" b="1"/>
            </a:lvl6pPr>
            <a:lvl7pPr marL="3200400" lvl="6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 sz="2600" b="1"/>
            </a:lvl7pPr>
            <a:lvl8pPr marL="3657600" lvl="7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 sz="2600" b="1"/>
            </a:lvl8pPr>
            <a:lvl9pPr marL="4114800" lvl="8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 sz="2600" b="1"/>
            </a:lvl9pPr>
          </a:lstStyle>
          <a:p>
            <a:endParaRPr/>
          </a:p>
        </p:txBody>
      </p:sp>
      <p:sp>
        <p:nvSpPr>
          <p:cNvPr id="47" name="Google Shape;47;p32"/>
          <p:cNvSpPr txBox="1">
            <a:spLocks noGrp="1"/>
          </p:cNvSpPr>
          <p:nvPr>
            <p:ph type="body" idx="2"/>
          </p:nvPr>
        </p:nvSpPr>
        <p:spPr>
          <a:xfrm>
            <a:off x="1417142" y="3757613"/>
            <a:ext cx="8703900" cy="552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8575" tIns="74275" rIns="148575" bIns="74275" anchor="t" anchorCtr="0">
            <a:normAutofit/>
          </a:bodyPr>
          <a:lstStyle>
            <a:lvl1pPr marL="457200" lvl="0" indent="-41275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900"/>
              <a:buChar char="•"/>
              <a:defRPr/>
            </a:lvl1pPr>
            <a:lvl2pPr marL="914400" lvl="1" indent="-41275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900"/>
              <a:buChar char="•"/>
              <a:defRPr/>
            </a:lvl2pPr>
            <a:lvl3pPr marL="1371600" lvl="2" indent="-41275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900"/>
              <a:buChar char="•"/>
              <a:defRPr/>
            </a:lvl3pPr>
            <a:lvl4pPr marL="1828800" lvl="3" indent="-41275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900"/>
              <a:buChar char="•"/>
              <a:defRPr/>
            </a:lvl4pPr>
            <a:lvl5pPr marL="2286000" lvl="4" indent="-41275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900"/>
              <a:buChar char="•"/>
              <a:defRPr/>
            </a:lvl5pPr>
            <a:lvl6pPr marL="2743200" lvl="5" indent="-41275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900"/>
              <a:buChar char="•"/>
              <a:defRPr/>
            </a:lvl6pPr>
            <a:lvl7pPr marL="3200400" lvl="6" indent="-41275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900"/>
              <a:buChar char="•"/>
              <a:defRPr/>
            </a:lvl7pPr>
            <a:lvl8pPr marL="3657600" lvl="7" indent="-41275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900"/>
              <a:buChar char="•"/>
              <a:defRPr/>
            </a:lvl8pPr>
            <a:lvl9pPr marL="4114800" lvl="8" indent="-41275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900"/>
              <a:buChar char="•"/>
              <a:defRPr/>
            </a:lvl9pPr>
          </a:lstStyle>
          <a:p>
            <a:endParaRPr/>
          </a:p>
        </p:txBody>
      </p:sp>
      <p:sp>
        <p:nvSpPr>
          <p:cNvPr id="48" name="Google Shape;48;p32"/>
          <p:cNvSpPr txBox="1">
            <a:spLocks noGrp="1"/>
          </p:cNvSpPr>
          <p:nvPr>
            <p:ph type="body" idx="3"/>
          </p:nvPr>
        </p:nvSpPr>
        <p:spPr>
          <a:xfrm>
            <a:off x="10415588" y="2521745"/>
            <a:ext cx="8746500" cy="123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8575" tIns="74275" rIns="148575" bIns="74275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900"/>
              <a:buNone/>
              <a:defRPr sz="3900" b="1"/>
            </a:lvl1pPr>
            <a:lvl2pPr marL="914400" lvl="1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3300"/>
              <a:buNone/>
              <a:defRPr sz="3300" b="1"/>
            </a:lvl2pPr>
            <a:lvl3pPr marL="1371600" lvl="2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900"/>
              <a:buNone/>
              <a:defRPr sz="2900" b="1"/>
            </a:lvl3pPr>
            <a:lvl4pPr marL="1828800" lvl="3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 sz="2600" b="1"/>
            </a:lvl4pPr>
            <a:lvl5pPr marL="2286000" lvl="4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 sz="2600" b="1"/>
            </a:lvl5pPr>
            <a:lvl6pPr marL="2743200" lvl="5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 sz="2600" b="1"/>
            </a:lvl6pPr>
            <a:lvl7pPr marL="3200400" lvl="6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 sz="2600" b="1"/>
            </a:lvl7pPr>
            <a:lvl8pPr marL="3657600" lvl="7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 sz="2600" b="1"/>
            </a:lvl8pPr>
            <a:lvl9pPr marL="4114800" lvl="8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 sz="2600" b="1"/>
            </a:lvl9pPr>
          </a:lstStyle>
          <a:p>
            <a:endParaRPr/>
          </a:p>
        </p:txBody>
      </p:sp>
      <p:sp>
        <p:nvSpPr>
          <p:cNvPr id="49" name="Google Shape;49;p32"/>
          <p:cNvSpPr txBox="1">
            <a:spLocks noGrp="1"/>
          </p:cNvSpPr>
          <p:nvPr>
            <p:ph type="body" idx="4"/>
          </p:nvPr>
        </p:nvSpPr>
        <p:spPr>
          <a:xfrm>
            <a:off x="10415588" y="3757613"/>
            <a:ext cx="8746500" cy="552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8575" tIns="74275" rIns="148575" bIns="74275" anchor="t" anchorCtr="0">
            <a:normAutofit/>
          </a:bodyPr>
          <a:lstStyle>
            <a:lvl1pPr marL="457200" lvl="0" indent="-41275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900"/>
              <a:buChar char="•"/>
              <a:defRPr/>
            </a:lvl1pPr>
            <a:lvl2pPr marL="914400" lvl="1" indent="-41275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900"/>
              <a:buChar char="•"/>
              <a:defRPr/>
            </a:lvl2pPr>
            <a:lvl3pPr marL="1371600" lvl="2" indent="-41275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900"/>
              <a:buChar char="•"/>
              <a:defRPr/>
            </a:lvl3pPr>
            <a:lvl4pPr marL="1828800" lvl="3" indent="-41275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900"/>
              <a:buChar char="•"/>
              <a:defRPr/>
            </a:lvl4pPr>
            <a:lvl5pPr marL="2286000" lvl="4" indent="-41275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900"/>
              <a:buChar char="•"/>
              <a:defRPr/>
            </a:lvl5pPr>
            <a:lvl6pPr marL="2743200" lvl="5" indent="-41275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900"/>
              <a:buChar char="•"/>
              <a:defRPr/>
            </a:lvl6pPr>
            <a:lvl7pPr marL="3200400" lvl="6" indent="-41275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900"/>
              <a:buChar char="•"/>
              <a:defRPr/>
            </a:lvl7pPr>
            <a:lvl8pPr marL="3657600" lvl="7" indent="-41275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900"/>
              <a:buChar char="•"/>
              <a:defRPr/>
            </a:lvl8pPr>
            <a:lvl9pPr marL="4114800" lvl="8" indent="-41275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900"/>
              <a:buChar char="•"/>
              <a:defRPr/>
            </a:lvl9pPr>
          </a:lstStyle>
          <a:p>
            <a:endParaRPr/>
          </a:p>
        </p:txBody>
      </p:sp>
      <p:sp>
        <p:nvSpPr>
          <p:cNvPr id="50" name="Google Shape;50;p32"/>
          <p:cNvSpPr txBox="1">
            <a:spLocks noGrp="1"/>
          </p:cNvSpPr>
          <p:nvPr>
            <p:ph type="dt" idx="10"/>
          </p:nvPr>
        </p:nvSpPr>
        <p:spPr>
          <a:xfrm>
            <a:off x="1414463" y="9534525"/>
            <a:ext cx="46293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8575" tIns="74275" rIns="148575" bIns="7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32"/>
          <p:cNvSpPr txBox="1">
            <a:spLocks noGrp="1"/>
          </p:cNvSpPr>
          <p:nvPr>
            <p:ph type="ftr" idx="11"/>
          </p:nvPr>
        </p:nvSpPr>
        <p:spPr>
          <a:xfrm>
            <a:off x="6815138" y="9534525"/>
            <a:ext cx="69438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8575" tIns="74275" rIns="148575" bIns="7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32"/>
          <p:cNvSpPr txBox="1">
            <a:spLocks noGrp="1"/>
          </p:cNvSpPr>
          <p:nvPr>
            <p:ph type="sldNum" idx="12"/>
          </p:nvPr>
        </p:nvSpPr>
        <p:spPr>
          <a:xfrm>
            <a:off x="14530388" y="9534525"/>
            <a:ext cx="46293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8575" tIns="74275" rIns="148575" bIns="7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t-L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33"/>
          <p:cNvSpPr txBox="1">
            <a:spLocks noGrp="1"/>
          </p:cNvSpPr>
          <p:nvPr>
            <p:ph type="title"/>
          </p:nvPr>
        </p:nvSpPr>
        <p:spPr>
          <a:xfrm>
            <a:off x="1414463" y="547688"/>
            <a:ext cx="17745000" cy="198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8575" tIns="74275" rIns="148575" bIns="7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33"/>
          <p:cNvSpPr txBox="1">
            <a:spLocks noGrp="1"/>
          </p:cNvSpPr>
          <p:nvPr>
            <p:ph type="dt" idx="10"/>
          </p:nvPr>
        </p:nvSpPr>
        <p:spPr>
          <a:xfrm>
            <a:off x="1414463" y="9534525"/>
            <a:ext cx="46293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8575" tIns="74275" rIns="148575" bIns="7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33"/>
          <p:cNvSpPr txBox="1">
            <a:spLocks noGrp="1"/>
          </p:cNvSpPr>
          <p:nvPr>
            <p:ph type="ftr" idx="11"/>
          </p:nvPr>
        </p:nvSpPr>
        <p:spPr>
          <a:xfrm>
            <a:off x="6815138" y="9534525"/>
            <a:ext cx="69438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8575" tIns="74275" rIns="148575" bIns="7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33"/>
          <p:cNvSpPr txBox="1">
            <a:spLocks noGrp="1"/>
          </p:cNvSpPr>
          <p:nvPr>
            <p:ph type="sldNum" idx="12"/>
          </p:nvPr>
        </p:nvSpPr>
        <p:spPr>
          <a:xfrm>
            <a:off x="14530388" y="9534525"/>
            <a:ext cx="46293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8575" tIns="74275" rIns="148575" bIns="7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t-L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4"/>
          <p:cNvSpPr txBox="1">
            <a:spLocks noGrp="1"/>
          </p:cNvSpPr>
          <p:nvPr>
            <p:ph type="title"/>
          </p:nvPr>
        </p:nvSpPr>
        <p:spPr>
          <a:xfrm>
            <a:off x="1417142" y="685800"/>
            <a:ext cx="6635700" cy="24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8575" tIns="74275" rIns="148575" bIns="74275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Calibri"/>
              <a:buNone/>
              <a:defRPr sz="5200"/>
            </a:lvl1pPr>
            <a:lvl2pPr lvl="1"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4"/>
          <p:cNvSpPr txBox="1">
            <a:spLocks noGrp="1"/>
          </p:cNvSpPr>
          <p:nvPr>
            <p:ph type="body" idx="1"/>
          </p:nvPr>
        </p:nvSpPr>
        <p:spPr>
          <a:xfrm>
            <a:off x="8746630" y="1481138"/>
            <a:ext cx="10415700" cy="731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8575" tIns="74275" rIns="148575" bIns="74275" anchor="t" anchorCtr="0">
            <a:normAutofit/>
          </a:bodyPr>
          <a:lstStyle>
            <a:lvl1pPr marL="457200" lvl="0" indent="-5588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5200"/>
              <a:buChar char="•"/>
              <a:defRPr sz="5200"/>
            </a:lvl1pPr>
            <a:lvl2pPr marL="914400" lvl="1" indent="-5207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4600"/>
              <a:buChar char="•"/>
              <a:defRPr sz="4600"/>
            </a:lvl2pPr>
            <a:lvl3pPr marL="1371600" lvl="2" indent="-47625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3900"/>
              <a:buChar char="•"/>
              <a:defRPr sz="3900"/>
            </a:lvl3pPr>
            <a:lvl4pPr marL="1828800" lvl="3" indent="-43815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3300"/>
              <a:buChar char="•"/>
              <a:defRPr sz="3300"/>
            </a:lvl4pPr>
            <a:lvl5pPr marL="2286000" lvl="4" indent="-43815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3300"/>
              <a:buChar char="•"/>
              <a:defRPr sz="3300"/>
            </a:lvl5pPr>
            <a:lvl6pPr marL="2743200" lvl="5" indent="-43815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3300"/>
              <a:buChar char="•"/>
              <a:defRPr sz="3300"/>
            </a:lvl6pPr>
            <a:lvl7pPr marL="3200400" lvl="6" indent="-43815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3300"/>
              <a:buChar char="•"/>
              <a:defRPr sz="3300"/>
            </a:lvl7pPr>
            <a:lvl8pPr marL="3657600" lvl="7" indent="-43815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3300"/>
              <a:buChar char="•"/>
              <a:defRPr sz="3300"/>
            </a:lvl8pPr>
            <a:lvl9pPr marL="4114800" lvl="8" indent="-43815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3300"/>
              <a:buChar char="•"/>
              <a:defRPr sz="3300"/>
            </a:lvl9pPr>
          </a:lstStyle>
          <a:p>
            <a:endParaRPr/>
          </a:p>
        </p:txBody>
      </p:sp>
      <p:sp>
        <p:nvSpPr>
          <p:cNvPr id="61" name="Google Shape;61;p34"/>
          <p:cNvSpPr txBox="1">
            <a:spLocks noGrp="1"/>
          </p:cNvSpPr>
          <p:nvPr>
            <p:ph type="body" idx="2"/>
          </p:nvPr>
        </p:nvSpPr>
        <p:spPr>
          <a:xfrm>
            <a:off x="1417142" y="3086100"/>
            <a:ext cx="6635700" cy="571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8575" tIns="74275" rIns="148575" bIns="74275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 sz="2600"/>
            </a:lvl1pPr>
            <a:lvl2pPr marL="914400" lvl="1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300"/>
              <a:buNone/>
              <a:defRPr sz="2300"/>
            </a:lvl2pPr>
            <a:lvl3pPr marL="1371600" lvl="2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3pPr>
            <a:lvl4pPr marL="1828800" lvl="3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marL="2286000" lvl="4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marL="2743200" lvl="5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marL="3200400" lvl="6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marL="3657600" lvl="7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marL="4114800" lvl="8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62" name="Google Shape;62;p34"/>
          <p:cNvSpPr txBox="1">
            <a:spLocks noGrp="1"/>
          </p:cNvSpPr>
          <p:nvPr>
            <p:ph type="dt" idx="10"/>
          </p:nvPr>
        </p:nvSpPr>
        <p:spPr>
          <a:xfrm>
            <a:off x="1414463" y="9534525"/>
            <a:ext cx="46293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8575" tIns="74275" rIns="148575" bIns="7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4"/>
          <p:cNvSpPr txBox="1">
            <a:spLocks noGrp="1"/>
          </p:cNvSpPr>
          <p:nvPr>
            <p:ph type="ftr" idx="11"/>
          </p:nvPr>
        </p:nvSpPr>
        <p:spPr>
          <a:xfrm>
            <a:off x="6815138" y="9534525"/>
            <a:ext cx="69438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8575" tIns="74275" rIns="148575" bIns="7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4"/>
          <p:cNvSpPr txBox="1">
            <a:spLocks noGrp="1"/>
          </p:cNvSpPr>
          <p:nvPr>
            <p:ph type="sldNum" idx="12"/>
          </p:nvPr>
        </p:nvSpPr>
        <p:spPr>
          <a:xfrm>
            <a:off x="14530388" y="9534525"/>
            <a:ext cx="46293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8575" tIns="74275" rIns="148575" bIns="7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t-L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5"/>
          <p:cNvSpPr txBox="1">
            <a:spLocks noGrp="1"/>
          </p:cNvSpPr>
          <p:nvPr>
            <p:ph type="title"/>
          </p:nvPr>
        </p:nvSpPr>
        <p:spPr>
          <a:xfrm>
            <a:off x="1417142" y="685800"/>
            <a:ext cx="6635700" cy="24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8575" tIns="74275" rIns="148575" bIns="74275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Calibri"/>
              <a:buNone/>
              <a:defRPr sz="5200"/>
            </a:lvl1pPr>
            <a:lvl2pPr lvl="1"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5"/>
          <p:cNvSpPr>
            <a:spLocks noGrp="1"/>
          </p:cNvSpPr>
          <p:nvPr>
            <p:ph type="pic" idx="2"/>
          </p:nvPr>
        </p:nvSpPr>
        <p:spPr>
          <a:xfrm>
            <a:off x="8746630" y="1481138"/>
            <a:ext cx="10415700" cy="7310400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35"/>
          <p:cNvSpPr txBox="1">
            <a:spLocks noGrp="1"/>
          </p:cNvSpPr>
          <p:nvPr>
            <p:ph type="body" idx="1"/>
          </p:nvPr>
        </p:nvSpPr>
        <p:spPr>
          <a:xfrm>
            <a:off x="1417142" y="3086100"/>
            <a:ext cx="6635700" cy="571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8575" tIns="74275" rIns="148575" bIns="74275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 sz="2600"/>
            </a:lvl1pPr>
            <a:lvl2pPr marL="914400" lvl="1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300"/>
              <a:buNone/>
              <a:defRPr sz="2300"/>
            </a:lvl2pPr>
            <a:lvl3pPr marL="1371600" lvl="2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3pPr>
            <a:lvl4pPr marL="1828800" lvl="3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marL="2286000" lvl="4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marL="2743200" lvl="5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marL="3200400" lvl="6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marL="3657600" lvl="7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marL="4114800" lvl="8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69" name="Google Shape;69;p35"/>
          <p:cNvSpPr txBox="1">
            <a:spLocks noGrp="1"/>
          </p:cNvSpPr>
          <p:nvPr>
            <p:ph type="dt" idx="10"/>
          </p:nvPr>
        </p:nvSpPr>
        <p:spPr>
          <a:xfrm>
            <a:off x="1414463" y="9534525"/>
            <a:ext cx="46293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8575" tIns="74275" rIns="148575" bIns="7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5"/>
          <p:cNvSpPr txBox="1">
            <a:spLocks noGrp="1"/>
          </p:cNvSpPr>
          <p:nvPr>
            <p:ph type="ftr" idx="11"/>
          </p:nvPr>
        </p:nvSpPr>
        <p:spPr>
          <a:xfrm>
            <a:off x="6815138" y="9534525"/>
            <a:ext cx="69438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8575" tIns="74275" rIns="148575" bIns="7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35"/>
          <p:cNvSpPr txBox="1">
            <a:spLocks noGrp="1"/>
          </p:cNvSpPr>
          <p:nvPr>
            <p:ph type="sldNum" idx="12"/>
          </p:nvPr>
        </p:nvSpPr>
        <p:spPr>
          <a:xfrm>
            <a:off x="14530388" y="9534525"/>
            <a:ext cx="46293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8575" tIns="74275" rIns="148575" bIns="7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t-LT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6"/>
          <p:cNvSpPr txBox="1">
            <a:spLocks noGrp="1"/>
          </p:cNvSpPr>
          <p:nvPr>
            <p:ph type="title"/>
          </p:nvPr>
        </p:nvSpPr>
        <p:spPr>
          <a:xfrm>
            <a:off x="1414463" y="547688"/>
            <a:ext cx="17745000" cy="198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8575" tIns="74275" rIns="148575" bIns="74275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Font typeface="Calibri"/>
              <a:buNone/>
              <a:defRPr sz="7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300"/>
              <a:buNone/>
              <a:defRPr sz="2900"/>
            </a:lvl2pPr>
            <a:lvl3pPr lvl="2">
              <a:spcBef>
                <a:spcPts val="0"/>
              </a:spcBef>
              <a:spcAft>
                <a:spcPts val="0"/>
              </a:spcAft>
              <a:buSzPts val="2300"/>
              <a:buNone/>
              <a:defRPr sz="2900"/>
            </a:lvl3pPr>
            <a:lvl4pPr lvl="3">
              <a:spcBef>
                <a:spcPts val="0"/>
              </a:spcBef>
              <a:spcAft>
                <a:spcPts val="0"/>
              </a:spcAft>
              <a:buSzPts val="2300"/>
              <a:buNone/>
              <a:defRPr sz="2900"/>
            </a:lvl4pPr>
            <a:lvl5pPr lvl="4">
              <a:spcBef>
                <a:spcPts val="0"/>
              </a:spcBef>
              <a:spcAft>
                <a:spcPts val="0"/>
              </a:spcAft>
              <a:buSzPts val="2300"/>
              <a:buNone/>
              <a:defRPr sz="2900"/>
            </a:lvl5pPr>
            <a:lvl6pPr lvl="5">
              <a:spcBef>
                <a:spcPts val="0"/>
              </a:spcBef>
              <a:spcAft>
                <a:spcPts val="0"/>
              </a:spcAft>
              <a:buSzPts val="2300"/>
              <a:buNone/>
              <a:defRPr sz="2900"/>
            </a:lvl6pPr>
            <a:lvl7pPr lvl="6">
              <a:spcBef>
                <a:spcPts val="0"/>
              </a:spcBef>
              <a:spcAft>
                <a:spcPts val="0"/>
              </a:spcAft>
              <a:buSzPts val="2300"/>
              <a:buNone/>
              <a:defRPr sz="2900"/>
            </a:lvl7pPr>
            <a:lvl8pPr lvl="7">
              <a:spcBef>
                <a:spcPts val="0"/>
              </a:spcBef>
              <a:spcAft>
                <a:spcPts val="0"/>
              </a:spcAft>
              <a:buSzPts val="2300"/>
              <a:buNone/>
              <a:defRPr sz="2900"/>
            </a:lvl8pPr>
            <a:lvl9pPr lvl="8">
              <a:spcBef>
                <a:spcPts val="0"/>
              </a:spcBef>
              <a:spcAft>
                <a:spcPts val="0"/>
              </a:spcAft>
              <a:buSzPts val="2300"/>
              <a:buNone/>
              <a:defRPr sz="2900"/>
            </a:lvl9pPr>
          </a:lstStyle>
          <a:p>
            <a:endParaRPr/>
          </a:p>
        </p:txBody>
      </p:sp>
      <p:sp>
        <p:nvSpPr>
          <p:cNvPr id="11" name="Google Shape;11;p26"/>
          <p:cNvSpPr txBox="1">
            <a:spLocks noGrp="1"/>
          </p:cNvSpPr>
          <p:nvPr>
            <p:ph type="body" idx="1"/>
          </p:nvPr>
        </p:nvSpPr>
        <p:spPr>
          <a:xfrm>
            <a:off x="1414463" y="2738438"/>
            <a:ext cx="17745000" cy="652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8575" tIns="74275" rIns="148575" bIns="74275" anchor="t" anchorCtr="0">
            <a:normAutofit/>
          </a:bodyPr>
          <a:lstStyle>
            <a:lvl1pPr marL="457200" marR="0" lvl="0" indent="-5207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4600"/>
              <a:buFont typeface="Arial"/>
              <a:buChar char="•"/>
              <a:defRPr sz="4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762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3900"/>
              <a:buFont typeface="Arial"/>
              <a:buChar char="•"/>
              <a:defRPr sz="3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381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Char char="•"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127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900"/>
              <a:buFont typeface="Arial"/>
              <a:buChar char="•"/>
              <a:defRPr sz="2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127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900"/>
              <a:buFont typeface="Arial"/>
              <a:buChar char="•"/>
              <a:defRPr sz="2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4127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900"/>
              <a:buFont typeface="Arial"/>
              <a:buChar char="•"/>
              <a:defRPr sz="2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4127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900"/>
              <a:buFont typeface="Arial"/>
              <a:buChar char="•"/>
              <a:defRPr sz="2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4127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900"/>
              <a:buFont typeface="Arial"/>
              <a:buChar char="•"/>
              <a:defRPr sz="2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4127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900"/>
              <a:buFont typeface="Arial"/>
              <a:buChar char="•"/>
              <a:defRPr sz="2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6"/>
          <p:cNvSpPr txBox="1">
            <a:spLocks noGrp="1"/>
          </p:cNvSpPr>
          <p:nvPr>
            <p:ph type="dt" idx="10"/>
          </p:nvPr>
        </p:nvSpPr>
        <p:spPr>
          <a:xfrm>
            <a:off x="1414463" y="9534525"/>
            <a:ext cx="46293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8575" tIns="74275" rIns="148575" bIns="74275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2300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2300"/>
              <a:buNone/>
              <a:defRPr sz="2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2300"/>
              <a:buNone/>
              <a:defRPr sz="2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2300"/>
              <a:buNone/>
              <a:defRPr sz="2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2300"/>
              <a:buNone/>
              <a:defRPr sz="2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2300"/>
              <a:buNone/>
              <a:defRPr sz="2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2300"/>
              <a:buNone/>
              <a:defRPr sz="2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2300"/>
              <a:buNone/>
              <a:defRPr sz="2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2300"/>
              <a:buNone/>
              <a:defRPr sz="2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6"/>
          <p:cNvSpPr txBox="1">
            <a:spLocks noGrp="1"/>
          </p:cNvSpPr>
          <p:nvPr>
            <p:ph type="ftr" idx="11"/>
          </p:nvPr>
        </p:nvSpPr>
        <p:spPr>
          <a:xfrm>
            <a:off x="6815138" y="9534525"/>
            <a:ext cx="69438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8575" tIns="74275" rIns="148575" bIns="74275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2300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2300"/>
              <a:buNone/>
              <a:defRPr sz="2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2300"/>
              <a:buNone/>
              <a:defRPr sz="2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2300"/>
              <a:buNone/>
              <a:defRPr sz="2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2300"/>
              <a:buNone/>
              <a:defRPr sz="2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2300"/>
              <a:buNone/>
              <a:defRPr sz="2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2300"/>
              <a:buNone/>
              <a:defRPr sz="2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2300"/>
              <a:buNone/>
              <a:defRPr sz="2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2300"/>
              <a:buNone/>
              <a:defRPr sz="2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6"/>
          <p:cNvSpPr txBox="1">
            <a:spLocks noGrp="1"/>
          </p:cNvSpPr>
          <p:nvPr>
            <p:ph type="sldNum" idx="12"/>
          </p:nvPr>
        </p:nvSpPr>
        <p:spPr>
          <a:xfrm>
            <a:off x="14530388" y="9534525"/>
            <a:ext cx="46293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8575" tIns="74275" rIns="148575" bIns="74275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t-LT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2.png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6.png"/><Relationship Id="rId18" Type="http://schemas.openxmlformats.org/officeDocument/2006/relationships/image" Target="../media/image31.png"/><Relationship Id="rId3" Type="http://schemas.openxmlformats.org/officeDocument/2006/relationships/image" Target="../media/image6.png"/><Relationship Id="rId21" Type="http://schemas.openxmlformats.org/officeDocument/2006/relationships/hyperlink" Target="https://www.healthline.com/nutrition/common-food-allergies" TargetMode="External"/><Relationship Id="rId7" Type="http://schemas.openxmlformats.org/officeDocument/2006/relationships/image" Target="../media/image21.png"/><Relationship Id="rId12" Type="http://schemas.openxmlformats.org/officeDocument/2006/relationships/image" Target="../media/image25.png"/><Relationship Id="rId17" Type="http://schemas.openxmlformats.org/officeDocument/2006/relationships/image" Target="../media/image30.png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29.png"/><Relationship Id="rId20" Type="http://schemas.openxmlformats.org/officeDocument/2006/relationships/hyperlink" Target="https://www.fda.gov/food/food-labeling-nutrition/food-allergies#:~:text=This%20law%20identified%20eight%20foods,allergen%20effective%20January%201%2C%202023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11" Type="http://schemas.openxmlformats.org/officeDocument/2006/relationships/image" Target="../media/image24.png"/><Relationship Id="rId5" Type="http://schemas.openxmlformats.org/officeDocument/2006/relationships/image" Target="../media/image19.png"/><Relationship Id="rId15" Type="http://schemas.openxmlformats.org/officeDocument/2006/relationships/image" Target="../media/image28.png"/><Relationship Id="rId10" Type="http://schemas.openxmlformats.org/officeDocument/2006/relationships/hyperlink" Target="https://www.vrsa.lt/data/public/uploads/2022/04/mazais-kiekiais-gaminamo-maisto-tvarkymo-gaires.pdf" TargetMode="External"/><Relationship Id="rId19" Type="http://schemas.openxmlformats.org/officeDocument/2006/relationships/image" Target="../media/image32.png"/><Relationship Id="rId4" Type="http://schemas.openxmlformats.org/officeDocument/2006/relationships/image" Target="../media/image7.png"/><Relationship Id="rId9" Type="http://schemas.openxmlformats.org/officeDocument/2006/relationships/image" Target="../media/image23.png"/><Relationship Id="rId1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eur-lex.europa.eu/legal-content/EN/TXT/?uri=CELEX:02011R1169-20180101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istockphoto.com/photo/analyzing-food-gm472779220-63631781" TargetMode="External"/><Relationship Id="rId5" Type="http://schemas.openxmlformats.org/officeDocument/2006/relationships/image" Target="../media/image34.png"/><Relationship Id="rId4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eur-lex.europa.eu/legal-content/EN/TXT/?uri=CELEX:02011R1169-20180101" TargetMode="Externa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eur-lex.europa.eu/legal-content/EN/TXT/?uri=CELEX:02011R1169-20180101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hyperlink" Target="https://eur-lex.europa.eu/legal-content/LT/TXT/HTML/?uri=CELEX:02002R0178-20220701&amp;from=EN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Google Shape;88;p1" descr="Text&#10;&#10;Description automatically generated with medium confidenc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74118" y="1018962"/>
            <a:ext cx="5041312" cy="2422243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1" descr="Graphical user interface, text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32648" y="9021713"/>
            <a:ext cx="5165965" cy="1083795"/>
          </a:xfrm>
          <a:prstGeom prst="rect">
            <a:avLst/>
          </a:prstGeom>
          <a:noFill/>
          <a:ln>
            <a:noFill/>
          </a:ln>
        </p:spPr>
      </p:pic>
      <p:sp>
        <p:nvSpPr>
          <p:cNvPr id="90" name="Google Shape;90;p1"/>
          <p:cNvSpPr/>
          <p:nvPr/>
        </p:nvSpPr>
        <p:spPr>
          <a:xfrm>
            <a:off x="0" y="8488017"/>
            <a:ext cx="20574000" cy="178800"/>
          </a:xfrm>
          <a:prstGeom prst="rect">
            <a:avLst/>
          </a:prstGeom>
          <a:solidFill>
            <a:srgbClr val="68C28C"/>
          </a:solidFill>
          <a:ln w="12700" cap="flat" cmpd="sng">
            <a:solidFill>
              <a:srgbClr val="68C28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48575" tIns="74275" rIns="148575" bIns="7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9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1" name="Google Shape;91;p1"/>
          <p:cNvSpPr/>
          <p:nvPr/>
        </p:nvSpPr>
        <p:spPr>
          <a:xfrm>
            <a:off x="0" y="485267"/>
            <a:ext cx="5970900" cy="178800"/>
          </a:xfrm>
          <a:prstGeom prst="rect">
            <a:avLst/>
          </a:prstGeom>
          <a:solidFill>
            <a:srgbClr val="68C28C"/>
          </a:solidFill>
          <a:ln w="12700" cap="flat" cmpd="sng">
            <a:solidFill>
              <a:srgbClr val="68C28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48575" tIns="74275" rIns="148575" bIns="7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9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2" name="Google Shape;92;p1"/>
          <p:cNvSpPr/>
          <p:nvPr/>
        </p:nvSpPr>
        <p:spPr>
          <a:xfrm>
            <a:off x="6926955" y="485267"/>
            <a:ext cx="6720000" cy="178800"/>
          </a:xfrm>
          <a:prstGeom prst="rect">
            <a:avLst/>
          </a:prstGeom>
          <a:solidFill>
            <a:srgbClr val="25AAE1"/>
          </a:solidFill>
          <a:ln>
            <a:noFill/>
          </a:ln>
        </p:spPr>
        <p:txBody>
          <a:bodyPr spcFirstLastPara="1" wrap="square" lIns="148575" tIns="74275" rIns="148575" bIns="7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9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3" name="Google Shape;93;p1"/>
          <p:cNvSpPr/>
          <p:nvPr/>
        </p:nvSpPr>
        <p:spPr>
          <a:xfrm>
            <a:off x="14603073" y="485267"/>
            <a:ext cx="5970900" cy="178800"/>
          </a:xfrm>
          <a:prstGeom prst="rect">
            <a:avLst/>
          </a:prstGeom>
          <a:solidFill>
            <a:srgbClr val="F8B241"/>
          </a:solidFill>
          <a:ln w="12700" cap="flat" cmpd="sng">
            <a:solidFill>
              <a:srgbClr val="F8B24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48575" tIns="74275" rIns="148575" bIns="7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9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4" name="Google Shape;94;p1"/>
          <p:cNvSpPr txBox="1"/>
          <p:nvPr/>
        </p:nvSpPr>
        <p:spPr>
          <a:xfrm>
            <a:off x="727120" y="3588324"/>
            <a:ext cx="11013900" cy="31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8575" tIns="74275" rIns="148575" bIns="7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lt-LT" sz="9800" b="1" i="0" u="none" strike="noStrike" cap="none">
                <a:solidFill>
                  <a:srgbClr val="056839"/>
                </a:solidFill>
                <a:latin typeface="Calibri"/>
                <a:ea typeface="Calibri"/>
                <a:cs typeface="Calibri"/>
                <a:sym typeface="Calibri"/>
              </a:rPr>
              <a:t>Märgistamine ja toiduohutus</a:t>
            </a:r>
            <a:endParaRPr sz="9800">
              <a:solidFill>
                <a:srgbClr val="05683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5" name="Google Shape;95;p1"/>
          <p:cNvSpPr txBox="1"/>
          <p:nvPr/>
        </p:nvSpPr>
        <p:spPr>
          <a:xfrm>
            <a:off x="727110" y="6774086"/>
            <a:ext cx="13848900" cy="18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8575" tIns="74275" rIns="148575" bIns="7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lt-LT" sz="5200" b="1">
                <a:solidFill>
                  <a:srgbClr val="056839"/>
                </a:solidFill>
                <a:latin typeface="Calibri"/>
                <a:ea typeface="Calibri"/>
                <a:cs typeface="Calibri"/>
                <a:sym typeface="Calibri"/>
              </a:rPr>
              <a:t>Märksõnad: toit, märgistamine, toiduohutus</a:t>
            </a:r>
            <a:endParaRPr sz="5200" b="1">
              <a:solidFill>
                <a:srgbClr val="05683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9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6" name="Google Shape;96;p1"/>
          <p:cNvSpPr txBox="1"/>
          <p:nvPr/>
        </p:nvSpPr>
        <p:spPr>
          <a:xfrm>
            <a:off x="7582228" y="9021713"/>
            <a:ext cx="7821600" cy="84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8575" tIns="74275" rIns="148575" bIns="7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lt-LT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Euroopa Komisjoni toetus käesoleva väljaande koostamisele ei tähenda selle sisu heakskiitmist, kuna see kajastab üksnes autorite seisukohti, ning komisjon ei vastuta selles sisalduva teabe võimaliku kasutamise eest.</a:t>
            </a: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7" name="Google Shape;97;p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193218" y="1367412"/>
            <a:ext cx="7485648" cy="4995853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Google Shape;98;p1"/>
          <p:cNvSpPr txBox="1"/>
          <p:nvPr/>
        </p:nvSpPr>
        <p:spPr>
          <a:xfrm>
            <a:off x="11193226" y="6404625"/>
            <a:ext cx="8421600" cy="39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8575" tIns="74275" rIns="148575" bIns="7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lt-LT" sz="1600">
                <a:solidFill>
                  <a:srgbClr val="327A4F"/>
                </a:solidFill>
                <a:latin typeface="Calibri"/>
                <a:ea typeface="Calibri"/>
                <a:cs typeface="Calibri"/>
                <a:sym typeface="Calibri"/>
              </a:rPr>
              <a:t>Foto: Pexels: https://www.pexels.com/photo/bunch-of-pineapple-fruits-4083780/</a:t>
            </a:r>
            <a:endParaRPr sz="2300">
              <a:solidFill>
                <a:srgbClr val="327A4F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10"/>
          <p:cNvSpPr txBox="1"/>
          <p:nvPr/>
        </p:nvSpPr>
        <p:spPr>
          <a:xfrm>
            <a:off x="904847" y="463340"/>
            <a:ext cx="15630000" cy="105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8575" tIns="74275" rIns="148575" bIns="7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lt-LT" sz="5900" b="1">
                <a:solidFill>
                  <a:srgbClr val="056839"/>
                </a:solidFill>
                <a:latin typeface="Calibri"/>
                <a:ea typeface="Calibri"/>
                <a:cs typeface="Calibri"/>
                <a:sym typeface="Calibri"/>
              </a:rPr>
              <a:t>Teema 1: Toiduainete märgistamine</a:t>
            </a:r>
            <a:endParaRPr sz="3300" b="1">
              <a:solidFill>
                <a:srgbClr val="C55A1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6" name="Google Shape;226;p10"/>
          <p:cNvSpPr txBox="1"/>
          <p:nvPr/>
        </p:nvSpPr>
        <p:spPr>
          <a:xfrm>
            <a:off x="891268" y="1758450"/>
            <a:ext cx="9090300" cy="770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8575" tIns="74275" rIns="148575" bIns="74275" anchor="t" anchorCtr="0">
            <a:spAutoFit/>
          </a:bodyPr>
          <a:lstStyle/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lt-LT" sz="2400" b="1">
                <a:solidFill>
                  <a:srgbClr val="056839"/>
                </a:solidFill>
                <a:latin typeface="Calibri"/>
                <a:ea typeface="Calibri"/>
                <a:cs typeface="Calibri"/>
                <a:sym typeface="Calibri"/>
              </a:rPr>
              <a:t>Edasimüüjate poolt esitatav teave:</a:t>
            </a:r>
            <a:endParaRPr sz="2400"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lt-LT" sz="2400" b="1">
                <a:solidFill>
                  <a:srgbClr val="056839"/>
                </a:solidFill>
                <a:latin typeface="Calibri"/>
                <a:ea typeface="Calibri"/>
                <a:cs typeface="Calibri"/>
                <a:sym typeface="Calibri"/>
              </a:rPr>
              <a:t>Koostisosade loetelu (sh kõik lisaained)</a:t>
            </a:r>
            <a:endParaRPr sz="2400">
              <a:solidFill>
                <a:srgbClr val="05683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5715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lt-LT" sz="2400">
                <a:solidFill>
                  <a:srgbClr val="056839"/>
                </a:solidFill>
                <a:latin typeface="Calibri"/>
                <a:ea typeface="Calibri"/>
                <a:cs typeface="Calibri"/>
                <a:sym typeface="Calibri"/>
              </a:rPr>
              <a:t>Loetelu ees peab olema pealkiri, mis sisaldab sõnu "koostisosad", ja loetelu peab sisaldama kõiki toidu koostisosi:</a:t>
            </a:r>
            <a:endParaRPr sz="2400">
              <a:latin typeface="Calibri"/>
              <a:ea typeface="Calibri"/>
              <a:cs typeface="Calibri"/>
              <a:sym typeface="Calibri"/>
            </a:endParaRPr>
          </a:p>
          <a:p>
            <a:pPr marL="469900" marR="0" lvl="0" indent="-4826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56839"/>
              </a:buClr>
              <a:buSzPts val="2400"/>
              <a:buFont typeface="Calibri"/>
              <a:buChar char="•"/>
            </a:pPr>
            <a:r>
              <a:rPr lang="lt-LT" sz="2400" b="1">
                <a:solidFill>
                  <a:srgbClr val="056839"/>
                </a:solidFill>
                <a:latin typeface="Calibri"/>
                <a:ea typeface="Calibri"/>
                <a:cs typeface="Calibri"/>
                <a:sym typeface="Calibri"/>
              </a:rPr>
              <a:t>kaalu järgi kahanevas järjekorras,</a:t>
            </a:r>
            <a:endParaRPr sz="2400">
              <a:latin typeface="Calibri"/>
              <a:ea typeface="Calibri"/>
              <a:cs typeface="Calibri"/>
              <a:sym typeface="Calibri"/>
            </a:endParaRPr>
          </a:p>
          <a:p>
            <a:pPr marL="469900" marR="0" lvl="0" indent="-4826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56839"/>
              </a:buClr>
              <a:buSzPts val="2400"/>
              <a:buFont typeface="Arial"/>
              <a:buChar char="•"/>
            </a:pPr>
            <a:r>
              <a:rPr lang="lt-LT" sz="2400" b="1">
                <a:solidFill>
                  <a:srgbClr val="056839"/>
                </a:solidFill>
                <a:latin typeface="Calibri"/>
                <a:ea typeface="Calibri"/>
                <a:cs typeface="Calibri"/>
                <a:sym typeface="Calibri"/>
              </a:rPr>
              <a:t>nimega, märkides oma juriidilise nime</a:t>
            </a:r>
            <a:r>
              <a:rPr lang="lt-LT" sz="2400">
                <a:solidFill>
                  <a:srgbClr val="056839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sz="2400">
              <a:solidFill>
                <a:srgbClr val="05683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lt-LT" sz="2400">
                <a:solidFill>
                  <a:srgbClr val="056839"/>
                </a:solidFill>
                <a:latin typeface="Calibri"/>
                <a:ea typeface="Calibri"/>
                <a:cs typeface="Calibri"/>
                <a:sym typeface="Calibri"/>
              </a:rPr>
              <a:t>On vaja täpsustada kõikide komponentide kogus (protsent), mis:</a:t>
            </a:r>
            <a:endParaRPr sz="2400">
              <a:solidFill>
                <a:srgbClr val="05683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558800" marR="0" lvl="0" indent="-5715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56839"/>
              </a:buClr>
              <a:buSzPts val="2400"/>
              <a:buFont typeface="Calibri"/>
              <a:buChar char="•"/>
            </a:pPr>
            <a:r>
              <a:rPr lang="lt-LT" sz="2400">
                <a:solidFill>
                  <a:srgbClr val="056839"/>
                </a:solidFill>
                <a:latin typeface="Calibri"/>
                <a:ea typeface="Calibri"/>
                <a:cs typeface="Calibri"/>
                <a:sym typeface="Calibri"/>
              </a:rPr>
              <a:t>täpsustatud toote nimes (nt "õunapirukas").</a:t>
            </a:r>
            <a:endParaRPr sz="2400">
              <a:latin typeface="Calibri"/>
              <a:ea typeface="Calibri"/>
              <a:cs typeface="Calibri"/>
              <a:sym typeface="Calibri"/>
            </a:endParaRPr>
          </a:p>
          <a:p>
            <a:pPr marL="558800" marR="0" lvl="0" indent="-5715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56839"/>
              </a:buClr>
              <a:buSzPts val="2400"/>
              <a:buFont typeface="Calibri"/>
              <a:buChar char="•"/>
            </a:pPr>
            <a:r>
              <a:rPr lang="lt-LT" sz="2400">
                <a:solidFill>
                  <a:srgbClr val="056839"/>
                </a:solidFill>
                <a:latin typeface="Calibri"/>
                <a:ea typeface="Calibri"/>
                <a:cs typeface="Calibri"/>
                <a:sym typeface="Calibri"/>
              </a:rPr>
              <a:t>rõhutatakse etiketil sõnade, piltide või graafiliste märkidega (nt "kreeka pähklitega"), </a:t>
            </a:r>
            <a:endParaRPr sz="2400">
              <a:solidFill>
                <a:srgbClr val="05683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558800" marR="0" lvl="0" indent="-5715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56839"/>
              </a:buClr>
              <a:buSzPts val="2400"/>
              <a:buFont typeface="Calibri"/>
              <a:buChar char="•"/>
            </a:pPr>
            <a:r>
              <a:rPr lang="lt-LT" sz="2400">
                <a:solidFill>
                  <a:srgbClr val="056839"/>
                </a:solidFill>
                <a:latin typeface="Calibri"/>
                <a:ea typeface="Calibri"/>
                <a:cs typeface="Calibri"/>
                <a:sym typeface="Calibri"/>
              </a:rPr>
              <a:t>on olulised toidu iseloomustamiseks ja eristamiseks.</a:t>
            </a:r>
            <a:br>
              <a:rPr lang="lt-LT" sz="2400">
                <a:solidFill>
                  <a:srgbClr val="056839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lt-LT" sz="2400">
                <a:solidFill>
                  <a:srgbClr val="056839"/>
                </a:solidFill>
                <a:latin typeface="Calibri"/>
                <a:ea typeface="Calibri"/>
                <a:cs typeface="Calibri"/>
                <a:sym typeface="Calibri"/>
              </a:rPr>
              <a:t>teistest toiduainetest.</a:t>
            </a:r>
            <a:endParaRPr sz="2400">
              <a:solidFill>
                <a:srgbClr val="05683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558800" marR="0" lvl="0" indent="-4191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Calibri"/>
              <a:buNone/>
            </a:pPr>
            <a:endParaRPr sz="2300">
              <a:solidFill>
                <a:srgbClr val="05683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7" name="Google Shape;227;p10"/>
          <p:cNvSpPr/>
          <p:nvPr/>
        </p:nvSpPr>
        <p:spPr>
          <a:xfrm>
            <a:off x="0" y="445"/>
            <a:ext cx="20330100" cy="225900"/>
          </a:xfrm>
          <a:prstGeom prst="rect">
            <a:avLst/>
          </a:prstGeom>
          <a:solidFill>
            <a:srgbClr val="68C28C"/>
          </a:solidFill>
          <a:ln w="12700" cap="flat" cmpd="sng">
            <a:solidFill>
              <a:srgbClr val="68C28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48575" tIns="74275" rIns="148575" bIns="7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9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8" name="Google Shape;228;p10"/>
          <p:cNvSpPr/>
          <p:nvPr/>
        </p:nvSpPr>
        <p:spPr>
          <a:xfrm rot="-5400000">
            <a:off x="15308685" y="5021698"/>
            <a:ext cx="10286700" cy="243900"/>
          </a:xfrm>
          <a:prstGeom prst="rect">
            <a:avLst/>
          </a:prstGeom>
          <a:solidFill>
            <a:srgbClr val="25AAE1"/>
          </a:solidFill>
          <a:ln>
            <a:noFill/>
          </a:ln>
        </p:spPr>
        <p:txBody>
          <a:bodyPr spcFirstLastPara="1" wrap="square" lIns="148575" tIns="74275" rIns="148575" bIns="7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9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9" name="Google Shape;229;p10"/>
          <p:cNvSpPr/>
          <p:nvPr/>
        </p:nvSpPr>
        <p:spPr>
          <a:xfrm>
            <a:off x="1097389" y="1427544"/>
            <a:ext cx="5970900" cy="93900"/>
          </a:xfrm>
          <a:prstGeom prst="rect">
            <a:avLst/>
          </a:prstGeom>
          <a:solidFill>
            <a:srgbClr val="F8B241"/>
          </a:solidFill>
          <a:ln w="12700" cap="flat" cmpd="sng">
            <a:solidFill>
              <a:srgbClr val="F8B24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48575" tIns="74275" rIns="148575" bIns="7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9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30" name="Google Shape;230;p10" descr="Logo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79021" y="9106292"/>
            <a:ext cx="2025614" cy="99688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" name="Google Shape;231;p10" descr="Graphical user interface, text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131911" y="9240848"/>
            <a:ext cx="3468962" cy="727772"/>
          </a:xfrm>
          <a:prstGeom prst="rect">
            <a:avLst/>
          </a:prstGeom>
          <a:noFill/>
          <a:ln>
            <a:noFill/>
          </a:ln>
        </p:spPr>
      </p:pic>
      <p:pic>
        <p:nvPicPr>
          <p:cNvPr id="232" name="Google Shape;232;p1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1217432">
            <a:off x="9239613" y="7538725"/>
            <a:ext cx="2559924" cy="2378201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233" name="Google Shape;233;p10"/>
          <p:cNvPicPr preferRelativeResize="0"/>
          <p:nvPr/>
        </p:nvPicPr>
        <p:blipFill rotWithShape="1">
          <a:blip r:embed="rId6">
            <a:alphaModFix/>
          </a:blip>
          <a:srcRect r="3674" b="6006"/>
          <a:stretch/>
        </p:blipFill>
        <p:spPr>
          <a:xfrm rot="-836937">
            <a:off x="10359302" y="2155876"/>
            <a:ext cx="8527685" cy="2713627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234" name="Google Shape;234;p10"/>
          <p:cNvPicPr preferRelativeResize="0"/>
          <p:nvPr/>
        </p:nvPicPr>
        <p:blipFill rotWithShape="1">
          <a:blip r:embed="rId7">
            <a:alphaModFix/>
          </a:blip>
          <a:srcRect t="5439"/>
          <a:stretch/>
        </p:blipFill>
        <p:spPr>
          <a:xfrm rot="-732276">
            <a:off x="11044741" y="5153186"/>
            <a:ext cx="8222169" cy="2180099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sp>
        <p:nvSpPr>
          <p:cNvPr id="235" name="Google Shape;235;p10"/>
          <p:cNvSpPr txBox="1"/>
          <p:nvPr/>
        </p:nvSpPr>
        <p:spPr>
          <a:xfrm>
            <a:off x="13997667" y="7972425"/>
            <a:ext cx="5745000" cy="1042800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txBody>
          <a:bodyPr spcFirstLastPara="1" wrap="square" lIns="148575" tIns="74275" rIns="148575" bIns="7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lt-LT" sz="2900">
                <a:solidFill>
                  <a:srgbClr val="327A4F"/>
                </a:solidFill>
                <a:latin typeface="Calibri"/>
                <a:ea typeface="Calibri"/>
                <a:cs typeface="Calibri"/>
                <a:sym typeface="Calibri"/>
              </a:rPr>
              <a:t>Koostisosad on loetletud kaalu järgi kahanevas järjekorras.</a:t>
            </a:r>
            <a:endParaRPr sz="2900">
              <a:solidFill>
                <a:srgbClr val="327A4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36" name="Google Shape;236;p10"/>
          <p:cNvCxnSpPr>
            <a:stCxn id="235" idx="0"/>
          </p:cNvCxnSpPr>
          <p:nvPr/>
        </p:nvCxnSpPr>
        <p:spPr>
          <a:xfrm rot="5400000" flipH="1">
            <a:off x="12410667" y="3512925"/>
            <a:ext cx="4751400" cy="4167600"/>
          </a:xfrm>
          <a:prstGeom prst="bentConnector3">
            <a:avLst>
              <a:gd name="adj1" fmla="val 50000"/>
            </a:avLst>
          </a:prstGeom>
          <a:noFill/>
          <a:ln w="28575" cap="flat" cmpd="sng">
            <a:solidFill>
              <a:srgbClr val="FFFF0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237" name="Google Shape;237;p10"/>
          <p:cNvCxnSpPr/>
          <p:nvPr/>
        </p:nvCxnSpPr>
        <p:spPr>
          <a:xfrm rot="-5400000">
            <a:off x="14965190" y="5514962"/>
            <a:ext cx="4911600" cy="151800"/>
          </a:xfrm>
          <a:prstGeom prst="bentConnector3">
            <a:avLst>
              <a:gd name="adj1" fmla="val 49998"/>
            </a:avLst>
          </a:prstGeom>
          <a:noFill/>
          <a:ln w="28575" cap="flat" cmpd="sng">
            <a:solidFill>
              <a:srgbClr val="FFFF0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238" name="Google Shape;238;p10"/>
          <p:cNvSpPr txBox="1"/>
          <p:nvPr/>
        </p:nvSpPr>
        <p:spPr>
          <a:xfrm>
            <a:off x="14779547" y="9106275"/>
            <a:ext cx="5062500" cy="5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8575" tIns="148575" rIns="148575" bIns="14857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lt-LT" sz="1600">
                <a:solidFill>
                  <a:srgbClr val="327A4F"/>
                </a:solidFill>
                <a:latin typeface="Calibri"/>
                <a:ea typeface="Calibri"/>
                <a:cs typeface="Calibri"/>
                <a:sym typeface="Calibri"/>
              </a:rPr>
              <a:t>Foto: Dalia Sapronienė</a:t>
            </a:r>
            <a:endParaRPr sz="230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11"/>
          <p:cNvSpPr txBox="1"/>
          <p:nvPr/>
        </p:nvSpPr>
        <p:spPr>
          <a:xfrm>
            <a:off x="877054" y="397171"/>
            <a:ext cx="15630000" cy="105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8575" tIns="74275" rIns="148575" bIns="7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lt-LT" sz="5900" b="1">
                <a:solidFill>
                  <a:srgbClr val="056839"/>
                </a:solidFill>
                <a:latin typeface="Calibri"/>
                <a:ea typeface="Calibri"/>
                <a:cs typeface="Calibri"/>
                <a:sym typeface="Calibri"/>
              </a:rPr>
              <a:t>Teema 1: Toiduainete märgistamine</a:t>
            </a:r>
            <a:endParaRPr sz="3300" b="1">
              <a:solidFill>
                <a:srgbClr val="C55A1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4" name="Google Shape;244;p11"/>
          <p:cNvSpPr txBox="1"/>
          <p:nvPr/>
        </p:nvSpPr>
        <p:spPr>
          <a:xfrm>
            <a:off x="877416" y="1647283"/>
            <a:ext cx="9159600" cy="39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8575" tIns="74275" rIns="148575" bIns="74275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lt-LT" sz="2900" b="1">
                <a:solidFill>
                  <a:srgbClr val="056839"/>
                </a:solidFill>
                <a:latin typeface="Calibri"/>
                <a:ea typeface="Calibri"/>
                <a:cs typeface="Calibri"/>
                <a:sym typeface="Calibri"/>
              </a:rPr>
              <a:t>Edasimüüjate poolt esitatav teave:</a:t>
            </a:r>
            <a:endParaRPr sz="2900" b="1">
              <a:solidFill>
                <a:srgbClr val="05683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lt-LT" sz="2900" i="1">
                <a:solidFill>
                  <a:srgbClr val="056839"/>
                </a:solidFill>
                <a:latin typeface="Calibri"/>
                <a:ea typeface="Calibri"/>
                <a:cs typeface="Calibri"/>
                <a:sym typeface="Calibri"/>
              </a:rPr>
              <a:t>Koostisosade loetelu </a:t>
            </a:r>
            <a:r>
              <a:rPr lang="lt-LT" sz="2900">
                <a:solidFill>
                  <a:srgbClr val="056839"/>
                </a:solidFill>
                <a:latin typeface="Calibri"/>
                <a:ea typeface="Calibri"/>
                <a:cs typeface="Calibri"/>
                <a:sym typeface="Calibri"/>
              </a:rPr>
              <a:t>(sh kõik tarvikud)</a:t>
            </a:r>
            <a:endParaRPr sz="2900">
              <a:solidFill>
                <a:srgbClr val="05683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lt-LT" sz="2900" i="1">
                <a:solidFill>
                  <a:srgbClr val="056839"/>
                </a:solidFill>
                <a:latin typeface="Calibri"/>
                <a:ea typeface="Calibri"/>
                <a:cs typeface="Calibri"/>
                <a:sym typeface="Calibri"/>
              </a:rPr>
              <a:t>Toidu lisaained </a:t>
            </a:r>
            <a:r>
              <a:rPr lang="lt-LT" sz="2900">
                <a:solidFill>
                  <a:srgbClr val="056839"/>
                </a:solidFill>
                <a:latin typeface="Calibri"/>
                <a:ea typeface="Calibri"/>
                <a:cs typeface="Calibri"/>
                <a:sym typeface="Calibri"/>
              </a:rPr>
              <a:t>ja </a:t>
            </a:r>
            <a:r>
              <a:rPr lang="lt-LT" sz="2900" i="1">
                <a:solidFill>
                  <a:srgbClr val="056839"/>
                </a:solidFill>
                <a:latin typeface="Calibri"/>
                <a:ea typeface="Calibri"/>
                <a:cs typeface="Calibri"/>
                <a:sym typeface="Calibri"/>
              </a:rPr>
              <a:t>toiduensüümid on </a:t>
            </a:r>
            <a:r>
              <a:rPr lang="lt-LT" sz="2900">
                <a:solidFill>
                  <a:srgbClr val="056839"/>
                </a:solidFill>
                <a:latin typeface="Calibri"/>
                <a:ea typeface="Calibri"/>
                <a:cs typeface="Calibri"/>
                <a:sym typeface="Calibri"/>
              </a:rPr>
              <a:t>loetletud kategooria nimetuse järgi (nt magusaine, hape, värvaine, antioksüdant jne), millele järgneb erinimi või vajaduse korral </a:t>
            </a:r>
            <a:r>
              <a:rPr lang="lt-LT" sz="2900" i="1">
                <a:solidFill>
                  <a:srgbClr val="056839"/>
                </a:solidFill>
                <a:latin typeface="Calibri"/>
                <a:ea typeface="Calibri"/>
                <a:cs typeface="Calibri"/>
                <a:sym typeface="Calibri"/>
              </a:rPr>
              <a:t>E-number.</a:t>
            </a:r>
            <a:endParaRPr sz="2300"/>
          </a:p>
        </p:txBody>
      </p:sp>
      <p:sp>
        <p:nvSpPr>
          <p:cNvPr id="245" name="Google Shape;245;p11"/>
          <p:cNvSpPr/>
          <p:nvPr/>
        </p:nvSpPr>
        <p:spPr>
          <a:xfrm>
            <a:off x="0" y="445"/>
            <a:ext cx="20330100" cy="225900"/>
          </a:xfrm>
          <a:prstGeom prst="rect">
            <a:avLst/>
          </a:prstGeom>
          <a:solidFill>
            <a:srgbClr val="68C28C"/>
          </a:solidFill>
          <a:ln w="12700" cap="flat" cmpd="sng">
            <a:solidFill>
              <a:srgbClr val="68C28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48575" tIns="74275" rIns="148575" bIns="7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9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6" name="Google Shape;246;p11"/>
          <p:cNvSpPr/>
          <p:nvPr/>
        </p:nvSpPr>
        <p:spPr>
          <a:xfrm rot="-5400000">
            <a:off x="15308685" y="5021698"/>
            <a:ext cx="10286700" cy="243900"/>
          </a:xfrm>
          <a:prstGeom prst="rect">
            <a:avLst/>
          </a:prstGeom>
          <a:solidFill>
            <a:srgbClr val="25AAE1"/>
          </a:solidFill>
          <a:ln>
            <a:noFill/>
          </a:ln>
        </p:spPr>
        <p:txBody>
          <a:bodyPr spcFirstLastPara="1" wrap="square" lIns="148575" tIns="74275" rIns="148575" bIns="7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9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7" name="Google Shape;247;p11"/>
          <p:cNvSpPr/>
          <p:nvPr/>
        </p:nvSpPr>
        <p:spPr>
          <a:xfrm>
            <a:off x="1003997" y="1366907"/>
            <a:ext cx="5970600" cy="93900"/>
          </a:xfrm>
          <a:prstGeom prst="rect">
            <a:avLst/>
          </a:prstGeom>
          <a:solidFill>
            <a:srgbClr val="F8B241"/>
          </a:solidFill>
          <a:ln w="12700" cap="flat" cmpd="sng">
            <a:solidFill>
              <a:srgbClr val="F8B24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48575" tIns="74275" rIns="148575" bIns="7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9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48" name="Google Shape;248;p11" descr="Logo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79021" y="9106292"/>
            <a:ext cx="2025614" cy="99688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9" name="Google Shape;249;p11" descr="Graphical user interface, text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131911" y="9240848"/>
            <a:ext cx="3468962" cy="727772"/>
          </a:xfrm>
          <a:prstGeom prst="rect">
            <a:avLst/>
          </a:prstGeom>
          <a:noFill/>
          <a:ln>
            <a:noFill/>
          </a:ln>
        </p:spPr>
      </p:pic>
      <p:pic>
        <p:nvPicPr>
          <p:cNvPr id="250" name="Google Shape;250;p1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497150" y="450"/>
            <a:ext cx="10662225" cy="10942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" name="Google Shape;251;p1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583196" y="6275808"/>
            <a:ext cx="15477616" cy="989849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9"/>
              </a:srgbClr>
            </a:outerShdw>
          </a:effectLst>
        </p:spPr>
      </p:pic>
      <p:sp>
        <p:nvSpPr>
          <p:cNvPr id="252" name="Google Shape;252;p11"/>
          <p:cNvSpPr txBox="1"/>
          <p:nvPr/>
        </p:nvSpPr>
        <p:spPr>
          <a:xfrm>
            <a:off x="5130197" y="7949775"/>
            <a:ext cx="2067600" cy="1042800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txBody>
          <a:bodyPr spcFirstLastPara="1" wrap="square" lIns="148575" tIns="74275" rIns="148575" bIns="7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lt-LT" sz="2900">
                <a:solidFill>
                  <a:srgbClr val="327A4F"/>
                </a:solidFill>
                <a:latin typeface="Calibri"/>
                <a:ea typeface="Calibri"/>
                <a:cs typeface="Calibri"/>
                <a:sym typeface="Calibri"/>
              </a:rPr>
              <a:t>Konkreetne pealkiri</a:t>
            </a:r>
            <a:endParaRPr sz="2300">
              <a:solidFill>
                <a:srgbClr val="327A4F"/>
              </a:solidFill>
            </a:endParaRPr>
          </a:p>
        </p:txBody>
      </p:sp>
      <p:sp>
        <p:nvSpPr>
          <p:cNvPr id="253" name="Google Shape;253;p11"/>
          <p:cNvSpPr txBox="1"/>
          <p:nvPr/>
        </p:nvSpPr>
        <p:spPr>
          <a:xfrm>
            <a:off x="11153249" y="2633725"/>
            <a:ext cx="3311400" cy="596400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txBody>
          <a:bodyPr spcFirstLastPara="1" wrap="square" lIns="148575" tIns="74275" rIns="148575" bIns="7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lt-LT" sz="2900">
                <a:solidFill>
                  <a:srgbClr val="327A4F"/>
                </a:solidFill>
                <a:latin typeface="Calibri"/>
                <a:ea typeface="Calibri"/>
                <a:cs typeface="Calibri"/>
                <a:sym typeface="Calibri"/>
              </a:rPr>
              <a:t>Kategooria pealkiri</a:t>
            </a:r>
            <a:endParaRPr sz="2300">
              <a:solidFill>
                <a:srgbClr val="327A4F"/>
              </a:solidFill>
            </a:endParaRPr>
          </a:p>
        </p:txBody>
      </p:sp>
      <p:sp>
        <p:nvSpPr>
          <p:cNvPr id="254" name="Google Shape;254;p11"/>
          <p:cNvSpPr txBox="1"/>
          <p:nvPr/>
        </p:nvSpPr>
        <p:spPr>
          <a:xfrm>
            <a:off x="9825300" y="8239350"/>
            <a:ext cx="1931400" cy="596400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txBody>
          <a:bodyPr spcFirstLastPara="1" wrap="square" lIns="148575" tIns="74275" rIns="148575" bIns="7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lt-LT" sz="2900">
                <a:solidFill>
                  <a:srgbClr val="327A4F"/>
                </a:solidFill>
                <a:latin typeface="Calibri"/>
                <a:ea typeface="Calibri"/>
                <a:cs typeface="Calibri"/>
                <a:sym typeface="Calibri"/>
              </a:rPr>
              <a:t>E number</a:t>
            </a:r>
            <a:endParaRPr sz="2300">
              <a:solidFill>
                <a:srgbClr val="327A4F"/>
              </a:solidFill>
            </a:endParaRPr>
          </a:p>
        </p:txBody>
      </p:sp>
      <p:sp>
        <p:nvSpPr>
          <p:cNvPr id="255" name="Google Shape;255;p11"/>
          <p:cNvSpPr txBox="1"/>
          <p:nvPr/>
        </p:nvSpPr>
        <p:spPr>
          <a:xfrm>
            <a:off x="1117713" y="8264388"/>
            <a:ext cx="5062500" cy="5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8575" tIns="148575" rIns="148575" bIns="14857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lt-LT" sz="1600">
                <a:solidFill>
                  <a:srgbClr val="327A4F"/>
                </a:solidFill>
                <a:latin typeface="Calibri"/>
                <a:ea typeface="Calibri"/>
                <a:cs typeface="Calibri"/>
                <a:sym typeface="Calibri"/>
              </a:rPr>
              <a:t>Foto: Dalia Sapronienė</a:t>
            </a:r>
            <a:endParaRPr sz="2300"/>
          </a:p>
        </p:txBody>
      </p:sp>
      <p:cxnSp>
        <p:nvCxnSpPr>
          <p:cNvPr id="256" name="Google Shape;256;p11"/>
          <p:cNvCxnSpPr>
            <a:stCxn id="253" idx="3"/>
          </p:cNvCxnSpPr>
          <p:nvPr/>
        </p:nvCxnSpPr>
        <p:spPr>
          <a:xfrm rot="10800000" flipH="1">
            <a:off x="14464649" y="2099425"/>
            <a:ext cx="4261800" cy="832500"/>
          </a:xfrm>
          <a:prstGeom prst="straightConnector1">
            <a:avLst/>
          </a:prstGeom>
          <a:noFill/>
          <a:ln w="28575" cap="flat" cmpd="sng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57" name="Google Shape;257;p11"/>
          <p:cNvCxnSpPr>
            <a:endCxn id="254" idx="0"/>
          </p:cNvCxnSpPr>
          <p:nvPr/>
        </p:nvCxnSpPr>
        <p:spPr>
          <a:xfrm flipH="1">
            <a:off x="10791000" y="7117050"/>
            <a:ext cx="1637400" cy="1122300"/>
          </a:xfrm>
          <a:prstGeom prst="straightConnector1">
            <a:avLst/>
          </a:prstGeom>
          <a:noFill/>
          <a:ln w="38100" cap="flat" cmpd="sng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58" name="Google Shape;258;p11"/>
          <p:cNvCxnSpPr/>
          <p:nvPr/>
        </p:nvCxnSpPr>
        <p:spPr>
          <a:xfrm>
            <a:off x="5290475" y="7265650"/>
            <a:ext cx="1028700" cy="753900"/>
          </a:xfrm>
          <a:prstGeom prst="straightConnector1">
            <a:avLst/>
          </a:prstGeom>
          <a:noFill/>
          <a:ln w="38100" cap="flat" cmpd="sng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12"/>
          <p:cNvSpPr txBox="1"/>
          <p:nvPr/>
        </p:nvSpPr>
        <p:spPr>
          <a:xfrm>
            <a:off x="883847" y="845615"/>
            <a:ext cx="15630000" cy="105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8575" tIns="74275" rIns="148575" bIns="7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lt-LT" sz="5900" b="1">
                <a:solidFill>
                  <a:srgbClr val="056839"/>
                </a:solidFill>
                <a:latin typeface="Calibri"/>
                <a:ea typeface="Calibri"/>
                <a:cs typeface="Calibri"/>
                <a:sym typeface="Calibri"/>
              </a:rPr>
              <a:t>Teema 1: Toiduainete märgistamine</a:t>
            </a:r>
            <a:endParaRPr sz="3300" b="1">
              <a:solidFill>
                <a:srgbClr val="C55A1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4" name="Google Shape;264;p12"/>
          <p:cNvSpPr txBox="1"/>
          <p:nvPr/>
        </p:nvSpPr>
        <p:spPr>
          <a:xfrm>
            <a:off x="412509" y="2089838"/>
            <a:ext cx="9203533" cy="60593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8575" tIns="74275" rIns="148575" bIns="74275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lt-LT" sz="3200" b="1" dirty="0" err="1">
                <a:solidFill>
                  <a:srgbClr val="056839"/>
                </a:solidFill>
                <a:latin typeface="Calibri"/>
                <a:ea typeface="Calibri"/>
                <a:cs typeface="Calibri"/>
                <a:sym typeface="Calibri"/>
              </a:rPr>
              <a:t>Teave</a:t>
            </a:r>
            <a:r>
              <a:rPr lang="lt-LT" sz="3200" b="1" dirty="0">
                <a:solidFill>
                  <a:srgbClr val="056839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lt-LT" sz="3200" b="1" dirty="0" err="1">
                <a:solidFill>
                  <a:srgbClr val="056839"/>
                </a:solidFill>
                <a:latin typeface="Calibri"/>
                <a:ea typeface="Calibri"/>
                <a:cs typeface="Calibri"/>
                <a:sym typeface="Calibri"/>
              </a:rPr>
              <a:t>mille</a:t>
            </a:r>
            <a:r>
              <a:rPr lang="lt-LT" sz="3200" b="1" dirty="0">
                <a:solidFill>
                  <a:srgbClr val="056839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lt-LT" sz="3200" b="1" dirty="0" err="1">
                <a:solidFill>
                  <a:srgbClr val="056839"/>
                </a:solidFill>
                <a:latin typeface="Calibri"/>
                <a:ea typeface="Calibri"/>
                <a:cs typeface="Calibri"/>
                <a:sym typeface="Calibri"/>
              </a:rPr>
              <a:t>edasimüüjad</a:t>
            </a:r>
            <a:r>
              <a:rPr lang="lt-LT" sz="3200" b="1" dirty="0">
                <a:solidFill>
                  <a:srgbClr val="056839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lt-LT" sz="3200" b="1" dirty="0" err="1">
                <a:solidFill>
                  <a:srgbClr val="056839"/>
                </a:solidFill>
                <a:latin typeface="Calibri"/>
                <a:ea typeface="Calibri"/>
                <a:cs typeface="Calibri"/>
                <a:sym typeface="Calibri"/>
              </a:rPr>
              <a:t>peavad</a:t>
            </a:r>
            <a:r>
              <a:rPr lang="lt-LT" sz="3200" b="1" dirty="0">
                <a:solidFill>
                  <a:srgbClr val="056839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lt-LT" sz="3200" b="1" dirty="0" err="1">
                <a:solidFill>
                  <a:srgbClr val="056839"/>
                </a:solidFill>
                <a:latin typeface="Calibri"/>
                <a:ea typeface="Calibri"/>
                <a:cs typeface="Calibri"/>
                <a:sym typeface="Calibri"/>
              </a:rPr>
              <a:t>esitama</a:t>
            </a:r>
            <a:r>
              <a:rPr lang="lt-LT" sz="3200" b="1" dirty="0">
                <a:solidFill>
                  <a:srgbClr val="056839"/>
                </a:solidFill>
                <a:latin typeface="Calibri"/>
                <a:ea typeface="Calibri"/>
                <a:cs typeface="Calibri"/>
                <a:sym typeface="Calibri"/>
              </a:rPr>
              <a:t>:</a:t>
            </a:r>
            <a:endParaRPr sz="3200" dirty="0"/>
          </a:p>
          <a:p>
            <a:pPr marL="558800" marR="0" lvl="0" indent="-6350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56839"/>
              </a:buClr>
              <a:buSzPts val="3400"/>
              <a:buFont typeface="Calibri"/>
              <a:buAutoNum type="arabicPeriod"/>
            </a:pPr>
            <a:r>
              <a:rPr lang="lt-LT" sz="3200" dirty="0" err="1">
                <a:solidFill>
                  <a:srgbClr val="056839"/>
                </a:solidFill>
                <a:latin typeface="Calibri"/>
                <a:ea typeface="Calibri"/>
                <a:cs typeface="Calibri"/>
                <a:sym typeface="Calibri"/>
              </a:rPr>
              <a:t>Teave</a:t>
            </a:r>
            <a:r>
              <a:rPr lang="lt-LT" sz="3200" dirty="0">
                <a:solidFill>
                  <a:srgbClr val="056839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lt-LT" sz="3200" dirty="0" err="1">
                <a:solidFill>
                  <a:srgbClr val="056839"/>
                </a:solidFill>
                <a:latin typeface="Calibri"/>
                <a:ea typeface="Calibri"/>
                <a:cs typeface="Calibri"/>
                <a:sym typeface="Calibri"/>
              </a:rPr>
              <a:t>allergeenide</a:t>
            </a:r>
            <a:r>
              <a:rPr lang="lt-LT" sz="3200" dirty="0">
                <a:solidFill>
                  <a:srgbClr val="056839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lt-LT" sz="3200" dirty="0" err="1">
                <a:solidFill>
                  <a:srgbClr val="056839"/>
                </a:solidFill>
                <a:latin typeface="Calibri"/>
                <a:ea typeface="Calibri"/>
                <a:cs typeface="Calibri"/>
                <a:sym typeface="Calibri"/>
              </a:rPr>
              <a:t>kohta</a:t>
            </a:r>
            <a:endParaRPr sz="3200" dirty="0">
              <a:solidFill>
                <a:srgbClr val="05683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558800" marR="0" lvl="0" indent="-6350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56839"/>
              </a:buClr>
              <a:buSzPts val="3400"/>
              <a:buFont typeface="Calibri"/>
              <a:buAutoNum type="arabicPeriod"/>
            </a:pPr>
            <a:r>
              <a:rPr lang="lt-LT" sz="3200" dirty="0" err="1">
                <a:solidFill>
                  <a:srgbClr val="056839"/>
                </a:solidFill>
                <a:latin typeface="Calibri"/>
                <a:ea typeface="Calibri"/>
                <a:cs typeface="Calibri"/>
                <a:sym typeface="Calibri"/>
              </a:rPr>
              <a:t>Kõik</a:t>
            </a:r>
            <a:r>
              <a:rPr lang="lt-LT" sz="3200" dirty="0">
                <a:solidFill>
                  <a:srgbClr val="056839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lt-LT" sz="3200" dirty="0" err="1">
                <a:solidFill>
                  <a:srgbClr val="056839"/>
                </a:solidFill>
                <a:latin typeface="Calibri"/>
                <a:ea typeface="Calibri"/>
                <a:cs typeface="Calibri"/>
                <a:sym typeface="Calibri"/>
              </a:rPr>
              <a:t>allergeenid</a:t>
            </a:r>
            <a:r>
              <a:rPr lang="lt-LT" sz="3200" dirty="0">
                <a:solidFill>
                  <a:srgbClr val="056839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lt-LT" sz="3200" dirty="0" err="1">
                <a:solidFill>
                  <a:srgbClr val="056839"/>
                </a:solidFill>
                <a:latin typeface="Calibri"/>
                <a:ea typeface="Calibri"/>
                <a:cs typeface="Calibri"/>
                <a:sym typeface="Calibri"/>
              </a:rPr>
              <a:t>tuleb</a:t>
            </a:r>
            <a:r>
              <a:rPr lang="lt-LT" sz="3200" dirty="0">
                <a:solidFill>
                  <a:srgbClr val="056839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lt-LT" sz="3200" dirty="0" err="1">
                <a:solidFill>
                  <a:srgbClr val="056839"/>
                </a:solidFill>
                <a:latin typeface="Calibri"/>
                <a:ea typeface="Calibri"/>
                <a:cs typeface="Calibri"/>
                <a:sym typeface="Calibri"/>
              </a:rPr>
              <a:t>loetelus</a:t>
            </a:r>
            <a:r>
              <a:rPr lang="lt-LT" sz="3200" dirty="0">
                <a:solidFill>
                  <a:srgbClr val="056839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lt-LT" sz="3200" dirty="0" err="1">
                <a:solidFill>
                  <a:srgbClr val="056839"/>
                </a:solidFill>
                <a:latin typeface="Calibri"/>
                <a:ea typeface="Calibri"/>
                <a:cs typeface="Calibri"/>
                <a:sym typeface="Calibri"/>
              </a:rPr>
              <a:t>eristada</a:t>
            </a:r>
            <a:r>
              <a:rPr lang="lt-LT" sz="3200" dirty="0">
                <a:solidFill>
                  <a:srgbClr val="056839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br>
              <a:rPr lang="lt-LT" sz="3200" dirty="0">
                <a:solidFill>
                  <a:srgbClr val="056839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lt-LT" sz="3200" dirty="0" err="1">
                <a:solidFill>
                  <a:srgbClr val="056839"/>
                </a:solidFill>
                <a:latin typeface="Calibri"/>
                <a:ea typeface="Calibri"/>
                <a:cs typeface="Calibri"/>
                <a:sym typeface="Calibri"/>
              </a:rPr>
              <a:t>koostisosade</a:t>
            </a:r>
            <a:r>
              <a:rPr lang="lt-LT" sz="3200" dirty="0">
                <a:solidFill>
                  <a:srgbClr val="056839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lt-LT" sz="3200" dirty="0" err="1">
                <a:solidFill>
                  <a:srgbClr val="056839"/>
                </a:solidFill>
                <a:latin typeface="Calibri"/>
                <a:ea typeface="Calibri"/>
                <a:cs typeface="Calibri"/>
                <a:sym typeface="Calibri"/>
              </a:rPr>
              <a:t>loetelus</a:t>
            </a:r>
            <a:r>
              <a:rPr lang="lt-LT" sz="3200" dirty="0">
                <a:solidFill>
                  <a:srgbClr val="056839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lt-LT" sz="3200" dirty="0" err="1">
                <a:solidFill>
                  <a:srgbClr val="056839"/>
                </a:solidFill>
                <a:latin typeface="Calibri"/>
                <a:ea typeface="Calibri"/>
                <a:cs typeface="Calibri"/>
                <a:sym typeface="Calibri"/>
              </a:rPr>
              <a:t>näiteks</a:t>
            </a:r>
            <a:r>
              <a:rPr lang="lt-LT" sz="3200" dirty="0">
                <a:solidFill>
                  <a:srgbClr val="056839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lt-LT" sz="3200" dirty="0" err="1">
                <a:solidFill>
                  <a:srgbClr val="056839"/>
                </a:solidFill>
                <a:latin typeface="Calibri"/>
                <a:ea typeface="Calibri"/>
                <a:cs typeface="Calibri"/>
                <a:sym typeface="Calibri"/>
              </a:rPr>
              <a:t>erineva</a:t>
            </a:r>
            <a:r>
              <a:rPr lang="lt-LT" sz="3200" dirty="0">
                <a:solidFill>
                  <a:srgbClr val="056839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lt-LT" sz="3200" dirty="0" err="1">
                <a:solidFill>
                  <a:srgbClr val="056839"/>
                </a:solidFill>
                <a:latin typeface="Calibri"/>
                <a:ea typeface="Calibri"/>
                <a:cs typeface="Calibri"/>
                <a:sym typeface="Calibri"/>
              </a:rPr>
              <a:t>kirjastiiliga</a:t>
            </a:r>
            <a:r>
              <a:rPr lang="lt-LT" sz="3200" dirty="0">
                <a:solidFill>
                  <a:srgbClr val="056839"/>
                </a:solidFill>
                <a:latin typeface="Calibri"/>
                <a:ea typeface="Calibri"/>
                <a:cs typeface="Calibri"/>
                <a:sym typeface="Calibri"/>
              </a:rPr>
              <a:t>,</a:t>
            </a:r>
            <a:br>
              <a:rPr lang="lt-LT" sz="3200" dirty="0">
                <a:solidFill>
                  <a:srgbClr val="056839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lt-LT" sz="3200" dirty="0">
                <a:solidFill>
                  <a:srgbClr val="056839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lt-LT" sz="3200" dirty="0" err="1">
                <a:solidFill>
                  <a:srgbClr val="056839"/>
                </a:solidFill>
                <a:latin typeface="Calibri"/>
                <a:ea typeface="Calibri"/>
                <a:cs typeface="Calibri"/>
                <a:sym typeface="Calibri"/>
              </a:rPr>
              <a:t>kirjasuurus</a:t>
            </a:r>
            <a:r>
              <a:rPr lang="lt-LT" sz="3200" dirty="0">
                <a:solidFill>
                  <a:srgbClr val="056839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lt-LT" sz="3200" dirty="0" err="1">
                <a:solidFill>
                  <a:srgbClr val="056839"/>
                </a:solidFill>
                <a:latin typeface="Calibri"/>
                <a:ea typeface="Calibri"/>
                <a:cs typeface="Calibri"/>
                <a:sym typeface="Calibri"/>
              </a:rPr>
              <a:t>või</a:t>
            </a:r>
            <a:r>
              <a:rPr lang="lt-LT" sz="3200" dirty="0">
                <a:solidFill>
                  <a:srgbClr val="056839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lt-LT" sz="3200" dirty="0" err="1">
                <a:solidFill>
                  <a:srgbClr val="056839"/>
                </a:solidFill>
                <a:latin typeface="Calibri"/>
                <a:ea typeface="Calibri"/>
                <a:cs typeface="Calibri"/>
                <a:sym typeface="Calibri"/>
              </a:rPr>
              <a:t>taustavärv</a:t>
            </a:r>
            <a:r>
              <a:rPr lang="lt-LT" sz="3200" dirty="0">
                <a:solidFill>
                  <a:srgbClr val="056839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sz="3200" dirty="0">
              <a:solidFill>
                <a:srgbClr val="05683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558800" marR="0" lvl="0" indent="-6350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56839"/>
              </a:buClr>
              <a:buSzPts val="3400"/>
              <a:buFont typeface="Calibri"/>
              <a:buAutoNum type="arabicPeriod"/>
            </a:pPr>
            <a:r>
              <a:rPr lang="lt-LT" sz="3200" dirty="0" err="1">
                <a:solidFill>
                  <a:srgbClr val="056839"/>
                </a:solidFill>
                <a:latin typeface="Calibri"/>
                <a:ea typeface="Calibri"/>
                <a:cs typeface="Calibri"/>
                <a:sym typeface="Calibri"/>
              </a:rPr>
              <a:t>Kui</a:t>
            </a:r>
            <a:r>
              <a:rPr lang="lt-LT" sz="3200" dirty="0">
                <a:solidFill>
                  <a:srgbClr val="056839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lt-LT" sz="3200" dirty="0" err="1">
                <a:solidFill>
                  <a:srgbClr val="056839"/>
                </a:solidFill>
                <a:latin typeface="Calibri"/>
                <a:ea typeface="Calibri"/>
                <a:cs typeface="Calibri"/>
                <a:sym typeface="Calibri"/>
              </a:rPr>
              <a:t>koostisosade</a:t>
            </a:r>
            <a:r>
              <a:rPr lang="lt-LT" sz="3200" dirty="0">
                <a:solidFill>
                  <a:srgbClr val="056839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lt-LT" sz="3200" dirty="0" err="1">
                <a:solidFill>
                  <a:srgbClr val="056839"/>
                </a:solidFill>
                <a:latin typeface="Calibri"/>
                <a:ea typeface="Calibri"/>
                <a:cs typeface="Calibri"/>
                <a:sym typeface="Calibri"/>
              </a:rPr>
              <a:t>loetelu</a:t>
            </a:r>
            <a:r>
              <a:rPr lang="lt-LT" sz="3200" dirty="0">
                <a:solidFill>
                  <a:srgbClr val="056839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lt-LT" sz="3200" dirty="0" err="1">
                <a:solidFill>
                  <a:srgbClr val="056839"/>
                </a:solidFill>
                <a:latin typeface="Calibri"/>
                <a:ea typeface="Calibri"/>
                <a:cs typeface="Calibri"/>
                <a:sym typeface="Calibri"/>
              </a:rPr>
              <a:t>puudub</a:t>
            </a:r>
            <a:r>
              <a:rPr lang="lt-LT" sz="3200" dirty="0">
                <a:solidFill>
                  <a:srgbClr val="056839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lt-LT" sz="3200" dirty="0" err="1">
                <a:solidFill>
                  <a:srgbClr val="056839"/>
                </a:solidFill>
                <a:latin typeface="Calibri"/>
                <a:ea typeface="Calibri"/>
                <a:cs typeface="Calibri"/>
                <a:sym typeface="Calibri"/>
              </a:rPr>
              <a:t>peab</a:t>
            </a:r>
            <a:r>
              <a:rPr lang="lt-LT" sz="3200" dirty="0">
                <a:solidFill>
                  <a:srgbClr val="056839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lt-LT" sz="3200" dirty="0" err="1">
                <a:solidFill>
                  <a:srgbClr val="056839"/>
                </a:solidFill>
                <a:latin typeface="Calibri"/>
                <a:ea typeface="Calibri"/>
                <a:cs typeface="Calibri"/>
                <a:sym typeface="Calibri"/>
              </a:rPr>
              <a:t>allergeenide</a:t>
            </a:r>
            <a:r>
              <a:rPr lang="lt-LT" sz="3200" dirty="0">
                <a:solidFill>
                  <a:srgbClr val="056839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lt-LT" sz="3200" dirty="0" err="1">
                <a:solidFill>
                  <a:srgbClr val="056839"/>
                </a:solidFill>
                <a:latin typeface="Calibri"/>
                <a:ea typeface="Calibri"/>
                <a:cs typeface="Calibri"/>
                <a:sym typeface="Calibri"/>
              </a:rPr>
              <a:t>kirje</a:t>
            </a:r>
            <a:r>
              <a:rPr lang="lt-LT" sz="3200" dirty="0">
                <a:solidFill>
                  <a:srgbClr val="056839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lt-LT" sz="3200" dirty="0" err="1">
                <a:solidFill>
                  <a:srgbClr val="056839"/>
                </a:solidFill>
                <a:latin typeface="Calibri"/>
                <a:ea typeface="Calibri"/>
                <a:cs typeface="Calibri"/>
                <a:sym typeface="Calibri"/>
              </a:rPr>
              <a:t>sisaldama</a:t>
            </a:r>
            <a:r>
              <a:rPr lang="lt-LT" sz="3200" dirty="0">
                <a:solidFill>
                  <a:srgbClr val="056839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lt-LT" sz="3200" dirty="0" err="1">
                <a:solidFill>
                  <a:srgbClr val="056839"/>
                </a:solidFill>
                <a:latin typeface="Calibri"/>
                <a:ea typeface="Calibri"/>
                <a:cs typeface="Calibri"/>
                <a:sym typeface="Calibri"/>
              </a:rPr>
              <a:t>järgmisi</a:t>
            </a:r>
            <a:r>
              <a:rPr lang="lt-LT" sz="3200" dirty="0">
                <a:solidFill>
                  <a:srgbClr val="056839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lt-LT" sz="3200" dirty="0" err="1">
                <a:solidFill>
                  <a:srgbClr val="056839"/>
                </a:solidFill>
                <a:latin typeface="Calibri"/>
                <a:ea typeface="Calibri"/>
                <a:cs typeface="Calibri"/>
                <a:sym typeface="Calibri"/>
              </a:rPr>
              <a:t>sõnu</a:t>
            </a:r>
            <a:br>
              <a:rPr lang="lt-LT" sz="3200" dirty="0">
                <a:solidFill>
                  <a:srgbClr val="056839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lt-LT" sz="3200" dirty="0">
                <a:solidFill>
                  <a:srgbClr val="056839"/>
                </a:solidFill>
                <a:latin typeface="Calibri"/>
                <a:ea typeface="Calibri"/>
                <a:cs typeface="Calibri"/>
                <a:sym typeface="Calibri"/>
              </a:rPr>
              <a:t>"</a:t>
            </a:r>
            <a:r>
              <a:rPr lang="lt-LT" sz="3200" dirty="0" err="1">
                <a:solidFill>
                  <a:srgbClr val="056839"/>
                </a:solidFill>
                <a:latin typeface="Calibri"/>
                <a:ea typeface="Calibri"/>
                <a:cs typeface="Calibri"/>
                <a:sym typeface="Calibri"/>
              </a:rPr>
              <a:t>sisaldab</a:t>
            </a:r>
            <a:r>
              <a:rPr lang="lt-LT" sz="3200" dirty="0">
                <a:solidFill>
                  <a:srgbClr val="056839"/>
                </a:solidFill>
                <a:latin typeface="Calibri"/>
                <a:ea typeface="Calibri"/>
                <a:cs typeface="Calibri"/>
                <a:sym typeface="Calibri"/>
              </a:rPr>
              <a:t>", </a:t>
            </a:r>
            <a:r>
              <a:rPr lang="lt-LT" sz="3200" dirty="0" err="1">
                <a:solidFill>
                  <a:srgbClr val="056839"/>
                </a:solidFill>
                <a:latin typeface="Calibri"/>
                <a:ea typeface="Calibri"/>
                <a:cs typeface="Calibri"/>
                <a:sym typeface="Calibri"/>
              </a:rPr>
              <a:t>millele</a:t>
            </a:r>
            <a:r>
              <a:rPr lang="lt-LT" sz="3200" dirty="0">
                <a:solidFill>
                  <a:srgbClr val="056839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lt-LT" sz="3200" dirty="0" err="1">
                <a:solidFill>
                  <a:srgbClr val="056839"/>
                </a:solidFill>
                <a:latin typeface="Calibri"/>
                <a:ea typeface="Calibri"/>
                <a:cs typeface="Calibri"/>
                <a:sym typeface="Calibri"/>
              </a:rPr>
              <a:t>järgneb</a:t>
            </a:r>
            <a:r>
              <a:rPr lang="lt-LT" sz="3200" dirty="0">
                <a:solidFill>
                  <a:srgbClr val="056839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lt-LT" sz="3200" dirty="0" err="1">
                <a:solidFill>
                  <a:srgbClr val="056839"/>
                </a:solidFill>
                <a:latin typeface="Calibri"/>
                <a:ea typeface="Calibri"/>
                <a:cs typeface="Calibri"/>
                <a:sym typeface="Calibri"/>
              </a:rPr>
              <a:t>allergeeni</a:t>
            </a:r>
            <a:r>
              <a:rPr lang="lt-LT" sz="3200" dirty="0">
                <a:solidFill>
                  <a:srgbClr val="056839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lt-LT" sz="3200" dirty="0" err="1">
                <a:solidFill>
                  <a:srgbClr val="056839"/>
                </a:solidFill>
                <a:latin typeface="Calibri"/>
                <a:ea typeface="Calibri"/>
                <a:cs typeface="Calibri"/>
                <a:sym typeface="Calibri"/>
              </a:rPr>
              <a:t>nimi</a:t>
            </a:r>
            <a:r>
              <a:rPr lang="lt-LT" sz="3200" dirty="0">
                <a:solidFill>
                  <a:srgbClr val="056839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sz="3200" dirty="0">
              <a:solidFill>
                <a:srgbClr val="05683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5" name="Google Shape;265;p12"/>
          <p:cNvSpPr/>
          <p:nvPr/>
        </p:nvSpPr>
        <p:spPr>
          <a:xfrm>
            <a:off x="0" y="445"/>
            <a:ext cx="20330100" cy="225900"/>
          </a:xfrm>
          <a:prstGeom prst="rect">
            <a:avLst/>
          </a:prstGeom>
          <a:solidFill>
            <a:srgbClr val="68C28C"/>
          </a:solidFill>
          <a:ln w="12700" cap="flat" cmpd="sng">
            <a:solidFill>
              <a:srgbClr val="68C28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48575" tIns="74275" rIns="148575" bIns="7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9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6" name="Google Shape;266;p12"/>
          <p:cNvSpPr/>
          <p:nvPr/>
        </p:nvSpPr>
        <p:spPr>
          <a:xfrm rot="-5400000">
            <a:off x="15308685" y="5021698"/>
            <a:ext cx="10286700" cy="243900"/>
          </a:xfrm>
          <a:prstGeom prst="rect">
            <a:avLst/>
          </a:prstGeom>
          <a:solidFill>
            <a:srgbClr val="25AAE1"/>
          </a:solidFill>
          <a:ln>
            <a:noFill/>
          </a:ln>
        </p:spPr>
        <p:txBody>
          <a:bodyPr spcFirstLastPara="1" wrap="square" lIns="148575" tIns="74275" rIns="148575" bIns="7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9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7" name="Google Shape;267;p12"/>
          <p:cNvSpPr/>
          <p:nvPr/>
        </p:nvSpPr>
        <p:spPr>
          <a:xfrm>
            <a:off x="1034414" y="1758444"/>
            <a:ext cx="5970900" cy="93900"/>
          </a:xfrm>
          <a:prstGeom prst="rect">
            <a:avLst/>
          </a:prstGeom>
          <a:solidFill>
            <a:srgbClr val="F8B241"/>
          </a:solidFill>
          <a:ln w="12700" cap="flat" cmpd="sng">
            <a:solidFill>
              <a:srgbClr val="F8B24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48575" tIns="74275" rIns="148575" bIns="7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9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68" name="Google Shape;268;p12" descr="Logo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79021" y="9106292"/>
            <a:ext cx="2025614" cy="99688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2" descr="Graphical user interface, text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131911" y="9240848"/>
            <a:ext cx="3468962" cy="727772"/>
          </a:xfrm>
          <a:prstGeom prst="rect">
            <a:avLst/>
          </a:prstGeom>
          <a:noFill/>
          <a:ln>
            <a:noFill/>
          </a:ln>
        </p:spPr>
      </p:pic>
      <p:pic>
        <p:nvPicPr>
          <p:cNvPr id="270" name="Google Shape;270;p1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519351">
            <a:off x="13761791" y="381952"/>
            <a:ext cx="2329208" cy="2178549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271" name="Google Shape;271;p1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616042" y="2757312"/>
            <a:ext cx="9110499" cy="22290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72" name="Google Shape;272;p1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599463">
            <a:off x="9422540" y="5643746"/>
            <a:ext cx="9499153" cy="148602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73" name="Google Shape;273;p12"/>
          <p:cNvCxnSpPr>
            <a:stCxn id="274" idx="0"/>
          </p:cNvCxnSpPr>
          <p:nvPr/>
        </p:nvCxnSpPr>
        <p:spPr>
          <a:xfrm rot="10800000" flipH="1">
            <a:off x="12899598" y="4306699"/>
            <a:ext cx="1863300" cy="3210600"/>
          </a:xfrm>
          <a:prstGeom prst="straightConnector1">
            <a:avLst/>
          </a:prstGeom>
          <a:noFill/>
          <a:ln w="28575" cap="flat" cmpd="sng">
            <a:solidFill>
              <a:srgbClr val="FFFF0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275" name="Google Shape;275;p12"/>
          <p:cNvCxnSpPr/>
          <p:nvPr/>
        </p:nvCxnSpPr>
        <p:spPr>
          <a:xfrm rot="10800000" flipH="1">
            <a:off x="11289648" y="6488124"/>
            <a:ext cx="802800" cy="1029300"/>
          </a:xfrm>
          <a:prstGeom prst="straightConnector1">
            <a:avLst/>
          </a:prstGeom>
          <a:noFill/>
          <a:ln w="28575" cap="flat" cmpd="sng">
            <a:solidFill>
              <a:srgbClr val="FFFF0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276" name="Google Shape;276;p12"/>
          <p:cNvCxnSpPr/>
          <p:nvPr/>
        </p:nvCxnSpPr>
        <p:spPr>
          <a:xfrm rot="10800000" flipH="1">
            <a:off x="11726273" y="3139212"/>
            <a:ext cx="3563100" cy="4358100"/>
          </a:xfrm>
          <a:prstGeom prst="straightConnector1">
            <a:avLst/>
          </a:prstGeom>
          <a:noFill/>
          <a:ln w="28575" cap="flat" cmpd="sng">
            <a:solidFill>
              <a:srgbClr val="FFFF0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277" name="Google Shape;277;p12"/>
          <p:cNvCxnSpPr/>
          <p:nvPr/>
        </p:nvCxnSpPr>
        <p:spPr>
          <a:xfrm rot="10800000" flipH="1">
            <a:off x="11428408" y="6113124"/>
            <a:ext cx="4343700" cy="1404300"/>
          </a:xfrm>
          <a:prstGeom prst="straightConnector1">
            <a:avLst/>
          </a:prstGeom>
          <a:noFill/>
          <a:ln w="28575" cap="flat" cmpd="sng">
            <a:solidFill>
              <a:srgbClr val="FFFF0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278" name="Google Shape;278;p12"/>
          <p:cNvSpPr txBox="1"/>
          <p:nvPr/>
        </p:nvSpPr>
        <p:spPr>
          <a:xfrm>
            <a:off x="14417831" y="8732794"/>
            <a:ext cx="5062500" cy="5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8575" tIns="148575" rIns="148575" bIns="14857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lt-LT" sz="1600">
                <a:solidFill>
                  <a:srgbClr val="327A4F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Foto: Dalia Sapronienė</a:t>
            </a:r>
            <a:endParaRPr sz="1600">
              <a:solidFill>
                <a:srgbClr val="327A4F"/>
              </a:solidFill>
              <a:highlight>
                <a:schemeClr val="lt1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4" name="Google Shape;274;p12"/>
          <p:cNvSpPr txBox="1"/>
          <p:nvPr/>
        </p:nvSpPr>
        <p:spPr>
          <a:xfrm>
            <a:off x="10027098" y="7517299"/>
            <a:ext cx="5745000" cy="1042800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txBody>
          <a:bodyPr spcFirstLastPara="1" wrap="square" lIns="148575" tIns="74275" rIns="148575" bIns="7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lt-LT" sz="2900">
                <a:solidFill>
                  <a:srgbClr val="327A4F"/>
                </a:solidFill>
                <a:latin typeface="Calibri"/>
                <a:ea typeface="Calibri"/>
                <a:cs typeface="Calibri"/>
                <a:sym typeface="Calibri"/>
              </a:rPr>
              <a:t>Allergeene tuleb eristada järgmiselt </a:t>
            </a:r>
            <a:endParaRPr sz="2900">
              <a:solidFill>
                <a:srgbClr val="327A4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13"/>
          <p:cNvSpPr txBox="1"/>
          <p:nvPr/>
        </p:nvSpPr>
        <p:spPr>
          <a:xfrm>
            <a:off x="850584" y="627027"/>
            <a:ext cx="15630000" cy="105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8575" tIns="74275" rIns="148575" bIns="7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lt-LT" sz="5900" b="1">
                <a:solidFill>
                  <a:srgbClr val="056839"/>
                </a:solidFill>
                <a:latin typeface="Calibri"/>
                <a:ea typeface="Calibri"/>
                <a:cs typeface="Calibri"/>
                <a:sym typeface="Calibri"/>
              </a:rPr>
              <a:t>Teema 1: Toiduainete märgistamine</a:t>
            </a:r>
            <a:endParaRPr sz="5900" b="1">
              <a:solidFill>
                <a:srgbClr val="05683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4" name="Google Shape;284;p13"/>
          <p:cNvSpPr txBox="1"/>
          <p:nvPr/>
        </p:nvSpPr>
        <p:spPr>
          <a:xfrm>
            <a:off x="850587" y="1970441"/>
            <a:ext cx="13049400" cy="50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8575" tIns="74275" rIns="148575" bIns="74275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lt-LT" sz="2300">
                <a:solidFill>
                  <a:srgbClr val="056839"/>
                </a:solidFill>
                <a:latin typeface="Calibri"/>
                <a:ea typeface="Calibri"/>
                <a:cs typeface="Calibri"/>
                <a:sym typeface="Calibri"/>
              </a:rPr>
              <a:t>ALLERGIAT VÕI TALUMATUST PÕHJUSTAVATE AINETE VÕI TOODETE LOETELU:</a:t>
            </a:r>
            <a:endParaRPr sz="2300">
              <a:solidFill>
                <a:srgbClr val="05683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5" name="Google Shape;285;p13"/>
          <p:cNvSpPr/>
          <p:nvPr/>
        </p:nvSpPr>
        <p:spPr>
          <a:xfrm>
            <a:off x="0" y="445"/>
            <a:ext cx="20330100" cy="225900"/>
          </a:xfrm>
          <a:prstGeom prst="rect">
            <a:avLst/>
          </a:prstGeom>
          <a:solidFill>
            <a:srgbClr val="68C28C"/>
          </a:solidFill>
          <a:ln w="12700" cap="flat" cmpd="sng">
            <a:solidFill>
              <a:srgbClr val="68C28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48575" tIns="74275" rIns="148575" bIns="7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9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6" name="Google Shape;286;p13"/>
          <p:cNvSpPr/>
          <p:nvPr/>
        </p:nvSpPr>
        <p:spPr>
          <a:xfrm rot="-5400000">
            <a:off x="15308685" y="5021698"/>
            <a:ext cx="10286700" cy="243900"/>
          </a:xfrm>
          <a:prstGeom prst="rect">
            <a:avLst/>
          </a:prstGeom>
          <a:solidFill>
            <a:srgbClr val="25AAE1"/>
          </a:solidFill>
          <a:ln>
            <a:noFill/>
          </a:ln>
        </p:spPr>
        <p:txBody>
          <a:bodyPr spcFirstLastPara="1" wrap="square" lIns="148575" tIns="74275" rIns="148575" bIns="7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9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7" name="Google Shape;287;p13"/>
          <p:cNvSpPr/>
          <p:nvPr/>
        </p:nvSpPr>
        <p:spPr>
          <a:xfrm>
            <a:off x="1034414" y="1758444"/>
            <a:ext cx="5970900" cy="93900"/>
          </a:xfrm>
          <a:prstGeom prst="rect">
            <a:avLst/>
          </a:prstGeom>
          <a:solidFill>
            <a:srgbClr val="F8B241"/>
          </a:solidFill>
          <a:ln w="12700" cap="flat" cmpd="sng">
            <a:solidFill>
              <a:srgbClr val="F8B24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48575" tIns="74275" rIns="148575" bIns="7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9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88" name="Google Shape;288;p13" descr="Logo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79021" y="9106292"/>
            <a:ext cx="2025614" cy="99688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9" name="Google Shape;289;p13" descr="Graphical user interface, text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131911" y="9240848"/>
            <a:ext cx="3468962" cy="727772"/>
          </a:xfrm>
          <a:prstGeom prst="rect">
            <a:avLst/>
          </a:prstGeom>
          <a:noFill/>
          <a:ln>
            <a:noFill/>
          </a:ln>
        </p:spPr>
      </p:pic>
      <p:pic>
        <p:nvPicPr>
          <p:cNvPr id="290" name="Google Shape;290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flipH="1">
            <a:off x="607544" y="2612869"/>
            <a:ext cx="1215801" cy="748934"/>
          </a:xfrm>
          <a:prstGeom prst="rect">
            <a:avLst/>
          </a:prstGeom>
          <a:noFill/>
          <a:ln>
            <a:noFill/>
          </a:ln>
        </p:spPr>
      </p:pic>
      <p:sp>
        <p:nvSpPr>
          <p:cNvPr id="291" name="Google Shape;291;p13"/>
          <p:cNvSpPr txBox="1"/>
          <p:nvPr/>
        </p:nvSpPr>
        <p:spPr>
          <a:xfrm>
            <a:off x="1733737" y="2664326"/>
            <a:ext cx="5612100" cy="59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8575" tIns="74275" rIns="148575" bIns="7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lt-LT" sz="2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gluteeni sisaldavad teraviljad</a:t>
            </a:r>
            <a:endParaRPr sz="2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92" name="Google Shape;292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flipH="1">
            <a:off x="782774" y="3482377"/>
            <a:ext cx="957663" cy="778659"/>
          </a:xfrm>
          <a:prstGeom prst="rect">
            <a:avLst/>
          </a:prstGeom>
          <a:noFill/>
          <a:ln>
            <a:noFill/>
          </a:ln>
        </p:spPr>
      </p:pic>
      <p:pic>
        <p:nvPicPr>
          <p:cNvPr id="293" name="Google Shape;293;p1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flipH="1">
            <a:off x="745936" y="4463811"/>
            <a:ext cx="1132235" cy="683244"/>
          </a:xfrm>
          <a:prstGeom prst="rect">
            <a:avLst/>
          </a:prstGeom>
          <a:noFill/>
          <a:ln>
            <a:noFill/>
          </a:ln>
        </p:spPr>
      </p:pic>
      <p:sp>
        <p:nvSpPr>
          <p:cNvPr id="294" name="Google Shape;294;p13"/>
          <p:cNvSpPr txBox="1"/>
          <p:nvPr/>
        </p:nvSpPr>
        <p:spPr>
          <a:xfrm>
            <a:off x="1660929" y="3645299"/>
            <a:ext cx="5533800" cy="59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8575" tIns="74275" rIns="148575" bIns="7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lt-LT" sz="2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koorikloomad ja neist valmistatud tooted</a:t>
            </a:r>
            <a:endParaRPr sz="2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5" name="Google Shape;295;p13"/>
          <p:cNvSpPr txBox="1"/>
          <p:nvPr/>
        </p:nvSpPr>
        <p:spPr>
          <a:xfrm>
            <a:off x="1628400" y="4568915"/>
            <a:ext cx="5612100" cy="59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8575" tIns="74275" rIns="148575" bIns="7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lt-LT" sz="2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Munad ja neist valmistatud tooted</a:t>
            </a:r>
            <a:endParaRPr sz="2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6" name="Google Shape;296;p13"/>
          <p:cNvSpPr txBox="1"/>
          <p:nvPr/>
        </p:nvSpPr>
        <p:spPr>
          <a:xfrm>
            <a:off x="1648637" y="5478724"/>
            <a:ext cx="5612100" cy="59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8575" tIns="74275" rIns="148575" bIns="7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lt-LT" sz="2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Kala ja sellest valmistatud tooted</a:t>
            </a:r>
            <a:endParaRPr sz="2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7" name="Google Shape;297;p13"/>
          <p:cNvSpPr txBox="1"/>
          <p:nvPr/>
        </p:nvSpPr>
        <p:spPr>
          <a:xfrm>
            <a:off x="1536659" y="6475336"/>
            <a:ext cx="5782200" cy="59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8575" tIns="74275" rIns="148575" bIns="7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lt-LT" sz="2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Maapähklid ja neist valmistatud tooted</a:t>
            </a:r>
            <a:endParaRPr sz="2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8" name="Google Shape;298;p13"/>
          <p:cNvSpPr txBox="1"/>
          <p:nvPr/>
        </p:nvSpPr>
        <p:spPr>
          <a:xfrm>
            <a:off x="1563540" y="7419588"/>
            <a:ext cx="7126200" cy="59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8575" tIns="74275" rIns="148575" bIns="7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lt-LT" sz="2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sojaoad ja neist valmistatud tooted</a:t>
            </a:r>
            <a:endParaRPr sz="2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99" name="Google Shape;299;p1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flipH="1">
            <a:off x="565933" y="5469861"/>
            <a:ext cx="1257413" cy="5810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00" name="Google Shape;300;p1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76228" y="6292469"/>
            <a:ext cx="1113042" cy="839841"/>
          </a:xfrm>
          <a:prstGeom prst="rect">
            <a:avLst/>
          </a:prstGeom>
          <a:noFill/>
          <a:ln>
            <a:noFill/>
          </a:ln>
        </p:spPr>
      </p:pic>
      <p:sp>
        <p:nvSpPr>
          <p:cNvPr id="301" name="Google Shape;301;p13"/>
          <p:cNvSpPr txBox="1"/>
          <p:nvPr/>
        </p:nvSpPr>
        <p:spPr>
          <a:xfrm>
            <a:off x="14772499" y="4111575"/>
            <a:ext cx="5365200" cy="61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8575" tIns="74275" rIns="148575" bIns="7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lt-LT" sz="1000">
                <a:latin typeface="Calibri"/>
                <a:ea typeface="Calibri"/>
                <a:cs typeface="Calibri"/>
                <a:sym typeface="Calibri"/>
              </a:rPr>
              <a:t>Allikas: </a:t>
            </a:r>
            <a:endParaRPr sz="1000">
              <a:solidFill>
                <a:srgbClr val="1155CC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lt-LT" sz="1000" u="sng">
                <a:solidFill>
                  <a:srgbClr val="1155CC"/>
                </a:solidFill>
                <a:latin typeface="Calibri"/>
                <a:ea typeface="Calibri"/>
                <a:cs typeface="Calibri"/>
                <a:sym typeface="Calibri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https://www.vrsa.lt/data/public/uploads/2022/04/mazais-kiekiais-gaminamo-maisto-tvarkymo-gaires.pdf</a:t>
            </a:r>
            <a:endParaRPr sz="1000">
              <a:solidFill>
                <a:srgbClr val="1155C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02" name="Google Shape;302;p13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 flipH="1">
            <a:off x="562851" y="7304417"/>
            <a:ext cx="1098078" cy="784339"/>
          </a:xfrm>
          <a:prstGeom prst="rect">
            <a:avLst/>
          </a:prstGeom>
          <a:noFill/>
          <a:ln>
            <a:noFill/>
          </a:ln>
        </p:spPr>
      </p:pic>
      <p:pic>
        <p:nvPicPr>
          <p:cNvPr id="303" name="Google Shape;303;p13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8137705" y="2592513"/>
            <a:ext cx="955878" cy="74893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4" name="Google Shape;304;p13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8192492" y="3447638"/>
            <a:ext cx="1047330" cy="792327"/>
          </a:xfrm>
          <a:prstGeom prst="rect">
            <a:avLst/>
          </a:prstGeom>
          <a:noFill/>
          <a:ln>
            <a:noFill/>
          </a:ln>
        </p:spPr>
      </p:pic>
      <p:pic>
        <p:nvPicPr>
          <p:cNvPr id="305" name="Google Shape;305;p13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8010301" y="4306045"/>
            <a:ext cx="1085865" cy="8516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6" name="Google Shape;306;p13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8192490" y="6008593"/>
            <a:ext cx="1047331" cy="698222"/>
          </a:xfrm>
          <a:prstGeom prst="rect">
            <a:avLst/>
          </a:prstGeom>
          <a:noFill/>
          <a:ln>
            <a:noFill/>
          </a:ln>
        </p:spPr>
      </p:pic>
      <p:sp>
        <p:nvSpPr>
          <p:cNvPr id="307" name="Google Shape;307;p13"/>
          <p:cNvSpPr txBox="1"/>
          <p:nvPr/>
        </p:nvSpPr>
        <p:spPr>
          <a:xfrm>
            <a:off x="9218769" y="2603536"/>
            <a:ext cx="7126200" cy="59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8575" tIns="74275" rIns="148575" bIns="7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lt-LT" sz="2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Piim ja sellest valmistatud tooted</a:t>
            </a:r>
            <a:endParaRPr sz="2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8" name="Google Shape;308;p13"/>
          <p:cNvSpPr txBox="1"/>
          <p:nvPr/>
        </p:nvSpPr>
        <p:spPr>
          <a:xfrm>
            <a:off x="9258394" y="3472032"/>
            <a:ext cx="7126200" cy="59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8575" tIns="74275" rIns="148575" bIns="7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lt-LT" sz="2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pähklid</a:t>
            </a:r>
            <a:endParaRPr sz="2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9" name="Google Shape;309;p13"/>
          <p:cNvSpPr txBox="1"/>
          <p:nvPr/>
        </p:nvSpPr>
        <p:spPr>
          <a:xfrm>
            <a:off x="9198716" y="4454489"/>
            <a:ext cx="7126200" cy="59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8575" tIns="74275" rIns="148575" bIns="7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lt-LT" sz="2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seller ja sellest valmistatud tooted</a:t>
            </a:r>
            <a:endParaRPr sz="2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0" name="Google Shape;310;p13"/>
          <p:cNvSpPr txBox="1"/>
          <p:nvPr/>
        </p:nvSpPr>
        <p:spPr>
          <a:xfrm>
            <a:off x="9093649" y="5291326"/>
            <a:ext cx="7126200" cy="59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8575" tIns="74275" rIns="148575" bIns="7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lt-LT" sz="2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sinep ja sellest valmistatud tooted</a:t>
            </a:r>
            <a:endParaRPr sz="2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1" name="Google Shape;311;p13"/>
          <p:cNvSpPr txBox="1"/>
          <p:nvPr/>
        </p:nvSpPr>
        <p:spPr>
          <a:xfrm>
            <a:off x="9205638" y="6032722"/>
            <a:ext cx="7126200" cy="59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8575" tIns="74275" rIns="148575" bIns="7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lt-LT" sz="2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seesamiseemned ja nendest valmistatud tooted</a:t>
            </a:r>
            <a:endParaRPr sz="2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2" name="Google Shape;312;p13"/>
          <p:cNvSpPr txBox="1"/>
          <p:nvPr/>
        </p:nvSpPr>
        <p:spPr>
          <a:xfrm>
            <a:off x="9258394" y="6867388"/>
            <a:ext cx="7126200" cy="59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8575" tIns="74275" rIns="148575" bIns="7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lt-LT" sz="2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lupiinid ja neist valmistatud tooted</a:t>
            </a:r>
            <a:endParaRPr sz="2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3" name="Google Shape;313;p13"/>
          <p:cNvSpPr txBox="1"/>
          <p:nvPr/>
        </p:nvSpPr>
        <p:spPr>
          <a:xfrm>
            <a:off x="9278415" y="7657102"/>
            <a:ext cx="7126200" cy="59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8575" tIns="74275" rIns="148575" bIns="7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lt-LT" sz="2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molluskid ja neist valmistatud tooted</a:t>
            </a:r>
            <a:endParaRPr sz="2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14" name="Google Shape;314;p13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8010301" y="6944687"/>
            <a:ext cx="1310582" cy="5804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15" name="Google Shape;315;p13"/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7996560" y="7599870"/>
            <a:ext cx="1098080" cy="627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16" name="Google Shape;316;p13"/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>
            <a:off x="14772497" y="2839346"/>
            <a:ext cx="564408" cy="731043"/>
          </a:xfrm>
          <a:prstGeom prst="rect">
            <a:avLst/>
          </a:prstGeom>
          <a:noFill/>
          <a:ln>
            <a:noFill/>
          </a:ln>
        </p:spPr>
      </p:pic>
      <p:pic>
        <p:nvPicPr>
          <p:cNvPr id="317" name="Google Shape;317;p13"/>
          <p:cNvPicPr preferRelativeResize="0"/>
          <p:nvPr/>
        </p:nvPicPr>
        <p:blipFill rotWithShape="1">
          <a:blip r:embed="rId19">
            <a:alphaModFix/>
          </a:blip>
          <a:srcRect/>
          <a:stretch/>
        </p:blipFill>
        <p:spPr>
          <a:xfrm>
            <a:off x="8301442" y="5242499"/>
            <a:ext cx="706598" cy="608652"/>
          </a:xfrm>
          <a:prstGeom prst="rect">
            <a:avLst/>
          </a:prstGeom>
          <a:noFill/>
          <a:ln>
            <a:noFill/>
          </a:ln>
        </p:spPr>
      </p:pic>
      <p:sp>
        <p:nvSpPr>
          <p:cNvPr id="318" name="Google Shape;318;p13"/>
          <p:cNvSpPr txBox="1"/>
          <p:nvPr/>
        </p:nvSpPr>
        <p:spPr>
          <a:xfrm>
            <a:off x="15653378" y="2985851"/>
            <a:ext cx="5012400" cy="59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8575" tIns="74275" rIns="148575" bIns="7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lt-LT" sz="2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vääveldioksiid ja sulfitid</a:t>
            </a:r>
            <a:endParaRPr sz="2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9" name="Google Shape;319;p13"/>
          <p:cNvSpPr txBox="1"/>
          <p:nvPr/>
        </p:nvSpPr>
        <p:spPr>
          <a:xfrm>
            <a:off x="7428150" y="8728775"/>
            <a:ext cx="10895700" cy="14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lt-LT" sz="1600">
                <a:latin typeface="Calibri"/>
                <a:ea typeface="Calibri"/>
                <a:cs typeface="Calibri"/>
                <a:sym typeface="Calibri"/>
              </a:rPr>
              <a:t>Lisateave selle kohta: </a:t>
            </a:r>
            <a:r>
              <a:rPr lang="lt-LT" sz="160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20"/>
              </a:rPr>
              <a:t>https://www.fda.gov/food/food-labeling-nutrition/food-allergies#:~:text=See%20seadus%20identifitseeris%20kaheksa%20toiduaine,allergeen%20toimiv%20Jaanuar%201%2C%202023</a:t>
            </a:r>
            <a:r>
              <a:rPr lang="lt-LT" sz="1600">
                <a:latin typeface="Calibri"/>
                <a:ea typeface="Calibri"/>
                <a:cs typeface="Calibri"/>
                <a:sym typeface="Calibri"/>
              </a:rPr>
              <a:t>. </a:t>
            </a:r>
            <a:endParaRPr sz="16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lt-LT" sz="160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21"/>
              </a:rPr>
              <a:t>https://www.healthline.com/nutrition/common-food-allergies </a:t>
            </a:r>
            <a:endParaRPr sz="16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14"/>
          <p:cNvSpPr txBox="1"/>
          <p:nvPr/>
        </p:nvSpPr>
        <p:spPr>
          <a:xfrm>
            <a:off x="874879" y="685961"/>
            <a:ext cx="17964450" cy="150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8575" tIns="74275" rIns="148575" bIns="7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lt-LT" sz="5900" b="1" dirty="0" err="1">
                <a:solidFill>
                  <a:srgbClr val="056839"/>
                </a:solidFill>
                <a:latin typeface="Calibri"/>
                <a:ea typeface="Calibri"/>
                <a:cs typeface="Calibri"/>
                <a:sym typeface="Calibri"/>
              </a:rPr>
              <a:t>Teema</a:t>
            </a:r>
            <a:r>
              <a:rPr lang="lt-LT" sz="5900" b="1" dirty="0">
                <a:solidFill>
                  <a:srgbClr val="056839"/>
                </a:solidFill>
                <a:latin typeface="Calibri"/>
                <a:ea typeface="Calibri"/>
                <a:cs typeface="Calibri"/>
                <a:sym typeface="Calibri"/>
              </a:rPr>
              <a:t> 1: </a:t>
            </a:r>
            <a:r>
              <a:rPr lang="lt-LT" sz="5900" b="1" dirty="0" err="1">
                <a:solidFill>
                  <a:srgbClr val="056839"/>
                </a:solidFill>
                <a:latin typeface="Calibri"/>
                <a:ea typeface="Calibri"/>
                <a:cs typeface="Calibri"/>
                <a:sym typeface="Calibri"/>
              </a:rPr>
              <a:t>Toiduainete</a:t>
            </a:r>
            <a:r>
              <a:rPr lang="lt-LT" sz="5900" b="1" dirty="0">
                <a:solidFill>
                  <a:srgbClr val="056839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lt-LT" sz="5900" b="1" dirty="0" err="1">
                <a:solidFill>
                  <a:srgbClr val="056839"/>
                </a:solidFill>
                <a:latin typeface="Calibri"/>
                <a:ea typeface="Calibri"/>
                <a:cs typeface="Calibri"/>
                <a:sym typeface="Calibri"/>
              </a:rPr>
              <a:t>märgistamine</a:t>
            </a:r>
            <a:r>
              <a:rPr lang="lt-LT" sz="5900" b="1" dirty="0">
                <a:solidFill>
                  <a:srgbClr val="056839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lang="lt-LT" sz="5900" b="1" dirty="0" err="1">
                <a:solidFill>
                  <a:srgbClr val="056839"/>
                </a:solidFill>
                <a:latin typeface="Calibri"/>
                <a:ea typeface="Calibri"/>
                <a:cs typeface="Calibri"/>
                <a:sym typeface="Calibri"/>
              </a:rPr>
              <a:t>kasulikud</a:t>
            </a:r>
            <a:r>
              <a:rPr lang="lt-LT" sz="5900" b="1" dirty="0">
                <a:solidFill>
                  <a:srgbClr val="056839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lt-LT" sz="5900" b="1" dirty="0" err="1">
                <a:solidFill>
                  <a:srgbClr val="056839"/>
                </a:solidFill>
                <a:latin typeface="Calibri"/>
                <a:ea typeface="Calibri"/>
                <a:cs typeface="Calibri"/>
                <a:sym typeface="Calibri"/>
              </a:rPr>
              <a:t>lingid</a:t>
            </a:r>
            <a:endParaRPr sz="29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5" name="Google Shape;325;p14"/>
          <p:cNvSpPr txBox="1"/>
          <p:nvPr/>
        </p:nvSpPr>
        <p:spPr>
          <a:xfrm>
            <a:off x="1027689" y="2190452"/>
            <a:ext cx="16933500" cy="282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8575" tIns="74275" rIns="148575" bIns="7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lt-LT" sz="2900">
                <a:solidFill>
                  <a:srgbClr val="327A4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2300">
              <a:solidFill>
                <a:srgbClr val="327A4F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lt-LT" sz="2900">
                <a:solidFill>
                  <a:srgbClr val="327A4F"/>
                </a:solidFill>
                <a:latin typeface="Calibri"/>
                <a:ea typeface="Calibri"/>
                <a:cs typeface="Calibri"/>
                <a:sym typeface="Calibri"/>
              </a:rPr>
              <a:t>EUROOPA PARLAMENDI JA NÕUKOGU MÄÄRUS (EL) nr 1169/2011</a:t>
            </a:r>
            <a:endParaRPr sz="2900">
              <a:solidFill>
                <a:srgbClr val="327A4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900">
              <a:solidFill>
                <a:srgbClr val="327A4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900">
              <a:solidFill>
                <a:srgbClr val="327A4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lt-LT" sz="2900" u="sng">
                <a:solidFill>
                  <a:srgbClr val="327A4F"/>
                </a:solidFill>
                <a:latin typeface="Calibri"/>
                <a:ea typeface="Calibri"/>
                <a:cs typeface="Calibri"/>
                <a:sym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https://eur-lex.europa.eu/legal-content/EN/TXT/?uri=CELEX:02011R1169-20180101</a:t>
            </a:r>
            <a:endParaRPr sz="2900">
              <a:solidFill>
                <a:srgbClr val="327A4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lt-LT" sz="2900">
                <a:solidFill>
                  <a:srgbClr val="056839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2900" b="1">
              <a:solidFill>
                <a:srgbClr val="05683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6" name="Google Shape;326;p14"/>
          <p:cNvSpPr/>
          <p:nvPr/>
        </p:nvSpPr>
        <p:spPr>
          <a:xfrm>
            <a:off x="0" y="445"/>
            <a:ext cx="20330100" cy="225900"/>
          </a:xfrm>
          <a:prstGeom prst="rect">
            <a:avLst/>
          </a:prstGeom>
          <a:solidFill>
            <a:srgbClr val="68C28C"/>
          </a:solidFill>
          <a:ln w="12700" cap="flat" cmpd="sng">
            <a:solidFill>
              <a:srgbClr val="68C28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48575" tIns="74275" rIns="148575" bIns="7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9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7" name="Google Shape;327;p14"/>
          <p:cNvSpPr/>
          <p:nvPr/>
        </p:nvSpPr>
        <p:spPr>
          <a:xfrm rot="-5400000">
            <a:off x="15308685" y="5021698"/>
            <a:ext cx="10286700" cy="243900"/>
          </a:xfrm>
          <a:prstGeom prst="rect">
            <a:avLst/>
          </a:prstGeom>
          <a:solidFill>
            <a:srgbClr val="25AAE1"/>
          </a:solidFill>
          <a:ln>
            <a:noFill/>
          </a:ln>
        </p:spPr>
        <p:txBody>
          <a:bodyPr spcFirstLastPara="1" wrap="square" lIns="148575" tIns="74275" rIns="148575" bIns="7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9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8" name="Google Shape;328;p14"/>
          <p:cNvSpPr/>
          <p:nvPr/>
        </p:nvSpPr>
        <p:spPr>
          <a:xfrm>
            <a:off x="1034414" y="1758444"/>
            <a:ext cx="6281700" cy="105300"/>
          </a:xfrm>
          <a:prstGeom prst="rect">
            <a:avLst/>
          </a:prstGeom>
          <a:solidFill>
            <a:srgbClr val="F8B241"/>
          </a:solidFill>
          <a:ln w="12700" cap="flat" cmpd="sng">
            <a:solidFill>
              <a:srgbClr val="F8B24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48575" tIns="74275" rIns="148575" bIns="7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9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29" name="Google Shape;329;p14" descr="Logo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79021" y="9106292"/>
            <a:ext cx="2025614" cy="99688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0" name="Google Shape;330;p14" descr="Graphical user interface, text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131911" y="9240848"/>
            <a:ext cx="3468962" cy="727772"/>
          </a:xfrm>
          <a:prstGeom prst="rect">
            <a:avLst/>
          </a:prstGeom>
          <a:noFill/>
          <a:ln>
            <a:noFill/>
          </a:ln>
        </p:spPr>
      </p:pic>
      <p:sp>
        <p:nvSpPr>
          <p:cNvPr id="331" name="Google Shape;331;p14"/>
          <p:cNvSpPr txBox="1"/>
          <p:nvPr/>
        </p:nvSpPr>
        <p:spPr>
          <a:xfrm>
            <a:off x="2047891" y="6790958"/>
            <a:ext cx="10291500" cy="104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8575" tIns="74275" rIns="148575" bIns="7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lt-LT" sz="2900">
                <a:solidFill>
                  <a:srgbClr val="327A4F"/>
                </a:solidFill>
                <a:latin typeface="Calibri"/>
                <a:ea typeface="Calibri"/>
                <a:cs typeface="Calibri"/>
                <a:sym typeface="Calibri"/>
              </a:rPr>
              <a:t>Küsimus mõtisklemiseks: </a:t>
            </a:r>
            <a:endParaRPr sz="230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lt-LT" sz="2900">
                <a:solidFill>
                  <a:srgbClr val="327A4F"/>
                </a:solidFill>
                <a:latin typeface="Calibri"/>
                <a:ea typeface="Calibri"/>
                <a:cs typeface="Calibri"/>
                <a:sym typeface="Calibri"/>
              </a:rPr>
              <a:t>Mis on toiduainete märgistamise eesmärk?</a:t>
            </a:r>
            <a:endParaRPr sz="2900">
              <a:solidFill>
                <a:srgbClr val="327A4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32" name="Google Shape;332;p1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349654" y="6564110"/>
            <a:ext cx="640977" cy="106883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15"/>
          <p:cNvSpPr txBox="1"/>
          <p:nvPr/>
        </p:nvSpPr>
        <p:spPr>
          <a:xfrm>
            <a:off x="883847" y="845615"/>
            <a:ext cx="15630000" cy="105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8575" tIns="74275" rIns="148575" bIns="7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lt-LT" sz="5900" b="1">
                <a:solidFill>
                  <a:srgbClr val="056839"/>
                </a:solidFill>
                <a:latin typeface="Calibri"/>
                <a:ea typeface="Calibri"/>
                <a:cs typeface="Calibri"/>
                <a:sym typeface="Calibri"/>
              </a:rPr>
              <a:t>Teema 2: Toiduohutus</a:t>
            </a:r>
            <a:endParaRPr sz="3300" b="1">
              <a:solidFill>
                <a:srgbClr val="C55A1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8" name="Google Shape;338;p15"/>
          <p:cNvSpPr txBox="1"/>
          <p:nvPr/>
        </p:nvSpPr>
        <p:spPr>
          <a:xfrm>
            <a:off x="290285" y="3652950"/>
            <a:ext cx="9585900" cy="149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8575" tIns="74275" rIns="148575" bIns="74275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lt-LT" sz="3900" b="1">
                <a:solidFill>
                  <a:srgbClr val="327A4F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Turule ei tarnita ebaturvalist toitu.</a:t>
            </a:r>
            <a:endParaRPr sz="2900" b="1">
              <a:solidFill>
                <a:srgbClr val="327A4F"/>
              </a:solidFill>
              <a:highlight>
                <a:schemeClr val="lt1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900" b="1">
              <a:solidFill>
                <a:srgbClr val="327A4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339" name="Google Shape;339;p15"/>
          <p:cNvSpPr/>
          <p:nvPr/>
        </p:nvSpPr>
        <p:spPr>
          <a:xfrm>
            <a:off x="0" y="445"/>
            <a:ext cx="20330100" cy="225900"/>
          </a:xfrm>
          <a:prstGeom prst="rect">
            <a:avLst/>
          </a:prstGeom>
          <a:solidFill>
            <a:srgbClr val="68C28C"/>
          </a:solidFill>
          <a:ln w="12700" cap="flat" cmpd="sng">
            <a:solidFill>
              <a:srgbClr val="68C28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48575" tIns="74275" rIns="148575" bIns="7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9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0" name="Google Shape;340;p15"/>
          <p:cNvSpPr/>
          <p:nvPr/>
        </p:nvSpPr>
        <p:spPr>
          <a:xfrm rot="-5400000">
            <a:off x="15308685" y="5021698"/>
            <a:ext cx="10286700" cy="243900"/>
          </a:xfrm>
          <a:prstGeom prst="rect">
            <a:avLst/>
          </a:prstGeom>
          <a:solidFill>
            <a:srgbClr val="25AAE1"/>
          </a:solidFill>
          <a:ln>
            <a:noFill/>
          </a:ln>
        </p:spPr>
        <p:txBody>
          <a:bodyPr spcFirstLastPara="1" wrap="square" lIns="148575" tIns="74275" rIns="148575" bIns="7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9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1" name="Google Shape;341;p15"/>
          <p:cNvSpPr/>
          <p:nvPr/>
        </p:nvSpPr>
        <p:spPr>
          <a:xfrm>
            <a:off x="1034414" y="1758444"/>
            <a:ext cx="5970900" cy="93900"/>
          </a:xfrm>
          <a:prstGeom prst="rect">
            <a:avLst/>
          </a:prstGeom>
          <a:solidFill>
            <a:srgbClr val="F8B241"/>
          </a:solidFill>
          <a:ln w="12700" cap="flat" cmpd="sng">
            <a:solidFill>
              <a:srgbClr val="F8B24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48575" tIns="74275" rIns="148575" bIns="7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9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42" name="Google Shape;342;p15" descr="Logo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79021" y="9106292"/>
            <a:ext cx="2025614" cy="99688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3" name="Google Shape;343;p15" descr="Graphical user interface, text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131911" y="9240848"/>
            <a:ext cx="3468962" cy="727772"/>
          </a:xfrm>
          <a:prstGeom prst="rect">
            <a:avLst/>
          </a:prstGeom>
          <a:noFill/>
          <a:ln>
            <a:noFill/>
          </a:ln>
        </p:spPr>
      </p:pic>
      <p:pic>
        <p:nvPicPr>
          <p:cNvPr id="344" name="Google Shape;344;p1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696313" y="1925846"/>
            <a:ext cx="6767146" cy="4572396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sp>
        <p:nvSpPr>
          <p:cNvPr id="345" name="Google Shape;345;p15"/>
          <p:cNvSpPr txBox="1"/>
          <p:nvPr/>
        </p:nvSpPr>
        <p:spPr>
          <a:xfrm>
            <a:off x="10696306" y="6620775"/>
            <a:ext cx="7613100" cy="70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8575" tIns="74275" rIns="148575" bIns="7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lt-LT" sz="1800">
                <a:solidFill>
                  <a:srgbClr val="327A4F"/>
                </a:solidFill>
                <a:latin typeface="Calibri"/>
                <a:ea typeface="Calibri"/>
                <a:cs typeface="Calibri"/>
                <a:sym typeface="Calibri"/>
              </a:rPr>
              <a:t>Foto</a:t>
            </a:r>
            <a:r>
              <a:rPr lang="lt-LT" sz="1800" u="sng">
                <a:solidFill>
                  <a:srgbClr val="327A4F"/>
                </a:solidFill>
                <a:latin typeface="Calibri"/>
                <a:ea typeface="Calibri"/>
                <a:cs typeface="Calibri"/>
                <a:sym typeface="Calibri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:</a:t>
            </a:r>
            <a:r>
              <a:rPr lang="lt-LT" sz="1800">
                <a:solidFill>
                  <a:srgbClr val="327A4F"/>
                </a:solidFill>
                <a:latin typeface="Calibri"/>
                <a:ea typeface="Calibri"/>
                <a:cs typeface="Calibri"/>
                <a:sym typeface="Calibri"/>
              </a:rPr>
              <a:t> Istockphoto: </a:t>
            </a:r>
            <a:r>
              <a:rPr lang="lt-LT" sz="1800" u="sng">
                <a:solidFill>
                  <a:srgbClr val="327A4F"/>
                </a:solidFill>
                <a:latin typeface="Calibri"/>
                <a:ea typeface="Calibri"/>
                <a:cs typeface="Calibri"/>
                <a:sym typeface="Calibri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</a:t>
            </a:r>
            <a:r>
              <a:rPr lang="lt-LT" sz="1800">
                <a:solidFill>
                  <a:srgbClr val="327A4F"/>
                </a:solidFill>
                <a:latin typeface="Calibri"/>
                <a:ea typeface="Calibri"/>
                <a:cs typeface="Calibri"/>
                <a:sym typeface="Calibri"/>
              </a:rPr>
              <a:t>//www.istockphoto.com/photo/analyzing-food-gm472779220-63631781 </a:t>
            </a:r>
            <a:endParaRPr sz="2300">
              <a:solidFill>
                <a:srgbClr val="327A4F"/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16"/>
          <p:cNvSpPr txBox="1"/>
          <p:nvPr/>
        </p:nvSpPr>
        <p:spPr>
          <a:xfrm>
            <a:off x="883847" y="845615"/>
            <a:ext cx="15630000" cy="105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8575" tIns="74275" rIns="148575" bIns="7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lt-LT" sz="5900" b="1">
                <a:solidFill>
                  <a:srgbClr val="056839"/>
                </a:solidFill>
                <a:latin typeface="Calibri"/>
                <a:ea typeface="Calibri"/>
                <a:cs typeface="Calibri"/>
                <a:sym typeface="Calibri"/>
              </a:rPr>
              <a:t>Teema 2: Toiduohutus </a:t>
            </a:r>
            <a:endParaRPr sz="3300" b="1">
              <a:solidFill>
                <a:srgbClr val="C55A1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1" name="Google Shape;351;p16"/>
          <p:cNvSpPr txBox="1"/>
          <p:nvPr/>
        </p:nvSpPr>
        <p:spPr>
          <a:xfrm>
            <a:off x="883854" y="2534175"/>
            <a:ext cx="13697100" cy="607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8575" tIns="74275" rIns="148575" bIns="74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lt-LT" sz="5500" b="1">
                <a:solidFill>
                  <a:srgbClr val="056839"/>
                </a:solidFill>
                <a:latin typeface="Calibri"/>
                <a:ea typeface="Calibri"/>
                <a:cs typeface="Calibri"/>
                <a:sym typeface="Calibri"/>
              </a:rPr>
              <a:t>Toitu peetakse ebaturvaliseks, kui arvatakse, et:</a:t>
            </a:r>
            <a:endParaRPr sz="5500" b="1">
              <a:solidFill>
                <a:srgbClr val="05683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lt-LT" sz="5500" b="1">
                <a:solidFill>
                  <a:srgbClr val="056839"/>
                </a:solidFill>
                <a:latin typeface="Calibri"/>
                <a:ea typeface="Calibri"/>
                <a:cs typeface="Calibri"/>
                <a:sym typeface="Calibri"/>
              </a:rPr>
              <a:t>a) tervisele kahjulik;</a:t>
            </a:r>
            <a:endParaRPr sz="5500" b="1">
              <a:solidFill>
                <a:srgbClr val="05683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lt-LT" sz="5500" b="1">
                <a:solidFill>
                  <a:srgbClr val="056839"/>
                </a:solidFill>
                <a:latin typeface="Calibri"/>
                <a:ea typeface="Calibri"/>
                <a:cs typeface="Calibri"/>
                <a:sym typeface="Calibri"/>
              </a:rPr>
              <a:t>b) ei sobi inimtoiduks </a:t>
            </a:r>
            <a:r>
              <a:rPr lang="lt-LT" sz="5500" i="1">
                <a:solidFill>
                  <a:srgbClr val="056839"/>
                </a:solidFill>
                <a:latin typeface="Calibri"/>
                <a:ea typeface="Calibri"/>
                <a:cs typeface="Calibri"/>
                <a:sym typeface="Calibri"/>
              </a:rPr>
              <a:t>(saastumise, võõrkehade olemasolu, vastuvõetamatu maitse või lõhna, ilmsemate kahjulike rikete, näiteks mädanemise või lagunemise tõttu).</a:t>
            </a:r>
            <a:endParaRPr sz="5500" i="1">
              <a:solidFill>
                <a:srgbClr val="05683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2" name="Google Shape;352;p16"/>
          <p:cNvSpPr/>
          <p:nvPr/>
        </p:nvSpPr>
        <p:spPr>
          <a:xfrm>
            <a:off x="0" y="445"/>
            <a:ext cx="20330100" cy="225900"/>
          </a:xfrm>
          <a:prstGeom prst="rect">
            <a:avLst/>
          </a:prstGeom>
          <a:solidFill>
            <a:srgbClr val="68C28C"/>
          </a:solidFill>
          <a:ln w="12700" cap="flat" cmpd="sng">
            <a:solidFill>
              <a:srgbClr val="68C28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48575" tIns="74275" rIns="148575" bIns="7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9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3" name="Google Shape;353;p16"/>
          <p:cNvSpPr/>
          <p:nvPr/>
        </p:nvSpPr>
        <p:spPr>
          <a:xfrm rot="-5400000">
            <a:off x="15308685" y="5021698"/>
            <a:ext cx="10286700" cy="243900"/>
          </a:xfrm>
          <a:prstGeom prst="rect">
            <a:avLst/>
          </a:prstGeom>
          <a:solidFill>
            <a:srgbClr val="25AAE1"/>
          </a:solidFill>
          <a:ln>
            <a:noFill/>
          </a:ln>
        </p:spPr>
        <p:txBody>
          <a:bodyPr spcFirstLastPara="1" wrap="square" lIns="148575" tIns="74275" rIns="148575" bIns="7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9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4" name="Google Shape;354;p16"/>
          <p:cNvSpPr/>
          <p:nvPr/>
        </p:nvSpPr>
        <p:spPr>
          <a:xfrm>
            <a:off x="1034414" y="1758444"/>
            <a:ext cx="5970900" cy="93900"/>
          </a:xfrm>
          <a:prstGeom prst="rect">
            <a:avLst/>
          </a:prstGeom>
          <a:solidFill>
            <a:srgbClr val="F8B241"/>
          </a:solidFill>
          <a:ln w="12700" cap="flat" cmpd="sng">
            <a:solidFill>
              <a:srgbClr val="F8B24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48575" tIns="74275" rIns="148575" bIns="7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9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55" name="Google Shape;355;p16" descr="Logo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79021" y="9106292"/>
            <a:ext cx="2025614" cy="99688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6" name="Google Shape;356;p16" descr="Graphical user interface, text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131911" y="9240848"/>
            <a:ext cx="3468962" cy="727772"/>
          </a:xfrm>
          <a:prstGeom prst="rect">
            <a:avLst/>
          </a:prstGeom>
          <a:noFill/>
          <a:ln>
            <a:noFill/>
          </a:ln>
        </p:spPr>
      </p:pic>
      <p:pic>
        <p:nvPicPr>
          <p:cNvPr id="357" name="Google Shape;357;p1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5265172" y="810435"/>
            <a:ext cx="3314669" cy="3990906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sp>
        <p:nvSpPr>
          <p:cNvPr id="358" name="Google Shape;358;p16"/>
          <p:cNvSpPr txBox="1"/>
          <p:nvPr/>
        </p:nvSpPr>
        <p:spPr>
          <a:xfrm>
            <a:off x="15265166" y="4836525"/>
            <a:ext cx="3729000" cy="88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8575" tIns="74275" rIns="148575" bIns="7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lt-LT" sz="1600">
                <a:solidFill>
                  <a:srgbClr val="327A4F"/>
                </a:solidFill>
                <a:latin typeface="Calibri"/>
                <a:ea typeface="Calibri"/>
                <a:cs typeface="Calibri"/>
                <a:sym typeface="Calibri"/>
              </a:rPr>
              <a:t>Foto: Pixabay: https://pixabay.com/photos/age-bacteria-bio-biology-bread-1238291/</a:t>
            </a:r>
            <a:endParaRPr sz="2100">
              <a:solidFill>
                <a:srgbClr val="327A4F"/>
              </a:solidFill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p17"/>
          <p:cNvSpPr txBox="1"/>
          <p:nvPr/>
        </p:nvSpPr>
        <p:spPr>
          <a:xfrm>
            <a:off x="904847" y="664452"/>
            <a:ext cx="15630000" cy="105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8575" tIns="74275" rIns="148575" bIns="7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lt-LT" sz="5900" b="1">
                <a:solidFill>
                  <a:srgbClr val="056839"/>
                </a:solidFill>
                <a:latin typeface="Calibri"/>
                <a:ea typeface="Calibri"/>
                <a:cs typeface="Calibri"/>
                <a:sym typeface="Calibri"/>
              </a:rPr>
              <a:t>Teema 2: Toiduohutus</a:t>
            </a:r>
            <a:endParaRPr sz="3300" b="1">
              <a:solidFill>
                <a:srgbClr val="C55A1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4" name="Google Shape;364;p17"/>
          <p:cNvSpPr txBox="1"/>
          <p:nvPr/>
        </p:nvSpPr>
        <p:spPr>
          <a:xfrm>
            <a:off x="990033" y="2160670"/>
            <a:ext cx="18350100" cy="615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8575" tIns="74275" rIns="148575" bIns="74275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lt-LT" sz="3900" dirty="0" err="1">
                <a:solidFill>
                  <a:srgbClr val="327A4F"/>
                </a:solidFill>
                <a:latin typeface="Calibri"/>
                <a:ea typeface="Calibri"/>
                <a:cs typeface="Calibri"/>
                <a:sym typeface="Calibri"/>
              </a:rPr>
              <a:t>Toidu</a:t>
            </a:r>
            <a:r>
              <a:rPr lang="lt-LT" sz="3900" dirty="0">
                <a:solidFill>
                  <a:srgbClr val="327A4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lt-LT" sz="3900" dirty="0" err="1">
                <a:solidFill>
                  <a:srgbClr val="327A4F"/>
                </a:solidFill>
                <a:latin typeface="Calibri"/>
                <a:ea typeface="Calibri"/>
                <a:cs typeface="Calibri"/>
                <a:sym typeface="Calibri"/>
              </a:rPr>
              <a:t>ebaturvalisuse</a:t>
            </a:r>
            <a:r>
              <a:rPr lang="lt-LT" sz="3900" dirty="0">
                <a:solidFill>
                  <a:srgbClr val="327A4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lt-LT" sz="3900" dirty="0" err="1">
                <a:solidFill>
                  <a:srgbClr val="327A4F"/>
                </a:solidFill>
                <a:latin typeface="Calibri"/>
                <a:ea typeface="Calibri"/>
                <a:cs typeface="Calibri"/>
                <a:sym typeface="Calibri"/>
              </a:rPr>
              <a:t>kindlaksmääramisel</a:t>
            </a:r>
            <a:r>
              <a:rPr lang="lt-LT" sz="3900" dirty="0">
                <a:solidFill>
                  <a:srgbClr val="327A4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lt-LT" sz="3900" dirty="0" err="1">
                <a:solidFill>
                  <a:srgbClr val="327A4F"/>
                </a:solidFill>
                <a:latin typeface="Calibri"/>
                <a:ea typeface="Calibri"/>
                <a:cs typeface="Calibri"/>
                <a:sym typeface="Calibri"/>
              </a:rPr>
              <a:t>võetakse</a:t>
            </a:r>
            <a:r>
              <a:rPr lang="lt-LT" sz="3900" dirty="0">
                <a:solidFill>
                  <a:srgbClr val="327A4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lt-LT" sz="3900" dirty="0" err="1">
                <a:solidFill>
                  <a:srgbClr val="327A4F"/>
                </a:solidFill>
                <a:latin typeface="Calibri"/>
                <a:ea typeface="Calibri"/>
                <a:cs typeface="Calibri"/>
                <a:sym typeface="Calibri"/>
              </a:rPr>
              <a:t>arvesse</a:t>
            </a:r>
            <a:r>
              <a:rPr lang="lt-LT" sz="3900" dirty="0">
                <a:solidFill>
                  <a:srgbClr val="327A4F"/>
                </a:solidFill>
                <a:latin typeface="Calibri"/>
                <a:ea typeface="Calibri"/>
                <a:cs typeface="Calibri"/>
                <a:sym typeface="Calibri"/>
              </a:rPr>
              <a:t>:</a:t>
            </a:r>
            <a:endParaRPr sz="3900" dirty="0">
              <a:solidFill>
                <a:srgbClr val="327A4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lt-LT" sz="3900" dirty="0">
                <a:solidFill>
                  <a:srgbClr val="327A4F"/>
                </a:solidFill>
                <a:latin typeface="Calibri"/>
                <a:ea typeface="Calibri"/>
                <a:cs typeface="Calibri"/>
                <a:sym typeface="Calibri"/>
              </a:rPr>
              <a:t>a) </a:t>
            </a:r>
            <a:r>
              <a:rPr lang="lt-LT" sz="3900" dirty="0" err="1">
                <a:solidFill>
                  <a:srgbClr val="327A4F"/>
                </a:solidFill>
                <a:latin typeface="Calibri"/>
                <a:ea typeface="Calibri"/>
                <a:cs typeface="Calibri"/>
                <a:sym typeface="Calibri"/>
              </a:rPr>
              <a:t>tavapärased</a:t>
            </a:r>
            <a:r>
              <a:rPr lang="lt-LT" sz="3900" dirty="0">
                <a:solidFill>
                  <a:srgbClr val="327A4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lt-LT" sz="3900" dirty="0" err="1">
                <a:solidFill>
                  <a:srgbClr val="327A4F"/>
                </a:solidFill>
                <a:latin typeface="Calibri"/>
                <a:ea typeface="Calibri"/>
                <a:cs typeface="Calibri"/>
                <a:sym typeface="Calibri"/>
              </a:rPr>
              <a:t>tingimused</a:t>
            </a:r>
            <a:r>
              <a:rPr lang="lt-LT" sz="3900" dirty="0">
                <a:solidFill>
                  <a:srgbClr val="327A4F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lt-LT" sz="3900" dirty="0" err="1">
                <a:solidFill>
                  <a:srgbClr val="327A4F"/>
                </a:solidFill>
                <a:latin typeface="Calibri"/>
                <a:ea typeface="Calibri"/>
                <a:cs typeface="Calibri"/>
                <a:sym typeface="Calibri"/>
              </a:rPr>
              <a:t>milles</a:t>
            </a:r>
            <a:r>
              <a:rPr lang="lt-LT" sz="3900" dirty="0">
                <a:solidFill>
                  <a:srgbClr val="327A4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lt-LT" sz="3900" dirty="0" err="1">
                <a:solidFill>
                  <a:srgbClr val="327A4F"/>
                </a:solidFill>
                <a:latin typeface="Calibri"/>
                <a:ea typeface="Calibri"/>
                <a:cs typeface="Calibri"/>
                <a:sym typeface="Calibri"/>
              </a:rPr>
              <a:t>tarbija</a:t>
            </a:r>
            <a:r>
              <a:rPr lang="lt-LT" sz="3900" dirty="0">
                <a:solidFill>
                  <a:srgbClr val="327A4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lt-LT" sz="3900" dirty="0" err="1">
                <a:solidFill>
                  <a:srgbClr val="327A4F"/>
                </a:solidFill>
                <a:latin typeface="Calibri"/>
                <a:ea typeface="Calibri"/>
                <a:cs typeface="Calibri"/>
                <a:sym typeface="Calibri"/>
              </a:rPr>
              <a:t>seda</a:t>
            </a:r>
            <a:r>
              <a:rPr lang="lt-LT" sz="3900" dirty="0">
                <a:solidFill>
                  <a:srgbClr val="327A4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lt-LT" sz="3900" dirty="0" err="1">
                <a:solidFill>
                  <a:srgbClr val="327A4F"/>
                </a:solidFill>
                <a:latin typeface="Calibri"/>
                <a:ea typeface="Calibri"/>
                <a:cs typeface="Calibri"/>
                <a:sym typeface="Calibri"/>
              </a:rPr>
              <a:t>toitu</a:t>
            </a:r>
            <a:r>
              <a:rPr lang="lt-LT" sz="3900" dirty="0">
                <a:solidFill>
                  <a:srgbClr val="327A4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lt-LT" sz="3900" dirty="0" err="1">
                <a:solidFill>
                  <a:srgbClr val="327A4F"/>
                </a:solidFill>
                <a:latin typeface="Calibri"/>
                <a:ea typeface="Calibri"/>
                <a:cs typeface="Calibri"/>
                <a:sym typeface="Calibri"/>
              </a:rPr>
              <a:t>tarbib</a:t>
            </a:r>
            <a:r>
              <a:rPr lang="lt-LT" sz="3900" dirty="0">
                <a:solidFill>
                  <a:srgbClr val="327A4F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lt-LT" sz="3900" dirty="0" err="1">
                <a:solidFill>
                  <a:srgbClr val="327A4F"/>
                </a:solidFill>
                <a:latin typeface="Calibri"/>
                <a:ea typeface="Calibri"/>
                <a:cs typeface="Calibri"/>
                <a:sym typeface="Calibri"/>
              </a:rPr>
              <a:t>ning</a:t>
            </a:r>
            <a:r>
              <a:rPr lang="lt-LT" sz="3900" dirty="0">
                <a:solidFill>
                  <a:srgbClr val="327A4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lt-LT" sz="3900" dirty="0" err="1">
                <a:solidFill>
                  <a:srgbClr val="327A4F"/>
                </a:solidFill>
                <a:latin typeface="Calibri"/>
                <a:ea typeface="Calibri"/>
                <a:cs typeface="Calibri"/>
                <a:sym typeface="Calibri"/>
              </a:rPr>
              <a:t>selle</a:t>
            </a:r>
            <a:r>
              <a:rPr lang="lt-LT" sz="3900" dirty="0">
                <a:solidFill>
                  <a:srgbClr val="327A4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lt-LT" sz="3900" dirty="0" err="1">
                <a:solidFill>
                  <a:srgbClr val="327A4F"/>
                </a:solidFill>
                <a:latin typeface="Calibri"/>
                <a:ea typeface="Calibri"/>
                <a:cs typeface="Calibri"/>
                <a:sym typeface="Calibri"/>
              </a:rPr>
              <a:t>tarbimise</a:t>
            </a:r>
            <a:r>
              <a:rPr lang="lt-LT" sz="3900" dirty="0">
                <a:solidFill>
                  <a:srgbClr val="327A4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lt-LT" sz="3900" dirty="0" err="1">
                <a:solidFill>
                  <a:srgbClr val="327A4F"/>
                </a:solidFill>
                <a:latin typeface="Calibri"/>
                <a:ea typeface="Calibri"/>
                <a:cs typeface="Calibri"/>
                <a:sym typeface="Calibri"/>
              </a:rPr>
              <a:t>tingimused</a:t>
            </a:r>
            <a:r>
              <a:rPr lang="lt-LT" sz="3900" dirty="0">
                <a:solidFill>
                  <a:srgbClr val="327A4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lt-LT" sz="3900" dirty="0" err="1">
                <a:solidFill>
                  <a:srgbClr val="327A4F"/>
                </a:solidFill>
                <a:latin typeface="Calibri"/>
                <a:ea typeface="Calibri"/>
                <a:cs typeface="Calibri"/>
                <a:sym typeface="Calibri"/>
              </a:rPr>
              <a:t>igas</a:t>
            </a:r>
            <a:r>
              <a:rPr lang="lt-LT" sz="3900" dirty="0">
                <a:solidFill>
                  <a:srgbClr val="327A4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lt-LT" sz="3900" dirty="0" err="1">
                <a:solidFill>
                  <a:srgbClr val="327A4F"/>
                </a:solidFill>
                <a:latin typeface="Calibri"/>
                <a:ea typeface="Calibri"/>
                <a:cs typeface="Calibri"/>
                <a:sym typeface="Calibri"/>
              </a:rPr>
              <a:t>toidu</a:t>
            </a:r>
            <a:r>
              <a:rPr lang="lt-LT" sz="3900" dirty="0">
                <a:solidFill>
                  <a:srgbClr val="327A4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lt-LT" sz="3900" dirty="0" err="1">
                <a:solidFill>
                  <a:srgbClr val="327A4F"/>
                </a:solidFill>
                <a:latin typeface="Calibri"/>
                <a:ea typeface="Calibri"/>
                <a:cs typeface="Calibri"/>
                <a:sym typeface="Calibri"/>
              </a:rPr>
              <a:t>tootmise</a:t>
            </a:r>
            <a:r>
              <a:rPr lang="lt-LT" sz="3900" dirty="0">
                <a:solidFill>
                  <a:srgbClr val="327A4F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lt-LT" sz="3900" dirty="0" err="1">
                <a:solidFill>
                  <a:srgbClr val="327A4F"/>
                </a:solidFill>
                <a:latin typeface="Calibri"/>
                <a:ea typeface="Calibri"/>
                <a:cs typeface="Calibri"/>
                <a:sym typeface="Calibri"/>
              </a:rPr>
              <a:t>töötlemise</a:t>
            </a:r>
            <a:r>
              <a:rPr lang="lt-LT" sz="3900" dirty="0">
                <a:solidFill>
                  <a:srgbClr val="327A4F"/>
                </a:solidFill>
                <a:latin typeface="Calibri"/>
                <a:ea typeface="Calibri"/>
                <a:cs typeface="Calibri"/>
                <a:sym typeface="Calibri"/>
              </a:rPr>
              <a:t> ja </a:t>
            </a:r>
            <a:r>
              <a:rPr lang="lt-LT" sz="3900" dirty="0" err="1">
                <a:solidFill>
                  <a:srgbClr val="327A4F"/>
                </a:solidFill>
                <a:latin typeface="Calibri"/>
                <a:ea typeface="Calibri"/>
                <a:cs typeface="Calibri"/>
                <a:sym typeface="Calibri"/>
              </a:rPr>
              <a:t>turustamise</a:t>
            </a:r>
            <a:r>
              <a:rPr lang="lt-LT" sz="3900" dirty="0">
                <a:solidFill>
                  <a:srgbClr val="327A4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lt-LT" sz="3900" dirty="0" err="1">
                <a:solidFill>
                  <a:srgbClr val="327A4F"/>
                </a:solidFill>
                <a:latin typeface="Calibri"/>
                <a:ea typeface="Calibri"/>
                <a:cs typeface="Calibri"/>
                <a:sym typeface="Calibri"/>
              </a:rPr>
              <a:t>etapis</a:t>
            </a:r>
            <a:r>
              <a:rPr lang="lt-LT" sz="3900" dirty="0">
                <a:solidFill>
                  <a:srgbClr val="327A4F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sz="3900" dirty="0">
              <a:solidFill>
                <a:srgbClr val="327A4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rgbClr val="327A4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lt-LT" sz="3900" dirty="0">
                <a:solidFill>
                  <a:srgbClr val="327A4F"/>
                </a:solidFill>
                <a:latin typeface="Calibri"/>
                <a:ea typeface="Calibri"/>
                <a:cs typeface="Calibri"/>
                <a:sym typeface="Calibri"/>
              </a:rPr>
              <a:t>b) </a:t>
            </a:r>
            <a:r>
              <a:rPr lang="lt-LT" sz="3900" dirty="0" err="1">
                <a:solidFill>
                  <a:srgbClr val="327A4F"/>
                </a:solidFill>
                <a:latin typeface="Calibri"/>
                <a:ea typeface="Calibri"/>
                <a:cs typeface="Calibri"/>
                <a:sym typeface="Calibri"/>
              </a:rPr>
              <a:t>tarbijale</a:t>
            </a:r>
            <a:r>
              <a:rPr lang="lt-LT" sz="3900" dirty="0">
                <a:solidFill>
                  <a:srgbClr val="327A4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lt-LT" sz="3900" dirty="0" err="1">
                <a:solidFill>
                  <a:srgbClr val="327A4F"/>
                </a:solidFill>
                <a:latin typeface="Calibri"/>
                <a:ea typeface="Calibri"/>
                <a:cs typeface="Calibri"/>
                <a:sym typeface="Calibri"/>
              </a:rPr>
              <a:t>antavale</a:t>
            </a:r>
            <a:r>
              <a:rPr lang="lt-LT" sz="3900" dirty="0">
                <a:solidFill>
                  <a:srgbClr val="327A4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lt-LT" sz="3900" dirty="0" err="1">
                <a:solidFill>
                  <a:srgbClr val="327A4F"/>
                </a:solidFill>
                <a:latin typeface="Calibri"/>
                <a:ea typeface="Calibri"/>
                <a:cs typeface="Calibri"/>
                <a:sym typeface="Calibri"/>
              </a:rPr>
              <a:t>teabele</a:t>
            </a:r>
            <a:r>
              <a:rPr lang="lt-LT" sz="3900" dirty="0">
                <a:solidFill>
                  <a:srgbClr val="327A4F"/>
                </a:solidFill>
                <a:latin typeface="Calibri"/>
                <a:ea typeface="Calibri"/>
                <a:cs typeface="Calibri"/>
                <a:sym typeface="Calibri"/>
              </a:rPr>
              <a:t>, mis </a:t>
            </a:r>
            <a:r>
              <a:rPr lang="lt-LT" sz="3900" dirty="0" err="1">
                <a:solidFill>
                  <a:srgbClr val="327A4F"/>
                </a:solidFill>
                <a:latin typeface="Calibri"/>
                <a:ea typeface="Calibri"/>
                <a:cs typeface="Calibri"/>
                <a:sym typeface="Calibri"/>
              </a:rPr>
              <a:t>käsitleb</a:t>
            </a:r>
            <a:r>
              <a:rPr lang="lt-LT" sz="3900" dirty="0">
                <a:solidFill>
                  <a:srgbClr val="327A4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lt-LT" sz="3900" dirty="0" err="1">
                <a:solidFill>
                  <a:srgbClr val="327A4F"/>
                </a:solidFill>
                <a:latin typeface="Calibri"/>
                <a:ea typeface="Calibri"/>
                <a:cs typeface="Calibri"/>
                <a:sym typeface="Calibri"/>
              </a:rPr>
              <a:t>vajadust</a:t>
            </a:r>
            <a:r>
              <a:rPr lang="lt-LT" sz="3900" dirty="0">
                <a:solidFill>
                  <a:srgbClr val="327A4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lt-LT" sz="3900" dirty="0" err="1">
                <a:solidFill>
                  <a:srgbClr val="327A4F"/>
                </a:solidFill>
                <a:latin typeface="Calibri"/>
                <a:ea typeface="Calibri"/>
                <a:cs typeface="Calibri"/>
                <a:sym typeface="Calibri"/>
              </a:rPr>
              <a:t>vältida</a:t>
            </a:r>
            <a:r>
              <a:rPr lang="lt-LT" sz="3900" dirty="0">
                <a:solidFill>
                  <a:srgbClr val="327A4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lt-LT" sz="3900" dirty="0" err="1">
                <a:solidFill>
                  <a:srgbClr val="327A4F"/>
                </a:solidFill>
                <a:latin typeface="Calibri"/>
                <a:ea typeface="Calibri"/>
                <a:cs typeface="Calibri"/>
                <a:sym typeface="Calibri"/>
              </a:rPr>
              <a:t>konkreetse</a:t>
            </a:r>
            <a:r>
              <a:rPr lang="lt-LT" sz="3900" dirty="0">
                <a:solidFill>
                  <a:srgbClr val="327A4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lt-LT" sz="3900" dirty="0" err="1">
                <a:solidFill>
                  <a:srgbClr val="327A4F"/>
                </a:solidFill>
                <a:latin typeface="Calibri"/>
                <a:ea typeface="Calibri"/>
                <a:cs typeface="Calibri"/>
                <a:sym typeface="Calibri"/>
              </a:rPr>
              <a:t>toiduaine</a:t>
            </a:r>
            <a:r>
              <a:rPr lang="lt-LT" sz="3900" dirty="0">
                <a:solidFill>
                  <a:srgbClr val="327A4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lt-LT" sz="3900" dirty="0" err="1">
                <a:solidFill>
                  <a:srgbClr val="327A4F"/>
                </a:solidFill>
                <a:latin typeface="Calibri"/>
                <a:ea typeface="Calibri"/>
                <a:cs typeface="Calibri"/>
                <a:sym typeface="Calibri"/>
              </a:rPr>
              <a:t>või</a:t>
            </a:r>
            <a:r>
              <a:rPr lang="lt-LT" sz="3900" dirty="0">
                <a:solidFill>
                  <a:srgbClr val="327A4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lt-LT" sz="3900" dirty="0" err="1">
                <a:solidFill>
                  <a:srgbClr val="327A4F"/>
                </a:solidFill>
                <a:latin typeface="Calibri"/>
                <a:ea typeface="Calibri"/>
                <a:cs typeface="Calibri"/>
                <a:sym typeface="Calibri"/>
              </a:rPr>
              <a:t>tootekategooria</a:t>
            </a:r>
            <a:r>
              <a:rPr lang="lt-LT" sz="3900" dirty="0">
                <a:solidFill>
                  <a:srgbClr val="327A4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lt-LT" sz="3900" dirty="0" err="1">
                <a:solidFill>
                  <a:srgbClr val="327A4F"/>
                </a:solidFill>
                <a:latin typeface="Calibri"/>
                <a:ea typeface="Calibri"/>
                <a:cs typeface="Calibri"/>
                <a:sym typeface="Calibri"/>
              </a:rPr>
              <a:t>negatiivset</a:t>
            </a:r>
            <a:r>
              <a:rPr lang="lt-LT" sz="3900" dirty="0">
                <a:solidFill>
                  <a:srgbClr val="327A4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lt-LT" sz="3900" dirty="0" err="1">
                <a:solidFill>
                  <a:srgbClr val="327A4F"/>
                </a:solidFill>
                <a:latin typeface="Calibri"/>
                <a:ea typeface="Calibri"/>
                <a:cs typeface="Calibri"/>
                <a:sym typeface="Calibri"/>
              </a:rPr>
              <a:t>mõju</a:t>
            </a:r>
            <a:r>
              <a:rPr lang="lt-LT" sz="3900" dirty="0">
                <a:solidFill>
                  <a:srgbClr val="327A4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lt-LT" sz="3900" dirty="0" err="1">
                <a:solidFill>
                  <a:srgbClr val="327A4F"/>
                </a:solidFill>
                <a:latin typeface="Calibri"/>
                <a:ea typeface="Calibri"/>
                <a:cs typeface="Calibri"/>
                <a:sym typeface="Calibri"/>
              </a:rPr>
              <a:t>tervisele</a:t>
            </a:r>
            <a:r>
              <a:rPr lang="lt-LT" sz="3900" dirty="0">
                <a:solidFill>
                  <a:srgbClr val="327A4F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lt-LT" sz="3900" dirty="0" err="1">
                <a:solidFill>
                  <a:srgbClr val="327A4F"/>
                </a:solidFill>
                <a:latin typeface="Calibri"/>
                <a:ea typeface="Calibri"/>
                <a:cs typeface="Calibri"/>
                <a:sym typeface="Calibri"/>
              </a:rPr>
              <a:t>sealhulgas</a:t>
            </a:r>
            <a:r>
              <a:rPr lang="lt-LT" sz="3900" dirty="0">
                <a:solidFill>
                  <a:srgbClr val="327A4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lt-LT" sz="3900" dirty="0" err="1">
                <a:solidFill>
                  <a:srgbClr val="327A4F"/>
                </a:solidFill>
                <a:latin typeface="Calibri"/>
                <a:ea typeface="Calibri"/>
                <a:cs typeface="Calibri"/>
                <a:sym typeface="Calibri"/>
              </a:rPr>
              <a:t>märgistusel</a:t>
            </a:r>
            <a:r>
              <a:rPr lang="lt-LT" sz="3900" dirty="0">
                <a:solidFill>
                  <a:srgbClr val="327A4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lt-LT" sz="3900" dirty="0" err="1">
                <a:solidFill>
                  <a:srgbClr val="327A4F"/>
                </a:solidFill>
                <a:latin typeface="Calibri"/>
                <a:ea typeface="Calibri"/>
                <a:cs typeface="Calibri"/>
                <a:sym typeface="Calibri"/>
              </a:rPr>
              <a:t>olevale</a:t>
            </a:r>
            <a:r>
              <a:rPr lang="lt-LT" sz="3900" dirty="0">
                <a:solidFill>
                  <a:srgbClr val="327A4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lt-LT" sz="3900" dirty="0" err="1">
                <a:solidFill>
                  <a:srgbClr val="327A4F"/>
                </a:solidFill>
                <a:latin typeface="Calibri"/>
                <a:ea typeface="Calibri"/>
                <a:cs typeface="Calibri"/>
                <a:sym typeface="Calibri"/>
              </a:rPr>
              <a:t>teabele</a:t>
            </a:r>
            <a:r>
              <a:rPr lang="lt-LT" sz="3900" dirty="0">
                <a:solidFill>
                  <a:srgbClr val="327A4F"/>
                </a:solidFill>
                <a:latin typeface="Calibri"/>
                <a:ea typeface="Calibri"/>
                <a:cs typeface="Calibri"/>
                <a:sym typeface="Calibri"/>
              </a:rPr>
              <a:t> ja </a:t>
            </a:r>
            <a:r>
              <a:rPr lang="lt-LT" sz="3900" dirty="0" err="1">
                <a:solidFill>
                  <a:srgbClr val="327A4F"/>
                </a:solidFill>
                <a:latin typeface="Calibri"/>
                <a:ea typeface="Calibri"/>
                <a:cs typeface="Calibri"/>
                <a:sym typeface="Calibri"/>
              </a:rPr>
              <a:t>muule</a:t>
            </a:r>
            <a:r>
              <a:rPr lang="lt-LT" sz="3900" dirty="0">
                <a:solidFill>
                  <a:srgbClr val="327A4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lt-LT" sz="3900" dirty="0" err="1">
                <a:solidFill>
                  <a:srgbClr val="327A4F"/>
                </a:solidFill>
                <a:latin typeface="Calibri"/>
                <a:ea typeface="Calibri"/>
                <a:cs typeface="Calibri"/>
                <a:sym typeface="Calibri"/>
              </a:rPr>
              <a:t>tarbijale</a:t>
            </a:r>
            <a:r>
              <a:rPr lang="lt-LT" sz="3900" dirty="0">
                <a:solidFill>
                  <a:srgbClr val="327A4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lt-LT" sz="3900" dirty="0" err="1">
                <a:solidFill>
                  <a:srgbClr val="327A4F"/>
                </a:solidFill>
                <a:latin typeface="Calibri"/>
                <a:ea typeface="Calibri"/>
                <a:cs typeface="Calibri"/>
                <a:sym typeface="Calibri"/>
              </a:rPr>
              <a:t>tavaliselt</a:t>
            </a:r>
            <a:r>
              <a:rPr lang="lt-LT" sz="3900" dirty="0">
                <a:solidFill>
                  <a:srgbClr val="327A4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lt-LT" sz="3900" dirty="0" err="1">
                <a:solidFill>
                  <a:srgbClr val="327A4F"/>
                </a:solidFill>
                <a:latin typeface="Calibri"/>
                <a:ea typeface="Calibri"/>
                <a:cs typeface="Calibri"/>
                <a:sym typeface="Calibri"/>
              </a:rPr>
              <a:t>edastatavale</a:t>
            </a:r>
            <a:r>
              <a:rPr lang="lt-LT" sz="3900" dirty="0">
                <a:solidFill>
                  <a:srgbClr val="327A4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lt-LT" sz="3900" dirty="0" err="1">
                <a:solidFill>
                  <a:srgbClr val="327A4F"/>
                </a:solidFill>
                <a:latin typeface="Calibri"/>
                <a:ea typeface="Calibri"/>
                <a:cs typeface="Calibri"/>
                <a:sym typeface="Calibri"/>
              </a:rPr>
              <a:t>teabele</a:t>
            </a:r>
            <a:r>
              <a:rPr lang="lt-LT" sz="3900" dirty="0">
                <a:solidFill>
                  <a:srgbClr val="327A4F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sz="3900" dirty="0">
              <a:solidFill>
                <a:srgbClr val="05683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5" name="Google Shape;365;p17"/>
          <p:cNvSpPr/>
          <p:nvPr/>
        </p:nvSpPr>
        <p:spPr>
          <a:xfrm>
            <a:off x="0" y="445"/>
            <a:ext cx="20330100" cy="225900"/>
          </a:xfrm>
          <a:prstGeom prst="rect">
            <a:avLst/>
          </a:prstGeom>
          <a:solidFill>
            <a:srgbClr val="68C28C"/>
          </a:solidFill>
          <a:ln w="12700" cap="flat" cmpd="sng">
            <a:solidFill>
              <a:srgbClr val="68C28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48575" tIns="74275" rIns="148575" bIns="7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9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6" name="Google Shape;366;p17"/>
          <p:cNvSpPr/>
          <p:nvPr/>
        </p:nvSpPr>
        <p:spPr>
          <a:xfrm rot="-5400000">
            <a:off x="15308685" y="5021698"/>
            <a:ext cx="10286700" cy="243900"/>
          </a:xfrm>
          <a:prstGeom prst="rect">
            <a:avLst/>
          </a:prstGeom>
          <a:solidFill>
            <a:srgbClr val="25AAE1"/>
          </a:solidFill>
          <a:ln>
            <a:noFill/>
          </a:ln>
        </p:spPr>
        <p:txBody>
          <a:bodyPr spcFirstLastPara="1" wrap="square" lIns="148575" tIns="74275" rIns="148575" bIns="7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9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7" name="Google Shape;367;p17"/>
          <p:cNvSpPr/>
          <p:nvPr/>
        </p:nvSpPr>
        <p:spPr>
          <a:xfrm>
            <a:off x="1034414" y="1758444"/>
            <a:ext cx="5970900" cy="93900"/>
          </a:xfrm>
          <a:prstGeom prst="rect">
            <a:avLst/>
          </a:prstGeom>
          <a:solidFill>
            <a:srgbClr val="F8B241"/>
          </a:solidFill>
          <a:ln w="12700" cap="flat" cmpd="sng">
            <a:solidFill>
              <a:srgbClr val="F8B24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48575" tIns="74275" rIns="148575" bIns="7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9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68" name="Google Shape;368;p17" descr="Logo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79021" y="9106292"/>
            <a:ext cx="2025614" cy="99688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9" name="Google Shape;369;p17" descr="Graphical user interface, text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131911" y="9240848"/>
            <a:ext cx="3468962" cy="7277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p18"/>
          <p:cNvSpPr txBox="1"/>
          <p:nvPr/>
        </p:nvSpPr>
        <p:spPr>
          <a:xfrm>
            <a:off x="883847" y="715040"/>
            <a:ext cx="15630000" cy="105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8575" tIns="74275" rIns="148575" bIns="7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lt-LT" sz="5900" b="1">
                <a:solidFill>
                  <a:srgbClr val="056839"/>
                </a:solidFill>
                <a:latin typeface="Calibri"/>
                <a:ea typeface="Calibri"/>
                <a:cs typeface="Calibri"/>
                <a:sym typeface="Calibri"/>
              </a:rPr>
              <a:t>Teema 2: Toiduohutus </a:t>
            </a:r>
            <a:endParaRPr sz="3300" b="1">
              <a:solidFill>
                <a:srgbClr val="C55A1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5" name="Google Shape;375;p18"/>
          <p:cNvSpPr txBox="1"/>
          <p:nvPr/>
        </p:nvSpPr>
        <p:spPr>
          <a:xfrm>
            <a:off x="990033" y="2261845"/>
            <a:ext cx="18350100" cy="615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8575" tIns="74275" rIns="148575" bIns="74275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lt-LT" sz="3900" b="1">
                <a:solidFill>
                  <a:srgbClr val="327A4F"/>
                </a:solidFill>
                <a:latin typeface="Calibri"/>
                <a:ea typeface="Calibri"/>
                <a:cs typeface="Calibri"/>
                <a:sym typeface="Calibri"/>
              </a:rPr>
              <a:t> Toidu tervisekahjustuse määramisel võetakse arvesse, kas toit on tervisele kahjulik:</a:t>
            </a:r>
            <a:endParaRPr sz="3900" b="1">
              <a:solidFill>
                <a:srgbClr val="327A4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558800" marR="0" lvl="0" indent="-6159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27A4F"/>
              </a:buClr>
              <a:buSzPts val="3900"/>
              <a:buFont typeface="Calibri"/>
              <a:buAutoNum type="alphaLcParenR"/>
            </a:pPr>
            <a:r>
              <a:rPr lang="lt-LT" sz="3900">
                <a:solidFill>
                  <a:srgbClr val="327A4F"/>
                </a:solidFill>
                <a:latin typeface="Calibri"/>
                <a:ea typeface="Calibri"/>
                <a:cs typeface="Calibri"/>
                <a:sym typeface="Calibri"/>
              </a:rPr>
              <a:t>kõnealuse toiduaine võimalikule otsesele ja/või lühiajalisele ja/või pikaajalisele mõjule mitte ainult seda tarbiva isiku tervisele, vaid ka järgnevate põlvkondade tervisele;</a:t>
            </a:r>
            <a:endParaRPr sz="3900">
              <a:latin typeface="Calibri"/>
              <a:ea typeface="Calibri"/>
              <a:cs typeface="Calibri"/>
              <a:sym typeface="Calibri"/>
            </a:endParaRPr>
          </a:p>
          <a:p>
            <a:pPr marL="558800" marR="0" lvl="0" indent="-6159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27A4F"/>
              </a:buClr>
              <a:buSzPts val="3900"/>
              <a:buFont typeface="Calibri"/>
              <a:buAutoNum type="alphaLcParenR"/>
            </a:pPr>
            <a:r>
              <a:rPr lang="lt-LT" sz="3900">
                <a:solidFill>
                  <a:srgbClr val="327A4F"/>
                </a:solidFill>
                <a:latin typeface="Calibri"/>
                <a:ea typeface="Calibri"/>
                <a:cs typeface="Calibri"/>
                <a:sym typeface="Calibri"/>
              </a:rPr>
              <a:t>akumuleerunud toksiinide võimalik mõju;</a:t>
            </a:r>
            <a:endParaRPr sz="3900">
              <a:solidFill>
                <a:srgbClr val="327A4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558800" marR="0" lvl="0" indent="-6159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27A4F"/>
              </a:buClr>
              <a:buSzPts val="3900"/>
              <a:buFont typeface="Calibri"/>
              <a:buAutoNum type="alphaLcParenR"/>
            </a:pPr>
            <a:r>
              <a:rPr lang="lt-LT" sz="3900">
                <a:solidFill>
                  <a:srgbClr val="327A4F"/>
                </a:solidFill>
                <a:latin typeface="Calibri"/>
                <a:ea typeface="Calibri"/>
                <a:cs typeface="Calibri"/>
                <a:sym typeface="Calibri"/>
              </a:rPr>
              <a:t>kui toiduaine on mõeldud teatavale tarbijarühmale - selle rühma erilisele tundlikkusele.</a:t>
            </a:r>
            <a:endParaRPr sz="3900">
              <a:solidFill>
                <a:srgbClr val="05683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6" name="Google Shape;376;p18"/>
          <p:cNvSpPr/>
          <p:nvPr/>
        </p:nvSpPr>
        <p:spPr>
          <a:xfrm>
            <a:off x="0" y="445"/>
            <a:ext cx="20330100" cy="225900"/>
          </a:xfrm>
          <a:prstGeom prst="rect">
            <a:avLst/>
          </a:prstGeom>
          <a:solidFill>
            <a:srgbClr val="68C28C"/>
          </a:solidFill>
          <a:ln w="12700" cap="flat" cmpd="sng">
            <a:solidFill>
              <a:srgbClr val="68C28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48575" tIns="74275" rIns="148575" bIns="7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9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7" name="Google Shape;377;p18"/>
          <p:cNvSpPr/>
          <p:nvPr/>
        </p:nvSpPr>
        <p:spPr>
          <a:xfrm rot="-5400000">
            <a:off x="15308685" y="5021698"/>
            <a:ext cx="10286700" cy="243900"/>
          </a:xfrm>
          <a:prstGeom prst="rect">
            <a:avLst/>
          </a:prstGeom>
          <a:solidFill>
            <a:srgbClr val="25AAE1"/>
          </a:solidFill>
          <a:ln>
            <a:noFill/>
          </a:ln>
        </p:spPr>
        <p:txBody>
          <a:bodyPr spcFirstLastPara="1" wrap="square" lIns="148575" tIns="74275" rIns="148575" bIns="7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9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8" name="Google Shape;378;p18"/>
          <p:cNvSpPr/>
          <p:nvPr/>
        </p:nvSpPr>
        <p:spPr>
          <a:xfrm>
            <a:off x="1034414" y="1758444"/>
            <a:ext cx="5970900" cy="93900"/>
          </a:xfrm>
          <a:prstGeom prst="rect">
            <a:avLst/>
          </a:prstGeom>
          <a:solidFill>
            <a:srgbClr val="F8B241"/>
          </a:solidFill>
          <a:ln w="12700" cap="flat" cmpd="sng">
            <a:solidFill>
              <a:srgbClr val="F8B24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48575" tIns="74275" rIns="148575" bIns="7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9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79" name="Google Shape;379;p18" descr="Logo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79021" y="9106292"/>
            <a:ext cx="2025614" cy="996885"/>
          </a:xfrm>
          <a:prstGeom prst="rect">
            <a:avLst/>
          </a:prstGeom>
          <a:noFill/>
          <a:ln>
            <a:noFill/>
          </a:ln>
        </p:spPr>
      </p:pic>
      <p:pic>
        <p:nvPicPr>
          <p:cNvPr id="380" name="Google Shape;380;p18" descr="Graphical user interface, text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131911" y="9240848"/>
            <a:ext cx="3468962" cy="7277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p19"/>
          <p:cNvSpPr txBox="1"/>
          <p:nvPr/>
        </p:nvSpPr>
        <p:spPr>
          <a:xfrm>
            <a:off x="883847" y="845615"/>
            <a:ext cx="15630000" cy="105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8575" tIns="74275" rIns="148575" bIns="7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lt-LT" sz="5900" b="1">
                <a:solidFill>
                  <a:srgbClr val="056839"/>
                </a:solidFill>
                <a:latin typeface="Calibri"/>
                <a:ea typeface="Calibri"/>
                <a:cs typeface="Calibri"/>
                <a:sym typeface="Calibri"/>
              </a:rPr>
              <a:t>Teema 2: Toiduohutus </a:t>
            </a:r>
            <a:endParaRPr sz="3300" b="1">
              <a:solidFill>
                <a:srgbClr val="C55A1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6" name="Google Shape;386;p19"/>
          <p:cNvSpPr txBox="1"/>
          <p:nvPr/>
        </p:nvSpPr>
        <p:spPr>
          <a:xfrm>
            <a:off x="883822" y="2309156"/>
            <a:ext cx="9183300" cy="38433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8575" tIns="74275" rIns="148575" bIns="74275" anchor="t" anchorCtr="0">
            <a:spAutoFit/>
          </a:bodyPr>
          <a:lstStyle/>
          <a:p>
            <a:pPr marL="0" marR="0" lvl="0" indent="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lt-LT" sz="3200" dirty="0" err="1">
                <a:solidFill>
                  <a:srgbClr val="327A4F"/>
                </a:solidFill>
                <a:latin typeface="Calibri"/>
                <a:ea typeface="Calibri"/>
                <a:cs typeface="Calibri"/>
                <a:sym typeface="Calibri"/>
              </a:rPr>
              <a:t>Toidu</a:t>
            </a:r>
            <a:r>
              <a:rPr lang="lt-LT" sz="3200" dirty="0">
                <a:solidFill>
                  <a:srgbClr val="327A4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lt-LT" sz="3200" dirty="0" err="1">
                <a:solidFill>
                  <a:srgbClr val="327A4F"/>
                </a:solidFill>
                <a:latin typeface="Calibri"/>
                <a:ea typeface="Calibri"/>
                <a:cs typeface="Calibri"/>
                <a:sym typeface="Calibri"/>
              </a:rPr>
              <a:t>inimtoiduks</a:t>
            </a:r>
            <a:r>
              <a:rPr lang="lt-LT" sz="3200" dirty="0">
                <a:solidFill>
                  <a:srgbClr val="327A4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lt-LT" sz="3200" dirty="0" err="1">
                <a:solidFill>
                  <a:srgbClr val="327A4F"/>
                </a:solidFill>
                <a:latin typeface="Calibri"/>
                <a:ea typeface="Calibri"/>
                <a:cs typeface="Calibri"/>
                <a:sym typeface="Calibri"/>
              </a:rPr>
              <a:t>kõlbmatuse</a:t>
            </a:r>
            <a:r>
              <a:rPr lang="lt-LT" sz="3200" dirty="0">
                <a:solidFill>
                  <a:srgbClr val="327A4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lt-LT" sz="3200" dirty="0" err="1">
                <a:solidFill>
                  <a:srgbClr val="327A4F"/>
                </a:solidFill>
                <a:latin typeface="Calibri"/>
                <a:ea typeface="Calibri"/>
                <a:cs typeface="Calibri"/>
                <a:sym typeface="Calibri"/>
              </a:rPr>
              <a:t>kindlaksmääramisel</a:t>
            </a:r>
            <a:r>
              <a:rPr lang="lt-LT" sz="3200" dirty="0">
                <a:solidFill>
                  <a:srgbClr val="327A4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lt-LT" sz="3200" dirty="0" err="1">
                <a:solidFill>
                  <a:srgbClr val="327A4F"/>
                </a:solidFill>
                <a:latin typeface="Calibri"/>
                <a:ea typeface="Calibri"/>
                <a:cs typeface="Calibri"/>
                <a:sym typeface="Calibri"/>
              </a:rPr>
              <a:t>võetakse</a:t>
            </a:r>
            <a:r>
              <a:rPr lang="lt-LT" sz="3200" dirty="0">
                <a:solidFill>
                  <a:srgbClr val="327A4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lt-LT" sz="3200" dirty="0" err="1">
                <a:solidFill>
                  <a:srgbClr val="327A4F"/>
                </a:solidFill>
                <a:latin typeface="Calibri"/>
                <a:ea typeface="Calibri"/>
                <a:cs typeface="Calibri"/>
                <a:sym typeface="Calibri"/>
              </a:rPr>
              <a:t>arvesse</a:t>
            </a:r>
            <a:r>
              <a:rPr lang="lt-LT" sz="3200" dirty="0">
                <a:solidFill>
                  <a:srgbClr val="327A4F"/>
                </a:solidFill>
                <a:latin typeface="Calibri"/>
                <a:ea typeface="Calibri"/>
                <a:cs typeface="Calibri"/>
                <a:sym typeface="Calibri"/>
              </a:rPr>
              <a:t>, kas </a:t>
            </a:r>
            <a:r>
              <a:rPr lang="lt-LT" sz="3200" dirty="0" err="1">
                <a:solidFill>
                  <a:srgbClr val="327A4F"/>
                </a:solidFill>
                <a:latin typeface="Calibri"/>
                <a:ea typeface="Calibri"/>
                <a:cs typeface="Calibri"/>
                <a:sym typeface="Calibri"/>
              </a:rPr>
              <a:t>see</a:t>
            </a:r>
            <a:r>
              <a:rPr lang="lt-LT" sz="3200" dirty="0">
                <a:solidFill>
                  <a:srgbClr val="327A4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lt-LT" sz="3200" dirty="0" err="1">
                <a:solidFill>
                  <a:srgbClr val="327A4F"/>
                </a:solidFill>
                <a:latin typeface="Calibri"/>
                <a:ea typeface="Calibri"/>
                <a:cs typeface="Calibri"/>
                <a:sym typeface="Calibri"/>
              </a:rPr>
              <a:t>on</a:t>
            </a:r>
            <a:r>
              <a:rPr lang="lt-LT" sz="3200" dirty="0">
                <a:solidFill>
                  <a:srgbClr val="327A4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lt-LT" sz="3200" dirty="0" err="1">
                <a:solidFill>
                  <a:srgbClr val="327A4F"/>
                </a:solidFill>
                <a:latin typeface="Calibri"/>
                <a:ea typeface="Calibri"/>
                <a:cs typeface="Calibri"/>
                <a:sym typeface="Calibri"/>
              </a:rPr>
              <a:t>ettenähtud</a:t>
            </a:r>
            <a:r>
              <a:rPr lang="lt-LT" sz="3200" dirty="0">
                <a:solidFill>
                  <a:srgbClr val="327A4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lt-LT" sz="3200" dirty="0" err="1">
                <a:solidFill>
                  <a:srgbClr val="327A4F"/>
                </a:solidFill>
                <a:latin typeface="Calibri"/>
                <a:ea typeface="Calibri"/>
                <a:cs typeface="Calibri"/>
                <a:sym typeface="Calibri"/>
              </a:rPr>
              <a:t>otstarbeks</a:t>
            </a:r>
            <a:r>
              <a:rPr lang="lt-LT" sz="3200" dirty="0">
                <a:solidFill>
                  <a:srgbClr val="327A4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lt-LT" sz="3200" dirty="0" err="1">
                <a:solidFill>
                  <a:srgbClr val="327A4F"/>
                </a:solidFill>
                <a:latin typeface="Calibri"/>
                <a:ea typeface="Calibri"/>
                <a:cs typeface="Calibri"/>
                <a:sym typeface="Calibri"/>
              </a:rPr>
              <a:t>vastuvõetamatu</a:t>
            </a:r>
            <a:r>
              <a:rPr lang="lt-LT" sz="3200" dirty="0">
                <a:solidFill>
                  <a:srgbClr val="327A4F"/>
                </a:solidFill>
                <a:latin typeface="Calibri"/>
                <a:ea typeface="Calibri"/>
                <a:cs typeface="Calibri"/>
                <a:sym typeface="Calibri"/>
              </a:rPr>
              <a:t>, kas </a:t>
            </a:r>
            <a:r>
              <a:rPr lang="lt-LT" sz="3200" dirty="0" err="1">
                <a:solidFill>
                  <a:srgbClr val="327A4F"/>
                </a:solidFill>
                <a:latin typeface="Calibri"/>
                <a:ea typeface="Calibri"/>
                <a:cs typeface="Calibri"/>
                <a:sym typeface="Calibri"/>
              </a:rPr>
              <a:t>see</a:t>
            </a:r>
            <a:r>
              <a:rPr lang="lt-LT" sz="3200" dirty="0">
                <a:solidFill>
                  <a:srgbClr val="327A4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lt-LT" sz="3200" dirty="0" err="1">
                <a:solidFill>
                  <a:srgbClr val="327A4F"/>
                </a:solidFill>
                <a:latin typeface="Calibri"/>
                <a:ea typeface="Calibri"/>
                <a:cs typeface="Calibri"/>
                <a:sym typeface="Calibri"/>
              </a:rPr>
              <a:t>on</a:t>
            </a:r>
            <a:r>
              <a:rPr lang="lt-LT" sz="3200" dirty="0">
                <a:solidFill>
                  <a:srgbClr val="327A4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lt-LT" sz="3200" dirty="0" err="1">
                <a:solidFill>
                  <a:srgbClr val="327A4F"/>
                </a:solidFill>
                <a:latin typeface="Calibri"/>
                <a:ea typeface="Calibri"/>
                <a:cs typeface="Calibri"/>
                <a:sym typeface="Calibri"/>
              </a:rPr>
              <a:t>saastunud</a:t>
            </a:r>
            <a:r>
              <a:rPr lang="lt-LT" sz="3200" dirty="0">
                <a:solidFill>
                  <a:srgbClr val="327A4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lt-LT" sz="3200" dirty="0" err="1">
                <a:solidFill>
                  <a:srgbClr val="327A4F"/>
                </a:solidFill>
                <a:latin typeface="Calibri"/>
                <a:ea typeface="Calibri"/>
                <a:cs typeface="Calibri"/>
                <a:sym typeface="Calibri"/>
              </a:rPr>
              <a:t>või</a:t>
            </a:r>
            <a:r>
              <a:rPr lang="lt-LT" sz="3200" dirty="0">
                <a:solidFill>
                  <a:srgbClr val="327A4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lt-LT" sz="3200" dirty="0" err="1">
                <a:solidFill>
                  <a:srgbClr val="327A4F"/>
                </a:solidFill>
                <a:latin typeface="Calibri"/>
                <a:ea typeface="Calibri"/>
                <a:cs typeface="Calibri"/>
                <a:sym typeface="Calibri"/>
              </a:rPr>
              <a:t>võõrkehaga</a:t>
            </a:r>
            <a:r>
              <a:rPr lang="lt-LT" sz="3200" dirty="0">
                <a:solidFill>
                  <a:srgbClr val="327A4F"/>
                </a:solidFill>
                <a:latin typeface="Calibri"/>
                <a:ea typeface="Calibri"/>
                <a:cs typeface="Calibri"/>
                <a:sym typeface="Calibri"/>
              </a:rPr>
              <a:t>, kas </a:t>
            </a:r>
            <a:r>
              <a:rPr lang="lt-LT" sz="3200" dirty="0" err="1">
                <a:solidFill>
                  <a:srgbClr val="327A4F"/>
                </a:solidFill>
                <a:latin typeface="Calibri"/>
                <a:ea typeface="Calibri"/>
                <a:cs typeface="Calibri"/>
                <a:sym typeface="Calibri"/>
              </a:rPr>
              <a:t>see</a:t>
            </a:r>
            <a:r>
              <a:rPr lang="lt-LT" sz="3200" dirty="0">
                <a:solidFill>
                  <a:srgbClr val="327A4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lt-LT" sz="3200" dirty="0" err="1">
                <a:solidFill>
                  <a:srgbClr val="327A4F"/>
                </a:solidFill>
                <a:latin typeface="Calibri"/>
                <a:ea typeface="Calibri"/>
                <a:cs typeface="Calibri"/>
                <a:sym typeface="Calibri"/>
              </a:rPr>
              <a:t>on</a:t>
            </a:r>
            <a:r>
              <a:rPr lang="lt-LT" sz="3200" dirty="0">
                <a:solidFill>
                  <a:srgbClr val="327A4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lt-LT" sz="3200" dirty="0" err="1">
                <a:solidFill>
                  <a:srgbClr val="327A4F"/>
                </a:solidFill>
                <a:latin typeface="Calibri"/>
                <a:ea typeface="Calibri"/>
                <a:cs typeface="Calibri"/>
                <a:sym typeface="Calibri"/>
              </a:rPr>
              <a:t>mädanenud</a:t>
            </a:r>
            <a:r>
              <a:rPr lang="lt-LT" sz="3200" dirty="0">
                <a:solidFill>
                  <a:srgbClr val="327A4F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lt-LT" sz="3200" dirty="0" err="1">
                <a:solidFill>
                  <a:srgbClr val="327A4F"/>
                </a:solidFill>
                <a:latin typeface="Calibri"/>
                <a:ea typeface="Calibri"/>
                <a:cs typeface="Calibri"/>
                <a:sym typeface="Calibri"/>
              </a:rPr>
              <a:t>riknenud</a:t>
            </a:r>
            <a:r>
              <a:rPr lang="lt-LT" sz="3200" dirty="0">
                <a:solidFill>
                  <a:srgbClr val="327A4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lt-LT" sz="3200" dirty="0" err="1">
                <a:solidFill>
                  <a:srgbClr val="327A4F"/>
                </a:solidFill>
                <a:latin typeface="Calibri"/>
                <a:ea typeface="Calibri"/>
                <a:cs typeface="Calibri"/>
                <a:sym typeface="Calibri"/>
              </a:rPr>
              <a:t>või</a:t>
            </a:r>
            <a:r>
              <a:rPr lang="lt-LT" sz="3200" dirty="0">
                <a:solidFill>
                  <a:srgbClr val="327A4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lt-LT" sz="3200" dirty="0" err="1">
                <a:solidFill>
                  <a:srgbClr val="327A4F"/>
                </a:solidFill>
                <a:latin typeface="Calibri"/>
                <a:ea typeface="Calibri"/>
                <a:cs typeface="Calibri"/>
                <a:sym typeface="Calibri"/>
              </a:rPr>
              <a:t>lagunenud</a:t>
            </a:r>
            <a:r>
              <a:rPr lang="lt-LT" sz="3200" dirty="0">
                <a:solidFill>
                  <a:srgbClr val="327A4F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sz="3200" dirty="0">
              <a:solidFill>
                <a:srgbClr val="05683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7" name="Google Shape;387;p19"/>
          <p:cNvSpPr/>
          <p:nvPr/>
        </p:nvSpPr>
        <p:spPr>
          <a:xfrm>
            <a:off x="0" y="445"/>
            <a:ext cx="20330100" cy="225900"/>
          </a:xfrm>
          <a:prstGeom prst="rect">
            <a:avLst/>
          </a:prstGeom>
          <a:solidFill>
            <a:srgbClr val="68C28C"/>
          </a:solidFill>
          <a:ln w="12700" cap="flat" cmpd="sng">
            <a:solidFill>
              <a:srgbClr val="68C28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48575" tIns="74275" rIns="148575" bIns="7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9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8" name="Google Shape;388;p19"/>
          <p:cNvSpPr/>
          <p:nvPr/>
        </p:nvSpPr>
        <p:spPr>
          <a:xfrm rot="-5400000">
            <a:off x="15308685" y="5021698"/>
            <a:ext cx="10286700" cy="243900"/>
          </a:xfrm>
          <a:prstGeom prst="rect">
            <a:avLst/>
          </a:prstGeom>
          <a:solidFill>
            <a:srgbClr val="25AAE1"/>
          </a:solidFill>
          <a:ln>
            <a:noFill/>
          </a:ln>
        </p:spPr>
        <p:txBody>
          <a:bodyPr spcFirstLastPara="1" wrap="square" lIns="148575" tIns="74275" rIns="148575" bIns="7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9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9" name="Google Shape;389;p19"/>
          <p:cNvSpPr/>
          <p:nvPr/>
        </p:nvSpPr>
        <p:spPr>
          <a:xfrm>
            <a:off x="1034414" y="1758444"/>
            <a:ext cx="5970900" cy="93900"/>
          </a:xfrm>
          <a:prstGeom prst="rect">
            <a:avLst/>
          </a:prstGeom>
          <a:solidFill>
            <a:srgbClr val="F8B241"/>
          </a:solidFill>
          <a:ln w="12700" cap="flat" cmpd="sng">
            <a:solidFill>
              <a:srgbClr val="F8B24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48575" tIns="74275" rIns="148575" bIns="7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9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90" name="Google Shape;390;p19" descr="Logo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79021" y="9106292"/>
            <a:ext cx="2025614" cy="996885"/>
          </a:xfrm>
          <a:prstGeom prst="rect">
            <a:avLst/>
          </a:prstGeom>
          <a:noFill/>
          <a:ln>
            <a:noFill/>
          </a:ln>
        </p:spPr>
      </p:pic>
      <p:pic>
        <p:nvPicPr>
          <p:cNvPr id="391" name="Google Shape;391;p19" descr="Graphical user interface, text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131911" y="9240848"/>
            <a:ext cx="3468962" cy="727772"/>
          </a:xfrm>
          <a:prstGeom prst="rect">
            <a:avLst/>
          </a:prstGeom>
          <a:noFill/>
          <a:ln>
            <a:noFill/>
          </a:ln>
        </p:spPr>
      </p:pic>
      <p:pic>
        <p:nvPicPr>
          <p:cNvPr id="392" name="Google Shape;392;p1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438149" y="2301425"/>
            <a:ext cx="6355630" cy="3566469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sp>
        <p:nvSpPr>
          <p:cNvPr id="393" name="Google Shape;393;p19"/>
          <p:cNvSpPr txBox="1"/>
          <p:nvPr/>
        </p:nvSpPr>
        <p:spPr>
          <a:xfrm>
            <a:off x="11271766" y="6041590"/>
            <a:ext cx="7150200" cy="88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8575" tIns="74275" rIns="148575" bIns="7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lt-LT" sz="1600" dirty="0">
                <a:solidFill>
                  <a:srgbClr val="327A4F"/>
                </a:solidFill>
                <a:latin typeface="Calibri"/>
                <a:ea typeface="Calibri"/>
                <a:cs typeface="Calibri"/>
                <a:sym typeface="Calibri"/>
              </a:rPr>
              <a:t>Foto: </a:t>
            </a:r>
            <a:r>
              <a:rPr lang="lt-LT" sz="1600" dirty="0" err="1">
                <a:solidFill>
                  <a:srgbClr val="327A4F"/>
                </a:solidFill>
                <a:latin typeface="Calibri"/>
                <a:ea typeface="Calibri"/>
                <a:cs typeface="Calibri"/>
                <a:sym typeface="Calibri"/>
              </a:rPr>
              <a:t>Istockphoto</a:t>
            </a:r>
            <a:r>
              <a:rPr lang="lt-LT" sz="1600" dirty="0">
                <a:solidFill>
                  <a:srgbClr val="327A4F"/>
                </a:solidFill>
                <a:latin typeface="Calibri"/>
                <a:ea typeface="Calibri"/>
                <a:cs typeface="Calibri"/>
                <a:sym typeface="Calibri"/>
              </a:rPr>
              <a:t>: https://www.istockphoto.com/photo/three-mandarins-in-the-drying-out-stage-fresh-mandarin-a-mandarin-that-begins-to-gm1006914684-271731238</a:t>
            </a:r>
            <a:endParaRPr sz="2100" dirty="0">
              <a:solidFill>
                <a:srgbClr val="327A4F"/>
              </a:solidFill>
            </a:endParaRPr>
          </a:p>
        </p:txBody>
      </p:sp>
      <p:sp>
        <p:nvSpPr>
          <p:cNvPr id="394" name="Google Shape;394;p19"/>
          <p:cNvSpPr txBox="1"/>
          <p:nvPr/>
        </p:nvSpPr>
        <p:spPr>
          <a:xfrm>
            <a:off x="1473135" y="7993087"/>
            <a:ext cx="10291500" cy="104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8575" tIns="74275" rIns="148575" bIns="7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lt-LT" sz="2900">
                <a:solidFill>
                  <a:srgbClr val="327A4F"/>
                </a:solidFill>
                <a:latin typeface="Calibri"/>
                <a:ea typeface="Calibri"/>
                <a:cs typeface="Calibri"/>
                <a:sym typeface="Calibri"/>
              </a:rPr>
              <a:t>Küsimus mõtisklemiseks: </a:t>
            </a:r>
            <a:endParaRPr sz="230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lt-LT" sz="2900">
                <a:solidFill>
                  <a:srgbClr val="327A4F"/>
                </a:solidFill>
                <a:latin typeface="Calibri"/>
                <a:ea typeface="Calibri"/>
                <a:cs typeface="Calibri"/>
                <a:sym typeface="Calibri"/>
              </a:rPr>
              <a:t>Miks tuleks turule viia ainult ohutut toitu?</a:t>
            </a:r>
            <a:endParaRPr sz="2900">
              <a:solidFill>
                <a:srgbClr val="327A4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95" name="Google Shape;395;p1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79048" y="7942974"/>
            <a:ext cx="640135" cy="106994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" name="Google Shape;103;p3" descr="Graphical user interface, text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9219" y="9117953"/>
            <a:ext cx="5165965" cy="10837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3" descr="Logo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232290" y="8150586"/>
            <a:ext cx="3931187" cy="1934692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Google Shape;105;p3"/>
          <p:cNvSpPr/>
          <p:nvPr/>
        </p:nvSpPr>
        <p:spPr>
          <a:xfrm>
            <a:off x="0" y="485267"/>
            <a:ext cx="5970900" cy="178800"/>
          </a:xfrm>
          <a:prstGeom prst="rect">
            <a:avLst/>
          </a:prstGeom>
          <a:solidFill>
            <a:srgbClr val="68C28C"/>
          </a:solidFill>
          <a:ln w="12700" cap="flat" cmpd="sng">
            <a:solidFill>
              <a:srgbClr val="68C28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48575" tIns="74275" rIns="148575" bIns="7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9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6" name="Google Shape;106;p3"/>
          <p:cNvSpPr/>
          <p:nvPr/>
        </p:nvSpPr>
        <p:spPr>
          <a:xfrm>
            <a:off x="6926955" y="485267"/>
            <a:ext cx="6720000" cy="178800"/>
          </a:xfrm>
          <a:prstGeom prst="rect">
            <a:avLst/>
          </a:prstGeom>
          <a:solidFill>
            <a:srgbClr val="25AAE1"/>
          </a:solidFill>
          <a:ln>
            <a:noFill/>
          </a:ln>
        </p:spPr>
        <p:txBody>
          <a:bodyPr spcFirstLastPara="1" wrap="square" lIns="148575" tIns="74275" rIns="148575" bIns="7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9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7" name="Google Shape;107;p3"/>
          <p:cNvSpPr/>
          <p:nvPr/>
        </p:nvSpPr>
        <p:spPr>
          <a:xfrm>
            <a:off x="14603073" y="485267"/>
            <a:ext cx="5970900" cy="178800"/>
          </a:xfrm>
          <a:prstGeom prst="rect">
            <a:avLst/>
          </a:prstGeom>
          <a:solidFill>
            <a:srgbClr val="F8B241"/>
          </a:solidFill>
          <a:ln w="12700" cap="flat" cmpd="sng">
            <a:solidFill>
              <a:srgbClr val="F8B24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48575" tIns="74275" rIns="148575" bIns="7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9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8" name="Google Shape;108;p3"/>
          <p:cNvSpPr/>
          <p:nvPr/>
        </p:nvSpPr>
        <p:spPr>
          <a:xfrm>
            <a:off x="0" y="8986878"/>
            <a:ext cx="14763600" cy="95700"/>
          </a:xfrm>
          <a:prstGeom prst="rect">
            <a:avLst/>
          </a:prstGeom>
          <a:solidFill>
            <a:srgbClr val="68C28C"/>
          </a:solidFill>
          <a:ln w="12700" cap="flat" cmpd="sng">
            <a:solidFill>
              <a:srgbClr val="68C28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48575" tIns="74275" rIns="148575" bIns="7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9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9" name="Google Shape;109;p3"/>
          <p:cNvSpPr txBox="1"/>
          <p:nvPr/>
        </p:nvSpPr>
        <p:spPr>
          <a:xfrm>
            <a:off x="971345" y="1042718"/>
            <a:ext cx="15233100" cy="119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8575" tIns="74275" rIns="148575" bIns="7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lt-LT" sz="5900" b="1">
                <a:solidFill>
                  <a:srgbClr val="056839"/>
                </a:solidFill>
                <a:latin typeface="Calibri"/>
                <a:ea typeface="Calibri"/>
                <a:cs typeface="Calibri"/>
                <a:sym typeface="Calibri"/>
              </a:rPr>
              <a:t>Õpiväljundid </a:t>
            </a:r>
            <a:endParaRPr sz="5900" b="1">
              <a:solidFill>
                <a:srgbClr val="05683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0" name="Google Shape;110;p3"/>
          <p:cNvSpPr txBox="1"/>
          <p:nvPr/>
        </p:nvSpPr>
        <p:spPr>
          <a:xfrm>
            <a:off x="1152731" y="2867363"/>
            <a:ext cx="18268500" cy="25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8575" tIns="74275" rIns="148575" bIns="74275" anchor="t" anchorCtr="0">
            <a:spAutoFit/>
          </a:bodyPr>
          <a:lstStyle/>
          <a:p>
            <a:pPr marL="749300" marR="0" lvl="0" indent="-6286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56839"/>
              </a:buClr>
              <a:buSzPts val="3900"/>
              <a:buFont typeface="Calibri"/>
              <a:buChar char="●"/>
            </a:pPr>
            <a:r>
              <a:rPr lang="lt-LT" sz="3900">
                <a:solidFill>
                  <a:srgbClr val="056839"/>
                </a:solidFill>
                <a:latin typeface="Calibri"/>
                <a:ea typeface="Calibri"/>
                <a:cs typeface="Calibri"/>
                <a:sym typeface="Calibri"/>
              </a:rPr>
              <a:t>Mõista toidu märgistamise tähtsust;</a:t>
            </a:r>
            <a:endParaRPr sz="3900">
              <a:latin typeface="Calibri"/>
              <a:ea typeface="Calibri"/>
              <a:cs typeface="Calibri"/>
              <a:sym typeface="Calibri"/>
            </a:endParaRPr>
          </a:p>
          <a:p>
            <a:pPr marL="749300" marR="0" lvl="0" indent="-6286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56839"/>
              </a:buClr>
              <a:buSzPts val="3900"/>
              <a:buFont typeface="Calibri"/>
              <a:buChar char="●"/>
            </a:pPr>
            <a:r>
              <a:rPr lang="lt-LT" sz="3900">
                <a:solidFill>
                  <a:srgbClr val="056839"/>
                </a:solidFill>
                <a:latin typeface="Calibri"/>
                <a:ea typeface="Calibri"/>
                <a:cs typeface="Calibri"/>
                <a:sym typeface="Calibri"/>
              </a:rPr>
              <a:t>Tutvuda toiduainete märgistamisega;</a:t>
            </a:r>
            <a:endParaRPr sz="3900">
              <a:solidFill>
                <a:srgbClr val="05683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749300" marR="0" lvl="0" indent="-6286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56839"/>
              </a:buClr>
              <a:buSzPts val="3900"/>
              <a:buFont typeface="Calibri"/>
              <a:buChar char="●"/>
            </a:pPr>
            <a:r>
              <a:rPr lang="lt-LT" sz="3900">
                <a:solidFill>
                  <a:srgbClr val="056839"/>
                </a:solidFill>
                <a:latin typeface="Calibri"/>
                <a:ea typeface="Calibri"/>
                <a:cs typeface="Calibri"/>
                <a:sym typeface="Calibri"/>
              </a:rPr>
              <a:t>Õppida, millele tuleb toidu etikettidel tähelepanu pöörata</a:t>
            </a:r>
            <a:r>
              <a:rPr lang="lt-LT" sz="3900" b="1">
                <a:solidFill>
                  <a:srgbClr val="056839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sz="3900" b="1">
              <a:solidFill>
                <a:srgbClr val="05683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1" name="Google Shape;111;p3"/>
          <p:cNvSpPr/>
          <p:nvPr/>
        </p:nvSpPr>
        <p:spPr>
          <a:xfrm>
            <a:off x="1212445" y="2141225"/>
            <a:ext cx="5970600" cy="93900"/>
          </a:xfrm>
          <a:prstGeom prst="rect">
            <a:avLst/>
          </a:prstGeom>
          <a:solidFill>
            <a:srgbClr val="F8B241"/>
          </a:solidFill>
          <a:ln w="12700" cap="flat" cmpd="sng">
            <a:solidFill>
              <a:srgbClr val="F8B24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48575" tIns="74275" rIns="148575" bIns="7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9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0" name="Google Shape;400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449248" y="6473935"/>
            <a:ext cx="3880840" cy="2963512"/>
          </a:xfrm>
          <a:prstGeom prst="rect">
            <a:avLst/>
          </a:prstGeom>
          <a:noFill/>
          <a:ln>
            <a:noFill/>
          </a:ln>
        </p:spPr>
      </p:pic>
      <p:sp>
        <p:nvSpPr>
          <p:cNvPr id="401" name="Google Shape;401;p20"/>
          <p:cNvSpPr txBox="1"/>
          <p:nvPr/>
        </p:nvSpPr>
        <p:spPr>
          <a:xfrm>
            <a:off x="883847" y="845615"/>
            <a:ext cx="18560600" cy="105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8575" tIns="74275" rIns="148575" bIns="7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lt-LT" sz="5900" b="1" dirty="0" err="1">
                <a:solidFill>
                  <a:srgbClr val="056839"/>
                </a:solidFill>
                <a:latin typeface="Calibri"/>
                <a:ea typeface="Calibri"/>
                <a:cs typeface="Calibri"/>
                <a:sym typeface="Calibri"/>
              </a:rPr>
              <a:t>Teema</a:t>
            </a:r>
            <a:r>
              <a:rPr lang="lt-LT" sz="5900" b="1" dirty="0">
                <a:solidFill>
                  <a:srgbClr val="056839"/>
                </a:solidFill>
                <a:latin typeface="Calibri"/>
                <a:ea typeface="Calibri"/>
                <a:cs typeface="Calibri"/>
                <a:sym typeface="Calibri"/>
              </a:rPr>
              <a:t> 3: </a:t>
            </a:r>
            <a:r>
              <a:rPr lang="lt-LT" sz="5900" b="1" dirty="0" err="1">
                <a:solidFill>
                  <a:srgbClr val="056839"/>
                </a:solidFill>
                <a:latin typeface="Calibri"/>
                <a:ea typeface="Calibri"/>
                <a:cs typeface="Calibri"/>
                <a:sym typeface="Calibri"/>
              </a:rPr>
              <a:t>Mahepõllumajanduslike</a:t>
            </a:r>
            <a:r>
              <a:rPr lang="lt-LT" sz="5900" b="1" dirty="0">
                <a:solidFill>
                  <a:srgbClr val="056839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lt-LT" sz="5900" b="1" dirty="0" err="1">
                <a:solidFill>
                  <a:srgbClr val="056839"/>
                </a:solidFill>
                <a:latin typeface="Calibri"/>
                <a:ea typeface="Calibri"/>
                <a:cs typeface="Calibri"/>
                <a:sym typeface="Calibri"/>
              </a:rPr>
              <a:t>toodete</a:t>
            </a:r>
            <a:r>
              <a:rPr lang="lt-LT" sz="5900" b="1" dirty="0">
                <a:solidFill>
                  <a:srgbClr val="056839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lt-LT" sz="5900" b="1" dirty="0" err="1">
                <a:solidFill>
                  <a:srgbClr val="056839"/>
                </a:solidFill>
                <a:latin typeface="Calibri"/>
                <a:ea typeface="Calibri"/>
                <a:cs typeface="Calibri"/>
                <a:sym typeface="Calibri"/>
              </a:rPr>
              <a:t>märgistamine</a:t>
            </a:r>
            <a:endParaRPr sz="3300" b="1" dirty="0">
              <a:solidFill>
                <a:srgbClr val="C55A1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2" name="Google Shape;402;p20"/>
          <p:cNvSpPr txBox="1"/>
          <p:nvPr/>
        </p:nvSpPr>
        <p:spPr>
          <a:xfrm>
            <a:off x="943857" y="2085825"/>
            <a:ext cx="17272200" cy="51590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8575" tIns="74275" rIns="148575" bIns="74275" anchor="t" anchorCtr="0">
            <a:spAutoFit/>
          </a:bodyPr>
          <a:lstStyle/>
          <a:p>
            <a:pPr marL="749300" marR="0" lvl="0" indent="-57785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27A4F"/>
              </a:buClr>
              <a:buSzPts val="3100"/>
              <a:buFont typeface="Calibri"/>
              <a:buChar char="•"/>
            </a:pPr>
            <a:r>
              <a:rPr lang="lt-LT" sz="3100" dirty="0" err="1">
                <a:solidFill>
                  <a:srgbClr val="327A4F"/>
                </a:solidFill>
                <a:latin typeface="Calibri"/>
                <a:ea typeface="Calibri"/>
                <a:cs typeface="Calibri"/>
                <a:sym typeface="Calibri"/>
              </a:rPr>
              <a:t>Kõigil</a:t>
            </a:r>
            <a:r>
              <a:rPr lang="lt-LT" sz="3100" dirty="0">
                <a:solidFill>
                  <a:srgbClr val="327A4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lt-LT" sz="3100" dirty="0" err="1">
                <a:solidFill>
                  <a:srgbClr val="327A4F"/>
                </a:solidFill>
                <a:latin typeface="Calibri"/>
                <a:ea typeface="Calibri"/>
                <a:cs typeface="Calibri"/>
                <a:sym typeface="Calibri"/>
              </a:rPr>
              <a:t>mahetoodetel</a:t>
            </a:r>
            <a:r>
              <a:rPr lang="lt-LT" sz="3100" dirty="0">
                <a:solidFill>
                  <a:srgbClr val="327A4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lt-LT" sz="3100" dirty="0" err="1">
                <a:solidFill>
                  <a:srgbClr val="327A4F"/>
                </a:solidFill>
                <a:latin typeface="Calibri"/>
                <a:ea typeface="Calibri"/>
                <a:cs typeface="Calibri"/>
                <a:sym typeface="Calibri"/>
              </a:rPr>
              <a:t>peab</a:t>
            </a:r>
            <a:r>
              <a:rPr lang="lt-LT" sz="3100" dirty="0">
                <a:solidFill>
                  <a:srgbClr val="327A4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lt-LT" sz="3100" dirty="0" err="1">
                <a:solidFill>
                  <a:srgbClr val="327A4F"/>
                </a:solidFill>
                <a:latin typeface="Calibri"/>
                <a:ea typeface="Calibri"/>
                <a:cs typeface="Calibri"/>
                <a:sym typeface="Calibri"/>
              </a:rPr>
              <a:t>olema</a:t>
            </a:r>
            <a:r>
              <a:rPr lang="lt-LT" sz="3100" dirty="0">
                <a:solidFill>
                  <a:srgbClr val="327A4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lt-LT" sz="3100" dirty="0" err="1">
                <a:solidFill>
                  <a:srgbClr val="327A4F"/>
                </a:solidFill>
                <a:latin typeface="Calibri"/>
                <a:ea typeface="Calibri"/>
                <a:cs typeface="Calibri"/>
                <a:sym typeface="Calibri"/>
              </a:rPr>
              <a:t>mahepõllumajandusliku</a:t>
            </a:r>
            <a:r>
              <a:rPr lang="lt-LT" sz="3100" dirty="0">
                <a:solidFill>
                  <a:srgbClr val="327A4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lt-LT" sz="3100" dirty="0" err="1">
                <a:solidFill>
                  <a:srgbClr val="327A4F"/>
                </a:solidFill>
                <a:latin typeface="Calibri"/>
                <a:ea typeface="Calibri"/>
                <a:cs typeface="Calibri"/>
                <a:sym typeface="Calibri"/>
              </a:rPr>
              <a:t>tootmise</a:t>
            </a:r>
            <a:r>
              <a:rPr lang="lt-LT" sz="3100" dirty="0">
                <a:solidFill>
                  <a:srgbClr val="327A4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lt-LT" sz="3100" dirty="0" err="1">
                <a:solidFill>
                  <a:srgbClr val="327A4F"/>
                </a:solidFill>
                <a:latin typeface="Calibri"/>
                <a:ea typeface="Calibri"/>
                <a:cs typeface="Calibri"/>
                <a:sym typeface="Calibri"/>
              </a:rPr>
              <a:t>sertifikaat</a:t>
            </a:r>
            <a:r>
              <a:rPr lang="lt-LT" sz="3100" dirty="0">
                <a:solidFill>
                  <a:srgbClr val="327A4F"/>
                </a:solidFill>
                <a:latin typeface="Calibri"/>
                <a:ea typeface="Calibri"/>
                <a:cs typeface="Calibri"/>
                <a:sym typeface="Calibri"/>
              </a:rPr>
              <a:t> - </a:t>
            </a:r>
            <a:r>
              <a:rPr lang="lt-LT" sz="3100" dirty="0" err="1">
                <a:solidFill>
                  <a:srgbClr val="327A4F"/>
                </a:solidFill>
                <a:latin typeface="Calibri"/>
                <a:ea typeface="Calibri"/>
                <a:cs typeface="Calibri"/>
                <a:sym typeface="Calibri"/>
              </a:rPr>
              <a:t>Leedus</a:t>
            </a:r>
            <a:r>
              <a:rPr lang="lt-LT" sz="3100" dirty="0">
                <a:solidFill>
                  <a:srgbClr val="327A4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lt-LT" sz="3100" dirty="0" err="1">
                <a:solidFill>
                  <a:srgbClr val="327A4F"/>
                </a:solidFill>
                <a:latin typeface="Calibri"/>
                <a:ea typeface="Calibri"/>
                <a:cs typeface="Calibri"/>
                <a:sym typeface="Calibri"/>
              </a:rPr>
              <a:t>annab</a:t>
            </a:r>
            <a:r>
              <a:rPr lang="lt-LT" sz="3100" dirty="0">
                <a:solidFill>
                  <a:srgbClr val="327A4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lt-LT" sz="3100" dirty="0" err="1">
                <a:solidFill>
                  <a:srgbClr val="327A4F"/>
                </a:solidFill>
                <a:latin typeface="Calibri"/>
                <a:ea typeface="Calibri"/>
                <a:cs typeface="Calibri"/>
                <a:sym typeface="Calibri"/>
              </a:rPr>
              <a:t>selle</a:t>
            </a:r>
            <a:r>
              <a:rPr lang="lt-LT" sz="3100" dirty="0">
                <a:solidFill>
                  <a:srgbClr val="327A4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lt-LT" sz="3100" dirty="0" err="1">
                <a:solidFill>
                  <a:srgbClr val="327A4F"/>
                </a:solidFill>
                <a:latin typeface="Calibri"/>
                <a:ea typeface="Calibri"/>
                <a:cs typeface="Calibri"/>
                <a:sym typeface="Calibri"/>
              </a:rPr>
              <a:t>välja</a:t>
            </a:r>
            <a:r>
              <a:rPr lang="lt-LT" sz="3100" dirty="0">
                <a:solidFill>
                  <a:srgbClr val="327A4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lt-LT" sz="3100" dirty="0" err="1">
                <a:solidFill>
                  <a:srgbClr val="327A4F"/>
                </a:solidFill>
                <a:latin typeface="Calibri"/>
                <a:ea typeface="Calibri"/>
                <a:cs typeface="Calibri"/>
                <a:sym typeface="Calibri"/>
              </a:rPr>
              <a:t>avalik-õiguslik</a:t>
            </a:r>
            <a:r>
              <a:rPr lang="lt-LT" sz="3100" dirty="0">
                <a:solidFill>
                  <a:srgbClr val="327A4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lt-LT" sz="3100" dirty="0" err="1">
                <a:solidFill>
                  <a:srgbClr val="327A4F"/>
                </a:solidFill>
                <a:latin typeface="Calibri"/>
                <a:ea typeface="Calibri"/>
                <a:cs typeface="Calibri"/>
                <a:sym typeface="Calibri"/>
              </a:rPr>
              <a:t>asutus</a:t>
            </a:r>
            <a:r>
              <a:rPr lang="lt-LT" sz="3100" dirty="0">
                <a:solidFill>
                  <a:srgbClr val="327A4F"/>
                </a:solidFill>
                <a:latin typeface="Calibri"/>
                <a:ea typeface="Calibri"/>
                <a:cs typeface="Calibri"/>
                <a:sym typeface="Calibri"/>
              </a:rPr>
              <a:t> "</a:t>
            </a:r>
            <a:r>
              <a:rPr lang="lt-LT" sz="3100" dirty="0" err="1">
                <a:solidFill>
                  <a:srgbClr val="327A4F"/>
                </a:solidFill>
                <a:latin typeface="Calibri"/>
                <a:ea typeface="Calibri"/>
                <a:cs typeface="Calibri"/>
                <a:sym typeface="Calibri"/>
              </a:rPr>
              <a:t>Ekoagros</a:t>
            </a:r>
            <a:r>
              <a:rPr lang="lt-LT" sz="3100" dirty="0">
                <a:solidFill>
                  <a:srgbClr val="327A4F"/>
                </a:solidFill>
                <a:latin typeface="Calibri"/>
                <a:ea typeface="Calibri"/>
                <a:cs typeface="Calibri"/>
                <a:sym typeface="Calibri"/>
              </a:rPr>
              <a:t>" </a:t>
            </a:r>
            <a:r>
              <a:rPr lang="lt-LT" sz="3100" dirty="0" err="1">
                <a:solidFill>
                  <a:srgbClr val="327A4F"/>
                </a:solidFill>
                <a:latin typeface="Calibri"/>
                <a:ea typeface="Calibri"/>
                <a:cs typeface="Calibri"/>
                <a:sym typeface="Calibri"/>
              </a:rPr>
              <a:t>ning</a:t>
            </a:r>
            <a:r>
              <a:rPr lang="lt-LT" sz="3100" dirty="0">
                <a:solidFill>
                  <a:srgbClr val="327A4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lt-LT" sz="3100" dirty="0" err="1">
                <a:solidFill>
                  <a:srgbClr val="327A4F"/>
                </a:solidFill>
                <a:latin typeface="Calibri"/>
                <a:ea typeface="Calibri"/>
                <a:cs typeface="Calibri"/>
                <a:sym typeface="Calibri"/>
              </a:rPr>
              <a:t>see</a:t>
            </a:r>
            <a:r>
              <a:rPr lang="lt-LT" sz="3100" dirty="0">
                <a:solidFill>
                  <a:srgbClr val="327A4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lt-LT" sz="3100" dirty="0" err="1">
                <a:solidFill>
                  <a:srgbClr val="327A4F"/>
                </a:solidFill>
                <a:latin typeface="Calibri"/>
                <a:ea typeface="Calibri"/>
                <a:cs typeface="Calibri"/>
                <a:sym typeface="Calibri"/>
              </a:rPr>
              <a:t>peab</a:t>
            </a:r>
            <a:r>
              <a:rPr lang="lt-LT" sz="3100" dirty="0">
                <a:solidFill>
                  <a:srgbClr val="327A4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lt-LT" sz="3100" dirty="0" err="1">
                <a:solidFill>
                  <a:srgbClr val="327A4F"/>
                </a:solidFill>
                <a:latin typeface="Calibri"/>
                <a:ea typeface="Calibri"/>
                <a:cs typeface="Calibri"/>
                <a:sym typeface="Calibri"/>
              </a:rPr>
              <a:t>olema</a:t>
            </a:r>
            <a:r>
              <a:rPr lang="lt-LT" sz="3100" dirty="0">
                <a:solidFill>
                  <a:srgbClr val="327A4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lt-LT" sz="3100" dirty="0" err="1">
                <a:solidFill>
                  <a:srgbClr val="327A4F"/>
                </a:solidFill>
                <a:latin typeface="Calibri"/>
                <a:ea typeface="Calibri"/>
                <a:cs typeface="Calibri"/>
                <a:sym typeface="Calibri"/>
              </a:rPr>
              <a:t>ka</a:t>
            </a:r>
            <a:r>
              <a:rPr lang="lt-LT" sz="3100" dirty="0">
                <a:solidFill>
                  <a:srgbClr val="327A4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lt-LT" sz="3100" dirty="0" err="1">
                <a:solidFill>
                  <a:srgbClr val="327A4F"/>
                </a:solidFill>
                <a:latin typeface="Calibri"/>
                <a:ea typeface="Calibri"/>
                <a:cs typeface="Calibri"/>
                <a:sym typeface="Calibri"/>
              </a:rPr>
              <a:t>nõuetekohaselt</a:t>
            </a:r>
            <a:r>
              <a:rPr lang="lt-LT" sz="3100" dirty="0">
                <a:solidFill>
                  <a:srgbClr val="327A4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lt-LT" sz="3100" dirty="0" err="1">
                <a:solidFill>
                  <a:srgbClr val="327A4F"/>
                </a:solidFill>
                <a:latin typeface="Calibri"/>
                <a:ea typeface="Calibri"/>
                <a:cs typeface="Calibri"/>
                <a:sym typeface="Calibri"/>
              </a:rPr>
              <a:t>märgistatud</a:t>
            </a:r>
            <a:r>
              <a:rPr lang="lt-LT" sz="3100" dirty="0">
                <a:solidFill>
                  <a:srgbClr val="327A4F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sz="3100" dirty="0">
              <a:latin typeface="Calibri"/>
              <a:ea typeface="Calibri"/>
              <a:cs typeface="Calibri"/>
              <a:sym typeface="Calibri"/>
            </a:endParaRPr>
          </a:p>
          <a:p>
            <a:pPr marL="469900" marR="0" lvl="0" indent="-47625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27A4F"/>
              </a:buClr>
              <a:buSzPts val="3100"/>
              <a:buFont typeface="Calibri"/>
              <a:buChar char="•"/>
            </a:pPr>
            <a:r>
              <a:rPr lang="lt-LT" sz="3100" dirty="0" err="1">
                <a:solidFill>
                  <a:srgbClr val="327A4F"/>
                </a:solidFill>
                <a:latin typeface="Calibri"/>
                <a:ea typeface="Calibri"/>
                <a:cs typeface="Calibri"/>
                <a:sym typeface="Calibri"/>
              </a:rPr>
              <a:t>Euroopa</a:t>
            </a:r>
            <a:r>
              <a:rPr lang="lt-LT" sz="3100" dirty="0">
                <a:solidFill>
                  <a:srgbClr val="327A4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lt-LT" sz="3100" dirty="0" err="1">
                <a:solidFill>
                  <a:srgbClr val="327A4F"/>
                </a:solidFill>
                <a:latin typeface="Calibri"/>
                <a:ea typeface="Calibri"/>
                <a:cs typeface="Calibri"/>
                <a:sym typeface="Calibri"/>
              </a:rPr>
              <a:t>Liidus</a:t>
            </a:r>
            <a:r>
              <a:rPr lang="lt-LT" sz="3100" dirty="0">
                <a:solidFill>
                  <a:srgbClr val="327A4F"/>
                </a:solidFill>
                <a:latin typeface="Calibri"/>
                <a:ea typeface="Calibri"/>
                <a:cs typeface="Calibri"/>
                <a:sym typeface="Calibri"/>
              </a:rPr>
              <a:t> (EL) </a:t>
            </a:r>
            <a:r>
              <a:rPr lang="lt-LT" sz="3100" dirty="0" err="1">
                <a:solidFill>
                  <a:srgbClr val="327A4F"/>
                </a:solidFill>
                <a:latin typeface="Calibri"/>
                <a:ea typeface="Calibri"/>
                <a:cs typeface="Calibri"/>
                <a:sym typeface="Calibri"/>
              </a:rPr>
              <a:t>kasvatatud</a:t>
            </a:r>
            <a:r>
              <a:rPr lang="lt-LT" sz="3100" dirty="0">
                <a:solidFill>
                  <a:srgbClr val="327A4F"/>
                </a:solidFill>
                <a:latin typeface="Calibri"/>
                <a:ea typeface="Calibri"/>
                <a:cs typeface="Calibri"/>
                <a:sym typeface="Calibri"/>
              </a:rPr>
              <a:t> ja </a:t>
            </a:r>
            <a:r>
              <a:rPr lang="lt-LT" sz="3100" dirty="0" err="1">
                <a:solidFill>
                  <a:srgbClr val="327A4F"/>
                </a:solidFill>
                <a:latin typeface="Calibri"/>
                <a:ea typeface="Calibri"/>
                <a:cs typeface="Calibri"/>
                <a:sym typeface="Calibri"/>
              </a:rPr>
              <a:t>toodetud</a:t>
            </a:r>
            <a:r>
              <a:rPr lang="lt-LT" sz="3100" dirty="0">
                <a:solidFill>
                  <a:srgbClr val="327A4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lt-LT" sz="3100" dirty="0" err="1">
                <a:solidFill>
                  <a:srgbClr val="327A4F"/>
                </a:solidFill>
                <a:latin typeface="Calibri"/>
                <a:ea typeface="Calibri"/>
                <a:cs typeface="Calibri"/>
                <a:sym typeface="Calibri"/>
              </a:rPr>
              <a:t>mahepõllumajanduslikud</a:t>
            </a:r>
            <a:r>
              <a:rPr lang="lt-LT" sz="3100" dirty="0">
                <a:solidFill>
                  <a:srgbClr val="327A4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lt-LT" sz="3100" dirty="0" err="1">
                <a:solidFill>
                  <a:srgbClr val="327A4F"/>
                </a:solidFill>
                <a:latin typeface="Calibri"/>
                <a:ea typeface="Calibri"/>
                <a:cs typeface="Calibri"/>
                <a:sym typeface="Calibri"/>
              </a:rPr>
              <a:t>põllumajandus</a:t>
            </a:r>
            <a:r>
              <a:rPr lang="lt-LT" sz="3100" dirty="0">
                <a:solidFill>
                  <a:srgbClr val="327A4F"/>
                </a:solidFill>
                <a:latin typeface="Calibri"/>
                <a:ea typeface="Calibri"/>
                <a:cs typeface="Calibri"/>
                <a:sym typeface="Calibri"/>
              </a:rPr>
              <a:t>- ja </a:t>
            </a:r>
            <a:r>
              <a:rPr lang="lt-LT" sz="3100" dirty="0" err="1">
                <a:solidFill>
                  <a:srgbClr val="327A4F"/>
                </a:solidFill>
                <a:latin typeface="Calibri"/>
                <a:ea typeface="Calibri"/>
                <a:cs typeface="Calibri"/>
                <a:sym typeface="Calibri"/>
              </a:rPr>
              <a:t>toiduained</a:t>
            </a:r>
            <a:r>
              <a:rPr lang="lt-LT" sz="3100" dirty="0">
                <a:solidFill>
                  <a:srgbClr val="327A4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lt-LT" sz="3100" dirty="0" err="1">
                <a:solidFill>
                  <a:srgbClr val="327A4F"/>
                </a:solidFill>
                <a:latin typeface="Calibri"/>
                <a:ea typeface="Calibri"/>
                <a:cs typeface="Calibri"/>
                <a:sym typeface="Calibri"/>
              </a:rPr>
              <a:t>peavad</a:t>
            </a:r>
            <a:r>
              <a:rPr lang="lt-LT" sz="3100" dirty="0">
                <a:solidFill>
                  <a:srgbClr val="327A4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lt-LT" sz="3100" dirty="0" err="1">
                <a:solidFill>
                  <a:srgbClr val="327A4F"/>
                </a:solidFill>
                <a:latin typeface="Calibri"/>
                <a:ea typeface="Calibri"/>
                <a:cs typeface="Calibri"/>
                <a:sym typeface="Calibri"/>
              </a:rPr>
              <a:t>olema</a:t>
            </a:r>
            <a:r>
              <a:rPr lang="lt-LT" sz="3100" dirty="0">
                <a:solidFill>
                  <a:srgbClr val="327A4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lt-LT" sz="3100" dirty="0" err="1">
                <a:solidFill>
                  <a:srgbClr val="327A4F"/>
                </a:solidFill>
                <a:latin typeface="Calibri"/>
                <a:ea typeface="Calibri"/>
                <a:cs typeface="Calibri"/>
                <a:sym typeface="Calibri"/>
              </a:rPr>
              <a:t>märgistatud</a:t>
            </a:r>
            <a:r>
              <a:rPr lang="lt-LT" sz="3100" dirty="0">
                <a:solidFill>
                  <a:srgbClr val="327A4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lt-LT" sz="3100" dirty="0" err="1">
                <a:solidFill>
                  <a:srgbClr val="327A4F"/>
                </a:solidFill>
                <a:latin typeface="Calibri"/>
                <a:ea typeface="Calibri"/>
                <a:cs typeface="Calibri"/>
                <a:sym typeface="Calibri"/>
              </a:rPr>
              <a:t>ühenduse</a:t>
            </a:r>
            <a:r>
              <a:rPr lang="lt-LT" sz="3100" dirty="0">
                <a:solidFill>
                  <a:srgbClr val="327A4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lt-LT" sz="3100" dirty="0" err="1">
                <a:solidFill>
                  <a:srgbClr val="327A4F"/>
                </a:solidFill>
                <a:latin typeface="Calibri"/>
                <a:ea typeface="Calibri"/>
                <a:cs typeface="Calibri"/>
                <a:sym typeface="Calibri"/>
              </a:rPr>
              <a:t>mahepõllumajandusliku</a:t>
            </a:r>
            <a:r>
              <a:rPr lang="lt-LT" sz="3100" dirty="0">
                <a:solidFill>
                  <a:srgbClr val="327A4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lt-LT" sz="3100" dirty="0" err="1">
                <a:solidFill>
                  <a:srgbClr val="327A4F"/>
                </a:solidFill>
                <a:latin typeface="Calibri"/>
                <a:ea typeface="Calibri"/>
                <a:cs typeface="Calibri"/>
                <a:sym typeface="Calibri"/>
              </a:rPr>
              <a:t>tootmise</a:t>
            </a:r>
            <a:r>
              <a:rPr lang="lt-LT" sz="3100" dirty="0">
                <a:solidFill>
                  <a:srgbClr val="327A4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lt-LT" sz="3100" dirty="0" err="1">
                <a:solidFill>
                  <a:srgbClr val="327A4F"/>
                </a:solidFill>
                <a:latin typeface="Calibri"/>
                <a:ea typeface="Calibri"/>
                <a:cs typeface="Calibri"/>
                <a:sym typeface="Calibri"/>
              </a:rPr>
              <a:t>logoga</a:t>
            </a:r>
            <a:r>
              <a:rPr lang="lt-LT" sz="3100" dirty="0">
                <a:solidFill>
                  <a:srgbClr val="327A4F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sz="3100" dirty="0">
              <a:latin typeface="Calibri"/>
              <a:ea typeface="Calibri"/>
              <a:cs typeface="Calibri"/>
              <a:sym typeface="Calibri"/>
            </a:endParaRPr>
          </a:p>
          <a:p>
            <a:pPr marL="469900" marR="0" lvl="0" indent="-47625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27A4F"/>
              </a:buClr>
              <a:buSzPts val="3100"/>
              <a:buFont typeface="Calibri"/>
              <a:buChar char="•"/>
            </a:pPr>
            <a:r>
              <a:rPr lang="lt-LT" sz="3100" dirty="0" err="1">
                <a:solidFill>
                  <a:srgbClr val="327A4F"/>
                </a:solidFill>
                <a:latin typeface="Calibri"/>
                <a:ea typeface="Calibri"/>
                <a:cs typeface="Calibri"/>
                <a:sym typeface="Calibri"/>
              </a:rPr>
              <a:t>Tootjad</a:t>
            </a:r>
            <a:r>
              <a:rPr lang="lt-LT" sz="3100" dirty="0">
                <a:solidFill>
                  <a:srgbClr val="327A4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lt-LT" sz="3100" dirty="0" err="1">
                <a:solidFill>
                  <a:srgbClr val="327A4F"/>
                </a:solidFill>
                <a:latin typeface="Calibri"/>
                <a:ea typeface="Calibri"/>
                <a:cs typeface="Calibri"/>
                <a:sym typeface="Calibri"/>
              </a:rPr>
              <a:t>võivad</a:t>
            </a:r>
            <a:r>
              <a:rPr lang="lt-LT" sz="3100" dirty="0">
                <a:solidFill>
                  <a:srgbClr val="327A4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lt-LT" sz="3100" dirty="0" err="1">
                <a:solidFill>
                  <a:srgbClr val="327A4F"/>
                </a:solidFill>
                <a:latin typeface="Calibri"/>
                <a:ea typeface="Calibri"/>
                <a:cs typeface="Calibri"/>
                <a:sym typeface="Calibri"/>
              </a:rPr>
              <a:t>kasutada</a:t>
            </a:r>
            <a:r>
              <a:rPr lang="lt-LT" sz="3100" dirty="0">
                <a:solidFill>
                  <a:srgbClr val="327A4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lt-LT" sz="3100" dirty="0" err="1">
                <a:solidFill>
                  <a:srgbClr val="327A4F"/>
                </a:solidFill>
                <a:latin typeface="Calibri"/>
                <a:ea typeface="Calibri"/>
                <a:cs typeface="Calibri"/>
                <a:sym typeface="Calibri"/>
              </a:rPr>
              <a:t>ELi</a:t>
            </a:r>
            <a:r>
              <a:rPr lang="lt-LT" sz="3100" dirty="0">
                <a:solidFill>
                  <a:srgbClr val="327A4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lt-LT" sz="3100" dirty="0" err="1">
                <a:solidFill>
                  <a:srgbClr val="327A4F"/>
                </a:solidFill>
                <a:latin typeface="Calibri"/>
                <a:ea typeface="Calibri"/>
                <a:cs typeface="Calibri"/>
                <a:sym typeface="Calibri"/>
              </a:rPr>
              <a:t>logo</a:t>
            </a:r>
            <a:r>
              <a:rPr lang="lt-LT" sz="3100" dirty="0">
                <a:solidFill>
                  <a:srgbClr val="327A4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lt-LT" sz="3100" dirty="0" err="1">
                <a:solidFill>
                  <a:srgbClr val="327A4F"/>
                </a:solidFill>
                <a:latin typeface="Calibri"/>
                <a:ea typeface="Calibri"/>
                <a:cs typeface="Calibri"/>
                <a:sym typeface="Calibri"/>
              </a:rPr>
              <a:t>ka</a:t>
            </a:r>
            <a:r>
              <a:rPr lang="lt-LT" sz="3100" dirty="0">
                <a:solidFill>
                  <a:srgbClr val="327A4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lt-LT" sz="3100" dirty="0" err="1">
                <a:solidFill>
                  <a:srgbClr val="327A4F"/>
                </a:solidFill>
                <a:latin typeface="Calibri"/>
                <a:ea typeface="Calibri"/>
                <a:cs typeface="Calibri"/>
                <a:sym typeface="Calibri"/>
              </a:rPr>
              <a:t>pakendamata</a:t>
            </a:r>
            <a:r>
              <a:rPr lang="lt-LT" sz="3100" dirty="0">
                <a:solidFill>
                  <a:srgbClr val="327A4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lt-LT" sz="3100" dirty="0" err="1">
                <a:solidFill>
                  <a:srgbClr val="327A4F"/>
                </a:solidFill>
                <a:latin typeface="Calibri"/>
                <a:ea typeface="Calibri"/>
                <a:cs typeface="Calibri"/>
                <a:sym typeface="Calibri"/>
              </a:rPr>
              <a:t>mahepõllumajanduslike</a:t>
            </a:r>
            <a:r>
              <a:rPr lang="lt-LT" sz="3100" dirty="0">
                <a:solidFill>
                  <a:srgbClr val="327A4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lt-LT" sz="3100" dirty="0" err="1">
                <a:solidFill>
                  <a:srgbClr val="327A4F"/>
                </a:solidFill>
                <a:latin typeface="Calibri"/>
                <a:ea typeface="Calibri"/>
                <a:cs typeface="Calibri"/>
                <a:sym typeface="Calibri"/>
              </a:rPr>
              <a:t>toodete</a:t>
            </a:r>
            <a:r>
              <a:rPr lang="lt-LT" sz="3100" dirty="0">
                <a:solidFill>
                  <a:srgbClr val="327A4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lt-LT" sz="3100" dirty="0" err="1">
                <a:solidFill>
                  <a:srgbClr val="327A4F"/>
                </a:solidFill>
                <a:latin typeface="Calibri"/>
                <a:ea typeface="Calibri"/>
                <a:cs typeface="Calibri"/>
                <a:sym typeface="Calibri"/>
              </a:rPr>
              <a:t>puhul</a:t>
            </a:r>
            <a:r>
              <a:rPr lang="lt-LT" sz="3100" dirty="0">
                <a:solidFill>
                  <a:srgbClr val="327A4F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br>
              <a:rPr lang="lt-LT" sz="3100" dirty="0">
                <a:solidFill>
                  <a:srgbClr val="327A4F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lt-LT" sz="3100" dirty="0">
                <a:solidFill>
                  <a:srgbClr val="327A4F"/>
                </a:solidFill>
                <a:latin typeface="Calibri"/>
                <a:ea typeface="Calibri"/>
                <a:cs typeface="Calibri"/>
                <a:sym typeface="Calibri"/>
              </a:rPr>
              <a:t>mis </a:t>
            </a:r>
            <a:r>
              <a:rPr lang="lt-LT" sz="3100" dirty="0" err="1">
                <a:solidFill>
                  <a:srgbClr val="327A4F"/>
                </a:solidFill>
                <a:latin typeface="Calibri"/>
                <a:ea typeface="Calibri"/>
                <a:cs typeface="Calibri"/>
                <a:sym typeface="Calibri"/>
              </a:rPr>
              <a:t>on</a:t>
            </a:r>
            <a:r>
              <a:rPr lang="lt-LT" sz="3100" dirty="0">
                <a:solidFill>
                  <a:srgbClr val="327A4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lt-LT" sz="3100" dirty="0" err="1">
                <a:solidFill>
                  <a:srgbClr val="327A4F"/>
                </a:solidFill>
                <a:latin typeface="Calibri"/>
                <a:ea typeface="Calibri"/>
                <a:cs typeface="Calibri"/>
                <a:sym typeface="Calibri"/>
              </a:rPr>
              <a:t>toodetud</a:t>
            </a:r>
            <a:r>
              <a:rPr lang="lt-LT" sz="3100" dirty="0">
                <a:solidFill>
                  <a:srgbClr val="327A4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lt-LT" sz="3100" dirty="0" err="1">
                <a:solidFill>
                  <a:srgbClr val="327A4F"/>
                </a:solidFill>
                <a:latin typeface="Calibri"/>
                <a:ea typeface="Calibri"/>
                <a:cs typeface="Calibri"/>
                <a:sym typeface="Calibri"/>
              </a:rPr>
              <a:t>ühenduses</a:t>
            </a:r>
            <a:r>
              <a:rPr lang="lt-LT" sz="3100" dirty="0">
                <a:solidFill>
                  <a:srgbClr val="327A4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lt-LT" sz="3100" dirty="0" err="1">
                <a:solidFill>
                  <a:srgbClr val="327A4F"/>
                </a:solidFill>
                <a:latin typeface="Calibri"/>
                <a:ea typeface="Calibri"/>
                <a:cs typeface="Calibri"/>
                <a:sym typeface="Calibri"/>
              </a:rPr>
              <a:t>või</a:t>
            </a:r>
            <a:r>
              <a:rPr lang="lt-LT" sz="3100" dirty="0">
                <a:solidFill>
                  <a:srgbClr val="327A4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lt-LT" sz="2800" dirty="0" err="1">
                <a:solidFill>
                  <a:srgbClr val="327A4F"/>
                </a:solidFill>
                <a:latin typeface="Calibri"/>
                <a:ea typeface="Calibri"/>
                <a:cs typeface="Calibri"/>
                <a:sym typeface="Calibri"/>
              </a:rPr>
              <a:t>kolmandatest</a:t>
            </a:r>
            <a:r>
              <a:rPr lang="lt-LT" sz="3100" dirty="0">
                <a:solidFill>
                  <a:srgbClr val="327A4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lt-LT" sz="3100" dirty="0" err="1">
                <a:solidFill>
                  <a:srgbClr val="327A4F"/>
                </a:solidFill>
                <a:latin typeface="Calibri"/>
                <a:ea typeface="Calibri"/>
                <a:cs typeface="Calibri"/>
                <a:sym typeface="Calibri"/>
              </a:rPr>
              <a:t>riikidest</a:t>
            </a:r>
            <a:r>
              <a:rPr lang="lt-LT" sz="3100" dirty="0">
                <a:solidFill>
                  <a:srgbClr val="327A4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lt-LT" sz="3100" dirty="0" err="1">
                <a:solidFill>
                  <a:srgbClr val="327A4F"/>
                </a:solidFill>
                <a:latin typeface="Calibri"/>
                <a:ea typeface="Calibri"/>
                <a:cs typeface="Calibri"/>
                <a:sym typeface="Calibri"/>
              </a:rPr>
              <a:t>imporditud</a:t>
            </a:r>
            <a:r>
              <a:rPr lang="lt-LT" sz="3100" dirty="0">
                <a:solidFill>
                  <a:srgbClr val="327A4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lt-LT" sz="3100" dirty="0" err="1">
                <a:solidFill>
                  <a:srgbClr val="327A4F"/>
                </a:solidFill>
                <a:latin typeface="Calibri"/>
                <a:ea typeface="Calibri"/>
                <a:cs typeface="Calibri"/>
                <a:sym typeface="Calibri"/>
              </a:rPr>
              <a:t>mahepõllumajanduslike</a:t>
            </a:r>
            <a:r>
              <a:rPr lang="lt-LT" sz="3100" dirty="0">
                <a:solidFill>
                  <a:srgbClr val="327A4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lt-LT" sz="3100" dirty="0" err="1">
                <a:solidFill>
                  <a:srgbClr val="327A4F"/>
                </a:solidFill>
                <a:latin typeface="Calibri"/>
                <a:ea typeface="Calibri"/>
                <a:cs typeface="Calibri"/>
                <a:sym typeface="Calibri"/>
              </a:rPr>
              <a:t>toodete</a:t>
            </a:r>
            <a:r>
              <a:rPr lang="lt-LT" sz="3100" dirty="0">
                <a:solidFill>
                  <a:srgbClr val="327A4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lt-LT" sz="3100" dirty="0" err="1">
                <a:solidFill>
                  <a:srgbClr val="327A4F"/>
                </a:solidFill>
                <a:latin typeface="Calibri"/>
                <a:ea typeface="Calibri"/>
                <a:cs typeface="Calibri"/>
                <a:sym typeface="Calibri"/>
              </a:rPr>
              <a:t>puhul</a:t>
            </a:r>
            <a:r>
              <a:rPr lang="lt-LT" sz="3100" dirty="0">
                <a:solidFill>
                  <a:srgbClr val="327A4F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sz="3100" b="1" dirty="0">
              <a:solidFill>
                <a:srgbClr val="05683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3" name="Google Shape;403;p20"/>
          <p:cNvSpPr/>
          <p:nvPr/>
        </p:nvSpPr>
        <p:spPr>
          <a:xfrm>
            <a:off x="0" y="445"/>
            <a:ext cx="20330100" cy="225900"/>
          </a:xfrm>
          <a:prstGeom prst="rect">
            <a:avLst/>
          </a:prstGeom>
          <a:solidFill>
            <a:srgbClr val="68C28C"/>
          </a:solidFill>
          <a:ln w="12700" cap="flat" cmpd="sng">
            <a:solidFill>
              <a:srgbClr val="68C28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48575" tIns="74275" rIns="148575" bIns="7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9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4" name="Google Shape;404;p20"/>
          <p:cNvSpPr/>
          <p:nvPr/>
        </p:nvSpPr>
        <p:spPr>
          <a:xfrm rot="-5400000">
            <a:off x="15308685" y="5021698"/>
            <a:ext cx="10286700" cy="243900"/>
          </a:xfrm>
          <a:prstGeom prst="rect">
            <a:avLst/>
          </a:prstGeom>
          <a:solidFill>
            <a:srgbClr val="25AAE1"/>
          </a:solidFill>
          <a:ln>
            <a:noFill/>
          </a:ln>
        </p:spPr>
        <p:txBody>
          <a:bodyPr spcFirstLastPara="1" wrap="square" lIns="148575" tIns="74275" rIns="148575" bIns="7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9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5" name="Google Shape;405;p20"/>
          <p:cNvSpPr/>
          <p:nvPr/>
        </p:nvSpPr>
        <p:spPr>
          <a:xfrm>
            <a:off x="1034414" y="1758444"/>
            <a:ext cx="5970900" cy="93900"/>
          </a:xfrm>
          <a:prstGeom prst="rect">
            <a:avLst/>
          </a:prstGeom>
          <a:solidFill>
            <a:srgbClr val="F8B241"/>
          </a:solidFill>
          <a:ln w="12700" cap="flat" cmpd="sng">
            <a:solidFill>
              <a:srgbClr val="F8B24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48575" tIns="74275" rIns="148575" bIns="7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9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06" name="Google Shape;406;p20" descr="Logo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79021" y="9106292"/>
            <a:ext cx="2025614" cy="996885"/>
          </a:xfrm>
          <a:prstGeom prst="rect">
            <a:avLst/>
          </a:prstGeom>
          <a:noFill/>
          <a:ln>
            <a:noFill/>
          </a:ln>
        </p:spPr>
      </p:pic>
      <p:pic>
        <p:nvPicPr>
          <p:cNvPr id="407" name="Google Shape;407;p20" descr="Graphical user interface, text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131911" y="9240848"/>
            <a:ext cx="3468962" cy="727772"/>
          </a:xfrm>
          <a:prstGeom prst="rect">
            <a:avLst/>
          </a:prstGeom>
          <a:noFill/>
          <a:ln>
            <a:noFill/>
          </a:ln>
        </p:spPr>
      </p:pic>
      <p:pic>
        <p:nvPicPr>
          <p:cNvPr id="408" name="Google Shape;408;p2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-777096">
            <a:off x="8001852" y="7317116"/>
            <a:ext cx="7753339" cy="2019622"/>
          </a:xfrm>
          <a:prstGeom prst="rect">
            <a:avLst/>
          </a:prstGeom>
          <a:noFill/>
          <a:ln>
            <a:noFill/>
          </a:ln>
        </p:spPr>
      </p:pic>
      <p:pic>
        <p:nvPicPr>
          <p:cNvPr id="409" name="Google Shape;409;p2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945740" y="7194176"/>
            <a:ext cx="5609123" cy="1949372"/>
          </a:xfrm>
          <a:prstGeom prst="rect">
            <a:avLst/>
          </a:prstGeom>
          <a:noFill/>
          <a:ln>
            <a:noFill/>
          </a:ln>
        </p:spPr>
      </p:pic>
      <p:sp>
        <p:nvSpPr>
          <p:cNvPr id="410" name="Google Shape;410;p20"/>
          <p:cNvSpPr txBox="1"/>
          <p:nvPr/>
        </p:nvSpPr>
        <p:spPr>
          <a:xfrm>
            <a:off x="14655895" y="9350719"/>
            <a:ext cx="5062500" cy="5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8575" tIns="148575" rIns="148575" bIns="14857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lt-LT" sz="1600">
                <a:solidFill>
                  <a:srgbClr val="327A4F"/>
                </a:solidFill>
                <a:latin typeface="Calibri"/>
                <a:ea typeface="Calibri"/>
                <a:cs typeface="Calibri"/>
                <a:sym typeface="Calibri"/>
              </a:rPr>
              <a:t>Foto: Dalia Sapronienė</a:t>
            </a:r>
            <a:endParaRPr sz="1600">
              <a:solidFill>
                <a:srgbClr val="327A4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5" name="Google Shape;415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761485" y="5541174"/>
            <a:ext cx="11243996" cy="3196232"/>
          </a:xfrm>
          <a:prstGeom prst="rect">
            <a:avLst/>
          </a:prstGeom>
          <a:noFill/>
          <a:ln>
            <a:noFill/>
          </a:ln>
        </p:spPr>
      </p:pic>
      <p:sp>
        <p:nvSpPr>
          <p:cNvPr id="416" name="Google Shape;416;p21"/>
          <p:cNvSpPr txBox="1"/>
          <p:nvPr/>
        </p:nvSpPr>
        <p:spPr>
          <a:xfrm>
            <a:off x="883846" y="845615"/>
            <a:ext cx="18358199" cy="105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8575" tIns="74275" rIns="148575" bIns="7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lt-LT" sz="5900" b="1" dirty="0" err="1">
                <a:solidFill>
                  <a:srgbClr val="056839"/>
                </a:solidFill>
                <a:latin typeface="Calibri"/>
                <a:ea typeface="Calibri"/>
                <a:cs typeface="Calibri"/>
                <a:sym typeface="Calibri"/>
              </a:rPr>
              <a:t>Teema</a:t>
            </a:r>
            <a:r>
              <a:rPr lang="lt-LT" sz="5900" b="1" dirty="0">
                <a:solidFill>
                  <a:srgbClr val="056839"/>
                </a:solidFill>
                <a:latin typeface="Calibri"/>
                <a:ea typeface="Calibri"/>
                <a:cs typeface="Calibri"/>
                <a:sym typeface="Calibri"/>
              </a:rPr>
              <a:t> 3: </a:t>
            </a:r>
            <a:r>
              <a:rPr lang="lt-LT" sz="5900" b="1" dirty="0" err="1">
                <a:solidFill>
                  <a:srgbClr val="056839"/>
                </a:solidFill>
                <a:latin typeface="Calibri"/>
                <a:ea typeface="Calibri"/>
                <a:cs typeface="Calibri"/>
                <a:sym typeface="Calibri"/>
              </a:rPr>
              <a:t>Mahepõllumajanduslike</a:t>
            </a:r>
            <a:r>
              <a:rPr lang="lt-LT" sz="5900" b="1" dirty="0">
                <a:solidFill>
                  <a:srgbClr val="056839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lt-LT" sz="5900" b="1" dirty="0" err="1">
                <a:solidFill>
                  <a:srgbClr val="056839"/>
                </a:solidFill>
                <a:latin typeface="Calibri"/>
                <a:ea typeface="Calibri"/>
                <a:cs typeface="Calibri"/>
                <a:sym typeface="Calibri"/>
              </a:rPr>
              <a:t>toodete</a:t>
            </a:r>
            <a:r>
              <a:rPr lang="lt-LT" sz="5900" b="1" dirty="0">
                <a:solidFill>
                  <a:srgbClr val="056839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lt-LT" sz="5900" b="1" dirty="0" err="1">
                <a:solidFill>
                  <a:srgbClr val="056839"/>
                </a:solidFill>
                <a:latin typeface="Calibri"/>
                <a:ea typeface="Calibri"/>
                <a:cs typeface="Calibri"/>
                <a:sym typeface="Calibri"/>
              </a:rPr>
              <a:t>märgistamine</a:t>
            </a:r>
            <a:endParaRPr sz="3300" b="1" dirty="0">
              <a:solidFill>
                <a:srgbClr val="C55A1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7" name="Google Shape;417;p21"/>
          <p:cNvSpPr txBox="1"/>
          <p:nvPr/>
        </p:nvSpPr>
        <p:spPr>
          <a:xfrm>
            <a:off x="883847" y="1866615"/>
            <a:ext cx="18358200" cy="349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8575" tIns="74275" rIns="148575" bIns="74275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lt-LT" sz="3100" b="1" dirty="0" err="1">
                <a:solidFill>
                  <a:srgbClr val="327A4F"/>
                </a:solidFill>
                <a:latin typeface="Calibri"/>
                <a:ea typeface="Calibri"/>
                <a:cs typeface="Calibri"/>
                <a:sym typeface="Calibri"/>
              </a:rPr>
              <a:t>Kuidas</a:t>
            </a:r>
            <a:r>
              <a:rPr lang="lt-LT" sz="3100" b="1" dirty="0">
                <a:solidFill>
                  <a:srgbClr val="327A4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lt-LT" sz="3100" b="1" dirty="0" err="1">
                <a:solidFill>
                  <a:srgbClr val="327A4F"/>
                </a:solidFill>
                <a:latin typeface="Calibri"/>
                <a:ea typeface="Calibri"/>
                <a:cs typeface="Calibri"/>
                <a:sym typeface="Calibri"/>
              </a:rPr>
              <a:t>veenduda</a:t>
            </a:r>
            <a:r>
              <a:rPr lang="lt-LT" sz="3100" b="1" dirty="0">
                <a:solidFill>
                  <a:srgbClr val="327A4F"/>
                </a:solidFill>
                <a:latin typeface="Calibri"/>
                <a:ea typeface="Calibri"/>
                <a:cs typeface="Calibri"/>
                <a:sym typeface="Calibri"/>
              </a:rPr>
              <a:t>, et </a:t>
            </a:r>
            <a:r>
              <a:rPr lang="lt-LT" sz="3100" b="1" dirty="0" err="1">
                <a:solidFill>
                  <a:srgbClr val="327A4F"/>
                </a:solidFill>
                <a:latin typeface="Calibri"/>
                <a:ea typeface="Calibri"/>
                <a:cs typeface="Calibri"/>
                <a:sym typeface="Calibri"/>
              </a:rPr>
              <a:t>ostate</a:t>
            </a:r>
            <a:r>
              <a:rPr lang="lt-LT" sz="3100" b="1" dirty="0">
                <a:solidFill>
                  <a:srgbClr val="327A4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lt-LT" sz="3100" b="1" dirty="0" err="1">
                <a:solidFill>
                  <a:srgbClr val="327A4F"/>
                </a:solidFill>
                <a:latin typeface="Calibri"/>
                <a:ea typeface="Calibri"/>
                <a:cs typeface="Calibri"/>
                <a:sym typeface="Calibri"/>
              </a:rPr>
              <a:t>mahepõllumajanduslikke</a:t>
            </a:r>
            <a:r>
              <a:rPr lang="lt-LT" sz="3100" b="1" dirty="0">
                <a:solidFill>
                  <a:srgbClr val="327A4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lt-LT" sz="3100" b="1" dirty="0" err="1">
                <a:solidFill>
                  <a:srgbClr val="327A4F"/>
                </a:solidFill>
                <a:latin typeface="Calibri"/>
                <a:ea typeface="Calibri"/>
                <a:cs typeface="Calibri"/>
                <a:sym typeface="Calibri"/>
              </a:rPr>
              <a:t>tooteid</a:t>
            </a:r>
            <a:r>
              <a:rPr lang="lt-LT" sz="3100" b="1" dirty="0">
                <a:solidFill>
                  <a:srgbClr val="327A4F"/>
                </a:solidFill>
                <a:latin typeface="Calibri"/>
                <a:ea typeface="Calibri"/>
                <a:cs typeface="Calibri"/>
                <a:sym typeface="Calibri"/>
              </a:rPr>
              <a:t>:</a:t>
            </a:r>
            <a:endParaRPr sz="3100" dirty="0">
              <a:latin typeface="Calibri"/>
              <a:ea typeface="Calibri"/>
              <a:cs typeface="Calibri"/>
              <a:sym typeface="Calibri"/>
            </a:endParaRPr>
          </a:p>
          <a:p>
            <a:pPr marL="469900" marR="0" lvl="0" indent="-4762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27A4F"/>
              </a:buClr>
              <a:buSzPts val="3100"/>
              <a:buFont typeface="Calibri"/>
              <a:buChar char="•"/>
            </a:pPr>
            <a:r>
              <a:rPr lang="lt-LT" sz="3100" dirty="0" err="1">
                <a:solidFill>
                  <a:srgbClr val="327A4F"/>
                </a:solidFill>
                <a:latin typeface="Calibri"/>
                <a:ea typeface="Calibri"/>
                <a:cs typeface="Calibri"/>
                <a:sym typeface="Calibri"/>
              </a:rPr>
              <a:t>Mahepõllumajanduslike</a:t>
            </a:r>
            <a:r>
              <a:rPr lang="lt-LT" sz="3100" dirty="0">
                <a:solidFill>
                  <a:srgbClr val="327A4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lt-LT" sz="3100" dirty="0" err="1">
                <a:solidFill>
                  <a:srgbClr val="327A4F"/>
                </a:solidFill>
                <a:latin typeface="Calibri"/>
                <a:ea typeface="Calibri"/>
                <a:cs typeface="Calibri"/>
                <a:sym typeface="Calibri"/>
              </a:rPr>
              <a:t>toodete</a:t>
            </a:r>
            <a:r>
              <a:rPr lang="lt-LT" sz="3100" dirty="0">
                <a:solidFill>
                  <a:srgbClr val="327A4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lt-LT" sz="3100" dirty="0" err="1">
                <a:solidFill>
                  <a:srgbClr val="327A4F"/>
                </a:solidFill>
                <a:latin typeface="Calibri"/>
                <a:ea typeface="Calibri"/>
                <a:cs typeface="Calibri"/>
                <a:sym typeface="Calibri"/>
              </a:rPr>
              <a:t>pakendil</a:t>
            </a:r>
            <a:r>
              <a:rPr lang="lt-LT" sz="3100" dirty="0">
                <a:solidFill>
                  <a:srgbClr val="327A4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lt-LT" sz="3100" dirty="0" err="1">
                <a:solidFill>
                  <a:srgbClr val="327A4F"/>
                </a:solidFill>
                <a:latin typeface="Calibri"/>
                <a:ea typeface="Calibri"/>
                <a:cs typeface="Calibri"/>
                <a:sym typeface="Calibri"/>
              </a:rPr>
              <a:t>peab</a:t>
            </a:r>
            <a:r>
              <a:rPr lang="lt-LT" sz="3100" dirty="0">
                <a:solidFill>
                  <a:srgbClr val="327A4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lt-LT" sz="3100" dirty="0" err="1">
                <a:solidFill>
                  <a:srgbClr val="327A4F"/>
                </a:solidFill>
                <a:latin typeface="Calibri"/>
                <a:ea typeface="Calibri"/>
                <a:cs typeface="Calibri"/>
                <a:sym typeface="Calibri"/>
              </a:rPr>
              <a:t>olema</a:t>
            </a:r>
            <a:r>
              <a:rPr lang="lt-LT" sz="3100" dirty="0">
                <a:solidFill>
                  <a:srgbClr val="327A4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lt-LT" sz="3100" dirty="0" err="1">
                <a:solidFill>
                  <a:srgbClr val="327A4F"/>
                </a:solidFill>
                <a:latin typeface="Calibri"/>
                <a:ea typeface="Calibri"/>
                <a:cs typeface="Calibri"/>
                <a:sym typeface="Calibri"/>
              </a:rPr>
              <a:t>märgitud</a:t>
            </a:r>
            <a:r>
              <a:rPr lang="lt-LT" sz="3100" dirty="0">
                <a:solidFill>
                  <a:srgbClr val="327A4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lt-LT" sz="3100" dirty="0" err="1">
                <a:solidFill>
                  <a:srgbClr val="327A4F"/>
                </a:solidFill>
                <a:latin typeface="Calibri"/>
                <a:ea typeface="Calibri"/>
                <a:cs typeface="Calibri"/>
                <a:sym typeface="Calibri"/>
              </a:rPr>
              <a:t>viimase</a:t>
            </a:r>
            <a:r>
              <a:rPr lang="lt-LT" sz="3100" dirty="0">
                <a:solidFill>
                  <a:srgbClr val="327A4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lt-LT" sz="3100" dirty="0" err="1">
                <a:solidFill>
                  <a:srgbClr val="327A4F"/>
                </a:solidFill>
                <a:latin typeface="Calibri"/>
                <a:ea typeface="Calibri"/>
                <a:cs typeface="Calibri"/>
                <a:sym typeface="Calibri"/>
              </a:rPr>
              <a:t>toote</a:t>
            </a:r>
            <a:r>
              <a:rPr lang="lt-LT" sz="3100" dirty="0">
                <a:solidFill>
                  <a:srgbClr val="327A4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lt-LT" sz="3100" dirty="0" err="1">
                <a:solidFill>
                  <a:srgbClr val="327A4F"/>
                </a:solidFill>
                <a:latin typeface="Calibri"/>
                <a:ea typeface="Calibri"/>
                <a:cs typeface="Calibri"/>
                <a:sym typeface="Calibri"/>
              </a:rPr>
              <a:t>valmistamise</a:t>
            </a:r>
            <a:r>
              <a:rPr lang="lt-LT" sz="3100" dirty="0">
                <a:solidFill>
                  <a:srgbClr val="327A4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lt-LT" sz="3100" dirty="0" err="1">
                <a:solidFill>
                  <a:srgbClr val="327A4F"/>
                </a:solidFill>
                <a:latin typeface="Calibri"/>
                <a:ea typeface="Calibri"/>
                <a:cs typeface="Calibri"/>
                <a:sym typeface="Calibri"/>
              </a:rPr>
              <a:t>kontrolli</a:t>
            </a:r>
            <a:r>
              <a:rPr lang="lt-LT" sz="3100" dirty="0">
                <a:solidFill>
                  <a:srgbClr val="327A4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lt-LT" sz="3100" dirty="0" err="1">
                <a:solidFill>
                  <a:srgbClr val="327A4F"/>
                </a:solidFill>
                <a:latin typeface="Calibri"/>
                <a:ea typeface="Calibri"/>
                <a:cs typeface="Calibri"/>
                <a:sym typeface="Calibri"/>
              </a:rPr>
              <a:t>teostanud</a:t>
            </a:r>
            <a:r>
              <a:rPr lang="lt-LT" sz="3100" dirty="0">
                <a:solidFill>
                  <a:srgbClr val="327A4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lt-LT" sz="3100" dirty="0" err="1">
                <a:solidFill>
                  <a:srgbClr val="327A4F"/>
                </a:solidFill>
                <a:latin typeface="Calibri"/>
                <a:ea typeface="Calibri"/>
                <a:cs typeface="Calibri"/>
                <a:sym typeface="Calibri"/>
              </a:rPr>
              <a:t>kontrolliasutuse</a:t>
            </a:r>
            <a:r>
              <a:rPr lang="lt-LT" sz="3100" dirty="0">
                <a:solidFill>
                  <a:srgbClr val="327A4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lt-LT" sz="3100" dirty="0" err="1">
                <a:solidFill>
                  <a:srgbClr val="327A4F"/>
                </a:solidFill>
                <a:latin typeface="Calibri"/>
                <a:ea typeface="Calibri"/>
                <a:cs typeface="Calibri"/>
                <a:sym typeface="Calibri"/>
              </a:rPr>
              <a:t>või</a:t>
            </a:r>
            <a:r>
              <a:rPr lang="lt-LT" sz="3100" dirty="0">
                <a:solidFill>
                  <a:srgbClr val="327A4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lt-LT" sz="3100" dirty="0" err="1">
                <a:solidFill>
                  <a:srgbClr val="327A4F"/>
                </a:solidFill>
                <a:latin typeface="Calibri"/>
                <a:ea typeface="Calibri"/>
                <a:cs typeface="Calibri"/>
                <a:sym typeface="Calibri"/>
              </a:rPr>
              <a:t>kontrollorgani</a:t>
            </a:r>
            <a:r>
              <a:rPr lang="lt-LT" sz="3100" dirty="0">
                <a:solidFill>
                  <a:srgbClr val="327A4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lt-LT" sz="3100" dirty="0" err="1">
                <a:solidFill>
                  <a:srgbClr val="327A4F"/>
                </a:solidFill>
                <a:latin typeface="Calibri"/>
                <a:ea typeface="Calibri"/>
                <a:cs typeface="Calibri"/>
                <a:sym typeface="Calibri"/>
              </a:rPr>
              <a:t>kood</a:t>
            </a:r>
            <a:r>
              <a:rPr lang="lt-LT" sz="3100" dirty="0">
                <a:solidFill>
                  <a:srgbClr val="327A4F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lt-LT" sz="3100" dirty="0" err="1">
                <a:solidFill>
                  <a:srgbClr val="327A4F"/>
                </a:solidFill>
                <a:latin typeface="Calibri"/>
                <a:ea typeface="Calibri"/>
                <a:cs typeface="Calibri"/>
                <a:sym typeface="Calibri"/>
              </a:rPr>
              <a:t>näiteks</a:t>
            </a:r>
            <a:r>
              <a:rPr lang="lt-LT" sz="3100" dirty="0">
                <a:solidFill>
                  <a:srgbClr val="327A4F"/>
                </a:solidFill>
                <a:latin typeface="Calibri"/>
                <a:ea typeface="Calibri"/>
                <a:cs typeface="Calibri"/>
                <a:sym typeface="Calibri"/>
              </a:rPr>
              <a:t> LT-EKO-001).</a:t>
            </a:r>
            <a:endParaRPr sz="3100" dirty="0">
              <a:solidFill>
                <a:srgbClr val="327A4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69900" marR="0" lvl="0" indent="-47625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27A4F"/>
              </a:buClr>
              <a:buSzPts val="3100"/>
              <a:buFont typeface="Calibri"/>
              <a:buChar char="•"/>
            </a:pPr>
            <a:r>
              <a:rPr lang="lt-LT" sz="3100" dirty="0" err="1">
                <a:solidFill>
                  <a:srgbClr val="327A4F"/>
                </a:solidFill>
                <a:latin typeface="Calibri"/>
                <a:ea typeface="Calibri"/>
                <a:cs typeface="Calibri"/>
                <a:sym typeface="Calibri"/>
              </a:rPr>
              <a:t>Logo</a:t>
            </a:r>
            <a:r>
              <a:rPr lang="lt-LT" sz="3100" dirty="0">
                <a:solidFill>
                  <a:srgbClr val="327A4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lt-LT" sz="3100" dirty="0" err="1">
                <a:solidFill>
                  <a:srgbClr val="327A4F"/>
                </a:solidFill>
                <a:latin typeface="Calibri"/>
                <a:ea typeface="Calibri"/>
                <a:cs typeface="Calibri"/>
                <a:sym typeface="Calibri"/>
              </a:rPr>
              <a:t>kõrval</a:t>
            </a:r>
            <a:r>
              <a:rPr lang="lt-LT" sz="3100" dirty="0">
                <a:solidFill>
                  <a:srgbClr val="327A4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lt-LT" sz="3100" dirty="0" err="1">
                <a:solidFill>
                  <a:srgbClr val="327A4F"/>
                </a:solidFill>
                <a:latin typeface="Calibri"/>
                <a:ea typeface="Calibri"/>
                <a:cs typeface="Calibri"/>
                <a:sym typeface="Calibri"/>
              </a:rPr>
              <a:t>peab</a:t>
            </a:r>
            <a:r>
              <a:rPr lang="lt-LT" sz="3100" dirty="0">
                <a:solidFill>
                  <a:srgbClr val="327A4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lt-LT" sz="3100" dirty="0" err="1">
                <a:solidFill>
                  <a:srgbClr val="327A4F"/>
                </a:solidFill>
                <a:latin typeface="Calibri"/>
                <a:ea typeface="Calibri"/>
                <a:cs typeface="Calibri"/>
                <a:sym typeface="Calibri"/>
              </a:rPr>
              <a:t>etiketil</a:t>
            </a:r>
            <a:r>
              <a:rPr lang="lt-LT" sz="3100" dirty="0">
                <a:solidFill>
                  <a:srgbClr val="327A4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lt-LT" sz="3100" dirty="0" err="1">
                <a:solidFill>
                  <a:srgbClr val="327A4F"/>
                </a:solidFill>
                <a:latin typeface="Calibri"/>
                <a:ea typeface="Calibri"/>
                <a:cs typeface="Calibri"/>
                <a:sym typeface="Calibri"/>
              </a:rPr>
              <a:t>olema</a:t>
            </a:r>
            <a:r>
              <a:rPr lang="lt-LT" sz="3100" dirty="0">
                <a:solidFill>
                  <a:srgbClr val="327A4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lt-LT" sz="3100" dirty="0" err="1">
                <a:solidFill>
                  <a:srgbClr val="327A4F"/>
                </a:solidFill>
                <a:latin typeface="Calibri"/>
                <a:ea typeface="Calibri"/>
                <a:cs typeface="Calibri"/>
                <a:sym typeface="Calibri"/>
              </a:rPr>
              <a:t>märgitud</a:t>
            </a:r>
            <a:r>
              <a:rPr lang="lt-LT" sz="3100" dirty="0">
                <a:solidFill>
                  <a:srgbClr val="327A4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lt-LT" sz="3100" dirty="0" err="1">
                <a:solidFill>
                  <a:srgbClr val="327A4F"/>
                </a:solidFill>
                <a:latin typeface="Calibri"/>
                <a:ea typeface="Calibri"/>
                <a:cs typeface="Calibri"/>
                <a:sym typeface="Calibri"/>
              </a:rPr>
              <a:t>toodete</a:t>
            </a:r>
            <a:r>
              <a:rPr lang="lt-LT" sz="3100" dirty="0">
                <a:solidFill>
                  <a:srgbClr val="327A4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lt-LT" sz="3100" dirty="0" err="1">
                <a:solidFill>
                  <a:srgbClr val="327A4F"/>
                </a:solidFill>
                <a:latin typeface="Calibri"/>
                <a:ea typeface="Calibri"/>
                <a:cs typeface="Calibri"/>
                <a:sym typeface="Calibri"/>
              </a:rPr>
              <a:t>tooraine</a:t>
            </a:r>
            <a:r>
              <a:rPr lang="lt-LT" sz="3100" dirty="0">
                <a:solidFill>
                  <a:srgbClr val="327A4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lt-LT" sz="3100" dirty="0" err="1">
                <a:solidFill>
                  <a:srgbClr val="327A4F"/>
                </a:solidFill>
                <a:latin typeface="Calibri"/>
                <a:ea typeface="Calibri"/>
                <a:cs typeface="Calibri"/>
                <a:sym typeface="Calibri"/>
              </a:rPr>
              <a:t>päritolu</a:t>
            </a:r>
            <a:r>
              <a:rPr lang="lt-LT" sz="3100" dirty="0">
                <a:solidFill>
                  <a:srgbClr val="327A4F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lt-LT" sz="3100" dirty="0" err="1">
                <a:solidFill>
                  <a:srgbClr val="327A4F"/>
                </a:solidFill>
                <a:latin typeface="Calibri"/>
                <a:ea typeface="Calibri"/>
                <a:cs typeface="Calibri"/>
                <a:sym typeface="Calibri"/>
              </a:rPr>
              <a:t>näidates</a:t>
            </a:r>
            <a:r>
              <a:rPr lang="lt-LT" sz="3100" dirty="0">
                <a:solidFill>
                  <a:srgbClr val="327A4F"/>
                </a:solidFill>
                <a:latin typeface="Calibri"/>
                <a:ea typeface="Calibri"/>
                <a:cs typeface="Calibri"/>
                <a:sym typeface="Calibri"/>
              </a:rPr>
              <a:t>, kus </a:t>
            </a:r>
            <a:r>
              <a:rPr lang="lt-LT" sz="3100" dirty="0" err="1">
                <a:solidFill>
                  <a:srgbClr val="327A4F"/>
                </a:solidFill>
                <a:latin typeface="Calibri"/>
                <a:ea typeface="Calibri"/>
                <a:cs typeface="Calibri"/>
                <a:sym typeface="Calibri"/>
              </a:rPr>
              <a:t>toote</a:t>
            </a:r>
            <a:r>
              <a:rPr lang="lt-LT" sz="3100" dirty="0">
                <a:solidFill>
                  <a:srgbClr val="327A4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lt-LT" sz="3100" dirty="0" err="1">
                <a:solidFill>
                  <a:srgbClr val="327A4F"/>
                </a:solidFill>
                <a:latin typeface="Calibri"/>
                <a:ea typeface="Calibri"/>
                <a:cs typeface="Calibri"/>
                <a:sym typeface="Calibri"/>
              </a:rPr>
              <a:t>koostises</a:t>
            </a:r>
            <a:r>
              <a:rPr lang="lt-LT" sz="3100" dirty="0">
                <a:solidFill>
                  <a:srgbClr val="327A4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lt-LT" sz="3100" dirty="0" err="1">
                <a:solidFill>
                  <a:srgbClr val="327A4F"/>
                </a:solidFill>
                <a:latin typeface="Calibri"/>
                <a:ea typeface="Calibri"/>
                <a:cs typeface="Calibri"/>
                <a:sym typeface="Calibri"/>
              </a:rPr>
              <a:t>kasutatud</a:t>
            </a:r>
            <a:r>
              <a:rPr lang="lt-LT" sz="3100" dirty="0">
                <a:solidFill>
                  <a:srgbClr val="327A4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lt-LT" sz="3100" dirty="0" err="1">
                <a:solidFill>
                  <a:srgbClr val="327A4F"/>
                </a:solidFill>
                <a:latin typeface="Calibri"/>
                <a:ea typeface="Calibri"/>
                <a:cs typeface="Calibri"/>
                <a:sym typeface="Calibri"/>
              </a:rPr>
              <a:t>tooraine</a:t>
            </a:r>
            <a:r>
              <a:rPr lang="lt-LT" sz="3100" dirty="0">
                <a:solidFill>
                  <a:srgbClr val="327A4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lt-LT" sz="3100" dirty="0" err="1">
                <a:solidFill>
                  <a:srgbClr val="327A4F"/>
                </a:solidFill>
                <a:latin typeface="Calibri"/>
                <a:ea typeface="Calibri"/>
                <a:cs typeface="Calibri"/>
                <a:sym typeface="Calibri"/>
              </a:rPr>
              <a:t>on</a:t>
            </a:r>
            <a:r>
              <a:rPr lang="lt-LT" sz="3100" dirty="0">
                <a:solidFill>
                  <a:srgbClr val="327A4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lt-LT" sz="3100" dirty="0" err="1">
                <a:solidFill>
                  <a:srgbClr val="327A4F"/>
                </a:solidFill>
                <a:latin typeface="Calibri"/>
                <a:ea typeface="Calibri"/>
                <a:cs typeface="Calibri"/>
                <a:sym typeface="Calibri"/>
              </a:rPr>
              <a:t>kasvatatud</a:t>
            </a:r>
            <a:r>
              <a:rPr lang="lt-LT" sz="3100" dirty="0">
                <a:solidFill>
                  <a:srgbClr val="327A4F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sz="3100" b="1" dirty="0">
              <a:solidFill>
                <a:srgbClr val="05683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8" name="Google Shape;418;p21"/>
          <p:cNvSpPr/>
          <p:nvPr/>
        </p:nvSpPr>
        <p:spPr>
          <a:xfrm>
            <a:off x="0" y="445"/>
            <a:ext cx="20330100" cy="225900"/>
          </a:xfrm>
          <a:prstGeom prst="rect">
            <a:avLst/>
          </a:prstGeom>
          <a:solidFill>
            <a:srgbClr val="68C28C"/>
          </a:solidFill>
          <a:ln w="12700" cap="flat" cmpd="sng">
            <a:solidFill>
              <a:srgbClr val="68C28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48575" tIns="74275" rIns="148575" bIns="7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9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9" name="Google Shape;419;p21"/>
          <p:cNvSpPr/>
          <p:nvPr/>
        </p:nvSpPr>
        <p:spPr>
          <a:xfrm rot="-5400000">
            <a:off x="15308685" y="5021698"/>
            <a:ext cx="10286700" cy="243900"/>
          </a:xfrm>
          <a:prstGeom prst="rect">
            <a:avLst/>
          </a:prstGeom>
          <a:solidFill>
            <a:srgbClr val="25AAE1"/>
          </a:solidFill>
          <a:ln>
            <a:noFill/>
          </a:ln>
        </p:spPr>
        <p:txBody>
          <a:bodyPr spcFirstLastPara="1" wrap="square" lIns="148575" tIns="74275" rIns="148575" bIns="7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9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0" name="Google Shape;420;p21"/>
          <p:cNvSpPr/>
          <p:nvPr/>
        </p:nvSpPr>
        <p:spPr>
          <a:xfrm>
            <a:off x="1034414" y="1758444"/>
            <a:ext cx="5970900" cy="93900"/>
          </a:xfrm>
          <a:prstGeom prst="rect">
            <a:avLst/>
          </a:prstGeom>
          <a:solidFill>
            <a:srgbClr val="F8B241"/>
          </a:solidFill>
          <a:ln w="12700" cap="flat" cmpd="sng">
            <a:solidFill>
              <a:srgbClr val="F8B24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48575" tIns="74275" rIns="148575" bIns="7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9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21" name="Google Shape;421;p21" descr="Logo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79021" y="9106292"/>
            <a:ext cx="2025614" cy="996885"/>
          </a:xfrm>
          <a:prstGeom prst="rect">
            <a:avLst/>
          </a:prstGeom>
          <a:noFill/>
          <a:ln>
            <a:noFill/>
          </a:ln>
        </p:spPr>
      </p:pic>
      <p:pic>
        <p:nvPicPr>
          <p:cNvPr id="422" name="Google Shape;422;p21" descr="Graphical user interface, text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131911" y="9240848"/>
            <a:ext cx="3468962" cy="727772"/>
          </a:xfrm>
          <a:prstGeom prst="rect">
            <a:avLst/>
          </a:prstGeom>
          <a:noFill/>
          <a:ln>
            <a:noFill/>
          </a:ln>
        </p:spPr>
      </p:pic>
      <p:pic>
        <p:nvPicPr>
          <p:cNvPr id="423" name="Google Shape;423;p2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79619" y="5541167"/>
            <a:ext cx="5921253" cy="2800593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sp>
        <p:nvSpPr>
          <p:cNvPr id="424" name="Google Shape;424;p21"/>
          <p:cNvSpPr/>
          <p:nvPr/>
        </p:nvSpPr>
        <p:spPr>
          <a:xfrm rot="7204644">
            <a:off x="5727727" y="7262371"/>
            <a:ext cx="621945" cy="1282577"/>
          </a:xfrm>
          <a:prstGeom prst="downArrow">
            <a:avLst>
              <a:gd name="adj1" fmla="val 50000"/>
              <a:gd name="adj2" fmla="val 46229"/>
            </a:avLst>
          </a:prstGeom>
          <a:solidFill>
            <a:srgbClr val="FFFF00"/>
          </a:solidFill>
          <a:ln w="1270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48575" tIns="74275" rIns="148575" bIns="7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9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5" name="Google Shape;425;p21"/>
          <p:cNvSpPr txBox="1"/>
          <p:nvPr/>
        </p:nvSpPr>
        <p:spPr>
          <a:xfrm>
            <a:off x="15267572" y="9350700"/>
            <a:ext cx="5062500" cy="5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8575" tIns="148575" rIns="148575" bIns="14857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lt-LT" sz="1600">
                <a:solidFill>
                  <a:srgbClr val="327A4F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Foto: Dalia Sapronienė</a:t>
            </a:r>
            <a:endParaRPr sz="230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" name="Google Shape;430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72929" y="2865527"/>
            <a:ext cx="16738139" cy="4758004"/>
          </a:xfrm>
          <a:prstGeom prst="rect">
            <a:avLst/>
          </a:prstGeom>
          <a:noFill/>
          <a:ln>
            <a:noFill/>
          </a:ln>
        </p:spPr>
      </p:pic>
      <p:sp>
        <p:nvSpPr>
          <p:cNvPr id="431" name="Google Shape;431;p22"/>
          <p:cNvSpPr txBox="1"/>
          <p:nvPr/>
        </p:nvSpPr>
        <p:spPr>
          <a:xfrm>
            <a:off x="883846" y="845615"/>
            <a:ext cx="18210977" cy="105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8575" tIns="74275" rIns="148575" bIns="7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lt-LT" sz="5900" b="1" dirty="0" err="1">
                <a:solidFill>
                  <a:srgbClr val="056839"/>
                </a:solidFill>
                <a:latin typeface="Calibri"/>
                <a:ea typeface="Calibri"/>
                <a:cs typeface="Calibri"/>
                <a:sym typeface="Calibri"/>
              </a:rPr>
              <a:t>Teema</a:t>
            </a:r>
            <a:r>
              <a:rPr lang="lt-LT" sz="5900" b="1" dirty="0">
                <a:solidFill>
                  <a:srgbClr val="056839"/>
                </a:solidFill>
                <a:latin typeface="Calibri"/>
                <a:ea typeface="Calibri"/>
                <a:cs typeface="Calibri"/>
                <a:sym typeface="Calibri"/>
              </a:rPr>
              <a:t> 3: </a:t>
            </a:r>
            <a:r>
              <a:rPr lang="lt-LT" sz="5900" b="1" dirty="0" err="1">
                <a:solidFill>
                  <a:srgbClr val="056839"/>
                </a:solidFill>
                <a:latin typeface="Calibri"/>
                <a:ea typeface="Calibri"/>
                <a:cs typeface="Calibri"/>
                <a:sym typeface="Calibri"/>
              </a:rPr>
              <a:t>Mahepõllumajanduslike</a:t>
            </a:r>
            <a:r>
              <a:rPr lang="lt-LT" sz="5900" b="1" dirty="0">
                <a:solidFill>
                  <a:srgbClr val="056839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lt-LT" sz="5900" b="1" dirty="0" err="1">
                <a:solidFill>
                  <a:srgbClr val="056839"/>
                </a:solidFill>
                <a:latin typeface="Calibri"/>
                <a:ea typeface="Calibri"/>
                <a:cs typeface="Calibri"/>
                <a:sym typeface="Calibri"/>
              </a:rPr>
              <a:t>toodete</a:t>
            </a:r>
            <a:r>
              <a:rPr lang="lt-LT" sz="5900" b="1" dirty="0">
                <a:solidFill>
                  <a:srgbClr val="056839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lt-LT" sz="5900" b="1" dirty="0" err="1">
                <a:solidFill>
                  <a:srgbClr val="056839"/>
                </a:solidFill>
                <a:latin typeface="Calibri"/>
                <a:ea typeface="Calibri"/>
                <a:cs typeface="Calibri"/>
                <a:sym typeface="Calibri"/>
              </a:rPr>
              <a:t>märgistamine</a:t>
            </a:r>
            <a:endParaRPr sz="3300" b="1" dirty="0">
              <a:solidFill>
                <a:srgbClr val="C55A1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2" name="Google Shape;432;p22"/>
          <p:cNvSpPr/>
          <p:nvPr/>
        </p:nvSpPr>
        <p:spPr>
          <a:xfrm>
            <a:off x="0" y="445"/>
            <a:ext cx="20330100" cy="225900"/>
          </a:xfrm>
          <a:prstGeom prst="rect">
            <a:avLst/>
          </a:prstGeom>
          <a:solidFill>
            <a:srgbClr val="68C28C"/>
          </a:solidFill>
          <a:ln w="12700" cap="flat" cmpd="sng">
            <a:solidFill>
              <a:srgbClr val="68C28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48575" tIns="74275" rIns="148575" bIns="7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9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3" name="Google Shape;433;p22"/>
          <p:cNvSpPr/>
          <p:nvPr/>
        </p:nvSpPr>
        <p:spPr>
          <a:xfrm rot="-5400000">
            <a:off x="15308685" y="5021698"/>
            <a:ext cx="10286700" cy="243900"/>
          </a:xfrm>
          <a:prstGeom prst="rect">
            <a:avLst/>
          </a:prstGeom>
          <a:solidFill>
            <a:srgbClr val="25AAE1"/>
          </a:solidFill>
          <a:ln>
            <a:noFill/>
          </a:ln>
        </p:spPr>
        <p:txBody>
          <a:bodyPr spcFirstLastPara="1" wrap="square" lIns="148575" tIns="74275" rIns="148575" bIns="7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9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4" name="Google Shape;434;p22"/>
          <p:cNvSpPr/>
          <p:nvPr/>
        </p:nvSpPr>
        <p:spPr>
          <a:xfrm>
            <a:off x="1034414" y="1758444"/>
            <a:ext cx="5970900" cy="93900"/>
          </a:xfrm>
          <a:prstGeom prst="rect">
            <a:avLst/>
          </a:prstGeom>
          <a:solidFill>
            <a:srgbClr val="F8B241"/>
          </a:solidFill>
          <a:ln w="12700" cap="flat" cmpd="sng">
            <a:solidFill>
              <a:srgbClr val="F8B24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48575" tIns="74275" rIns="148575" bIns="7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9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35" name="Google Shape;435;p22" descr="Logo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79021" y="9106292"/>
            <a:ext cx="2025614" cy="996885"/>
          </a:xfrm>
          <a:prstGeom prst="rect">
            <a:avLst/>
          </a:prstGeom>
          <a:noFill/>
          <a:ln>
            <a:noFill/>
          </a:ln>
        </p:spPr>
      </p:pic>
      <p:pic>
        <p:nvPicPr>
          <p:cNvPr id="436" name="Google Shape;436;p22" descr="Graphical user interface, text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131911" y="9240848"/>
            <a:ext cx="3468962" cy="727772"/>
          </a:xfrm>
          <a:prstGeom prst="rect">
            <a:avLst/>
          </a:prstGeom>
          <a:noFill/>
          <a:ln>
            <a:noFill/>
          </a:ln>
        </p:spPr>
      </p:pic>
      <p:pic>
        <p:nvPicPr>
          <p:cNvPr id="437" name="Google Shape;437;p2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841364" y="8915628"/>
            <a:ext cx="640135" cy="1069941"/>
          </a:xfrm>
          <a:prstGeom prst="rect">
            <a:avLst/>
          </a:prstGeom>
          <a:noFill/>
          <a:ln>
            <a:noFill/>
          </a:ln>
        </p:spPr>
      </p:pic>
      <p:sp>
        <p:nvSpPr>
          <p:cNvPr id="438" name="Google Shape;438;p22"/>
          <p:cNvSpPr txBox="1"/>
          <p:nvPr/>
        </p:nvSpPr>
        <p:spPr>
          <a:xfrm>
            <a:off x="7637025" y="8636700"/>
            <a:ext cx="12500400" cy="162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8575" tIns="74275" rIns="148575" bIns="74275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lt-LT" sz="2400">
                <a:solidFill>
                  <a:srgbClr val="327A4F"/>
                </a:solidFill>
                <a:latin typeface="Calibri"/>
                <a:ea typeface="Calibri"/>
                <a:cs typeface="Calibri"/>
                <a:sym typeface="Calibri"/>
              </a:rPr>
              <a:t>Küsimus mõtisklemiseks: </a:t>
            </a:r>
            <a:endParaRPr sz="2400">
              <a:solidFill>
                <a:srgbClr val="327A4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lt-LT" sz="2400">
                <a:solidFill>
                  <a:srgbClr val="327A4F"/>
                </a:solidFill>
                <a:latin typeface="Calibri"/>
                <a:ea typeface="Calibri"/>
                <a:cs typeface="Calibri"/>
                <a:sym typeface="Calibri"/>
              </a:rPr>
              <a:t>Miks ei saa mahepõllumajanduslikke koostisosi sisaldavat mittemahepõllumajanduslikku toodet märgistada ühenduse mahepõllumajandusliku tootmise logoga?</a:t>
            </a:r>
            <a:endParaRPr sz="2400">
              <a:solidFill>
                <a:srgbClr val="327A4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9" name="Google Shape;439;p22"/>
          <p:cNvSpPr txBox="1"/>
          <p:nvPr/>
        </p:nvSpPr>
        <p:spPr>
          <a:xfrm>
            <a:off x="7989290" y="1842759"/>
            <a:ext cx="2546700" cy="596400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txBody>
          <a:bodyPr spcFirstLastPara="1" wrap="square" lIns="148575" tIns="74275" rIns="148575" bIns="7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lt-LT" sz="29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Toote nimi</a:t>
            </a:r>
            <a:endParaRPr sz="2900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0" name="Google Shape;440;p22"/>
          <p:cNvSpPr txBox="1"/>
          <p:nvPr/>
        </p:nvSpPr>
        <p:spPr>
          <a:xfrm>
            <a:off x="8821361" y="7623521"/>
            <a:ext cx="3990000" cy="1042800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txBody>
          <a:bodyPr spcFirstLastPara="1" wrap="square" lIns="148575" tIns="74275" rIns="148575" bIns="7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lt-LT" sz="29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Sertifitseerimisasutuse kood</a:t>
            </a:r>
            <a:endParaRPr sz="2900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1" name="Google Shape;441;p22"/>
          <p:cNvSpPr txBox="1"/>
          <p:nvPr/>
        </p:nvSpPr>
        <p:spPr>
          <a:xfrm>
            <a:off x="16706675" y="3799375"/>
            <a:ext cx="3623400" cy="596400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txBody>
          <a:bodyPr spcFirstLastPara="1" wrap="square" lIns="148575" tIns="74275" rIns="148575" bIns="7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lt-LT" sz="29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Ökoloogilised koostisosad</a:t>
            </a:r>
            <a:endParaRPr sz="2900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2" name="Google Shape;442;p22"/>
          <p:cNvSpPr txBox="1"/>
          <p:nvPr/>
        </p:nvSpPr>
        <p:spPr>
          <a:xfrm>
            <a:off x="14049253" y="7719430"/>
            <a:ext cx="3990000" cy="1042800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txBody>
          <a:bodyPr spcFirstLastPara="1" wrap="square" lIns="148575" tIns="74275" rIns="148575" bIns="7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lt-LT" sz="29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Tooraine päritolu märkimine</a:t>
            </a:r>
            <a:endParaRPr sz="2900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3" name="Google Shape;443;p22"/>
          <p:cNvSpPr txBox="1"/>
          <p:nvPr/>
        </p:nvSpPr>
        <p:spPr>
          <a:xfrm>
            <a:off x="9489646" y="3796452"/>
            <a:ext cx="3990000" cy="1042800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txBody>
          <a:bodyPr spcFirstLastPara="1" wrap="square" lIns="148575" tIns="74275" rIns="148575" bIns="7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lt-LT" sz="29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ES ökoloogilise tootmise logo</a:t>
            </a:r>
            <a:endParaRPr sz="2900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4" name="Google Shape;444;p22"/>
          <p:cNvSpPr txBox="1"/>
          <p:nvPr/>
        </p:nvSpPr>
        <p:spPr>
          <a:xfrm>
            <a:off x="17411075" y="5668150"/>
            <a:ext cx="2932200" cy="1042800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txBody>
          <a:bodyPr spcFirstLastPara="1" wrap="square" lIns="148575" tIns="74275" rIns="148575" bIns="7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lt-LT" sz="29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Ökoloogilise talu riiklik märgis</a:t>
            </a:r>
            <a:endParaRPr sz="2900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445" name="Google Shape;445;p22"/>
          <p:cNvCxnSpPr>
            <a:stCxn id="439" idx="2"/>
          </p:cNvCxnSpPr>
          <p:nvPr/>
        </p:nvCxnSpPr>
        <p:spPr>
          <a:xfrm flipH="1">
            <a:off x="8313440" y="2439159"/>
            <a:ext cx="949200" cy="1738500"/>
          </a:xfrm>
          <a:prstGeom prst="straightConnector1">
            <a:avLst/>
          </a:prstGeom>
          <a:noFill/>
          <a:ln w="28575" cap="flat" cmpd="sng">
            <a:solidFill>
              <a:schemeClr val="accent4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446" name="Google Shape;446;p22"/>
          <p:cNvCxnSpPr>
            <a:stCxn id="443" idx="2"/>
          </p:cNvCxnSpPr>
          <p:nvPr/>
        </p:nvCxnSpPr>
        <p:spPr>
          <a:xfrm>
            <a:off x="11484646" y="4839252"/>
            <a:ext cx="2024400" cy="1871700"/>
          </a:xfrm>
          <a:prstGeom prst="straightConnector1">
            <a:avLst/>
          </a:prstGeom>
          <a:noFill/>
          <a:ln w="28575" cap="flat" cmpd="sng">
            <a:solidFill>
              <a:schemeClr val="accent4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447" name="Google Shape;447;p22"/>
          <p:cNvCxnSpPr>
            <a:stCxn id="444" idx="1"/>
          </p:cNvCxnSpPr>
          <p:nvPr/>
        </p:nvCxnSpPr>
        <p:spPr>
          <a:xfrm rot="10800000">
            <a:off x="16081175" y="5668450"/>
            <a:ext cx="1329900" cy="521100"/>
          </a:xfrm>
          <a:prstGeom prst="straightConnector1">
            <a:avLst/>
          </a:prstGeom>
          <a:noFill/>
          <a:ln w="28575" cap="flat" cmpd="sng">
            <a:solidFill>
              <a:schemeClr val="accent4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448" name="Google Shape;448;p22"/>
          <p:cNvCxnSpPr>
            <a:stCxn id="440" idx="0"/>
          </p:cNvCxnSpPr>
          <p:nvPr/>
        </p:nvCxnSpPr>
        <p:spPr>
          <a:xfrm rot="10800000" flipH="1">
            <a:off x="10816361" y="7011821"/>
            <a:ext cx="1548900" cy="611700"/>
          </a:xfrm>
          <a:prstGeom prst="straightConnector1">
            <a:avLst/>
          </a:prstGeom>
          <a:noFill/>
          <a:ln w="28575" cap="flat" cmpd="sng">
            <a:solidFill>
              <a:schemeClr val="accent4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449" name="Google Shape;449;p22"/>
          <p:cNvCxnSpPr>
            <a:stCxn id="442" idx="0"/>
          </p:cNvCxnSpPr>
          <p:nvPr/>
        </p:nvCxnSpPr>
        <p:spPr>
          <a:xfrm rot="10800000">
            <a:off x="13137553" y="7169530"/>
            <a:ext cx="2906700" cy="549900"/>
          </a:xfrm>
          <a:prstGeom prst="straightConnector1">
            <a:avLst/>
          </a:prstGeom>
          <a:noFill/>
          <a:ln w="28575" cap="flat" cmpd="sng">
            <a:solidFill>
              <a:schemeClr val="accent4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450" name="Google Shape;450;p22"/>
          <p:cNvCxnSpPr>
            <a:stCxn id="441" idx="2"/>
          </p:cNvCxnSpPr>
          <p:nvPr/>
        </p:nvCxnSpPr>
        <p:spPr>
          <a:xfrm flipH="1">
            <a:off x="15724475" y="4395775"/>
            <a:ext cx="2793900" cy="831600"/>
          </a:xfrm>
          <a:prstGeom prst="straightConnector1">
            <a:avLst/>
          </a:prstGeom>
          <a:noFill/>
          <a:ln w="28575" cap="flat" cmpd="sng">
            <a:solidFill>
              <a:schemeClr val="accent4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451" name="Google Shape;451;p22"/>
          <p:cNvSpPr txBox="1"/>
          <p:nvPr/>
        </p:nvSpPr>
        <p:spPr>
          <a:xfrm>
            <a:off x="14819045" y="1739700"/>
            <a:ext cx="5062500" cy="5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8575" tIns="148575" rIns="148575" bIns="14857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lt-LT" sz="1600">
                <a:solidFill>
                  <a:srgbClr val="327A4F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Foto: Dalia Sapronienė</a:t>
            </a:r>
            <a:endParaRPr sz="230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p23"/>
          <p:cNvSpPr txBox="1"/>
          <p:nvPr/>
        </p:nvSpPr>
        <p:spPr>
          <a:xfrm>
            <a:off x="570544" y="2090976"/>
            <a:ext cx="18268500" cy="78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8575" tIns="74275" rIns="148575" bIns="74275" anchor="t" anchorCtr="0">
            <a:spAutoFit/>
          </a:bodyPr>
          <a:lstStyle/>
          <a:p>
            <a:pPr marL="558800" marR="0" lvl="0" indent="-584200" algn="l" rtl="0">
              <a:spcBef>
                <a:spcPts val="0"/>
              </a:spcBef>
              <a:spcAft>
                <a:spcPts val="0"/>
              </a:spcAft>
              <a:buClr>
                <a:srgbClr val="327A4F"/>
              </a:buClr>
              <a:buSzPts val="3400"/>
              <a:buFont typeface="Calibri"/>
              <a:buAutoNum type="arabicPeriod"/>
            </a:pPr>
            <a:r>
              <a:rPr lang="lt-LT" sz="3400" dirty="0" err="1">
                <a:solidFill>
                  <a:srgbClr val="327A4F"/>
                </a:solidFill>
                <a:latin typeface="Calibri"/>
                <a:ea typeface="Calibri"/>
                <a:cs typeface="Calibri"/>
                <a:sym typeface="Calibri"/>
              </a:rPr>
              <a:t>Millised</a:t>
            </a:r>
            <a:r>
              <a:rPr lang="lt-LT" sz="3400" dirty="0">
                <a:solidFill>
                  <a:srgbClr val="327A4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lt-LT" sz="3400" dirty="0" err="1">
                <a:solidFill>
                  <a:srgbClr val="327A4F"/>
                </a:solidFill>
                <a:latin typeface="Calibri"/>
                <a:ea typeface="Calibri"/>
                <a:cs typeface="Calibri"/>
                <a:sym typeface="Calibri"/>
              </a:rPr>
              <a:t>märgid</a:t>
            </a:r>
            <a:r>
              <a:rPr lang="lt-LT" sz="3400" dirty="0">
                <a:solidFill>
                  <a:srgbClr val="327A4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lt-LT" sz="3400" dirty="0" err="1">
                <a:solidFill>
                  <a:srgbClr val="327A4F"/>
                </a:solidFill>
                <a:latin typeface="Calibri"/>
                <a:ea typeface="Calibri"/>
                <a:cs typeface="Calibri"/>
                <a:sym typeface="Calibri"/>
              </a:rPr>
              <a:t>näitavad</a:t>
            </a:r>
            <a:r>
              <a:rPr lang="lt-LT" sz="3400" dirty="0">
                <a:solidFill>
                  <a:srgbClr val="327A4F"/>
                </a:solidFill>
                <a:latin typeface="Calibri"/>
                <a:ea typeface="Calibri"/>
                <a:cs typeface="Calibri"/>
                <a:sym typeface="Calibri"/>
              </a:rPr>
              <a:t>, et </a:t>
            </a:r>
            <a:r>
              <a:rPr lang="lt-LT" sz="3400" dirty="0" err="1">
                <a:solidFill>
                  <a:srgbClr val="327A4F"/>
                </a:solidFill>
                <a:latin typeface="Calibri"/>
                <a:ea typeface="Calibri"/>
                <a:cs typeface="Calibri"/>
                <a:sym typeface="Calibri"/>
              </a:rPr>
              <a:t>müüdav</a:t>
            </a:r>
            <a:r>
              <a:rPr lang="lt-LT" sz="3400" dirty="0">
                <a:solidFill>
                  <a:srgbClr val="327A4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lt-LT" sz="3400" dirty="0" err="1">
                <a:solidFill>
                  <a:srgbClr val="327A4F"/>
                </a:solidFill>
                <a:latin typeface="Calibri"/>
                <a:ea typeface="Calibri"/>
                <a:cs typeface="Calibri"/>
                <a:sym typeface="Calibri"/>
              </a:rPr>
              <a:t>toode</a:t>
            </a:r>
            <a:r>
              <a:rPr lang="lt-LT" sz="3400" dirty="0">
                <a:solidFill>
                  <a:srgbClr val="327A4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lt-LT" sz="3400" dirty="0" err="1">
                <a:solidFill>
                  <a:srgbClr val="327A4F"/>
                </a:solidFill>
                <a:latin typeface="Calibri"/>
                <a:ea typeface="Calibri"/>
                <a:cs typeface="Calibri"/>
                <a:sym typeface="Calibri"/>
              </a:rPr>
              <a:t>on</a:t>
            </a:r>
            <a:r>
              <a:rPr lang="lt-LT" sz="3400" dirty="0">
                <a:solidFill>
                  <a:srgbClr val="327A4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lt-LT" sz="3400" dirty="0" err="1">
                <a:solidFill>
                  <a:srgbClr val="327A4F"/>
                </a:solidFill>
                <a:latin typeface="Calibri"/>
                <a:ea typeface="Calibri"/>
                <a:cs typeface="Calibri"/>
                <a:sym typeface="Calibri"/>
              </a:rPr>
              <a:t>mahepõllumajanduslik</a:t>
            </a:r>
            <a:r>
              <a:rPr lang="lt-LT" sz="3400" dirty="0">
                <a:solidFill>
                  <a:srgbClr val="327A4F"/>
                </a:solidFill>
                <a:latin typeface="Calibri"/>
                <a:ea typeface="Calibri"/>
                <a:cs typeface="Calibri"/>
                <a:sym typeface="Calibri"/>
              </a:rPr>
              <a:t>?</a:t>
            </a:r>
            <a:endParaRPr sz="3400" dirty="0">
              <a:solidFill>
                <a:srgbClr val="327A4F"/>
              </a:solidFill>
            </a:endParaRPr>
          </a:p>
          <a:p>
            <a:pPr marL="74930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lt-LT" sz="3400" dirty="0">
                <a:solidFill>
                  <a:srgbClr val="327A4F"/>
                </a:solidFill>
                <a:latin typeface="Calibri"/>
                <a:ea typeface="Calibri"/>
                <a:cs typeface="Calibri"/>
                <a:sym typeface="Calibri"/>
              </a:rPr>
              <a:t>a) </a:t>
            </a:r>
            <a:r>
              <a:rPr lang="lt-LT" sz="3400" dirty="0" err="1">
                <a:solidFill>
                  <a:srgbClr val="327A4F"/>
                </a:solidFill>
                <a:latin typeface="Calibri"/>
                <a:ea typeface="Calibri"/>
                <a:cs typeface="Calibri"/>
                <a:sym typeface="Calibri"/>
              </a:rPr>
              <a:t>ELi</a:t>
            </a:r>
            <a:r>
              <a:rPr lang="lt-LT" sz="3400" dirty="0">
                <a:solidFill>
                  <a:srgbClr val="327A4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lt-LT" sz="3400" dirty="0" err="1">
                <a:solidFill>
                  <a:srgbClr val="327A4F"/>
                </a:solidFill>
                <a:latin typeface="Calibri"/>
                <a:ea typeface="Calibri"/>
                <a:cs typeface="Calibri"/>
                <a:sym typeface="Calibri"/>
              </a:rPr>
              <a:t>mahepõllumajandusliku</a:t>
            </a:r>
            <a:r>
              <a:rPr lang="lt-LT" sz="3400" dirty="0">
                <a:solidFill>
                  <a:srgbClr val="327A4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lt-LT" sz="3400" dirty="0" err="1">
                <a:solidFill>
                  <a:srgbClr val="327A4F"/>
                </a:solidFill>
                <a:latin typeface="Calibri"/>
                <a:ea typeface="Calibri"/>
                <a:cs typeface="Calibri"/>
                <a:sym typeface="Calibri"/>
              </a:rPr>
              <a:t>tootmise</a:t>
            </a:r>
            <a:r>
              <a:rPr lang="lt-LT" sz="3400" dirty="0">
                <a:solidFill>
                  <a:srgbClr val="327A4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lt-LT" sz="3400" dirty="0" err="1">
                <a:solidFill>
                  <a:srgbClr val="327A4F"/>
                </a:solidFill>
                <a:latin typeface="Calibri"/>
                <a:ea typeface="Calibri"/>
                <a:cs typeface="Calibri"/>
                <a:sym typeface="Calibri"/>
              </a:rPr>
              <a:t>logo</a:t>
            </a:r>
            <a:r>
              <a:rPr lang="lt-LT" sz="3400" dirty="0">
                <a:solidFill>
                  <a:srgbClr val="327A4F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lt-LT" sz="3400" dirty="0" err="1">
                <a:solidFill>
                  <a:srgbClr val="327A4F"/>
                </a:solidFill>
                <a:latin typeface="Calibri"/>
                <a:ea typeface="Calibri"/>
                <a:cs typeface="Calibri"/>
                <a:sym typeface="Calibri"/>
              </a:rPr>
              <a:t>sertifitseerimisasutuse</a:t>
            </a:r>
            <a:r>
              <a:rPr lang="lt-LT" sz="3400" dirty="0">
                <a:solidFill>
                  <a:srgbClr val="327A4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lt-LT" sz="3400" dirty="0" err="1">
                <a:solidFill>
                  <a:srgbClr val="327A4F"/>
                </a:solidFill>
                <a:latin typeface="Calibri"/>
                <a:ea typeface="Calibri"/>
                <a:cs typeface="Calibri"/>
                <a:sym typeface="Calibri"/>
              </a:rPr>
              <a:t>kood</a:t>
            </a:r>
            <a:endParaRPr sz="3400" dirty="0">
              <a:solidFill>
                <a:srgbClr val="327A4F"/>
              </a:solidFill>
            </a:endParaRPr>
          </a:p>
          <a:p>
            <a:pPr marL="74930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lt-LT" sz="3400" dirty="0">
                <a:solidFill>
                  <a:srgbClr val="327A4F"/>
                </a:solidFill>
                <a:latin typeface="Calibri"/>
                <a:ea typeface="Calibri"/>
                <a:cs typeface="Calibri"/>
                <a:sym typeface="Calibri"/>
              </a:rPr>
              <a:t>b) </a:t>
            </a:r>
            <a:r>
              <a:rPr lang="lt-LT" sz="3400" dirty="0" err="1">
                <a:solidFill>
                  <a:srgbClr val="327A4F"/>
                </a:solidFill>
                <a:latin typeface="Calibri"/>
                <a:ea typeface="Calibri"/>
                <a:cs typeface="Calibri"/>
                <a:sym typeface="Calibri"/>
              </a:rPr>
              <a:t>Toote</a:t>
            </a:r>
            <a:r>
              <a:rPr lang="lt-LT" sz="3400" dirty="0">
                <a:solidFill>
                  <a:srgbClr val="327A4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lt-LT" sz="3400" dirty="0" err="1">
                <a:solidFill>
                  <a:srgbClr val="327A4F"/>
                </a:solidFill>
                <a:latin typeface="Calibri"/>
                <a:ea typeface="Calibri"/>
                <a:cs typeface="Calibri"/>
                <a:sym typeface="Calibri"/>
              </a:rPr>
              <a:t>nimi</a:t>
            </a:r>
            <a:r>
              <a:rPr lang="lt-LT" sz="3400" dirty="0">
                <a:solidFill>
                  <a:srgbClr val="327A4F"/>
                </a:solidFill>
                <a:latin typeface="Calibri"/>
                <a:ea typeface="Calibri"/>
                <a:cs typeface="Calibri"/>
                <a:sym typeface="Calibri"/>
              </a:rPr>
              <a:t> ja </a:t>
            </a:r>
            <a:r>
              <a:rPr lang="lt-LT" sz="3400" dirty="0" err="1">
                <a:solidFill>
                  <a:srgbClr val="327A4F"/>
                </a:solidFill>
                <a:latin typeface="Calibri"/>
                <a:ea typeface="Calibri"/>
                <a:cs typeface="Calibri"/>
                <a:sym typeface="Calibri"/>
              </a:rPr>
              <a:t>logo</a:t>
            </a:r>
            <a:endParaRPr sz="3400" dirty="0">
              <a:solidFill>
                <a:srgbClr val="327A4F"/>
              </a:solidFill>
            </a:endParaRPr>
          </a:p>
          <a:p>
            <a:pPr marL="74930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lt-LT" sz="3400" dirty="0">
                <a:solidFill>
                  <a:srgbClr val="327A4F"/>
                </a:solidFill>
                <a:latin typeface="Calibri"/>
                <a:ea typeface="Calibri"/>
                <a:cs typeface="Calibri"/>
                <a:sym typeface="Calibri"/>
              </a:rPr>
              <a:t>c) </a:t>
            </a:r>
            <a:r>
              <a:rPr lang="lt-LT" sz="3400" dirty="0" err="1">
                <a:solidFill>
                  <a:srgbClr val="327A4F"/>
                </a:solidFill>
                <a:latin typeface="Calibri"/>
                <a:ea typeface="Calibri"/>
                <a:cs typeface="Calibri"/>
                <a:sym typeface="Calibri"/>
              </a:rPr>
              <a:t>Tootelogo</a:t>
            </a:r>
            <a:r>
              <a:rPr lang="lt-LT" sz="3400" dirty="0">
                <a:solidFill>
                  <a:srgbClr val="327A4F"/>
                </a:solidFill>
                <a:latin typeface="Calibri"/>
                <a:ea typeface="Calibri"/>
                <a:cs typeface="Calibri"/>
                <a:sym typeface="Calibri"/>
              </a:rPr>
              <a:t> ja </a:t>
            </a:r>
            <a:r>
              <a:rPr lang="lt-LT" sz="3400" dirty="0" err="1">
                <a:solidFill>
                  <a:srgbClr val="327A4F"/>
                </a:solidFill>
                <a:latin typeface="Calibri"/>
                <a:ea typeface="Calibri"/>
                <a:cs typeface="Calibri"/>
                <a:sym typeface="Calibri"/>
              </a:rPr>
              <a:t>ELi</a:t>
            </a:r>
            <a:r>
              <a:rPr lang="lt-LT" sz="3400" dirty="0">
                <a:solidFill>
                  <a:srgbClr val="327A4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lt-LT" sz="3400" dirty="0" err="1">
                <a:solidFill>
                  <a:srgbClr val="327A4F"/>
                </a:solidFill>
                <a:latin typeface="Calibri"/>
                <a:ea typeface="Calibri"/>
                <a:cs typeface="Calibri"/>
                <a:sym typeface="Calibri"/>
              </a:rPr>
              <a:t>logo</a:t>
            </a:r>
            <a:endParaRPr sz="3400" dirty="0">
              <a:solidFill>
                <a:srgbClr val="327A4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400" dirty="0">
              <a:solidFill>
                <a:srgbClr val="327A4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lt-LT" sz="3400" dirty="0">
                <a:solidFill>
                  <a:srgbClr val="327A4F"/>
                </a:solidFill>
                <a:latin typeface="Calibri"/>
                <a:ea typeface="Calibri"/>
                <a:cs typeface="Calibri"/>
                <a:sym typeface="Calibri"/>
              </a:rPr>
              <a:t>2. </a:t>
            </a:r>
            <a:r>
              <a:rPr lang="lt-LT" sz="3400" dirty="0" err="1">
                <a:solidFill>
                  <a:srgbClr val="327A4F"/>
                </a:solidFill>
                <a:latin typeface="Calibri"/>
                <a:ea typeface="Calibri"/>
                <a:cs typeface="Calibri"/>
                <a:sym typeface="Calibri"/>
              </a:rPr>
              <a:t>Turule</a:t>
            </a:r>
            <a:r>
              <a:rPr lang="lt-LT" sz="3400" dirty="0">
                <a:solidFill>
                  <a:srgbClr val="327A4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lt-LT" sz="3400" dirty="0" err="1">
                <a:solidFill>
                  <a:srgbClr val="327A4F"/>
                </a:solidFill>
                <a:latin typeface="Calibri"/>
                <a:ea typeface="Calibri"/>
                <a:cs typeface="Calibri"/>
                <a:sym typeface="Calibri"/>
              </a:rPr>
              <a:t>võib</a:t>
            </a:r>
            <a:r>
              <a:rPr lang="lt-LT" sz="3400" dirty="0">
                <a:solidFill>
                  <a:srgbClr val="327A4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lt-LT" sz="3400" dirty="0" err="1">
                <a:solidFill>
                  <a:srgbClr val="327A4F"/>
                </a:solidFill>
                <a:latin typeface="Calibri"/>
                <a:ea typeface="Calibri"/>
                <a:cs typeface="Calibri"/>
                <a:sym typeface="Calibri"/>
              </a:rPr>
              <a:t>viia</a:t>
            </a:r>
            <a:r>
              <a:rPr lang="lt-LT" sz="3400" dirty="0">
                <a:solidFill>
                  <a:srgbClr val="327A4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lt-LT" sz="3400" dirty="0" err="1">
                <a:solidFill>
                  <a:srgbClr val="327A4F"/>
                </a:solidFill>
                <a:latin typeface="Calibri"/>
                <a:ea typeface="Calibri"/>
                <a:cs typeface="Calibri"/>
                <a:sym typeface="Calibri"/>
              </a:rPr>
              <a:t>ebaturvalist</a:t>
            </a:r>
            <a:r>
              <a:rPr lang="lt-LT" sz="3400" dirty="0">
                <a:solidFill>
                  <a:srgbClr val="327A4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lt-LT" sz="3400" dirty="0" err="1">
                <a:solidFill>
                  <a:srgbClr val="327A4F"/>
                </a:solidFill>
                <a:latin typeface="Calibri"/>
                <a:ea typeface="Calibri"/>
                <a:cs typeface="Calibri"/>
                <a:sym typeface="Calibri"/>
              </a:rPr>
              <a:t>toitu</a:t>
            </a:r>
            <a:r>
              <a:rPr lang="lt-LT" sz="3400" dirty="0">
                <a:solidFill>
                  <a:srgbClr val="327A4F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sz="3400" dirty="0">
              <a:solidFill>
                <a:srgbClr val="327A4F"/>
              </a:solidFill>
            </a:endParaRPr>
          </a:p>
          <a:p>
            <a:pPr marL="876300" marR="0" lvl="0" indent="-215900" algn="l" rtl="0">
              <a:spcBef>
                <a:spcPts val="0"/>
              </a:spcBef>
              <a:spcAft>
                <a:spcPts val="0"/>
              </a:spcAft>
              <a:buClr>
                <a:srgbClr val="327A4F"/>
              </a:buClr>
              <a:buSzPts val="3400"/>
              <a:buFont typeface="Calibri"/>
              <a:buAutoNum type="alphaLcParenR"/>
            </a:pPr>
            <a:r>
              <a:rPr lang="lt-LT" sz="3400" dirty="0">
                <a:solidFill>
                  <a:srgbClr val="327A4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lt-LT" sz="3400" dirty="0" err="1">
                <a:solidFill>
                  <a:srgbClr val="327A4F"/>
                </a:solidFill>
                <a:latin typeface="Calibri"/>
                <a:ea typeface="Calibri"/>
                <a:cs typeface="Calibri"/>
                <a:sym typeface="Calibri"/>
              </a:rPr>
              <a:t>Tõsi</a:t>
            </a:r>
            <a:endParaRPr sz="3400" dirty="0">
              <a:solidFill>
                <a:srgbClr val="327A4F"/>
              </a:solidFill>
            </a:endParaRPr>
          </a:p>
          <a:p>
            <a:pPr marL="876300" marR="0" lvl="0" indent="-215900" algn="l" rtl="0">
              <a:spcBef>
                <a:spcPts val="0"/>
              </a:spcBef>
              <a:spcAft>
                <a:spcPts val="0"/>
              </a:spcAft>
              <a:buClr>
                <a:srgbClr val="327A4F"/>
              </a:buClr>
              <a:buSzPts val="3400"/>
              <a:buFont typeface="Calibri"/>
              <a:buAutoNum type="alphaLcParenR"/>
            </a:pPr>
            <a:r>
              <a:rPr lang="lt-LT" sz="3400" dirty="0">
                <a:solidFill>
                  <a:srgbClr val="327A4F"/>
                </a:solidFill>
                <a:latin typeface="Calibri"/>
                <a:ea typeface="Calibri"/>
                <a:cs typeface="Calibri"/>
                <a:sym typeface="Calibri"/>
              </a:rPr>
              <a:t> Vale</a:t>
            </a:r>
            <a:endParaRPr sz="3400" dirty="0">
              <a:solidFill>
                <a:srgbClr val="327A4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400" dirty="0">
              <a:solidFill>
                <a:srgbClr val="327A4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lt-LT" sz="3400" dirty="0">
                <a:solidFill>
                  <a:srgbClr val="327A4F"/>
                </a:solidFill>
                <a:latin typeface="Calibri"/>
                <a:ea typeface="Calibri"/>
                <a:cs typeface="Calibri"/>
                <a:sym typeface="Calibri"/>
              </a:rPr>
              <a:t>3. </a:t>
            </a:r>
            <a:r>
              <a:rPr lang="lt-LT" sz="3400" dirty="0" err="1">
                <a:solidFill>
                  <a:srgbClr val="327A4F"/>
                </a:solidFill>
                <a:latin typeface="Calibri"/>
                <a:ea typeface="Calibri"/>
                <a:cs typeface="Calibri"/>
                <a:sym typeface="Calibri"/>
              </a:rPr>
              <a:t>Toitu</a:t>
            </a:r>
            <a:r>
              <a:rPr lang="lt-LT" sz="3400" dirty="0">
                <a:solidFill>
                  <a:srgbClr val="327A4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lt-LT" sz="3400" dirty="0" err="1">
                <a:solidFill>
                  <a:srgbClr val="327A4F"/>
                </a:solidFill>
                <a:latin typeface="Calibri"/>
                <a:ea typeface="Calibri"/>
                <a:cs typeface="Calibri"/>
                <a:sym typeface="Calibri"/>
              </a:rPr>
              <a:t>peetakse</a:t>
            </a:r>
            <a:r>
              <a:rPr lang="lt-LT" sz="3400" dirty="0">
                <a:solidFill>
                  <a:srgbClr val="327A4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lt-LT" sz="3400" dirty="0" err="1">
                <a:solidFill>
                  <a:srgbClr val="327A4F"/>
                </a:solidFill>
                <a:latin typeface="Calibri"/>
                <a:ea typeface="Calibri"/>
                <a:cs typeface="Calibri"/>
                <a:sym typeface="Calibri"/>
              </a:rPr>
              <a:t>ebaturvaliseks</a:t>
            </a:r>
            <a:r>
              <a:rPr lang="lt-LT" sz="3400" dirty="0">
                <a:solidFill>
                  <a:srgbClr val="327A4F"/>
                </a:solidFill>
                <a:latin typeface="Calibri"/>
                <a:ea typeface="Calibri"/>
                <a:cs typeface="Calibri"/>
                <a:sym typeface="Calibri"/>
              </a:rPr>
              <a:t>...</a:t>
            </a:r>
            <a:endParaRPr sz="3400" dirty="0">
              <a:solidFill>
                <a:srgbClr val="327A4F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lt-LT" sz="3400" dirty="0">
                <a:solidFill>
                  <a:srgbClr val="327A4F"/>
                </a:solidFill>
                <a:latin typeface="Calibri"/>
                <a:ea typeface="Calibri"/>
                <a:cs typeface="Calibri"/>
                <a:sym typeface="Calibri"/>
              </a:rPr>
              <a:t>     a) </a:t>
            </a:r>
            <a:r>
              <a:rPr lang="lt-LT" sz="3400" dirty="0" err="1">
                <a:solidFill>
                  <a:srgbClr val="327A4F"/>
                </a:solidFill>
                <a:latin typeface="Calibri"/>
                <a:ea typeface="Calibri"/>
                <a:cs typeface="Calibri"/>
                <a:sym typeface="Calibri"/>
              </a:rPr>
              <a:t>kui</a:t>
            </a:r>
            <a:r>
              <a:rPr lang="lt-LT" sz="3400" dirty="0">
                <a:solidFill>
                  <a:srgbClr val="327A4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lt-LT" sz="3400" dirty="0" err="1">
                <a:solidFill>
                  <a:srgbClr val="327A4F"/>
                </a:solidFill>
                <a:latin typeface="Calibri"/>
                <a:ea typeface="Calibri"/>
                <a:cs typeface="Calibri"/>
                <a:sym typeface="Calibri"/>
              </a:rPr>
              <a:t>arvatakse</a:t>
            </a:r>
            <a:r>
              <a:rPr lang="lt-LT" sz="3400" dirty="0">
                <a:solidFill>
                  <a:srgbClr val="327A4F"/>
                </a:solidFill>
                <a:latin typeface="Calibri"/>
                <a:ea typeface="Calibri"/>
                <a:cs typeface="Calibri"/>
                <a:sym typeface="Calibri"/>
              </a:rPr>
              <a:t>, et </a:t>
            </a:r>
            <a:r>
              <a:rPr lang="lt-LT" sz="3400" dirty="0" err="1">
                <a:solidFill>
                  <a:srgbClr val="327A4F"/>
                </a:solidFill>
                <a:latin typeface="Calibri"/>
                <a:ea typeface="Calibri"/>
                <a:cs typeface="Calibri"/>
                <a:sym typeface="Calibri"/>
              </a:rPr>
              <a:t>see</a:t>
            </a:r>
            <a:r>
              <a:rPr lang="lt-LT" sz="3400" dirty="0">
                <a:solidFill>
                  <a:srgbClr val="327A4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lt-LT" sz="3400" dirty="0" err="1">
                <a:solidFill>
                  <a:srgbClr val="327A4F"/>
                </a:solidFill>
                <a:latin typeface="Calibri"/>
                <a:ea typeface="Calibri"/>
                <a:cs typeface="Calibri"/>
                <a:sym typeface="Calibri"/>
              </a:rPr>
              <a:t>on</a:t>
            </a:r>
            <a:r>
              <a:rPr lang="lt-LT" sz="3400" dirty="0">
                <a:solidFill>
                  <a:srgbClr val="327A4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lt-LT" sz="3400" dirty="0" err="1">
                <a:solidFill>
                  <a:srgbClr val="327A4F"/>
                </a:solidFill>
                <a:latin typeface="Calibri"/>
                <a:ea typeface="Calibri"/>
                <a:cs typeface="Calibri"/>
                <a:sym typeface="Calibri"/>
              </a:rPr>
              <a:t>tervisele</a:t>
            </a:r>
            <a:r>
              <a:rPr lang="lt-LT" sz="3400" dirty="0">
                <a:solidFill>
                  <a:srgbClr val="327A4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lt-LT" sz="3400" dirty="0" err="1">
                <a:solidFill>
                  <a:srgbClr val="327A4F"/>
                </a:solidFill>
                <a:latin typeface="Calibri"/>
                <a:ea typeface="Calibri"/>
                <a:cs typeface="Calibri"/>
                <a:sym typeface="Calibri"/>
              </a:rPr>
              <a:t>kahjulik</a:t>
            </a:r>
            <a:endParaRPr sz="3400" dirty="0">
              <a:solidFill>
                <a:srgbClr val="327A4F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lt-LT" sz="3400" dirty="0">
                <a:solidFill>
                  <a:srgbClr val="327A4F"/>
                </a:solidFill>
                <a:latin typeface="Calibri"/>
                <a:ea typeface="Calibri"/>
                <a:cs typeface="Calibri"/>
                <a:sym typeface="Calibri"/>
              </a:rPr>
              <a:t>     b) </a:t>
            </a:r>
            <a:r>
              <a:rPr lang="lt-LT" sz="3400" dirty="0" err="1">
                <a:solidFill>
                  <a:srgbClr val="327A4F"/>
                </a:solidFill>
                <a:latin typeface="Calibri"/>
                <a:ea typeface="Calibri"/>
                <a:cs typeface="Calibri"/>
                <a:sym typeface="Calibri"/>
              </a:rPr>
              <a:t>kui</a:t>
            </a:r>
            <a:r>
              <a:rPr lang="lt-LT" sz="3400" dirty="0">
                <a:solidFill>
                  <a:srgbClr val="327A4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lt-LT" sz="3400" dirty="0" err="1">
                <a:solidFill>
                  <a:srgbClr val="327A4F"/>
                </a:solidFill>
                <a:latin typeface="Calibri"/>
                <a:ea typeface="Calibri"/>
                <a:cs typeface="Calibri"/>
                <a:sym typeface="Calibri"/>
              </a:rPr>
              <a:t>seda</a:t>
            </a:r>
            <a:r>
              <a:rPr lang="lt-LT" sz="3400" dirty="0">
                <a:solidFill>
                  <a:srgbClr val="327A4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lt-LT" sz="3400" dirty="0" err="1">
                <a:solidFill>
                  <a:srgbClr val="327A4F"/>
                </a:solidFill>
                <a:latin typeface="Calibri"/>
                <a:ea typeface="Calibri"/>
                <a:cs typeface="Calibri"/>
                <a:sym typeface="Calibri"/>
              </a:rPr>
              <a:t>peetakse</a:t>
            </a:r>
            <a:r>
              <a:rPr lang="lt-LT" sz="3400" dirty="0">
                <a:solidFill>
                  <a:srgbClr val="327A4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lt-LT" sz="3400" dirty="0" err="1">
                <a:solidFill>
                  <a:srgbClr val="327A4F"/>
                </a:solidFill>
                <a:latin typeface="Calibri"/>
                <a:ea typeface="Calibri"/>
                <a:cs typeface="Calibri"/>
                <a:sym typeface="Calibri"/>
              </a:rPr>
              <a:t>inimtoiduks</a:t>
            </a:r>
            <a:r>
              <a:rPr lang="lt-LT" sz="3400" dirty="0">
                <a:solidFill>
                  <a:srgbClr val="327A4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lt-LT" sz="3400" dirty="0" err="1">
                <a:solidFill>
                  <a:srgbClr val="327A4F"/>
                </a:solidFill>
                <a:latin typeface="Calibri"/>
                <a:ea typeface="Calibri"/>
                <a:cs typeface="Calibri"/>
                <a:sym typeface="Calibri"/>
              </a:rPr>
              <a:t>kõlbmatuks</a:t>
            </a:r>
            <a:endParaRPr sz="3400" dirty="0">
              <a:solidFill>
                <a:srgbClr val="327A4F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lt-LT" sz="3400" dirty="0">
                <a:solidFill>
                  <a:srgbClr val="327A4F"/>
                </a:solidFill>
                <a:latin typeface="Calibri"/>
                <a:ea typeface="Calibri"/>
                <a:cs typeface="Calibri"/>
                <a:sym typeface="Calibri"/>
              </a:rPr>
              <a:t>     c) </a:t>
            </a:r>
            <a:r>
              <a:rPr lang="lt-LT" sz="3400" dirty="0" err="1">
                <a:solidFill>
                  <a:srgbClr val="327A4F"/>
                </a:solidFill>
                <a:latin typeface="Calibri"/>
                <a:ea typeface="Calibri"/>
                <a:cs typeface="Calibri"/>
                <a:sym typeface="Calibri"/>
              </a:rPr>
              <a:t>Kui</a:t>
            </a:r>
            <a:r>
              <a:rPr lang="lt-LT" sz="3400" dirty="0">
                <a:solidFill>
                  <a:srgbClr val="327A4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lt-LT" sz="3400" dirty="0" err="1">
                <a:solidFill>
                  <a:srgbClr val="327A4F"/>
                </a:solidFill>
                <a:latin typeface="Calibri"/>
                <a:ea typeface="Calibri"/>
                <a:cs typeface="Calibri"/>
                <a:sym typeface="Calibri"/>
              </a:rPr>
              <a:t>see</a:t>
            </a:r>
            <a:r>
              <a:rPr lang="lt-LT" sz="3400" dirty="0">
                <a:solidFill>
                  <a:srgbClr val="327A4F"/>
                </a:solidFill>
                <a:latin typeface="Calibri"/>
                <a:ea typeface="Calibri"/>
                <a:cs typeface="Calibri"/>
                <a:sym typeface="Calibri"/>
              </a:rPr>
              <a:t> ei </a:t>
            </a:r>
            <a:r>
              <a:rPr lang="lt-LT" sz="3400" dirty="0" err="1">
                <a:solidFill>
                  <a:srgbClr val="327A4F"/>
                </a:solidFill>
                <a:latin typeface="Calibri"/>
                <a:ea typeface="Calibri"/>
                <a:cs typeface="Calibri"/>
                <a:sym typeface="Calibri"/>
              </a:rPr>
              <a:t>ole</a:t>
            </a:r>
            <a:r>
              <a:rPr lang="lt-LT" sz="3400" dirty="0">
                <a:solidFill>
                  <a:srgbClr val="327A4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lt-LT" sz="3400" dirty="0" err="1">
                <a:solidFill>
                  <a:srgbClr val="327A4F"/>
                </a:solidFill>
                <a:latin typeface="Calibri"/>
                <a:ea typeface="Calibri"/>
                <a:cs typeface="Calibri"/>
                <a:sym typeface="Calibri"/>
              </a:rPr>
              <a:t>kaubandusliku</a:t>
            </a:r>
            <a:r>
              <a:rPr lang="lt-LT" sz="3400" dirty="0">
                <a:solidFill>
                  <a:srgbClr val="327A4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lt-LT" sz="3400" dirty="0" err="1">
                <a:solidFill>
                  <a:srgbClr val="327A4F"/>
                </a:solidFill>
                <a:latin typeface="Calibri"/>
                <a:ea typeface="Calibri"/>
                <a:cs typeface="Calibri"/>
                <a:sym typeface="Calibri"/>
              </a:rPr>
              <a:t>väljanägemisega</a:t>
            </a:r>
            <a:endParaRPr sz="3400" dirty="0">
              <a:solidFill>
                <a:srgbClr val="327A4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900" dirty="0">
              <a:solidFill>
                <a:srgbClr val="C55A1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900" dirty="0">
              <a:solidFill>
                <a:srgbClr val="C55A1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7" name="Google Shape;457;p23"/>
          <p:cNvSpPr/>
          <p:nvPr/>
        </p:nvSpPr>
        <p:spPr>
          <a:xfrm>
            <a:off x="0" y="445"/>
            <a:ext cx="20330100" cy="225900"/>
          </a:xfrm>
          <a:prstGeom prst="rect">
            <a:avLst/>
          </a:prstGeom>
          <a:solidFill>
            <a:srgbClr val="68C28C"/>
          </a:solidFill>
          <a:ln w="12700" cap="flat" cmpd="sng">
            <a:solidFill>
              <a:srgbClr val="68C28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48575" tIns="74275" rIns="148575" bIns="7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9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8" name="Google Shape;458;p23"/>
          <p:cNvSpPr/>
          <p:nvPr/>
        </p:nvSpPr>
        <p:spPr>
          <a:xfrm rot="-5400000">
            <a:off x="15308835" y="5021848"/>
            <a:ext cx="10286400" cy="243900"/>
          </a:xfrm>
          <a:prstGeom prst="rect">
            <a:avLst/>
          </a:prstGeom>
          <a:solidFill>
            <a:srgbClr val="25AAE1"/>
          </a:solidFill>
          <a:ln>
            <a:noFill/>
          </a:ln>
        </p:spPr>
        <p:txBody>
          <a:bodyPr spcFirstLastPara="1" wrap="square" lIns="148575" tIns="74275" rIns="148575" bIns="7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9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9" name="Google Shape;459;p23"/>
          <p:cNvSpPr txBox="1"/>
          <p:nvPr/>
        </p:nvSpPr>
        <p:spPr>
          <a:xfrm>
            <a:off x="570544" y="771525"/>
            <a:ext cx="19600044" cy="977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8575" tIns="148575" rIns="148575" bIns="14857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lt-LT" sz="4400" b="1" dirty="0" err="1">
                <a:solidFill>
                  <a:srgbClr val="327A4F"/>
                </a:solidFill>
                <a:latin typeface="Calibri"/>
                <a:ea typeface="Calibri"/>
                <a:cs typeface="Calibri"/>
                <a:sym typeface="Calibri"/>
              </a:rPr>
              <a:t>Teema</a:t>
            </a:r>
            <a:r>
              <a:rPr lang="lt-LT" sz="4400" b="1" dirty="0">
                <a:solidFill>
                  <a:srgbClr val="327A4F"/>
                </a:solidFill>
                <a:latin typeface="Calibri"/>
                <a:ea typeface="Calibri"/>
                <a:cs typeface="Calibri"/>
                <a:sym typeface="Calibri"/>
              </a:rPr>
              <a:t> 3: </a:t>
            </a:r>
            <a:r>
              <a:rPr lang="lt-LT" sz="4400" b="1" dirty="0" err="1">
                <a:solidFill>
                  <a:srgbClr val="327A4F"/>
                </a:solidFill>
                <a:latin typeface="Calibri"/>
                <a:ea typeface="Calibri"/>
                <a:cs typeface="Calibri"/>
                <a:sym typeface="Calibri"/>
              </a:rPr>
              <a:t>Mahepõllumajanduslike</a:t>
            </a:r>
            <a:r>
              <a:rPr lang="lt-LT" sz="4400" b="1" dirty="0">
                <a:solidFill>
                  <a:srgbClr val="327A4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lt-LT" sz="4400" b="1" dirty="0" err="1">
                <a:solidFill>
                  <a:srgbClr val="327A4F"/>
                </a:solidFill>
                <a:latin typeface="Calibri"/>
                <a:ea typeface="Calibri"/>
                <a:cs typeface="Calibri"/>
                <a:sym typeface="Calibri"/>
              </a:rPr>
              <a:t>toodete</a:t>
            </a:r>
            <a:r>
              <a:rPr lang="lt-LT" sz="4400" b="1" dirty="0">
                <a:solidFill>
                  <a:srgbClr val="327A4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lt-LT" sz="4400" b="1" dirty="0" err="1">
                <a:solidFill>
                  <a:srgbClr val="327A4F"/>
                </a:solidFill>
                <a:latin typeface="Calibri"/>
                <a:ea typeface="Calibri"/>
                <a:cs typeface="Calibri"/>
                <a:sym typeface="Calibri"/>
              </a:rPr>
              <a:t>märgistamine</a:t>
            </a:r>
            <a:r>
              <a:rPr lang="lt-LT" sz="4400" b="1" dirty="0">
                <a:solidFill>
                  <a:srgbClr val="327A4F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lang="lt-LT" sz="4400" b="1" dirty="0" err="1">
                <a:solidFill>
                  <a:srgbClr val="327A4F"/>
                </a:solidFill>
                <a:latin typeface="Calibri"/>
                <a:ea typeface="Calibri"/>
                <a:cs typeface="Calibri"/>
                <a:sym typeface="Calibri"/>
              </a:rPr>
              <a:t>Interaktiivsed</a:t>
            </a:r>
            <a:r>
              <a:rPr lang="lt-LT" sz="4400" b="1" dirty="0">
                <a:solidFill>
                  <a:srgbClr val="327A4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lt-LT" sz="4400" b="1" dirty="0" err="1">
                <a:solidFill>
                  <a:srgbClr val="327A4F"/>
                </a:solidFill>
                <a:latin typeface="Calibri"/>
                <a:ea typeface="Calibri"/>
                <a:cs typeface="Calibri"/>
                <a:sym typeface="Calibri"/>
              </a:rPr>
              <a:t>küsimused</a:t>
            </a:r>
            <a:endParaRPr sz="4400" b="1" dirty="0">
              <a:solidFill>
                <a:srgbClr val="327A4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0" name="Google Shape;460;p23"/>
          <p:cNvSpPr/>
          <p:nvPr/>
        </p:nvSpPr>
        <p:spPr>
          <a:xfrm>
            <a:off x="730223" y="1654785"/>
            <a:ext cx="5970600" cy="93900"/>
          </a:xfrm>
          <a:prstGeom prst="rect">
            <a:avLst/>
          </a:prstGeom>
          <a:solidFill>
            <a:srgbClr val="F8B241"/>
          </a:solidFill>
          <a:ln w="12700" cap="flat" cmpd="sng">
            <a:solidFill>
              <a:srgbClr val="F8B24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48575" tIns="74275" rIns="148575" bIns="7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9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p24"/>
          <p:cNvSpPr txBox="1"/>
          <p:nvPr/>
        </p:nvSpPr>
        <p:spPr>
          <a:xfrm>
            <a:off x="792499" y="466576"/>
            <a:ext cx="12889800" cy="105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8575" tIns="74275" rIns="148575" bIns="7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lt-LT" sz="5900" b="1">
                <a:solidFill>
                  <a:srgbClr val="056839"/>
                </a:solidFill>
                <a:latin typeface="Calibri"/>
                <a:ea typeface="Calibri"/>
                <a:cs typeface="Calibri"/>
                <a:sym typeface="Calibri"/>
              </a:rPr>
              <a:t>Igapäevased harjumused, mis on seotud</a:t>
            </a:r>
            <a:endParaRPr sz="5900" b="1">
              <a:solidFill>
                <a:srgbClr val="05683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7" name="Google Shape;467;p24"/>
          <p:cNvSpPr txBox="1"/>
          <p:nvPr/>
        </p:nvSpPr>
        <p:spPr>
          <a:xfrm>
            <a:off x="2411208" y="1499370"/>
            <a:ext cx="16933500" cy="496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8575" tIns="74275" rIns="148575" bIns="74275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900" dirty="0">
              <a:solidFill>
                <a:srgbClr val="05683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lt-LT" sz="4900" dirty="0" err="1">
                <a:solidFill>
                  <a:srgbClr val="056839"/>
                </a:solidFill>
                <a:latin typeface="Calibri"/>
                <a:ea typeface="Calibri"/>
                <a:cs typeface="Calibri"/>
                <a:sym typeface="Calibri"/>
              </a:rPr>
              <a:t>Selleks</a:t>
            </a:r>
            <a:r>
              <a:rPr lang="lt-LT" sz="4900" dirty="0">
                <a:solidFill>
                  <a:srgbClr val="056839"/>
                </a:solidFill>
                <a:latin typeface="Calibri"/>
                <a:ea typeface="Calibri"/>
                <a:cs typeface="Calibri"/>
                <a:sym typeface="Calibri"/>
              </a:rPr>
              <a:t>, et </a:t>
            </a:r>
            <a:r>
              <a:rPr lang="lt-LT" sz="4900" dirty="0" err="1">
                <a:solidFill>
                  <a:srgbClr val="056839"/>
                </a:solidFill>
                <a:latin typeface="Calibri"/>
                <a:ea typeface="Calibri"/>
                <a:cs typeface="Calibri"/>
                <a:sym typeface="Calibri"/>
              </a:rPr>
              <a:t>veenduda</a:t>
            </a:r>
            <a:r>
              <a:rPr lang="lt-LT" sz="4900" dirty="0">
                <a:solidFill>
                  <a:srgbClr val="056839"/>
                </a:solidFill>
                <a:latin typeface="Calibri"/>
                <a:ea typeface="Calibri"/>
                <a:cs typeface="Calibri"/>
                <a:sym typeface="Calibri"/>
              </a:rPr>
              <a:t>, et </a:t>
            </a:r>
            <a:r>
              <a:rPr lang="lt-LT" sz="4900" dirty="0" err="1">
                <a:solidFill>
                  <a:srgbClr val="056839"/>
                </a:solidFill>
                <a:latin typeface="Calibri"/>
                <a:ea typeface="Calibri"/>
                <a:cs typeface="Calibri"/>
                <a:sym typeface="Calibri"/>
              </a:rPr>
              <a:t>toode</a:t>
            </a:r>
            <a:r>
              <a:rPr lang="lt-LT" sz="4900" dirty="0">
                <a:solidFill>
                  <a:srgbClr val="056839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lt-LT" sz="4900" dirty="0" err="1">
                <a:solidFill>
                  <a:srgbClr val="056839"/>
                </a:solidFill>
                <a:latin typeface="Calibri"/>
                <a:ea typeface="Calibri"/>
                <a:cs typeface="Calibri"/>
                <a:sym typeface="Calibri"/>
              </a:rPr>
              <a:t>on</a:t>
            </a:r>
            <a:r>
              <a:rPr lang="lt-LT" sz="4900" dirty="0">
                <a:solidFill>
                  <a:srgbClr val="056839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lt-LT" sz="4900" dirty="0" err="1">
                <a:solidFill>
                  <a:srgbClr val="056839"/>
                </a:solidFill>
                <a:latin typeface="Calibri"/>
                <a:ea typeface="Calibri"/>
                <a:cs typeface="Calibri"/>
                <a:sym typeface="Calibri"/>
              </a:rPr>
              <a:t>ohutu</a:t>
            </a:r>
            <a:r>
              <a:rPr lang="lt-LT" sz="4900" dirty="0">
                <a:solidFill>
                  <a:srgbClr val="056839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lt-LT" sz="4900" dirty="0" err="1">
                <a:solidFill>
                  <a:srgbClr val="056839"/>
                </a:solidFill>
                <a:latin typeface="Calibri"/>
                <a:ea typeface="Calibri"/>
                <a:cs typeface="Calibri"/>
                <a:sym typeface="Calibri"/>
              </a:rPr>
              <a:t>on</a:t>
            </a:r>
            <a:r>
              <a:rPr lang="lt-LT" sz="4900" dirty="0">
                <a:solidFill>
                  <a:srgbClr val="056839"/>
                </a:solidFill>
                <a:latin typeface="Calibri"/>
                <a:ea typeface="Calibri"/>
                <a:cs typeface="Calibri"/>
                <a:sym typeface="Calibri"/>
              </a:rPr>
              <a:t> vaja </a:t>
            </a:r>
            <a:r>
              <a:rPr lang="lt-LT" sz="4900" dirty="0" err="1">
                <a:solidFill>
                  <a:srgbClr val="056839"/>
                </a:solidFill>
                <a:latin typeface="Calibri"/>
                <a:ea typeface="Calibri"/>
                <a:cs typeface="Calibri"/>
                <a:sym typeface="Calibri"/>
              </a:rPr>
              <a:t>lugeda</a:t>
            </a:r>
            <a:r>
              <a:rPr lang="lt-LT" sz="4900" dirty="0">
                <a:solidFill>
                  <a:srgbClr val="056839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lt-LT" sz="4900" dirty="0" err="1">
                <a:solidFill>
                  <a:srgbClr val="056839"/>
                </a:solidFill>
                <a:latin typeface="Calibri"/>
                <a:ea typeface="Calibri"/>
                <a:cs typeface="Calibri"/>
                <a:sym typeface="Calibri"/>
              </a:rPr>
              <a:t>toidu</a:t>
            </a:r>
            <a:r>
              <a:rPr lang="lt-LT" sz="4900" dirty="0">
                <a:solidFill>
                  <a:srgbClr val="056839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lt-LT" sz="4900" dirty="0" err="1">
                <a:solidFill>
                  <a:srgbClr val="056839"/>
                </a:solidFill>
                <a:latin typeface="Calibri"/>
                <a:ea typeface="Calibri"/>
                <a:cs typeface="Calibri"/>
                <a:sym typeface="Calibri"/>
              </a:rPr>
              <a:t>kohta</a:t>
            </a:r>
            <a:r>
              <a:rPr lang="lt-LT" sz="4900" dirty="0">
                <a:solidFill>
                  <a:srgbClr val="056839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lt-LT" sz="4900" dirty="0" err="1">
                <a:solidFill>
                  <a:srgbClr val="056839"/>
                </a:solidFill>
                <a:latin typeface="Calibri"/>
                <a:ea typeface="Calibri"/>
                <a:cs typeface="Calibri"/>
                <a:sym typeface="Calibri"/>
              </a:rPr>
              <a:t>esitatud</a:t>
            </a:r>
            <a:r>
              <a:rPr lang="lt-LT" sz="4900" dirty="0">
                <a:solidFill>
                  <a:srgbClr val="056839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lt-LT" sz="4900" dirty="0" err="1">
                <a:solidFill>
                  <a:srgbClr val="056839"/>
                </a:solidFill>
                <a:latin typeface="Calibri"/>
                <a:ea typeface="Calibri"/>
                <a:cs typeface="Calibri"/>
                <a:sym typeface="Calibri"/>
              </a:rPr>
              <a:t>teavet</a:t>
            </a:r>
            <a:r>
              <a:rPr lang="lt-LT" sz="4900" dirty="0">
                <a:solidFill>
                  <a:srgbClr val="056839"/>
                </a:solidFill>
                <a:latin typeface="Calibri"/>
                <a:ea typeface="Calibri"/>
                <a:cs typeface="Calibri"/>
                <a:sym typeface="Calibri"/>
              </a:rPr>
              <a:t>, mis </a:t>
            </a:r>
            <a:r>
              <a:rPr lang="lt-LT" sz="4900" dirty="0" err="1">
                <a:solidFill>
                  <a:srgbClr val="056839"/>
                </a:solidFill>
                <a:latin typeface="Calibri"/>
                <a:ea typeface="Calibri"/>
                <a:cs typeface="Calibri"/>
                <a:sym typeface="Calibri"/>
              </a:rPr>
              <a:t>on</a:t>
            </a:r>
            <a:r>
              <a:rPr lang="lt-LT" sz="4900" dirty="0">
                <a:solidFill>
                  <a:srgbClr val="056839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lt-LT" sz="4900" dirty="0" err="1">
                <a:solidFill>
                  <a:srgbClr val="056839"/>
                </a:solidFill>
                <a:latin typeface="Calibri"/>
                <a:ea typeface="Calibri"/>
                <a:cs typeface="Calibri"/>
                <a:sym typeface="Calibri"/>
              </a:rPr>
              <a:t>esitatud</a:t>
            </a:r>
            <a:r>
              <a:rPr lang="lt-LT" sz="4900" dirty="0">
                <a:solidFill>
                  <a:srgbClr val="056839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lt-LT" sz="4900" dirty="0" err="1">
                <a:solidFill>
                  <a:srgbClr val="056839"/>
                </a:solidFill>
                <a:latin typeface="Calibri"/>
                <a:ea typeface="Calibri"/>
                <a:cs typeface="Calibri"/>
                <a:sym typeface="Calibri"/>
              </a:rPr>
              <a:t>etiketil</a:t>
            </a:r>
            <a:r>
              <a:rPr lang="lt-LT" sz="4900" dirty="0">
                <a:solidFill>
                  <a:srgbClr val="056839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lt-LT" sz="4900" dirty="0" err="1">
                <a:solidFill>
                  <a:srgbClr val="056839"/>
                </a:solidFill>
                <a:latin typeface="Calibri"/>
                <a:ea typeface="Calibri"/>
                <a:cs typeface="Calibri"/>
                <a:sym typeface="Calibri"/>
              </a:rPr>
              <a:t>muudes</a:t>
            </a:r>
            <a:r>
              <a:rPr lang="lt-LT" sz="4900" dirty="0">
                <a:solidFill>
                  <a:srgbClr val="056839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lt-LT" sz="4900" dirty="0" err="1">
                <a:solidFill>
                  <a:srgbClr val="056839"/>
                </a:solidFill>
                <a:latin typeface="Calibri"/>
                <a:ea typeface="Calibri"/>
                <a:cs typeface="Calibri"/>
                <a:sym typeface="Calibri"/>
              </a:rPr>
              <a:t>kaasnevates</a:t>
            </a:r>
            <a:r>
              <a:rPr lang="lt-LT" sz="4900" dirty="0">
                <a:solidFill>
                  <a:srgbClr val="056839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lt-LT" sz="4900" dirty="0" err="1">
                <a:solidFill>
                  <a:srgbClr val="056839"/>
                </a:solidFill>
                <a:latin typeface="Calibri"/>
                <a:ea typeface="Calibri"/>
                <a:cs typeface="Calibri"/>
                <a:sym typeface="Calibri"/>
              </a:rPr>
              <a:t>materjalides</a:t>
            </a:r>
            <a:r>
              <a:rPr lang="lt-LT" sz="4900" dirty="0">
                <a:solidFill>
                  <a:srgbClr val="056839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lt-LT" sz="4900" dirty="0" err="1">
                <a:solidFill>
                  <a:srgbClr val="056839"/>
                </a:solidFill>
                <a:latin typeface="Calibri"/>
                <a:ea typeface="Calibri"/>
                <a:cs typeface="Calibri"/>
                <a:sym typeface="Calibri"/>
              </a:rPr>
              <a:t>või</a:t>
            </a:r>
            <a:r>
              <a:rPr lang="lt-LT" sz="4900" dirty="0">
                <a:solidFill>
                  <a:srgbClr val="056839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lt-LT" sz="4900" dirty="0" err="1">
                <a:solidFill>
                  <a:srgbClr val="056839"/>
                </a:solidFill>
                <a:latin typeface="Calibri"/>
                <a:ea typeface="Calibri"/>
                <a:cs typeface="Calibri"/>
                <a:sym typeface="Calibri"/>
              </a:rPr>
              <a:t>muudel</a:t>
            </a:r>
            <a:r>
              <a:rPr lang="lt-LT" sz="4900" dirty="0">
                <a:solidFill>
                  <a:srgbClr val="056839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lt-LT" sz="4900" dirty="0" err="1">
                <a:solidFill>
                  <a:srgbClr val="056839"/>
                </a:solidFill>
                <a:latin typeface="Calibri"/>
                <a:ea typeface="Calibri"/>
                <a:cs typeface="Calibri"/>
                <a:sym typeface="Calibri"/>
              </a:rPr>
              <a:t>vahenditel</a:t>
            </a:r>
            <a:r>
              <a:rPr lang="lt-LT" sz="4900" dirty="0">
                <a:solidFill>
                  <a:srgbClr val="056839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lt-LT" sz="4900" dirty="0" err="1">
                <a:solidFill>
                  <a:srgbClr val="056839"/>
                </a:solidFill>
                <a:latin typeface="Calibri"/>
                <a:ea typeface="Calibri"/>
                <a:cs typeface="Calibri"/>
                <a:sym typeface="Calibri"/>
              </a:rPr>
              <a:t>sealhulgas</a:t>
            </a:r>
            <a:r>
              <a:rPr lang="lt-LT" sz="4900" dirty="0">
                <a:solidFill>
                  <a:srgbClr val="056839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lt-LT" sz="4900" dirty="0" err="1">
                <a:solidFill>
                  <a:srgbClr val="056839"/>
                </a:solidFill>
                <a:latin typeface="Calibri"/>
                <a:ea typeface="Calibri"/>
                <a:cs typeface="Calibri"/>
                <a:sym typeface="Calibri"/>
              </a:rPr>
              <a:t>kaasaegse</a:t>
            </a:r>
            <a:r>
              <a:rPr lang="lt-LT" sz="4900" dirty="0">
                <a:solidFill>
                  <a:srgbClr val="056839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lt-LT" sz="4900" dirty="0" err="1">
                <a:solidFill>
                  <a:srgbClr val="056839"/>
                </a:solidFill>
                <a:latin typeface="Calibri"/>
                <a:ea typeface="Calibri"/>
                <a:cs typeface="Calibri"/>
                <a:sym typeface="Calibri"/>
              </a:rPr>
              <a:t>tehnoloogia</a:t>
            </a:r>
            <a:r>
              <a:rPr lang="lt-LT" sz="4900" dirty="0">
                <a:solidFill>
                  <a:srgbClr val="056839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lt-LT" sz="4900" dirty="0" err="1">
                <a:solidFill>
                  <a:srgbClr val="056839"/>
                </a:solidFill>
                <a:latin typeface="Calibri"/>
                <a:ea typeface="Calibri"/>
                <a:cs typeface="Calibri"/>
                <a:sym typeface="Calibri"/>
              </a:rPr>
              <a:t>või</a:t>
            </a:r>
            <a:r>
              <a:rPr lang="lt-LT" sz="4900" dirty="0">
                <a:solidFill>
                  <a:srgbClr val="056839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lt-LT" sz="4900" dirty="0" err="1">
                <a:solidFill>
                  <a:srgbClr val="056839"/>
                </a:solidFill>
                <a:latin typeface="Calibri"/>
                <a:ea typeface="Calibri"/>
                <a:cs typeface="Calibri"/>
                <a:sym typeface="Calibri"/>
              </a:rPr>
              <a:t>suulise</a:t>
            </a:r>
            <a:r>
              <a:rPr lang="lt-LT" sz="4900" dirty="0">
                <a:solidFill>
                  <a:srgbClr val="056839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lt-LT" sz="4900" dirty="0" err="1">
                <a:solidFill>
                  <a:srgbClr val="056839"/>
                </a:solidFill>
                <a:latin typeface="Calibri"/>
                <a:ea typeface="Calibri"/>
                <a:cs typeface="Calibri"/>
                <a:sym typeface="Calibri"/>
              </a:rPr>
              <a:t>suhtluse</a:t>
            </a:r>
            <a:r>
              <a:rPr lang="lt-LT" sz="4900" dirty="0">
                <a:solidFill>
                  <a:srgbClr val="056839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lt-LT" sz="4900" dirty="0" err="1">
                <a:solidFill>
                  <a:srgbClr val="056839"/>
                </a:solidFill>
                <a:latin typeface="Calibri"/>
                <a:ea typeface="Calibri"/>
                <a:cs typeface="Calibri"/>
                <a:sym typeface="Calibri"/>
              </a:rPr>
              <a:t>abil</a:t>
            </a:r>
            <a:r>
              <a:rPr lang="lt-LT" sz="4900" dirty="0">
                <a:solidFill>
                  <a:srgbClr val="056839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sz="4900" b="1" dirty="0">
              <a:solidFill>
                <a:srgbClr val="05683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8" name="Google Shape;468;p24"/>
          <p:cNvSpPr/>
          <p:nvPr/>
        </p:nvSpPr>
        <p:spPr>
          <a:xfrm>
            <a:off x="0" y="445"/>
            <a:ext cx="20330100" cy="225900"/>
          </a:xfrm>
          <a:prstGeom prst="rect">
            <a:avLst/>
          </a:prstGeom>
          <a:solidFill>
            <a:srgbClr val="68C28C"/>
          </a:solidFill>
          <a:ln w="12700" cap="flat" cmpd="sng">
            <a:solidFill>
              <a:srgbClr val="68C28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48575" tIns="74275" rIns="148575" bIns="7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9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9" name="Google Shape;469;p24"/>
          <p:cNvSpPr/>
          <p:nvPr/>
        </p:nvSpPr>
        <p:spPr>
          <a:xfrm rot="-5400000">
            <a:off x="15308685" y="5021698"/>
            <a:ext cx="10286700" cy="243900"/>
          </a:xfrm>
          <a:prstGeom prst="rect">
            <a:avLst/>
          </a:prstGeom>
          <a:solidFill>
            <a:srgbClr val="25AAE1"/>
          </a:solidFill>
          <a:ln>
            <a:noFill/>
          </a:ln>
        </p:spPr>
        <p:txBody>
          <a:bodyPr spcFirstLastPara="1" wrap="square" lIns="148575" tIns="74275" rIns="148575" bIns="7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9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0" name="Google Shape;470;p24"/>
          <p:cNvSpPr/>
          <p:nvPr/>
        </p:nvSpPr>
        <p:spPr>
          <a:xfrm>
            <a:off x="1007520" y="1526326"/>
            <a:ext cx="5970900" cy="93900"/>
          </a:xfrm>
          <a:prstGeom prst="rect">
            <a:avLst/>
          </a:prstGeom>
          <a:solidFill>
            <a:srgbClr val="F8B241"/>
          </a:solidFill>
          <a:ln w="12700" cap="flat" cmpd="sng">
            <a:solidFill>
              <a:srgbClr val="F8B24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48575" tIns="74275" rIns="148575" bIns="7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9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71" name="Google Shape;471;p24" descr="Logo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79021" y="9106292"/>
            <a:ext cx="2025614" cy="996885"/>
          </a:xfrm>
          <a:prstGeom prst="rect">
            <a:avLst/>
          </a:prstGeom>
          <a:noFill/>
          <a:ln>
            <a:noFill/>
          </a:ln>
        </p:spPr>
      </p:pic>
      <p:pic>
        <p:nvPicPr>
          <p:cNvPr id="472" name="Google Shape;472;p24" descr="Graphical user interface, text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131911" y="9240848"/>
            <a:ext cx="3468962" cy="727772"/>
          </a:xfrm>
          <a:prstGeom prst="rect">
            <a:avLst/>
          </a:prstGeom>
          <a:noFill/>
          <a:ln>
            <a:noFill/>
          </a:ln>
        </p:spPr>
      </p:pic>
      <p:pic>
        <p:nvPicPr>
          <p:cNvPr id="473" name="Google Shape;473;p2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63628" y="3481493"/>
            <a:ext cx="876451" cy="14649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9" name="Google Shape;479;p25" descr="Graphical user interface, text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9219" y="9117932"/>
            <a:ext cx="5165965" cy="1083795"/>
          </a:xfrm>
          <a:prstGeom prst="rect">
            <a:avLst/>
          </a:prstGeom>
          <a:noFill/>
          <a:ln>
            <a:noFill/>
          </a:ln>
        </p:spPr>
      </p:pic>
      <p:pic>
        <p:nvPicPr>
          <p:cNvPr id="480" name="Google Shape;480;p25" descr="Logo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232290" y="8150586"/>
            <a:ext cx="3931187" cy="1934692"/>
          </a:xfrm>
          <a:prstGeom prst="rect">
            <a:avLst/>
          </a:prstGeom>
          <a:noFill/>
          <a:ln>
            <a:noFill/>
          </a:ln>
        </p:spPr>
      </p:pic>
      <p:sp>
        <p:nvSpPr>
          <p:cNvPr id="481" name="Google Shape;481;p25"/>
          <p:cNvSpPr/>
          <p:nvPr/>
        </p:nvSpPr>
        <p:spPr>
          <a:xfrm>
            <a:off x="0" y="485267"/>
            <a:ext cx="5970900" cy="178800"/>
          </a:xfrm>
          <a:prstGeom prst="rect">
            <a:avLst/>
          </a:prstGeom>
          <a:solidFill>
            <a:srgbClr val="68C28C"/>
          </a:solidFill>
          <a:ln w="12700" cap="flat" cmpd="sng">
            <a:solidFill>
              <a:srgbClr val="68C28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48575" tIns="74275" rIns="148575" bIns="7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9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2" name="Google Shape;482;p25"/>
          <p:cNvSpPr/>
          <p:nvPr/>
        </p:nvSpPr>
        <p:spPr>
          <a:xfrm>
            <a:off x="6926955" y="485267"/>
            <a:ext cx="6720000" cy="178800"/>
          </a:xfrm>
          <a:prstGeom prst="rect">
            <a:avLst/>
          </a:prstGeom>
          <a:solidFill>
            <a:srgbClr val="25AAE1"/>
          </a:solidFill>
          <a:ln>
            <a:noFill/>
          </a:ln>
        </p:spPr>
        <p:txBody>
          <a:bodyPr spcFirstLastPara="1" wrap="square" lIns="148575" tIns="74275" rIns="148575" bIns="7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9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3" name="Google Shape;483;p25"/>
          <p:cNvSpPr/>
          <p:nvPr/>
        </p:nvSpPr>
        <p:spPr>
          <a:xfrm>
            <a:off x="14603073" y="485267"/>
            <a:ext cx="5970900" cy="178800"/>
          </a:xfrm>
          <a:prstGeom prst="rect">
            <a:avLst/>
          </a:prstGeom>
          <a:solidFill>
            <a:srgbClr val="F8B241"/>
          </a:solidFill>
          <a:ln w="12700" cap="flat" cmpd="sng">
            <a:solidFill>
              <a:srgbClr val="F8B24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48575" tIns="74275" rIns="148575" bIns="7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9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4" name="Google Shape;484;p25"/>
          <p:cNvSpPr/>
          <p:nvPr/>
        </p:nvSpPr>
        <p:spPr>
          <a:xfrm>
            <a:off x="0" y="8877531"/>
            <a:ext cx="14763600" cy="95700"/>
          </a:xfrm>
          <a:prstGeom prst="rect">
            <a:avLst/>
          </a:prstGeom>
          <a:solidFill>
            <a:srgbClr val="68C28C"/>
          </a:solidFill>
          <a:ln w="12700" cap="flat" cmpd="sng">
            <a:solidFill>
              <a:srgbClr val="68C28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48575" tIns="74275" rIns="148575" bIns="7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9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5" name="Google Shape;485;p25"/>
          <p:cNvSpPr txBox="1"/>
          <p:nvPr/>
        </p:nvSpPr>
        <p:spPr>
          <a:xfrm>
            <a:off x="757266" y="839512"/>
            <a:ext cx="12889500" cy="285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8575" tIns="74275" rIns="148575" bIns="7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lt-LT" sz="5900" b="1">
                <a:solidFill>
                  <a:srgbClr val="056839"/>
                </a:solidFill>
                <a:latin typeface="Calibri"/>
                <a:ea typeface="Calibri"/>
                <a:cs typeface="Calibri"/>
                <a:sym typeface="Calibri"/>
              </a:rPr>
              <a:t>Kokkuvõte</a:t>
            </a:r>
            <a:endParaRPr sz="5900" b="1">
              <a:solidFill>
                <a:srgbClr val="05683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lt-LT" sz="5900" b="1">
                <a:solidFill>
                  <a:srgbClr val="056839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230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9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6" name="Google Shape;486;p25"/>
          <p:cNvSpPr txBox="1"/>
          <p:nvPr/>
        </p:nvSpPr>
        <p:spPr>
          <a:xfrm>
            <a:off x="757282" y="2358531"/>
            <a:ext cx="18517200" cy="625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8575" tIns="74275" rIns="148575" bIns="74275" anchor="t" anchorCtr="0">
            <a:spAutoFit/>
          </a:bodyPr>
          <a:lstStyle/>
          <a:p>
            <a:pPr marL="469900" marR="0" lvl="0" indent="-5905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56839"/>
              </a:buClr>
              <a:buSzPts val="4900"/>
              <a:buFont typeface="Calibri"/>
              <a:buChar char="•"/>
            </a:pPr>
            <a:r>
              <a:rPr lang="lt-LT" sz="4900" dirty="0" err="1">
                <a:solidFill>
                  <a:srgbClr val="056839"/>
                </a:solidFill>
                <a:latin typeface="Calibri"/>
                <a:ea typeface="Calibri"/>
                <a:cs typeface="Calibri"/>
                <a:sym typeface="Calibri"/>
              </a:rPr>
              <a:t>Toidu</a:t>
            </a:r>
            <a:r>
              <a:rPr lang="lt-LT" sz="4900" dirty="0">
                <a:solidFill>
                  <a:srgbClr val="056839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lt-LT" sz="4900" dirty="0" err="1">
                <a:solidFill>
                  <a:srgbClr val="056839"/>
                </a:solidFill>
                <a:latin typeface="Calibri"/>
                <a:ea typeface="Calibri"/>
                <a:cs typeface="Calibri"/>
                <a:sym typeface="Calibri"/>
              </a:rPr>
              <a:t>käitlejad</a:t>
            </a:r>
            <a:r>
              <a:rPr lang="lt-LT" sz="4900" dirty="0">
                <a:solidFill>
                  <a:srgbClr val="056839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lt-LT" sz="4900" dirty="0" err="1">
                <a:solidFill>
                  <a:srgbClr val="056839"/>
                </a:solidFill>
                <a:latin typeface="Calibri"/>
                <a:ea typeface="Calibri"/>
                <a:cs typeface="Calibri"/>
                <a:sym typeface="Calibri"/>
              </a:rPr>
              <a:t>on</a:t>
            </a:r>
            <a:r>
              <a:rPr lang="lt-LT" sz="4900" dirty="0">
                <a:solidFill>
                  <a:srgbClr val="056839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lt-LT" sz="4900" dirty="0" err="1">
                <a:solidFill>
                  <a:srgbClr val="056839"/>
                </a:solidFill>
                <a:latin typeface="Calibri"/>
                <a:ea typeface="Calibri"/>
                <a:cs typeface="Calibri"/>
                <a:sym typeface="Calibri"/>
              </a:rPr>
              <a:t>kohustatud</a:t>
            </a:r>
            <a:r>
              <a:rPr lang="lt-LT" sz="4900" dirty="0">
                <a:solidFill>
                  <a:srgbClr val="056839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lt-LT" sz="4900" dirty="0" err="1">
                <a:solidFill>
                  <a:srgbClr val="056839"/>
                </a:solidFill>
                <a:latin typeface="Calibri"/>
                <a:ea typeface="Calibri"/>
                <a:cs typeface="Calibri"/>
                <a:sym typeface="Calibri"/>
              </a:rPr>
              <a:t>turule</a:t>
            </a:r>
            <a:r>
              <a:rPr lang="lt-LT" sz="4900" dirty="0">
                <a:solidFill>
                  <a:srgbClr val="056839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lt-LT" sz="4900" dirty="0" err="1">
                <a:solidFill>
                  <a:srgbClr val="056839"/>
                </a:solidFill>
                <a:latin typeface="Calibri"/>
                <a:ea typeface="Calibri"/>
                <a:cs typeface="Calibri"/>
                <a:sym typeface="Calibri"/>
              </a:rPr>
              <a:t>viima</a:t>
            </a:r>
            <a:r>
              <a:rPr lang="lt-LT" sz="4900" dirty="0">
                <a:solidFill>
                  <a:srgbClr val="056839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lt-LT" sz="4900" dirty="0" err="1">
                <a:solidFill>
                  <a:srgbClr val="056839"/>
                </a:solidFill>
                <a:latin typeface="Calibri"/>
                <a:ea typeface="Calibri"/>
                <a:cs typeface="Calibri"/>
                <a:sym typeface="Calibri"/>
              </a:rPr>
              <a:t>ohutut</a:t>
            </a:r>
            <a:r>
              <a:rPr lang="lt-LT" sz="4900" dirty="0">
                <a:solidFill>
                  <a:srgbClr val="056839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lt-LT" sz="4900" dirty="0" err="1">
                <a:solidFill>
                  <a:srgbClr val="056839"/>
                </a:solidFill>
                <a:latin typeface="Calibri"/>
                <a:ea typeface="Calibri"/>
                <a:cs typeface="Calibri"/>
                <a:sym typeface="Calibri"/>
              </a:rPr>
              <a:t>toitu</a:t>
            </a:r>
            <a:r>
              <a:rPr lang="lt-LT" sz="4900" dirty="0">
                <a:solidFill>
                  <a:srgbClr val="056839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sz="4200" dirty="0">
              <a:latin typeface="Calibri"/>
              <a:ea typeface="Calibri"/>
              <a:cs typeface="Calibri"/>
              <a:sym typeface="Calibri"/>
            </a:endParaRPr>
          </a:p>
          <a:p>
            <a:pPr marL="469900" marR="0" lvl="0" indent="-5905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56839"/>
              </a:buClr>
              <a:buSzPts val="4900"/>
              <a:buFont typeface="Calibri"/>
              <a:buChar char="•"/>
            </a:pPr>
            <a:r>
              <a:rPr lang="lt-LT" sz="4900" dirty="0" err="1">
                <a:solidFill>
                  <a:srgbClr val="056839"/>
                </a:solidFill>
                <a:latin typeface="Calibri"/>
                <a:ea typeface="Calibri"/>
                <a:cs typeface="Calibri"/>
                <a:sym typeface="Calibri"/>
              </a:rPr>
              <a:t>Toiduained</a:t>
            </a:r>
            <a:r>
              <a:rPr lang="lt-LT" sz="4900" dirty="0">
                <a:solidFill>
                  <a:srgbClr val="056839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lt-LT" sz="4900" dirty="0" err="1">
                <a:solidFill>
                  <a:srgbClr val="056839"/>
                </a:solidFill>
                <a:latin typeface="Calibri"/>
                <a:ea typeface="Calibri"/>
                <a:cs typeface="Calibri"/>
                <a:sym typeface="Calibri"/>
              </a:rPr>
              <a:t>on</a:t>
            </a:r>
            <a:r>
              <a:rPr lang="lt-LT" sz="4900" dirty="0">
                <a:solidFill>
                  <a:srgbClr val="056839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lt-LT" sz="4900" dirty="0" err="1">
                <a:solidFill>
                  <a:srgbClr val="056839"/>
                </a:solidFill>
                <a:latin typeface="Calibri"/>
                <a:ea typeface="Calibri"/>
                <a:cs typeface="Calibri"/>
                <a:sym typeface="Calibri"/>
              </a:rPr>
              <a:t>märgistatud</a:t>
            </a:r>
            <a:r>
              <a:rPr lang="lt-LT" sz="4900" dirty="0">
                <a:solidFill>
                  <a:srgbClr val="056839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lt-LT" sz="4900" dirty="0" err="1">
                <a:solidFill>
                  <a:srgbClr val="056839"/>
                </a:solidFill>
                <a:latin typeface="Calibri"/>
                <a:ea typeface="Calibri"/>
                <a:cs typeface="Calibri"/>
                <a:sym typeface="Calibri"/>
              </a:rPr>
              <a:t>tootekirjeldusega</a:t>
            </a:r>
            <a:r>
              <a:rPr lang="lt-LT" sz="4900" dirty="0">
                <a:solidFill>
                  <a:srgbClr val="056839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sz="4200" dirty="0">
              <a:latin typeface="Calibri"/>
              <a:ea typeface="Calibri"/>
              <a:cs typeface="Calibri"/>
              <a:sym typeface="Calibri"/>
            </a:endParaRPr>
          </a:p>
          <a:p>
            <a:pPr marL="469900" marR="0" lvl="0" indent="-5905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56839"/>
              </a:buClr>
              <a:buSzPts val="4900"/>
              <a:buFont typeface="Calibri"/>
              <a:buChar char="•"/>
            </a:pPr>
            <a:r>
              <a:rPr lang="lt-LT" sz="4900" dirty="0" err="1">
                <a:solidFill>
                  <a:srgbClr val="056839"/>
                </a:solidFill>
                <a:latin typeface="Calibri"/>
                <a:ea typeface="Calibri"/>
                <a:cs typeface="Calibri"/>
                <a:sym typeface="Calibri"/>
              </a:rPr>
              <a:t>Kõik</a:t>
            </a:r>
            <a:r>
              <a:rPr lang="lt-LT" sz="4900" dirty="0">
                <a:solidFill>
                  <a:srgbClr val="056839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lt-LT" sz="4900" dirty="0" err="1">
                <a:solidFill>
                  <a:srgbClr val="056839"/>
                </a:solidFill>
                <a:latin typeface="Calibri"/>
                <a:ea typeface="Calibri"/>
                <a:cs typeface="Calibri"/>
                <a:sym typeface="Calibri"/>
              </a:rPr>
              <a:t>Euroopa</a:t>
            </a:r>
            <a:r>
              <a:rPr lang="lt-LT" sz="4900" dirty="0">
                <a:solidFill>
                  <a:srgbClr val="056839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lt-LT" sz="4900" dirty="0" err="1">
                <a:solidFill>
                  <a:srgbClr val="056839"/>
                </a:solidFill>
                <a:latin typeface="Calibri"/>
                <a:ea typeface="Calibri"/>
                <a:cs typeface="Calibri"/>
                <a:sym typeface="Calibri"/>
              </a:rPr>
              <a:t>Liidus</a:t>
            </a:r>
            <a:r>
              <a:rPr lang="lt-LT" sz="4900" dirty="0">
                <a:solidFill>
                  <a:srgbClr val="056839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lt-LT" sz="4900" dirty="0" err="1">
                <a:solidFill>
                  <a:srgbClr val="056839"/>
                </a:solidFill>
                <a:latin typeface="Calibri"/>
                <a:ea typeface="Calibri"/>
                <a:cs typeface="Calibri"/>
                <a:sym typeface="Calibri"/>
              </a:rPr>
              <a:t>toodetud</a:t>
            </a:r>
            <a:r>
              <a:rPr lang="lt-LT" sz="4900" dirty="0">
                <a:solidFill>
                  <a:srgbClr val="056839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lt-LT" sz="4900" dirty="0" err="1">
                <a:solidFill>
                  <a:srgbClr val="056839"/>
                </a:solidFill>
                <a:latin typeface="Calibri"/>
                <a:ea typeface="Calibri"/>
                <a:cs typeface="Calibri"/>
                <a:sym typeface="Calibri"/>
              </a:rPr>
              <a:t>mahepõllumajanduslikud</a:t>
            </a:r>
            <a:r>
              <a:rPr lang="lt-LT" sz="4900" dirty="0">
                <a:solidFill>
                  <a:srgbClr val="056839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lt-LT" sz="4900" dirty="0" err="1">
                <a:solidFill>
                  <a:srgbClr val="056839"/>
                </a:solidFill>
                <a:latin typeface="Calibri"/>
                <a:ea typeface="Calibri"/>
                <a:cs typeface="Calibri"/>
                <a:sym typeface="Calibri"/>
              </a:rPr>
              <a:t>kinnispakendatud</a:t>
            </a:r>
            <a:r>
              <a:rPr lang="lt-LT" sz="4900" dirty="0">
                <a:solidFill>
                  <a:srgbClr val="056839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lt-LT" sz="4900" dirty="0" err="1">
                <a:solidFill>
                  <a:srgbClr val="056839"/>
                </a:solidFill>
                <a:latin typeface="Calibri"/>
                <a:ea typeface="Calibri"/>
                <a:cs typeface="Calibri"/>
                <a:sym typeface="Calibri"/>
              </a:rPr>
              <a:t>toiduained</a:t>
            </a:r>
            <a:r>
              <a:rPr lang="lt-LT" sz="4900" dirty="0">
                <a:solidFill>
                  <a:srgbClr val="056839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lt-LT" sz="4900" dirty="0" err="1">
                <a:solidFill>
                  <a:srgbClr val="056839"/>
                </a:solidFill>
                <a:latin typeface="Calibri"/>
                <a:ea typeface="Calibri"/>
                <a:cs typeface="Calibri"/>
                <a:sym typeface="Calibri"/>
              </a:rPr>
              <a:t>peavad</a:t>
            </a:r>
            <a:r>
              <a:rPr lang="lt-LT" sz="4900" dirty="0">
                <a:solidFill>
                  <a:srgbClr val="056839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lt-LT" sz="4900" dirty="0" err="1">
                <a:solidFill>
                  <a:srgbClr val="056839"/>
                </a:solidFill>
                <a:latin typeface="Calibri"/>
                <a:ea typeface="Calibri"/>
                <a:cs typeface="Calibri"/>
                <a:sym typeface="Calibri"/>
              </a:rPr>
              <a:t>olema</a:t>
            </a:r>
            <a:r>
              <a:rPr lang="lt-LT" sz="4900" dirty="0">
                <a:solidFill>
                  <a:srgbClr val="056839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lt-LT" sz="4900" dirty="0" err="1">
                <a:solidFill>
                  <a:srgbClr val="056839"/>
                </a:solidFill>
                <a:latin typeface="Calibri"/>
                <a:ea typeface="Calibri"/>
                <a:cs typeface="Calibri"/>
                <a:sym typeface="Calibri"/>
              </a:rPr>
              <a:t>märgistatud</a:t>
            </a:r>
            <a:r>
              <a:rPr lang="lt-LT" sz="4900" dirty="0">
                <a:solidFill>
                  <a:srgbClr val="056839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lt-LT" sz="4900" dirty="0" err="1">
                <a:solidFill>
                  <a:srgbClr val="056839"/>
                </a:solidFill>
                <a:latin typeface="Calibri"/>
                <a:ea typeface="Calibri"/>
                <a:cs typeface="Calibri"/>
                <a:sym typeface="Calibri"/>
              </a:rPr>
              <a:t>Euroopa</a:t>
            </a:r>
            <a:r>
              <a:rPr lang="lt-LT" sz="4900" dirty="0">
                <a:solidFill>
                  <a:srgbClr val="056839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lt-LT" sz="4900" dirty="0" err="1">
                <a:solidFill>
                  <a:srgbClr val="056839"/>
                </a:solidFill>
                <a:latin typeface="Calibri"/>
                <a:ea typeface="Calibri"/>
                <a:cs typeface="Calibri"/>
                <a:sym typeface="Calibri"/>
              </a:rPr>
              <a:t>Liidu</a:t>
            </a:r>
            <a:r>
              <a:rPr lang="lt-LT" sz="4900" dirty="0">
                <a:solidFill>
                  <a:srgbClr val="056839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lt-LT" sz="4900">
                <a:solidFill>
                  <a:srgbClr val="056839"/>
                </a:solidFill>
                <a:latin typeface="Calibri"/>
                <a:ea typeface="Calibri"/>
                <a:cs typeface="Calibri"/>
                <a:sym typeface="Calibri"/>
              </a:rPr>
              <a:t>mahepõllumajandusliku</a:t>
            </a:r>
            <a:r>
              <a:rPr lang="lt-LT" sz="4900" dirty="0">
                <a:solidFill>
                  <a:srgbClr val="056839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lt-LT" sz="4900" dirty="0" err="1">
                <a:solidFill>
                  <a:srgbClr val="056839"/>
                </a:solidFill>
                <a:latin typeface="Calibri"/>
                <a:ea typeface="Calibri"/>
                <a:cs typeface="Calibri"/>
                <a:sym typeface="Calibri"/>
              </a:rPr>
              <a:t>tootmise</a:t>
            </a:r>
            <a:r>
              <a:rPr lang="lt-LT" sz="4900" dirty="0">
                <a:solidFill>
                  <a:srgbClr val="056839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lt-LT" sz="4900" dirty="0" err="1">
                <a:solidFill>
                  <a:srgbClr val="056839"/>
                </a:solidFill>
                <a:latin typeface="Calibri"/>
                <a:ea typeface="Calibri"/>
                <a:cs typeface="Calibri"/>
                <a:sym typeface="Calibri"/>
              </a:rPr>
              <a:t>logoga</a:t>
            </a:r>
            <a:r>
              <a:rPr lang="lt-LT" sz="4900" dirty="0">
                <a:solidFill>
                  <a:srgbClr val="056839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sz="4900" dirty="0">
              <a:solidFill>
                <a:srgbClr val="05683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900" dirty="0">
              <a:solidFill>
                <a:srgbClr val="05683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7" name="Google Shape;487;p25"/>
          <p:cNvSpPr/>
          <p:nvPr/>
        </p:nvSpPr>
        <p:spPr>
          <a:xfrm>
            <a:off x="956355" y="1698813"/>
            <a:ext cx="5970600" cy="93900"/>
          </a:xfrm>
          <a:prstGeom prst="rect">
            <a:avLst/>
          </a:prstGeom>
          <a:solidFill>
            <a:srgbClr val="F8B241"/>
          </a:solidFill>
          <a:ln w="12700" cap="flat" cmpd="sng">
            <a:solidFill>
              <a:srgbClr val="F8B24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48575" tIns="74275" rIns="148575" bIns="7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9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4"/>
          <p:cNvSpPr/>
          <p:nvPr/>
        </p:nvSpPr>
        <p:spPr>
          <a:xfrm>
            <a:off x="0" y="0"/>
            <a:ext cx="20574000" cy="10287000"/>
          </a:xfrm>
          <a:prstGeom prst="rect">
            <a:avLst/>
          </a:prstGeom>
          <a:gradFill>
            <a:gsLst>
              <a:gs pos="0">
                <a:srgbClr val="F5F7FC"/>
              </a:gs>
              <a:gs pos="100000">
                <a:srgbClr val="7AC99A">
                  <a:alpha val="77647"/>
                </a:srgbClr>
              </a:gs>
            </a:gsLst>
            <a:lin ang="21593999" scaled="0"/>
          </a:gradFill>
          <a:ln>
            <a:noFill/>
          </a:ln>
        </p:spPr>
        <p:txBody>
          <a:bodyPr spcFirstLastPara="1" wrap="square" lIns="148575" tIns="74275" rIns="148575" bIns="7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9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7" name="Google Shape;117;p4"/>
          <p:cNvSpPr txBox="1"/>
          <p:nvPr/>
        </p:nvSpPr>
        <p:spPr>
          <a:xfrm>
            <a:off x="895634" y="641955"/>
            <a:ext cx="13848900" cy="195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8575" tIns="74275" rIns="148575" bIns="7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lt-LT" sz="5900" b="1">
                <a:solidFill>
                  <a:srgbClr val="056839"/>
                </a:solidFill>
                <a:latin typeface="Calibri"/>
                <a:ea typeface="Calibri"/>
                <a:cs typeface="Calibri"/>
                <a:sym typeface="Calibri"/>
              </a:rPr>
              <a:t>Rohelised oskused, millele on suunatud</a:t>
            </a:r>
            <a:endParaRPr sz="5900" b="1">
              <a:solidFill>
                <a:srgbClr val="05683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9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8" name="Google Shape;118;p4"/>
          <p:cNvSpPr txBox="1"/>
          <p:nvPr/>
        </p:nvSpPr>
        <p:spPr>
          <a:xfrm>
            <a:off x="5362436" y="3870697"/>
            <a:ext cx="7993800" cy="298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8575" tIns="74275" rIns="148575" bIns="74275" anchor="t" anchorCtr="0">
            <a:spAutoFit/>
          </a:bodyPr>
          <a:lstStyle/>
          <a:p>
            <a:pPr marL="558800" marR="0" lvl="0" indent="-596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56839"/>
              </a:buClr>
              <a:buSzPts val="4600"/>
              <a:buFont typeface="Arial"/>
              <a:buChar char="•"/>
            </a:pPr>
            <a:r>
              <a:rPr lang="lt-LT" sz="4600">
                <a:solidFill>
                  <a:srgbClr val="056839"/>
                </a:solidFill>
                <a:latin typeface="Calibri"/>
                <a:ea typeface="Calibri"/>
                <a:cs typeface="Calibri"/>
                <a:sym typeface="Calibri"/>
              </a:rPr>
              <a:t>Tulevikku suunatud</a:t>
            </a:r>
            <a:endParaRPr sz="4600">
              <a:solidFill>
                <a:srgbClr val="05683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558800" marR="0" lvl="0" indent="-596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56839"/>
              </a:buClr>
              <a:buSzPts val="4600"/>
              <a:buFont typeface="Arial"/>
              <a:buChar char="•"/>
            </a:pPr>
            <a:r>
              <a:rPr lang="lt-LT" sz="4600">
                <a:solidFill>
                  <a:srgbClr val="056839"/>
                </a:solidFill>
                <a:latin typeface="Calibri"/>
                <a:ea typeface="Calibri"/>
                <a:cs typeface="Calibri"/>
                <a:sym typeface="Calibri"/>
              </a:rPr>
              <a:t>Analüütilised oskused</a:t>
            </a:r>
            <a:endParaRPr sz="4600">
              <a:solidFill>
                <a:srgbClr val="05683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558800" marR="0" lvl="0" indent="-596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56839"/>
              </a:buClr>
              <a:buSzPts val="4600"/>
              <a:buFont typeface="Arial"/>
              <a:buChar char="•"/>
            </a:pPr>
            <a:r>
              <a:rPr lang="lt-LT" sz="4600">
                <a:solidFill>
                  <a:srgbClr val="056839"/>
                </a:solidFill>
                <a:latin typeface="Calibri"/>
                <a:ea typeface="Calibri"/>
                <a:cs typeface="Calibri"/>
                <a:sym typeface="Calibri"/>
              </a:rPr>
              <a:t>Reostuse vältimine</a:t>
            </a:r>
            <a:endParaRPr sz="4600">
              <a:solidFill>
                <a:srgbClr val="05683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9" name="Google Shape;119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18639" y="3740577"/>
            <a:ext cx="1801371" cy="30038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4" descr="Logo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79021" y="9106292"/>
            <a:ext cx="2025614" cy="9968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4" descr="Graphical user interface, text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131911" y="9240848"/>
            <a:ext cx="3468962" cy="727772"/>
          </a:xfrm>
          <a:prstGeom prst="rect">
            <a:avLst/>
          </a:prstGeom>
          <a:noFill/>
          <a:ln>
            <a:noFill/>
          </a:ln>
        </p:spPr>
      </p:pic>
      <p:sp>
        <p:nvSpPr>
          <p:cNvPr id="122" name="Google Shape;122;p4"/>
          <p:cNvSpPr/>
          <p:nvPr/>
        </p:nvSpPr>
        <p:spPr>
          <a:xfrm>
            <a:off x="1063819" y="1495194"/>
            <a:ext cx="5970600" cy="93900"/>
          </a:xfrm>
          <a:prstGeom prst="rect">
            <a:avLst/>
          </a:prstGeom>
          <a:solidFill>
            <a:srgbClr val="F8B241"/>
          </a:solidFill>
          <a:ln w="12700" cap="flat" cmpd="sng">
            <a:solidFill>
              <a:srgbClr val="F8B24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48575" tIns="74275" rIns="148575" bIns="7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9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" name="Google Shape;127;p2" descr="Graphical user interface, text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9219" y="9064877"/>
            <a:ext cx="5165965" cy="10837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2" descr="Logo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232290" y="8150586"/>
            <a:ext cx="3931187" cy="1934692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Google Shape;129;p2"/>
          <p:cNvSpPr/>
          <p:nvPr/>
        </p:nvSpPr>
        <p:spPr>
          <a:xfrm>
            <a:off x="0" y="485267"/>
            <a:ext cx="5970900" cy="178800"/>
          </a:xfrm>
          <a:prstGeom prst="rect">
            <a:avLst/>
          </a:prstGeom>
          <a:solidFill>
            <a:srgbClr val="68C28C"/>
          </a:solidFill>
          <a:ln w="12700" cap="flat" cmpd="sng">
            <a:solidFill>
              <a:srgbClr val="68C28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48575" tIns="74275" rIns="148575" bIns="7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9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0" name="Google Shape;130;p2"/>
          <p:cNvSpPr/>
          <p:nvPr/>
        </p:nvSpPr>
        <p:spPr>
          <a:xfrm>
            <a:off x="6926955" y="485267"/>
            <a:ext cx="6720000" cy="178800"/>
          </a:xfrm>
          <a:prstGeom prst="rect">
            <a:avLst/>
          </a:prstGeom>
          <a:solidFill>
            <a:srgbClr val="25AAE1"/>
          </a:solidFill>
          <a:ln>
            <a:noFill/>
          </a:ln>
        </p:spPr>
        <p:txBody>
          <a:bodyPr spcFirstLastPara="1" wrap="square" lIns="148575" tIns="74275" rIns="148575" bIns="7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9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1" name="Google Shape;131;p2"/>
          <p:cNvSpPr/>
          <p:nvPr/>
        </p:nvSpPr>
        <p:spPr>
          <a:xfrm>
            <a:off x="14603073" y="485267"/>
            <a:ext cx="5970900" cy="178800"/>
          </a:xfrm>
          <a:prstGeom prst="rect">
            <a:avLst/>
          </a:prstGeom>
          <a:solidFill>
            <a:srgbClr val="F8B241"/>
          </a:solidFill>
          <a:ln w="12700" cap="flat" cmpd="sng">
            <a:solidFill>
              <a:srgbClr val="F8B24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48575" tIns="74275" rIns="148575" bIns="7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9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2" name="Google Shape;132;p2"/>
          <p:cNvSpPr/>
          <p:nvPr/>
        </p:nvSpPr>
        <p:spPr>
          <a:xfrm>
            <a:off x="0" y="8809997"/>
            <a:ext cx="14763600" cy="95700"/>
          </a:xfrm>
          <a:prstGeom prst="rect">
            <a:avLst/>
          </a:prstGeom>
          <a:solidFill>
            <a:srgbClr val="68C28C"/>
          </a:solidFill>
          <a:ln w="12700" cap="flat" cmpd="sng">
            <a:solidFill>
              <a:srgbClr val="68C28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48575" tIns="74275" rIns="148575" bIns="7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9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3" name="Google Shape;133;p2"/>
          <p:cNvSpPr txBox="1"/>
          <p:nvPr/>
        </p:nvSpPr>
        <p:spPr>
          <a:xfrm>
            <a:off x="931231" y="837732"/>
            <a:ext cx="7089900" cy="156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8575" tIns="74275" rIns="148575" bIns="7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lt-LT" sz="6300" b="1">
                <a:solidFill>
                  <a:srgbClr val="056839"/>
                </a:solidFill>
                <a:latin typeface="Calibri"/>
                <a:ea typeface="Calibri"/>
                <a:cs typeface="Calibri"/>
                <a:sym typeface="Calibri"/>
              </a:rPr>
              <a:t>Mõisted</a:t>
            </a:r>
            <a:endParaRPr sz="34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4" name="Google Shape;134;p2"/>
          <p:cNvSpPr txBox="1"/>
          <p:nvPr/>
        </p:nvSpPr>
        <p:spPr>
          <a:xfrm>
            <a:off x="931195" y="2403732"/>
            <a:ext cx="16933500" cy="195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8575" tIns="74275" rIns="148575" bIns="7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lt-LT" sz="3900" b="1">
                <a:solidFill>
                  <a:srgbClr val="056839"/>
                </a:solidFill>
                <a:latin typeface="Calibri"/>
                <a:ea typeface="Calibri"/>
                <a:cs typeface="Calibri"/>
                <a:sym typeface="Calibri"/>
              </a:rPr>
              <a:t>Märgistus - </a:t>
            </a:r>
            <a:r>
              <a:rPr lang="lt-LT" sz="3900">
                <a:solidFill>
                  <a:srgbClr val="056839"/>
                </a:solidFill>
                <a:latin typeface="Calibri"/>
                <a:ea typeface="Calibri"/>
                <a:cs typeface="Calibri"/>
                <a:sym typeface="Calibri"/>
              </a:rPr>
              <a:t>kõik toiduga seotud sõnad, andmed, kaubamärgid, tootenimed, kujutised või sümbolid, mis on paigutatud mis tahes pakendile, dokumendile, teatele, etiketile, rõngale või kaelusele, mis on toiduga kaasas või viitavad sellele toidule.</a:t>
            </a:r>
            <a:endParaRPr sz="3900">
              <a:solidFill>
                <a:srgbClr val="05683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5" name="Google Shape;135;p2"/>
          <p:cNvSpPr txBox="1"/>
          <p:nvPr/>
        </p:nvSpPr>
        <p:spPr>
          <a:xfrm>
            <a:off x="931195" y="6919575"/>
            <a:ext cx="17832600" cy="116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8575" tIns="74275" rIns="148575" bIns="7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lt-LT" sz="3300" u="sng" dirty="0">
                <a:solidFill>
                  <a:srgbClr val="1155CC"/>
                </a:solidFill>
                <a:latin typeface="Calibri"/>
                <a:ea typeface="Calibri"/>
                <a:cs typeface="Calibri"/>
                <a:sym typeface="Calibri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https://eur-lex.europa.eu/legal-content/EN/TXT/?uri=CELEX:02011R1169-20180101  </a:t>
            </a:r>
            <a:endParaRPr sz="3300" dirty="0">
              <a:solidFill>
                <a:srgbClr val="327A4F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lt-LT" sz="3300" dirty="0">
                <a:solidFill>
                  <a:srgbClr val="327A4F"/>
                </a:solidFill>
                <a:latin typeface="Calibri"/>
                <a:ea typeface="Calibri"/>
                <a:cs typeface="Calibri"/>
                <a:sym typeface="Calibri"/>
              </a:rPr>
              <a:t>EUROOPA PARLAMENDI JA NÕUKOGU MÄÄRUS (EL) </a:t>
            </a:r>
            <a:r>
              <a:rPr lang="lt-LT" sz="3300" dirty="0" err="1">
                <a:solidFill>
                  <a:srgbClr val="327A4F"/>
                </a:solidFill>
                <a:latin typeface="Calibri"/>
                <a:ea typeface="Calibri"/>
                <a:cs typeface="Calibri"/>
                <a:sym typeface="Calibri"/>
              </a:rPr>
              <a:t>nr</a:t>
            </a:r>
            <a:r>
              <a:rPr lang="lt-LT" sz="3300" dirty="0">
                <a:solidFill>
                  <a:srgbClr val="327A4F"/>
                </a:solidFill>
                <a:latin typeface="Calibri"/>
                <a:ea typeface="Calibri"/>
                <a:cs typeface="Calibri"/>
                <a:sym typeface="Calibri"/>
              </a:rPr>
              <a:t> 1169/2011</a:t>
            </a:r>
            <a:endParaRPr sz="3300" dirty="0">
              <a:solidFill>
                <a:srgbClr val="327A4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6" name="Google Shape;136;p2"/>
          <p:cNvSpPr txBox="1"/>
          <p:nvPr/>
        </p:nvSpPr>
        <p:spPr>
          <a:xfrm>
            <a:off x="919250" y="4845284"/>
            <a:ext cx="16933500" cy="195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8575" tIns="74275" rIns="148575" bIns="7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lt-LT" sz="3900" b="1" dirty="0" err="1">
                <a:solidFill>
                  <a:srgbClr val="056839"/>
                </a:solidFill>
                <a:latin typeface="Calibri"/>
                <a:ea typeface="Calibri"/>
                <a:cs typeface="Calibri"/>
                <a:sym typeface="Calibri"/>
              </a:rPr>
              <a:t>Toidualane</a:t>
            </a:r>
            <a:r>
              <a:rPr lang="lt-LT" sz="3900" b="1" dirty="0">
                <a:solidFill>
                  <a:srgbClr val="056839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lt-LT" sz="3900" b="1" dirty="0" err="1">
                <a:solidFill>
                  <a:srgbClr val="056839"/>
                </a:solidFill>
                <a:latin typeface="Calibri"/>
                <a:ea typeface="Calibri"/>
                <a:cs typeface="Calibri"/>
                <a:sym typeface="Calibri"/>
              </a:rPr>
              <a:t>teave</a:t>
            </a:r>
            <a:r>
              <a:rPr lang="lt-LT" sz="3900" b="1" dirty="0">
                <a:solidFill>
                  <a:srgbClr val="056839"/>
                </a:solidFill>
                <a:latin typeface="Calibri"/>
                <a:ea typeface="Calibri"/>
                <a:cs typeface="Calibri"/>
                <a:sym typeface="Calibri"/>
              </a:rPr>
              <a:t> - </a:t>
            </a:r>
            <a:r>
              <a:rPr lang="lt-LT" sz="3900" dirty="0" err="1">
                <a:solidFill>
                  <a:srgbClr val="056839"/>
                </a:solidFill>
                <a:latin typeface="Calibri"/>
                <a:ea typeface="Calibri"/>
                <a:cs typeface="Calibri"/>
                <a:sym typeface="Calibri"/>
              </a:rPr>
              <a:t>teave</a:t>
            </a:r>
            <a:r>
              <a:rPr lang="lt-LT" sz="3900" dirty="0">
                <a:solidFill>
                  <a:srgbClr val="056839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lt-LT" sz="3900" dirty="0" err="1">
                <a:solidFill>
                  <a:srgbClr val="056839"/>
                </a:solidFill>
                <a:latin typeface="Calibri"/>
                <a:ea typeface="Calibri"/>
                <a:cs typeface="Calibri"/>
                <a:sym typeface="Calibri"/>
              </a:rPr>
              <a:t>toidu</a:t>
            </a:r>
            <a:r>
              <a:rPr lang="lt-LT" sz="3900" dirty="0">
                <a:solidFill>
                  <a:srgbClr val="056839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lt-LT" sz="3900" dirty="0" err="1">
                <a:solidFill>
                  <a:srgbClr val="056839"/>
                </a:solidFill>
                <a:latin typeface="Calibri"/>
                <a:ea typeface="Calibri"/>
                <a:cs typeface="Calibri"/>
                <a:sym typeface="Calibri"/>
              </a:rPr>
              <a:t>kohta</a:t>
            </a:r>
            <a:r>
              <a:rPr lang="lt-LT" sz="3900" dirty="0">
                <a:solidFill>
                  <a:srgbClr val="056839"/>
                </a:solidFill>
                <a:latin typeface="Calibri"/>
                <a:ea typeface="Calibri"/>
                <a:cs typeface="Calibri"/>
                <a:sym typeface="Calibri"/>
              </a:rPr>
              <a:t>, mis </a:t>
            </a:r>
            <a:r>
              <a:rPr lang="lt-LT" sz="3900" dirty="0" err="1">
                <a:solidFill>
                  <a:srgbClr val="056839"/>
                </a:solidFill>
                <a:latin typeface="Calibri"/>
                <a:ea typeface="Calibri"/>
                <a:cs typeface="Calibri"/>
                <a:sym typeface="Calibri"/>
              </a:rPr>
              <a:t>on</a:t>
            </a:r>
            <a:r>
              <a:rPr lang="lt-LT" sz="3900" dirty="0">
                <a:solidFill>
                  <a:srgbClr val="056839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lt-LT" sz="3900" dirty="0" err="1">
                <a:solidFill>
                  <a:srgbClr val="056839"/>
                </a:solidFill>
                <a:latin typeface="Calibri"/>
                <a:ea typeface="Calibri"/>
                <a:cs typeface="Calibri"/>
                <a:sym typeface="Calibri"/>
              </a:rPr>
              <a:t>lõpptarbijale</a:t>
            </a:r>
            <a:r>
              <a:rPr lang="lt-LT" sz="3900" dirty="0">
                <a:solidFill>
                  <a:srgbClr val="056839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lt-LT" sz="3900" dirty="0" err="1">
                <a:solidFill>
                  <a:srgbClr val="056839"/>
                </a:solidFill>
                <a:latin typeface="Calibri"/>
                <a:ea typeface="Calibri"/>
                <a:cs typeface="Calibri"/>
                <a:sym typeface="Calibri"/>
              </a:rPr>
              <a:t>kättesaadavaks</a:t>
            </a:r>
            <a:r>
              <a:rPr lang="lt-LT" sz="3900" dirty="0">
                <a:solidFill>
                  <a:srgbClr val="056839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lt-LT" sz="3900" dirty="0" err="1">
                <a:solidFill>
                  <a:srgbClr val="056839"/>
                </a:solidFill>
                <a:latin typeface="Calibri"/>
                <a:ea typeface="Calibri"/>
                <a:cs typeface="Calibri"/>
                <a:sym typeface="Calibri"/>
              </a:rPr>
              <a:t>tehtud</a:t>
            </a:r>
            <a:r>
              <a:rPr lang="lt-LT" sz="3900" dirty="0">
                <a:solidFill>
                  <a:srgbClr val="056839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lt-LT" sz="3900" dirty="0" err="1">
                <a:solidFill>
                  <a:srgbClr val="056839"/>
                </a:solidFill>
                <a:latin typeface="Calibri"/>
                <a:ea typeface="Calibri"/>
                <a:cs typeface="Calibri"/>
                <a:sym typeface="Calibri"/>
              </a:rPr>
              <a:t>märgistuse</a:t>
            </a:r>
            <a:r>
              <a:rPr lang="lt-LT" sz="3900" dirty="0">
                <a:solidFill>
                  <a:srgbClr val="056839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lt-LT" sz="3900" dirty="0" err="1">
                <a:solidFill>
                  <a:srgbClr val="056839"/>
                </a:solidFill>
                <a:latin typeface="Calibri"/>
                <a:ea typeface="Calibri"/>
                <a:cs typeface="Calibri"/>
                <a:sym typeface="Calibri"/>
              </a:rPr>
              <a:t>muu</a:t>
            </a:r>
            <a:r>
              <a:rPr lang="lt-LT" sz="3900" dirty="0">
                <a:solidFill>
                  <a:srgbClr val="056839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lt-LT" sz="3900" dirty="0" err="1">
                <a:solidFill>
                  <a:srgbClr val="056839"/>
                </a:solidFill>
                <a:latin typeface="Calibri"/>
                <a:ea typeface="Calibri"/>
                <a:cs typeface="Calibri"/>
                <a:sym typeface="Calibri"/>
              </a:rPr>
              <a:t>kaasneva</a:t>
            </a:r>
            <a:r>
              <a:rPr lang="lt-LT" sz="3900" dirty="0">
                <a:solidFill>
                  <a:srgbClr val="056839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lt-LT" sz="3900" dirty="0" err="1">
                <a:solidFill>
                  <a:srgbClr val="056839"/>
                </a:solidFill>
                <a:latin typeface="Calibri"/>
                <a:ea typeface="Calibri"/>
                <a:cs typeface="Calibri"/>
                <a:sym typeface="Calibri"/>
              </a:rPr>
              <a:t>materjali</a:t>
            </a:r>
            <a:r>
              <a:rPr lang="lt-LT" sz="3900" dirty="0">
                <a:solidFill>
                  <a:srgbClr val="056839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lt-LT" sz="3900" dirty="0" err="1">
                <a:solidFill>
                  <a:srgbClr val="056839"/>
                </a:solidFill>
                <a:latin typeface="Calibri"/>
                <a:ea typeface="Calibri"/>
                <a:cs typeface="Calibri"/>
                <a:sym typeface="Calibri"/>
              </a:rPr>
              <a:t>või</a:t>
            </a:r>
            <a:r>
              <a:rPr lang="lt-LT" sz="3900" dirty="0">
                <a:solidFill>
                  <a:srgbClr val="056839"/>
                </a:solidFill>
                <a:latin typeface="Calibri"/>
                <a:ea typeface="Calibri"/>
                <a:cs typeface="Calibri"/>
                <a:sym typeface="Calibri"/>
              </a:rPr>
              <a:t> mis </a:t>
            </a:r>
            <a:r>
              <a:rPr lang="lt-LT" sz="3900" dirty="0" err="1">
                <a:solidFill>
                  <a:srgbClr val="056839"/>
                </a:solidFill>
                <a:latin typeface="Calibri"/>
                <a:ea typeface="Calibri"/>
                <a:cs typeface="Calibri"/>
                <a:sym typeface="Calibri"/>
              </a:rPr>
              <a:t>tahes</a:t>
            </a:r>
            <a:r>
              <a:rPr lang="lt-LT" sz="3900" dirty="0">
                <a:solidFill>
                  <a:srgbClr val="056839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lt-LT" sz="3900" dirty="0" err="1">
                <a:solidFill>
                  <a:srgbClr val="056839"/>
                </a:solidFill>
                <a:latin typeface="Calibri"/>
                <a:ea typeface="Calibri"/>
                <a:cs typeface="Calibri"/>
                <a:sym typeface="Calibri"/>
              </a:rPr>
              <a:t>muu</a:t>
            </a:r>
            <a:r>
              <a:rPr lang="lt-LT" sz="3900" dirty="0">
                <a:solidFill>
                  <a:srgbClr val="056839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lt-LT" sz="3900" dirty="0" err="1">
                <a:solidFill>
                  <a:srgbClr val="056839"/>
                </a:solidFill>
                <a:latin typeface="Calibri"/>
                <a:ea typeface="Calibri"/>
                <a:cs typeface="Calibri"/>
                <a:sym typeface="Calibri"/>
              </a:rPr>
              <a:t>vahendiga</a:t>
            </a:r>
            <a:r>
              <a:rPr lang="lt-LT" sz="3900" dirty="0">
                <a:solidFill>
                  <a:srgbClr val="056839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lt-LT" sz="3900" dirty="0" err="1">
                <a:solidFill>
                  <a:srgbClr val="056839"/>
                </a:solidFill>
                <a:latin typeface="Calibri"/>
                <a:ea typeface="Calibri"/>
                <a:cs typeface="Calibri"/>
                <a:sym typeface="Calibri"/>
              </a:rPr>
              <a:t>sealhulgas</a:t>
            </a:r>
            <a:r>
              <a:rPr lang="lt-LT" sz="3900" dirty="0">
                <a:solidFill>
                  <a:srgbClr val="056839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lt-LT" sz="3900" dirty="0" err="1">
                <a:solidFill>
                  <a:srgbClr val="056839"/>
                </a:solidFill>
                <a:latin typeface="Calibri"/>
                <a:ea typeface="Calibri"/>
                <a:cs typeface="Calibri"/>
                <a:sym typeface="Calibri"/>
              </a:rPr>
              <a:t>kaasaegsete</a:t>
            </a:r>
            <a:r>
              <a:rPr lang="lt-LT" sz="3900" dirty="0">
                <a:solidFill>
                  <a:srgbClr val="056839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lt-LT" sz="3900" dirty="0" err="1">
                <a:solidFill>
                  <a:srgbClr val="056839"/>
                </a:solidFill>
                <a:latin typeface="Calibri"/>
                <a:ea typeface="Calibri"/>
                <a:cs typeface="Calibri"/>
                <a:sym typeface="Calibri"/>
              </a:rPr>
              <a:t>tehnoloogiliste</a:t>
            </a:r>
            <a:r>
              <a:rPr lang="lt-LT" sz="3900" dirty="0">
                <a:solidFill>
                  <a:srgbClr val="056839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lt-LT" sz="3900" dirty="0" err="1">
                <a:solidFill>
                  <a:srgbClr val="056839"/>
                </a:solidFill>
                <a:latin typeface="Calibri"/>
                <a:ea typeface="Calibri"/>
                <a:cs typeface="Calibri"/>
                <a:sym typeface="Calibri"/>
              </a:rPr>
              <a:t>vahendite</a:t>
            </a:r>
            <a:r>
              <a:rPr lang="lt-LT" sz="3900" dirty="0">
                <a:solidFill>
                  <a:srgbClr val="056839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lt-LT" sz="3900" dirty="0" err="1">
                <a:solidFill>
                  <a:srgbClr val="056839"/>
                </a:solidFill>
                <a:latin typeface="Calibri"/>
                <a:ea typeface="Calibri"/>
                <a:cs typeface="Calibri"/>
                <a:sym typeface="Calibri"/>
              </a:rPr>
              <a:t>või</a:t>
            </a:r>
            <a:r>
              <a:rPr lang="lt-LT" sz="3900" dirty="0">
                <a:solidFill>
                  <a:srgbClr val="056839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lt-LT" sz="3900" dirty="0" err="1">
                <a:solidFill>
                  <a:srgbClr val="056839"/>
                </a:solidFill>
                <a:latin typeface="Calibri"/>
                <a:ea typeface="Calibri"/>
                <a:cs typeface="Calibri"/>
                <a:sym typeface="Calibri"/>
              </a:rPr>
              <a:t>suulise</a:t>
            </a:r>
            <a:r>
              <a:rPr lang="lt-LT" sz="3900" dirty="0">
                <a:solidFill>
                  <a:srgbClr val="056839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lt-LT" sz="3900" dirty="0" err="1">
                <a:solidFill>
                  <a:srgbClr val="056839"/>
                </a:solidFill>
                <a:latin typeface="Calibri"/>
                <a:ea typeface="Calibri"/>
                <a:cs typeface="Calibri"/>
                <a:sym typeface="Calibri"/>
              </a:rPr>
              <a:t>suhtluse</a:t>
            </a:r>
            <a:r>
              <a:rPr lang="lt-LT" sz="3900" dirty="0">
                <a:solidFill>
                  <a:srgbClr val="056839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lt-LT" sz="3900" dirty="0" err="1">
                <a:solidFill>
                  <a:srgbClr val="056839"/>
                </a:solidFill>
                <a:latin typeface="Calibri"/>
                <a:ea typeface="Calibri"/>
                <a:cs typeface="Calibri"/>
                <a:sym typeface="Calibri"/>
              </a:rPr>
              <a:t>abil</a:t>
            </a:r>
            <a:r>
              <a:rPr lang="lt-LT" sz="3900" dirty="0">
                <a:solidFill>
                  <a:srgbClr val="056839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sz="3900" dirty="0">
              <a:solidFill>
                <a:srgbClr val="05683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7" name="Google Shape;137;p2"/>
          <p:cNvSpPr/>
          <p:nvPr/>
        </p:nvSpPr>
        <p:spPr>
          <a:xfrm>
            <a:off x="1104108" y="1854969"/>
            <a:ext cx="5970600" cy="93900"/>
          </a:xfrm>
          <a:prstGeom prst="rect">
            <a:avLst/>
          </a:prstGeom>
          <a:solidFill>
            <a:srgbClr val="F8B241"/>
          </a:solidFill>
          <a:ln w="12700" cap="flat" cmpd="sng">
            <a:solidFill>
              <a:srgbClr val="F8B24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48575" tIns="74275" rIns="148575" bIns="7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9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5"/>
          <p:cNvSpPr txBox="1"/>
          <p:nvPr/>
        </p:nvSpPr>
        <p:spPr>
          <a:xfrm>
            <a:off x="891245" y="796538"/>
            <a:ext cx="7914600" cy="199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8575" tIns="74275" rIns="148575" bIns="7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lt-LT" sz="6200" b="1">
                <a:solidFill>
                  <a:srgbClr val="056839"/>
                </a:solidFill>
                <a:latin typeface="Calibri"/>
                <a:ea typeface="Calibri"/>
                <a:cs typeface="Calibri"/>
                <a:sym typeface="Calibri"/>
              </a:rPr>
              <a:t>Sissejuhatu</a:t>
            </a:r>
            <a:r>
              <a:rPr lang="lt-LT" sz="5900" b="1">
                <a:solidFill>
                  <a:srgbClr val="056839"/>
                </a:solidFill>
                <a:latin typeface="Calibri"/>
                <a:ea typeface="Calibri"/>
                <a:cs typeface="Calibri"/>
                <a:sym typeface="Calibri"/>
              </a:rPr>
              <a:t>s </a:t>
            </a:r>
            <a:endParaRPr sz="230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9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3" name="Google Shape;143;p5"/>
          <p:cNvSpPr txBox="1"/>
          <p:nvPr/>
        </p:nvSpPr>
        <p:spPr>
          <a:xfrm>
            <a:off x="918613" y="2808203"/>
            <a:ext cx="16933500" cy="514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8575" tIns="74275" rIns="148575" bIns="74275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lt-LT" sz="5900">
                <a:solidFill>
                  <a:srgbClr val="056839"/>
                </a:solidFill>
                <a:latin typeface="Calibri"/>
                <a:ea typeface="Calibri"/>
                <a:cs typeface="Calibri"/>
                <a:sym typeface="Calibri"/>
              </a:rPr>
              <a:t>Toiduained märgistatakse, et tagada, et tarbijad saaksid kogu teabe toodete sisu ja koostise kohta, kaitstes seega nende tervist ja huve.</a:t>
            </a:r>
            <a:endParaRPr sz="5900" b="1">
              <a:solidFill>
                <a:srgbClr val="05683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4" name="Google Shape;144;p5"/>
          <p:cNvSpPr/>
          <p:nvPr/>
        </p:nvSpPr>
        <p:spPr>
          <a:xfrm>
            <a:off x="0" y="445"/>
            <a:ext cx="20330100" cy="225900"/>
          </a:xfrm>
          <a:prstGeom prst="rect">
            <a:avLst/>
          </a:prstGeom>
          <a:solidFill>
            <a:srgbClr val="68C28C"/>
          </a:solidFill>
          <a:ln w="12700" cap="flat" cmpd="sng">
            <a:solidFill>
              <a:srgbClr val="68C28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48575" tIns="74275" rIns="148575" bIns="7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9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5" name="Google Shape;145;p5"/>
          <p:cNvSpPr/>
          <p:nvPr/>
        </p:nvSpPr>
        <p:spPr>
          <a:xfrm rot="-5400000">
            <a:off x="15308685" y="5021698"/>
            <a:ext cx="10286700" cy="243900"/>
          </a:xfrm>
          <a:prstGeom prst="rect">
            <a:avLst/>
          </a:prstGeom>
          <a:solidFill>
            <a:srgbClr val="25AAE1"/>
          </a:solidFill>
          <a:ln>
            <a:noFill/>
          </a:ln>
        </p:spPr>
        <p:txBody>
          <a:bodyPr spcFirstLastPara="1" wrap="square" lIns="148575" tIns="74275" rIns="148575" bIns="7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9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6" name="Google Shape;146;p5"/>
          <p:cNvSpPr/>
          <p:nvPr/>
        </p:nvSpPr>
        <p:spPr>
          <a:xfrm>
            <a:off x="1034414" y="1758444"/>
            <a:ext cx="5970900" cy="93900"/>
          </a:xfrm>
          <a:prstGeom prst="rect">
            <a:avLst/>
          </a:prstGeom>
          <a:solidFill>
            <a:srgbClr val="F8B241"/>
          </a:solidFill>
          <a:ln w="12700" cap="flat" cmpd="sng">
            <a:solidFill>
              <a:srgbClr val="F8B24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48575" tIns="74275" rIns="148575" bIns="7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9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7" name="Google Shape;147;p5" descr="Logo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79021" y="9106292"/>
            <a:ext cx="2025614" cy="9968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p5" descr="Graphical user interface, text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131911" y="9240848"/>
            <a:ext cx="3468962" cy="7277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6"/>
          <p:cNvSpPr txBox="1"/>
          <p:nvPr/>
        </p:nvSpPr>
        <p:spPr>
          <a:xfrm>
            <a:off x="908932" y="737186"/>
            <a:ext cx="7914900" cy="195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8575" tIns="74275" rIns="148575" bIns="7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lt-LT" sz="5900" b="1">
                <a:solidFill>
                  <a:srgbClr val="056839"/>
                </a:solidFill>
                <a:latin typeface="Calibri"/>
                <a:ea typeface="Calibri"/>
                <a:cs typeface="Calibri"/>
                <a:sym typeface="Calibri"/>
              </a:rPr>
              <a:t>Sissejuhatus </a:t>
            </a:r>
            <a:endParaRPr sz="230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9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4" name="Google Shape;154;p6"/>
          <p:cNvSpPr txBox="1"/>
          <p:nvPr/>
        </p:nvSpPr>
        <p:spPr>
          <a:xfrm>
            <a:off x="891254" y="2301863"/>
            <a:ext cx="19102200" cy="615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8575" tIns="74275" rIns="148575" bIns="74275" anchor="t" anchorCtr="0">
            <a:spAutoFit/>
          </a:bodyPr>
          <a:lstStyle/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lt-LT" sz="3900">
                <a:solidFill>
                  <a:srgbClr val="056839"/>
                </a:solidFill>
                <a:latin typeface="Calibri"/>
                <a:ea typeface="Calibri"/>
                <a:cs typeface="Calibri"/>
                <a:sym typeface="Calibri"/>
              </a:rPr>
              <a:t>ELi toidu- ja joogikauplejad peavad esitama olulist teavet, et lõpptarbijad saaksid teha teadliku otsuse selle kohta, millist toodet osta.</a:t>
            </a:r>
            <a:endParaRPr sz="3900"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lt-LT" sz="3900">
                <a:solidFill>
                  <a:srgbClr val="056839"/>
                </a:solidFill>
                <a:latin typeface="Calibri"/>
                <a:ea typeface="Calibri"/>
                <a:cs typeface="Calibri"/>
                <a:sym typeface="Calibri"/>
              </a:rPr>
              <a:t> Teave peab olema:</a:t>
            </a:r>
            <a:endParaRPr sz="3900">
              <a:solidFill>
                <a:srgbClr val="05683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69900" marR="0" lvl="0" indent="-52705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56839"/>
              </a:buClr>
              <a:buSzPts val="3900"/>
              <a:buFont typeface="Calibri"/>
              <a:buChar char="•"/>
            </a:pPr>
            <a:r>
              <a:rPr lang="lt-LT" sz="3900">
                <a:solidFill>
                  <a:srgbClr val="056839"/>
                </a:solidFill>
                <a:latin typeface="Calibri"/>
                <a:ea typeface="Calibri"/>
                <a:cs typeface="Calibri"/>
                <a:sym typeface="Calibri"/>
              </a:rPr>
              <a:t>täpne</a:t>
            </a:r>
            <a:endParaRPr sz="3900">
              <a:latin typeface="Calibri"/>
              <a:ea typeface="Calibri"/>
              <a:cs typeface="Calibri"/>
              <a:sym typeface="Calibri"/>
            </a:endParaRPr>
          </a:p>
          <a:p>
            <a:pPr marL="469900" marR="0" lvl="0" indent="-52705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56839"/>
              </a:buClr>
              <a:buSzPts val="3900"/>
              <a:buFont typeface="Calibri"/>
              <a:buChar char="•"/>
            </a:pPr>
            <a:r>
              <a:rPr lang="lt-LT" sz="3900">
                <a:solidFill>
                  <a:srgbClr val="056839"/>
                </a:solidFill>
                <a:latin typeface="Calibri"/>
                <a:ea typeface="Calibri"/>
                <a:cs typeface="Calibri"/>
                <a:sym typeface="Calibri"/>
              </a:rPr>
              <a:t>lihtne näha ja mõista,</a:t>
            </a:r>
            <a:endParaRPr sz="3900">
              <a:latin typeface="Calibri"/>
              <a:ea typeface="Calibri"/>
              <a:cs typeface="Calibri"/>
              <a:sym typeface="Calibri"/>
            </a:endParaRPr>
          </a:p>
          <a:p>
            <a:pPr marL="469900" marR="0" lvl="0" indent="-52705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56839"/>
              </a:buClr>
              <a:buSzPts val="3900"/>
              <a:buFont typeface="Calibri"/>
              <a:buChar char="•"/>
            </a:pPr>
            <a:r>
              <a:rPr lang="lt-LT" sz="3900">
                <a:solidFill>
                  <a:srgbClr val="056839"/>
                </a:solidFill>
                <a:latin typeface="Calibri"/>
                <a:ea typeface="Calibri"/>
                <a:cs typeface="Calibri"/>
                <a:sym typeface="Calibri"/>
              </a:rPr>
              <a:t>ei ole eksitav,</a:t>
            </a:r>
            <a:endParaRPr sz="3900">
              <a:latin typeface="Calibri"/>
              <a:ea typeface="Calibri"/>
              <a:cs typeface="Calibri"/>
              <a:sym typeface="Calibri"/>
            </a:endParaRPr>
          </a:p>
          <a:p>
            <a:pPr marL="469900" marR="0" lvl="0" indent="-52705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56839"/>
              </a:buClr>
              <a:buSzPts val="3900"/>
              <a:buFont typeface="Calibri"/>
              <a:buChar char="•"/>
            </a:pPr>
            <a:r>
              <a:rPr lang="lt-LT" sz="3900">
                <a:solidFill>
                  <a:srgbClr val="056839"/>
                </a:solidFill>
                <a:latin typeface="Calibri"/>
                <a:ea typeface="Calibri"/>
                <a:cs typeface="Calibri"/>
                <a:sym typeface="Calibri"/>
              </a:rPr>
              <a:t>ei ole kustutatud.</a:t>
            </a:r>
            <a:endParaRPr sz="3900" b="1">
              <a:solidFill>
                <a:srgbClr val="05683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5" name="Google Shape;155;p6"/>
          <p:cNvSpPr/>
          <p:nvPr/>
        </p:nvSpPr>
        <p:spPr>
          <a:xfrm>
            <a:off x="0" y="445"/>
            <a:ext cx="20330100" cy="225900"/>
          </a:xfrm>
          <a:prstGeom prst="rect">
            <a:avLst/>
          </a:prstGeom>
          <a:solidFill>
            <a:srgbClr val="68C28C"/>
          </a:solidFill>
          <a:ln w="12700" cap="flat" cmpd="sng">
            <a:solidFill>
              <a:srgbClr val="68C28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48575" tIns="74275" rIns="148575" bIns="7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9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6" name="Google Shape;156;p6"/>
          <p:cNvSpPr/>
          <p:nvPr/>
        </p:nvSpPr>
        <p:spPr>
          <a:xfrm rot="-5400000">
            <a:off x="15308685" y="5021698"/>
            <a:ext cx="10286700" cy="243900"/>
          </a:xfrm>
          <a:prstGeom prst="rect">
            <a:avLst/>
          </a:prstGeom>
          <a:solidFill>
            <a:srgbClr val="25AAE1"/>
          </a:solidFill>
          <a:ln>
            <a:noFill/>
          </a:ln>
        </p:spPr>
        <p:txBody>
          <a:bodyPr spcFirstLastPara="1" wrap="square" lIns="148575" tIns="74275" rIns="148575" bIns="7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9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7" name="Google Shape;157;p6"/>
          <p:cNvSpPr/>
          <p:nvPr/>
        </p:nvSpPr>
        <p:spPr>
          <a:xfrm>
            <a:off x="1034414" y="1758444"/>
            <a:ext cx="5970900" cy="93900"/>
          </a:xfrm>
          <a:prstGeom prst="rect">
            <a:avLst/>
          </a:prstGeom>
          <a:solidFill>
            <a:srgbClr val="F8B241"/>
          </a:solidFill>
          <a:ln w="12700" cap="flat" cmpd="sng">
            <a:solidFill>
              <a:srgbClr val="F8B24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48575" tIns="74275" rIns="148575" bIns="7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9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8" name="Google Shape;158;p6" descr="Logo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79021" y="9106292"/>
            <a:ext cx="2025614" cy="9968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Google Shape;159;p6" descr="Graphical user interface, text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131911" y="9240848"/>
            <a:ext cx="3468962" cy="7277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7"/>
          <p:cNvSpPr txBox="1"/>
          <p:nvPr/>
        </p:nvSpPr>
        <p:spPr>
          <a:xfrm>
            <a:off x="809748" y="443307"/>
            <a:ext cx="13848900" cy="195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8575" tIns="74275" rIns="148575" bIns="7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lt-LT" sz="5900" b="1">
                <a:solidFill>
                  <a:srgbClr val="056839"/>
                </a:solidFill>
                <a:latin typeface="Calibri"/>
                <a:ea typeface="Calibri"/>
                <a:cs typeface="Calibri"/>
                <a:sym typeface="Calibri"/>
              </a:rPr>
              <a:t>Sissejuhatus: kasulikud lingid</a:t>
            </a:r>
            <a:endParaRPr sz="230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9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5" name="Google Shape;165;p7"/>
          <p:cNvSpPr txBox="1"/>
          <p:nvPr/>
        </p:nvSpPr>
        <p:spPr>
          <a:xfrm>
            <a:off x="600014" y="1692613"/>
            <a:ext cx="19633800" cy="766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8575" tIns="74275" rIns="148575" bIns="74275" anchor="t" anchorCtr="0">
            <a:spAutoFit/>
          </a:bodyPr>
          <a:lstStyle/>
          <a:p>
            <a:pPr marL="749300" marR="0" lvl="0" indent="-5969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56839"/>
              </a:buClr>
              <a:buSzPts val="3400"/>
              <a:buFont typeface="Calibri"/>
              <a:buChar char="●"/>
            </a:pPr>
            <a:r>
              <a:rPr lang="lt-LT" sz="3400">
                <a:solidFill>
                  <a:srgbClr val="056839"/>
                </a:solidFill>
                <a:latin typeface="Calibri"/>
                <a:ea typeface="Calibri"/>
                <a:cs typeface="Calibri"/>
                <a:sym typeface="Calibri"/>
              </a:rPr>
              <a:t>Toiduainete märgistamist reguleerivad õigusaktid:</a:t>
            </a:r>
            <a:endParaRPr sz="3400">
              <a:solidFill>
                <a:srgbClr val="05683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lt-LT" sz="3400">
                <a:solidFill>
                  <a:srgbClr val="056839"/>
                </a:solidFill>
                <a:latin typeface="Calibri"/>
                <a:ea typeface="Calibri"/>
                <a:cs typeface="Calibri"/>
                <a:sym typeface="Calibri"/>
              </a:rPr>
              <a:t>EUROOPA PARLAMENDI JA NÕUKOGU MÄÄRUS (EL) nr 1169/2011 /EUROPOS PARLAMENTO IR TARYBOS REGLAMENTAS (ES) nr 1169/2011</a:t>
            </a:r>
            <a:endParaRPr sz="3400"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lt-LT" sz="3400" u="sng">
                <a:solidFill>
                  <a:srgbClr val="1155CC"/>
                </a:solidFill>
                <a:latin typeface="Calibri"/>
                <a:ea typeface="Calibri"/>
                <a:cs typeface="Calibri"/>
                <a:sym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https://eur-lex.europa.eu/legal-content/EN/TXT/?uri=CELEX:02011R1169-20180101 </a:t>
            </a:r>
            <a:br>
              <a:rPr lang="lt-LT" sz="3400">
                <a:solidFill>
                  <a:srgbClr val="056839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3400">
              <a:solidFill>
                <a:srgbClr val="05683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749300" marR="0" lvl="0" indent="-5969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56839"/>
              </a:buClr>
              <a:buSzPts val="3400"/>
              <a:buFont typeface="Calibri"/>
              <a:buChar char="●"/>
            </a:pPr>
            <a:r>
              <a:rPr lang="lt-LT" sz="3400">
                <a:solidFill>
                  <a:srgbClr val="056839"/>
                </a:solidFill>
                <a:latin typeface="Calibri"/>
                <a:ea typeface="Calibri"/>
                <a:cs typeface="Calibri"/>
                <a:sym typeface="Calibri"/>
              </a:rPr>
              <a:t>Toiduohutust reguleerivad õigusaktid:</a:t>
            </a:r>
            <a:endParaRPr sz="3400">
              <a:solidFill>
                <a:srgbClr val="05683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lt-LT" sz="3400">
                <a:solidFill>
                  <a:srgbClr val="327A4F"/>
                </a:solidFill>
                <a:latin typeface="Calibri"/>
                <a:ea typeface="Calibri"/>
                <a:cs typeface="Calibri"/>
                <a:sym typeface="Calibri"/>
              </a:rPr>
              <a:t>EUROOPA PARLAMENDI JA NÕUKOGU MÄÄRUS/EUROPOS PARLAMENTO IR TARYBOS REGLAMENTAS (EB) nr 178/2002</a:t>
            </a:r>
            <a:endParaRPr sz="3400"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lt-LT" sz="3400" u="sng">
                <a:solidFill>
                  <a:srgbClr val="1155CC"/>
                </a:solidFill>
                <a:latin typeface="Calibri"/>
                <a:ea typeface="Calibri"/>
                <a:cs typeface="Calibri"/>
                <a:sym typeface="Calibri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https://eur-lex.europa.eu/legal-content/LT/TXT/HTML/?uri=CELEX:02002R0178-20220701&amp;from=EN </a:t>
            </a:r>
            <a:endParaRPr sz="2700">
              <a:solidFill>
                <a:srgbClr val="1155CC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lt-LT" sz="2900">
                <a:solidFill>
                  <a:srgbClr val="056839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2900" b="1">
              <a:solidFill>
                <a:srgbClr val="05683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6" name="Google Shape;166;p7"/>
          <p:cNvSpPr/>
          <p:nvPr/>
        </p:nvSpPr>
        <p:spPr>
          <a:xfrm>
            <a:off x="0" y="445"/>
            <a:ext cx="20330100" cy="225900"/>
          </a:xfrm>
          <a:prstGeom prst="rect">
            <a:avLst/>
          </a:prstGeom>
          <a:solidFill>
            <a:srgbClr val="68C28C"/>
          </a:solidFill>
          <a:ln w="12700" cap="flat" cmpd="sng">
            <a:solidFill>
              <a:srgbClr val="68C28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48575" tIns="74275" rIns="148575" bIns="7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9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7" name="Google Shape;167;p7"/>
          <p:cNvSpPr/>
          <p:nvPr/>
        </p:nvSpPr>
        <p:spPr>
          <a:xfrm rot="-5400000">
            <a:off x="15308685" y="5021698"/>
            <a:ext cx="10286700" cy="243900"/>
          </a:xfrm>
          <a:prstGeom prst="rect">
            <a:avLst/>
          </a:prstGeom>
          <a:solidFill>
            <a:srgbClr val="25AAE1"/>
          </a:solidFill>
          <a:ln>
            <a:noFill/>
          </a:ln>
        </p:spPr>
        <p:txBody>
          <a:bodyPr spcFirstLastPara="1" wrap="square" lIns="148575" tIns="74275" rIns="148575" bIns="7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9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8" name="Google Shape;168;p7"/>
          <p:cNvSpPr/>
          <p:nvPr/>
        </p:nvSpPr>
        <p:spPr>
          <a:xfrm>
            <a:off x="950439" y="1464544"/>
            <a:ext cx="5970900" cy="93900"/>
          </a:xfrm>
          <a:prstGeom prst="rect">
            <a:avLst/>
          </a:prstGeom>
          <a:solidFill>
            <a:srgbClr val="F8B241"/>
          </a:solidFill>
          <a:ln w="12700" cap="flat" cmpd="sng">
            <a:solidFill>
              <a:srgbClr val="F8B24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48575" tIns="74275" rIns="148575" bIns="7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9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9" name="Google Shape;169;p7" descr="Logo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79021" y="9106292"/>
            <a:ext cx="2025614" cy="9968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p7" descr="Graphical user interface, text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131911" y="9240848"/>
            <a:ext cx="3468962" cy="7277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8"/>
          <p:cNvSpPr txBox="1"/>
          <p:nvPr/>
        </p:nvSpPr>
        <p:spPr>
          <a:xfrm>
            <a:off x="862669" y="337827"/>
            <a:ext cx="15630000" cy="105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8575" tIns="74275" rIns="148575" bIns="7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lt-LT" sz="5900" b="1">
                <a:solidFill>
                  <a:srgbClr val="056839"/>
                </a:solidFill>
                <a:latin typeface="Calibri"/>
                <a:ea typeface="Calibri"/>
                <a:cs typeface="Calibri"/>
                <a:sym typeface="Calibri"/>
              </a:rPr>
              <a:t>Teema 1: Toiduainete märgistamine</a:t>
            </a:r>
            <a:endParaRPr sz="3300" b="1">
              <a:solidFill>
                <a:srgbClr val="C55A1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6" name="Google Shape;176;p8"/>
          <p:cNvSpPr txBox="1"/>
          <p:nvPr/>
        </p:nvSpPr>
        <p:spPr>
          <a:xfrm>
            <a:off x="862668" y="1401481"/>
            <a:ext cx="18300900" cy="744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8575" tIns="74275" rIns="148575" bIns="74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lt-LT" sz="3700" b="1">
                <a:solidFill>
                  <a:srgbClr val="056839"/>
                </a:solidFill>
                <a:latin typeface="Calibri"/>
                <a:ea typeface="Calibri"/>
                <a:cs typeface="Calibri"/>
                <a:sym typeface="Calibri"/>
              </a:rPr>
              <a:t>Teave, mille edasimüüjad peavad esitama:</a:t>
            </a:r>
            <a:br>
              <a:rPr lang="lt-LT" sz="3700" b="1">
                <a:solidFill>
                  <a:srgbClr val="056839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3100">
              <a:latin typeface="Calibri"/>
              <a:ea typeface="Calibri"/>
              <a:cs typeface="Calibri"/>
              <a:sym typeface="Calibri"/>
            </a:endParaRPr>
          </a:p>
          <a:p>
            <a:pPr marL="558800" marR="0" lvl="0" indent="-596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56839"/>
              </a:buClr>
              <a:buSzPts val="2800"/>
              <a:buFont typeface="Calibri"/>
              <a:buAutoNum type="arabicPeriod"/>
            </a:pPr>
            <a:r>
              <a:rPr lang="lt-LT" sz="2800">
                <a:solidFill>
                  <a:srgbClr val="056839"/>
                </a:solidFill>
                <a:latin typeface="Calibri"/>
                <a:ea typeface="Calibri"/>
                <a:cs typeface="Calibri"/>
                <a:sym typeface="Calibri"/>
              </a:rPr>
              <a:t>Toiduaine nimetus</a:t>
            </a:r>
            <a:endParaRPr sz="2800">
              <a:latin typeface="Calibri"/>
              <a:ea typeface="Calibri"/>
              <a:cs typeface="Calibri"/>
              <a:sym typeface="Calibri"/>
            </a:endParaRPr>
          </a:p>
          <a:p>
            <a:pPr marL="558800" marR="0" lvl="0" indent="-596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56839"/>
              </a:buClr>
              <a:buSzPts val="2800"/>
              <a:buFont typeface="Calibri"/>
              <a:buAutoNum type="arabicPeriod"/>
            </a:pPr>
            <a:r>
              <a:rPr lang="lt-LT" sz="2800">
                <a:solidFill>
                  <a:srgbClr val="056839"/>
                </a:solidFill>
                <a:latin typeface="Calibri"/>
                <a:ea typeface="Calibri"/>
                <a:cs typeface="Calibri"/>
                <a:sym typeface="Calibri"/>
              </a:rPr>
              <a:t>Koostisosade loetelu (sh kõik lisaained)</a:t>
            </a:r>
            <a:endParaRPr sz="2800">
              <a:latin typeface="Calibri"/>
              <a:ea typeface="Calibri"/>
              <a:cs typeface="Calibri"/>
              <a:sym typeface="Calibri"/>
            </a:endParaRPr>
          </a:p>
          <a:p>
            <a:pPr marL="558800" marR="0" lvl="0" indent="-596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56839"/>
              </a:buClr>
              <a:buSzPts val="2800"/>
              <a:buFont typeface="Calibri"/>
              <a:buAutoNum type="arabicPeriod"/>
            </a:pPr>
            <a:r>
              <a:rPr lang="lt-LT" sz="2800">
                <a:solidFill>
                  <a:srgbClr val="056839"/>
                </a:solidFill>
                <a:latin typeface="Calibri"/>
                <a:ea typeface="Calibri"/>
                <a:cs typeface="Calibri"/>
                <a:sym typeface="Calibri"/>
              </a:rPr>
              <a:t>Teave allergeenide kohta</a:t>
            </a:r>
            <a:endParaRPr sz="2800">
              <a:solidFill>
                <a:srgbClr val="05683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558800" marR="0" lvl="0" indent="-596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56839"/>
              </a:buClr>
              <a:buSzPts val="2800"/>
              <a:buFont typeface="Calibri"/>
              <a:buAutoNum type="arabicPeriod"/>
            </a:pPr>
            <a:r>
              <a:rPr lang="lt-LT" sz="2800">
                <a:solidFill>
                  <a:srgbClr val="056839"/>
                </a:solidFill>
                <a:latin typeface="Calibri"/>
                <a:ea typeface="Calibri"/>
                <a:cs typeface="Calibri"/>
                <a:sym typeface="Calibri"/>
              </a:rPr>
              <a:t>Teatavate koostisosade kogus</a:t>
            </a:r>
            <a:endParaRPr sz="2800">
              <a:solidFill>
                <a:srgbClr val="05683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558800" marR="0" lvl="0" indent="-596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56839"/>
              </a:buClr>
              <a:buSzPts val="2800"/>
              <a:buFont typeface="Calibri"/>
              <a:buAutoNum type="arabicPeriod"/>
            </a:pPr>
            <a:r>
              <a:rPr lang="lt-LT" sz="2800">
                <a:solidFill>
                  <a:srgbClr val="056839"/>
                </a:solidFill>
                <a:latin typeface="Calibri"/>
                <a:ea typeface="Calibri"/>
                <a:cs typeface="Calibri"/>
                <a:sym typeface="Calibri"/>
              </a:rPr>
              <a:t>Kuupäev (parim enne)</a:t>
            </a:r>
            <a:endParaRPr sz="2800">
              <a:latin typeface="Calibri"/>
              <a:ea typeface="Calibri"/>
              <a:cs typeface="Calibri"/>
              <a:sym typeface="Calibri"/>
            </a:endParaRPr>
          </a:p>
          <a:p>
            <a:pPr marL="558800" marR="0" lvl="0" indent="-596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56839"/>
              </a:buClr>
              <a:buSzPts val="2800"/>
              <a:buFont typeface="Calibri"/>
              <a:buAutoNum type="arabicPeriod"/>
            </a:pPr>
            <a:r>
              <a:rPr lang="lt-LT" sz="2800">
                <a:solidFill>
                  <a:srgbClr val="056839"/>
                </a:solidFill>
                <a:latin typeface="Calibri"/>
                <a:ea typeface="Calibri"/>
                <a:cs typeface="Calibri"/>
                <a:sym typeface="Calibri"/>
              </a:rPr>
              <a:t>Päritoluriik</a:t>
            </a:r>
            <a:endParaRPr sz="2800">
              <a:solidFill>
                <a:srgbClr val="05683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558800" marR="0" lvl="0" indent="-596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56839"/>
              </a:buClr>
              <a:buSzPts val="2800"/>
              <a:buFont typeface="Calibri"/>
              <a:buAutoNum type="arabicPeriod"/>
            </a:pPr>
            <a:r>
              <a:rPr lang="lt-LT" sz="2800">
                <a:solidFill>
                  <a:srgbClr val="056839"/>
                </a:solidFill>
                <a:latin typeface="Calibri"/>
                <a:ea typeface="Calibri"/>
                <a:cs typeface="Calibri"/>
                <a:sym typeface="Calibri"/>
              </a:rPr>
              <a:t>Toidukäitleja või importija nimi ja aadress</a:t>
            </a:r>
            <a:br>
              <a:rPr lang="lt-LT" sz="2800">
                <a:solidFill>
                  <a:srgbClr val="056839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lt-LT" sz="2800">
                <a:solidFill>
                  <a:srgbClr val="056839"/>
                </a:solidFill>
                <a:latin typeface="Calibri"/>
                <a:ea typeface="Calibri"/>
                <a:cs typeface="Calibri"/>
                <a:sym typeface="Calibri"/>
              </a:rPr>
              <a:t>asutatud ELis</a:t>
            </a:r>
            <a:endParaRPr sz="2800">
              <a:latin typeface="Calibri"/>
              <a:ea typeface="Calibri"/>
              <a:cs typeface="Calibri"/>
              <a:sym typeface="Calibri"/>
            </a:endParaRPr>
          </a:p>
          <a:p>
            <a:pPr marL="558800" marR="0" lvl="0" indent="-596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56839"/>
              </a:buClr>
              <a:buSzPts val="2800"/>
              <a:buFont typeface="Calibri"/>
              <a:buAutoNum type="arabicPeriod"/>
            </a:pPr>
            <a:r>
              <a:rPr lang="lt-LT" sz="2800">
                <a:solidFill>
                  <a:srgbClr val="056839"/>
                </a:solidFill>
                <a:latin typeface="Calibri"/>
                <a:ea typeface="Calibri"/>
                <a:cs typeface="Calibri"/>
                <a:sym typeface="Calibri"/>
              </a:rPr>
              <a:t>Netokogus</a:t>
            </a:r>
            <a:endParaRPr sz="2800">
              <a:solidFill>
                <a:srgbClr val="05683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558800" marR="0" lvl="0" indent="-596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56839"/>
              </a:buClr>
              <a:buSzPts val="2800"/>
              <a:buFont typeface="Calibri"/>
              <a:buAutoNum type="arabicPeriod"/>
            </a:pPr>
            <a:r>
              <a:rPr lang="lt-LT" sz="2800">
                <a:solidFill>
                  <a:srgbClr val="056839"/>
                </a:solidFill>
                <a:latin typeface="Calibri"/>
                <a:ea typeface="Calibri"/>
                <a:cs typeface="Calibri"/>
                <a:sym typeface="Calibri"/>
              </a:rPr>
              <a:t>Ladustamise ja/või kasutamise eritingimused</a:t>
            </a:r>
            <a:endParaRPr sz="2800">
              <a:solidFill>
                <a:srgbClr val="05683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7" name="Google Shape;177;p8"/>
          <p:cNvSpPr/>
          <p:nvPr/>
        </p:nvSpPr>
        <p:spPr>
          <a:xfrm>
            <a:off x="0" y="445"/>
            <a:ext cx="20330100" cy="225900"/>
          </a:xfrm>
          <a:prstGeom prst="rect">
            <a:avLst/>
          </a:prstGeom>
          <a:solidFill>
            <a:srgbClr val="68C28C"/>
          </a:solidFill>
          <a:ln w="12700" cap="flat" cmpd="sng">
            <a:solidFill>
              <a:srgbClr val="68C28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48575" tIns="74275" rIns="148575" bIns="7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9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8" name="Google Shape;178;p8"/>
          <p:cNvSpPr/>
          <p:nvPr/>
        </p:nvSpPr>
        <p:spPr>
          <a:xfrm rot="-5400000">
            <a:off x="15308685" y="5021698"/>
            <a:ext cx="10286700" cy="243900"/>
          </a:xfrm>
          <a:prstGeom prst="rect">
            <a:avLst/>
          </a:prstGeom>
          <a:solidFill>
            <a:srgbClr val="25AAE1"/>
          </a:solidFill>
          <a:ln>
            <a:noFill/>
          </a:ln>
        </p:spPr>
        <p:txBody>
          <a:bodyPr spcFirstLastPara="1" wrap="square" lIns="148575" tIns="74275" rIns="148575" bIns="7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9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9" name="Google Shape;179;p8"/>
          <p:cNvSpPr/>
          <p:nvPr/>
        </p:nvSpPr>
        <p:spPr>
          <a:xfrm>
            <a:off x="1063565" y="1307582"/>
            <a:ext cx="5970600" cy="93900"/>
          </a:xfrm>
          <a:prstGeom prst="rect">
            <a:avLst/>
          </a:prstGeom>
          <a:solidFill>
            <a:srgbClr val="F8B241"/>
          </a:solidFill>
          <a:ln w="12700" cap="flat" cmpd="sng">
            <a:solidFill>
              <a:srgbClr val="F8B24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48575" tIns="74275" rIns="148575" bIns="7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9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0" name="Google Shape;180;p8" descr="Logo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79021" y="9106292"/>
            <a:ext cx="2025614" cy="9968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" name="Google Shape;181;p8" descr="Graphical user interface, text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131911" y="9240848"/>
            <a:ext cx="3468962" cy="7277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220234">
            <a:off x="9690961" y="7373110"/>
            <a:ext cx="2833669" cy="28336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p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113072" y="4625251"/>
            <a:ext cx="7905135" cy="2660078"/>
          </a:xfrm>
          <a:prstGeom prst="rect">
            <a:avLst/>
          </a:prstGeom>
          <a:noFill/>
          <a:ln>
            <a:noFill/>
          </a:ln>
        </p:spPr>
      </p:pic>
      <p:sp>
        <p:nvSpPr>
          <p:cNvPr id="184" name="Google Shape;184;p8"/>
          <p:cNvSpPr txBox="1"/>
          <p:nvPr/>
        </p:nvSpPr>
        <p:spPr>
          <a:xfrm>
            <a:off x="13237003" y="7532475"/>
            <a:ext cx="5062500" cy="5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8575" tIns="148575" rIns="148575" bIns="14857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lt-LT" sz="1600">
                <a:solidFill>
                  <a:srgbClr val="327A4F"/>
                </a:solidFill>
                <a:latin typeface="Calibri"/>
                <a:ea typeface="Calibri"/>
                <a:cs typeface="Calibri"/>
                <a:sym typeface="Calibri"/>
              </a:rPr>
              <a:t>Foto: Dalia Sapronienė, selle õppetüki autor</a:t>
            </a:r>
            <a:endParaRPr sz="2300"/>
          </a:p>
        </p:txBody>
      </p:sp>
      <p:sp>
        <p:nvSpPr>
          <p:cNvPr id="185" name="Google Shape;185;p8"/>
          <p:cNvSpPr txBox="1"/>
          <p:nvPr/>
        </p:nvSpPr>
        <p:spPr>
          <a:xfrm>
            <a:off x="10113061" y="2501250"/>
            <a:ext cx="9689700" cy="202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8575" tIns="148575" rIns="148575" bIns="148575" anchor="t" anchorCtr="0">
            <a:sp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lt-LT" sz="2800">
                <a:solidFill>
                  <a:srgbClr val="056839"/>
                </a:solidFill>
                <a:latin typeface="Calibri"/>
                <a:ea typeface="Calibri"/>
                <a:cs typeface="Calibri"/>
                <a:sym typeface="Calibri"/>
              </a:rPr>
              <a:t>10.    Vajaduse korral kasutusjuhend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lt-LT" sz="2800">
                <a:solidFill>
                  <a:srgbClr val="056839"/>
                </a:solidFill>
                <a:latin typeface="Calibri"/>
                <a:ea typeface="Calibri"/>
                <a:cs typeface="Calibri"/>
                <a:sym typeface="Calibri"/>
              </a:rPr>
              <a:t>11.    Alkoholi sisaldus jookides (kui üle 1,2%)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lt-LT" sz="2800">
                <a:solidFill>
                  <a:srgbClr val="056839"/>
                </a:solidFill>
                <a:latin typeface="Calibri"/>
                <a:ea typeface="Calibri"/>
                <a:cs typeface="Calibri"/>
                <a:sym typeface="Calibri"/>
              </a:rPr>
              <a:t>12.    Toitumisdeklaratsioon</a:t>
            </a:r>
            <a:endParaRPr sz="28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9"/>
          <p:cNvSpPr/>
          <p:nvPr/>
        </p:nvSpPr>
        <p:spPr>
          <a:xfrm>
            <a:off x="-228039" y="-682279"/>
            <a:ext cx="20574000" cy="10287000"/>
          </a:xfrm>
          <a:prstGeom prst="rect">
            <a:avLst/>
          </a:prstGeom>
          <a:gradFill>
            <a:gsLst>
              <a:gs pos="0">
                <a:srgbClr val="F5F7FC"/>
              </a:gs>
              <a:gs pos="100000">
                <a:srgbClr val="25AAE1">
                  <a:alpha val="4705"/>
                </a:srgbClr>
              </a:gs>
            </a:gsLst>
            <a:lin ang="21593999" scaled="0"/>
          </a:gradFill>
          <a:ln>
            <a:noFill/>
          </a:ln>
        </p:spPr>
        <p:txBody>
          <a:bodyPr spcFirstLastPara="1" wrap="square" lIns="148575" tIns="74275" rIns="148575" bIns="7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9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2" name="Google Shape;195;p9">
            <a:extLst>
              <a:ext uri="{FF2B5EF4-FFF2-40B4-BE49-F238E27FC236}">
                <a16:creationId xmlns:a16="http://schemas.microsoft.com/office/drawing/2014/main" id="{5373D80D-6EAF-4BCD-B65E-379EDEE56B4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2516183"/>
            <a:ext cx="20574003" cy="6155870"/>
          </a:xfrm>
          <a:prstGeom prst="rect">
            <a:avLst/>
          </a:prstGeom>
          <a:noFill/>
          <a:ln>
            <a:noFill/>
          </a:ln>
        </p:spPr>
      </p:pic>
      <p:sp>
        <p:nvSpPr>
          <p:cNvPr id="192" name="Google Shape;192;p9"/>
          <p:cNvSpPr txBox="1"/>
          <p:nvPr/>
        </p:nvSpPr>
        <p:spPr>
          <a:xfrm>
            <a:off x="858892" y="302841"/>
            <a:ext cx="16398900" cy="139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8575" tIns="74275" rIns="148575" bIns="7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lt-LT" sz="5200" b="1">
                <a:solidFill>
                  <a:srgbClr val="056839"/>
                </a:solidFill>
                <a:latin typeface="Calibri"/>
                <a:ea typeface="Calibri"/>
                <a:cs typeface="Calibri"/>
                <a:sym typeface="Calibri"/>
              </a:rPr>
              <a:t>Teema 1: Toiduainete märgistamine</a:t>
            </a:r>
            <a:endParaRPr sz="52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3" name="Google Shape;193;p9" descr="Logo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79021" y="9106292"/>
            <a:ext cx="2025614" cy="9968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" name="Google Shape;194;p9" descr="Graphical user interface, text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131911" y="9240848"/>
            <a:ext cx="3468962" cy="727772"/>
          </a:xfrm>
          <a:prstGeom prst="rect">
            <a:avLst/>
          </a:prstGeom>
          <a:noFill/>
          <a:ln>
            <a:noFill/>
          </a:ln>
        </p:spPr>
      </p:pic>
      <p:sp>
        <p:nvSpPr>
          <p:cNvPr id="217" name="Google Shape;217;p9"/>
          <p:cNvSpPr/>
          <p:nvPr/>
        </p:nvSpPr>
        <p:spPr>
          <a:xfrm>
            <a:off x="1063819" y="1155388"/>
            <a:ext cx="5970600" cy="93900"/>
          </a:xfrm>
          <a:prstGeom prst="rect">
            <a:avLst/>
          </a:prstGeom>
          <a:solidFill>
            <a:srgbClr val="F8B241"/>
          </a:solidFill>
          <a:ln w="12700" cap="flat" cmpd="sng">
            <a:solidFill>
              <a:srgbClr val="F8B24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48575" tIns="74275" rIns="148575" bIns="7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9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8" name="Google Shape;218;p9"/>
          <p:cNvSpPr txBox="1"/>
          <p:nvPr/>
        </p:nvSpPr>
        <p:spPr>
          <a:xfrm>
            <a:off x="15283477" y="9592538"/>
            <a:ext cx="5062500" cy="5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8575" tIns="148575" rIns="148575" bIns="14857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lt-LT" sz="1600">
                <a:solidFill>
                  <a:srgbClr val="327A4F"/>
                </a:solidFill>
                <a:latin typeface="Calibri"/>
                <a:ea typeface="Calibri"/>
                <a:cs typeface="Calibri"/>
                <a:sym typeface="Calibri"/>
              </a:rPr>
              <a:t>Foto: Dalia Sapronienė</a:t>
            </a:r>
            <a:endParaRPr sz="2300"/>
          </a:p>
        </p:txBody>
      </p:sp>
      <p:sp>
        <p:nvSpPr>
          <p:cNvPr id="219" name="Google Shape;219;p9"/>
          <p:cNvSpPr/>
          <p:nvPr/>
        </p:nvSpPr>
        <p:spPr>
          <a:xfrm rot="-5400000">
            <a:off x="15324739" y="5021623"/>
            <a:ext cx="10286400" cy="243900"/>
          </a:xfrm>
          <a:prstGeom prst="rect">
            <a:avLst/>
          </a:prstGeom>
          <a:solidFill>
            <a:srgbClr val="25AAE1"/>
          </a:solidFill>
          <a:ln>
            <a:noFill/>
          </a:ln>
        </p:spPr>
        <p:txBody>
          <a:bodyPr spcFirstLastPara="1" wrap="square" lIns="148575" tIns="74275" rIns="148575" bIns="7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9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0" name="Google Shape;220;p9"/>
          <p:cNvSpPr/>
          <p:nvPr/>
        </p:nvSpPr>
        <p:spPr>
          <a:xfrm>
            <a:off x="0" y="445"/>
            <a:ext cx="20330100" cy="225900"/>
          </a:xfrm>
          <a:prstGeom prst="rect">
            <a:avLst/>
          </a:prstGeom>
          <a:solidFill>
            <a:srgbClr val="68C28C"/>
          </a:solidFill>
          <a:ln w="12700" cap="flat" cmpd="sng">
            <a:solidFill>
              <a:srgbClr val="68C28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48575" tIns="74275" rIns="148575" bIns="7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9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6" name="Google Shape;196;p9"/>
          <p:cNvSpPr/>
          <p:nvPr/>
        </p:nvSpPr>
        <p:spPr>
          <a:xfrm>
            <a:off x="8376561" y="1595696"/>
            <a:ext cx="729900" cy="677700"/>
          </a:xfrm>
          <a:prstGeom prst="star8">
            <a:avLst>
              <a:gd name="adj" fmla="val 37500"/>
            </a:avLst>
          </a:prstGeom>
          <a:gradFill>
            <a:gsLst>
              <a:gs pos="0">
                <a:srgbClr val="FFDC9B"/>
              </a:gs>
              <a:gs pos="50000">
                <a:srgbClr val="FFD68D"/>
              </a:gs>
              <a:gs pos="100000">
                <a:srgbClr val="FFD478"/>
              </a:gs>
            </a:gsLst>
            <a:lin ang="5400000" scaled="0"/>
          </a:gradFill>
          <a:ln w="9525" cap="flat" cmpd="sng">
            <a:solidFill>
              <a:schemeClr val="accent4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48575" tIns="74275" rIns="148575" bIns="7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lt-LT" sz="2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endParaRPr sz="2300"/>
          </a:p>
        </p:txBody>
      </p:sp>
      <p:cxnSp>
        <p:nvCxnSpPr>
          <p:cNvPr id="197" name="Google Shape;197;p9"/>
          <p:cNvCxnSpPr/>
          <p:nvPr/>
        </p:nvCxnSpPr>
        <p:spPr>
          <a:xfrm>
            <a:off x="8741586" y="2273522"/>
            <a:ext cx="0" cy="1856100"/>
          </a:xfrm>
          <a:prstGeom prst="straightConnector1">
            <a:avLst/>
          </a:prstGeom>
          <a:noFill/>
          <a:ln w="28575" cap="flat" cmpd="sng">
            <a:solidFill>
              <a:srgbClr val="FFC00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198" name="Google Shape;198;p9"/>
          <p:cNvSpPr/>
          <p:nvPr/>
        </p:nvSpPr>
        <p:spPr>
          <a:xfrm>
            <a:off x="13130151" y="5143499"/>
            <a:ext cx="729900" cy="677700"/>
          </a:xfrm>
          <a:prstGeom prst="star8">
            <a:avLst>
              <a:gd name="adj" fmla="val 37500"/>
            </a:avLst>
          </a:prstGeom>
          <a:gradFill>
            <a:gsLst>
              <a:gs pos="0">
                <a:srgbClr val="FFDC9B"/>
              </a:gs>
              <a:gs pos="50000">
                <a:srgbClr val="FFD68D"/>
              </a:gs>
              <a:gs pos="100000">
                <a:srgbClr val="FFD478"/>
              </a:gs>
            </a:gsLst>
            <a:lin ang="5400000" scaled="0"/>
          </a:gradFill>
          <a:ln w="9525" cap="flat" cmpd="sng">
            <a:solidFill>
              <a:schemeClr val="accent4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48575" tIns="74275" rIns="148575" bIns="7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lt-LT" sz="2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endParaRPr sz="2300"/>
          </a:p>
        </p:txBody>
      </p:sp>
      <p:cxnSp>
        <p:nvCxnSpPr>
          <p:cNvPr id="199" name="Google Shape;199;p9"/>
          <p:cNvCxnSpPr/>
          <p:nvPr/>
        </p:nvCxnSpPr>
        <p:spPr>
          <a:xfrm>
            <a:off x="13860200" y="5482412"/>
            <a:ext cx="325800" cy="111600"/>
          </a:xfrm>
          <a:prstGeom prst="straightConnector1">
            <a:avLst/>
          </a:prstGeom>
          <a:noFill/>
          <a:ln w="28575" cap="flat" cmpd="sng">
            <a:solidFill>
              <a:srgbClr val="FFC00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200" name="Google Shape;200;p9"/>
          <p:cNvSpPr/>
          <p:nvPr/>
        </p:nvSpPr>
        <p:spPr>
          <a:xfrm>
            <a:off x="13224372" y="5557005"/>
            <a:ext cx="729900" cy="677700"/>
          </a:xfrm>
          <a:prstGeom prst="star8">
            <a:avLst>
              <a:gd name="adj" fmla="val 37500"/>
            </a:avLst>
          </a:prstGeom>
          <a:gradFill>
            <a:gsLst>
              <a:gs pos="0">
                <a:srgbClr val="FFDC9B"/>
              </a:gs>
              <a:gs pos="50000">
                <a:srgbClr val="FFD68D"/>
              </a:gs>
              <a:gs pos="100000">
                <a:srgbClr val="FFD478"/>
              </a:gs>
            </a:gsLst>
            <a:lin ang="5400000" scaled="0"/>
          </a:gradFill>
          <a:ln w="9525" cap="flat" cmpd="sng">
            <a:solidFill>
              <a:schemeClr val="accent4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48575" tIns="74275" rIns="148575" bIns="7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lt-LT" sz="2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</a:t>
            </a:r>
            <a:endParaRPr sz="2300"/>
          </a:p>
        </p:txBody>
      </p:sp>
      <p:sp>
        <p:nvSpPr>
          <p:cNvPr id="201" name="Google Shape;201;p9"/>
          <p:cNvSpPr/>
          <p:nvPr/>
        </p:nvSpPr>
        <p:spPr>
          <a:xfrm>
            <a:off x="13224372" y="6084065"/>
            <a:ext cx="729900" cy="677700"/>
          </a:xfrm>
          <a:prstGeom prst="star8">
            <a:avLst>
              <a:gd name="adj" fmla="val 37500"/>
            </a:avLst>
          </a:prstGeom>
          <a:gradFill>
            <a:gsLst>
              <a:gs pos="0">
                <a:srgbClr val="FFDC9B"/>
              </a:gs>
              <a:gs pos="50000">
                <a:srgbClr val="FFD68D"/>
              </a:gs>
              <a:gs pos="100000">
                <a:srgbClr val="FFD478"/>
              </a:gs>
            </a:gsLst>
            <a:lin ang="5400000" scaled="0"/>
          </a:gradFill>
          <a:ln w="9525" cap="flat" cmpd="sng">
            <a:solidFill>
              <a:schemeClr val="accent4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48575" tIns="74275" rIns="148575" bIns="7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lt-LT" sz="2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8</a:t>
            </a:r>
            <a:endParaRPr sz="2300"/>
          </a:p>
        </p:txBody>
      </p:sp>
      <p:pic>
        <p:nvPicPr>
          <p:cNvPr id="202" name="Google Shape;202;p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-3193628">
            <a:off x="13905941" y="5660840"/>
            <a:ext cx="448095" cy="2834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p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-3797894">
            <a:off x="13760759" y="5928383"/>
            <a:ext cx="767972" cy="263169"/>
          </a:xfrm>
          <a:prstGeom prst="rect">
            <a:avLst/>
          </a:prstGeom>
          <a:noFill/>
          <a:ln>
            <a:noFill/>
          </a:ln>
        </p:spPr>
      </p:pic>
      <p:sp>
        <p:nvSpPr>
          <p:cNvPr id="204" name="Google Shape;204;p9"/>
          <p:cNvSpPr/>
          <p:nvPr/>
        </p:nvSpPr>
        <p:spPr>
          <a:xfrm>
            <a:off x="18227444" y="1815609"/>
            <a:ext cx="886500" cy="677700"/>
          </a:xfrm>
          <a:prstGeom prst="star8">
            <a:avLst>
              <a:gd name="adj" fmla="val 37500"/>
            </a:avLst>
          </a:prstGeom>
          <a:gradFill>
            <a:gsLst>
              <a:gs pos="0">
                <a:srgbClr val="FFDC9B"/>
              </a:gs>
              <a:gs pos="50000">
                <a:srgbClr val="FFD68D"/>
              </a:gs>
              <a:gs pos="100000">
                <a:srgbClr val="FFD478"/>
              </a:gs>
            </a:gsLst>
            <a:lin ang="5400000" scaled="0"/>
          </a:gradFill>
          <a:ln w="9525" cap="flat" cmpd="sng">
            <a:solidFill>
              <a:schemeClr val="accent4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48575" tIns="74275" rIns="148575" bIns="7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lt-LT" sz="23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12</a:t>
            </a:r>
            <a:endParaRPr sz="2300" dirty="0"/>
          </a:p>
        </p:txBody>
      </p:sp>
      <p:cxnSp>
        <p:nvCxnSpPr>
          <p:cNvPr id="205" name="Google Shape;205;p9"/>
          <p:cNvCxnSpPr/>
          <p:nvPr/>
        </p:nvCxnSpPr>
        <p:spPr>
          <a:xfrm flipH="1">
            <a:off x="16425947" y="2154522"/>
            <a:ext cx="1801500" cy="706800"/>
          </a:xfrm>
          <a:prstGeom prst="straightConnector1">
            <a:avLst/>
          </a:prstGeom>
          <a:noFill/>
          <a:ln w="28575" cap="flat" cmpd="sng">
            <a:solidFill>
              <a:srgbClr val="FFC00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206" name="Google Shape;206;p9"/>
          <p:cNvCxnSpPr>
            <a:stCxn id="207" idx="3"/>
          </p:cNvCxnSpPr>
          <p:nvPr/>
        </p:nvCxnSpPr>
        <p:spPr>
          <a:xfrm flipH="1">
            <a:off x="2126246" y="2411711"/>
            <a:ext cx="2196000" cy="878400"/>
          </a:xfrm>
          <a:prstGeom prst="straightConnector1">
            <a:avLst/>
          </a:prstGeom>
          <a:noFill/>
          <a:ln w="28575" cap="flat" cmpd="sng">
            <a:solidFill>
              <a:srgbClr val="FFC00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207" name="Google Shape;207;p9"/>
          <p:cNvSpPr/>
          <p:nvPr/>
        </p:nvSpPr>
        <p:spPr>
          <a:xfrm>
            <a:off x="4174936" y="1833258"/>
            <a:ext cx="1005900" cy="677700"/>
          </a:xfrm>
          <a:prstGeom prst="star8">
            <a:avLst>
              <a:gd name="adj" fmla="val 33148"/>
            </a:avLst>
          </a:prstGeom>
          <a:gradFill>
            <a:gsLst>
              <a:gs pos="0">
                <a:srgbClr val="FFDC9B"/>
              </a:gs>
              <a:gs pos="50000">
                <a:srgbClr val="FFD68D"/>
              </a:gs>
              <a:gs pos="100000">
                <a:srgbClr val="FFD478"/>
              </a:gs>
            </a:gsLst>
            <a:lin ang="5400000" scaled="0"/>
          </a:gradFill>
          <a:ln w="9525" cap="flat" cmpd="sng">
            <a:solidFill>
              <a:schemeClr val="accent4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48575" tIns="74275" rIns="148575" bIns="7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lt-LT" sz="2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9</a:t>
            </a:r>
            <a:endParaRPr sz="2300"/>
          </a:p>
        </p:txBody>
      </p:sp>
      <p:sp>
        <p:nvSpPr>
          <p:cNvPr id="208" name="Google Shape;208;p9"/>
          <p:cNvSpPr/>
          <p:nvPr/>
        </p:nvSpPr>
        <p:spPr>
          <a:xfrm>
            <a:off x="13357389" y="6784638"/>
            <a:ext cx="729900" cy="677700"/>
          </a:xfrm>
          <a:prstGeom prst="star8">
            <a:avLst>
              <a:gd name="adj" fmla="val 37500"/>
            </a:avLst>
          </a:prstGeom>
          <a:gradFill>
            <a:gsLst>
              <a:gs pos="0">
                <a:srgbClr val="FFDC9B"/>
              </a:gs>
              <a:gs pos="50000">
                <a:srgbClr val="FFD68D"/>
              </a:gs>
              <a:gs pos="100000">
                <a:srgbClr val="FFD478"/>
              </a:gs>
            </a:gsLst>
            <a:lin ang="5400000" scaled="0"/>
          </a:gradFill>
          <a:ln w="9525" cap="flat" cmpd="sng">
            <a:solidFill>
              <a:schemeClr val="accent4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48575" tIns="74275" rIns="148575" bIns="7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lt-LT" sz="2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</a:t>
            </a:r>
            <a:endParaRPr sz="2300"/>
          </a:p>
        </p:txBody>
      </p:sp>
      <p:sp>
        <p:nvSpPr>
          <p:cNvPr id="209" name="Google Shape;209;p9"/>
          <p:cNvSpPr/>
          <p:nvPr/>
        </p:nvSpPr>
        <p:spPr>
          <a:xfrm>
            <a:off x="5247182" y="1815609"/>
            <a:ext cx="1005900" cy="677700"/>
          </a:xfrm>
          <a:prstGeom prst="star8">
            <a:avLst>
              <a:gd name="adj" fmla="val 33148"/>
            </a:avLst>
          </a:prstGeom>
          <a:gradFill>
            <a:gsLst>
              <a:gs pos="0">
                <a:srgbClr val="FFDC9B"/>
              </a:gs>
              <a:gs pos="50000">
                <a:srgbClr val="FFD68D"/>
              </a:gs>
              <a:gs pos="100000">
                <a:srgbClr val="FFD478"/>
              </a:gs>
            </a:gsLst>
            <a:lin ang="5400000" scaled="0"/>
          </a:gradFill>
          <a:ln w="9525" cap="flat" cmpd="sng">
            <a:solidFill>
              <a:schemeClr val="accent4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48575" tIns="74275" rIns="148575" bIns="7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lt-LT" sz="2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10</a:t>
            </a:r>
            <a:endParaRPr sz="2300"/>
          </a:p>
        </p:txBody>
      </p:sp>
      <p:cxnSp>
        <p:nvCxnSpPr>
          <p:cNvPr id="210" name="Google Shape;210;p9"/>
          <p:cNvCxnSpPr/>
          <p:nvPr/>
        </p:nvCxnSpPr>
        <p:spPr>
          <a:xfrm flipH="1">
            <a:off x="5022415" y="2447693"/>
            <a:ext cx="531900" cy="510000"/>
          </a:xfrm>
          <a:prstGeom prst="straightConnector1">
            <a:avLst/>
          </a:prstGeom>
          <a:noFill/>
          <a:ln w="28575" cap="flat" cmpd="sng">
            <a:solidFill>
              <a:srgbClr val="FFC00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211" name="Google Shape;211;p9"/>
          <p:cNvSpPr/>
          <p:nvPr/>
        </p:nvSpPr>
        <p:spPr>
          <a:xfrm>
            <a:off x="18096001" y="8926907"/>
            <a:ext cx="729900" cy="677700"/>
          </a:xfrm>
          <a:prstGeom prst="star8">
            <a:avLst>
              <a:gd name="adj" fmla="val 37500"/>
            </a:avLst>
          </a:prstGeom>
          <a:gradFill>
            <a:gsLst>
              <a:gs pos="0">
                <a:srgbClr val="FFDC9B"/>
              </a:gs>
              <a:gs pos="50000">
                <a:srgbClr val="FFD68D"/>
              </a:gs>
              <a:gs pos="100000">
                <a:srgbClr val="FFD478"/>
              </a:gs>
            </a:gsLst>
            <a:lin ang="5400000" scaled="0"/>
          </a:gradFill>
          <a:ln w="9525" cap="flat" cmpd="sng">
            <a:solidFill>
              <a:schemeClr val="accent4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48575" tIns="74275" rIns="148575" bIns="7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lt-LT" sz="2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</a:t>
            </a:r>
            <a:endParaRPr sz="2300"/>
          </a:p>
        </p:txBody>
      </p:sp>
      <p:pic>
        <p:nvPicPr>
          <p:cNvPr id="212" name="Google Shape;212;p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-3797894">
            <a:off x="13752568" y="6214371"/>
            <a:ext cx="1288846" cy="3292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Google Shape;213;p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6010342" flipH="1">
            <a:off x="18036804" y="8458196"/>
            <a:ext cx="848440" cy="300662"/>
          </a:xfrm>
          <a:prstGeom prst="rect">
            <a:avLst/>
          </a:prstGeom>
          <a:noFill/>
          <a:ln>
            <a:noFill/>
          </a:ln>
        </p:spPr>
      </p:pic>
      <p:sp>
        <p:nvSpPr>
          <p:cNvPr id="214" name="Google Shape;214;p9"/>
          <p:cNvSpPr/>
          <p:nvPr/>
        </p:nvSpPr>
        <p:spPr>
          <a:xfrm>
            <a:off x="13119874" y="4347311"/>
            <a:ext cx="729900" cy="677700"/>
          </a:xfrm>
          <a:prstGeom prst="star8">
            <a:avLst>
              <a:gd name="adj" fmla="val 37500"/>
            </a:avLst>
          </a:prstGeom>
          <a:gradFill>
            <a:gsLst>
              <a:gs pos="0">
                <a:srgbClr val="FFDC9B"/>
              </a:gs>
              <a:gs pos="50000">
                <a:srgbClr val="FFD68D"/>
              </a:gs>
              <a:gs pos="100000">
                <a:srgbClr val="FFD478"/>
              </a:gs>
            </a:gsLst>
            <a:lin ang="5400000" scaled="0"/>
          </a:gradFill>
          <a:ln w="9525" cap="flat" cmpd="sng">
            <a:solidFill>
              <a:schemeClr val="accent4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48575" tIns="74275" rIns="148575" bIns="7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lt-LT" sz="29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</a:t>
            </a:r>
            <a:endParaRPr sz="2300" dirty="0"/>
          </a:p>
        </p:txBody>
      </p:sp>
      <p:cxnSp>
        <p:nvCxnSpPr>
          <p:cNvPr id="215" name="Google Shape;215;p9"/>
          <p:cNvCxnSpPr/>
          <p:nvPr/>
        </p:nvCxnSpPr>
        <p:spPr>
          <a:xfrm>
            <a:off x="13697247" y="4942520"/>
            <a:ext cx="463800" cy="390000"/>
          </a:xfrm>
          <a:prstGeom prst="straightConnector1">
            <a:avLst/>
          </a:prstGeom>
          <a:noFill/>
          <a:ln w="28575" cap="flat" cmpd="sng">
            <a:solidFill>
              <a:srgbClr val="FFC00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216" name="Google Shape;216;p9"/>
          <p:cNvSpPr/>
          <p:nvPr/>
        </p:nvSpPr>
        <p:spPr>
          <a:xfrm>
            <a:off x="16011044" y="6084065"/>
            <a:ext cx="2018100" cy="106500"/>
          </a:xfrm>
          <a:prstGeom prst="rect">
            <a:avLst/>
          </a:prstGeom>
          <a:solidFill>
            <a:schemeClr val="dk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48575" tIns="74275" rIns="148575" bIns="7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9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</TotalTime>
  <Words>1494</Words>
  <Application>Microsoft Office PowerPoint</Application>
  <PresentationFormat>Custom</PresentationFormat>
  <Paragraphs>186</Paragraphs>
  <Slides>25</Slides>
  <Notes>25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9" baseType="lpstr">
      <vt:lpstr>Calibri</vt:lpstr>
      <vt:lpstr>Arial</vt:lpstr>
      <vt:lpstr>Gill Sans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Carlotta Maria Crippa</dc:creator>
  <cp:keywords>, docId:6BD8E3CC5D35271571EC79997438718D</cp:keywords>
  <cp:lastModifiedBy>Rudminaitė Edita</cp:lastModifiedBy>
  <cp:revision>9</cp:revision>
  <dcterms:created xsi:type="dcterms:W3CDTF">2022-01-31T11:18:27Z</dcterms:created>
  <dcterms:modified xsi:type="dcterms:W3CDTF">2023-08-22T11:35:36Z</dcterms:modified>
</cp:coreProperties>
</file>