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20574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h65hOpQIpZB9u1M+XT2lId5Hr0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4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9: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0: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1: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2: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3: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8" name="Google Shape;248;p15: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16: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17: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18: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15bca75287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g15bca75287d_0_0: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6: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9938cbfc82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g19938cbfc82_0_2: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13f68c8deea_0_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g13f68c8deea_0_4: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1ce03c0f555_0_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1ce03c0f555_0_11: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2: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3f68c8deea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13f68c8deea_0_15: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3: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7: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42900" y="1143000"/>
            <a:ext cx="61722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2571750" y="1683545"/>
            <a:ext cx="15430500" cy="3581400"/>
          </a:xfrm>
          <a:prstGeom prst="rect">
            <a:avLst/>
          </a:prstGeom>
          <a:noFill/>
          <a:ln>
            <a:noFill/>
          </a:ln>
        </p:spPr>
        <p:txBody>
          <a:bodyPr spcFirstLastPara="1" wrap="square" lIns="148575" tIns="74275" rIns="148575" bIns="74275" anchor="b" anchorCtr="0">
            <a:normAutofit/>
          </a:bodyPr>
          <a:lstStyle>
            <a:lvl1pPr lvl="0" algn="ctr">
              <a:lnSpc>
                <a:spcPct val="90000"/>
              </a:lnSpc>
              <a:spcBef>
                <a:spcPts val="0"/>
              </a:spcBef>
              <a:spcAft>
                <a:spcPts val="0"/>
              </a:spcAft>
              <a:buClr>
                <a:schemeClr val="dk1"/>
              </a:buClr>
              <a:buSzPts val="9800"/>
              <a:buFont typeface="Calibri"/>
              <a:buNone/>
              <a:defRPr sz="9800"/>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17" name="Google Shape;17;p23"/>
          <p:cNvSpPr txBox="1">
            <a:spLocks noGrp="1"/>
          </p:cNvSpPr>
          <p:nvPr>
            <p:ph type="subTitle" idx="1"/>
          </p:nvPr>
        </p:nvSpPr>
        <p:spPr>
          <a:xfrm>
            <a:off x="2571750" y="5403057"/>
            <a:ext cx="15430500" cy="2483700"/>
          </a:xfrm>
          <a:prstGeom prst="rect">
            <a:avLst/>
          </a:prstGeom>
          <a:noFill/>
          <a:ln>
            <a:noFill/>
          </a:ln>
        </p:spPr>
        <p:txBody>
          <a:bodyPr spcFirstLastPara="1" wrap="square" lIns="148575" tIns="74275" rIns="148575" bIns="74275" anchor="t" anchorCtr="0">
            <a:normAutofit/>
          </a:bodyPr>
          <a:lstStyle>
            <a:lvl1pPr lvl="0" algn="ctr">
              <a:lnSpc>
                <a:spcPct val="90000"/>
              </a:lnSpc>
              <a:spcBef>
                <a:spcPts val="1600"/>
              </a:spcBef>
              <a:spcAft>
                <a:spcPts val="0"/>
              </a:spcAft>
              <a:buClr>
                <a:schemeClr val="dk1"/>
              </a:buClr>
              <a:buSzPts val="3900"/>
              <a:buNone/>
              <a:defRPr sz="3900"/>
            </a:lvl1pPr>
            <a:lvl2pPr lvl="1" algn="ctr">
              <a:lnSpc>
                <a:spcPct val="90000"/>
              </a:lnSpc>
              <a:spcBef>
                <a:spcPts val="800"/>
              </a:spcBef>
              <a:spcAft>
                <a:spcPts val="0"/>
              </a:spcAft>
              <a:buClr>
                <a:schemeClr val="dk1"/>
              </a:buClr>
              <a:buSzPts val="3300"/>
              <a:buNone/>
              <a:defRPr sz="3300"/>
            </a:lvl2pPr>
            <a:lvl3pPr lvl="2" algn="ctr">
              <a:lnSpc>
                <a:spcPct val="90000"/>
              </a:lnSpc>
              <a:spcBef>
                <a:spcPts val="800"/>
              </a:spcBef>
              <a:spcAft>
                <a:spcPts val="0"/>
              </a:spcAft>
              <a:buClr>
                <a:schemeClr val="dk1"/>
              </a:buClr>
              <a:buSzPts val="2900"/>
              <a:buNone/>
              <a:defRPr sz="2900"/>
            </a:lvl3pPr>
            <a:lvl4pPr lvl="3" algn="ctr">
              <a:lnSpc>
                <a:spcPct val="90000"/>
              </a:lnSpc>
              <a:spcBef>
                <a:spcPts val="800"/>
              </a:spcBef>
              <a:spcAft>
                <a:spcPts val="0"/>
              </a:spcAft>
              <a:buClr>
                <a:schemeClr val="dk1"/>
              </a:buClr>
              <a:buSzPts val="2600"/>
              <a:buNone/>
              <a:defRPr sz="2600"/>
            </a:lvl4pPr>
            <a:lvl5pPr lvl="4" algn="ctr">
              <a:lnSpc>
                <a:spcPct val="90000"/>
              </a:lnSpc>
              <a:spcBef>
                <a:spcPts val="800"/>
              </a:spcBef>
              <a:spcAft>
                <a:spcPts val="0"/>
              </a:spcAft>
              <a:buClr>
                <a:schemeClr val="dk1"/>
              </a:buClr>
              <a:buSzPts val="2600"/>
              <a:buNone/>
              <a:defRPr sz="2600"/>
            </a:lvl5pPr>
            <a:lvl6pPr lvl="5" algn="ctr">
              <a:lnSpc>
                <a:spcPct val="90000"/>
              </a:lnSpc>
              <a:spcBef>
                <a:spcPts val="800"/>
              </a:spcBef>
              <a:spcAft>
                <a:spcPts val="0"/>
              </a:spcAft>
              <a:buClr>
                <a:schemeClr val="dk1"/>
              </a:buClr>
              <a:buSzPts val="2600"/>
              <a:buNone/>
              <a:defRPr sz="2600"/>
            </a:lvl6pPr>
            <a:lvl7pPr lvl="6" algn="ctr">
              <a:lnSpc>
                <a:spcPct val="90000"/>
              </a:lnSpc>
              <a:spcBef>
                <a:spcPts val="800"/>
              </a:spcBef>
              <a:spcAft>
                <a:spcPts val="0"/>
              </a:spcAft>
              <a:buClr>
                <a:schemeClr val="dk1"/>
              </a:buClr>
              <a:buSzPts val="2600"/>
              <a:buNone/>
              <a:defRPr sz="2600"/>
            </a:lvl7pPr>
            <a:lvl8pPr lvl="7" algn="ctr">
              <a:lnSpc>
                <a:spcPct val="90000"/>
              </a:lnSpc>
              <a:spcBef>
                <a:spcPts val="800"/>
              </a:spcBef>
              <a:spcAft>
                <a:spcPts val="0"/>
              </a:spcAft>
              <a:buClr>
                <a:schemeClr val="dk1"/>
              </a:buClr>
              <a:buSzPts val="2600"/>
              <a:buNone/>
              <a:defRPr sz="2600"/>
            </a:lvl8pPr>
            <a:lvl9pPr lvl="8" algn="ctr">
              <a:lnSpc>
                <a:spcPct val="90000"/>
              </a:lnSpc>
              <a:spcBef>
                <a:spcPts val="800"/>
              </a:spcBef>
              <a:spcAft>
                <a:spcPts val="0"/>
              </a:spcAft>
              <a:buClr>
                <a:schemeClr val="dk1"/>
              </a:buClr>
              <a:buSzPts val="2600"/>
              <a:buNone/>
              <a:defRPr sz="2600"/>
            </a:lvl9pPr>
          </a:lstStyle>
          <a:p>
            <a:endParaRPr/>
          </a:p>
        </p:txBody>
      </p:sp>
      <p:sp>
        <p:nvSpPr>
          <p:cNvPr id="18" name="Google Shape;18;p23"/>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19" name="Google Shape;19;p23"/>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20" name="Google Shape;20;p23"/>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74" name="Google Shape;74;p32"/>
          <p:cNvSpPr txBox="1">
            <a:spLocks noGrp="1"/>
          </p:cNvSpPr>
          <p:nvPr>
            <p:ph type="body" idx="1"/>
          </p:nvPr>
        </p:nvSpPr>
        <p:spPr>
          <a:xfrm rot="5400000">
            <a:off x="7023488" y="-2870512"/>
            <a:ext cx="6527100" cy="177450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75" name="Google Shape;75;p32"/>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76" name="Google Shape;76;p32"/>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77" name="Google Shape;77;p32"/>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12582488" y="2688338"/>
            <a:ext cx="8717700" cy="4436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80" name="Google Shape;80;p33"/>
          <p:cNvSpPr txBox="1">
            <a:spLocks noGrp="1"/>
          </p:cNvSpPr>
          <p:nvPr>
            <p:ph type="body" idx="1"/>
          </p:nvPr>
        </p:nvSpPr>
        <p:spPr>
          <a:xfrm rot="5400000">
            <a:off x="3581494" y="-1619213"/>
            <a:ext cx="8717700" cy="130515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81" name="Google Shape;81;p33"/>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82" name="Google Shape;82;p33"/>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83" name="Google Shape;83;p33"/>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24"/>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23" name="Google Shape;23;p24"/>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24" name="Google Shape;24;p24"/>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27" name="Google Shape;27;p25"/>
          <p:cNvSpPr txBox="1">
            <a:spLocks noGrp="1"/>
          </p:cNvSpPr>
          <p:nvPr>
            <p:ph type="body" idx="1"/>
          </p:nvPr>
        </p:nvSpPr>
        <p:spPr>
          <a:xfrm>
            <a:off x="1414463" y="2738438"/>
            <a:ext cx="17745000" cy="65271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28" name="Google Shape;28;p25"/>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29" name="Google Shape;29;p25"/>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30" name="Google Shape;30;p25"/>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26"/>
          <p:cNvSpPr txBox="1">
            <a:spLocks noGrp="1"/>
          </p:cNvSpPr>
          <p:nvPr>
            <p:ph type="title"/>
          </p:nvPr>
        </p:nvSpPr>
        <p:spPr>
          <a:xfrm>
            <a:off x="1403747" y="2564607"/>
            <a:ext cx="17745000" cy="4279200"/>
          </a:xfrm>
          <a:prstGeom prst="rect">
            <a:avLst/>
          </a:prstGeom>
          <a:noFill/>
          <a:ln>
            <a:noFill/>
          </a:ln>
        </p:spPr>
        <p:txBody>
          <a:bodyPr spcFirstLastPara="1" wrap="square" lIns="148575" tIns="74275" rIns="148575" bIns="74275" anchor="b" anchorCtr="0">
            <a:normAutofit/>
          </a:bodyPr>
          <a:lstStyle>
            <a:lvl1pPr lvl="0" algn="l">
              <a:lnSpc>
                <a:spcPct val="90000"/>
              </a:lnSpc>
              <a:spcBef>
                <a:spcPts val="0"/>
              </a:spcBef>
              <a:spcAft>
                <a:spcPts val="0"/>
              </a:spcAft>
              <a:buClr>
                <a:schemeClr val="dk1"/>
              </a:buClr>
              <a:buSzPts val="9800"/>
              <a:buFont typeface="Calibri"/>
              <a:buNone/>
              <a:defRPr sz="9800"/>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33" name="Google Shape;33;p26"/>
          <p:cNvSpPr txBox="1">
            <a:spLocks noGrp="1"/>
          </p:cNvSpPr>
          <p:nvPr>
            <p:ph type="body" idx="1"/>
          </p:nvPr>
        </p:nvSpPr>
        <p:spPr>
          <a:xfrm>
            <a:off x="1403747" y="6884195"/>
            <a:ext cx="17745000" cy="2250300"/>
          </a:xfrm>
          <a:prstGeom prst="rect">
            <a:avLst/>
          </a:prstGeom>
          <a:noFill/>
          <a:ln>
            <a:noFill/>
          </a:ln>
        </p:spPr>
        <p:txBody>
          <a:bodyPr spcFirstLastPara="1" wrap="square" lIns="148575" tIns="74275" rIns="148575" bIns="74275" anchor="t" anchorCtr="0">
            <a:normAutofit/>
          </a:bodyPr>
          <a:lstStyle>
            <a:lvl1pPr marL="457200" lvl="0" indent="-228600" algn="l">
              <a:lnSpc>
                <a:spcPct val="90000"/>
              </a:lnSpc>
              <a:spcBef>
                <a:spcPts val="1600"/>
              </a:spcBef>
              <a:spcAft>
                <a:spcPts val="0"/>
              </a:spcAft>
              <a:buClr>
                <a:srgbClr val="888888"/>
              </a:buClr>
              <a:buSzPts val="3900"/>
              <a:buNone/>
              <a:defRPr sz="3900">
                <a:solidFill>
                  <a:srgbClr val="888888"/>
                </a:solidFill>
              </a:defRPr>
            </a:lvl1pPr>
            <a:lvl2pPr marL="914400" lvl="1" indent="-228600" algn="l">
              <a:lnSpc>
                <a:spcPct val="90000"/>
              </a:lnSpc>
              <a:spcBef>
                <a:spcPts val="800"/>
              </a:spcBef>
              <a:spcAft>
                <a:spcPts val="0"/>
              </a:spcAft>
              <a:buClr>
                <a:srgbClr val="888888"/>
              </a:buClr>
              <a:buSzPts val="3300"/>
              <a:buNone/>
              <a:defRPr sz="3300">
                <a:solidFill>
                  <a:srgbClr val="888888"/>
                </a:solidFill>
              </a:defRPr>
            </a:lvl2pPr>
            <a:lvl3pPr marL="1371600" lvl="2" indent="-228600" algn="l">
              <a:lnSpc>
                <a:spcPct val="90000"/>
              </a:lnSpc>
              <a:spcBef>
                <a:spcPts val="800"/>
              </a:spcBef>
              <a:spcAft>
                <a:spcPts val="0"/>
              </a:spcAft>
              <a:buClr>
                <a:srgbClr val="888888"/>
              </a:buClr>
              <a:buSzPts val="2900"/>
              <a:buNone/>
              <a:defRPr sz="2900">
                <a:solidFill>
                  <a:srgbClr val="888888"/>
                </a:solidFill>
              </a:defRPr>
            </a:lvl3pPr>
            <a:lvl4pPr marL="1828800" lvl="3" indent="-228600" algn="l">
              <a:lnSpc>
                <a:spcPct val="90000"/>
              </a:lnSpc>
              <a:spcBef>
                <a:spcPts val="800"/>
              </a:spcBef>
              <a:spcAft>
                <a:spcPts val="0"/>
              </a:spcAft>
              <a:buClr>
                <a:srgbClr val="888888"/>
              </a:buClr>
              <a:buSzPts val="2600"/>
              <a:buNone/>
              <a:defRPr sz="2600">
                <a:solidFill>
                  <a:srgbClr val="888888"/>
                </a:solidFill>
              </a:defRPr>
            </a:lvl4pPr>
            <a:lvl5pPr marL="2286000" lvl="4" indent="-228600" algn="l">
              <a:lnSpc>
                <a:spcPct val="90000"/>
              </a:lnSpc>
              <a:spcBef>
                <a:spcPts val="800"/>
              </a:spcBef>
              <a:spcAft>
                <a:spcPts val="0"/>
              </a:spcAft>
              <a:buClr>
                <a:srgbClr val="888888"/>
              </a:buClr>
              <a:buSzPts val="2600"/>
              <a:buNone/>
              <a:defRPr sz="2600">
                <a:solidFill>
                  <a:srgbClr val="888888"/>
                </a:solidFill>
              </a:defRPr>
            </a:lvl5pPr>
            <a:lvl6pPr marL="2743200" lvl="5" indent="-228600" algn="l">
              <a:lnSpc>
                <a:spcPct val="90000"/>
              </a:lnSpc>
              <a:spcBef>
                <a:spcPts val="800"/>
              </a:spcBef>
              <a:spcAft>
                <a:spcPts val="0"/>
              </a:spcAft>
              <a:buClr>
                <a:srgbClr val="888888"/>
              </a:buClr>
              <a:buSzPts val="2600"/>
              <a:buNone/>
              <a:defRPr sz="2600">
                <a:solidFill>
                  <a:srgbClr val="888888"/>
                </a:solidFill>
              </a:defRPr>
            </a:lvl6pPr>
            <a:lvl7pPr marL="3200400" lvl="6" indent="-228600" algn="l">
              <a:lnSpc>
                <a:spcPct val="90000"/>
              </a:lnSpc>
              <a:spcBef>
                <a:spcPts val="800"/>
              </a:spcBef>
              <a:spcAft>
                <a:spcPts val="0"/>
              </a:spcAft>
              <a:buClr>
                <a:srgbClr val="888888"/>
              </a:buClr>
              <a:buSzPts val="2600"/>
              <a:buNone/>
              <a:defRPr sz="2600">
                <a:solidFill>
                  <a:srgbClr val="888888"/>
                </a:solidFill>
              </a:defRPr>
            </a:lvl7pPr>
            <a:lvl8pPr marL="3657600" lvl="7" indent="-228600" algn="l">
              <a:lnSpc>
                <a:spcPct val="90000"/>
              </a:lnSpc>
              <a:spcBef>
                <a:spcPts val="800"/>
              </a:spcBef>
              <a:spcAft>
                <a:spcPts val="0"/>
              </a:spcAft>
              <a:buClr>
                <a:srgbClr val="888888"/>
              </a:buClr>
              <a:buSzPts val="2600"/>
              <a:buNone/>
              <a:defRPr sz="2600">
                <a:solidFill>
                  <a:srgbClr val="888888"/>
                </a:solidFill>
              </a:defRPr>
            </a:lvl8pPr>
            <a:lvl9pPr marL="4114800" lvl="8" indent="-228600" algn="l">
              <a:lnSpc>
                <a:spcPct val="90000"/>
              </a:lnSpc>
              <a:spcBef>
                <a:spcPts val="800"/>
              </a:spcBef>
              <a:spcAft>
                <a:spcPts val="0"/>
              </a:spcAft>
              <a:buClr>
                <a:srgbClr val="888888"/>
              </a:buClr>
              <a:buSzPts val="2600"/>
              <a:buNone/>
              <a:defRPr sz="2600">
                <a:solidFill>
                  <a:srgbClr val="888888"/>
                </a:solidFill>
              </a:defRPr>
            </a:lvl9pPr>
          </a:lstStyle>
          <a:p>
            <a:endParaRPr/>
          </a:p>
        </p:txBody>
      </p:sp>
      <p:sp>
        <p:nvSpPr>
          <p:cNvPr id="34" name="Google Shape;34;p26"/>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35" name="Google Shape;35;p26"/>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36" name="Google Shape;36;p26"/>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27"/>
          <p:cNvSpPr txBox="1">
            <a:spLocks noGrp="1"/>
          </p:cNvSpPr>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39" name="Google Shape;39;p27"/>
          <p:cNvSpPr txBox="1">
            <a:spLocks noGrp="1"/>
          </p:cNvSpPr>
          <p:nvPr>
            <p:ph type="body" idx="1"/>
          </p:nvPr>
        </p:nvSpPr>
        <p:spPr>
          <a:xfrm>
            <a:off x="1414463" y="2738438"/>
            <a:ext cx="8744100" cy="65271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40" name="Google Shape;40;p27"/>
          <p:cNvSpPr txBox="1">
            <a:spLocks noGrp="1"/>
          </p:cNvSpPr>
          <p:nvPr>
            <p:ph type="body" idx="2"/>
          </p:nvPr>
        </p:nvSpPr>
        <p:spPr>
          <a:xfrm>
            <a:off x="10415588" y="2738438"/>
            <a:ext cx="8744100" cy="65271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41" name="Google Shape;41;p27"/>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42" name="Google Shape;42;p27"/>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43" name="Google Shape;43;p27"/>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8"/>
          <p:cNvSpPr txBox="1">
            <a:spLocks noGrp="1"/>
          </p:cNvSpPr>
          <p:nvPr>
            <p:ph type="title"/>
          </p:nvPr>
        </p:nvSpPr>
        <p:spPr>
          <a:xfrm>
            <a:off x="1417142" y="547688"/>
            <a:ext cx="17745000" cy="1988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46" name="Google Shape;46;p28"/>
          <p:cNvSpPr txBox="1">
            <a:spLocks noGrp="1"/>
          </p:cNvSpPr>
          <p:nvPr>
            <p:ph type="body" idx="1"/>
          </p:nvPr>
        </p:nvSpPr>
        <p:spPr>
          <a:xfrm>
            <a:off x="1417142" y="2521745"/>
            <a:ext cx="8703900" cy="1236000"/>
          </a:xfrm>
          <a:prstGeom prst="rect">
            <a:avLst/>
          </a:prstGeom>
          <a:noFill/>
          <a:ln>
            <a:noFill/>
          </a:ln>
        </p:spPr>
        <p:txBody>
          <a:bodyPr spcFirstLastPara="1" wrap="square" lIns="148575" tIns="74275" rIns="148575" bIns="74275" anchor="b" anchorCtr="0">
            <a:normAutofit/>
          </a:bodyPr>
          <a:lstStyle>
            <a:lvl1pPr marL="457200" lvl="0" indent="-228600" algn="l">
              <a:lnSpc>
                <a:spcPct val="90000"/>
              </a:lnSpc>
              <a:spcBef>
                <a:spcPts val="1600"/>
              </a:spcBef>
              <a:spcAft>
                <a:spcPts val="0"/>
              </a:spcAft>
              <a:buClr>
                <a:schemeClr val="dk1"/>
              </a:buClr>
              <a:buSzPts val="3900"/>
              <a:buNone/>
              <a:defRPr sz="3900" b="1"/>
            </a:lvl1pPr>
            <a:lvl2pPr marL="914400" lvl="1" indent="-228600" algn="l">
              <a:lnSpc>
                <a:spcPct val="90000"/>
              </a:lnSpc>
              <a:spcBef>
                <a:spcPts val="800"/>
              </a:spcBef>
              <a:spcAft>
                <a:spcPts val="0"/>
              </a:spcAft>
              <a:buClr>
                <a:schemeClr val="dk1"/>
              </a:buClr>
              <a:buSzPts val="3300"/>
              <a:buNone/>
              <a:defRPr sz="3300" b="1"/>
            </a:lvl2pPr>
            <a:lvl3pPr marL="1371600" lvl="2" indent="-228600" algn="l">
              <a:lnSpc>
                <a:spcPct val="90000"/>
              </a:lnSpc>
              <a:spcBef>
                <a:spcPts val="800"/>
              </a:spcBef>
              <a:spcAft>
                <a:spcPts val="0"/>
              </a:spcAft>
              <a:buClr>
                <a:schemeClr val="dk1"/>
              </a:buClr>
              <a:buSzPts val="2900"/>
              <a:buNone/>
              <a:defRPr sz="2900" b="1"/>
            </a:lvl3pPr>
            <a:lvl4pPr marL="1828800" lvl="3" indent="-228600" algn="l">
              <a:lnSpc>
                <a:spcPct val="90000"/>
              </a:lnSpc>
              <a:spcBef>
                <a:spcPts val="800"/>
              </a:spcBef>
              <a:spcAft>
                <a:spcPts val="0"/>
              </a:spcAft>
              <a:buClr>
                <a:schemeClr val="dk1"/>
              </a:buClr>
              <a:buSzPts val="2600"/>
              <a:buNone/>
              <a:defRPr sz="2600" b="1"/>
            </a:lvl4pPr>
            <a:lvl5pPr marL="2286000" lvl="4" indent="-228600" algn="l">
              <a:lnSpc>
                <a:spcPct val="90000"/>
              </a:lnSpc>
              <a:spcBef>
                <a:spcPts val="800"/>
              </a:spcBef>
              <a:spcAft>
                <a:spcPts val="0"/>
              </a:spcAft>
              <a:buClr>
                <a:schemeClr val="dk1"/>
              </a:buClr>
              <a:buSzPts val="2600"/>
              <a:buNone/>
              <a:defRPr sz="2600" b="1"/>
            </a:lvl5pPr>
            <a:lvl6pPr marL="2743200" lvl="5" indent="-228600" algn="l">
              <a:lnSpc>
                <a:spcPct val="90000"/>
              </a:lnSpc>
              <a:spcBef>
                <a:spcPts val="800"/>
              </a:spcBef>
              <a:spcAft>
                <a:spcPts val="0"/>
              </a:spcAft>
              <a:buClr>
                <a:schemeClr val="dk1"/>
              </a:buClr>
              <a:buSzPts val="2600"/>
              <a:buNone/>
              <a:defRPr sz="2600" b="1"/>
            </a:lvl6pPr>
            <a:lvl7pPr marL="3200400" lvl="6" indent="-228600" algn="l">
              <a:lnSpc>
                <a:spcPct val="90000"/>
              </a:lnSpc>
              <a:spcBef>
                <a:spcPts val="800"/>
              </a:spcBef>
              <a:spcAft>
                <a:spcPts val="0"/>
              </a:spcAft>
              <a:buClr>
                <a:schemeClr val="dk1"/>
              </a:buClr>
              <a:buSzPts val="2600"/>
              <a:buNone/>
              <a:defRPr sz="2600" b="1"/>
            </a:lvl7pPr>
            <a:lvl8pPr marL="3657600" lvl="7" indent="-228600" algn="l">
              <a:lnSpc>
                <a:spcPct val="90000"/>
              </a:lnSpc>
              <a:spcBef>
                <a:spcPts val="800"/>
              </a:spcBef>
              <a:spcAft>
                <a:spcPts val="0"/>
              </a:spcAft>
              <a:buClr>
                <a:schemeClr val="dk1"/>
              </a:buClr>
              <a:buSzPts val="2600"/>
              <a:buNone/>
              <a:defRPr sz="2600" b="1"/>
            </a:lvl8pPr>
            <a:lvl9pPr marL="4114800" lvl="8" indent="-228600" algn="l">
              <a:lnSpc>
                <a:spcPct val="90000"/>
              </a:lnSpc>
              <a:spcBef>
                <a:spcPts val="800"/>
              </a:spcBef>
              <a:spcAft>
                <a:spcPts val="0"/>
              </a:spcAft>
              <a:buClr>
                <a:schemeClr val="dk1"/>
              </a:buClr>
              <a:buSzPts val="2600"/>
              <a:buNone/>
              <a:defRPr sz="2600" b="1"/>
            </a:lvl9pPr>
          </a:lstStyle>
          <a:p>
            <a:endParaRPr/>
          </a:p>
        </p:txBody>
      </p:sp>
      <p:sp>
        <p:nvSpPr>
          <p:cNvPr id="47" name="Google Shape;47;p28"/>
          <p:cNvSpPr txBox="1">
            <a:spLocks noGrp="1"/>
          </p:cNvSpPr>
          <p:nvPr>
            <p:ph type="body" idx="2"/>
          </p:nvPr>
        </p:nvSpPr>
        <p:spPr>
          <a:xfrm>
            <a:off x="1417142" y="3757613"/>
            <a:ext cx="8703900" cy="55269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48" name="Google Shape;48;p28"/>
          <p:cNvSpPr txBox="1">
            <a:spLocks noGrp="1"/>
          </p:cNvSpPr>
          <p:nvPr>
            <p:ph type="body" idx="3"/>
          </p:nvPr>
        </p:nvSpPr>
        <p:spPr>
          <a:xfrm>
            <a:off x="10415588" y="2521745"/>
            <a:ext cx="8746500" cy="1236000"/>
          </a:xfrm>
          <a:prstGeom prst="rect">
            <a:avLst/>
          </a:prstGeom>
          <a:noFill/>
          <a:ln>
            <a:noFill/>
          </a:ln>
        </p:spPr>
        <p:txBody>
          <a:bodyPr spcFirstLastPara="1" wrap="square" lIns="148575" tIns="74275" rIns="148575" bIns="74275" anchor="b" anchorCtr="0">
            <a:normAutofit/>
          </a:bodyPr>
          <a:lstStyle>
            <a:lvl1pPr marL="457200" lvl="0" indent="-228600" algn="l">
              <a:lnSpc>
                <a:spcPct val="90000"/>
              </a:lnSpc>
              <a:spcBef>
                <a:spcPts val="1600"/>
              </a:spcBef>
              <a:spcAft>
                <a:spcPts val="0"/>
              </a:spcAft>
              <a:buClr>
                <a:schemeClr val="dk1"/>
              </a:buClr>
              <a:buSzPts val="3900"/>
              <a:buNone/>
              <a:defRPr sz="3900" b="1"/>
            </a:lvl1pPr>
            <a:lvl2pPr marL="914400" lvl="1" indent="-228600" algn="l">
              <a:lnSpc>
                <a:spcPct val="90000"/>
              </a:lnSpc>
              <a:spcBef>
                <a:spcPts val="800"/>
              </a:spcBef>
              <a:spcAft>
                <a:spcPts val="0"/>
              </a:spcAft>
              <a:buClr>
                <a:schemeClr val="dk1"/>
              </a:buClr>
              <a:buSzPts val="3300"/>
              <a:buNone/>
              <a:defRPr sz="3300" b="1"/>
            </a:lvl2pPr>
            <a:lvl3pPr marL="1371600" lvl="2" indent="-228600" algn="l">
              <a:lnSpc>
                <a:spcPct val="90000"/>
              </a:lnSpc>
              <a:spcBef>
                <a:spcPts val="800"/>
              </a:spcBef>
              <a:spcAft>
                <a:spcPts val="0"/>
              </a:spcAft>
              <a:buClr>
                <a:schemeClr val="dk1"/>
              </a:buClr>
              <a:buSzPts val="2900"/>
              <a:buNone/>
              <a:defRPr sz="2900" b="1"/>
            </a:lvl3pPr>
            <a:lvl4pPr marL="1828800" lvl="3" indent="-228600" algn="l">
              <a:lnSpc>
                <a:spcPct val="90000"/>
              </a:lnSpc>
              <a:spcBef>
                <a:spcPts val="800"/>
              </a:spcBef>
              <a:spcAft>
                <a:spcPts val="0"/>
              </a:spcAft>
              <a:buClr>
                <a:schemeClr val="dk1"/>
              </a:buClr>
              <a:buSzPts val="2600"/>
              <a:buNone/>
              <a:defRPr sz="2600" b="1"/>
            </a:lvl4pPr>
            <a:lvl5pPr marL="2286000" lvl="4" indent="-228600" algn="l">
              <a:lnSpc>
                <a:spcPct val="90000"/>
              </a:lnSpc>
              <a:spcBef>
                <a:spcPts val="800"/>
              </a:spcBef>
              <a:spcAft>
                <a:spcPts val="0"/>
              </a:spcAft>
              <a:buClr>
                <a:schemeClr val="dk1"/>
              </a:buClr>
              <a:buSzPts val="2600"/>
              <a:buNone/>
              <a:defRPr sz="2600" b="1"/>
            </a:lvl5pPr>
            <a:lvl6pPr marL="2743200" lvl="5" indent="-228600" algn="l">
              <a:lnSpc>
                <a:spcPct val="90000"/>
              </a:lnSpc>
              <a:spcBef>
                <a:spcPts val="800"/>
              </a:spcBef>
              <a:spcAft>
                <a:spcPts val="0"/>
              </a:spcAft>
              <a:buClr>
                <a:schemeClr val="dk1"/>
              </a:buClr>
              <a:buSzPts val="2600"/>
              <a:buNone/>
              <a:defRPr sz="2600" b="1"/>
            </a:lvl6pPr>
            <a:lvl7pPr marL="3200400" lvl="6" indent="-228600" algn="l">
              <a:lnSpc>
                <a:spcPct val="90000"/>
              </a:lnSpc>
              <a:spcBef>
                <a:spcPts val="800"/>
              </a:spcBef>
              <a:spcAft>
                <a:spcPts val="0"/>
              </a:spcAft>
              <a:buClr>
                <a:schemeClr val="dk1"/>
              </a:buClr>
              <a:buSzPts val="2600"/>
              <a:buNone/>
              <a:defRPr sz="2600" b="1"/>
            </a:lvl7pPr>
            <a:lvl8pPr marL="3657600" lvl="7" indent="-228600" algn="l">
              <a:lnSpc>
                <a:spcPct val="90000"/>
              </a:lnSpc>
              <a:spcBef>
                <a:spcPts val="800"/>
              </a:spcBef>
              <a:spcAft>
                <a:spcPts val="0"/>
              </a:spcAft>
              <a:buClr>
                <a:schemeClr val="dk1"/>
              </a:buClr>
              <a:buSzPts val="2600"/>
              <a:buNone/>
              <a:defRPr sz="2600" b="1"/>
            </a:lvl8pPr>
            <a:lvl9pPr marL="4114800" lvl="8" indent="-228600" algn="l">
              <a:lnSpc>
                <a:spcPct val="90000"/>
              </a:lnSpc>
              <a:spcBef>
                <a:spcPts val="800"/>
              </a:spcBef>
              <a:spcAft>
                <a:spcPts val="0"/>
              </a:spcAft>
              <a:buClr>
                <a:schemeClr val="dk1"/>
              </a:buClr>
              <a:buSzPts val="2600"/>
              <a:buNone/>
              <a:defRPr sz="2600" b="1"/>
            </a:lvl9pPr>
          </a:lstStyle>
          <a:p>
            <a:endParaRPr/>
          </a:p>
        </p:txBody>
      </p:sp>
      <p:sp>
        <p:nvSpPr>
          <p:cNvPr id="49" name="Google Shape;49;p28"/>
          <p:cNvSpPr txBox="1">
            <a:spLocks noGrp="1"/>
          </p:cNvSpPr>
          <p:nvPr>
            <p:ph type="body" idx="4"/>
          </p:nvPr>
        </p:nvSpPr>
        <p:spPr>
          <a:xfrm>
            <a:off x="10415588" y="3757613"/>
            <a:ext cx="8746500" cy="5526900"/>
          </a:xfrm>
          <a:prstGeom prst="rect">
            <a:avLst/>
          </a:prstGeom>
          <a:noFill/>
          <a:ln>
            <a:noFill/>
          </a:ln>
        </p:spPr>
        <p:txBody>
          <a:bodyPr spcFirstLastPara="1" wrap="square" lIns="148575" tIns="74275" rIns="148575" bIns="74275" anchor="t" anchorCtr="0">
            <a:normAutofit/>
          </a:bodyPr>
          <a:lstStyle>
            <a:lvl1pPr marL="457200" lvl="0" indent="-412750" algn="l">
              <a:lnSpc>
                <a:spcPct val="90000"/>
              </a:lnSpc>
              <a:spcBef>
                <a:spcPts val="1600"/>
              </a:spcBef>
              <a:spcAft>
                <a:spcPts val="0"/>
              </a:spcAft>
              <a:buClr>
                <a:schemeClr val="dk1"/>
              </a:buClr>
              <a:buSzPts val="2900"/>
              <a:buChar char="•"/>
              <a:defRPr/>
            </a:lvl1pPr>
            <a:lvl2pPr marL="914400" lvl="1" indent="-412750" algn="l">
              <a:lnSpc>
                <a:spcPct val="90000"/>
              </a:lnSpc>
              <a:spcBef>
                <a:spcPts val="800"/>
              </a:spcBef>
              <a:spcAft>
                <a:spcPts val="0"/>
              </a:spcAft>
              <a:buClr>
                <a:schemeClr val="dk1"/>
              </a:buClr>
              <a:buSzPts val="2900"/>
              <a:buChar char="•"/>
              <a:defRPr/>
            </a:lvl2pPr>
            <a:lvl3pPr marL="1371600" lvl="2" indent="-412750" algn="l">
              <a:lnSpc>
                <a:spcPct val="90000"/>
              </a:lnSpc>
              <a:spcBef>
                <a:spcPts val="800"/>
              </a:spcBef>
              <a:spcAft>
                <a:spcPts val="0"/>
              </a:spcAft>
              <a:buClr>
                <a:schemeClr val="dk1"/>
              </a:buClr>
              <a:buSzPts val="2900"/>
              <a:buChar char="•"/>
              <a:defRPr/>
            </a:lvl3pPr>
            <a:lvl4pPr marL="1828800" lvl="3" indent="-412750" algn="l">
              <a:lnSpc>
                <a:spcPct val="90000"/>
              </a:lnSpc>
              <a:spcBef>
                <a:spcPts val="800"/>
              </a:spcBef>
              <a:spcAft>
                <a:spcPts val="0"/>
              </a:spcAft>
              <a:buClr>
                <a:schemeClr val="dk1"/>
              </a:buClr>
              <a:buSzPts val="2900"/>
              <a:buChar char="•"/>
              <a:defRPr/>
            </a:lvl4pPr>
            <a:lvl5pPr marL="2286000" lvl="4" indent="-412750" algn="l">
              <a:lnSpc>
                <a:spcPct val="90000"/>
              </a:lnSpc>
              <a:spcBef>
                <a:spcPts val="800"/>
              </a:spcBef>
              <a:spcAft>
                <a:spcPts val="0"/>
              </a:spcAft>
              <a:buClr>
                <a:schemeClr val="dk1"/>
              </a:buClr>
              <a:buSzPts val="2900"/>
              <a:buChar char="•"/>
              <a:defRPr/>
            </a:lvl5pPr>
            <a:lvl6pPr marL="2743200" lvl="5" indent="-412750" algn="l">
              <a:lnSpc>
                <a:spcPct val="90000"/>
              </a:lnSpc>
              <a:spcBef>
                <a:spcPts val="800"/>
              </a:spcBef>
              <a:spcAft>
                <a:spcPts val="0"/>
              </a:spcAft>
              <a:buClr>
                <a:schemeClr val="dk1"/>
              </a:buClr>
              <a:buSzPts val="2900"/>
              <a:buChar char="•"/>
              <a:defRPr/>
            </a:lvl6pPr>
            <a:lvl7pPr marL="3200400" lvl="6" indent="-412750" algn="l">
              <a:lnSpc>
                <a:spcPct val="90000"/>
              </a:lnSpc>
              <a:spcBef>
                <a:spcPts val="800"/>
              </a:spcBef>
              <a:spcAft>
                <a:spcPts val="0"/>
              </a:spcAft>
              <a:buClr>
                <a:schemeClr val="dk1"/>
              </a:buClr>
              <a:buSzPts val="2900"/>
              <a:buChar char="•"/>
              <a:defRPr/>
            </a:lvl7pPr>
            <a:lvl8pPr marL="3657600" lvl="7" indent="-412750" algn="l">
              <a:lnSpc>
                <a:spcPct val="90000"/>
              </a:lnSpc>
              <a:spcBef>
                <a:spcPts val="800"/>
              </a:spcBef>
              <a:spcAft>
                <a:spcPts val="0"/>
              </a:spcAft>
              <a:buClr>
                <a:schemeClr val="dk1"/>
              </a:buClr>
              <a:buSzPts val="2900"/>
              <a:buChar char="•"/>
              <a:defRPr/>
            </a:lvl8pPr>
            <a:lvl9pPr marL="4114800" lvl="8" indent="-412750" algn="l">
              <a:lnSpc>
                <a:spcPct val="90000"/>
              </a:lnSpc>
              <a:spcBef>
                <a:spcPts val="800"/>
              </a:spcBef>
              <a:spcAft>
                <a:spcPts val="0"/>
              </a:spcAft>
              <a:buClr>
                <a:schemeClr val="dk1"/>
              </a:buClr>
              <a:buSzPts val="2900"/>
              <a:buChar char="•"/>
              <a:defRPr/>
            </a:lvl9pPr>
          </a:lstStyle>
          <a:p>
            <a:endParaRPr/>
          </a:p>
        </p:txBody>
      </p:sp>
      <p:sp>
        <p:nvSpPr>
          <p:cNvPr id="50" name="Google Shape;50;p28"/>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51" name="Google Shape;51;p28"/>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52" name="Google Shape;52;p28"/>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9"/>
          <p:cNvSpPr txBox="1">
            <a:spLocks noGrp="1"/>
          </p:cNvSpPr>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lvl="0" algn="l">
              <a:lnSpc>
                <a:spcPct val="90000"/>
              </a:lnSpc>
              <a:spcBef>
                <a:spcPts val="0"/>
              </a:spcBef>
              <a:spcAft>
                <a:spcPts val="0"/>
              </a:spcAft>
              <a:buClr>
                <a:schemeClr val="dk1"/>
              </a:buClr>
              <a:buSzPts val="2900"/>
              <a:buNone/>
              <a:defRPr/>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55" name="Google Shape;55;p29"/>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56" name="Google Shape;56;p29"/>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57" name="Google Shape;57;p29"/>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1417142" y="685800"/>
            <a:ext cx="6635700" cy="2400300"/>
          </a:xfrm>
          <a:prstGeom prst="rect">
            <a:avLst/>
          </a:prstGeom>
          <a:noFill/>
          <a:ln>
            <a:noFill/>
          </a:ln>
        </p:spPr>
        <p:txBody>
          <a:bodyPr spcFirstLastPara="1" wrap="square" lIns="148575" tIns="74275" rIns="148575" bIns="74275" anchor="b" anchorCtr="0">
            <a:normAutofit/>
          </a:bodyPr>
          <a:lstStyle>
            <a:lvl1pPr lvl="0" algn="l">
              <a:lnSpc>
                <a:spcPct val="90000"/>
              </a:lnSpc>
              <a:spcBef>
                <a:spcPts val="0"/>
              </a:spcBef>
              <a:spcAft>
                <a:spcPts val="0"/>
              </a:spcAft>
              <a:buClr>
                <a:schemeClr val="dk1"/>
              </a:buClr>
              <a:buSzPts val="5200"/>
              <a:buFont typeface="Calibri"/>
              <a:buNone/>
              <a:defRPr sz="5200"/>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60" name="Google Shape;60;p30"/>
          <p:cNvSpPr txBox="1">
            <a:spLocks noGrp="1"/>
          </p:cNvSpPr>
          <p:nvPr>
            <p:ph type="body" idx="1"/>
          </p:nvPr>
        </p:nvSpPr>
        <p:spPr>
          <a:xfrm>
            <a:off x="8746630" y="1481138"/>
            <a:ext cx="10415700" cy="7310400"/>
          </a:xfrm>
          <a:prstGeom prst="rect">
            <a:avLst/>
          </a:prstGeom>
          <a:noFill/>
          <a:ln>
            <a:noFill/>
          </a:ln>
        </p:spPr>
        <p:txBody>
          <a:bodyPr spcFirstLastPara="1" wrap="square" lIns="148575" tIns="74275" rIns="148575" bIns="74275" anchor="t" anchorCtr="0">
            <a:normAutofit/>
          </a:bodyPr>
          <a:lstStyle>
            <a:lvl1pPr marL="457200" lvl="0" indent="-558800" algn="l">
              <a:lnSpc>
                <a:spcPct val="90000"/>
              </a:lnSpc>
              <a:spcBef>
                <a:spcPts val="1600"/>
              </a:spcBef>
              <a:spcAft>
                <a:spcPts val="0"/>
              </a:spcAft>
              <a:buClr>
                <a:schemeClr val="dk1"/>
              </a:buClr>
              <a:buSzPts val="5200"/>
              <a:buChar char="•"/>
              <a:defRPr sz="5200"/>
            </a:lvl1pPr>
            <a:lvl2pPr marL="914400" lvl="1" indent="-520700" algn="l">
              <a:lnSpc>
                <a:spcPct val="90000"/>
              </a:lnSpc>
              <a:spcBef>
                <a:spcPts val="800"/>
              </a:spcBef>
              <a:spcAft>
                <a:spcPts val="0"/>
              </a:spcAft>
              <a:buClr>
                <a:schemeClr val="dk1"/>
              </a:buClr>
              <a:buSzPts val="4600"/>
              <a:buChar char="•"/>
              <a:defRPr sz="4600"/>
            </a:lvl2pPr>
            <a:lvl3pPr marL="1371600" lvl="2" indent="-476250" algn="l">
              <a:lnSpc>
                <a:spcPct val="90000"/>
              </a:lnSpc>
              <a:spcBef>
                <a:spcPts val="800"/>
              </a:spcBef>
              <a:spcAft>
                <a:spcPts val="0"/>
              </a:spcAft>
              <a:buClr>
                <a:schemeClr val="dk1"/>
              </a:buClr>
              <a:buSzPts val="3900"/>
              <a:buChar char="•"/>
              <a:defRPr sz="3900"/>
            </a:lvl3pPr>
            <a:lvl4pPr marL="1828800" lvl="3" indent="-438150" algn="l">
              <a:lnSpc>
                <a:spcPct val="90000"/>
              </a:lnSpc>
              <a:spcBef>
                <a:spcPts val="800"/>
              </a:spcBef>
              <a:spcAft>
                <a:spcPts val="0"/>
              </a:spcAft>
              <a:buClr>
                <a:schemeClr val="dk1"/>
              </a:buClr>
              <a:buSzPts val="3300"/>
              <a:buChar char="•"/>
              <a:defRPr sz="3300"/>
            </a:lvl4pPr>
            <a:lvl5pPr marL="2286000" lvl="4" indent="-438150" algn="l">
              <a:lnSpc>
                <a:spcPct val="90000"/>
              </a:lnSpc>
              <a:spcBef>
                <a:spcPts val="800"/>
              </a:spcBef>
              <a:spcAft>
                <a:spcPts val="0"/>
              </a:spcAft>
              <a:buClr>
                <a:schemeClr val="dk1"/>
              </a:buClr>
              <a:buSzPts val="3300"/>
              <a:buChar char="•"/>
              <a:defRPr sz="3300"/>
            </a:lvl5pPr>
            <a:lvl6pPr marL="2743200" lvl="5" indent="-438150" algn="l">
              <a:lnSpc>
                <a:spcPct val="90000"/>
              </a:lnSpc>
              <a:spcBef>
                <a:spcPts val="800"/>
              </a:spcBef>
              <a:spcAft>
                <a:spcPts val="0"/>
              </a:spcAft>
              <a:buClr>
                <a:schemeClr val="dk1"/>
              </a:buClr>
              <a:buSzPts val="3300"/>
              <a:buChar char="•"/>
              <a:defRPr sz="3300"/>
            </a:lvl6pPr>
            <a:lvl7pPr marL="3200400" lvl="6" indent="-438150" algn="l">
              <a:lnSpc>
                <a:spcPct val="90000"/>
              </a:lnSpc>
              <a:spcBef>
                <a:spcPts val="800"/>
              </a:spcBef>
              <a:spcAft>
                <a:spcPts val="0"/>
              </a:spcAft>
              <a:buClr>
                <a:schemeClr val="dk1"/>
              </a:buClr>
              <a:buSzPts val="3300"/>
              <a:buChar char="•"/>
              <a:defRPr sz="3300"/>
            </a:lvl7pPr>
            <a:lvl8pPr marL="3657600" lvl="7" indent="-438150" algn="l">
              <a:lnSpc>
                <a:spcPct val="90000"/>
              </a:lnSpc>
              <a:spcBef>
                <a:spcPts val="800"/>
              </a:spcBef>
              <a:spcAft>
                <a:spcPts val="0"/>
              </a:spcAft>
              <a:buClr>
                <a:schemeClr val="dk1"/>
              </a:buClr>
              <a:buSzPts val="3300"/>
              <a:buChar char="•"/>
              <a:defRPr sz="3300"/>
            </a:lvl8pPr>
            <a:lvl9pPr marL="4114800" lvl="8" indent="-438150" algn="l">
              <a:lnSpc>
                <a:spcPct val="90000"/>
              </a:lnSpc>
              <a:spcBef>
                <a:spcPts val="800"/>
              </a:spcBef>
              <a:spcAft>
                <a:spcPts val="0"/>
              </a:spcAft>
              <a:buClr>
                <a:schemeClr val="dk1"/>
              </a:buClr>
              <a:buSzPts val="3300"/>
              <a:buChar char="•"/>
              <a:defRPr sz="3300"/>
            </a:lvl9pPr>
          </a:lstStyle>
          <a:p>
            <a:endParaRPr/>
          </a:p>
        </p:txBody>
      </p:sp>
      <p:sp>
        <p:nvSpPr>
          <p:cNvPr id="61" name="Google Shape;61;p30"/>
          <p:cNvSpPr txBox="1">
            <a:spLocks noGrp="1"/>
          </p:cNvSpPr>
          <p:nvPr>
            <p:ph type="body" idx="2"/>
          </p:nvPr>
        </p:nvSpPr>
        <p:spPr>
          <a:xfrm>
            <a:off x="1417142" y="3086100"/>
            <a:ext cx="6635700" cy="5717400"/>
          </a:xfrm>
          <a:prstGeom prst="rect">
            <a:avLst/>
          </a:prstGeom>
          <a:noFill/>
          <a:ln>
            <a:noFill/>
          </a:ln>
        </p:spPr>
        <p:txBody>
          <a:bodyPr spcFirstLastPara="1" wrap="square" lIns="148575" tIns="74275" rIns="148575" bIns="74275" anchor="t" anchorCtr="0">
            <a:normAutofit/>
          </a:bodyPr>
          <a:lstStyle>
            <a:lvl1pPr marL="457200" lvl="0" indent="-228600" algn="l">
              <a:lnSpc>
                <a:spcPct val="90000"/>
              </a:lnSpc>
              <a:spcBef>
                <a:spcPts val="1600"/>
              </a:spcBef>
              <a:spcAft>
                <a:spcPts val="0"/>
              </a:spcAft>
              <a:buClr>
                <a:schemeClr val="dk1"/>
              </a:buClr>
              <a:buSzPts val="2600"/>
              <a:buNone/>
              <a:defRPr sz="2600"/>
            </a:lvl1pPr>
            <a:lvl2pPr marL="914400" lvl="1" indent="-228600" algn="l">
              <a:lnSpc>
                <a:spcPct val="90000"/>
              </a:lnSpc>
              <a:spcBef>
                <a:spcPts val="800"/>
              </a:spcBef>
              <a:spcAft>
                <a:spcPts val="0"/>
              </a:spcAft>
              <a:buClr>
                <a:schemeClr val="dk1"/>
              </a:buClr>
              <a:buSzPts val="2300"/>
              <a:buNone/>
              <a:defRPr sz="2300"/>
            </a:lvl2pPr>
            <a:lvl3pPr marL="1371600" lvl="2" indent="-228600" algn="l">
              <a:lnSpc>
                <a:spcPct val="90000"/>
              </a:lnSpc>
              <a:spcBef>
                <a:spcPts val="800"/>
              </a:spcBef>
              <a:spcAft>
                <a:spcPts val="0"/>
              </a:spcAft>
              <a:buClr>
                <a:schemeClr val="dk1"/>
              </a:buClr>
              <a:buSzPts val="2000"/>
              <a:buNone/>
              <a:defRPr sz="2000"/>
            </a:lvl3pPr>
            <a:lvl4pPr marL="1828800" lvl="3" indent="-228600" algn="l">
              <a:lnSpc>
                <a:spcPct val="90000"/>
              </a:lnSpc>
              <a:spcBef>
                <a:spcPts val="800"/>
              </a:spcBef>
              <a:spcAft>
                <a:spcPts val="0"/>
              </a:spcAft>
              <a:buClr>
                <a:schemeClr val="dk1"/>
              </a:buClr>
              <a:buSzPts val="1600"/>
              <a:buNone/>
              <a:defRPr sz="1600"/>
            </a:lvl4pPr>
            <a:lvl5pPr marL="2286000" lvl="4" indent="-228600" algn="l">
              <a:lnSpc>
                <a:spcPct val="90000"/>
              </a:lnSpc>
              <a:spcBef>
                <a:spcPts val="800"/>
              </a:spcBef>
              <a:spcAft>
                <a:spcPts val="0"/>
              </a:spcAft>
              <a:buClr>
                <a:schemeClr val="dk1"/>
              </a:buClr>
              <a:buSzPts val="1600"/>
              <a:buNone/>
              <a:defRPr sz="1600"/>
            </a:lvl5pPr>
            <a:lvl6pPr marL="2743200" lvl="5" indent="-228600" algn="l">
              <a:lnSpc>
                <a:spcPct val="90000"/>
              </a:lnSpc>
              <a:spcBef>
                <a:spcPts val="800"/>
              </a:spcBef>
              <a:spcAft>
                <a:spcPts val="0"/>
              </a:spcAft>
              <a:buClr>
                <a:schemeClr val="dk1"/>
              </a:buClr>
              <a:buSzPts val="1600"/>
              <a:buNone/>
              <a:defRPr sz="1600"/>
            </a:lvl6pPr>
            <a:lvl7pPr marL="3200400" lvl="6" indent="-228600" algn="l">
              <a:lnSpc>
                <a:spcPct val="90000"/>
              </a:lnSpc>
              <a:spcBef>
                <a:spcPts val="800"/>
              </a:spcBef>
              <a:spcAft>
                <a:spcPts val="0"/>
              </a:spcAft>
              <a:buClr>
                <a:schemeClr val="dk1"/>
              </a:buClr>
              <a:buSzPts val="1600"/>
              <a:buNone/>
              <a:defRPr sz="1600"/>
            </a:lvl7pPr>
            <a:lvl8pPr marL="3657600" lvl="7" indent="-228600" algn="l">
              <a:lnSpc>
                <a:spcPct val="90000"/>
              </a:lnSpc>
              <a:spcBef>
                <a:spcPts val="800"/>
              </a:spcBef>
              <a:spcAft>
                <a:spcPts val="0"/>
              </a:spcAft>
              <a:buClr>
                <a:schemeClr val="dk1"/>
              </a:buClr>
              <a:buSzPts val="1600"/>
              <a:buNone/>
              <a:defRPr sz="1600"/>
            </a:lvl8pPr>
            <a:lvl9pPr marL="4114800" lvl="8" indent="-228600" algn="l">
              <a:lnSpc>
                <a:spcPct val="90000"/>
              </a:lnSpc>
              <a:spcBef>
                <a:spcPts val="800"/>
              </a:spcBef>
              <a:spcAft>
                <a:spcPts val="0"/>
              </a:spcAft>
              <a:buClr>
                <a:schemeClr val="dk1"/>
              </a:buClr>
              <a:buSzPts val="1600"/>
              <a:buNone/>
              <a:defRPr sz="1600"/>
            </a:lvl9pPr>
          </a:lstStyle>
          <a:p>
            <a:endParaRPr/>
          </a:p>
        </p:txBody>
      </p:sp>
      <p:sp>
        <p:nvSpPr>
          <p:cNvPr id="62" name="Google Shape;62;p30"/>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63" name="Google Shape;63;p30"/>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64" name="Google Shape;64;p30"/>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1417142" y="685800"/>
            <a:ext cx="6635700" cy="2400300"/>
          </a:xfrm>
          <a:prstGeom prst="rect">
            <a:avLst/>
          </a:prstGeom>
          <a:noFill/>
          <a:ln>
            <a:noFill/>
          </a:ln>
        </p:spPr>
        <p:txBody>
          <a:bodyPr spcFirstLastPara="1" wrap="square" lIns="148575" tIns="74275" rIns="148575" bIns="74275" anchor="b" anchorCtr="0">
            <a:normAutofit/>
          </a:bodyPr>
          <a:lstStyle>
            <a:lvl1pPr lvl="0" algn="l">
              <a:lnSpc>
                <a:spcPct val="90000"/>
              </a:lnSpc>
              <a:spcBef>
                <a:spcPts val="0"/>
              </a:spcBef>
              <a:spcAft>
                <a:spcPts val="0"/>
              </a:spcAft>
              <a:buClr>
                <a:schemeClr val="dk1"/>
              </a:buClr>
              <a:buSzPts val="5200"/>
              <a:buFont typeface="Calibri"/>
              <a:buNone/>
              <a:defRPr sz="5200"/>
            </a:lvl1pPr>
            <a:lvl2pPr lvl="1">
              <a:spcBef>
                <a:spcPts val="0"/>
              </a:spcBef>
              <a:spcAft>
                <a:spcPts val="0"/>
              </a:spcAft>
              <a:buSzPts val="2300"/>
              <a:buNone/>
              <a:defRPr/>
            </a:lvl2pPr>
            <a:lvl3pPr lvl="2">
              <a:spcBef>
                <a:spcPts val="0"/>
              </a:spcBef>
              <a:spcAft>
                <a:spcPts val="0"/>
              </a:spcAft>
              <a:buSzPts val="2300"/>
              <a:buNone/>
              <a:defRPr/>
            </a:lvl3pPr>
            <a:lvl4pPr lvl="3">
              <a:spcBef>
                <a:spcPts val="0"/>
              </a:spcBef>
              <a:spcAft>
                <a:spcPts val="0"/>
              </a:spcAft>
              <a:buSzPts val="2300"/>
              <a:buNone/>
              <a:defRPr/>
            </a:lvl4pPr>
            <a:lvl5pPr lvl="4">
              <a:spcBef>
                <a:spcPts val="0"/>
              </a:spcBef>
              <a:spcAft>
                <a:spcPts val="0"/>
              </a:spcAft>
              <a:buSzPts val="2300"/>
              <a:buNone/>
              <a:defRPr/>
            </a:lvl5pPr>
            <a:lvl6pPr lvl="5">
              <a:spcBef>
                <a:spcPts val="0"/>
              </a:spcBef>
              <a:spcAft>
                <a:spcPts val="0"/>
              </a:spcAft>
              <a:buSzPts val="2300"/>
              <a:buNone/>
              <a:defRPr/>
            </a:lvl6pPr>
            <a:lvl7pPr lvl="6">
              <a:spcBef>
                <a:spcPts val="0"/>
              </a:spcBef>
              <a:spcAft>
                <a:spcPts val="0"/>
              </a:spcAft>
              <a:buSzPts val="2300"/>
              <a:buNone/>
              <a:defRPr/>
            </a:lvl7pPr>
            <a:lvl8pPr lvl="7">
              <a:spcBef>
                <a:spcPts val="0"/>
              </a:spcBef>
              <a:spcAft>
                <a:spcPts val="0"/>
              </a:spcAft>
              <a:buSzPts val="2300"/>
              <a:buNone/>
              <a:defRPr/>
            </a:lvl8pPr>
            <a:lvl9pPr lvl="8">
              <a:spcBef>
                <a:spcPts val="0"/>
              </a:spcBef>
              <a:spcAft>
                <a:spcPts val="0"/>
              </a:spcAft>
              <a:buSzPts val="2300"/>
              <a:buNone/>
              <a:defRPr/>
            </a:lvl9pPr>
          </a:lstStyle>
          <a:p>
            <a:endParaRPr/>
          </a:p>
        </p:txBody>
      </p:sp>
      <p:sp>
        <p:nvSpPr>
          <p:cNvPr id="67" name="Google Shape;67;p31"/>
          <p:cNvSpPr>
            <a:spLocks noGrp="1"/>
          </p:cNvSpPr>
          <p:nvPr>
            <p:ph type="pic" idx="2"/>
          </p:nvPr>
        </p:nvSpPr>
        <p:spPr>
          <a:xfrm>
            <a:off x="8746630" y="1481138"/>
            <a:ext cx="10415700" cy="7310400"/>
          </a:xfrm>
          <a:prstGeom prst="rect">
            <a:avLst/>
          </a:prstGeom>
          <a:noFill/>
          <a:ln>
            <a:noFill/>
          </a:ln>
        </p:spPr>
      </p:sp>
      <p:sp>
        <p:nvSpPr>
          <p:cNvPr id="68" name="Google Shape;68;p31"/>
          <p:cNvSpPr txBox="1">
            <a:spLocks noGrp="1"/>
          </p:cNvSpPr>
          <p:nvPr>
            <p:ph type="body" idx="1"/>
          </p:nvPr>
        </p:nvSpPr>
        <p:spPr>
          <a:xfrm>
            <a:off x="1417142" y="3086100"/>
            <a:ext cx="6635700" cy="5717400"/>
          </a:xfrm>
          <a:prstGeom prst="rect">
            <a:avLst/>
          </a:prstGeom>
          <a:noFill/>
          <a:ln>
            <a:noFill/>
          </a:ln>
        </p:spPr>
        <p:txBody>
          <a:bodyPr spcFirstLastPara="1" wrap="square" lIns="148575" tIns="74275" rIns="148575" bIns="74275" anchor="t" anchorCtr="0">
            <a:normAutofit/>
          </a:bodyPr>
          <a:lstStyle>
            <a:lvl1pPr marL="457200" lvl="0" indent="-228600" algn="l">
              <a:lnSpc>
                <a:spcPct val="90000"/>
              </a:lnSpc>
              <a:spcBef>
                <a:spcPts val="1600"/>
              </a:spcBef>
              <a:spcAft>
                <a:spcPts val="0"/>
              </a:spcAft>
              <a:buClr>
                <a:schemeClr val="dk1"/>
              </a:buClr>
              <a:buSzPts val="2600"/>
              <a:buNone/>
              <a:defRPr sz="2600"/>
            </a:lvl1pPr>
            <a:lvl2pPr marL="914400" lvl="1" indent="-228600" algn="l">
              <a:lnSpc>
                <a:spcPct val="90000"/>
              </a:lnSpc>
              <a:spcBef>
                <a:spcPts val="800"/>
              </a:spcBef>
              <a:spcAft>
                <a:spcPts val="0"/>
              </a:spcAft>
              <a:buClr>
                <a:schemeClr val="dk1"/>
              </a:buClr>
              <a:buSzPts val="2300"/>
              <a:buNone/>
              <a:defRPr sz="2300"/>
            </a:lvl2pPr>
            <a:lvl3pPr marL="1371600" lvl="2" indent="-228600" algn="l">
              <a:lnSpc>
                <a:spcPct val="90000"/>
              </a:lnSpc>
              <a:spcBef>
                <a:spcPts val="800"/>
              </a:spcBef>
              <a:spcAft>
                <a:spcPts val="0"/>
              </a:spcAft>
              <a:buClr>
                <a:schemeClr val="dk1"/>
              </a:buClr>
              <a:buSzPts val="2000"/>
              <a:buNone/>
              <a:defRPr sz="2000"/>
            </a:lvl3pPr>
            <a:lvl4pPr marL="1828800" lvl="3" indent="-228600" algn="l">
              <a:lnSpc>
                <a:spcPct val="90000"/>
              </a:lnSpc>
              <a:spcBef>
                <a:spcPts val="800"/>
              </a:spcBef>
              <a:spcAft>
                <a:spcPts val="0"/>
              </a:spcAft>
              <a:buClr>
                <a:schemeClr val="dk1"/>
              </a:buClr>
              <a:buSzPts val="1600"/>
              <a:buNone/>
              <a:defRPr sz="1600"/>
            </a:lvl4pPr>
            <a:lvl5pPr marL="2286000" lvl="4" indent="-228600" algn="l">
              <a:lnSpc>
                <a:spcPct val="90000"/>
              </a:lnSpc>
              <a:spcBef>
                <a:spcPts val="800"/>
              </a:spcBef>
              <a:spcAft>
                <a:spcPts val="0"/>
              </a:spcAft>
              <a:buClr>
                <a:schemeClr val="dk1"/>
              </a:buClr>
              <a:buSzPts val="1600"/>
              <a:buNone/>
              <a:defRPr sz="1600"/>
            </a:lvl5pPr>
            <a:lvl6pPr marL="2743200" lvl="5" indent="-228600" algn="l">
              <a:lnSpc>
                <a:spcPct val="90000"/>
              </a:lnSpc>
              <a:spcBef>
                <a:spcPts val="800"/>
              </a:spcBef>
              <a:spcAft>
                <a:spcPts val="0"/>
              </a:spcAft>
              <a:buClr>
                <a:schemeClr val="dk1"/>
              </a:buClr>
              <a:buSzPts val="1600"/>
              <a:buNone/>
              <a:defRPr sz="1600"/>
            </a:lvl6pPr>
            <a:lvl7pPr marL="3200400" lvl="6" indent="-228600" algn="l">
              <a:lnSpc>
                <a:spcPct val="90000"/>
              </a:lnSpc>
              <a:spcBef>
                <a:spcPts val="800"/>
              </a:spcBef>
              <a:spcAft>
                <a:spcPts val="0"/>
              </a:spcAft>
              <a:buClr>
                <a:schemeClr val="dk1"/>
              </a:buClr>
              <a:buSzPts val="1600"/>
              <a:buNone/>
              <a:defRPr sz="1600"/>
            </a:lvl7pPr>
            <a:lvl8pPr marL="3657600" lvl="7" indent="-228600" algn="l">
              <a:lnSpc>
                <a:spcPct val="90000"/>
              </a:lnSpc>
              <a:spcBef>
                <a:spcPts val="800"/>
              </a:spcBef>
              <a:spcAft>
                <a:spcPts val="0"/>
              </a:spcAft>
              <a:buClr>
                <a:schemeClr val="dk1"/>
              </a:buClr>
              <a:buSzPts val="1600"/>
              <a:buNone/>
              <a:defRPr sz="1600"/>
            </a:lvl8pPr>
            <a:lvl9pPr marL="4114800" lvl="8" indent="-228600" algn="l">
              <a:lnSpc>
                <a:spcPct val="90000"/>
              </a:lnSpc>
              <a:spcBef>
                <a:spcPts val="800"/>
              </a:spcBef>
              <a:spcAft>
                <a:spcPts val="0"/>
              </a:spcAft>
              <a:buClr>
                <a:schemeClr val="dk1"/>
              </a:buClr>
              <a:buSzPts val="1600"/>
              <a:buNone/>
              <a:defRPr sz="1600"/>
            </a:lvl9pPr>
          </a:lstStyle>
          <a:p>
            <a:endParaRPr/>
          </a:p>
        </p:txBody>
      </p:sp>
      <p:sp>
        <p:nvSpPr>
          <p:cNvPr id="69" name="Google Shape;69;p31"/>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lvl="0" algn="l">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70" name="Google Shape;70;p31"/>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lvl="0" algn="ctr">
              <a:spcBef>
                <a:spcPts val="0"/>
              </a:spcBef>
              <a:spcAft>
                <a:spcPts val="0"/>
              </a:spcAft>
              <a:buSzPts val="2300"/>
              <a:buNone/>
              <a:defRPr/>
            </a:lvl1pPr>
            <a:lvl2pPr lvl="1" algn="l">
              <a:spcBef>
                <a:spcPts val="0"/>
              </a:spcBef>
              <a:spcAft>
                <a:spcPts val="0"/>
              </a:spcAft>
              <a:buSzPts val="2300"/>
              <a:buNone/>
              <a:defRPr/>
            </a:lvl2pPr>
            <a:lvl3pPr lvl="2" algn="l">
              <a:spcBef>
                <a:spcPts val="0"/>
              </a:spcBef>
              <a:spcAft>
                <a:spcPts val="0"/>
              </a:spcAft>
              <a:buSzPts val="2300"/>
              <a:buNone/>
              <a:defRPr/>
            </a:lvl3pPr>
            <a:lvl4pPr lvl="3" algn="l">
              <a:spcBef>
                <a:spcPts val="0"/>
              </a:spcBef>
              <a:spcAft>
                <a:spcPts val="0"/>
              </a:spcAft>
              <a:buSzPts val="2300"/>
              <a:buNone/>
              <a:defRPr/>
            </a:lvl4pPr>
            <a:lvl5pPr lvl="4" algn="l">
              <a:spcBef>
                <a:spcPts val="0"/>
              </a:spcBef>
              <a:spcAft>
                <a:spcPts val="0"/>
              </a:spcAft>
              <a:buSzPts val="2300"/>
              <a:buNone/>
              <a:defRPr/>
            </a:lvl5pPr>
            <a:lvl6pPr lvl="5" algn="l">
              <a:spcBef>
                <a:spcPts val="0"/>
              </a:spcBef>
              <a:spcAft>
                <a:spcPts val="0"/>
              </a:spcAft>
              <a:buSzPts val="2300"/>
              <a:buNone/>
              <a:defRPr/>
            </a:lvl6pPr>
            <a:lvl7pPr lvl="6" algn="l">
              <a:spcBef>
                <a:spcPts val="0"/>
              </a:spcBef>
              <a:spcAft>
                <a:spcPts val="0"/>
              </a:spcAft>
              <a:buSzPts val="2300"/>
              <a:buNone/>
              <a:defRPr/>
            </a:lvl7pPr>
            <a:lvl8pPr lvl="7" algn="l">
              <a:spcBef>
                <a:spcPts val="0"/>
              </a:spcBef>
              <a:spcAft>
                <a:spcPts val="0"/>
              </a:spcAft>
              <a:buSzPts val="2300"/>
              <a:buNone/>
              <a:defRPr/>
            </a:lvl8pPr>
            <a:lvl9pPr lvl="8" algn="l">
              <a:spcBef>
                <a:spcPts val="0"/>
              </a:spcBef>
              <a:spcAft>
                <a:spcPts val="0"/>
              </a:spcAft>
              <a:buSzPts val="2300"/>
              <a:buNone/>
              <a:defRPr/>
            </a:lvl9pPr>
          </a:lstStyle>
          <a:p>
            <a:endParaRPr/>
          </a:p>
        </p:txBody>
      </p:sp>
      <p:sp>
        <p:nvSpPr>
          <p:cNvPr id="71" name="Google Shape;71;p31"/>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1414463" y="547688"/>
            <a:ext cx="17745000" cy="1988400"/>
          </a:xfrm>
          <a:prstGeom prst="rect">
            <a:avLst/>
          </a:prstGeom>
          <a:noFill/>
          <a:ln>
            <a:noFill/>
          </a:ln>
        </p:spPr>
        <p:txBody>
          <a:bodyPr spcFirstLastPara="1" wrap="square" lIns="148575" tIns="74275" rIns="148575" bIns="74275" anchor="ctr" anchorCtr="0">
            <a:normAutofit/>
          </a:bodyPr>
          <a:lstStyle>
            <a:lvl1pPr marR="0" lvl="0" algn="l" rtl="0">
              <a:lnSpc>
                <a:spcPct val="90000"/>
              </a:lnSpc>
              <a:spcBef>
                <a:spcPts val="0"/>
              </a:spcBef>
              <a:spcAft>
                <a:spcPts val="0"/>
              </a:spcAft>
              <a:buClr>
                <a:schemeClr val="dk1"/>
              </a:buClr>
              <a:buSzPts val="7200"/>
              <a:buFont typeface="Calibri"/>
              <a:buNone/>
              <a:defRPr sz="7200" b="0" i="0" u="none" strike="noStrike" cap="none">
                <a:solidFill>
                  <a:schemeClr val="dk1"/>
                </a:solidFill>
                <a:latin typeface="Calibri"/>
                <a:ea typeface="Calibri"/>
                <a:cs typeface="Calibri"/>
                <a:sym typeface="Calibri"/>
              </a:defRPr>
            </a:lvl1pPr>
            <a:lvl2pPr lvl="1">
              <a:spcBef>
                <a:spcPts val="0"/>
              </a:spcBef>
              <a:spcAft>
                <a:spcPts val="0"/>
              </a:spcAft>
              <a:buSzPts val="2300"/>
              <a:buNone/>
              <a:defRPr sz="2900"/>
            </a:lvl2pPr>
            <a:lvl3pPr lvl="2">
              <a:spcBef>
                <a:spcPts val="0"/>
              </a:spcBef>
              <a:spcAft>
                <a:spcPts val="0"/>
              </a:spcAft>
              <a:buSzPts val="2300"/>
              <a:buNone/>
              <a:defRPr sz="2900"/>
            </a:lvl3pPr>
            <a:lvl4pPr lvl="3">
              <a:spcBef>
                <a:spcPts val="0"/>
              </a:spcBef>
              <a:spcAft>
                <a:spcPts val="0"/>
              </a:spcAft>
              <a:buSzPts val="2300"/>
              <a:buNone/>
              <a:defRPr sz="2900"/>
            </a:lvl4pPr>
            <a:lvl5pPr lvl="4">
              <a:spcBef>
                <a:spcPts val="0"/>
              </a:spcBef>
              <a:spcAft>
                <a:spcPts val="0"/>
              </a:spcAft>
              <a:buSzPts val="2300"/>
              <a:buNone/>
              <a:defRPr sz="2900"/>
            </a:lvl5pPr>
            <a:lvl6pPr lvl="5">
              <a:spcBef>
                <a:spcPts val="0"/>
              </a:spcBef>
              <a:spcAft>
                <a:spcPts val="0"/>
              </a:spcAft>
              <a:buSzPts val="2300"/>
              <a:buNone/>
              <a:defRPr sz="2900"/>
            </a:lvl6pPr>
            <a:lvl7pPr lvl="6">
              <a:spcBef>
                <a:spcPts val="0"/>
              </a:spcBef>
              <a:spcAft>
                <a:spcPts val="0"/>
              </a:spcAft>
              <a:buSzPts val="2300"/>
              <a:buNone/>
              <a:defRPr sz="2900"/>
            </a:lvl7pPr>
            <a:lvl8pPr lvl="7">
              <a:spcBef>
                <a:spcPts val="0"/>
              </a:spcBef>
              <a:spcAft>
                <a:spcPts val="0"/>
              </a:spcAft>
              <a:buSzPts val="2300"/>
              <a:buNone/>
              <a:defRPr sz="2900"/>
            </a:lvl8pPr>
            <a:lvl9pPr lvl="8">
              <a:spcBef>
                <a:spcPts val="0"/>
              </a:spcBef>
              <a:spcAft>
                <a:spcPts val="0"/>
              </a:spcAft>
              <a:buSzPts val="2300"/>
              <a:buNone/>
              <a:defRPr sz="2900"/>
            </a:lvl9pPr>
          </a:lstStyle>
          <a:p>
            <a:endParaRPr/>
          </a:p>
        </p:txBody>
      </p:sp>
      <p:sp>
        <p:nvSpPr>
          <p:cNvPr id="11" name="Google Shape;11;p22"/>
          <p:cNvSpPr txBox="1">
            <a:spLocks noGrp="1"/>
          </p:cNvSpPr>
          <p:nvPr>
            <p:ph type="body" idx="1"/>
          </p:nvPr>
        </p:nvSpPr>
        <p:spPr>
          <a:xfrm>
            <a:off x="1414463" y="2738438"/>
            <a:ext cx="17745000" cy="6527100"/>
          </a:xfrm>
          <a:prstGeom prst="rect">
            <a:avLst/>
          </a:prstGeom>
          <a:noFill/>
          <a:ln>
            <a:noFill/>
          </a:ln>
        </p:spPr>
        <p:txBody>
          <a:bodyPr spcFirstLastPara="1" wrap="square" lIns="148575" tIns="74275" rIns="148575" bIns="74275" anchor="t" anchorCtr="0">
            <a:normAutofit/>
          </a:bodyPr>
          <a:lstStyle>
            <a:lvl1pPr marL="457200" marR="0" lvl="0" indent="-520700" algn="l" rtl="0">
              <a:lnSpc>
                <a:spcPct val="90000"/>
              </a:lnSpc>
              <a:spcBef>
                <a:spcPts val="1600"/>
              </a:spcBef>
              <a:spcAft>
                <a:spcPts val="0"/>
              </a:spcAft>
              <a:buClr>
                <a:schemeClr val="dk1"/>
              </a:buClr>
              <a:buSzPts val="4600"/>
              <a:buFont typeface="Arial"/>
              <a:buChar char="•"/>
              <a:defRPr sz="4600" b="0" i="0" u="none" strike="noStrike" cap="none">
                <a:solidFill>
                  <a:schemeClr val="dk1"/>
                </a:solidFill>
                <a:latin typeface="Calibri"/>
                <a:ea typeface="Calibri"/>
                <a:cs typeface="Calibri"/>
                <a:sym typeface="Calibri"/>
              </a:defRPr>
            </a:lvl1pPr>
            <a:lvl2pPr marL="914400" marR="0" lvl="1" indent="-476250" algn="l" rtl="0">
              <a:lnSpc>
                <a:spcPct val="90000"/>
              </a:lnSpc>
              <a:spcBef>
                <a:spcPts val="800"/>
              </a:spcBef>
              <a:spcAft>
                <a:spcPts val="0"/>
              </a:spcAft>
              <a:buClr>
                <a:schemeClr val="dk1"/>
              </a:buClr>
              <a:buSzPts val="3900"/>
              <a:buFont typeface="Arial"/>
              <a:buChar char="•"/>
              <a:defRPr sz="3900" b="0" i="0" u="none" strike="noStrike" cap="none">
                <a:solidFill>
                  <a:schemeClr val="dk1"/>
                </a:solidFill>
                <a:latin typeface="Calibri"/>
                <a:ea typeface="Calibri"/>
                <a:cs typeface="Calibri"/>
                <a:sym typeface="Calibri"/>
              </a:defRPr>
            </a:lvl2pPr>
            <a:lvl3pPr marL="1371600" marR="0" lvl="2" indent="-438150" algn="l" rtl="0">
              <a:lnSpc>
                <a:spcPct val="90000"/>
              </a:lnSpc>
              <a:spcBef>
                <a:spcPts val="800"/>
              </a:spcBef>
              <a:spcAft>
                <a:spcPts val="0"/>
              </a:spcAft>
              <a:buClr>
                <a:schemeClr val="dk1"/>
              </a:buClr>
              <a:buSzPts val="3300"/>
              <a:buFont typeface="Arial"/>
              <a:buChar char="•"/>
              <a:defRPr sz="3300" b="0" i="0" u="none" strike="noStrike" cap="none">
                <a:solidFill>
                  <a:schemeClr val="dk1"/>
                </a:solidFill>
                <a:latin typeface="Calibri"/>
                <a:ea typeface="Calibri"/>
                <a:cs typeface="Calibri"/>
                <a:sym typeface="Calibri"/>
              </a:defRPr>
            </a:lvl3pPr>
            <a:lvl4pPr marL="1828800" marR="0" lvl="3"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4pPr>
            <a:lvl5pPr marL="2286000" marR="0" lvl="4"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5pPr>
            <a:lvl6pPr marL="2743200" marR="0" lvl="5"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6pPr>
            <a:lvl7pPr marL="3200400" marR="0" lvl="6"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7pPr>
            <a:lvl8pPr marL="3657600" marR="0" lvl="7"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8pPr>
            <a:lvl9pPr marL="4114800" marR="0" lvl="8" indent="-412750" algn="l" rtl="0">
              <a:lnSpc>
                <a:spcPct val="90000"/>
              </a:lnSpc>
              <a:spcBef>
                <a:spcPts val="800"/>
              </a:spcBef>
              <a:spcAft>
                <a:spcPts val="0"/>
              </a:spcAft>
              <a:buClr>
                <a:schemeClr val="dk1"/>
              </a:buClr>
              <a:buSzPts val="2900"/>
              <a:buFont typeface="Arial"/>
              <a:buChar char="•"/>
              <a:defRPr sz="29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1414463" y="9534525"/>
            <a:ext cx="4629300" cy="547800"/>
          </a:xfrm>
          <a:prstGeom prst="rect">
            <a:avLst/>
          </a:prstGeom>
          <a:noFill/>
          <a:ln>
            <a:noFill/>
          </a:ln>
        </p:spPr>
        <p:txBody>
          <a:bodyPr spcFirstLastPara="1" wrap="square" lIns="148575" tIns="74275" rIns="148575" bIns="74275" anchor="ctr" anchorCtr="0">
            <a:noAutofit/>
          </a:bodyPr>
          <a:lstStyle>
            <a:lvl1pPr marR="0" lvl="0" algn="l" rtl="0">
              <a:spcBef>
                <a:spcPts val="0"/>
              </a:spcBef>
              <a:spcAft>
                <a:spcPts val="0"/>
              </a:spcAft>
              <a:buSzPts val="2300"/>
              <a:buNone/>
              <a:defRPr sz="2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6815138" y="9534525"/>
            <a:ext cx="6943800" cy="547800"/>
          </a:xfrm>
          <a:prstGeom prst="rect">
            <a:avLst/>
          </a:prstGeom>
          <a:noFill/>
          <a:ln>
            <a:noFill/>
          </a:ln>
        </p:spPr>
        <p:txBody>
          <a:bodyPr spcFirstLastPara="1" wrap="square" lIns="148575" tIns="74275" rIns="148575" bIns="74275" anchor="ctr" anchorCtr="0">
            <a:noAutofit/>
          </a:bodyPr>
          <a:lstStyle>
            <a:lvl1pPr marR="0" lvl="0" algn="ctr" rtl="0">
              <a:spcBef>
                <a:spcPts val="0"/>
              </a:spcBef>
              <a:spcAft>
                <a:spcPts val="0"/>
              </a:spcAft>
              <a:buSzPts val="2300"/>
              <a:buNone/>
              <a:defRPr sz="20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2300"/>
              <a:buNone/>
              <a:defRPr sz="29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14530388" y="9534525"/>
            <a:ext cx="4629300" cy="547800"/>
          </a:xfrm>
          <a:prstGeom prst="rect">
            <a:avLst/>
          </a:prstGeom>
          <a:noFill/>
          <a:ln>
            <a:noFill/>
          </a:ln>
        </p:spPr>
        <p:txBody>
          <a:bodyPr spcFirstLastPara="1" wrap="square" lIns="148575" tIns="74275" rIns="148575" bIns="74275" anchor="ctr" anchorCtr="0">
            <a:noAutofit/>
          </a:bodyPr>
          <a:lstStyle>
            <a:lvl1pPr marL="0" marR="0" lvl="0" indent="0" algn="r" rtl="0">
              <a:spcBef>
                <a:spcPts val="0"/>
              </a:spcBef>
              <a:buNone/>
              <a:defRPr sz="2000" b="0" i="0" u="none" strike="noStrike" cap="none">
                <a:solidFill>
                  <a:srgbClr val="888888"/>
                </a:solidFill>
                <a:latin typeface="Calibri"/>
                <a:ea typeface="Calibri"/>
                <a:cs typeface="Calibri"/>
                <a:sym typeface="Calibri"/>
              </a:defRPr>
            </a:lvl1pPr>
            <a:lvl2pPr marL="0" marR="0" lvl="1" indent="0" algn="r" rtl="0">
              <a:spcBef>
                <a:spcPts val="0"/>
              </a:spcBef>
              <a:buNone/>
              <a:defRPr sz="2000" b="0" i="0" u="none" strike="noStrike" cap="none">
                <a:solidFill>
                  <a:srgbClr val="888888"/>
                </a:solidFill>
                <a:latin typeface="Calibri"/>
                <a:ea typeface="Calibri"/>
                <a:cs typeface="Calibri"/>
                <a:sym typeface="Calibri"/>
              </a:defRPr>
            </a:lvl2pPr>
            <a:lvl3pPr marL="0" marR="0" lvl="2" indent="0" algn="r" rtl="0">
              <a:spcBef>
                <a:spcPts val="0"/>
              </a:spcBef>
              <a:buNone/>
              <a:defRPr sz="2000" b="0" i="0" u="none" strike="noStrike" cap="none">
                <a:solidFill>
                  <a:srgbClr val="888888"/>
                </a:solidFill>
                <a:latin typeface="Calibri"/>
                <a:ea typeface="Calibri"/>
                <a:cs typeface="Calibri"/>
                <a:sym typeface="Calibri"/>
              </a:defRPr>
            </a:lvl3pPr>
            <a:lvl4pPr marL="0" marR="0" lvl="3" indent="0" algn="r" rtl="0">
              <a:spcBef>
                <a:spcPts val="0"/>
              </a:spcBef>
              <a:buNone/>
              <a:defRPr sz="2000" b="0" i="0" u="none" strike="noStrike" cap="none">
                <a:solidFill>
                  <a:srgbClr val="888888"/>
                </a:solidFill>
                <a:latin typeface="Calibri"/>
                <a:ea typeface="Calibri"/>
                <a:cs typeface="Calibri"/>
                <a:sym typeface="Calibri"/>
              </a:defRPr>
            </a:lvl4pPr>
            <a:lvl5pPr marL="0" marR="0" lvl="4" indent="0" algn="r" rtl="0">
              <a:spcBef>
                <a:spcPts val="0"/>
              </a:spcBef>
              <a:buNone/>
              <a:defRPr sz="2000" b="0" i="0" u="none" strike="noStrike" cap="none">
                <a:solidFill>
                  <a:srgbClr val="888888"/>
                </a:solidFill>
                <a:latin typeface="Calibri"/>
                <a:ea typeface="Calibri"/>
                <a:cs typeface="Calibri"/>
                <a:sym typeface="Calibri"/>
              </a:defRPr>
            </a:lvl5pPr>
            <a:lvl6pPr marL="0" marR="0" lvl="5" indent="0" algn="r" rtl="0">
              <a:spcBef>
                <a:spcPts val="0"/>
              </a:spcBef>
              <a:buNone/>
              <a:defRPr sz="2000" b="0" i="0" u="none" strike="noStrike" cap="none">
                <a:solidFill>
                  <a:srgbClr val="888888"/>
                </a:solidFill>
                <a:latin typeface="Calibri"/>
                <a:ea typeface="Calibri"/>
                <a:cs typeface="Calibri"/>
                <a:sym typeface="Calibri"/>
              </a:defRPr>
            </a:lvl6pPr>
            <a:lvl7pPr marL="0" marR="0" lvl="6" indent="0" algn="r" rtl="0">
              <a:spcBef>
                <a:spcPts val="0"/>
              </a:spcBef>
              <a:buNone/>
              <a:defRPr sz="2000" b="0" i="0" u="none" strike="noStrike" cap="none">
                <a:solidFill>
                  <a:srgbClr val="888888"/>
                </a:solidFill>
                <a:latin typeface="Calibri"/>
                <a:ea typeface="Calibri"/>
                <a:cs typeface="Calibri"/>
                <a:sym typeface="Calibri"/>
              </a:defRPr>
            </a:lvl7pPr>
            <a:lvl8pPr marL="0" marR="0" lvl="7" indent="0" algn="r" rtl="0">
              <a:spcBef>
                <a:spcPts val="0"/>
              </a:spcBef>
              <a:buNone/>
              <a:defRPr sz="2000" b="0" i="0" u="none" strike="noStrike" cap="none">
                <a:solidFill>
                  <a:srgbClr val="888888"/>
                </a:solidFill>
                <a:latin typeface="Calibri"/>
                <a:ea typeface="Calibri"/>
                <a:cs typeface="Calibri"/>
                <a:sym typeface="Calibri"/>
              </a:defRPr>
            </a:lvl8pPr>
            <a:lvl9pPr marL="0" marR="0" lvl="8" indent="0" algn="r" rtl="0">
              <a:spcBef>
                <a:spcPts val="0"/>
              </a:spcBef>
              <a:buNone/>
              <a:defRPr sz="20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ao.org/forestry/energy/en/"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ec.europa.eu/eurostat/statistics-explained/index.php?title=File:Final_energy_consumption_by_fuel,_EU,_1990-2020_Petajoule_(PJ).png" TargetMode="Externa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hyperlink" Target="https://unece.org/index.php?id=15064" TargetMode="External"/><Relationship Id="rId3" Type="http://schemas.openxmlformats.org/officeDocument/2006/relationships/hyperlink" Target="https://unece.org/index.php?id=29283" TargetMode="External"/><Relationship Id="rId7" Type="http://schemas.openxmlformats.org/officeDocument/2006/relationships/hyperlink" Target="https://unece.org/DAM/timber/publications/sp-28.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foresteurope.org/docs/fullsoef2015.pdf" TargetMode="External"/><Relationship Id="rId5" Type="http://schemas.openxmlformats.org/officeDocument/2006/relationships/hyperlink" Target="https://unece.org/index.php?id=34969" TargetMode="External"/><Relationship Id="rId10" Type="http://schemas.openxmlformats.org/officeDocument/2006/relationships/image" Target="../media/image6.png"/><Relationship Id="rId4" Type="http://schemas.openxmlformats.org/officeDocument/2006/relationships/hyperlink" Target="https://unece.org/index.php?id=34981" TargetMode="Externa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ec.europa.eu/eurostat/statistics-explained/index.php/Wood_products_-_production_and_trad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hyperlink" Target="http://www.fao.org/forestry/en/" TargetMode="External"/><Relationship Id="rId13" Type="http://schemas.openxmlformats.org/officeDocument/2006/relationships/image" Target="../media/image6.png"/><Relationship Id="rId3" Type="http://schemas.openxmlformats.org/officeDocument/2006/relationships/hyperlink" Target="https://yearbook.enerdata.net/total-energy/world-energy-production.html" TargetMode="External"/><Relationship Id="rId7" Type="http://schemas.openxmlformats.org/officeDocument/2006/relationships/hyperlink" Target="https://ec.europa.eu/eurostat/statistics-explained/index.php?title=Glossary:Food_and_Agriculture_Organization_(FAO)" TargetMode="External"/><Relationship Id="rId12"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unece.org/forests/welcome.html" TargetMode="External"/><Relationship Id="rId11" Type="http://schemas.openxmlformats.org/officeDocument/2006/relationships/hyperlink" Target="https://ec.europa.eu/eurostat/statistics-explained/index.php?title=Glossary:European_Free_Trade_Association_(EFTA)" TargetMode="External"/><Relationship Id="rId5" Type="http://schemas.openxmlformats.org/officeDocument/2006/relationships/hyperlink" Target="https://ec.europa.eu/eurostat/statistics-explained/index.php?title=Glossary:United_Nations_Economic_Commission_for_Europe_(UNECE)" TargetMode="External"/><Relationship Id="rId10" Type="http://schemas.openxmlformats.org/officeDocument/2006/relationships/hyperlink" Target="https://ec.europa.eu/eurostat/statistics-explained/index.php?title=Glossary:Joint_forest_sector_questionnaire_(JFSQ)" TargetMode="External"/><Relationship Id="rId4" Type="http://schemas.openxmlformats.org/officeDocument/2006/relationships/hyperlink" Target="https://www.intechopen.com/chapters/48973" TargetMode="External"/><Relationship Id="rId9" Type="http://schemas.openxmlformats.org/officeDocument/2006/relationships/hyperlink" Target="http://www.itto.in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Text&#10;&#10;Description automatically generated with medium confidence"/>
          <p:cNvPicPr preferRelativeResize="0"/>
          <p:nvPr/>
        </p:nvPicPr>
        <p:blipFill rotWithShape="1">
          <a:blip r:embed="rId3">
            <a:alphaModFix/>
          </a:blip>
          <a:srcRect/>
          <a:stretch/>
        </p:blipFill>
        <p:spPr>
          <a:xfrm>
            <a:off x="474118" y="1018962"/>
            <a:ext cx="5041312" cy="2422243"/>
          </a:xfrm>
          <a:prstGeom prst="rect">
            <a:avLst/>
          </a:prstGeom>
          <a:noFill/>
          <a:ln>
            <a:noFill/>
          </a:ln>
        </p:spPr>
      </p:pic>
      <p:pic>
        <p:nvPicPr>
          <p:cNvPr id="89" name="Google Shape;89;p1" descr="Graphical user interface, text&#10;&#10;Description automatically generated"/>
          <p:cNvPicPr preferRelativeResize="0"/>
          <p:nvPr/>
        </p:nvPicPr>
        <p:blipFill rotWithShape="1">
          <a:blip r:embed="rId4">
            <a:alphaModFix/>
          </a:blip>
          <a:srcRect/>
          <a:stretch/>
        </p:blipFill>
        <p:spPr>
          <a:xfrm>
            <a:off x="1232648" y="9021713"/>
            <a:ext cx="5165965" cy="1083795"/>
          </a:xfrm>
          <a:prstGeom prst="rect">
            <a:avLst/>
          </a:prstGeom>
          <a:noFill/>
          <a:ln>
            <a:noFill/>
          </a:ln>
        </p:spPr>
      </p:pic>
      <p:sp>
        <p:nvSpPr>
          <p:cNvPr id="90" name="Google Shape;90;p1"/>
          <p:cNvSpPr/>
          <p:nvPr/>
        </p:nvSpPr>
        <p:spPr>
          <a:xfrm>
            <a:off x="0" y="8488017"/>
            <a:ext cx="205740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b="0" i="0" u="none" strike="noStrike" cap="none">
              <a:solidFill>
                <a:schemeClr val="lt1"/>
              </a:solidFill>
              <a:latin typeface="Calibri"/>
              <a:ea typeface="Calibri"/>
              <a:cs typeface="Calibri"/>
              <a:sym typeface="Calibri"/>
            </a:endParaRPr>
          </a:p>
        </p:txBody>
      </p:sp>
      <p:sp>
        <p:nvSpPr>
          <p:cNvPr id="91" name="Google Shape;91;p1"/>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b="0" i="0" u="none" strike="noStrike" cap="none">
              <a:solidFill>
                <a:schemeClr val="lt1"/>
              </a:solidFill>
              <a:latin typeface="Calibri"/>
              <a:ea typeface="Calibri"/>
              <a:cs typeface="Calibri"/>
              <a:sym typeface="Calibri"/>
            </a:endParaRPr>
          </a:p>
        </p:txBody>
      </p:sp>
      <p:sp>
        <p:nvSpPr>
          <p:cNvPr id="92" name="Google Shape;92;p1"/>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b="0" i="0" u="none" strike="noStrike" cap="none">
              <a:solidFill>
                <a:schemeClr val="lt1"/>
              </a:solidFill>
              <a:latin typeface="Calibri"/>
              <a:ea typeface="Calibri"/>
              <a:cs typeface="Calibri"/>
              <a:sym typeface="Calibri"/>
            </a:endParaRPr>
          </a:p>
        </p:txBody>
      </p:sp>
      <p:sp>
        <p:nvSpPr>
          <p:cNvPr id="93" name="Google Shape;93;p1"/>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b="0" i="0" u="none" strike="noStrike" cap="none">
              <a:solidFill>
                <a:schemeClr val="lt1"/>
              </a:solidFill>
              <a:latin typeface="Calibri"/>
              <a:ea typeface="Calibri"/>
              <a:cs typeface="Calibri"/>
              <a:sym typeface="Calibri"/>
            </a:endParaRPr>
          </a:p>
        </p:txBody>
      </p:sp>
      <p:sp>
        <p:nvSpPr>
          <p:cNvPr id="94" name="Google Shape;94;p1"/>
          <p:cNvSpPr txBox="1"/>
          <p:nvPr/>
        </p:nvSpPr>
        <p:spPr>
          <a:xfrm>
            <a:off x="1288573" y="3243188"/>
            <a:ext cx="9548400" cy="3474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7200" b="1" i="0" u="none" strike="noStrike" cap="none">
                <a:solidFill>
                  <a:srgbClr val="056839"/>
                </a:solidFill>
                <a:latin typeface="Calibri"/>
                <a:ea typeface="Calibri"/>
                <a:cs typeface="Calibri"/>
                <a:sym typeface="Calibri"/>
              </a:rPr>
              <a:t>Energiatootmine ja -tarbimine </a:t>
            </a:r>
            <a:endParaRPr sz="7200" b="1">
              <a:solidFill>
                <a:srgbClr val="056839"/>
              </a:solidFill>
              <a:latin typeface="Calibri"/>
              <a:ea typeface="Calibri"/>
              <a:cs typeface="Calibri"/>
              <a:sym typeface="Calibri"/>
            </a:endParaRPr>
          </a:p>
          <a:p>
            <a:pPr marL="0" marR="0" lvl="0" indent="0" algn="l" rtl="0">
              <a:spcBef>
                <a:spcPts val="0"/>
              </a:spcBef>
              <a:spcAft>
                <a:spcPts val="0"/>
              </a:spcAft>
              <a:buNone/>
            </a:pPr>
            <a:r>
              <a:rPr lang="en-GB" sz="7200" b="1" i="1">
                <a:solidFill>
                  <a:srgbClr val="056839"/>
                </a:solidFill>
                <a:latin typeface="Calibri"/>
                <a:ea typeface="Calibri"/>
                <a:cs typeface="Calibri"/>
                <a:sym typeface="Calibri"/>
              </a:rPr>
              <a:t>Puidu energiatõhusus</a:t>
            </a:r>
            <a:endParaRPr sz="7200" i="1">
              <a:solidFill>
                <a:srgbClr val="056839"/>
              </a:solidFill>
              <a:latin typeface="Calibri"/>
              <a:ea typeface="Calibri"/>
              <a:cs typeface="Calibri"/>
              <a:sym typeface="Calibri"/>
            </a:endParaRPr>
          </a:p>
        </p:txBody>
      </p:sp>
      <p:sp>
        <p:nvSpPr>
          <p:cNvPr id="95" name="Google Shape;95;p1"/>
          <p:cNvSpPr txBox="1"/>
          <p:nvPr/>
        </p:nvSpPr>
        <p:spPr>
          <a:xfrm>
            <a:off x="1232633" y="7348425"/>
            <a:ext cx="18302400" cy="8580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4600" b="1">
                <a:solidFill>
                  <a:srgbClr val="056839"/>
                </a:solidFill>
                <a:latin typeface="Calibri"/>
                <a:ea typeface="Calibri"/>
                <a:cs typeface="Calibri"/>
                <a:sym typeface="Calibri"/>
              </a:rPr>
              <a:t>Märksõnad: "Koolitus": Puidu energiatõhusus, tootmine, tarbimine </a:t>
            </a:r>
            <a:endParaRPr sz="2900">
              <a:solidFill>
                <a:schemeClr val="dk1"/>
              </a:solidFill>
              <a:latin typeface="Calibri"/>
              <a:ea typeface="Calibri"/>
              <a:cs typeface="Calibri"/>
              <a:sym typeface="Calibri"/>
            </a:endParaRPr>
          </a:p>
        </p:txBody>
      </p:sp>
      <p:sp>
        <p:nvSpPr>
          <p:cNvPr id="96" name="Google Shape;96;p1"/>
          <p:cNvSpPr txBox="1"/>
          <p:nvPr/>
        </p:nvSpPr>
        <p:spPr>
          <a:xfrm>
            <a:off x="7582228" y="9021713"/>
            <a:ext cx="7821600" cy="8427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1500">
                <a:solidFill>
                  <a:schemeClr val="dk1"/>
                </a:solidFill>
                <a:latin typeface="Calibri"/>
                <a:ea typeface="Calibri"/>
                <a:cs typeface="Calibri"/>
                <a:sym typeface="Calibri"/>
              </a:rPr>
              <a:t>Euroopa Komisjoni toetus käesoleva väljaande koostamisele ei tähenda selle sisu heakskiitmist, kuna see kajastab üksnes autorite seisukohti, ning komisjon ei vastuta selles sisalduva teabe võimaliku kasutamise eest.</a:t>
            </a:r>
            <a:endParaRPr sz="1500">
              <a:solidFill>
                <a:schemeClr val="dk1"/>
              </a:solidFill>
              <a:latin typeface="Calibri"/>
              <a:ea typeface="Calibri"/>
              <a:cs typeface="Calibri"/>
              <a:sym typeface="Calibri"/>
            </a:endParaRPr>
          </a:p>
        </p:txBody>
      </p:sp>
      <p:pic>
        <p:nvPicPr>
          <p:cNvPr id="97" name="Google Shape;97;p1"/>
          <p:cNvPicPr preferRelativeResize="0"/>
          <p:nvPr/>
        </p:nvPicPr>
        <p:blipFill>
          <a:blip r:embed="rId5">
            <a:alphaModFix/>
          </a:blip>
          <a:stretch>
            <a:fillRect/>
          </a:stretch>
        </p:blipFill>
        <p:spPr>
          <a:xfrm>
            <a:off x="10836971" y="3243197"/>
            <a:ext cx="8487224" cy="2121806"/>
          </a:xfrm>
          <a:prstGeom prst="rect">
            <a:avLst/>
          </a:prstGeom>
          <a:noFill/>
          <a:ln>
            <a:noFill/>
          </a:ln>
        </p:spPr>
      </p:pic>
      <p:sp>
        <p:nvSpPr>
          <p:cNvPr id="98" name="Google Shape;98;p1"/>
          <p:cNvSpPr txBox="1"/>
          <p:nvPr/>
        </p:nvSpPr>
        <p:spPr>
          <a:xfrm>
            <a:off x="12283903" y="5819138"/>
            <a:ext cx="7251000" cy="546300"/>
          </a:xfrm>
          <a:prstGeom prst="rect">
            <a:avLst/>
          </a:prstGeom>
          <a:noFill/>
          <a:ln>
            <a:noFill/>
          </a:ln>
        </p:spPr>
        <p:txBody>
          <a:bodyPr spcFirstLastPara="1" wrap="square" lIns="148575" tIns="148575" rIns="148575" bIns="148575" anchor="t" anchorCtr="0">
            <a:spAutoFit/>
          </a:bodyPr>
          <a:lstStyle/>
          <a:p>
            <a:pPr marL="0" lvl="0" indent="0" algn="l" rtl="0">
              <a:spcBef>
                <a:spcPts val="0"/>
              </a:spcBef>
              <a:spcAft>
                <a:spcPts val="0"/>
              </a:spcAft>
              <a:buNone/>
            </a:pPr>
            <a:r>
              <a:rPr lang="en-GB" sz="1600">
                <a:latin typeface="Calibri"/>
                <a:ea typeface="Calibri"/>
                <a:cs typeface="Calibri"/>
                <a:sym typeface="Calibri"/>
              </a:rPr>
              <a:t>FAO (2022), Puiduenergia, vaadatud aadressil: </a:t>
            </a:r>
            <a:r>
              <a:rPr lang="en-GB" sz="1600" u="sng">
                <a:solidFill>
                  <a:schemeClr val="hlink"/>
                </a:solidFill>
                <a:latin typeface="Calibri"/>
                <a:ea typeface="Calibri"/>
                <a:cs typeface="Calibri"/>
                <a:sym typeface="Calibri"/>
                <a:hlinkClick r:id="rId6"/>
              </a:rPr>
              <a:t>https:</a:t>
            </a:r>
            <a:r>
              <a:rPr lang="en-GB" sz="1600">
                <a:latin typeface="Calibri"/>
                <a:ea typeface="Calibri"/>
                <a:cs typeface="Calibri"/>
                <a:sym typeface="Calibri"/>
              </a:rPr>
              <a:t>//www.fao.org/forestry/energy/en/. </a:t>
            </a:r>
            <a:endParaRPr sz="16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9"/>
          <p:cNvSpPr/>
          <p:nvPr/>
        </p:nvSpPr>
        <p:spPr>
          <a:xfrm>
            <a:off x="0" y="0"/>
            <a:ext cx="20574000" cy="10287000"/>
          </a:xfrm>
          <a:prstGeom prst="rect">
            <a:avLst/>
          </a:prstGeom>
          <a:gradFill>
            <a:gsLst>
              <a:gs pos="0">
                <a:srgbClr val="F5F7FC"/>
              </a:gs>
              <a:gs pos="100000">
                <a:srgbClr val="25AAE1">
                  <a:alpha val="4705"/>
                </a:srgbClr>
              </a:gs>
            </a:gsLst>
            <a:lin ang="21593999" scaled="0"/>
          </a:gra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96" name="Google Shape;196;p9"/>
          <p:cNvSpPr txBox="1"/>
          <p:nvPr/>
        </p:nvSpPr>
        <p:spPr>
          <a:xfrm>
            <a:off x="872723" y="500940"/>
            <a:ext cx="138489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Sissejuhatus</a:t>
            </a:r>
            <a:endParaRPr sz="2900">
              <a:solidFill>
                <a:schemeClr val="dk1"/>
              </a:solidFill>
              <a:latin typeface="Calibri"/>
              <a:ea typeface="Calibri"/>
              <a:cs typeface="Calibri"/>
              <a:sym typeface="Calibri"/>
            </a:endParaRPr>
          </a:p>
        </p:txBody>
      </p:sp>
      <p:pic>
        <p:nvPicPr>
          <p:cNvPr id="197" name="Google Shape;197;p9"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198" name="Google Shape;198;p9"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
        <p:nvSpPr>
          <p:cNvPr id="199" name="Google Shape;199;p9"/>
          <p:cNvSpPr/>
          <p:nvPr/>
        </p:nvSpPr>
        <p:spPr>
          <a:xfrm rot="-5400000" flipH="1">
            <a:off x="15316488" y="5029499"/>
            <a:ext cx="10287000" cy="2280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00" name="Google Shape;200;p9">
            <a:hlinkClick r:id="rId5"/>
          </p:cNvPr>
          <p:cNvPicPr preferRelativeResize="0"/>
          <p:nvPr/>
        </p:nvPicPr>
        <p:blipFill rotWithShape="1">
          <a:blip r:embed="rId6">
            <a:alphaModFix/>
          </a:blip>
          <a:srcRect/>
          <a:stretch/>
        </p:blipFill>
        <p:spPr>
          <a:xfrm>
            <a:off x="3258855" y="1918313"/>
            <a:ext cx="12024407" cy="6155925"/>
          </a:xfrm>
          <a:prstGeom prst="rect">
            <a:avLst/>
          </a:prstGeom>
          <a:noFill/>
          <a:ln>
            <a:noFill/>
          </a:ln>
        </p:spPr>
      </p:pic>
      <p:sp>
        <p:nvSpPr>
          <p:cNvPr id="201" name="Google Shape;201;p9"/>
          <p:cNvSpPr txBox="1"/>
          <p:nvPr/>
        </p:nvSpPr>
        <p:spPr>
          <a:xfrm>
            <a:off x="3362550" y="8166625"/>
            <a:ext cx="13848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u="sng">
                <a:solidFill>
                  <a:schemeClr val="hlink"/>
                </a:solidFill>
                <a:latin typeface="Calibri"/>
                <a:ea typeface="Calibri"/>
                <a:cs typeface="Calibri"/>
                <a:sym typeface="Calibri"/>
                <a:hlinkClick r:id="rId5"/>
              </a:rPr>
              <a:t>https://ec.europa.eu/eurostat/statistics-explained/index.php?title=File:Final_energy_consumption_by_fuel,_EU,_1990-2020_Petajoule_(PJ).</a:t>
            </a:r>
            <a:r>
              <a:rPr lang="en-GB">
                <a:latin typeface="Calibri"/>
                <a:ea typeface="Calibri"/>
                <a:cs typeface="Calibri"/>
                <a:sym typeface="Calibri"/>
              </a:rPr>
              <a:t>png </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5"/>
        <p:cNvGrpSpPr/>
        <p:nvPr/>
      </p:nvGrpSpPr>
      <p:grpSpPr>
        <a:xfrm>
          <a:off x="0" y="0"/>
          <a:ext cx="0" cy="0"/>
          <a:chOff x="0" y="0"/>
          <a:chExt cx="0" cy="0"/>
        </a:xfrm>
      </p:grpSpPr>
      <p:sp>
        <p:nvSpPr>
          <p:cNvPr id="206" name="Google Shape;206;p10"/>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2: </a:t>
            </a:r>
            <a:r>
              <a:rPr lang="en-GB" sz="3600" b="1">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Peamised puiduenergia liigid ja nendega seotud tootmine/tarbimine</a:t>
            </a:r>
            <a:endParaRPr sz="2600"/>
          </a:p>
        </p:txBody>
      </p:sp>
      <p:sp>
        <p:nvSpPr>
          <p:cNvPr id="207" name="Google Shape;207;p10"/>
          <p:cNvSpPr txBox="1"/>
          <p:nvPr/>
        </p:nvSpPr>
        <p:spPr>
          <a:xfrm>
            <a:off x="883825" y="2434775"/>
            <a:ext cx="18220500" cy="62865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None/>
            </a:pPr>
            <a:r>
              <a:rPr lang="en-GB" sz="2900">
                <a:solidFill>
                  <a:srgbClr val="056839"/>
                </a:solidFill>
                <a:latin typeface="Calibri"/>
                <a:ea typeface="Calibri"/>
                <a:cs typeface="Calibri"/>
                <a:sym typeface="Calibri"/>
              </a:rPr>
              <a:t>WHO andmetel sõltub enam kui kaks miljardit inimest, eriti arengumaade kodumajapidamistes, toiduvalmistamiseks ja/või kütmiseks kasutatavast puuenergiast. </a:t>
            </a:r>
            <a:endParaRPr sz="2900">
              <a:solidFill>
                <a:srgbClr val="056839"/>
              </a:solidFill>
              <a:latin typeface="Calibri"/>
              <a:ea typeface="Calibri"/>
              <a:cs typeface="Calibri"/>
              <a:sym typeface="Calibri"/>
            </a:endParaRPr>
          </a:p>
          <a:p>
            <a:pPr marL="0" marR="0" lvl="0" indent="0" algn="just" rtl="0">
              <a:lnSpc>
                <a:spcPct val="150000"/>
              </a:lnSpc>
              <a:spcBef>
                <a:spcPts val="1300"/>
              </a:spcBef>
              <a:spcAft>
                <a:spcPts val="0"/>
              </a:spcAft>
              <a:buNone/>
            </a:pPr>
            <a:r>
              <a:rPr lang="en-GB" sz="2900">
                <a:solidFill>
                  <a:srgbClr val="056839"/>
                </a:solidFill>
                <a:latin typeface="Calibri"/>
                <a:ea typeface="Calibri"/>
                <a:cs typeface="Calibri"/>
                <a:sym typeface="Calibri"/>
              </a:rPr>
              <a:t>Taastuvenergia eesmärkidest tulenevalt pööratakse sellele üha enam tähelepanu, mis on seotud kaevandamise, põletamise ja kasutamise moderniseerimisega. Tegelikult moodustasid puit ja puittooted 2016. aastal 6 % kogu ELis tarbitavast energiast. Puidu ja puittoodete kasutamine on liikmesriigiti erinev. </a:t>
            </a:r>
            <a:endParaRPr sz="2900">
              <a:solidFill>
                <a:srgbClr val="056839"/>
              </a:solidFill>
              <a:latin typeface="Calibri"/>
              <a:ea typeface="Calibri"/>
              <a:cs typeface="Calibri"/>
              <a:sym typeface="Calibri"/>
            </a:endParaRPr>
          </a:p>
          <a:p>
            <a:pPr marL="0" marR="0" lvl="0" indent="0" algn="just" rtl="0">
              <a:lnSpc>
                <a:spcPct val="150000"/>
              </a:lnSpc>
              <a:spcBef>
                <a:spcPts val="1300"/>
              </a:spcBef>
              <a:spcAft>
                <a:spcPts val="0"/>
              </a:spcAft>
              <a:buNone/>
            </a:pPr>
            <a:r>
              <a:rPr lang="en-GB" sz="2900">
                <a:solidFill>
                  <a:srgbClr val="056839"/>
                </a:solidFill>
                <a:latin typeface="Calibri"/>
                <a:ea typeface="Calibri"/>
                <a:cs typeface="Calibri"/>
                <a:sym typeface="Calibri"/>
              </a:rPr>
              <a:t>Näiteks 2016. aastal ulatus see statistika kohaselt Lätis ja Soomes üle 20 % ja Küprosel ja Maltal alla 1 %. Eestis, Leedus, Ungaris, Lätis, Soomes ja Poolas tarbitud taastuvenergiast moodustas puit üle kolme neljandiku. Seevastu Küprosel ja Maltal oli puidu osakaal taastuvate energiaallikate kombinatsioonis suhteliselt väike (väikseim osakaal 4,5 %); sama oli ka Norras (6,4 %).</a:t>
            </a:r>
            <a:endParaRPr sz="2900">
              <a:solidFill>
                <a:srgbClr val="056839"/>
              </a:solidFill>
              <a:latin typeface="Calibri"/>
              <a:ea typeface="Calibri"/>
              <a:cs typeface="Calibri"/>
              <a:sym typeface="Calibri"/>
            </a:endParaRPr>
          </a:p>
        </p:txBody>
      </p:sp>
      <p:sp>
        <p:nvSpPr>
          <p:cNvPr id="208" name="Google Shape;208;p10"/>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09" name="Google Shape;209;p10"/>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10" name="Google Shape;210;p10"/>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11" name="Google Shape;211;p10"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12" name="Google Shape;212;p10"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6"/>
        <p:cNvGrpSpPr/>
        <p:nvPr/>
      </p:nvGrpSpPr>
      <p:grpSpPr>
        <a:xfrm>
          <a:off x="0" y="0"/>
          <a:ext cx="0" cy="0"/>
          <a:chOff x="0" y="0"/>
          <a:chExt cx="0" cy="0"/>
        </a:xfrm>
      </p:grpSpPr>
      <p:sp>
        <p:nvSpPr>
          <p:cNvPr id="217" name="Google Shape;217;p11"/>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2: </a:t>
            </a:r>
            <a:r>
              <a:rPr lang="en-GB" sz="3600" b="1">
                <a:solidFill>
                  <a:srgbClr val="C55A11"/>
                </a:solidFill>
                <a:latin typeface="Calibri"/>
                <a:ea typeface="Calibri"/>
                <a:cs typeface="Calibri"/>
                <a:sym typeface="Calibri"/>
              </a:rPr>
              <a:t>Peamised puiduenergia liigid ja nendega seotud tootmine/tarbimine</a:t>
            </a:r>
            <a:endParaRPr sz="2600"/>
          </a:p>
        </p:txBody>
      </p:sp>
      <p:sp>
        <p:nvSpPr>
          <p:cNvPr id="218" name="Google Shape;218;p11"/>
          <p:cNvSpPr txBox="1"/>
          <p:nvPr/>
        </p:nvSpPr>
        <p:spPr>
          <a:xfrm>
            <a:off x="1034416" y="2370375"/>
            <a:ext cx="18090300" cy="6598800"/>
          </a:xfrm>
          <a:prstGeom prst="rect">
            <a:avLst/>
          </a:prstGeom>
          <a:noFill/>
          <a:ln>
            <a:noFill/>
          </a:ln>
        </p:spPr>
        <p:txBody>
          <a:bodyPr spcFirstLastPara="1" wrap="square" lIns="148575" tIns="74275" rIns="148575" bIns="74275" anchor="t" anchorCtr="0">
            <a:spAutoFit/>
          </a:bodyPr>
          <a:lstStyle/>
          <a:p>
            <a:pPr marL="0" marR="0" lvl="0" indent="0" algn="just" rtl="0">
              <a:lnSpc>
                <a:spcPct val="107000"/>
              </a:lnSpc>
              <a:spcBef>
                <a:spcPts val="0"/>
              </a:spcBef>
              <a:spcAft>
                <a:spcPts val="0"/>
              </a:spcAft>
              <a:buNone/>
            </a:pPr>
            <a:r>
              <a:rPr lang="en-GB" sz="3100">
                <a:solidFill>
                  <a:srgbClr val="056839"/>
                </a:solidFill>
                <a:latin typeface="Calibri"/>
                <a:ea typeface="Calibri"/>
                <a:cs typeface="Calibri"/>
                <a:sym typeface="Calibri"/>
              </a:rPr>
              <a:t>"</a:t>
            </a:r>
            <a:r>
              <a:rPr lang="en-GB" sz="3100" i="1">
                <a:solidFill>
                  <a:srgbClr val="056839"/>
                </a:solidFill>
                <a:latin typeface="Calibri"/>
                <a:ea typeface="Calibri"/>
                <a:cs typeface="Calibri"/>
                <a:sym typeface="Calibri"/>
              </a:rPr>
              <a:t>Puiduenergia viitab mis tahes energiaallikale, mis on saadud puidu biomassi, sealhulgas muu hulgas küttepuud (mida mõnikord kasutatakse sünonüümina küttepuudega), süsi, tööstuslikud puidujäätmed, puupelletid, tselluloosist etanool ja muud täiustatud bioenergia vormid.</a:t>
            </a:r>
            <a:r>
              <a:rPr lang="en-GB" sz="3100">
                <a:solidFill>
                  <a:srgbClr val="056839"/>
                </a:solidFill>
                <a:latin typeface="Calibri"/>
                <a:ea typeface="Calibri"/>
                <a:cs typeface="Calibri"/>
                <a:sym typeface="Calibri"/>
              </a:rPr>
              <a:t>" (Sepp, 2014) </a:t>
            </a:r>
            <a:endParaRPr sz="31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3100">
                <a:solidFill>
                  <a:srgbClr val="056839"/>
                </a:solidFill>
                <a:latin typeface="Calibri"/>
                <a:ea typeface="Calibri"/>
                <a:cs typeface="Calibri"/>
                <a:sym typeface="Calibri"/>
              </a:rPr>
              <a:t>Küttepuud koristatakse ja kasutatakse otse, ilma edasise ümbertöötlemiseta, kusjuures peamine allikas on väikeste puude värske puit. Seda kasutatakse peamiselt kodumajapidamistes toiduvalmistamiseks ja/või ruumide kütmiseks. </a:t>
            </a:r>
            <a:endParaRPr sz="31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endParaRPr sz="3100">
              <a:solidFill>
                <a:srgbClr val="056839"/>
              </a:solidFill>
              <a:latin typeface="Calibri"/>
              <a:ea typeface="Calibri"/>
              <a:cs typeface="Calibri"/>
              <a:sym typeface="Calibri"/>
            </a:endParaRPr>
          </a:p>
          <a:p>
            <a:pPr marL="0" lvl="0" indent="0" algn="just" rtl="0">
              <a:lnSpc>
                <a:spcPct val="107916"/>
              </a:lnSpc>
              <a:spcBef>
                <a:spcPts val="0"/>
              </a:spcBef>
              <a:spcAft>
                <a:spcPts val="1300"/>
              </a:spcAft>
              <a:buClr>
                <a:schemeClr val="dk1"/>
              </a:buClr>
              <a:buSzPts val="1800"/>
              <a:buFont typeface="Arial"/>
              <a:buNone/>
            </a:pPr>
            <a:r>
              <a:rPr lang="en-GB" sz="3100">
                <a:solidFill>
                  <a:srgbClr val="056839"/>
                </a:solidFill>
                <a:latin typeface="Calibri"/>
                <a:ea typeface="Calibri"/>
                <a:cs typeface="Calibri"/>
                <a:sym typeface="Calibri"/>
              </a:rPr>
              <a:t>Puitkütus on pärit erinevatest metsade ja põllumajanduslike maakasutusviiside süsteemidest. Nende hulka võivad kuuluda, kuid ei piirdu ainult puu- või põllumajanduslike toiduainete istandused ja metsad. Ekspertide sõnul on säästva puitkütuse tootmise puhul kaks vormi. "</a:t>
            </a:r>
            <a:r>
              <a:rPr lang="en-GB" sz="3100" i="1">
                <a:solidFill>
                  <a:srgbClr val="056839"/>
                </a:solidFill>
                <a:latin typeface="Calibri"/>
                <a:ea typeface="Calibri"/>
                <a:cs typeface="Calibri"/>
                <a:sym typeface="Calibri"/>
              </a:rPr>
              <a:t>See võib olla kas tootmise otsene sihtmaterjal või siis kõrvalsaadusena saadav.  Taastuvate energiaallikate suurendamise vajadusest tuleneva surve ning ebaseadusliku raie tõttu on looduslikud metsad kannatanud. See on toonud kaasa üha enam metsaistanduste tekkimise, mille konkreetne roll on rahuldada nõudlust selle energiaressursi järele.</a:t>
            </a:r>
            <a:r>
              <a:rPr lang="en-GB" sz="3100">
                <a:solidFill>
                  <a:srgbClr val="056839"/>
                </a:solidFill>
                <a:latin typeface="Calibri"/>
                <a:ea typeface="Calibri"/>
                <a:cs typeface="Calibri"/>
                <a:sym typeface="Calibri"/>
              </a:rPr>
              <a:t>"</a:t>
            </a:r>
            <a:endParaRPr sz="3100">
              <a:solidFill>
                <a:srgbClr val="056839"/>
              </a:solidFill>
              <a:latin typeface="Calibri"/>
              <a:ea typeface="Calibri"/>
              <a:cs typeface="Calibri"/>
              <a:sym typeface="Calibri"/>
            </a:endParaRPr>
          </a:p>
        </p:txBody>
      </p:sp>
      <p:sp>
        <p:nvSpPr>
          <p:cNvPr id="219" name="Google Shape;219;p11"/>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20" name="Google Shape;220;p11"/>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21" name="Google Shape;221;p11"/>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22" name="Google Shape;222;p11"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23" name="Google Shape;223;p11"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7"/>
        <p:cNvGrpSpPr/>
        <p:nvPr/>
      </p:nvGrpSpPr>
      <p:grpSpPr>
        <a:xfrm>
          <a:off x="0" y="0"/>
          <a:ext cx="0" cy="0"/>
          <a:chOff x="0" y="0"/>
          <a:chExt cx="0" cy="0"/>
        </a:xfrm>
      </p:grpSpPr>
      <p:sp>
        <p:nvSpPr>
          <p:cNvPr id="228" name="Google Shape;228;p12"/>
          <p:cNvSpPr txBox="1"/>
          <p:nvPr/>
        </p:nvSpPr>
        <p:spPr>
          <a:xfrm>
            <a:off x="883847" y="845615"/>
            <a:ext cx="156300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2: </a:t>
            </a:r>
            <a:r>
              <a:rPr lang="en-GB" sz="3600" b="1">
                <a:solidFill>
                  <a:srgbClr val="C55A11"/>
                </a:solidFill>
                <a:latin typeface="Calibri"/>
                <a:ea typeface="Calibri"/>
                <a:cs typeface="Calibri"/>
                <a:sym typeface="Calibri"/>
              </a:rPr>
              <a:t>Peamised puiduenergia liigid ja nendega seotud tootmine/tarbimine</a:t>
            </a:r>
            <a:endParaRPr sz="2600"/>
          </a:p>
        </p:txBody>
      </p:sp>
      <p:sp>
        <p:nvSpPr>
          <p:cNvPr id="229" name="Google Shape;229;p12"/>
          <p:cNvSpPr txBox="1"/>
          <p:nvPr/>
        </p:nvSpPr>
        <p:spPr>
          <a:xfrm>
            <a:off x="909773" y="2679188"/>
            <a:ext cx="18510600" cy="6046800"/>
          </a:xfrm>
          <a:prstGeom prst="rect">
            <a:avLst/>
          </a:prstGeom>
          <a:noFill/>
          <a:ln>
            <a:noFill/>
          </a:ln>
        </p:spPr>
        <p:txBody>
          <a:bodyPr spcFirstLastPara="1" wrap="square" lIns="148575" tIns="74275" rIns="148575" bIns="74275" anchor="t" anchorCtr="0">
            <a:spAutoFit/>
          </a:bodyPr>
          <a:lstStyle/>
          <a:p>
            <a:pPr marL="0" marR="0" lvl="0" indent="0" algn="just" rtl="0">
              <a:lnSpc>
                <a:spcPct val="107000"/>
              </a:lnSpc>
              <a:spcBef>
                <a:spcPts val="0"/>
              </a:spcBef>
              <a:spcAft>
                <a:spcPts val="0"/>
              </a:spcAft>
              <a:buNone/>
            </a:pPr>
            <a:r>
              <a:rPr lang="en-GB" sz="3400">
                <a:solidFill>
                  <a:srgbClr val="056839"/>
                </a:solidFill>
                <a:latin typeface="Calibri"/>
                <a:ea typeface="Calibri"/>
                <a:cs typeface="Calibri"/>
                <a:sym typeface="Calibri"/>
              </a:rPr>
              <a:t>Oluline kategooria on ka puidujäätmed või tööstuspuidujäätmed, eriti ELis, kus energiapoliitika toetusskeemid on viinud kogu ELi hõlmava puidujäätmete vahetuse õitsenguni. Puidujäätmete põletamine, osaliselt koospõletamine puiduhakke ja tööstuspelletitega, on paljudes ELi liikmesriikides muutunud tavaks (Lamers, et al. 2012), kusjuures puidujäätmetel on kõige suurem arengu- ja investeerimispotentsiaal (de Gouvello et al. 2008). </a:t>
            </a:r>
            <a:endParaRPr sz="28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endParaRPr sz="34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3400">
                <a:solidFill>
                  <a:srgbClr val="056839"/>
                </a:solidFill>
                <a:latin typeface="Calibri"/>
                <a:ea typeface="Calibri"/>
                <a:cs typeface="Calibri"/>
                <a:sym typeface="Calibri"/>
              </a:rPr>
              <a:t>Pelletkütuse tootmiseks kasutatakse puidugraanuleid või puiduhaket. "</a:t>
            </a:r>
            <a:r>
              <a:rPr lang="en-GB" sz="3400" i="1">
                <a:solidFill>
                  <a:srgbClr val="056839"/>
                </a:solidFill>
                <a:latin typeface="Calibri"/>
                <a:ea typeface="Calibri"/>
                <a:cs typeface="Calibri"/>
                <a:sym typeface="Calibri"/>
              </a:rPr>
              <a:t>Pelletkütused on valmistatud kokkusurutud biomassist ja nende suur tihedus võimaldab kompaktset ladustamist ja ratsionaalset transporti pikkade vahemaade taha. Tihendamine suurendab biomassi energiatihedust umbes 10-15 protsenti võrreldes toorpuuga.</a:t>
            </a:r>
            <a:r>
              <a:rPr lang="en-GB" sz="3400">
                <a:solidFill>
                  <a:srgbClr val="056839"/>
                </a:solidFill>
                <a:latin typeface="Calibri"/>
                <a:ea typeface="Calibri"/>
                <a:cs typeface="Calibri"/>
                <a:sym typeface="Calibri"/>
              </a:rPr>
              <a:t>" </a:t>
            </a:r>
            <a:endParaRPr sz="3400">
              <a:solidFill>
                <a:srgbClr val="056839"/>
              </a:solidFill>
              <a:latin typeface="Calibri"/>
              <a:ea typeface="Calibri"/>
              <a:cs typeface="Calibri"/>
              <a:sym typeface="Calibri"/>
            </a:endParaRPr>
          </a:p>
        </p:txBody>
      </p:sp>
      <p:sp>
        <p:nvSpPr>
          <p:cNvPr id="230" name="Google Shape;230;p12"/>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31" name="Google Shape;231;p12"/>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32" name="Google Shape;232;p12"/>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33" name="Google Shape;233;p12"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34" name="Google Shape;234;p12"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39" name="Google Shape;239;p13"/>
          <p:cNvSpPr txBox="1"/>
          <p:nvPr/>
        </p:nvSpPr>
        <p:spPr>
          <a:xfrm>
            <a:off x="837147" y="463340"/>
            <a:ext cx="18655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3: </a:t>
            </a:r>
            <a:r>
              <a:rPr lang="en-GB" sz="3600" b="1">
                <a:solidFill>
                  <a:srgbClr val="C55A11"/>
                </a:solidFill>
                <a:latin typeface="Calibri"/>
                <a:ea typeface="Calibri"/>
                <a:cs typeface="Calibri"/>
                <a:sym typeface="Calibri"/>
              </a:rPr>
              <a:t>Sektoriga seotud organisatsioonid ja allikad </a:t>
            </a:r>
            <a:endParaRPr sz="3300" b="1">
              <a:solidFill>
                <a:srgbClr val="C55A11"/>
              </a:solidFill>
              <a:latin typeface="Calibri"/>
              <a:ea typeface="Calibri"/>
              <a:cs typeface="Calibri"/>
              <a:sym typeface="Calibri"/>
            </a:endParaRPr>
          </a:p>
        </p:txBody>
      </p:sp>
      <p:sp>
        <p:nvSpPr>
          <p:cNvPr id="240" name="Google Shape;240;p13"/>
          <p:cNvSpPr txBox="1"/>
          <p:nvPr/>
        </p:nvSpPr>
        <p:spPr>
          <a:xfrm>
            <a:off x="774289" y="1632497"/>
            <a:ext cx="19025400" cy="8045700"/>
          </a:xfrm>
          <a:prstGeom prst="rect">
            <a:avLst/>
          </a:prstGeom>
          <a:noFill/>
          <a:ln>
            <a:noFill/>
          </a:ln>
        </p:spPr>
        <p:txBody>
          <a:bodyPr spcFirstLastPara="1" wrap="square" lIns="148575" tIns="74275" rIns="148575" bIns="74275" anchor="t" anchorCtr="0">
            <a:spAutoFit/>
          </a:bodyPr>
          <a:lstStyle/>
          <a:p>
            <a:pPr marL="0" marR="0" lvl="0" indent="0" algn="just" rtl="0">
              <a:lnSpc>
                <a:spcPct val="107000"/>
              </a:lnSpc>
              <a:spcBef>
                <a:spcPts val="0"/>
              </a:spcBef>
              <a:spcAft>
                <a:spcPts val="0"/>
              </a:spcAft>
              <a:buNone/>
            </a:pPr>
            <a:r>
              <a:rPr lang="en-GB" sz="2900">
                <a:solidFill>
                  <a:srgbClr val="056839"/>
                </a:solidFill>
                <a:latin typeface="Calibri"/>
                <a:ea typeface="Calibri"/>
                <a:cs typeface="Calibri"/>
                <a:sym typeface="Calibri"/>
              </a:rPr>
              <a:t>Kuna puiduenergia on ELis juhtiv taastuvenergia allikas ja liidu ambitsioonikas eesmärk on </a:t>
            </a:r>
            <a:r>
              <a:rPr lang="en-GB" sz="2900" b="1">
                <a:solidFill>
                  <a:srgbClr val="056839"/>
                </a:solidFill>
                <a:latin typeface="Calibri"/>
                <a:ea typeface="Calibri"/>
                <a:cs typeface="Calibri"/>
                <a:sym typeface="Calibri"/>
              </a:rPr>
              <a:t>saavutada </a:t>
            </a:r>
            <a:r>
              <a:rPr lang="en-GB" sz="2900">
                <a:solidFill>
                  <a:srgbClr val="056839"/>
                </a:solidFill>
                <a:latin typeface="Calibri"/>
                <a:ea typeface="Calibri"/>
                <a:cs typeface="Calibri"/>
                <a:sym typeface="Calibri"/>
              </a:rPr>
              <a:t>2020. aastaks 20% taastuvatest energiaallikatest toodetud energia tarbimisest, on oodata, et puiduenergia tarbimine ja seega ka tootmine suureneb jätkuvalt. Kuna puiduenergia on ÜRO Euroopa Majanduskomisjoni piirkonnas väga oluline, on selle kasutamise jälgimine ÜRO Euroopa Majanduskomisjoni/FAO metsanduse ja puidu sektsiooni töö oluline osa. Järelevalvet teostatakse mitmete tegevuste kaudu, kusjuures kõige olulisem roll on ehk </a:t>
            </a:r>
            <a:r>
              <a:rPr lang="en-GB" sz="2900" u="sng">
                <a:solidFill>
                  <a:srgbClr val="056839"/>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ühisel puiduenergia uuringul (Joint Wood Energy Enquiry </a:t>
            </a:r>
            <a:r>
              <a:rPr lang="en-GB" sz="2900">
                <a:solidFill>
                  <a:srgbClr val="056839"/>
                </a:solidFill>
                <a:latin typeface="Calibri"/>
                <a:ea typeface="Calibri"/>
                <a:cs typeface="Calibri"/>
                <a:sym typeface="Calibri"/>
              </a:rPr>
              <a:t>- JWEE). </a:t>
            </a:r>
            <a:endParaRPr sz="23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endParaRPr sz="29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2900">
                <a:solidFill>
                  <a:srgbClr val="056839"/>
                </a:solidFill>
                <a:latin typeface="Calibri"/>
                <a:ea typeface="Calibri"/>
                <a:cs typeface="Calibri"/>
                <a:sym typeface="Calibri"/>
              </a:rPr>
              <a:t>Sektsiooni tööd abistab </a:t>
            </a:r>
            <a:r>
              <a:rPr lang="en-GB" sz="2900" u="sng">
                <a:solidFill>
                  <a:srgbClr val="056839"/>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Euroopa Majanduskomisjoni ja FAO puiduenergia spetsialistide rühm </a:t>
            </a:r>
            <a:r>
              <a:rPr lang="en-GB" sz="2900">
                <a:solidFill>
                  <a:srgbClr val="056839"/>
                </a:solidFill>
                <a:latin typeface="Calibri"/>
                <a:ea typeface="Calibri"/>
                <a:cs typeface="Calibri"/>
                <a:sym typeface="Calibri"/>
              </a:rPr>
              <a:t>ning seda juhib Euroopa Majanduskomisjoni ja FAO ühine </a:t>
            </a:r>
            <a:r>
              <a:rPr lang="en-GB" sz="2900" u="sng">
                <a:solidFill>
                  <a:srgbClr val="056839"/>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metsastatistika, -majanduse ja -majandamise töörühm </a:t>
            </a:r>
            <a:r>
              <a:rPr lang="en-GB" sz="2900">
                <a:solidFill>
                  <a:srgbClr val="056839"/>
                </a:solidFill>
                <a:latin typeface="Calibri"/>
                <a:ea typeface="Calibri"/>
                <a:cs typeface="Calibri"/>
                <a:sym typeface="Calibri"/>
              </a:rPr>
              <a:t>(Joint ECE/FAO </a:t>
            </a:r>
            <a:r>
              <a:rPr lang="en-GB" sz="2900" u="sng">
                <a:solidFill>
                  <a:srgbClr val="056839"/>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Working Party on Forest Statistics, Economics and Management)</a:t>
            </a:r>
            <a:r>
              <a:rPr lang="en-GB" sz="2900">
                <a:solidFill>
                  <a:srgbClr val="056839"/>
                </a:solidFill>
                <a:latin typeface="Calibri"/>
                <a:ea typeface="Calibri"/>
                <a:cs typeface="Calibri"/>
                <a:sym typeface="Calibri"/>
              </a:rPr>
              <a:t>.</a:t>
            </a:r>
            <a:endParaRPr sz="29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endParaRPr sz="29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2900">
                <a:solidFill>
                  <a:srgbClr val="056839"/>
                </a:solidFill>
                <a:latin typeface="Calibri"/>
                <a:ea typeface="Calibri"/>
                <a:cs typeface="Calibri"/>
                <a:sym typeface="Calibri"/>
              </a:rPr>
              <a:t>Lisateavet puiduenergia kättesaadavuse kohta UNECE piirkonnas võib leida ka teistest ECE/FAO väljaannetest:</a:t>
            </a:r>
            <a:endParaRPr sz="2900">
              <a:solidFill>
                <a:srgbClr val="056839"/>
              </a:solidFill>
              <a:latin typeface="Calibri"/>
              <a:ea typeface="Calibri"/>
              <a:cs typeface="Calibri"/>
              <a:sym typeface="Calibri"/>
            </a:endParaRPr>
          </a:p>
          <a:p>
            <a:pPr marL="558800" marR="0" lvl="0" indent="-558800" algn="just" rtl="0">
              <a:lnSpc>
                <a:spcPct val="100000"/>
              </a:lnSpc>
              <a:spcBef>
                <a:spcPts val="1300"/>
              </a:spcBef>
              <a:spcAft>
                <a:spcPts val="0"/>
              </a:spcAft>
              <a:buClr>
                <a:srgbClr val="056839"/>
              </a:buClr>
              <a:buSzPts val="1600"/>
              <a:buFont typeface="Calibri"/>
              <a:buChar char="●"/>
            </a:pPr>
            <a:r>
              <a:rPr lang="en-GB" sz="2900" u="sng">
                <a:solidFill>
                  <a:srgbClr val="056839"/>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Euroopa metsade olukord</a:t>
            </a:r>
            <a:endParaRPr sz="2900">
              <a:solidFill>
                <a:srgbClr val="056839"/>
              </a:solidFill>
              <a:latin typeface="Calibri"/>
              <a:ea typeface="Calibri"/>
              <a:cs typeface="Calibri"/>
              <a:sym typeface="Calibri"/>
            </a:endParaRPr>
          </a:p>
          <a:p>
            <a:pPr marL="558800" marR="0" lvl="0" indent="-558800" algn="just" rtl="0">
              <a:lnSpc>
                <a:spcPct val="100000"/>
              </a:lnSpc>
              <a:spcBef>
                <a:spcPts val="1300"/>
              </a:spcBef>
              <a:spcAft>
                <a:spcPts val="0"/>
              </a:spcAft>
              <a:buClr>
                <a:srgbClr val="056839"/>
              </a:buClr>
              <a:buSzPts val="1600"/>
              <a:buFont typeface="Calibri"/>
              <a:buChar char="●"/>
            </a:pPr>
            <a:r>
              <a:rPr lang="en-GB" sz="2900" u="sng">
                <a:solidFill>
                  <a:srgbClr val="056839"/>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Euroopa metsasektori väljavaateuuring</a:t>
            </a:r>
            <a:endParaRPr sz="2900">
              <a:solidFill>
                <a:srgbClr val="056839"/>
              </a:solidFill>
              <a:latin typeface="Calibri"/>
              <a:ea typeface="Calibri"/>
              <a:cs typeface="Calibri"/>
              <a:sym typeface="Calibri"/>
            </a:endParaRPr>
          </a:p>
          <a:p>
            <a:pPr marL="558800" marR="0" lvl="0" indent="-558800" algn="just" rtl="0">
              <a:lnSpc>
                <a:spcPct val="100000"/>
              </a:lnSpc>
              <a:spcBef>
                <a:spcPts val="1300"/>
              </a:spcBef>
              <a:spcAft>
                <a:spcPts val="0"/>
              </a:spcAft>
              <a:buClr>
                <a:srgbClr val="056839"/>
              </a:buClr>
              <a:buSzPts val="1600"/>
              <a:buFont typeface="Calibri"/>
              <a:buChar char="●"/>
            </a:pPr>
            <a:r>
              <a:rPr lang="en-GB" sz="2900" u="sng">
                <a:solidFill>
                  <a:srgbClr val="056839"/>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Metsatoodete turu ülevaade</a:t>
            </a:r>
            <a:endParaRPr sz="29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endParaRPr sz="2900">
              <a:solidFill>
                <a:schemeClr val="dk1"/>
              </a:solidFill>
              <a:latin typeface="Calibri"/>
              <a:ea typeface="Calibri"/>
              <a:cs typeface="Calibri"/>
              <a:sym typeface="Calibri"/>
            </a:endParaRPr>
          </a:p>
        </p:txBody>
      </p:sp>
      <p:sp>
        <p:nvSpPr>
          <p:cNvPr id="241" name="Google Shape;241;p13"/>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42" name="Google Shape;242;p13"/>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43" name="Google Shape;243;p13"/>
          <p:cNvSpPr/>
          <p:nvPr/>
        </p:nvSpPr>
        <p:spPr>
          <a:xfrm>
            <a:off x="1034414" y="14275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44" name="Google Shape;244;p13" descr="Logo&#10;&#10;Description automatically generated"/>
          <p:cNvPicPr preferRelativeResize="0"/>
          <p:nvPr/>
        </p:nvPicPr>
        <p:blipFill rotWithShape="1">
          <a:blip r:embed="rId9">
            <a:alphaModFix/>
          </a:blip>
          <a:srcRect/>
          <a:stretch/>
        </p:blipFill>
        <p:spPr>
          <a:xfrm>
            <a:off x="279021" y="9106292"/>
            <a:ext cx="2025614" cy="996885"/>
          </a:xfrm>
          <a:prstGeom prst="rect">
            <a:avLst/>
          </a:prstGeom>
          <a:noFill/>
          <a:ln>
            <a:noFill/>
          </a:ln>
        </p:spPr>
      </p:pic>
      <p:pic>
        <p:nvPicPr>
          <p:cNvPr id="245" name="Google Shape;245;p13" descr="Graphical user interface, text&#10;&#10;Description automatically generated"/>
          <p:cNvPicPr preferRelativeResize="0"/>
          <p:nvPr/>
        </p:nvPicPr>
        <p:blipFill rotWithShape="1">
          <a:blip r:embed="rId10">
            <a:alphaModFix/>
          </a:blip>
          <a:srcRect/>
          <a:stretch/>
        </p:blipFill>
        <p:spPr>
          <a:xfrm>
            <a:off x="3131911" y="9240848"/>
            <a:ext cx="3468962" cy="72777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9"/>
        <p:cNvGrpSpPr/>
        <p:nvPr/>
      </p:nvGrpSpPr>
      <p:grpSpPr>
        <a:xfrm>
          <a:off x="0" y="0"/>
          <a:ext cx="0" cy="0"/>
          <a:chOff x="0" y="0"/>
          <a:chExt cx="0" cy="0"/>
        </a:xfrm>
      </p:grpSpPr>
      <p:sp>
        <p:nvSpPr>
          <p:cNvPr id="250" name="Google Shape;250;p15"/>
          <p:cNvSpPr txBox="1"/>
          <p:nvPr/>
        </p:nvSpPr>
        <p:spPr>
          <a:xfrm>
            <a:off x="883847" y="845615"/>
            <a:ext cx="18655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3: </a:t>
            </a:r>
            <a:r>
              <a:rPr lang="en-GB" sz="3600" b="1">
                <a:solidFill>
                  <a:srgbClr val="C55A11"/>
                </a:solidFill>
                <a:latin typeface="Calibri"/>
                <a:ea typeface="Calibri"/>
                <a:cs typeface="Calibri"/>
                <a:sym typeface="Calibri"/>
              </a:rPr>
              <a:t>Sektoriga seotud organisatsioonid ja allikad</a:t>
            </a:r>
            <a:endParaRPr sz="3300" b="1">
              <a:solidFill>
                <a:srgbClr val="C55A11"/>
              </a:solidFill>
              <a:latin typeface="Calibri"/>
              <a:ea typeface="Calibri"/>
              <a:cs typeface="Calibri"/>
              <a:sym typeface="Calibri"/>
            </a:endParaRPr>
          </a:p>
        </p:txBody>
      </p:sp>
      <p:sp>
        <p:nvSpPr>
          <p:cNvPr id="251" name="Google Shape;251;p15"/>
          <p:cNvSpPr txBox="1"/>
          <p:nvPr/>
        </p:nvSpPr>
        <p:spPr>
          <a:xfrm>
            <a:off x="684776" y="2975375"/>
            <a:ext cx="18380400" cy="2943900"/>
          </a:xfrm>
          <a:prstGeom prst="rect">
            <a:avLst/>
          </a:prstGeom>
          <a:noFill/>
          <a:ln>
            <a:noFill/>
          </a:ln>
        </p:spPr>
        <p:txBody>
          <a:bodyPr spcFirstLastPara="1" wrap="square" lIns="148575" tIns="74275" rIns="148575" bIns="74275" anchor="t" anchorCtr="0">
            <a:spAutoFit/>
          </a:bodyPr>
          <a:lstStyle/>
          <a:p>
            <a:pPr marL="0" marR="0" lvl="0" indent="0" algn="just" rtl="0">
              <a:lnSpc>
                <a:spcPct val="150000"/>
              </a:lnSpc>
              <a:spcBef>
                <a:spcPts val="0"/>
              </a:spcBef>
              <a:spcAft>
                <a:spcPts val="0"/>
              </a:spcAft>
              <a:buNone/>
            </a:pPr>
            <a:r>
              <a:rPr lang="en-GB" sz="3300">
                <a:solidFill>
                  <a:srgbClr val="056839"/>
                </a:solidFill>
                <a:latin typeface="Calibri"/>
                <a:ea typeface="Calibri"/>
                <a:cs typeface="Calibri"/>
                <a:sym typeface="Calibri"/>
              </a:rPr>
              <a:t>ÜRO Euroopa Majanduskomisjoni metsade ja metsatööstuse komitee, mis on ÜRO Euroopa Majanduskomisjoni (ÜRO Euroopa Majanduskomisjoni) peamine allasutus, mille asukoht on Genfis, rolli ei saa kahjustada. Kõik Euroopa riigid, Sõltumatute Riikide Ühendus, Ameerika Ühendriigid, Kanada ja Iisrael on UNECE liikmed ja osalevad selle töös. </a:t>
            </a:r>
            <a:endParaRPr sz="3300" b="1">
              <a:solidFill>
                <a:srgbClr val="056839"/>
              </a:solidFill>
              <a:latin typeface="Calibri"/>
              <a:ea typeface="Calibri"/>
              <a:cs typeface="Calibri"/>
              <a:sym typeface="Calibri"/>
            </a:endParaRPr>
          </a:p>
        </p:txBody>
      </p:sp>
      <p:sp>
        <p:nvSpPr>
          <p:cNvPr id="252" name="Google Shape;252;p15"/>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53" name="Google Shape;253;p15"/>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54" name="Google Shape;254;p15"/>
          <p:cNvSpPr/>
          <p:nvPr/>
        </p:nvSpPr>
        <p:spPr>
          <a:xfrm>
            <a:off x="1034414" y="175844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55" name="Google Shape;255;p15"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56" name="Google Shape;256;p15"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0"/>
        <p:cNvGrpSpPr/>
        <p:nvPr/>
      </p:nvGrpSpPr>
      <p:grpSpPr>
        <a:xfrm>
          <a:off x="0" y="0"/>
          <a:ext cx="0" cy="0"/>
          <a:chOff x="0" y="0"/>
          <a:chExt cx="0" cy="0"/>
        </a:xfrm>
      </p:grpSpPr>
      <p:sp>
        <p:nvSpPr>
          <p:cNvPr id="261" name="Google Shape;261;p16"/>
          <p:cNvSpPr txBox="1"/>
          <p:nvPr/>
        </p:nvSpPr>
        <p:spPr>
          <a:xfrm>
            <a:off x="883847" y="845615"/>
            <a:ext cx="18889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4: </a:t>
            </a:r>
            <a:r>
              <a:rPr lang="en-GB" sz="3600" b="1">
                <a:solidFill>
                  <a:srgbClr val="C55A11"/>
                </a:solidFill>
                <a:latin typeface="Calibri"/>
                <a:ea typeface="Calibri"/>
                <a:cs typeface="Calibri"/>
                <a:sym typeface="Calibri"/>
              </a:rPr>
              <a:t>Energiatõhusus: tootmine ja tarbimine puidusektoris </a:t>
            </a:r>
            <a:endParaRPr sz="3300" b="1">
              <a:solidFill>
                <a:srgbClr val="C55A11"/>
              </a:solidFill>
              <a:latin typeface="Calibri"/>
              <a:ea typeface="Calibri"/>
              <a:cs typeface="Calibri"/>
              <a:sym typeface="Calibri"/>
            </a:endParaRPr>
          </a:p>
        </p:txBody>
      </p:sp>
      <p:sp>
        <p:nvSpPr>
          <p:cNvPr id="262" name="Google Shape;262;p16"/>
          <p:cNvSpPr txBox="1"/>
          <p:nvPr/>
        </p:nvSpPr>
        <p:spPr>
          <a:xfrm>
            <a:off x="1128645" y="2356525"/>
            <a:ext cx="18400200" cy="75153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None/>
            </a:pPr>
            <a:r>
              <a:rPr lang="en-GB" sz="3300">
                <a:solidFill>
                  <a:srgbClr val="056839"/>
                </a:solidFill>
                <a:latin typeface="Calibri"/>
                <a:ea typeface="Calibri"/>
                <a:cs typeface="Calibri"/>
                <a:sym typeface="Calibri"/>
              </a:rPr>
              <a:t>Puiduenergiat peetakse üheks kõige olulisemaks taastuvenergia allikaks, moodustades </a:t>
            </a:r>
            <a:r>
              <a:rPr lang="en-GB" sz="3300" b="1">
                <a:solidFill>
                  <a:srgbClr val="056839"/>
                </a:solidFill>
                <a:latin typeface="Calibri"/>
                <a:ea typeface="Calibri"/>
                <a:cs typeface="Calibri"/>
                <a:sym typeface="Calibri"/>
              </a:rPr>
              <a:t>46% </a:t>
            </a:r>
            <a:r>
              <a:rPr lang="en-GB" sz="3300">
                <a:solidFill>
                  <a:srgbClr val="056839"/>
                </a:solidFill>
                <a:latin typeface="Calibri"/>
                <a:ea typeface="Calibri"/>
                <a:cs typeface="Calibri"/>
                <a:sym typeface="Calibri"/>
              </a:rPr>
              <a:t>kõigist taastuvenergia allikatest </a:t>
            </a:r>
            <a:r>
              <a:rPr lang="en-GB" sz="3300" b="1">
                <a:solidFill>
                  <a:srgbClr val="056839"/>
                </a:solidFill>
                <a:latin typeface="Calibri"/>
                <a:ea typeface="Calibri"/>
                <a:cs typeface="Calibri"/>
                <a:sym typeface="Calibri"/>
              </a:rPr>
              <a:t>27 ÜRO Euroopa Majanduskomisjoni riigis, kes vastasid </a:t>
            </a:r>
            <a:r>
              <a:rPr lang="en-GB" sz="3300">
                <a:solidFill>
                  <a:srgbClr val="056839"/>
                </a:solidFill>
                <a:latin typeface="Calibri"/>
                <a:ea typeface="Calibri"/>
                <a:cs typeface="Calibri"/>
                <a:sym typeface="Calibri"/>
              </a:rPr>
              <a:t>2013. aastal </a:t>
            </a:r>
            <a:r>
              <a:rPr lang="en-GB" sz="3300" b="1">
                <a:solidFill>
                  <a:srgbClr val="056839"/>
                </a:solidFill>
                <a:latin typeface="Calibri"/>
                <a:ea typeface="Calibri"/>
                <a:cs typeface="Calibri"/>
                <a:sym typeface="Calibri"/>
              </a:rPr>
              <a:t>ühisele puiduenergia uuringule (Joint Wood Energy Enquiry - JWEE).</a:t>
            </a:r>
            <a:r>
              <a:rPr lang="en-GB" sz="3300">
                <a:solidFill>
                  <a:srgbClr val="056839"/>
                </a:solidFill>
                <a:latin typeface="Calibri"/>
                <a:ea typeface="Calibri"/>
                <a:cs typeface="Calibri"/>
                <a:sym typeface="Calibri"/>
              </a:rPr>
              <a:t> Riikides, kus on märkimisväärne metsatööstus, nagu Soome ja Rootsi, pärineb suur osa metseenergiast tööstus- ja metsamajandusjääkidest.</a:t>
            </a:r>
            <a:endParaRPr sz="2600">
              <a:solidFill>
                <a:srgbClr val="056839"/>
              </a:solidFill>
              <a:latin typeface="Calibri"/>
              <a:ea typeface="Calibri"/>
              <a:cs typeface="Calibri"/>
              <a:sym typeface="Calibri"/>
            </a:endParaRPr>
          </a:p>
          <a:p>
            <a:pPr marL="0" marR="0" lvl="0" indent="0" algn="l" rtl="0">
              <a:lnSpc>
                <a:spcPct val="150000"/>
              </a:lnSpc>
              <a:spcBef>
                <a:spcPts val="0"/>
              </a:spcBef>
              <a:spcAft>
                <a:spcPts val="0"/>
              </a:spcAft>
              <a:buNone/>
            </a:pPr>
            <a:endParaRPr sz="3300" b="1">
              <a:solidFill>
                <a:srgbClr val="056839"/>
              </a:solidFill>
              <a:latin typeface="Calibri"/>
              <a:ea typeface="Calibri"/>
              <a:cs typeface="Calibri"/>
              <a:sym typeface="Calibri"/>
            </a:endParaRPr>
          </a:p>
          <a:p>
            <a:pPr marL="0" marR="0" lvl="0" indent="0" algn="l" rtl="0">
              <a:lnSpc>
                <a:spcPct val="150000"/>
              </a:lnSpc>
              <a:spcBef>
                <a:spcPts val="0"/>
              </a:spcBef>
              <a:spcAft>
                <a:spcPts val="0"/>
              </a:spcAft>
              <a:buNone/>
            </a:pPr>
            <a:r>
              <a:rPr lang="en-GB" sz="3300">
                <a:solidFill>
                  <a:srgbClr val="056839"/>
                </a:solidFill>
                <a:latin typeface="Calibri"/>
                <a:ea typeface="Calibri"/>
                <a:cs typeface="Calibri"/>
                <a:sym typeface="Calibri"/>
              </a:rPr>
              <a:t>Kogused suurenesid ligikaudu </a:t>
            </a:r>
            <a:r>
              <a:rPr lang="en-GB" sz="3300" b="1">
                <a:solidFill>
                  <a:srgbClr val="056839"/>
                </a:solidFill>
                <a:latin typeface="Calibri"/>
                <a:ea typeface="Calibri"/>
                <a:cs typeface="Calibri"/>
                <a:sym typeface="Calibri"/>
              </a:rPr>
              <a:t>13 % võrra 41 miljoni tonnini, </a:t>
            </a:r>
            <a:r>
              <a:rPr lang="en-GB" sz="3300">
                <a:solidFill>
                  <a:srgbClr val="056839"/>
                </a:solidFill>
                <a:latin typeface="Calibri"/>
                <a:ea typeface="Calibri"/>
                <a:cs typeface="Calibri"/>
                <a:sym typeface="Calibri"/>
              </a:rPr>
              <a:t>samas kui nende väärtus kasvas 50 % võrra 12600 miljoni euroni. Kasv on selgelt näha artiklis "</a:t>
            </a:r>
            <a:r>
              <a:rPr lang="en-GB" sz="3300" u="sng">
                <a:solidFill>
                  <a:srgbClr val="056839"/>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Puidutooted - tootmine ja kaubandus"</a:t>
            </a:r>
            <a:r>
              <a:rPr lang="en-GB" sz="3300">
                <a:solidFill>
                  <a:srgbClr val="056839"/>
                </a:solidFill>
                <a:latin typeface="Calibri"/>
                <a:ea typeface="Calibri"/>
                <a:cs typeface="Calibri"/>
                <a:sym typeface="Calibri"/>
              </a:rPr>
              <a:t>. Kõnealuse impordi üldine hind tõusis samal perioodil 234 eurolt tonni kohta 310 euroni tonni kohta.</a:t>
            </a:r>
            <a:endParaRPr sz="3300">
              <a:solidFill>
                <a:srgbClr val="056839"/>
              </a:solidFill>
              <a:latin typeface="Calibri"/>
              <a:ea typeface="Calibri"/>
              <a:cs typeface="Calibri"/>
              <a:sym typeface="Calibri"/>
            </a:endParaRPr>
          </a:p>
          <a:p>
            <a:pPr marL="0" marR="0" lvl="0" indent="0" algn="l" rtl="0">
              <a:lnSpc>
                <a:spcPct val="150000"/>
              </a:lnSpc>
              <a:spcBef>
                <a:spcPts val="0"/>
              </a:spcBef>
              <a:spcAft>
                <a:spcPts val="0"/>
              </a:spcAft>
              <a:buNone/>
            </a:pPr>
            <a:endParaRPr sz="3300" b="1">
              <a:solidFill>
                <a:srgbClr val="056839"/>
              </a:solidFill>
              <a:latin typeface="Calibri"/>
              <a:ea typeface="Calibri"/>
              <a:cs typeface="Calibri"/>
              <a:sym typeface="Calibri"/>
            </a:endParaRPr>
          </a:p>
        </p:txBody>
      </p:sp>
      <p:sp>
        <p:nvSpPr>
          <p:cNvPr id="263" name="Google Shape;263;p16"/>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64" name="Google Shape;264;p16"/>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65" name="Google Shape;265;p16"/>
          <p:cNvSpPr/>
          <p:nvPr/>
        </p:nvSpPr>
        <p:spPr>
          <a:xfrm>
            <a:off x="1063562" y="1951788"/>
            <a:ext cx="59706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66" name="Google Shape;266;p16" descr="Logo&#10;&#10;Description automatically generated"/>
          <p:cNvPicPr preferRelativeResize="0"/>
          <p:nvPr/>
        </p:nvPicPr>
        <p:blipFill rotWithShape="1">
          <a:blip r:embed="rId4">
            <a:alphaModFix/>
          </a:blip>
          <a:srcRect/>
          <a:stretch/>
        </p:blipFill>
        <p:spPr>
          <a:xfrm>
            <a:off x="279021" y="9106292"/>
            <a:ext cx="2025614" cy="996885"/>
          </a:xfrm>
          <a:prstGeom prst="rect">
            <a:avLst/>
          </a:prstGeom>
          <a:noFill/>
          <a:ln>
            <a:noFill/>
          </a:ln>
        </p:spPr>
      </p:pic>
      <p:pic>
        <p:nvPicPr>
          <p:cNvPr id="267" name="Google Shape;267;p16" descr="Graphical user interface, text&#10;&#10;Description automatically generated"/>
          <p:cNvPicPr preferRelativeResize="0"/>
          <p:nvPr/>
        </p:nvPicPr>
        <p:blipFill rotWithShape="1">
          <a:blip r:embed="rId5">
            <a:alphaModFix/>
          </a:blip>
          <a:srcRect/>
          <a:stretch/>
        </p:blipFill>
        <p:spPr>
          <a:xfrm>
            <a:off x="3131911" y="9240848"/>
            <a:ext cx="3468962" cy="72777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1"/>
        <p:cNvGrpSpPr/>
        <p:nvPr/>
      </p:nvGrpSpPr>
      <p:grpSpPr>
        <a:xfrm>
          <a:off x="0" y="0"/>
          <a:ext cx="0" cy="0"/>
          <a:chOff x="0" y="0"/>
          <a:chExt cx="0" cy="0"/>
        </a:xfrm>
      </p:grpSpPr>
      <p:sp>
        <p:nvSpPr>
          <p:cNvPr id="272" name="Google Shape;272;p17"/>
          <p:cNvSpPr txBox="1"/>
          <p:nvPr/>
        </p:nvSpPr>
        <p:spPr>
          <a:xfrm>
            <a:off x="883847" y="845615"/>
            <a:ext cx="18889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4 </a:t>
            </a:r>
            <a:r>
              <a:rPr lang="en-GB" sz="3600" b="1">
                <a:solidFill>
                  <a:srgbClr val="C55A11"/>
                </a:solidFill>
                <a:latin typeface="Calibri"/>
                <a:ea typeface="Calibri"/>
                <a:cs typeface="Calibri"/>
                <a:sym typeface="Calibri"/>
              </a:rPr>
              <a:t>Energiatõhusus: tootmine ja tarbimine puidusektoris </a:t>
            </a:r>
            <a:endParaRPr sz="3300" b="1">
              <a:solidFill>
                <a:srgbClr val="C55A11"/>
              </a:solidFill>
              <a:latin typeface="Calibri"/>
              <a:ea typeface="Calibri"/>
              <a:cs typeface="Calibri"/>
              <a:sym typeface="Calibri"/>
            </a:endParaRPr>
          </a:p>
        </p:txBody>
      </p:sp>
      <p:sp>
        <p:nvSpPr>
          <p:cNvPr id="273" name="Google Shape;273;p17"/>
          <p:cNvSpPr txBox="1"/>
          <p:nvPr/>
        </p:nvSpPr>
        <p:spPr>
          <a:xfrm>
            <a:off x="883830" y="2611255"/>
            <a:ext cx="19277400" cy="5942700"/>
          </a:xfrm>
          <a:prstGeom prst="rect">
            <a:avLst/>
          </a:prstGeom>
          <a:noFill/>
          <a:ln>
            <a:noFill/>
          </a:ln>
        </p:spPr>
        <p:txBody>
          <a:bodyPr spcFirstLastPara="1" wrap="square" lIns="148575" tIns="74275" rIns="148575" bIns="74275" anchor="t" anchorCtr="0">
            <a:spAutoFit/>
          </a:bodyPr>
          <a:lstStyle/>
          <a:p>
            <a:pPr marL="0" marR="0" lvl="0" indent="0" algn="l" rtl="0">
              <a:lnSpc>
                <a:spcPct val="107000"/>
              </a:lnSpc>
              <a:spcBef>
                <a:spcPts val="0"/>
              </a:spcBef>
              <a:spcAft>
                <a:spcPts val="0"/>
              </a:spcAft>
              <a:buNone/>
            </a:pPr>
            <a:r>
              <a:rPr lang="en-GB" sz="3100" b="1">
                <a:solidFill>
                  <a:srgbClr val="056839"/>
                </a:solidFill>
                <a:latin typeface="Calibri"/>
                <a:ea typeface="Calibri"/>
                <a:cs typeface="Calibri"/>
                <a:sym typeface="Calibri"/>
              </a:rPr>
              <a:t>PEAMISED JÄRELDUSED UURINGUST </a:t>
            </a:r>
            <a:endParaRPr sz="2400">
              <a:solidFill>
                <a:srgbClr val="056839"/>
              </a:solidFill>
              <a:latin typeface="Calibri"/>
              <a:ea typeface="Calibri"/>
              <a:cs typeface="Calibri"/>
              <a:sym typeface="Calibri"/>
            </a:endParaRPr>
          </a:p>
          <a:p>
            <a:pPr marL="469900" marR="0" lvl="0" indent="-488950" algn="l" rtl="0">
              <a:lnSpc>
                <a:spcPct val="107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Puit on kõige levinum taastuv energiaallikas. </a:t>
            </a:r>
            <a:endParaRPr sz="3300">
              <a:solidFill>
                <a:srgbClr val="056839"/>
              </a:solidFill>
              <a:latin typeface="Calibri"/>
              <a:ea typeface="Calibri"/>
              <a:cs typeface="Calibri"/>
              <a:sym typeface="Calibri"/>
            </a:endParaRPr>
          </a:p>
          <a:p>
            <a:pPr marL="469900" marR="0" lvl="0" indent="-488950" algn="l" rtl="0">
              <a:lnSpc>
                <a:spcPct val="107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Taastuvenergia moodustab 18% ülemaailmsest energiavarustusest; sellest ligi 13% moodustab traditsiooniline biomass. </a:t>
            </a:r>
            <a:endParaRPr sz="3300">
              <a:solidFill>
                <a:srgbClr val="056839"/>
              </a:solidFill>
              <a:latin typeface="Calibri"/>
              <a:ea typeface="Calibri"/>
              <a:cs typeface="Calibri"/>
              <a:sym typeface="Calibri"/>
            </a:endParaRPr>
          </a:p>
          <a:p>
            <a:pPr marL="469900" marR="0" lvl="0" indent="-488950" algn="l" rtl="0">
              <a:lnSpc>
                <a:spcPct val="107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Paljudes arengumaades moodustab puuenergia üle 80% kodumajapidamiste energiatarbimisest. </a:t>
            </a:r>
            <a:endParaRPr sz="3300">
              <a:solidFill>
                <a:srgbClr val="056839"/>
              </a:solidFill>
              <a:latin typeface="Calibri"/>
              <a:ea typeface="Calibri"/>
              <a:cs typeface="Calibri"/>
              <a:sym typeface="Calibri"/>
            </a:endParaRPr>
          </a:p>
          <a:p>
            <a:pPr marL="469900" marR="0" lvl="0" indent="-488950" algn="l" rtl="0">
              <a:lnSpc>
                <a:spcPct val="107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Aastaks 2030 sõltub umbes 2,7 miljardit inimest arengumaades puidust kui kütusest.</a:t>
            </a:r>
            <a:endParaRPr sz="3300">
              <a:solidFill>
                <a:srgbClr val="056839"/>
              </a:solidFill>
              <a:latin typeface="Calibri"/>
              <a:ea typeface="Calibri"/>
              <a:cs typeface="Calibri"/>
              <a:sym typeface="Calibri"/>
            </a:endParaRPr>
          </a:p>
          <a:p>
            <a:pPr marL="469900" marR="0" lvl="0" indent="-488950" algn="l" rtl="0">
              <a:lnSpc>
                <a:spcPct val="107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Loodus toodab aastas umbes 170 miljardit tonni biomassi, mis on 25 korda suurem kui toornafta aastane toodang. </a:t>
            </a:r>
            <a:endParaRPr sz="3300">
              <a:solidFill>
                <a:srgbClr val="056839"/>
              </a:solidFill>
              <a:latin typeface="Calibri"/>
              <a:ea typeface="Calibri"/>
              <a:cs typeface="Calibri"/>
              <a:sym typeface="Calibri"/>
            </a:endParaRPr>
          </a:p>
          <a:p>
            <a:pPr marL="749300" marR="0" lvl="0" indent="0" algn="l" rtl="0">
              <a:lnSpc>
                <a:spcPct val="107000"/>
              </a:lnSpc>
              <a:spcBef>
                <a:spcPts val="1300"/>
              </a:spcBef>
              <a:spcAft>
                <a:spcPts val="0"/>
              </a:spcAft>
              <a:buNone/>
            </a:pPr>
            <a:endParaRPr sz="3100">
              <a:solidFill>
                <a:srgbClr val="056839"/>
              </a:solidFill>
              <a:latin typeface="Calibri"/>
              <a:ea typeface="Calibri"/>
              <a:cs typeface="Calibri"/>
              <a:sym typeface="Calibri"/>
            </a:endParaRPr>
          </a:p>
        </p:txBody>
      </p:sp>
      <p:sp>
        <p:nvSpPr>
          <p:cNvPr id="274" name="Google Shape;274;p17"/>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75" name="Google Shape;275;p17"/>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76" name="Google Shape;276;p17"/>
          <p:cNvSpPr/>
          <p:nvPr/>
        </p:nvSpPr>
        <p:spPr>
          <a:xfrm>
            <a:off x="883843" y="1973576"/>
            <a:ext cx="59706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77" name="Google Shape;277;p17"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78" name="Google Shape;278;p17"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2"/>
        <p:cNvGrpSpPr/>
        <p:nvPr/>
      </p:nvGrpSpPr>
      <p:grpSpPr>
        <a:xfrm>
          <a:off x="0" y="0"/>
          <a:ext cx="0" cy="0"/>
          <a:chOff x="0" y="0"/>
          <a:chExt cx="0" cy="0"/>
        </a:xfrm>
      </p:grpSpPr>
      <p:sp>
        <p:nvSpPr>
          <p:cNvPr id="283" name="Google Shape;283;p18"/>
          <p:cNvSpPr txBox="1"/>
          <p:nvPr/>
        </p:nvSpPr>
        <p:spPr>
          <a:xfrm>
            <a:off x="883847" y="845615"/>
            <a:ext cx="18889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5: </a:t>
            </a:r>
            <a:r>
              <a:rPr lang="en-GB" sz="3600" b="1">
                <a:solidFill>
                  <a:srgbClr val="C55A11"/>
                </a:solidFill>
                <a:latin typeface="Calibri"/>
                <a:ea typeface="Calibri"/>
                <a:cs typeface="Calibri"/>
                <a:sym typeface="Calibri"/>
              </a:rPr>
              <a:t>Puiduenergia ja tulevane energiatõhusus: </a:t>
            </a:r>
            <a:endParaRPr sz="3300" b="1">
              <a:solidFill>
                <a:srgbClr val="C55A11"/>
              </a:solidFill>
              <a:latin typeface="Calibri"/>
              <a:ea typeface="Calibri"/>
              <a:cs typeface="Calibri"/>
              <a:sym typeface="Calibri"/>
            </a:endParaRPr>
          </a:p>
        </p:txBody>
      </p:sp>
      <p:sp>
        <p:nvSpPr>
          <p:cNvPr id="284" name="Google Shape;284;p18"/>
          <p:cNvSpPr txBox="1"/>
          <p:nvPr/>
        </p:nvSpPr>
        <p:spPr>
          <a:xfrm>
            <a:off x="883855" y="2366024"/>
            <a:ext cx="19277400" cy="7357200"/>
          </a:xfrm>
          <a:prstGeom prst="rect">
            <a:avLst/>
          </a:prstGeom>
          <a:noFill/>
          <a:ln>
            <a:noFill/>
          </a:ln>
        </p:spPr>
        <p:txBody>
          <a:bodyPr spcFirstLastPara="1" wrap="square" lIns="148575" tIns="74275" rIns="148575" bIns="74275" anchor="t" anchorCtr="0">
            <a:spAutoFit/>
          </a:bodyPr>
          <a:lstStyle/>
          <a:p>
            <a:pPr marL="0" marR="0" lvl="0" indent="0" algn="l" rtl="0">
              <a:lnSpc>
                <a:spcPct val="107000"/>
              </a:lnSpc>
              <a:spcBef>
                <a:spcPts val="0"/>
              </a:spcBef>
              <a:spcAft>
                <a:spcPts val="0"/>
              </a:spcAft>
              <a:buNone/>
            </a:pPr>
            <a:r>
              <a:rPr lang="en-GB" sz="3700">
                <a:solidFill>
                  <a:srgbClr val="056839"/>
                </a:solidFill>
                <a:latin typeface="Calibri"/>
                <a:ea typeface="Calibri"/>
                <a:cs typeface="Calibri"/>
                <a:sym typeface="Calibri"/>
              </a:rPr>
              <a:t>Puiduenergia kasutamine sarnaselt teiste taastuvate energiaallikatega peaks tulevikus veelgi kasvama. </a:t>
            </a:r>
            <a:endParaRPr sz="3700">
              <a:solidFill>
                <a:srgbClr val="056839"/>
              </a:solidFill>
              <a:latin typeface="Calibri"/>
              <a:ea typeface="Calibri"/>
              <a:cs typeface="Calibri"/>
              <a:sym typeface="Calibri"/>
            </a:endParaRPr>
          </a:p>
          <a:p>
            <a:pPr marL="469900" marR="0" lvl="0" indent="-514350" algn="l" rtl="0">
              <a:lnSpc>
                <a:spcPct val="107000"/>
              </a:lnSpc>
              <a:spcBef>
                <a:spcPts val="1300"/>
              </a:spcBef>
              <a:spcAft>
                <a:spcPts val="0"/>
              </a:spcAft>
              <a:buClr>
                <a:srgbClr val="056839"/>
              </a:buClr>
              <a:buSzPts val="3700"/>
              <a:buFont typeface="Calibri"/>
              <a:buChar char="•"/>
            </a:pPr>
            <a:r>
              <a:rPr lang="en-GB" sz="3700">
                <a:solidFill>
                  <a:srgbClr val="056839"/>
                </a:solidFill>
                <a:latin typeface="Calibri"/>
                <a:ea typeface="Calibri"/>
                <a:cs typeface="Calibri"/>
                <a:sym typeface="Calibri"/>
              </a:rPr>
              <a:t>sotsiaalne kasu, väidetavalt võib bioenergia tootmine ja tarbimine viia "roheliste töökohtade" ja säästvate kohalike tavade suurenemiseni.</a:t>
            </a:r>
            <a:endParaRPr sz="3700">
              <a:solidFill>
                <a:srgbClr val="056839"/>
              </a:solidFill>
              <a:latin typeface="Calibri"/>
              <a:ea typeface="Calibri"/>
              <a:cs typeface="Calibri"/>
              <a:sym typeface="Calibri"/>
            </a:endParaRPr>
          </a:p>
          <a:p>
            <a:pPr marL="469900" marR="0" lvl="0" indent="-514350" algn="l" rtl="0">
              <a:lnSpc>
                <a:spcPct val="107000"/>
              </a:lnSpc>
              <a:spcBef>
                <a:spcPts val="1300"/>
              </a:spcBef>
              <a:spcAft>
                <a:spcPts val="0"/>
              </a:spcAft>
              <a:buClr>
                <a:srgbClr val="056839"/>
              </a:buClr>
              <a:buSzPts val="3700"/>
              <a:buFont typeface="Calibri"/>
              <a:buChar char="•"/>
            </a:pPr>
            <a:r>
              <a:rPr lang="en-GB" sz="3700">
                <a:solidFill>
                  <a:srgbClr val="056839"/>
                </a:solidFill>
                <a:latin typeface="Calibri"/>
                <a:ea typeface="Calibri"/>
                <a:cs typeface="Calibri"/>
                <a:sym typeface="Calibri"/>
              </a:rPr>
              <a:t>keskkonna osas viib regulaarne hindamine raie vajaduste ja jätkusuutliku hankimise vahel parema metsamajandamiseni ja tagab bioloogilise mitmekesisuse kaitse. Loomulikult on taastuvate energiaallikate kasutamisel vaieldamatult positiivne mõju keskkonnale.</a:t>
            </a:r>
            <a:endParaRPr sz="3700">
              <a:solidFill>
                <a:srgbClr val="056839"/>
              </a:solidFill>
              <a:latin typeface="Calibri"/>
              <a:ea typeface="Calibri"/>
              <a:cs typeface="Calibri"/>
              <a:sym typeface="Calibri"/>
            </a:endParaRPr>
          </a:p>
          <a:p>
            <a:pPr marL="469900" marR="0" lvl="0" indent="-514350" algn="l" rtl="0">
              <a:lnSpc>
                <a:spcPct val="107000"/>
              </a:lnSpc>
              <a:spcBef>
                <a:spcPts val="1300"/>
              </a:spcBef>
              <a:spcAft>
                <a:spcPts val="0"/>
              </a:spcAft>
              <a:buClr>
                <a:srgbClr val="056839"/>
              </a:buClr>
              <a:buSzPts val="3700"/>
              <a:buFont typeface="Calibri"/>
              <a:buChar char="•"/>
            </a:pPr>
            <a:r>
              <a:rPr lang="en-GB" sz="3700">
                <a:solidFill>
                  <a:srgbClr val="056839"/>
                </a:solidFill>
                <a:latin typeface="Calibri"/>
                <a:ea typeface="Calibri"/>
                <a:cs typeface="Calibri"/>
                <a:sym typeface="Calibri"/>
              </a:rPr>
              <a:t>Majanduslikust seisukohast on lisaks uutele töövõimalustele puidupõhiste kütuste ja allikate kulud võrreldes teiste kütustega endiselt madalamad ja nõuavad väiksemaid investeeringuid. </a:t>
            </a:r>
            <a:endParaRPr sz="3700">
              <a:solidFill>
                <a:srgbClr val="056839"/>
              </a:solidFill>
              <a:latin typeface="Calibri"/>
              <a:ea typeface="Calibri"/>
              <a:cs typeface="Calibri"/>
              <a:sym typeface="Calibri"/>
            </a:endParaRPr>
          </a:p>
          <a:p>
            <a:pPr marL="0" marR="0" lvl="0" indent="0" algn="l" rtl="0">
              <a:lnSpc>
                <a:spcPct val="107000"/>
              </a:lnSpc>
              <a:spcBef>
                <a:spcPts val="1300"/>
              </a:spcBef>
              <a:spcAft>
                <a:spcPts val="0"/>
              </a:spcAft>
              <a:buNone/>
            </a:pPr>
            <a:endParaRPr sz="2900">
              <a:solidFill>
                <a:schemeClr val="dk1"/>
              </a:solidFill>
              <a:latin typeface="Calibri"/>
              <a:ea typeface="Calibri"/>
              <a:cs typeface="Calibri"/>
              <a:sym typeface="Calibri"/>
            </a:endParaRPr>
          </a:p>
        </p:txBody>
      </p:sp>
      <p:sp>
        <p:nvSpPr>
          <p:cNvPr id="285" name="Google Shape;285;p18"/>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86" name="Google Shape;286;p18"/>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87" name="Google Shape;287;p18"/>
          <p:cNvSpPr/>
          <p:nvPr/>
        </p:nvSpPr>
        <p:spPr>
          <a:xfrm>
            <a:off x="1063562" y="1978314"/>
            <a:ext cx="59709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88" name="Google Shape;288;p18"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289" name="Google Shape;289;p18"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g15bca75287d_0_0"/>
          <p:cNvSpPr txBox="1"/>
          <p:nvPr/>
        </p:nvSpPr>
        <p:spPr>
          <a:xfrm>
            <a:off x="883847" y="845615"/>
            <a:ext cx="188898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Järeldused </a:t>
            </a:r>
            <a:endParaRPr sz="3300" b="1">
              <a:solidFill>
                <a:srgbClr val="C55A11"/>
              </a:solidFill>
              <a:latin typeface="Calibri"/>
              <a:ea typeface="Calibri"/>
              <a:cs typeface="Calibri"/>
              <a:sym typeface="Calibri"/>
            </a:endParaRPr>
          </a:p>
        </p:txBody>
      </p:sp>
      <p:sp>
        <p:nvSpPr>
          <p:cNvPr id="295" name="Google Shape;295;g15bca75287d_0_0"/>
          <p:cNvSpPr txBox="1"/>
          <p:nvPr/>
        </p:nvSpPr>
        <p:spPr>
          <a:xfrm>
            <a:off x="690061" y="2959649"/>
            <a:ext cx="19277400" cy="3753000"/>
          </a:xfrm>
          <a:prstGeom prst="rect">
            <a:avLst/>
          </a:prstGeom>
          <a:noFill/>
          <a:ln>
            <a:noFill/>
          </a:ln>
        </p:spPr>
        <p:txBody>
          <a:bodyPr spcFirstLastPara="1" wrap="square" lIns="148575" tIns="74275" rIns="148575" bIns="74275" anchor="t" anchorCtr="0">
            <a:spAutoFit/>
          </a:bodyPr>
          <a:lstStyle/>
          <a:p>
            <a:pPr marL="88900" lvl="0" indent="0" algn="l" rtl="0">
              <a:lnSpc>
                <a:spcPct val="107916"/>
              </a:lnSpc>
              <a:spcBef>
                <a:spcPts val="0"/>
              </a:spcBef>
              <a:spcAft>
                <a:spcPts val="0"/>
              </a:spcAft>
              <a:buClr>
                <a:schemeClr val="dk1"/>
              </a:buClr>
              <a:buSzPts val="1800"/>
              <a:buFont typeface="Arial"/>
              <a:buNone/>
            </a:pPr>
            <a:r>
              <a:rPr lang="en-GB" sz="3600">
                <a:solidFill>
                  <a:srgbClr val="056839"/>
                </a:solidFill>
                <a:latin typeface="Calibri"/>
                <a:ea typeface="Calibri"/>
                <a:cs typeface="Calibri"/>
                <a:sym typeface="Calibri"/>
              </a:rPr>
              <a:t>Puiduenergia sektor on keeruline ja seda iseloomustavad väljakutsed. Puiduenergia jääb aga tänu oma tootevaliku mitmekesisusele, suhteliselt madalale maksumusele ja taastuvale iseloomule üheks peamiseks energiaallikaks. Oluline on kasutada seda säästvalt, kontrollitud hankimise ja tootmise, pideva järelevalve ja tarbimisega, mis arvestab nii vajadusi kui ka vastutust.</a:t>
            </a:r>
            <a:endParaRPr sz="5500">
              <a:solidFill>
                <a:srgbClr val="056839"/>
              </a:solidFill>
              <a:latin typeface="Calibri"/>
              <a:ea typeface="Calibri"/>
              <a:cs typeface="Calibri"/>
              <a:sym typeface="Calibri"/>
            </a:endParaRPr>
          </a:p>
          <a:p>
            <a:pPr marL="0" marR="0" lvl="0" indent="0" algn="l" rtl="0">
              <a:lnSpc>
                <a:spcPct val="107000"/>
              </a:lnSpc>
              <a:spcBef>
                <a:spcPts val="1300"/>
              </a:spcBef>
              <a:spcAft>
                <a:spcPts val="0"/>
              </a:spcAft>
              <a:buNone/>
            </a:pPr>
            <a:endParaRPr sz="2900">
              <a:solidFill>
                <a:schemeClr val="dk1"/>
              </a:solidFill>
              <a:latin typeface="Calibri"/>
              <a:ea typeface="Calibri"/>
              <a:cs typeface="Calibri"/>
              <a:sym typeface="Calibri"/>
            </a:endParaRPr>
          </a:p>
        </p:txBody>
      </p:sp>
      <p:sp>
        <p:nvSpPr>
          <p:cNvPr id="296" name="Google Shape;296;g15bca75287d_0_0"/>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97" name="Google Shape;297;g15bca75287d_0_0"/>
          <p:cNvSpPr/>
          <p:nvPr/>
        </p:nvSpPr>
        <p:spPr>
          <a:xfrm rot="-5400000">
            <a:off x="15308835" y="5021848"/>
            <a:ext cx="102864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298" name="Google Shape;298;g15bca75287d_0_0"/>
          <p:cNvSpPr/>
          <p:nvPr/>
        </p:nvSpPr>
        <p:spPr>
          <a:xfrm>
            <a:off x="1063562" y="1978314"/>
            <a:ext cx="59706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299" name="Google Shape;299;g15bca75287d_0_0"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300" name="Google Shape;300;g15bca75287d_0_0"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6"/>
          <p:cNvSpPr/>
          <p:nvPr/>
        </p:nvSpPr>
        <p:spPr>
          <a:xfrm>
            <a:off x="0" y="0"/>
            <a:ext cx="20574000" cy="10287000"/>
          </a:xfrm>
          <a:prstGeom prst="rect">
            <a:avLst/>
          </a:prstGeom>
          <a:gradFill>
            <a:gsLst>
              <a:gs pos="0">
                <a:srgbClr val="F5F7FC"/>
              </a:gs>
              <a:gs pos="100000">
                <a:srgbClr val="7AC99A">
                  <a:alpha val="77647"/>
                </a:srgbClr>
              </a:gs>
            </a:gsLst>
            <a:lin ang="21593999" scaled="0"/>
          </a:gra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04" name="Google Shape;104;p6"/>
          <p:cNvSpPr txBox="1"/>
          <p:nvPr/>
        </p:nvSpPr>
        <p:spPr>
          <a:xfrm>
            <a:off x="895634" y="641955"/>
            <a:ext cx="13848900" cy="1950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Käsitletavad rohelised oskused</a:t>
            </a:r>
            <a:endParaRPr sz="5900" b="1">
              <a:solidFill>
                <a:srgbClr val="056839"/>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05" name="Google Shape;105;p6"/>
          <p:cNvSpPr txBox="1"/>
          <p:nvPr/>
        </p:nvSpPr>
        <p:spPr>
          <a:xfrm>
            <a:off x="5270685" y="2052699"/>
            <a:ext cx="7993800" cy="7053600"/>
          </a:xfrm>
          <a:prstGeom prst="rect">
            <a:avLst/>
          </a:prstGeom>
          <a:noFill/>
          <a:ln>
            <a:noFill/>
          </a:ln>
        </p:spPr>
        <p:txBody>
          <a:bodyPr spcFirstLastPara="1" wrap="square" lIns="148575" tIns="74275" rIns="148575" bIns="74275" anchor="t" anchorCtr="0">
            <a:spAutoFit/>
          </a:bodyPr>
          <a:lstStyle/>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Tulevikku suunatud</a:t>
            </a:r>
            <a:endParaRPr sz="3900">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Analüütilised oskused</a:t>
            </a:r>
            <a:endParaRPr sz="3900">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Oskuste jälgimine</a:t>
            </a:r>
            <a:endParaRPr sz="3900">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Keskkonnaauditeerimine</a:t>
            </a:r>
            <a:endParaRPr sz="3900">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Reostuse vältimine</a:t>
            </a:r>
            <a:endParaRPr sz="3900">
              <a:solidFill>
                <a:srgbClr val="056839"/>
              </a:solidFill>
              <a:latin typeface="Calibri"/>
              <a:ea typeface="Calibri"/>
              <a:cs typeface="Calibri"/>
              <a:sym typeface="Calibri"/>
            </a:endParaRPr>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Mõju kvantifitseerimine</a:t>
            </a:r>
            <a:endParaRPr sz="2300"/>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Elutsükli haldamine</a:t>
            </a:r>
            <a:endParaRPr sz="2300"/>
          </a:p>
          <a:p>
            <a:pPr marL="558800" marR="0" lvl="0" indent="-552450" algn="l" rtl="0">
              <a:lnSpc>
                <a:spcPct val="150000"/>
              </a:lnSpc>
              <a:spcBef>
                <a:spcPts val="0"/>
              </a:spcBef>
              <a:spcAft>
                <a:spcPts val="0"/>
              </a:spcAft>
              <a:buClr>
                <a:srgbClr val="056839"/>
              </a:buClr>
              <a:buSzPts val="3900"/>
              <a:buFont typeface="Arial"/>
              <a:buChar char="•"/>
            </a:pPr>
            <a:r>
              <a:rPr lang="en-GB" sz="3900">
                <a:solidFill>
                  <a:srgbClr val="056839"/>
                </a:solidFill>
                <a:latin typeface="Calibri"/>
                <a:ea typeface="Calibri"/>
                <a:cs typeface="Calibri"/>
                <a:sym typeface="Calibri"/>
              </a:rPr>
              <a:t>Ökosüsteemi haldamine</a:t>
            </a:r>
            <a:endParaRPr sz="3900">
              <a:solidFill>
                <a:srgbClr val="056839"/>
              </a:solidFill>
              <a:latin typeface="Calibri"/>
              <a:ea typeface="Calibri"/>
              <a:cs typeface="Calibri"/>
              <a:sym typeface="Calibri"/>
            </a:endParaRPr>
          </a:p>
        </p:txBody>
      </p:sp>
      <p:pic>
        <p:nvPicPr>
          <p:cNvPr id="106" name="Google Shape;106;p6"/>
          <p:cNvPicPr preferRelativeResize="0"/>
          <p:nvPr/>
        </p:nvPicPr>
        <p:blipFill rotWithShape="1">
          <a:blip r:embed="rId3">
            <a:alphaModFix/>
          </a:blip>
          <a:srcRect/>
          <a:stretch/>
        </p:blipFill>
        <p:spPr>
          <a:xfrm>
            <a:off x="2118639" y="3740577"/>
            <a:ext cx="1801371" cy="3003811"/>
          </a:xfrm>
          <a:prstGeom prst="rect">
            <a:avLst/>
          </a:prstGeom>
          <a:noFill/>
          <a:ln>
            <a:noFill/>
          </a:ln>
        </p:spPr>
      </p:pic>
      <p:pic>
        <p:nvPicPr>
          <p:cNvPr id="107" name="Google Shape;107;p6" descr="Logo&#10;&#10;Description automatically generated"/>
          <p:cNvPicPr preferRelativeResize="0"/>
          <p:nvPr/>
        </p:nvPicPr>
        <p:blipFill rotWithShape="1">
          <a:blip r:embed="rId4">
            <a:alphaModFix/>
          </a:blip>
          <a:srcRect/>
          <a:stretch/>
        </p:blipFill>
        <p:spPr>
          <a:xfrm>
            <a:off x="279021" y="9106292"/>
            <a:ext cx="2025614" cy="996885"/>
          </a:xfrm>
          <a:prstGeom prst="rect">
            <a:avLst/>
          </a:prstGeom>
          <a:noFill/>
          <a:ln>
            <a:noFill/>
          </a:ln>
        </p:spPr>
      </p:pic>
      <p:pic>
        <p:nvPicPr>
          <p:cNvPr id="108" name="Google Shape;108;p6" descr="Graphical user interface, text&#10;&#10;Description automatically generated"/>
          <p:cNvPicPr preferRelativeResize="0"/>
          <p:nvPr/>
        </p:nvPicPr>
        <p:blipFill rotWithShape="1">
          <a:blip r:embed="rId5">
            <a:alphaModFix/>
          </a:blip>
          <a:srcRect/>
          <a:stretch/>
        </p:blipFill>
        <p:spPr>
          <a:xfrm>
            <a:off x="3131911" y="9240848"/>
            <a:ext cx="3468962" cy="72777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4"/>
        <p:cNvGrpSpPr/>
        <p:nvPr/>
      </p:nvGrpSpPr>
      <p:grpSpPr>
        <a:xfrm>
          <a:off x="0" y="0"/>
          <a:ext cx="0" cy="0"/>
          <a:chOff x="0" y="0"/>
          <a:chExt cx="0" cy="0"/>
        </a:xfrm>
      </p:grpSpPr>
      <p:sp>
        <p:nvSpPr>
          <p:cNvPr id="305" name="Google Shape;305;g19938cbfc82_0_2"/>
          <p:cNvSpPr txBox="1"/>
          <p:nvPr/>
        </p:nvSpPr>
        <p:spPr>
          <a:xfrm>
            <a:off x="853904" y="456161"/>
            <a:ext cx="163989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Kasulikud lingid</a:t>
            </a:r>
            <a:endParaRPr sz="2900">
              <a:solidFill>
                <a:schemeClr val="dk1"/>
              </a:solidFill>
              <a:latin typeface="Calibri"/>
              <a:ea typeface="Calibri"/>
              <a:cs typeface="Calibri"/>
              <a:sym typeface="Calibri"/>
            </a:endParaRPr>
          </a:p>
        </p:txBody>
      </p:sp>
      <p:sp>
        <p:nvSpPr>
          <p:cNvPr id="306" name="Google Shape;306;g19938cbfc82_0_2"/>
          <p:cNvSpPr txBox="1"/>
          <p:nvPr/>
        </p:nvSpPr>
        <p:spPr>
          <a:xfrm>
            <a:off x="685950" y="1626350"/>
            <a:ext cx="19048200" cy="7502400"/>
          </a:xfrm>
          <a:prstGeom prst="rect">
            <a:avLst/>
          </a:prstGeom>
          <a:noFill/>
          <a:ln>
            <a:noFill/>
          </a:ln>
        </p:spPr>
        <p:txBody>
          <a:bodyPr spcFirstLastPara="1" wrap="square" lIns="148575" tIns="74275" rIns="148575" bIns="74275" anchor="t" anchorCtr="0">
            <a:spAutoFit/>
          </a:bodyPr>
          <a:lstStyle/>
          <a:p>
            <a:pPr marL="457200" marR="0" lvl="0" indent="-381000" algn="just" rtl="0">
              <a:lnSpc>
                <a:spcPct val="150000"/>
              </a:lnSpc>
              <a:spcBef>
                <a:spcPts val="0"/>
              </a:spcBef>
              <a:spcAft>
                <a:spcPts val="0"/>
              </a:spcAft>
              <a:buClr>
                <a:srgbClr val="056839"/>
              </a:buClr>
              <a:buSzPts val="2400"/>
              <a:buFont typeface="Calibri"/>
              <a:buChar char="●"/>
            </a:pPr>
            <a:r>
              <a:rPr lang="en-GB" sz="2400">
                <a:solidFill>
                  <a:srgbClr val="056839"/>
                </a:solidFill>
                <a:latin typeface="Calibri"/>
                <a:ea typeface="Calibri"/>
                <a:cs typeface="Calibri"/>
                <a:sym typeface="Calibri"/>
              </a:rPr>
              <a:t>https://yearbook.enerdata.net/total-energy/world-consumption-statistics.html Kogu energiatarbimise statistika (9pop up|)</a:t>
            </a:r>
            <a:endParaRPr sz="2400">
              <a:solidFill>
                <a:srgbClr val="056839"/>
              </a:solidFill>
              <a:latin typeface="Calibri"/>
              <a:ea typeface="Calibri"/>
              <a:cs typeface="Calibri"/>
              <a:sym typeface="Calibri"/>
            </a:endParaRPr>
          </a:p>
          <a:p>
            <a:pPr marL="457200" marR="0" lvl="0" indent="-381000" algn="just" rtl="0">
              <a:lnSpc>
                <a:spcPct val="150000"/>
              </a:lnSpc>
              <a:spcBef>
                <a:spcPts val="0"/>
              </a:spcBef>
              <a:spcAft>
                <a:spcPts val="0"/>
              </a:spcAft>
              <a:buClr>
                <a:srgbClr val="056839"/>
              </a:buClr>
              <a:buSzPts val="2400"/>
              <a:buFont typeface="Calibri"/>
              <a:buChar char="●"/>
            </a:pPr>
            <a:r>
              <a:rPr lang="en-GB" sz="2400" u="sng">
                <a:solidFill>
                  <a:srgbClr val="056839"/>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https://yearbook.enerdata.net/total-energy/world-energy-production.html </a:t>
            </a:r>
            <a:r>
              <a:rPr lang="en-GB" sz="2400">
                <a:solidFill>
                  <a:srgbClr val="056839"/>
                </a:solidFill>
                <a:latin typeface="Calibri"/>
                <a:ea typeface="Calibri"/>
                <a:cs typeface="Calibri"/>
                <a:sym typeface="Calibri"/>
              </a:rPr>
              <a:t>Kogu energiatootmise statistika (9pop up|)</a:t>
            </a:r>
            <a:endParaRPr sz="2400">
              <a:solidFill>
                <a:srgbClr val="056839"/>
              </a:solidFill>
              <a:latin typeface="Calibri"/>
              <a:ea typeface="Calibri"/>
              <a:cs typeface="Calibri"/>
              <a:sym typeface="Calibri"/>
            </a:endParaRPr>
          </a:p>
          <a:p>
            <a:pPr marL="457200" marR="0" lvl="0" indent="-381000" algn="just" rtl="0">
              <a:lnSpc>
                <a:spcPct val="150000"/>
              </a:lnSpc>
              <a:spcBef>
                <a:spcPts val="0"/>
              </a:spcBef>
              <a:spcAft>
                <a:spcPts val="0"/>
              </a:spcAft>
              <a:buClr>
                <a:srgbClr val="056839"/>
              </a:buClr>
              <a:buSzPts val="2400"/>
              <a:buFont typeface="Calibri"/>
              <a:buChar char="●"/>
            </a:pPr>
            <a:r>
              <a:rPr lang="en-GB" sz="2400">
                <a:solidFill>
                  <a:srgbClr val="056839"/>
                </a:solidFill>
                <a:latin typeface="Calibri"/>
                <a:ea typeface="Calibri"/>
                <a:cs typeface="Calibri"/>
                <a:sym typeface="Calibri"/>
              </a:rPr>
              <a:t>IEA (2021), Maailma energiabilanss: Overview, IEA, Pariis https://www.iea.org/reports/world-energy-balances-overview/oecd#abstract </a:t>
            </a:r>
            <a:endParaRPr sz="2400">
              <a:solidFill>
                <a:srgbClr val="056839"/>
              </a:solidFill>
              <a:latin typeface="Calibri"/>
              <a:ea typeface="Calibri"/>
              <a:cs typeface="Calibri"/>
              <a:sym typeface="Calibri"/>
            </a:endParaRPr>
          </a:p>
          <a:p>
            <a:pPr marL="457200" marR="0" lvl="0" indent="-381000" algn="just" rtl="0">
              <a:lnSpc>
                <a:spcPct val="150000"/>
              </a:lnSpc>
              <a:spcBef>
                <a:spcPts val="0"/>
              </a:spcBef>
              <a:spcAft>
                <a:spcPts val="0"/>
              </a:spcAft>
              <a:buClr>
                <a:srgbClr val="056839"/>
              </a:buClr>
              <a:buSzPts val="2400"/>
              <a:buFont typeface="Calibri"/>
              <a:buChar char="●"/>
            </a:pPr>
            <a:r>
              <a:rPr lang="en-GB" sz="2400">
                <a:solidFill>
                  <a:srgbClr val="056839"/>
                </a:solidFill>
                <a:latin typeface="Calibri"/>
                <a:ea typeface="Calibri"/>
                <a:cs typeface="Calibri"/>
                <a:sym typeface="Calibri"/>
              </a:rPr>
              <a:t>IEA (2021), </a:t>
            </a:r>
            <a:r>
              <a:rPr lang="en-GB" sz="2400" i="1">
                <a:solidFill>
                  <a:srgbClr val="056839"/>
                </a:solidFill>
                <a:latin typeface="Calibri"/>
                <a:ea typeface="Calibri"/>
                <a:cs typeface="Calibri"/>
                <a:sym typeface="Calibri"/>
              </a:rPr>
              <a:t>Maailma energiabilanss: Overview</a:t>
            </a:r>
            <a:r>
              <a:rPr lang="en-GB" sz="2400">
                <a:solidFill>
                  <a:srgbClr val="056839"/>
                </a:solidFill>
                <a:latin typeface="Calibri"/>
                <a:ea typeface="Calibri"/>
                <a:cs typeface="Calibri"/>
                <a:sym typeface="Calibri"/>
              </a:rPr>
              <a:t>, IEA, Pariis https://www.iea.org/reports/world-energy-balances-overview </a:t>
            </a:r>
            <a:endParaRPr sz="2400">
              <a:solidFill>
                <a:srgbClr val="056839"/>
              </a:solidFill>
              <a:latin typeface="Calibri"/>
              <a:ea typeface="Calibri"/>
              <a:cs typeface="Calibri"/>
              <a:sym typeface="Calibri"/>
            </a:endParaRPr>
          </a:p>
          <a:p>
            <a:pPr marL="457200" marR="0" lvl="0" indent="-381000" algn="just" rtl="0">
              <a:lnSpc>
                <a:spcPct val="150000"/>
              </a:lnSpc>
              <a:spcBef>
                <a:spcPts val="0"/>
              </a:spcBef>
              <a:spcAft>
                <a:spcPts val="0"/>
              </a:spcAft>
              <a:buClr>
                <a:srgbClr val="056839"/>
              </a:buClr>
              <a:buSzPts val="2400"/>
              <a:buFont typeface="Calibri"/>
              <a:buChar char="●"/>
            </a:pPr>
            <a:r>
              <a:rPr lang="en-GB" sz="2400">
                <a:solidFill>
                  <a:srgbClr val="056839"/>
                </a:solidFill>
                <a:latin typeface="Calibri"/>
                <a:ea typeface="Calibri"/>
                <a:cs typeface="Calibri"/>
                <a:sym typeface="Calibri"/>
              </a:rPr>
              <a:t>Zdravko Pandur, Marijan Šušnjar, Marko Zorić, Hrvoje Nevečerel ja Dubravko Horvat, Energy Return on Investment (EROI) of Different Wood Products. Esitatud: 3. detsember 2014 Läbivaadatud: 1. juuli 2015 Avaldatud: September 30th, 2015; DOI: 10.5772/61144 </a:t>
            </a:r>
            <a:r>
              <a:rPr lang="en-GB" sz="2400" u="sng">
                <a:solidFill>
                  <a:srgbClr val="056839"/>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https://www.intechopen.com/chapters/48973 </a:t>
            </a:r>
            <a:r>
              <a:rPr lang="en-GB" sz="2400">
                <a:solidFill>
                  <a:srgbClr val="056839"/>
                </a:solidFill>
                <a:latin typeface="Calibri"/>
                <a:ea typeface="Calibri"/>
                <a:cs typeface="Calibri"/>
                <a:sym typeface="Calibri"/>
              </a:rPr>
              <a:t>Allikas: (Bailis 2011) Joonis 16. Kliimamuutuste võimalikud mõjud puiduenergia säästvale tarnimisele.</a:t>
            </a:r>
            <a:endParaRPr sz="2400">
              <a:solidFill>
                <a:srgbClr val="056839"/>
              </a:solidFill>
              <a:latin typeface="Calibri"/>
              <a:ea typeface="Calibri"/>
              <a:cs typeface="Calibri"/>
              <a:sym typeface="Calibri"/>
            </a:endParaRPr>
          </a:p>
          <a:p>
            <a:pPr marL="0" marR="0" lvl="0" indent="0" algn="just" rtl="0">
              <a:lnSpc>
                <a:spcPct val="150000"/>
              </a:lnSpc>
              <a:spcBef>
                <a:spcPts val="1300"/>
              </a:spcBef>
              <a:spcAft>
                <a:spcPts val="0"/>
              </a:spcAft>
              <a:buNone/>
            </a:pPr>
            <a:endParaRPr sz="2400">
              <a:solidFill>
                <a:srgbClr val="056839"/>
              </a:solidFill>
              <a:latin typeface="Calibri"/>
              <a:ea typeface="Calibri"/>
              <a:cs typeface="Calibri"/>
              <a:sym typeface="Calibri"/>
            </a:endParaRPr>
          </a:p>
          <a:p>
            <a:pPr marL="0" marR="0" lvl="0" indent="0" algn="just" rtl="0">
              <a:lnSpc>
                <a:spcPct val="150000"/>
              </a:lnSpc>
              <a:spcBef>
                <a:spcPts val="1300"/>
              </a:spcBef>
              <a:spcAft>
                <a:spcPts val="0"/>
              </a:spcAft>
              <a:buNone/>
            </a:pPr>
            <a:r>
              <a:rPr lang="en-GB" sz="2400">
                <a:solidFill>
                  <a:srgbClr val="056839"/>
                </a:solidFill>
                <a:latin typeface="Calibri"/>
                <a:ea typeface="Calibri"/>
                <a:cs typeface="Calibri"/>
                <a:sym typeface="Calibri"/>
              </a:rPr>
              <a:t>Eurostat, </a:t>
            </a:r>
            <a:r>
              <a:rPr lang="en-GB" sz="2400" u="sng">
                <a:solidFill>
                  <a:srgbClr val="056839"/>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ÜRO Euroopa Majanduskomisjoni (UNECE</a:t>
            </a:r>
            <a:r>
              <a:rPr lang="en-GB" sz="2400">
                <a:solidFill>
                  <a:srgbClr val="056839"/>
                </a:solidFill>
                <a:latin typeface="Calibri"/>
                <a:ea typeface="Calibri"/>
                <a:cs typeface="Calibri"/>
                <a:sym typeface="Calibri"/>
              </a:rPr>
              <a:t>) </a:t>
            </a:r>
            <a:r>
              <a:rPr lang="en-GB" sz="2400" u="sng">
                <a:solidFill>
                  <a:srgbClr val="056839"/>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puidukomitee</a:t>
            </a:r>
            <a:r>
              <a:rPr lang="en-GB" sz="2400">
                <a:solidFill>
                  <a:srgbClr val="056839"/>
                </a:solidFill>
                <a:latin typeface="Calibri"/>
                <a:ea typeface="Calibri"/>
                <a:cs typeface="Calibri"/>
                <a:sym typeface="Calibri"/>
              </a:rPr>
              <a:t>, ÜRO </a:t>
            </a:r>
            <a:r>
              <a:rPr lang="en-GB" sz="2400" u="sng">
                <a:solidFill>
                  <a:srgbClr val="056839"/>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Toidu- ja Põllumajandusorganisatsiooni (FAO) </a:t>
            </a:r>
            <a:r>
              <a:rPr lang="en-GB" sz="2400" u="sng">
                <a:solidFill>
                  <a:srgbClr val="056839"/>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metsandusosakond </a:t>
            </a:r>
            <a:r>
              <a:rPr lang="en-GB" sz="2400">
                <a:solidFill>
                  <a:srgbClr val="056839"/>
                </a:solidFill>
                <a:latin typeface="Calibri"/>
                <a:ea typeface="Calibri"/>
                <a:cs typeface="Calibri"/>
                <a:sym typeface="Calibri"/>
              </a:rPr>
              <a:t>ja </a:t>
            </a:r>
            <a:r>
              <a:rPr lang="en-GB" sz="2400" u="sng">
                <a:solidFill>
                  <a:srgbClr val="056839"/>
                </a:solidFill>
                <a:latin typeface="Calibri"/>
                <a:ea typeface="Calibri"/>
                <a:cs typeface="Calibri"/>
                <a:sym typeface="Calibri"/>
                <a:hlinkClick r:id="rId9">
                  <a:extLst>
                    <a:ext uri="{A12FA001-AC4F-418D-AE19-62706E023703}">
                      <ahyp:hlinkClr xmlns:ahyp="http://schemas.microsoft.com/office/drawing/2018/hyperlinkcolor" val="tx"/>
                    </a:ext>
                  </a:extLst>
                </a:hlinkClick>
              </a:rPr>
              <a:t>Rahvusvaheline Troopilise Puidu Organisatsioon (ITTO) </a:t>
            </a:r>
            <a:r>
              <a:rPr lang="en-GB" sz="2400">
                <a:solidFill>
                  <a:srgbClr val="056839"/>
                </a:solidFill>
                <a:latin typeface="Calibri"/>
                <a:ea typeface="Calibri"/>
                <a:cs typeface="Calibri"/>
                <a:sym typeface="Calibri"/>
              </a:rPr>
              <a:t>koguvad ja koondavad puidutootmise ja -kaubanduse statistikat oma </a:t>
            </a:r>
            <a:r>
              <a:rPr lang="en-GB" sz="2400" u="sng">
                <a:solidFill>
                  <a:srgbClr val="056839"/>
                </a:solidFill>
                <a:latin typeface="Calibri"/>
                <a:ea typeface="Calibri"/>
                <a:cs typeface="Calibri"/>
                <a:sym typeface="Calibri"/>
                <a:hlinkClick r:id="rId10">
                  <a:extLst>
                    <a:ext uri="{A12FA001-AC4F-418D-AE19-62706E023703}">
                      <ahyp:hlinkClr xmlns:ahyp="http://schemas.microsoft.com/office/drawing/2018/hyperlinkcolor" val="tx"/>
                    </a:ext>
                  </a:extLst>
                </a:hlinkClick>
              </a:rPr>
              <a:t>ühise metsandussektori küsimustiku kaudu</a:t>
            </a:r>
            <a:r>
              <a:rPr lang="en-GB" sz="2400">
                <a:solidFill>
                  <a:srgbClr val="056839"/>
                </a:solidFill>
                <a:latin typeface="Calibri"/>
                <a:ea typeface="Calibri"/>
                <a:cs typeface="Calibri"/>
                <a:sym typeface="Calibri"/>
              </a:rPr>
              <a:t>. Iga partner kogub andmeid maailma eri piirkondadest; Eurostat vastutab andmete kogumise eest ELi liikmesriikide ja </a:t>
            </a:r>
            <a:r>
              <a:rPr lang="en-GB" sz="2400" u="sng">
                <a:solidFill>
                  <a:srgbClr val="056839"/>
                </a:solidFill>
                <a:latin typeface="Calibri"/>
                <a:ea typeface="Calibri"/>
                <a:cs typeface="Calibri"/>
                <a:sym typeface="Calibri"/>
                <a:hlinkClick r:id="rId11">
                  <a:extLst>
                    <a:ext uri="{A12FA001-AC4F-418D-AE19-62706E023703}">
                      <ahyp:hlinkClr xmlns:ahyp="http://schemas.microsoft.com/office/drawing/2018/hyperlinkcolor" val="tx"/>
                    </a:ext>
                  </a:extLst>
                </a:hlinkClick>
              </a:rPr>
              <a:t>EFTA riikide kohta</a:t>
            </a:r>
            <a:r>
              <a:rPr lang="en-GB" sz="2400">
                <a:solidFill>
                  <a:srgbClr val="056839"/>
                </a:solidFill>
                <a:latin typeface="Calibri"/>
                <a:ea typeface="Calibri"/>
                <a:cs typeface="Calibri"/>
                <a:sym typeface="Calibri"/>
              </a:rPr>
              <a:t>.</a:t>
            </a:r>
            <a:endParaRPr sz="2400" b="1">
              <a:solidFill>
                <a:srgbClr val="056839"/>
              </a:solidFill>
              <a:latin typeface="Calibri"/>
              <a:ea typeface="Calibri"/>
              <a:cs typeface="Calibri"/>
              <a:sym typeface="Calibri"/>
            </a:endParaRPr>
          </a:p>
        </p:txBody>
      </p:sp>
      <p:sp>
        <p:nvSpPr>
          <p:cNvPr id="307" name="Google Shape;307;g19938cbfc82_0_2"/>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08" name="Google Shape;308;g19938cbfc82_0_2"/>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09" name="Google Shape;309;g19938cbfc82_0_2"/>
          <p:cNvSpPr/>
          <p:nvPr/>
        </p:nvSpPr>
        <p:spPr>
          <a:xfrm>
            <a:off x="1027689" y="1408944"/>
            <a:ext cx="6281700" cy="1053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310" name="Google Shape;310;g19938cbfc82_0_2" descr="Logo&#10;&#10;Description automatically generated"/>
          <p:cNvPicPr preferRelativeResize="0"/>
          <p:nvPr/>
        </p:nvPicPr>
        <p:blipFill rotWithShape="1">
          <a:blip r:embed="rId12">
            <a:alphaModFix/>
          </a:blip>
          <a:srcRect/>
          <a:stretch/>
        </p:blipFill>
        <p:spPr>
          <a:xfrm>
            <a:off x="279021" y="9106292"/>
            <a:ext cx="2025614" cy="996885"/>
          </a:xfrm>
          <a:prstGeom prst="rect">
            <a:avLst/>
          </a:prstGeom>
          <a:noFill/>
          <a:ln>
            <a:noFill/>
          </a:ln>
        </p:spPr>
      </p:pic>
      <p:pic>
        <p:nvPicPr>
          <p:cNvPr id="311" name="Google Shape;311;g19938cbfc82_0_2" descr="Graphical user interface, text&#10;&#10;Description automatically generated"/>
          <p:cNvPicPr preferRelativeResize="0"/>
          <p:nvPr/>
        </p:nvPicPr>
        <p:blipFill rotWithShape="1">
          <a:blip r:embed="rId13">
            <a:alphaModFix/>
          </a:blip>
          <a:srcRect/>
          <a:stretch/>
        </p:blipFill>
        <p:spPr>
          <a:xfrm>
            <a:off x="3131911" y="9240848"/>
            <a:ext cx="3468962" cy="72777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5"/>
        <p:cNvGrpSpPr/>
        <p:nvPr/>
      </p:nvGrpSpPr>
      <p:grpSpPr>
        <a:xfrm>
          <a:off x="0" y="0"/>
          <a:ext cx="0" cy="0"/>
          <a:chOff x="0" y="0"/>
          <a:chExt cx="0" cy="0"/>
        </a:xfrm>
      </p:grpSpPr>
      <p:sp>
        <p:nvSpPr>
          <p:cNvPr id="316" name="Google Shape;316;g13f68c8deea_0_4"/>
          <p:cNvSpPr txBox="1"/>
          <p:nvPr/>
        </p:nvSpPr>
        <p:spPr>
          <a:xfrm>
            <a:off x="853929" y="683211"/>
            <a:ext cx="16398900" cy="15045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Küsimused mõtisklemiseks</a:t>
            </a: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317" name="Google Shape;317;g13f68c8deea_0_4"/>
          <p:cNvSpPr txBox="1"/>
          <p:nvPr/>
        </p:nvSpPr>
        <p:spPr>
          <a:xfrm>
            <a:off x="1034397" y="2909664"/>
            <a:ext cx="19546200" cy="4185900"/>
          </a:xfrm>
          <a:prstGeom prst="rect">
            <a:avLst/>
          </a:prstGeom>
          <a:noFill/>
          <a:ln>
            <a:noFill/>
          </a:ln>
        </p:spPr>
        <p:txBody>
          <a:bodyPr spcFirstLastPara="1" wrap="square" lIns="148575" tIns="74275" rIns="148575" bIns="74275" anchor="t" anchorCtr="0">
            <a:spAutoFit/>
          </a:bodyPr>
          <a:lstStyle/>
          <a:p>
            <a:pPr marL="558800" lvl="0" indent="-603250" algn="just" rtl="0">
              <a:lnSpc>
                <a:spcPct val="107000"/>
              </a:lnSpc>
              <a:spcBef>
                <a:spcPts val="0"/>
              </a:spcBef>
              <a:spcAft>
                <a:spcPts val="0"/>
              </a:spcAft>
              <a:buClr>
                <a:srgbClr val="056839"/>
              </a:buClr>
              <a:buSzPts val="3700"/>
              <a:buFont typeface="Calibri"/>
              <a:buAutoNum type="arabicPeriod"/>
            </a:pPr>
            <a:r>
              <a:rPr lang="en-GB" sz="3700">
                <a:solidFill>
                  <a:srgbClr val="056839"/>
                </a:solidFill>
                <a:latin typeface="Calibri"/>
                <a:ea typeface="Calibri"/>
                <a:cs typeface="Calibri"/>
                <a:sym typeface="Calibri"/>
              </a:rPr>
              <a:t>Mõtiskle selle üle, kuidas sa näed puiduenergia tootmise tulevikku.</a:t>
            </a:r>
            <a:endParaRPr sz="3100">
              <a:solidFill>
                <a:srgbClr val="056839"/>
              </a:solidFill>
              <a:latin typeface="Calibri"/>
              <a:ea typeface="Calibri"/>
              <a:cs typeface="Calibri"/>
              <a:sym typeface="Calibri"/>
            </a:endParaRPr>
          </a:p>
          <a:p>
            <a:pPr marL="558800" lvl="0" indent="-368300" algn="just" rtl="0">
              <a:lnSpc>
                <a:spcPct val="107000"/>
              </a:lnSpc>
              <a:spcBef>
                <a:spcPts val="1000"/>
              </a:spcBef>
              <a:spcAft>
                <a:spcPts val="0"/>
              </a:spcAft>
              <a:buClr>
                <a:schemeClr val="dk1"/>
              </a:buClr>
              <a:buSzPts val="2900"/>
              <a:buFont typeface="Calibri"/>
              <a:buNone/>
            </a:pPr>
            <a:endParaRPr sz="3700">
              <a:solidFill>
                <a:srgbClr val="056839"/>
              </a:solidFill>
              <a:latin typeface="Calibri"/>
              <a:ea typeface="Calibri"/>
              <a:cs typeface="Calibri"/>
              <a:sym typeface="Calibri"/>
            </a:endParaRPr>
          </a:p>
          <a:p>
            <a:pPr marL="558800" lvl="0" indent="-603250" algn="just" rtl="0">
              <a:lnSpc>
                <a:spcPct val="107000"/>
              </a:lnSpc>
              <a:spcBef>
                <a:spcPts val="1000"/>
              </a:spcBef>
              <a:spcAft>
                <a:spcPts val="0"/>
              </a:spcAft>
              <a:buClr>
                <a:srgbClr val="056839"/>
              </a:buClr>
              <a:buSzPts val="3700"/>
              <a:buFont typeface="Calibri"/>
              <a:buAutoNum type="arabicPeriod"/>
            </a:pPr>
            <a:r>
              <a:rPr lang="en-GB" sz="3700">
                <a:solidFill>
                  <a:srgbClr val="056839"/>
                </a:solidFill>
                <a:latin typeface="Calibri"/>
                <a:ea typeface="Calibri"/>
                <a:cs typeface="Calibri"/>
                <a:sym typeface="Calibri"/>
              </a:rPr>
              <a:t>Mõtiskle selle üle, kuidas sa näed puuenergia tarbimise tulevikku.</a:t>
            </a:r>
            <a:endParaRPr sz="3100">
              <a:solidFill>
                <a:srgbClr val="056839"/>
              </a:solidFill>
              <a:latin typeface="Calibri"/>
              <a:ea typeface="Calibri"/>
              <a:cs typeface="Calibri"/>
              <a:sym typeface="Calibri"/>
            </a:endParaRPr>
          </a:p>
          <a:p>
            <a:pPr marL="558800" lvl="0" indent="-368300" algn="just" rtl="0">
              <a:lnSpc>
                <a:spcPct val="107000"/>
              </a:lnSpc>
              <a:spcBef>
                <a:spcPts val="1000"/>
              </a:spcBef>
              <a:spcAft>
                <a:spcPts val="0"/>
              </a:spcAft>
              <a:buClr>
                <a:schemeClr val="dk1"/>
              </a:buClr>
              <a:buSzPts val="2900"/>
              <a:buFont typeface="Calibri"/>
              <a:buNone/>
            </a:pPr>
            <a:endParaRPr sz="3700">
              <a:solidFill>
                <a:srgbClr val="056839"/>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en-GB" sz="3700">
                <a:solidFill>
                  <a:srgbClr val="056839"/>
                </a:solidFill>
                <a:latin typeface="Calibri"/>
                <a:ea typeface="Calibri"/>
                <a:cs typeface="Calibri"/>
                <a:sym typeface="Calibri"/>
              </a:rPr>
              <a:t>3. Arutelu ja rühmad ning ideede väljatöötamine olemasolevate probleemide lahendamiseks.</a:t>
            </a:r>
            <a:endParaRPr sz="3700">
              <a:solidFill>
                <a:srgbClr val="056839"/>
              </a:solidFill>
              <a:latin typeface="Calibri"/>
              <a:ea typeface="Calibri"/>
              <a:cs typeface="Calibri"/>
              <a:sym typeface="Calibri"/>
            </a:endParaRPr>
          </a:p>
          <a:p>
            <a:pPr marL="0" marR="0" lvl="0" indent="0" algn="l" rtl="0">
              <a:lnSpc>
                <a:spcPct val="150000"/>
              </a:lnSpc>
              <a:spcBef>
                <a:spcPts val="1300"/>
              </a:spcBef>
              <a:spcAft>
                <a:spcPts val="0"/>
              </a:spcAft>
              <a:buNone/>
            </a:pPr>
            <a:endParaRPr sz="3100">
              <a:solidFill>
                <a:srgbClr val="056839"/>
              </a:solidFill>
              <a:latin typeface="Calibri"/>
              <a:ea typeface="Calibri"/>
              <a:cs typeface="Calibri"/>
              <a:sym typeface="Calibri"/>
            </a:endParaRPr>
          </a:p>
        </p:txBody>
      </p:sp>
      <p:sp>
        <p:nvSpPr>
          <p:cNvPr id="318" name="Google Shape;318;g13f68c8deea_0_4"/>
          <p:cNvSpPr txBox="1"/>
          <p:nvPr/>
        </p:nvSpPr>
        <p:spPr>
          <a:xfrm>
            <a:off x="853919" y="3957623"/>
            <a:ext cx="16933500" cy="5964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None/>
            </a:pPr>
            <a:r>
              <a:rPr lang="en-GB" sz="2900">
                <a:solidFill>
                  <a:srgbClr val="056839"/>
                </a:solidFill>
                <a:latin typeface="Calibri"/>
                <a:ea typeface="Calibri"/>
                <a:cs typeface="Calibri"/>
                <a:sym typeface="Calibri"/>
              </a:rPr>
              <a:t> </a:t>
            </a:r>
            <a:endParaRPr sz="2900" b="1">
              <a:solidFill>
                <a:srgbClr val="056839"/>
              </a:solidFill>
              <a:latin typeface="Calibri"/>
              <a:ea typeface="Calibri"/>
              <a:cs typeface="Calibri"/>
              <a:sym typeface="Calibri"/>
            </a:endParaRPr>
          </a:p>
        </p:txBody>
      </p:sp>
      <p:sp>
        <p:nvSpPr>
          <p:cNvPr id="319" name="Google Shape;319;g13f68c8deea_0_4"/>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20" name="Google Shape;320;g13f68c8deea_0_4"/>
          <p:cNvSpPr/>
          <p:nvPr/>
        </p:nvSpPr>
        <p:spPr>
          <a:xfrm rot="-5400000">
            <a:off x="15308835" y="5021848"/>
            <a:ext cx="102864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21" name="Google Shape;321;g13f68c8deea_0_4"/>
          <p:cNvSpPr/>
          <p:nvPr/>
        </p:nvSpPr>
        <p:spPr>
          <a:xfrm>
            <a:off x="1034414" y="1758444"/>
            <a:ext cx="6281400" cy="1053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322" name="Google Shape;322;g13f68c8deea_0_4"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323" name="Google Shape;323;g13f68c8deea_0_4"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7"/>
        <p:cNvGrpSpPr/>
        <p:nvPr/>
      </p:nvGrpSpPr>
      <p:grpSpPr>
        <a:xfrm>
          <a:off x="0" y="0"/>
          <a:ext cx="0" cy="0"/>
          <a:chOff x="0" y="0"/>
          <a:chExt cx="0" cy="0"/>
        </a:xfrm>
      </p:grpSpPr>
      <p:sp>
        <p:nvSpPr>
          <p:cNvPr id="328" name="Google Shape;328;g1ce03c0f555_0_11"/>
          <p:cNvSpPr txBox="1"/>
          <p:nvPr/>
        </p:nvSpPr>
        <p:spPr>
          <a:xfrm>
            <a:off x="853929" y="683211"/>
            <a:ext cx="16398900" cy="15045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Küsimused</a:t>
            </a: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329" name="Google Shape;329;g1ce03c0f555_0_11"/>
          <p:cNvSpPr txBox="1"/>
          <p:nvPr/>
        </p:nvSpPr>
        <p:spPr>
          <a:xfrm>
            <a:off x="1034397" y="2909664"/>
            <a:ext cx="19546200" cy="6353100"/>
          </a:xfrm>
          <a:prstGeom prst="rect">
            <a:avLst/>
          </a:prstGeom>
          <a:noFill/>
          <a:ln>
            <a:noFill/>
          </a:ln>
        </p:spPr>
        <p:txBody>
          <a:bodyPr spcFirstLastPara="1" wrap="square" lIns="148575" tIns="74275" rIns="148575" bIns="74275" anchor="t" anchorCtr="0">
            <a:spAutoFit/>
          </a:bodyPr>
          <a:lstStyle/>
          <a:p>
            <a:pPr marL="457200" lvl="0" indent="-425450" algn="just" rtl="0">
              <a:spcBef>
                <a:spcPts val="0"/>
              </a:spcBef>
              <a:spcAft>
                <a:spcPts val="0"/>
              </a:spcAft>
              <a:buClr>
                <a:srgbClr val="056839"/>
              </a:buClr>
              <a:buSzPts val="3100"/>
              <a:buFont typeface="Calibri"/>
              <a:buAutoNum type="arabicPeriod"/>
            </a:pPr>
            <a:r>
              <a:rPr lang="en-GB" sz="3100" b="1" dirty="0" err="1">
                <a:solidFill>
                  <a:srgbClr val="056839"/>
                </a:solidFill>
                <a:latin typeface="Calibri"/>
                <a:ea typeface="Calibri"/>
                <a:cs typeface="Calibri"/>
                <a:sym typeface="Calibri"/>
              </a:rPr>
              <a:t>Millised</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neist</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riikide</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rühmadest</a:t>
            </a:r>
            <a:r>
              <a:rPr lang="en-GB" sz="3100" b="1" dirty="0">
                <a:solidFill>
                  <a:srgbClr val="056839"/>
                </a:solidFill>
                <a:latin typeface="Calibri"/>
                <a:ea typeface="Calibri"/>
                <a:cs typeface="Calibri"/>
                <a:sym typeface="Calibri"/>
              </a:rPr>
              <a:t> EI </a:t>
            </a:r>
            <a:r>
              <a:rPr lang="en-GB" sz="3100" b="1" dirty="0" err="1">
                <a:solidFill>
                  <a:srgbClr val="056839"/>
                </a:solidFill>
                <a:latin typeface="Calibri"/>
                <a:ea typeface="Calibri"/>
                <a:cs typeface="Calibri"/>
                <a:sym typeface="Calibri"/>
              </a:rPr>
              <a:t>kuulu</a:t>
            </a:r>
            <a:r>
              <a:rPr lang="en-GB" sz="3100" b="1" dirty="0">
                <a:solidFill>
                  <a:srgbClr val="056839"/>
                </a:solidFill>
                <a:latin typeface="Calibri"/>
                <a:ea typeface="Calibri"/>
                <a:cs typeface="Calibri"/>
                <a:sym typeface="Calibri"/>
              </a:rPr>
              <a:t> ÜRO </a:t>
            </a:r>
            <a:r>
              <a:rPr lang="en-GB" sz="3100" b="1" dirty="0" err="1">
                <a:solidFill>
                  <a:srgbClr val="056839"/>
                </a:solidFill>
                <a:latin typeface="Calibri"/>
                <a:ea typeface="Calibri"/>
                <a:cs typeface="Calibri"/>
                <a:sym typeface="Calibri"/>
              </a:rPr>
              <a:t>Euroopa</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Majanduskomisjoni</a:t>
            </a:r>
            <a:r>
              <a:rPr lang="en-GB" sz="3100" b="1" dirty="0">
                <a:solidFill>
                  <a:srgbClr val="056839"/>
                </a:solidFill>
                <a:latin typeface="Calibri"/>
                <a:ea typeface="Calibri"/>
                <a:cs typeface="Calibri"/>
                <a:sym typeface="Calibri"/>
              </a:rPr>
              <a:t>:</a:t>
            </a:r>
            <a:endParaRPr sz="3100" dirty="0">
              <a:solidFill>
                <a:srgbClr val="056839"/>
              </a:solidFill>
              <a:latin typeface="Calibri"/>
              <a:ea typeface="Calibri"/>
              <a:cs typeface="Calibri"/>
              <a:sym typeface="Calibri"/>
            </a:endParaRPr>
          </a:p>
          <a:p>
            <a:pPr marL="558800" lvl="0" indent="-5651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Kanada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ja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Ameerika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Ühendriigid</a:t>
            </a:r>
            <a:endParaRPr sz="3100" dirty="0">
              <a:solidFill>
                <a:srgbClr val="056839"/>
              </a:solidFill>
              <a:latin typeface="Calibri"/>
              <a:ea typeface="Calibri"/>
              <a:cs typeface="Calibri"/>
              <a:sym typeface="Calibri"/>
            </a:endParaRPr>
          </a:p>
          <a:p>
            <a:pPr marL="558800" lvl="0" indent="-5651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Kõrgõzstan</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ja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Tadžikistan</a:t>
            </a:r>
            <a:endParaRPr sz="3100" dirty="0">
              <a:solidFill>
                <a:srgbClr val="056839"/>
              </a:solidFill>
              <a:latin typeface="Calibri"/>
              <a:ea typeface="Calibri"/>
              <a:cs typeface="Calibri"/>
              <a:sym typeface="Calibri"/>
            </a:endParaRPr>
          </a:p>
          <a:p>
            <a:pPr marL="558800" lvl="0" indent="-5651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Austraalia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ja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Brasiilia</a:t>
            </a:r>
            <a:endParaRPr sz="3100" dirty="0">
              <a:solidFill>
                <a:srgbClr val="056839"/>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3100" dirty="0">
              <a:solidFill>
                <a:srgbClr val="056839"/>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n-GB" sz="3100" b="1" dirty="0">
                <a:solidFill>
                  <a:srgbClr val="056839"/>
                </a:solidFill>
                <a:latin typeface="Calibri"/>
                <a:ea typeface="Calibri"/>
                <a:cs typeface="Calibri"/>
                <a:sym typeface="Calibri"/>
              </a:rPr>
              <a:t>2. </a:t>
            </a:r>
            <a:r>
              <a:rPr lang="en-GB" sz="3100" b="1" dirty="0" err="1">
                <a:solidFill>
                  <a:srgbClr val="056839"/>
                </a:solidFill>
                <a:latin typeface="Calibri"/>
                <a:ea typeface="Calibri"/>
                <a:cs typeface="Calibri"/>
                <a:sym typeface="Calibri"/>
              </a:rPr>
              <a:t>Puiduenergia</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kasutamine</a:t>
            </a:r>
            <a:r>
              <a:rPr lang="en-GB" sz="3100" b="1" dirty="0">
                <a:solidFill>
                  <a:srgbClr val="056839"/>
                </a:solidFill>
                <a:latin typeface="Calibri"/>
                <a:ea typeface="Calibri"/>
                <a:cs typeface="Calibri"/>
                <a:sym typeface="Calibri"/>
              </a:rPr>
              <a:t> </a:t>
            </a:r>
            <a:r>
              <a:rPr lang="en-GB" sz="3100" b="1" dirty="0" err="1">
                <a:solidFill>
                  <a:srgbClr val="056839"/>
                </a:solidFill>
                <a:latin typeface="Calibri"/>
                <a:ea typeface="Calibri"/>
                <a:cs typeface="Calibri"/>
                <a:sym typeface="Calibri"/>
              </a:rPr>
              <a:t>eeldatavasti</a:t>
            </a:r>
            <a:r>
              <a:rPr lang="en-GB" sz="3100" b="1" dirty="0">
                <a:solidFill>
                  <a:srgbClr val="056839"/>
                </a:solidFill>
                <a:latin typeface="Calibri"/>
                <a:ea typeface="Calibri"/>
                <a:cs typeface="Calibri"/>
                <a:sym typeface="Calibri"/>
              </a:rPr>
              <a:t>:</a:t>
            </a:r>
            <a:endParaRPr sz="3100" b="1" dirty="0">
              <a:solidFill>
                <a:srgbClr val="056839"/>
              </a:solidFill>
              <a:latin typeface="Calibri"/>
              <a:ea typeface="Calibri"/>
              <a:cs typeface="Calibri"/>
              <a:sym typeface="Calibri"/>
            </a:endParaRPr>
          </a:p>
          <a:p>
            <a:pPr marL="558800" lvl="0" indent="-5651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Suurendada</a:t>
            </a:r>
            <a:endParaRPr sz="3100" dirty="0">
              <a:solidFill>
                <a:srgbClr val="056839"/>
              </a:solidFill>
              <a:latin typeface="Calibri"/>
              <a:ea typeface="Calibri"/>
              <a:cs typeface="Calibri"/>
              <a:sym typeface="Calibri"/>
            </a:endParaRPr>
          </a:p>
          <a:p>
            <a:pPr marL="558800" lvl="0" indent="-5651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Vähendada</a:t>
            </a:r>
            <a:r>
              <a:rPr lang="en-GB" sz="3100" dirty="0">
                <a:solidFill>
                  <a:srgbClr val="056839"/>
                </a:solidFill>
                <a:latin typeface="Calibri"/>
                <a:ea typeface="Calibri"/>
                <a:cs typeface="Calibri"/>
                <a:sym typeface="Calibri"/>
              </a:rPr>
              <a:t> </a:t>
            </a:r>
            <a:endParaRPr sz="3100" dirty="0">
              <a:solidFill>
                <a:srgbClr val="056839"/>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3100" dirty="0">
              <a:solidFill>
                <a:srgbClr val="056839"/>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n-GB" sz="3100" dirty="0">
                <a:solidFill>
                  <a:srgbClr val="056839"/>
                </a:solidFill>
                <a:latin typeface="Calibri"/>
                <a:ea typeface="Calibri"/>
                <a:cs typeface="Calibri"/>
                <a:sym typeface="Calibri"/>
              </a:rPr>
              <a:t>3. </a:t>
            </a:r>
            <a:r>
              <a:rPr lang="en-GB" sz="3100" dirty="0" err="1">
                <a:solidFill>
                  <a:srgbClr val="056839"/>
                </a:solidFill>
                <a:latin typeface="Calibri"/>
                <a:ea typeface="Calibri"/>
                <a:cs typeface="Calibri"/>
                <a:sym typeface="Calibri"/>
              </a:rPr>
              <a:t>Peamised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puiduenergia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liigid</a:t>
            </a:r>
            <a:r>
              <a:rPr lang="en-GB" sz="3100" dirty="0">
                <a:solidFill>
                  <a:srgbClr val="056839"/>
                </a:solidFill>
                <a:latin typeface="Calibri"/>
                <a:ea typeface="Calibri"/>
                <a:cs typeface="Calibri"/>
                <a:sym typeface="Calibri"/>
              </a:rPr>
              <a:t> on: </a:t>
            </a:r>
            <a:r>
              <a:rPr lang="en-GB" sz="3100" dirty="0" err="1">
                <a:solidFill>
                  <a:srgbClr val="056839"/>
                </a:solidFill>
                <a:latin typeface="Calibri"/>
                <a:ea typeface="Calibri"/>
                <a:cs typeface="Calibri"/>
                <a:sym typeface="Calibri"/>
              </a:rPr>
              <a:t>küttepuit</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süsi</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tööstuslikud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puidujäätmed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või</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puidujäätmed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puidugraanulid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tselluloosist</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etanool</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ja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muud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bioenergia</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arenenud</a:t>
            </a:r>
            <a:r>
              <a:rPr lang="en-GB" sz="3100" dirty="0">
                <a:solidFill>
                  <a:srgbClr val="056839"/>
                </a:solidFill>
                <a:latin typeface="Calibri"/>
                <a:ea typeface="Calibri"/>
                <a:cs typeface="Calibri"/>
                <a:sym typeface="Calibri"/>
              </a:rPr>
              <a:t> </a:t>
            </a:r>
            <a:r>
              <a:rPr lang="en-GB" sz="3100" dirty="0" err="1">
                <a:solidFill>
                  <a:srgbClr val="056839"/>
                </a:solidFill>
                <a:latin typeface="Calibri"/>
                <a:ea typeface="Calibri"/>
                <a:cs typeface="Calibri"/>
                <a:sym typeface="Calibri"/>
              </a:rPr>
              <a:t>vormid</a:t>
            </a:r>
            <a:r>
              <a:rPr lang="en-GB" sz="3100" dirty="0">
                <a:solidFill>
                  <a:srgbClr val="056839"/>
                </a:solidFill>
                <a:latin typeface="Calibri"/>
                <a:ea typeface="Calibri"/>
                <a:cs typeface="Calibri"/>
                <a:sym typeface="Calibri"/>
              </a:rPr>
              <a:t>.</a:t>
            </a:r>
            <a:endParaRPr sz="3100" dirty="0">
              <a:solidFill>
                <a:srgbClr val="056839"/>
              </a:solidFill>
              <a:latin typeface="Calibri"/>
              <a:ea typeface="Calibri"/>
              <a:cs typeface="Calibri"/>
              <a:sym typeface="Calibri"/>
            </a:endParaRPr>
          </a:p>
          <a:p>
            <a:pPr marL="457200" lvl="0" indent="-425450" algn="just" rtl="0">
              <a:spcBef>
                <a:spcPts val="0"/>
              </a:spcBef>
              <a:spcAft>
                <a:spcPts val="0"/>
              </a:spcAft>
              <a:buClr>
                <a:srgbClr val="056839"/>
              </a:buClr>
              <a:buSzPts val="3100"/>
              <a:buFont typeface="Calibri"/>
              <a:buAutoNum type="alphaLcParenR"/>
            </a:pPr>
            <a:r>
              <a:rPr lang="en-GB" sz="3100" dirty="0" err="1">
                <a:solidFill>
                  <a:srgbClr val="056839"/>
                </a:solidFill>
                <a:latin typeface="Calibri"/>
                <a:ea typeface="Calibri"/>
                <a:cs typeface="Calibri"/>
                <a:sym typeface="Calibri"/>
              </a:rPr>
              <a:t>Tõsi</a:t>
            </a:r>
            <a:endParaRPr sz="3100" dirty="0">
              <a:solidFill>
                <a:srgbClr val="056839"/>
              </a:solidFill>
              <a:latin typeface="Calibri"/>
              <a:ea typeface="Calibri"/>
              <a:cs typeface="Calibri"/>
              <a:sym typeface="Calibri"/>
            </a:endParaRPr>
          </a:p>
          <a:p>
            <a:pPr marL="457200" lvl="0" indent="-425450" algn="just" rtl="0">
              <a:spcBef>
                <a:spcPts val="0"/>
              </a:spcBef>
              <a:spcAft>
                <a:spcPts val="0"/>
              </a:spcAft>
              <a:buClr>
                <a:srgbClr val="056839"/>
              </a:buClr>
              <a:buSzPts val="3100"/>
              <a:buFont typeface="Calibri"/>
              <a:buAutoNum type="alphaLcParenR"/>
            </a:pPr>
            <a:r>
              <a:rPr lang="en-GB" sz="3100" dirty="0">
                <a:solidFill>
                  <a:srgbClr val="056839"/>
                </a:solidFill>
                <a:latin typeface="Calibri"/>
                <a:ea typeface="Calibri"/>
                <a:cs typeface="Calibri"/>
                <a:sym typeface="Calibri"/>
              </a:rPr>
              <a:t>Vale</a:t>
            </a:r>
            <a:endParaRPr sz="3700" dirty="0">
              <a:solidFill>
                <a:srgbClr val="056839"/>
              </a:solidFill>
              <a:latin typeface="Calibri"/>
              <a:ea typeface="Calibri"/>
              <a:cs typeface="Calibri"/>
              <a:sym typeface="Calibri"/>
            </a:endParaRPr>
          </a:p>
        </p:txBody>
      </p:sp>
      <p:sp>
        <p:nvSpPr>
          <p:cNvPr id="330" name="Google Shape;330;g1ce03c0f555_0_11"/>
          <p:cNvSpPr txBox="1"/>
          <p:nvPr/>
        </p:nvSpPr>
        <p:spPr>
          <a:xfrm>
            <a:off x="853919" y="3957623"/>
            <a:ext cx="16933500" cy="596400"/>
          </a:xfrm>
          <a:prstGeom prst="rect">
            <a:avLst/>
          </a:prstGeom>
          <a:noFill/>
          <a:ln>
            <a:noFill/>
          </a:ln>
        </p:spPr>
        <p:txBody>
          <a:bodyPr spcFirstLastPara="1" wrap="square" lIns="148575" tIns="74275" rIns="148575" bIns="74275" anchor="t" anchorCtr="0">
            <a:spAutoFit/>
          </a:bodyPr>
          <a:lstStyle/>
          <a:p>
            <a:pPr marL="0" marR="0" lvl="0" indent="0" algn="l" rtl="0">
              <a:lnSpc>
                <a:spcPct val="150000"/>
              </a:lnSpc>
              <a:spcBef>
                <a:spcPts val="0"/>
              </a:spcBef>
              <a:spcAft>
                <a:spcPts val="0"/>
              </a:spcAft>
              <a:buNone/>
            </a:pPr>
            <a:r>
              <a:rPr lang="en-GB" sz="2900">
                <a:solidFill>
                  <a:srgbClr val="056839"/>
                </a:solidFill>
                <a:latin typeface="Calibri"/>
                <a:ea typeface="Calibri"/>
                <a:cs typeface="Calibri"/>
                <a:sym typeface="Calibri"/>
              </a:rPr>
              <a:t> </a:t>
            </a:r>
            <a:endParaRPr sz="2900" b="1">
              <a:solidFill>
                <a:srgbClr val="056839"/>
              </a:solidFill>
              <a:latin typeface="Calibri"/>
              <a:ea typeface="Calibri"/>
              <a:cs typeface="Calibri"/>
              <a:sym typeface="Calibri"/>
            </a:endParaRPr>
          </a:p>
        </p:txBody>
      </p:sp>
      <p:sp>
        <p:nvSpPr>
          <p:cNvPr id="331" name="Google Shape;331;g1ce03c0f555_0_11"/>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32" name="Google Shape;332;g1ce03c0f555_0_11"/>
          <p:cNvSpPr/>
          <p:nvPr/>
        </p:nvSpPr>
        <p:spPr>
          <a:xfrm rot="-5400000">
            <a:off x="15308835" y="5021848"/>
            <a:ext cx="102864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333" name="Google Shape;333;g1ce03c0f555_0_11"/>
          <p:cNvSpPr/>
          <p:nvPr/>
        </p:nvSpPr>
        <p:spPr>
          <a:xfrm>
            <a:off x="1034414" y="1758444"/>
            <a:ext cx="6281400" cy="1053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334" name="Google Shape;334;g1ce03c0f555_0_11"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335" name="Google Shape;335;g1ce03c0f555_0_11"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2"/>
        <p:cNvGrpSpPr/>
        <p:nvPr/>
      </p:nvGrpSpPr>
      <p:grpSpPr>
        <a:xfrm>
          <a:off x="0" y="0"/>
          <a:ext cx="0" cy="0"/>
          <a:chOff x="0" y="0"/>
          <a:chExt cx="0" cy="0"/>
        </a:xfrm>
      </p:grpSpPr>
      <p:pic>
        <p:nvPicPr>
          <p:cNvPr id="113" name="Google Shape;113;p5" descr="Graphical user interface, text&#10;&#10;Description automatically generated"/>
          <p:cNvPicPr preferRelativeResize="0"/>
          <p:nvPr/>
        </p:nvPicPr>
        <p:blipFill rotWithShape="1">
          <a:blip r:embed="rId3">
            <a:alphaModFix/>
          </a:blip>
          <a:srcRect/>
          <a:stretch/>
        </p:blipFill>
        <p:spPr>
          <a:xfrm>
            <a:off x="159219" y="9117953"/>
            <a:ext cx="5165965" cy="1083795"/>
          </a:xfrm>
          <a:prstGeom prst="rect">
            <a:avLst/>
          </a:prstGeom>
          <a:noFill/>
          <a:ln>
            <a:noFill/>
          </a:ln>
        </p:spPr>
      </p:pic>
      <p:pic>
        <p:nvPicPr>
          <p:cNvPr id="114" name="Google Shape;114;p5" descr="Logo&#10;&#10;Description automatically generated"/>
          <p:cNvPicPr preferRelativeResize="0"/>
          <p:nvPr/>
        </p:nvPicPr>
        <p:blipFill rotWithShape="1">
          <a:blip r:embed="rId4">
            <a:alphaModFix/>
          </a:blip>
          <a:srcRect/>
          <a:stretch/>
        </p:blipFill>
        <p:spPr>
          <a:xfrm>
            <a:off x="15232290" y="8150586"/>
            <a:ext cx="3931187" cy="1934692"/>
          </a:xfrm>
          <a:prstGeom prst="rect">
            <a:avLst/>
          </a:prstGeom>
          <a:noFill/>
          <a:ln>
            <a:noFill/>
          </a:ln>
        </p:spPr>
      </p:pic>
      <p:sp>
        <p:nvSpPr>
          <p:cNvPr id="115" name="Google Shape;115;p5"/>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16" name="Google Shape;116;p5"/>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17" name="Google Shape;117;p5"/>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18" name="Google Shape;118;p5"/>
          <p:cNvSpPr/>
          <p:nvPr/>
        </p:nvSpPr>
        <p:spPr>
          <a:xfrm>
            <a:off x="0" y="8986878"/>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19" name="Google Shape;119;p5"/>
          <p:cNvSpPr txBox="1"/>
          <p:nvPr/>
        </p:nvSpPr>
        <p:spPr>
          <a:xfrm>
            <a:off x="1104081" y="949332"/>
            <a:ext cx="152331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Õpiväljundid </a:t>
            </a:r>
            <a:endParaRPr sz="2900">
              <a:solidFill>
                <a:schemeClr val="dk1"/>
              </a:solidFill>
              <a:latin typeface="Calibri"/>
              <a:ea typeface="Calibri"/>
              <a:cs typeface="Calibri"/>
              <a:sym typeface="Calibri"/>
            </a:endParaRPr>
          </a:p>
        </p:txBody>
      </p:sp>
      <p:sp>
        <p:nvSpPr>
          <p:cNvPr id="120" name="Google Shape;120;p5"/>
          <p:cNvSpPr txBox="1"/>
          <p:nvPr/>
        </p:nvSpPr>
        <p:spPr>
          <a:xfrm>
            <a:off x="1279537" y="2399119"/>
            <a:ext cx="16933500" cy="4398300"/>
          </a:xfrm>
          <a:prstGeom prst="rect">
            <a:avLst/>
          </a:prstGeom>
          <a:noFill/>
          <a:ln>
            <a:noFill/>
          </a:ln>
        </p:spPr>
        <p:txBody>
          <a:bodyPr spcFirstLastPara="1" wrap="square" lIns="148575" tIns="74275" rIns="148575" bIns="74275" anchor="t" anchorCtr="0">
            <a:spAutoFit/>
          </a:bodyPr>
          <a:lstStyle/>
          <a:p>
            <a:pPr marL="749300" marR="0" lvl="0" indent="-673100" algn="l" rtl="0">
              <a:spcBef>
                <a:spcPts val="0"/>
              </a:spcBef>
              <a:spcAft>
                <a:spcPts val="0"/>
              </a:spcAft>
              <a:buClr>
                <a:srgbClr val="056839"/>
              </a:buClr>
              <a:buSzPts val="4600"/>
              <a:buFont typeface="Calibri"/>
              <a:buChar char="●"/>
            </a:pPr>
            <a:r>
              <a:rPr lang="en-GB" sz="4600">
                <a:solidFill>
                  <a:srgbClr val="056839"/>
                </a:solidFill>
                <a:latin typeface="Calibri"/>
                <a:ea typeface="Calibri"/>
                <a:cs typeface="Calibri"/>
                <a:sym typeface="Calibri"/>
              </a:rPr>
              <a:t>Tutvu energiatootmise ja -tarbimise kohta ELis</a:t>
            </a:r>
            <a:endParaRPr sz="2300"/>
          </a:p>
          <a:p>
            <a:pPr marL="749300" marR="0" lvl="0" indent="-673100" algn="l" rtl="0">
              <a:spcBef>
                <a:spcPts val="0"/>
              </a:spcBef>
              <a:spcAft>
                <a:spcPts val="0"/>
              </a:spcAft>
              <a:buClr>
                <a:srgbClr val="056839"/>
              </a:buClr>
              <a:buSzPts val="4600"/>
              <a:buFont typeface="Calibri"/>
              <a:buChar char="●"/>
            </a:pPr>
            <a:r>
              <a:rPr lang="en-GB" sz="4600">
                <a:solidFill>
                  <a:srgbClr val="056839"/>
                </a:solidFill>
                <a:latin typeface="Calibri"/>
                <a:ea typeface="Calibri"/>
                <a:cs typeface="Calibri"/>
                <a:sym typeface="Calibri"/>
              </a:rPr>
              <a:t>Tutvuge puiduenergia olulisusega</a:t>
            </a:r>
            <a:endParaRPr sz="2300"/>
          </a:p>
          <a:p>
            <a:pPr marL="749300" marR="0" lvl="0" indent="-673100" algn="l" rtl="0">
              <a:spcBef>
                <a:spcPts val="0"/>
              </a:spcBef>
              <a:spcAft>
                <a:spcPts val="0"/>
              </a:spcAft>
              <a:buClr>
                <a:srgbClr val="056839"/>
              </a:buClr>
              <a:buSzPts val="4600"/>
              <a:buFont typeface="Calibri"/>
              <a:buChar char="●"/>
            </a:pPr>
            <a:r>
              <a:rPr lang="en-GB" sz="4600">
                <a:solidFill>
                  <a:srgbClr val="056839"/>
                </a:solidFill>
                <a:latin typeface="Calibri"/>
                <a:ea typeface="Calibri"/>
                <a:cs typeface="Calibri"/>
                <a:sym typeface="Calibri"/>
              </a:rPr>
              <a:t>Tutvu erinevate puiduenergia allikate ja liikidega</a:t>
            </a:r>
            <a:endParaRPr sz="2300"/>
          </a:p>
          <a:p>
            <a:pPr marL="749300" marR="0" lvl="0" indent="-673100" algn="l" rtl="0">
              <a:spcBef>
                <a:spcPts val="0"/>
              </a:spcBef>
              <a:spcAft>
                <a:spcPts val="0"/>
              </a:spcAft>
              <a:buClr>
                <a:srgbClr val="056839"/>
              </a:buClr>
              <a:buSzPts val="4600"/>
              <a:buFont typeface="Calibri"/>
              <a:buChar char="●"/>
            </a:pPr>
            <a:r>
              <a:rPr lang="en-GB" sz="4600">
                <a:solidFill>
                  <a:srgbClr val="056839"/>
                </a:solidFill>
                <a:latin typeface="Calibri"/>
                <a:ea typeface="Calibri"/>
                <a:cs typeface="Calibri"/>
                <a:sym typeface="Calibri"/>
              </a:rPr>
              <a:t>Mõista seost tootmise ja tarbimise ning nendega seotud mustrite vahel.</a:t>
            </a:r>
            <a:endParaRPr sz="2300"/>
          </a:p>
          <a:p>
            <a:pPr marL="749300" marR="0" lvl="0" indent="-673100" algn="l" rtl="0">
              <a:spcBef>
                <a:spcPts val="0"/>
              </a:spcBef>
              <a:spcAft>
                <a:spcPts val="0"/>
              </a:spcAft>
              <a:buClr>
                <a:srgbClr val="056839"/>
              </a:buClr>
              <a:buSzPts val="4600"/>
              <a:buFont typeface="Calibri"/>
              <a:buChar char="●"/>
            </a:pPr>
            <a:r>
              <a:rPr lang="en-GB" sz="4600">
                <a:solidFill>
                  <a:srgbClr val="056839"/>
                </a:solidFill>
                <a:latin typeface="Calibri"/>
                <a:ea typeface="Calibri"/>
                <a:cs typeface="Calibri"/>
                <a:sym typeface="Calibri"/>
              </a:rPr>
              <a:t>Hinnata puiduenergia tulevikuvõimalusi.</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pic>
        <p:nvPicPr>
          <p:cNvPr id="125" name="Google Shape;125;p2" descr="Graphical user interface, text&#10;&#10;Description automatically generated"/>
          <p:cNvPicPr preferRelativeResize="0"/>
          <p:nvPr/>
        </p:nvPicPr>
        <p:blipFill rotWithShape="1">
          <a:blip r:embed="rId3">
            <a:alphaModFix/>
          </a:blip>
          <a:srcRect/>
          <a:stretch/>
        </p:blipFill>
        <p:spPr>
          <a:xfrm>
            <a:off x="159219" y="9064877"/>
            <a:ext cx="5165965" cy="1083795"/>
          </a:xfrm>
          <a:prstGeom prst="rect">
            <a:avLst/>
          </a:prstGeom>
          <a:noFill/>
          <a:ln>
            <a:noFill/>
          </a:ln>
        </p:spPr>
      </p:pic>
      <p:pic>
        <p:nvPicPr>
          <p:cNvPr id="126" name="Google Shape;126;p2" descr="Logo&#10;&#10;Description automatically generated"/>
          <p:cNvPicPr preferRelativeResize="0"/>
          <p:nvPr/>
        </p:nvPicPr>
        <p:blipFill rotWithShape="1">
          <a:blip r:embed="rId4">
            <a:alphaModFix/>
          </a:blip>
          <a:srcRect/>
          <a:stretch/>
        </p:blipFill>
        <p:spPr>
          <a:xfrm>
            <a:off x="15232290" y="8150586"/>
            <a:ext cx="3931187" cy="1934692"/>
          </a:xfrm>
          <a:prstGeom prst="rect">
            <a:avLst/>
          </a:prstGeom>
          <a:noFill/>
          <a:ln>
            <a:noFill/>
          </a:ln>
        </p:spPr>
      </p:pic>
      <p:sp>
        <p:nvSpPr>
          <p:cNvPr id="127" name="Google Shape;127;p2"/>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28" name="Google Shape;128;p2"/>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29" name="Google Shape;129;p2"/>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30" name="Google Shape;130;p2"/>
          <p:cNvSpPr/>
          <p:nvPr/>
        </p:nvSpPr>
        <p:spPr>
          <a:xfrm>
            <a:off x="0" y="8809997"/>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31" name="Google Shape;131;p2"/>
          <p:cNvSpPr txBox="1"/>
          <p:nvPr/>
        </p:nvSpPr>
        <p:spPr>
          <a:xfrm>
            <a:off x="1083081" y="781382"/>
            <a:ext cx="7089900" cy="1950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Määratlused</a:t>
            </a:r>
            <a:endParaRPr sz="2900" b="1">
              <a:solidFill>
                <a:srgbClr val="C55A11"/>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32" name="Google Shape;132;p2"/>
          <p:cNvSpPr txBox="1"/>
          <p:nvPr/>
        </p:nvSpPr>
        <p:spPr>
          <a:xfrm>
            <a:off x="902750" y="1897525"/>
            <a:ext cx="19065000" cy="6753300"/>
          </a:xfrm>
          <a:prstGeom prst="rect">
            <a:avLst/>
          </a:prstGeom>
          <a:noFill/>
          <a:ln>
            <a:noFill/>
          </a:ln>
        </p:spPr>
        <p:txBody>
          <a:bodyPr spcFirstLastPara="1" wrap="square" lIns="148575" tIns="74275" rIns="148575" bIns="74275" anchor="t" anchorCtr="0">
            <a:spAutoFit/>
          </a:bodyPr>
          <a:lstStyle/>
          <a:p>
            <a:pPr marL="457200" marR="0" lvl="0" indent="-438150" algn="just" rtl="0">
              <a:lnSpc>
                <a:spcPct val="150000"/>
              </a:lnSpc>
              <a:spcBef>
                <a:spcPts val="0"/>
              </a:spcBef>
              <a:spcAft>
                <a:spcPts val="0"/>
              </a:spcAft>
              <a:buClr>
                <a:srgbClr val="056839"/>
              </a:buClr>
              <a:buSzPts val="3300"/>
              <a:buFont typeface="Calibri"/>
              <a:buChar char="●"/>
            </a:pPr>
            <a:r>
              <a:rPr lang="en-GB" sz="3300" b="1">
                <a:solidFill>
                  <a:srgbClr val="056839"/>
                </a:solidFill>
                <a:latin typeface="Calibri"/>
                <a:ea typeface="Calibri"/>
                <a:cs typeface="Calibri"/>
                <a:sym typeface="Calibri"/>
              </a:rPr>
              <a:t>Biokütust </a:t>
            </a:r>
            <a:r>
              <a:rPr lang="en-GB" sz="3300">
                <a:solidFill>
                  <a:srgbClr val="056839"/>
                </a:solidFill>
                <a:latin typeface="Calibri"/>
                <a:ea typeface="Calibri"/>
                <a:cs typeface="Calibri"/>
                <a:sym typeface="Calibri"/>
              </a:rPr>
              <a:t>(tahkes, vedelas või gaasilises olekus) toodetakse otseselt või kaudselt biomassist ja kasutatakse bioenergia tootmiseks. Tahke biokütuse kogumass sisaldab ahju kuivainet (orgaaniline ja anorgaaniline) ja niiskust (ISO 16559:2014; kohandatud standardist EN 14588:2010). bioenergia biomassist saadud energia</a:t>
            </a:r>
            <a:endParaRPr sz="3300">
              <a:solidFill>
                <a:srgbClr val="056839"/>
              </a:solidFill>
              <a:latin typeface="Calibri"/>
              <a:ea typeface="Calibri"/>
              <a:cs typeface="Calibri"/>
              <a:sym typeface="Calibri"/>
            </a:endParaRPr>
          </a:p>
          <a:p>
            <a:pPr marL="457200" marR="0" lvl="0" indent="-438150" algn="just" rtl="0">
              <a:lnSpc>
                <a:spcPct val="150000"/>
              </a:lnSpc>
              <a:spcBef>
                <a:spcPts val="0"/>
              </a:spcBef>
              <a:spcAft>
                <a:spcPts val="0"/>
              </a:spcAft>
              <a:buClr>
                <a:srgbClr val="056839"/>
              </a:buClr>
              <a:buSzPts val="3300"/>
              <a:buFont typeface="Calibri"/>
              <a:buChar char="●"/>
            </a:pPr>
            <a:r>
              <a:rPr lang="en-GB" sz="3300" b="1">
                <a:solidFill>
                  <a:srgbClr val="056839"/>
                </a:solidFill>
                <a:latin typeface="Calibri"/>
                <a:ea typeface="Calibri"/>
                <a:cs typeface="Calibri"/>
                <a:sym typeface="Calibri"/>
              </a:rPr>
              <a:t>Biomassi </a:t>
            </a:r>
            <a:r>
              <a:rPr lang="en-GB" sz="3300">
                <a:solidFill>
                  <a:srgbClr val="056839"/>
                </a:solidFill>
                <a:latin typeface="Calibri"/>
                <a:ea typeface="Calibri"/>
                <a:cs typeface="Calibri"/>
                <a:sym typeface="Calibri"/>
              </a:rPr>
              <a:t>võib kas otse energiaks muundada või töödelda tahkeks, vedelaks või gaasiliseks. (ISO 16559:2014; kohandatud standardist EN 14588:2010) bioloogilise päritoluga biomassimaterjal, välja arvatud geoloogilistesse formatsioonidesse põimunud ja/või kivistunud materjal (kohandatud standardist EN 14588:2010). </a:t>
            </a:r>
            <a:endParaRPr sz="3300">
              <a:solidFill>
                <a:srgbClr val="056839"/>
              </a:solidFill>
              <a:latin typeface="Calibri"/>
              <a:ea typeface="Calibri"/>
              <a:cs typeface="Calibri"/>
              <a:sym typeface="Calibri"/>
            </a:endParaRPr>
          </a:p>
          <a:p>
            <a:pPr marL="457200" marR="0" lvl="0" indent="-438150" algn="just" rtl="0">
              <a:lnSpc>
                <a:spcPct val="150000"/>
              </a:lnSpc>
              <a:spcBef>
                <a:spcPts val="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Puude, põõsaste ja põõsaste biomassi biomass See määratlus hõlmab metsa, istandike ja muu esmase puidu, puidutööstuse kõrvalsaadused ja jäägid ning kasutatud puidu. (ISO 16559:2014; kohandatud standardist EN 14588:2010) </a:t>
            </a:r>
            <a:endParaRPr sz="3100">
              <a:solidFill>
                <a:srgbClr val="056839"/>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6"/>
        <p:cNvGrpSpPr/>
        <p:nvPr/>
      </p:nvGrpSpPr>
      <p:grpSpPr>
        <a:xfrm>
          <a:off x="0" y="0"/>
          <a:ext cx="0" cy="0"/>
          <a:chOff x="0" y="0"/>
          <a:chExt cx="0" cy="0"/>
        </a:xfrm>
      </p:grpSpPr>
      <p:pic>
        <p:nvPicPr>
          <p:cNvPr id="137" name="Google Shape;137;g13f68c8deea_0_15" descr="Graphical user interface, text&#10;&#10;Description automatically generated"/>
          <p:cNvPicPr preferRelativeResize="0"/>
          <p:nvPr/>
        </p:nvPicPr>
        <p:blipFill rotWithShape="1">
          <a:blip r:embed="rId3">
            <a:alphaModFix/>
          </a:blip>
          <a:srcRect/>
          <a:stretch/>
        </p:blipFill>
        <p:spPr>
          <a:xfrm>
            <a:off x="159219" y="9064877"/>
            <a:ext cx="5165965" cy="1083795"/>
          </a:xfrm>
          <a:prstGeom prst="rect">
            <a:avLst/>
          </a:prstGeom>
          <a:noFill/>
          <a:ln>
            <a:noFill/>
          </a:ln>
        </p:spPr>
      </p:pic>
      <p:pic>
        <p:nvPicPr>
          <p:cNvPr id="138" name="Google Shape;138;g13f68c8deea_0_15" descr="Logo&#10;&#10;Description automatically generated"/>
          <p:cNvPicPr preferRelativeResize="0"/>
          <p:nvPr/>
        </p:nvPicPr>
        <p:blipFill rotWithShape="1">
          <a:blip r:embed="rId4">
            <a:alphaModFix/>
          </a:blip>
          <a:srcRect/>
          <a:stretch/>
        </p:blipFill>
        <p:spPr>
          <a:xfrm>
            <a:off x="15232290" y="8150586"/>
            <a:ext cx="3931187" cy="1934692"/>
          </a:xfrm>
          <a:prstGeom prst="rect">
            <a:avLst/>
          </a:prstGeom>
          <a:noFill/>
          <a:ln>
            <a:noFill/>
          </a:ln>
        </p:spPr>
      </p:pic>
      <p:sp>
        <p:nvSpPr>
          <p:cNvPr id="139" name="Google Shape;139;g13f68c8deea_0_15"/>
          <p:cNvSpPr/>
          <p:nvPr/>
        </p:nvSpPr>
        <p:spPr>
          <a:xfrm>
            <a:off x="0" y="485267"/>
            <a:ext cx="5970600" cy="1791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40" name="Google Shape;140;g13f68c8deea_0_15"/>
          <p:cNvSpPr/>
          <p:nvPr/>
        </p:nvSpPr>
        <p:spPr>
          <a:xfrm>
            <a:off x="6926955" y="485267"/>
            <a:ext cx="6720000" cy="1791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41" name="Google Shape;141;g13f68c8deea_0_15"/>
          <p:cNvSpPr/>
          <p:nvPr/>
        </p:nvSpPr>
        <p:spPr>
          <a:xfrm>
            <a:off x="14603073" y="485267"/>
            <a:ext cx="5970600" cy="1791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42" name="Google Shape;142;g13f68c8deea_0_15"/>
          <p:cNvSpPr/>
          <p:nvPr/>
        </p:nvSpPr>
        <p:spPr>
          <a:xfrm>
            <a:off x="0" y="8809997"/>
            <a:ext cx="14763900" cy="954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43" name="Google Shape;143;g13f68c8deea_0_15"/>
          <p:cNvSpPr txBox="1"/>
          <p:nvPr/>
        </p:nvSpPr>
        <p:spPr>
          <a:xfrm>
            <a:off x="1104081" y="949332"/>
            <a:ext cx="7089900" cy="1950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Mõisted (2)</a:t>
            </a:r>
            <a:endParaRPr sz="2900" b="1">
              <a:solidFill>
                <a:srgbClr val="C55A11"/>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44" name="Google Shape;144;g13f68c8deea_0_15"/>
          <p:cNvSpPr txBox="1"/>
          <p:nvPr/>
        </p:nvSpPr>
        <p:spPr>
          <a:xfrm>
            <a:off x="810175" y="2147700"/>
            <a:ext cx="19469700" cy="5991600"/>
          </a:xfrm>
          <a:prstGeom prst="rect">
            <a:avLst/>
          </a:prstGeom>
          <a:noFill/>
          <a:ln>
            <a:noFill/>
          </a:ln>
        </p:spPr>
        <p:txBody>
          <a:bodyPr spcFirstLastPara="1" wrap="square" lIns="148575" tIns="74275" rIns="148575" bIns="74275" anchor="t" anchorCtr="0">
            <a:spAutoFit/>
          </a:bodyPr>
          <a:lstStyle/>
          <a:p>
            <a:pPr marL="457200" marR="0" lvl="0" indent="-438150" algn="l" rtl="0">
              <a:lnSpc>
                <a:spcPct val="150000"/>
              </a:lnSpc>
              <a:spcBef>
                <a:spcPts val="1300"/>
              </a:spcBef>
              <a:spcAft>
                <a:spcPts val="0"/>
              </a:spcAft>
              <a:buClr>
                <a:srgbClr val="056839"/>
              </a:buClr>
              <a:buSzPts val="3300"/>
              <a:buFont typeface="Calibri"/>
              <a:buChar char="●"/>
            </a:pPr>
            <a:r>
              <a:rPr lang="en-GB" sz="3300">
                <a:solidFill>
                  <a:srgbClr val="056839"/>
                </a:solidFill>
                <a:latin typeface="Calibri"/>
                <a:ea typeface="Calibri"/>
                <a:cs typeface="Calibri"/>
                <a:sym typeface="Calibri"/>
              </a:rPr>
              <a:t>Kütuse </a:t>
            </a:r>
            <a:r>
              <a:rPr lang="en-GB" sz="3300" b="1">
                <a:solidFill>
                  <a:srgbClr val="056839"/>
                </a:solidFill>
                <a:latin typeface="Calibri"/>
                <a:ea typeface="Calibri"/>
                <a:cs typeface="Calibri"/>
                <a:sym typeface="Calibri"/>
              </a:rPr>
              <a:t>anorgaaniliste </a:t>
            </a:r>
            <a:r>
              <a:rPr lang="en-GB" sz="3300">
                <a:solidFill>
                  <a:srgbClr val="056839"/>
                </a:solidFill>
                <a:latin typeface="Calibri"/>
                <a:ea typeface="Calibri"/>
                <a:cs typeface="Calibri"/>
                <a:sym typeface="Calibri"/>
              </a:rPr>
              <a:t>ainete mittesüttiv fraktsioon (ISO 16559:2014; kohandatud standardist EN 14588:2010). </a:t>
            </a:r>
            <a:endParaRPr sz="3300">
              <a:solidFill>
                <a:srgbClr val="056839"/>
              </a:solidFill>
              <a:latin typeface="Calibri"/>
              <a:ea typeface="Calibri"/>
              <a:cs typeface="Calibri"/>
              <a:sym typeface="Calibri"/>
            </a:endParaRPr>
          </a:p>
          <a:p>
            <a:pPr marL="457200" marR="0" lvl="0" indent="-438150" algn="l" rtl="0">
              <a:lnSpc>
                <a:spcPct val="150000"/>
              </a:lnSpc>
              <a:spcBef>
                <a:spcPts val="0"/>
              </a:spcBef>
              <a:spcAft>
                <a:spcPts val="0"/>
              </a:spcAft>
              <a:buClr>
                <a:srgbClr val="056839"/>
              </a:buClr>
              <a:buSzPts val="3300"/>
              <a:buFont typeface="Calibri"/>
              <a:buChar char="●"/>
            </a:pPr>
            <a:r>
              <a:rPr lang="en-GB" sz="3300" b="1">
                <a:solidFill>
                  <a:srgbClr val="056839"/>
                </a:solidFill>
                <a:latin typeface="Calibri"/>
                <a:ea typeface="Calibri"/>
                <a:cs typeface="Calibri"/>
                <a:sym typeface="Calibri"/>
              </a:rPr>
              <a:t>Tuhk </a:t>
            </a:r>
            <a:r>
              <a:rPr lang="en-GB" sz="3300">
                <a:solidFill>
                  <a:srgbClr val="056839"/>
                </a:solidFill>
                <a:latin typeface="Calibri"/>
                <a:ea typeface="Calibri"/>
                <a:cs typeface="Calibri"/>
                <a:sym typeface="Calibri"/>
              </a:rPr>
              <a:t>(tuhasus) anorgaanilise jäägi mass, mis jääb pärast kütuse põletamist kindlaksmääratud tingimustel, tavaliselt väljendatuna protsentides kütuse kuivaine massist (ISO 16559:2014; kohandatud standardist ISO 1213-2:1992).</a:t>
            </a:r>
            <a:endParaRPr sz="3300">
              <a:solidFill>
                <a:srgbClr val="056839"/>
              </a:solidFill>
              <a:latin typeface="Calibri"/>
              <a:ea typeface="Calibri"/>
              <a:cs typeface="Calibri"/>
              <a:sym typeface="Calibri"/>
            </a:endParaRPr>
          </a:p>
          <a:p>
            <a:pPr marL="457200" marR="0" lvl="0" indent="-438150" algn="l" rtl="0">
              <a:lnSpc>
                <a:spcPct val="150000"/>
              </a:lnSpc>
              <a:spcBef>
                <a:spcPts val="0"/>
              </a:spcBef>
              <a:spcAft>
                <a:spcPts val="0"/>
              </a:spcAft>
              <a:buClr>
                <a:srgbClr val="056839"/>
              </a:buClr>
              <a:buSzPts val="3300"/>
              <a:buFont typeface="Calibri"/>
              <a:buChar char="●"/>
            </a:pPr>
            <a:r>
              <a:rPr lang="en-GB" sz="3300" b="1">
                <a:solidFill>
                  <a:srgbClr val="056839"/>
                </a:solidFill>
                <a:latin typeface="Calibri"/>
                <a:ea typeface="Calibri"/>
                <a:cs typeface="Calibri"/>
                <a:sym typeface="Calibri"/>
              </a:rPr>
              <a:t>puitkütused </a:t>
            </a:r>
            <a:r>
              <a:rPr lang="en-GB" sz="3300">
                <a:solidFill>
                  <a:srgbClr val="056839"/>
                </a:solidFill>
                <a:latin typeface="Calibri"/>
                <a:ea typeface="Calibri"/>
                <a:cs typeface="Calibri"/>
                <a:sym typeface="Calibri"/>
              </a:rPr>
              <a:t>(puidupõhised kütused, puidust saadud biokütused) kõik biokütuste liigid, mis pärinevad puitbiomassist (ISO 16559:2014; kohandatud UBET, 2004). </a:t>
            </a:r>
            <a:endParaRPr sz="3300">
              <a:solidFill>
                <a:srgbClr val="056839"/>
              </a:solidFill>
              <a:latin typeface="Calibri"/>
              <a:ea typeface="Calibri"/>
              <a:cs typeface="Calibri"/>
              <a:sym typeface="Calibri"/>
            </a:endParaRPr>
          </a:p>
          <a:p>
            <a:pPr marL="457200" marR="0" lvl="0" indent="-438150" algn="l" rtl="0">
              <a:lnSpc>
                <a:spcPct val="150000"/>
              </a:lnSpc>
              <a:spcBef>
                <a:spcPts val="0"/>
              </a:spcBef>
              <a:spcAft>
                <a:spcPts val="0"/>
              </a:spcAft>
              <a:buClr>
                <a:srgbClr val="056839"/>
              </a:buClr>
              <a:buSzPts val="3300"/>
              <a:buFont typeface="Calibri"/>
              <a:buChar char="●"/>
            </a:pPr>
            <a:r>
              <a:rPr lang="en-GB" sz="3300" b="1">
                <a:solidFill>
                  <a:srgbClr val="056839"/>
                </a:solidFill>
                <a:latin typeface="Calibri"/>
                <a:ea typeface="Calibri"/>
                <a:cs typeface="Calibri"/>
                <a:sym typeface="Calibri"/>
              </a:rPr>
              <a:t>Metsakütus </a:t>
            </a:r>
            <a:r>
              <a:rPr lang="en-GB" sz="3300">
                <a:solidFill>
                  <a:srgbClr val="056839"/>
                </a:solidFill>
                <a:latin typeface="Calibri"/>
                <a:ea typeface="Calibri"/>
                <a:cs typeface="Calibri"/>
                <a:sym typeface="Calibri"/>
              </a:rPr>
              <a:t>metsakütus toodetakse otse metsapuidust või istutuspuidust mehaanilise protsessi abil, tooraine ei ole varem olnud muul otstarbel kasutuses (ISO 16559:2014; kohandatud standardist EN 14588:2010). </a:t>
            </a:r>
            <a:endParaRPr sz="3300">
              <a:solidFill>
                <a:srgbClr val="056839"/>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pic>
        <p:nvPicPr>
          <p:cNvPr id="149" name="Google Shape;149;p3" descr="Graphical user interface, text&#10;&#10;Description automatically generated"/>
          <p:cNvPicPr preferRelativeResize="0"/>
          <p:nvPr/>
        </p:nvPicPr>
        <p:blipFill rotWithShape="1">
          <a:blip r:embed="rId3">
            <a:alphaModFix/>
          </a:blip>
          <a:srcRect/>
          <a:stretch/>
        </p:blipFill>
        <p:spPr>
          <a:xfrm>
            <a:off x="159219" y="9064877"/>
            <a:ext cx="5165965" cy="1083795"/>
          </a:xfrm>
          <a:prstGeom prst="rect">
            <a:avLst/>
          </a:prstGeom>
          <a:noFill/>
          <a:ln>
            <a:noFill/>
          </a:ln>
        </p:spPr>
      </p:pic>
      <p:pic>
        <p:nvPicPr>
          <p:cNvPr id="150" name="Google Shape;150;p3" descr="Logo&#10;&#10;Description automatically generated"/>
          <p:cNvPicPr preferRelativeResize="0"/>
          <p:nvPr/>
        </p:nvPicPr>
        <p:blipFill rotWithShape="1">
          <a:blip r:embed="rId4">
            <a:alphaModFix/>
          </a:blip>
          <a:srcRect/>
          <a:stretch/>
        </p:blipFill>
        <p:spPr>
          <a:xfrm>
            <a:off x="15232290" y="8150586"/>
            <a:ext cx="3931187" cy="1934692"/>
          </a:xfrm>
          <a:prstGeom prst="rect">
            <a:avLst/>
          </a:prstGeom>
          <a:noFill/>
          <a:ln>
            <a:noFill/>
          </a:ln>
        </p:spPr>
      </p:pic>
      <p:sp>
        <p:nvSpPr>
          <p:cNvPr id="151" name="Google Shape;151;p3"/>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52" name="Google Shape;152;p3"/>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53" name="Google Shape;153;p3"/>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54" name="Google Shape;154;p3"/>
          <p:cNvSpPr/>
          <p:nvPr/>
        </p:nvSpPr>
        <p:spPr>
          <a:xfrm>
            <a:off x="0" y="8809997"/>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55" name="Google Shape;155;p3"/>
          <p:cNvSpPr txBox="1"/>
          <p:nvPr/>
        </p:nvSpPr>
        <p:spPr>
          <a:xfrm>
            <a:off x="978106" y="802357"/>
            <a:ext cx="7089900" cy="1950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Määratlused (3)</a:t>
            </a:r>
            <a:endParaRPr sz="2900" b="1">
              <a:solidFill>
                <a:srgbClr val="C55A11"/>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56" name="Google Shape;156;p3"/>
          <p:cNvSpPr txBox="1"/>
          <p:nvPr/>
        </p:nvSpPr>
        <p:spPr>
          <a:xfrm>
            <a:off x="860750" y="1832250"/>
            <a:ext cx="19440300" cy="6622500"/>
          </a:xfrm>
          <a:prstGeom prst="rect">
            <a:avLst/>
          </a:prstGeom>
          <a:noFill/>
          <a:ln>
            <a:noFill/>
          </a:ln>
        </p:spPr>
        <p:txBody>
          <a:bodyPr spcFirstLastPara="1" wrap="square" lIns="148575" tIns="74275" rIns="148575" bIns="74275" anchor="t" anchorCtr="0">
            <a:spAutoFit/>
          </a:bodyPr>
          <a:lstStyle/>
          <a:p>
            <a:pPr marL="457200" marR="0" lvl="0" indent="-412750" algn="l" rtl="0">
              <a:lnSpc>
                <a:spcPct val="150000"/>
              </a:lnSpc>
              <a:spcBef>
                <a:spcPts val="0"/>
              </a:spcBef>
              <a:spcAft>
                <a:spcPts val="0"/>
              </a:spcAft>
              <a:buClr>
                <a:srgbClr val="056839"/>
              </a:buClr>
              <a:buSzPts val="2900"/>
              <a:buFont typeface="Calibri"/>
              <a:buChar char="●"/>
            </a:pPr>
            <a:r>
              <a:rPr lang="en-GB" sz="2900" b="1">
                <a:solidFill>
                  <a:srgbClr val="056839"/>
                </a:solidFill>
                <a:latin typeface="Calibri"/>
                <a:ea typeface="Calibri"/>
                <a:cs typeface="Calibri"/>
                <a:sym typeface="Calibri"/>
              </a:rPr>
              <a:t>puitkütused </a:t>
            </a:r>
            <a:r>
              <a:rPr lang="en-GB" sz="2900">
                <a:solidFill>
                  <a:srgbClr val="056839"/>
                </a:solidFill>
                <a:latin typeface="Calibri"/>
                <a:ea typeface="Calibri"/>
                <a:cs typeface="Calibri"/>
                <a:sym typeface="Calibri"/>
              </a:rPr>
              <a:t>(puidupõhised kütused, puidust saadud biokütused) kõik biokütuste liigid, mis pärinevad puitbiomassist (ISO 16559:2014; kohandatud UBET, 2004). </a:t>
            </a:r>
            <a:endParaRPr sz="2900">
              <a:solidFill>
                <a:srgbClr val="056839"/>
              </a:solidFill>
              <a:latin typeface="Calibri"/>
              <a:ea typeface="Calibri"/>
              <a:cs typeface="Calibri"/>
              <a:sym typeface="Calibri"/>
            </a:endParaRPr>
          </a:p>
          <a:p>
            <a:pPr marL="457200" marR="0" lvl="0" indent="-412750" algn="l" rtl="0">
              <a:lnSpc>
                <a:spcPct val="150000"/>
              </a:lnSpc>
              <a:spcBef>
                <a:spcPts val="0"/>
              </a:spcBef>
              <a:spcAft>
                <a:spcPts val="0"/>
              </a:spcAft>
              <a:buClr>
                <a:srgbClr val="056839"/>
              </a:buClr>
              <a:buSzPts val="2900"/>
              <a:buFont typeface="Calibri"/>
              <a:buChar char="●"/>
            </a:pPr>
            <a:r>
              <a:rPr lang="en-GB" sz="2900" b="1">
                <a:solidFill>
                  <a:srgbClr val="056839"/>
                </a:solidFill>
                <a:latin typeface="Calibri"/>
                <a:ea typeface="Calibri"/>
                <a:cs typeface="Calibri"/>
                <a:sym typeface="Calibri"/>
              </a:rPr>
              <a:t>Metsakütus </a:t>
            </a:r>
            <a:r>
              <a:rPr lang="en-GB" sz="2900">
                <a:solidFill>
                  <a:srgbClr val="056839"/>
                </a:solidFill>
                <a:latin typeface="Calibri"/>
                <a:ea typeface="Calibri"/>
                <a:cs typeface="Calibri"/>
                <a:sym typeface="Calibri"/>
              </a:rPr>
              <a:t>metsakütus toodetakse otse metsapuidust või istutuspuidust mehaanilise protsessi abil, tooraine ei ole varem olnud muul otstarbel kasutuses (ISO 16559:2014; kohandatud standardist EN 14588:2010). </a:t>
            </a:r>
            <a:endParaRPr sz="2900">
              <a:solidFill>
                <a:srgbClr val="056839"/>
              </a:solidFill>
              <a:latin typeface="Calibri"/>
              <a:ea typeface="Calibri"/>
              <a:cs typeface="Calibri"/>
              <a:sym typeface="Calibri"/>
            </a:endParaRPr>
          </a:p>
          <a:p>
            <a:pPr marL="457200" marR="0" lvl="0" indent="-412750" algn="l" rtl="0">
              <a:lnSpc>
                <a:spcPct val="150000"/>
              </a:lnSpc>
              <a:spcBef>
                <a:spcPts val="0"/>
              </a:spcBef>
              <a:spcAft>
                <a:spcPts val="0"/>
              </a:spcAft>
              <a:buClr>
                <a:srgbClr val="056839"/>
              </a:buClr>
              <a:buSzPts val="2900"/>
              <a:buFont typeface="Calibri"/>
              <a:buChar char="●"/>
            </a:pPr>
            <a:r>
              <a:rPr lang="en-GB" sz="2900" b="1">
                <a:solidFill>
                  <a:srgbClr val="056839"/>
                </a:solidFill>
                <a:latin typeface="Calibri"/>
                <a:ea typeface="Calibri"/>
                <a:cs typeface="Calibri"/>
                <a:sym typeface="Calibri"/>
              </a:rPr>
              <a:t>küttepuit, </a:t>
            </a:r>
            <a:r>
              <a:rPr lang="en-GB" sz="2900">
                <a:solidFill>
                  <a:srgbClr val="056839"/>
                </a:solidFill>
                <a:latin typeface="Calibri"/>
                <a:ea typeface="Calibri"/>
                <a:cs typeface="Calibri"/>
                <a:sym typeface="Calibri"/>
              </a:rPr>
              <a:t>mille puhul puidu algne koostis on säilinud, algsest vormistamata (ISO 16559:2014; kohandatud standardist EN 14588:2010). </a:t>
            </a:r>
            <a:endParaRPr sz="2200">
              <a:solidFill>
                <a:srgbClr val="056839"/>
              </a:solidFill>
              <a:latin typeface="Calibri"/>
              <a:ea typeface="Calibri"/>
              <a:cs typeface="Calibri"/>
              <a:sym typeface="Calibri"/>
            </a:endParaRPr>
          </a:p>
          <a:p>
            <a:pPr marL="457200" marR="0" lvl="0" indent="-412750" algn="l" rtl="0">
              <a:lnSpc>
                <a:spcPct val="150000"/>
              </a:lnSpc>
              <a:spcBef>
                <a:spcPts val="0"/>
              </a:spcBef>
              <a:spcAft>
                <a:spcPts val="0"/>
              </a:spcAft>
              <a:buClr>
                <a:srgbClr val="056839"/>
              </a:buClr>
              <a:buSzPts val="2900"/>
              <a:buFont typeface="Calibri"/>
              <a:buChar char="●"/>
            </a:pPr>
            <a:r>
              <a:rPr lang="en-GB" sz="2900" b="1">
                <a:solidFill>
                  <a:srgbClr val="056839"/>
                </a:solidFill>
                <a:latin typeface="Calibri"/>
                <a:ea typeface="Calibri"/>
                <a:cs typeface="Calibri"/>
                <a:sym typeface="Calibri"/>
              </a:rPr>
              <a:t>Küttepuud </a:t>
            </a:r>
            <a:r>
              <a:rPr lang="en-GB" sz="2900">
                <a:solidFill>
                  <a:srgbClr val="056839"/>
                </a:solidFill>
                <a:latin typeface="Calibri"/>
                <a:ea typeface="Calibri"/>
                <a:cs typeface="Calibri"/>
                <a:sym typeface="Calibri"/>
              </a:rPr>
              <a:t>lõigatud ja lõhutud küttepuud, mille pikkus on tavaliselt 20 kuni 100 cm ja mida kasutatakse kodumajapidamises ahjudes, kaminates ja keskkütteseadmetes (ISO 16559:2014; kohandatud standardist EN 14588:2010). </a:t>
            </a:r>
            <a:endParaRPr sz="2900">
              <a:solidFill>
                <a:srgbClr val="056839"/>
              </a:solidFill>
              <a:latin typeface="Calibri"/>
              <a:ea typeface="Calibri"/>
              <a:cs typeface="Calibri"/>
              <a:sym typeface="Calibri"/>
            </a:endParaRPr>
          </a:p>
          <a:p>
            <a:pPr marL="457200" marR="0" lvl="0" indent="-412750" algn="l" rtl="0">
              <a:lnSpc>
                <a:spcPct val="150000"/>
              </a:lnSpc>
              <a:spcBef>
                <a:spcPts val="0"/>
              </a:spcBef>
              <a:spcAft>
                <a:spcPts val="0"/>
              </a:spcAft>
              <a:buClr>
                <a:srgbClr val="056839"/>
              </a:buClr>
              <a:buSzPts val="2900"/>
              <a:buFont typeface="Calibri"/>
              <a:buChar char="●"/>
            </a:pPr>
            <a:r>
              <a:rPr lang="en-GB" sz="2900" b="1">
                <a:solidFill>
                  <a:srgbClr val="056839"/>
                </a:solidFill>
                <a:latin typeface="Calibri"/>
                <a:ea typeface="Calibri"/>
                <a:cs typeface="Calibri"/>
                <a:sym typeface="Calibri"/>
              </a:rPr>
              <a:t>Sepakütuse </a:t>
            </a:r>
            <a:r>
              <a:rPr lang="en-GB" sz="2900">
                <a:solidFill>
                  <a:srgbClr val="056839"/>
                </a:solidFill>
                <a:latin typeface="Calibri"/>
                <a:ea typeface="Calibri"/>
                <a:cs typeface="Calibri"/>
                <a:sym typeface="Calibri"/>
              </a:rPr>
              <a:t>killustik, mis koosneb erineva suuruse ja kujuga tükkidest, mis on toodetud purustades tümpsuvate tööriistadega, nagu rullid, haamrid või vintsid (ISO 16559:2014; kohandatud standardist EN 14588:2010).</a:t>
            </a:r>
            <a:endParaRPr sz="25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pic>
        <p:nvPicPr>
          <p:cNvPr id="161" name="Google Shape;161;p4" descr="Graphical user interface, text&#10;&#10;Description automatically generated"/>
          <p:cNvPicPr preferRelativeResize="0"/>
          <p:nvPr/>
        </p:nvPicPr>
        <p:blipFill rotWithShape="1">
          <a:blip r:embed="rId3">
            <a:alphaModFix/>
          </a:blip>
          <a:srcRect/>
          <a:stretch/>
        </p:blipFill>
        <p:spPr>
          <a:xfrm>
            <a:off x="159219" y="9064877"/>
            <a:ext cx="5165965" cy="1083795"/>
          </a:xfrm>
          <a:prstGeom prst="rect">
            <a:avLst/>
          </a:prstGeom>
          <a:noFill/>
          <a:ln>
            <a:noFill/>
          </a:ln>
        </p:spPr>
      </p:pic>
      <p:pic>
        <p:nvPicPr>
          <p:cNvPr id="162" name="Google Shape;162;p4" descr="Logo&#10;&#10;Description automatically generated"/>
          <p:cNvPicPr preferRelativeResize="0"/>
          <p:nvPr/>
        </p:nvPicPr>
        <p:blipFill rotWithShape="1">
          <a:blip r:embed="rId4">
            <a:alphaModFix/>
          </a:blip>
          <a:srcRect/>
          <a:stretch/>
        </p:blipFill>
        <p:spPr>
          <a:xfrm>
            <a:off x="15232290" y="8150586"/>
            <a:ext cx="3931187" cy="1934692"/>
          </a:xfrm>
          <a:prstGeom prst="rect">
            <a:avLst/>
          </a:prstGeom>
          <a:noFill/>
          <a:ln>
            <a:noFill/>
          </a:ln>
        </p:spPr>
      </p:pic>
      <p:sp>
        <p:nvSpPr>
          <p:cNvPr id="163" name="Google Shape;163;p4"/>
          <p:cNvSpPr/>
          <p:nvPr/>
        </p:nvSpPr>
        <p:spPr>
          <a:xfrm>
            <a:off x="0" y="485267"/>
            <a:ext cx="5970900" cy="1788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64" name="Google Shape;164;p4"/>
          <p:cNvSpPr/>
          <p:nvPr/>
        </p:nvSpPr>
        <p:spPr>
          <a:xfrm>
            <a:off x="6926955" y="485267"/>
            <a:ext cx="6720000" cy="1788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65" name="Google Shape;165;p4"/>
          <p:cNvSpPr/>
          <p:nvPr/>
        </p:nvSpPr>
        <p:spPr>
          <a:xfrm>
            <a:off x="14603073" y="485267"/>
            <a:ext cx="5970900" cy="1788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66" name="Google Shape;166;p4"/>
          <p:cNvSpPr/>
          <p:nvPr/>
        </p:nvSpPr>
        <p:spPr>
          <a:xfrm>
            <a:off x="0" y="8809997"/>
            <a:ext cx="14763600" cy="957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67" name="Google Shape;167;p4"/>
          <p:cNvSpPr txBox="1"/>
          <p:nvPr/>
        </p:nvSpPr>
        <p:spPr>
          <a:xfrm>
            <a:off x="894156" y="781382"/>
            <a:ext cx="7089900" cy="19509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Määratlused (4)</a:t>
            </a:r>
            <a:endParaRPr sz="2900" b="1">
              <a:solidFill>
                <a:srgbClr val="C55A11"/>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68" name="Google Shape;168;p4"/>
          <p:cNvSpPr txBox="1"/>
          <p:nvPr/>
        </p:nvSpPr>
        <p:spPr>
          <a:xfrm>
            <a:off x="595800" y="1764200"/>
            <a:ext cx="18823500" cy="7045800"/>
          </a:xfrm>
          <a:prstGeom prst="rect">
            <a:avLst/>
          </a:prstGeom>
          <a:noFill/>
          <a:ln>
            <a:noFill/>
          </a:ln>
        </p:spPr>
        <p:txBody>
          <a:bodyPr spcFirstLastPara="1" wrap="square" lIns="148575" tIns="74275" rIns="148575" bIns="74275" anchor="t" anchorCtr="0">
            <a:spAutoFit/>
          </a:bodyPr>
          <a:lstStyle/>
          <a:p>
            <a:pPr marL="457200" marR="0" lvl="0" indent="-406400" algn="just" rtl="0">
              <a:lnSpc>
                <a:spcPct val="150000"/>
              </a:lnSpc>
              <a:spcBef>
                <a:spcPts val="0"/>
              </a:spcBef>
              <a:spcAft>
                <a:spcPts val="0"/>
              </a:spcAft>
              <a:buClr>
                <a:srgbClr val="056839"/>
              </a:buClr>
              <a:buSzPts val="2800"/>
              <a:buFont typeface="Calibri"/>
              <a:buChar char="●"/>
            </a:pPr>
            <a:r>
              <a:rPr lang="en-GB" sz="2800">
                <a:solidFill>
                  <a:srgbClr val="056839"/>
                </a:solidFill>
                <a:latin typeface="Calibri"/>
                <a:ea typeface="Calibri"/>
                <a:cs typeface="Calibri"/>
                <a:sym typeface="Calibri"/>
              </a:rPr>
              <a:t>Puidu tootmisprotsessi käigus puidust saadud </a:t>
            </a:r>
            <a:r>
              <a:rPr lang="en-GB" sz="2800" b="1">
                <a:solidFill>
                  <a:srgbClr val="056839"/>
                </a:solidFill>
                <a:latin typeface="Calibri"/>
                <a:ea typeface="Calibri"/>
                <a:cs typeface="Calibri"/>
                <a:sym typeface="Calibri"/>
              </a:rPr>
              <a:t>mustalahus, </a:t>
            </a:r>
            <a:r>
              <a:rPr lang="en-GB" sz="2800">
                <a:solidFill>
                  <a:srgbClr val="056839"/>
                </a:solidFill>
                <a:latin typeface="Calibri"/>
                <a:ea typeface="Calibri"/>
                <a:cs typeface="Calibri"/>
                <a:sym typeface="Calibri"/>
              </a:rPr>
              <a:t>mille energiasisaldus tuleneb peamiselt puidust tselluloosimise käigus eemaldatud ligniini sisaldusest (ISO 16559:2014; kohandatud standardist EN 14588:2010).</a:t>
            </a:r>
            <a:endParaRPr sz="2800">
              <a:solidFill>
                <a:srgbClr val="056839"/>
              </a:solidFill>
              <a:latin typeface="Calibri"/>
              <a:ea typeface="Calibri"/>
              <a:cs typeface="Calibri"/>
              <a:sym typeface="Calibri"/>
            </a:endParaRPr>
          </a:p>
          <a:p>
            <a:pPr marL="457200" marR="0" lvl="0" indent="-406400" algn="just" rtl="0">
              <a:lnSpc>
                <a:spcPct val="150000"/>
              </a:lnSpc>
              <a:spcBef>
                <a:spcPts val="0"/>
              </a:spcBef>
              <a:spcAft>
                <a:spcPts val="0"/>
              </a:spcAft>
              <a:buClr>
                <a:srgbClr val="056839"/>
              </a:buClr>
              <a:buSzPts val="2800"/>
              <a:buFont typeface="Calibri"/>
              <a:buChar char="●"/>
            </a:pPr>
            <a:r>
              <a:rPr lang="en-GB" sz="2800">
                <a:solidFill>
                  <a:srgbClr val="056839"/>
                </a:solidFill>
                <a:latin typeface="Calibri"/>
                <a:ea typeface="Calibri"/>
                <a:cs typeface="Calibri"/>
                <a:sym typeface="Calibri"/>
              </a:rPr>
              <a:t>hakitud puitbiomassi tükeldatud puitbiomass, mis on toodetud teravate tööriistade (nt noaga) mehaanilise töötlemise teel (ISO 16559:2014; kohandatud standardist EN 14588:2010). </a:t>
            </a:r>
            <a:endParaRPr sz="2800">
              <a:solidFill>
                <a:srgbClr val="056839"/>
              </a:solidFill>
              <a:latin typeface="Calibri"/>
              <a:ea typeface="Calibri"/>
              <a:cs typeface="Calibri"/>
              <a:sym typeface="Calibri"/>
            </a:endParaRPr>
          </a:p>
          <a:p>
            <a:pPr marL="457200" marR="0" lvl="0" indent="-406400" algn="just" rtl="0">
              <a:lnSpc>
                <a:spcPct val="150000"/>
              </a:lnSpc>
              <a:spcBef>
                <a:spcPts val="0"/>
              </a:spcBef>
              <a:spcAft>
                <a:spcPts val="0"/>
              </a:spcAft>
              <a:buClr>
                <a:srgbClr val="056839"/>
              </a:buClr>
              <a:buSzPts val="2800"/>
              <a:buFont typeface="Calibri"/>
              <a:buChar char="●"/>
            </a:pPr>
            <a:r>
              <a:rPr lang="en-GB" sz="2800">
                <a:solidFill>
                  <a:srgbClr val="056839"/>
                </a:solidFill>
                <a:latin typeface="Calibri"/>
                <a:ea typeface="Calibri"/>
                <a:cs typeface="Calibri"/>
                <a:sym typeface="Calibri"/>
              </a:rPr>
              <a:t>Puidutöötlemise kõrvalsaadusena saadud puiduhake, koorega või ilma (ISO 16559:2014; kohandatud standardist EN 14588:2010). </a:t>
            </a:r>
            <a:endParaRPr sz="2800">
              <a:solidFill>
                <a:srgbClr val="056839"/>
              </a:solidFill>
              <a:latin typeface="Calibri"/>
              <a:ea typeface="Calibri"/>
              <a:cs typeface="Calibri"/>
              <a:sym typeface="Calibri"/>
            </a:endParaRPr>
          </a:p>
          <a:p>
            <a:pPr marL="457200" marR="0" lvl="0" indent="-406400" algn="just" rtl="0">
              <a:lnSpc>
                <a:spcPct val="150000"/>
              </a:lnSpc>
              <a:spcBef>
                <a:spcPts val="0"/>
              </a:spcBef>
              <a:spcAft>
                <a:spcPts val="0"/>
              </a:spcAft>
              <a:buClr>
                <a:srgbClr val="056839"/>
              </a:buClr>
              <a:buSzPts val="2800"/>
              <a:buFont typeface="Calibri"/>
              <a:buChar char="●"/>
            </a:pPr>
            <a:r>
              <a:rPr lang="en-GB" sz="2800" b="1">
                <a:solidFill>
                  <a:srgbClr val="056839"/>
                </a:solidFill>
                <a:latin typeface="Calibri"/>
                <a:ea typeface="Calibri"/>
                <a:cs typeface="Calibri"/>
                <a:sym typeface="Calibri"/>
              </a:rPr>
              <a:t>metsahake </a:t>
            </a:r>
            <a:r>
              <a:rPr lang="en-GB" sz="2800">
                <a:solidFill>
                  <a:srgbClr val="056839"/>
                </a:solidFill>
                <a:latin typeface="Calibri"/>
                <a:ea typeface="Calibri"/>
                <a:cs typeface="Calibri"/>
                <a:sym typeface="Calibri"/>
              </a:rPr>
              <a:t>metsapuit puiduhakke kujul (ISO 16559:2014; kohandatud standardist EN 14588:2010) tihendatud biokütus, kokkusurutud biokütus tahke biokütus, mis on valmistatud biomassi või termiliselt töödeldud biomassi mehaanilisel kokkusurumisel, et vormida tahke biokütus konkreetsesse suurusesse ja vormi, näiteks kuubikuteks, pressitud palkideks, biokütuse pelletiteks või biokütuse brikettideks (ISO 16559:2014; kohandatud standardist EN 14588:2010).</a:t>
            </a:r>
            <a:endParaRPr sz="26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2"/>
        <p:cNvGrpSpPr/>
        <p:nvPr/>
      </p:nvGrpSpPr>
      <p:grpSpPr>
        <a:xfrm>
          <a:off x="0" y="0"/>
          <a:ext cx="0" cy="0"/>
          <a:chOff x="0" y="0"/>
          <a:chExt cx="0" cy="0"/>
        </a:xfrm>
      </p:grpSpPr>
      <p:sp>
        <p:nvSpPr>
          <p:cNvPr id="173" name="Google Shape;173;p7"/>
          <p:cNvSpPr txBox="1"/>
          <p:nvPr/>
        </p:nvSpPr>
        <p:spPr>
          <a:xfrm>
            <a:off x="891245" y="863161"/>
            <a:ext cx="18293400" cy="15045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1 </a:t>
            </a:r>
            <a:r>
              <a:rPr lang="en-GB" sz="3600" b="1">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Taust: EL ning energiatootmine ja -tarbimine - üldstatistika </a:t>
            </a:r>
            <a:endParaRPr sz="2900" b="1">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p:txBody>
      </p:sp>
      <p:sp>
        <p:nvSpPr>
          <p:cNvPr id="174" name="Google Shape;174;p7"/>
          <p:cNvSpPr txBox="1"/>
          <p:nvPr/>
        </p:nvSpPr>
        <p:spPr>
          <a:xfrm>
            <a:off x="1109700" y="2845200"/>
            <a:ext cx="17856600" cy="5805000"/>
          </a:xfrm>
          <a:prstGeom prst="rect">
            <a:avLst/>
          </a:prstGeom>
          <a:noFill/>
          <a:ln>
            <a:noFill/>
          </a:ln>
        </p:spPr>
        <p:txBody>
          <a:bodyPr spcFirstLastPara="1" wrap="square" lIns="148575" tIns="74275" rIns="148575" bIns="74275" anchor="t" anchorCtr="0">
            <a:spAutoFit/>
          </a:bodyPr>
          <a:lstStyle/>
          <a:p>
            <a:pPr marL="0" marR="0" lvl="0" indent="0" algn="just" rtl="0">
              <a:lnSpc>
                <a:spcPct val="107000"/>
              </a:lnSpc>
              <a:spcBef>
                <a:spcPts val="0"/>
              </a:spcBef>
              <a:spcAft>
                <a:spcPts val="0"/>
              </a:spcAft>
              <a:buNone/>
            </a:pPr>
            <a:r>
              <a:rPr lang="en-GB" sz="3300">
                <a:solidFill>
                  <a:srgbClr val="056839"/>
                </a:solidFill>
                <a:latin typeface="Calibri"/>
                <a:ea typeface="Calibri"/>
                <a:cs typeface="Calibri"/>
                <a:sym typeface="Calibri"/>
              </a:rPr>
              <a:t>ELi liikmesriigid </a:t>
            </a:r>
            <a:r>
              <a:rPr lang="en-GB" sz="3700">
                <a:solidFill>
                  <a:srgbClr val="056839"/>
                </a:solidFill>
                <a:latin typeface="Calibri"/>
                <a:ea typeface="Calibri"/>
                <a:cs typeface="Calibri"/>
                <a:sym typeface="Calibri"/>
              </a:rPr>
              <a:t>kasutavad erinevaid energiaressursse ja sõltuvad neist. Energiaallikate kombinatsioon ja protsentuaalne jaotumine ning sõltuvus impordist muutub riigiti.</a:t>
            </a:r>
            <a:endParaRPr sz="37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3700">
                <a:solidFill>
                  <a:srgbClr val="056839"/>
                </a:solidFill>
                <a:latin typeface="Calibri"/>
                <a:ea typeface="Calibri"/>
                <a:cs typeface="Calibri"/>
                <a:sym typeface="Calibri"/>
              </a:rPr>
              <a:t>Eurostat esitab ajakohastatud statistilisi andmeid nii energiatootmise kui ka -tarbimise kohta liidus, mis hõlmavad eri ressursside ja kategooriate jaotust. Kõige värskemast statistikast võib välja lugeda, et ELi energiasõltuvuse määr oli 2020. aastal 57,5% ja ELis 2020. aastal kättesaadava energia koguhulk vähenes võrreldes 2019. aastaga 8,1%.</a:t>
            </a:r>
            <a:endParaRPr sz="3700">
              <a:solidFill>
                <a:srgbClr val="056839"/>
              </a:solidFill>
              <a:latin typeface="Calibri"/>
              <a:ea typeface="Calibri"/>
              <a:cs typeface="Calibri"/>
              <a:sym typeface="Calibri"/>
            </a:endParaRPr>
          </a:p>
          <a:p>
            <a:pPr marL="0" marR="0" lvl="0" indent="0" algn="l" rtl="0">
              <a:lnSpc>
                <a:spcPct val="107000"/>
              </a:lnSpc>
              <a:spcBef>
                <a:spcPts val="1300"/>
              </a:spcBef>
              <a:spcAft>
                <a:spcPts val="0"/>
              </a:spcAft>
              <a:buNone/>
            </a:pPr>
            <a:r>
              <a:rPr lang="en-GB" sz="2900" b="1">
                <a:solidFill>
                  <a:srgbClr val="333333"/>
                </a:solidFill>
                <a:latin typeface="Arial"/>
                <a:ea typeface="Arial"/>
                <a:cs typeface="Arial"/>
                <a:sym typeface="Arial"/>
              </a:rPr>
              <a:t> </a:t>
            </a:r>
            <a:endParaRPr sz="2900">
              <a:solidFill>
                <a:schemeClr val="dk1"/>
              </a:solidFill>
              <a:latin typeface="Calibri"/>
              <a:ea typeface="Calibri"/>
              <a:cs typeface="Calibri"/>
              <a:sym typeface="Calibri"/>
            </a:endParaRPr>
          </a:p>
        </p:txBody>
      </p:sp>
      <p:sp>
        <p:nvSpPr>
          <p:cNvPr id="175" name="Google Shape;175;p7"/>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76" name="Google Shape;176;p7"/>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77" name="Google Shape;177;p7"/>
          <p:cNvSpPr/>
          <p:nvPr/>
        </p:nvSpPr>
        <p:spPr>
          <a:xfrm>
            <a:off x="1145785" y="1897732"/>
            <a:ext cx="59706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178" name="Google Shape;178;p7"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179" name="Google Shape;179;p7"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8"/>
          <p:cNvSpPr txBox="1"/>
          <p:nvPr/>
        </p:nvSpPr>
        <p:spPr>
          <a:xfrm>
            <a:off x="891253" y="863175"/>
            <a:ext cx="18674700" cy="1058100"/>
          </a:xfrm>
          <a:prstGeom prst="rect">
            <a:avLst/>
          </a:prstGeom>
          <a:noFill/>
          <a:ln>
            <a:noFill/>
          </a:ln>
        </p:spPr>
        <p:txBody>
          <a:bodyPr spcFirstLastPara="1" wrap="square" lIns="148575" tIns="74275" rIns="148575" bIns="74275" anchor="t" anchorCtr="0">
            <a:spAutoFit/>
          </a:bodyPr>
          <a:lstStyle/>
          <a:p>
            <a:pPr marL="0" marR="0" lvl="0" indent="0" algn="l" rtl="0">
              <a:spcBef>
                <a:spcPts val="0"/>
              </a:spcBef>
              <a:spcAft>
                <a:spcPts val="0"/>
              </a:spcAft>
              <a:buNone/>
            </a:pPr>
            <a:r>
              <a:rPr lang="en-GB" sz="5900" b="1">
                <a:solidFill>
                  <a:srgbClr val="056839"/>
                </a:solidFill>
                <a:latin typeface="Calibri"/>
                <a:ea typeface="Calibri"/>
                <a:cs typeface="Calibri"/>
                <a:sym typeface="Calibri"/>
              </a:rPr>
              <a:t>Teema 1 </a:t>
            </a:r>
            <a:r>
              <a:rPr lang="en-GB" sz="3600" b="1">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Taust: EL ning energiatootmine ja -tarbimine - üldstatistika (2</a:t>
            </a:r>
            <a:r>
              <a:rPr lang="en-GB" sz="3300" b="1">
                <a:solidFill>
                  <a:srgbClr val="C55A11"/>
                </a:solidFill>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 </a:t>
            </a:r>
            <a:endParaRPr sz="2900">
              <a:solidFill>
                <a:schemeClr val="dk1"/>
              </a:solidFill>
              <a:latin typeface="Calibri"/>
              <a:ea typeface="Calibri"/>
              <a:cs typeface="Calibri"/>
              <a:sym typeface="Calibri"/>
            </a:endParaRPr>
          </a:p>
        </p:txBody>
      </p:sp>
      <p:sp>
        <p:nvSpPr>
          <p:cNvPr id="185" name="Google Shape;185;p8"/>
          <p:cNvSpPr txBox="1"/>
          <p:nvPr/>
        </p:nvSpPr>
        <p:spPr>
          <a:xfrm>
            <a:off x="1018339" y="2765319"/>
            <a:ext cx="18293400" cy="5277900"/>
          </a:xfrm>
          <a:prstGeom prst="rect">
            <a:avLst/>
          </a:prstGeom>
          <a:noFill/>
          <a:ln>
            <a:noFill/>
          </a:ln>
        </p:spPr>
        <p:txBody>
          <a:bodyPr spcFirstLastPara="1" wrap="square" lIns="148575" tIns="74275" rIns="148575" bIns="74275" anchor="t" anchorCtr="0">
            <a:spAutoFit/>
          </a:bodyPr>
          <a:lstStyle/>
          <a:p>
            <a:pPr marL="0" marR="0" lvl="0" indent="0" algn="just" rtl="0">
              <a:lnSpc>
                <a:spcPct val="107000"/>
              </a:lnSpc>
              <a:spcBef>
                <a:spcPts val="0"/>
              </a:spcBef>
              <a:spcAft>
                <a:spcPts val="0"/>
              </a:spcAft>
              <a:buNone/>
            </a:pPr>
            <a:r>
              <a:rPr lang="en-GB" sz="3300">
                <a:solidFill>
                  <a:srgbClr val="056839"/>
                </a:solidFill>
                <a:highlight>
                  <a:srgbClr val="FFFFFF"/>
                </a:highlight>
                <a:latin typeface="Calibri"/>
                <a:ea typeface="Calibri"/>
                <a:cs typeface="Calibri"/>
                <a:sym typeface="Calibri"/>
              </a:rPr>
              <a:t>ELi primaarenergia tootmine </a:t>
            </a:r>
            <a:r>
              <a:rPr lang="en-GB" sz="3300">
                <a:solidFill>
                  <a:srgbClr val="056839"/>
                </a:solidFill>
                <a:latin typeface="Calibri"/>
                <a:ea typeface="Calibri"/>
                <a:cs typeface="Calibri"/>
                <a:sym typeface="Calibri"/>
              </a:rPr>
              <a:t>2020. aastal oli 24 027 petajoule (PJ), mis on avalduse kohaselt 7,1 % väiksem kui 2019. aastal. Avaldatud teabe kohaselt on fossiilsete kütuste, õlide ja maagaasiga seotud toodang vähenenud. Statistika näitab lisaks taastuvenergia kasutamise kasvu, mille osakaal ELi primaarenergia tootmises oli 2020. aastal kõige suurem (40,8 %).</a:t>
            </a:r>
            <a:endParaRPr sz="3300">
              <a:solidFill>
                <a:srgbClr val="056839"/>
              </a:solidFill>
              <a:latin typeface="Calibri"/>
              <a:ea typeface="Calibri"/>
              <a:cs typeface="Calibri"/>
              <a:sym typeface="Calibri"/>
            </a:endParaRPr>
          </a:p>
          <a:p>
            <a:pPr marL="0" marR="0" lvl="0" indent="0" algn="just" rtl="0">
              <a:lnSpc>
                <a:spcPct val="107000"/>
              </a:lnSpc>
              <a:spcBef>
                <a:spcPts val="1300"/>
              </a:spcBef>
              <a:spcAft>
                <a:spcPts val="0"/>
              </a:spcAft>
              <a:buNone/>
            </a:pPr>
            <a:r>
              <a:rPr lang="en-GB" sz="3300">
                <a:solidFill>
                  <a:srgbClr val="056839"/>
                </a:solidFill>
                <a:latin typeface="Calibri"/>
                <a:ea typeface="Calibri"/>
                <a:cs typeface="Calibri"/>
                <a:sym typeface="Calibri"/>
              </a:rPr>
              <a:t>Energiatarbimine </a:t>
            </a:r>
            <a:r>
              <a:rPr lang="en-GB" sz="3300" b="1">
                <a:solidFill>
                  <a:srgbClr val="056839"/>
                </a:solidFill>
                <a:latin typeface="Calibri"/>
                <a:ea typeface="Calibri"/>
                <a:cs typeface="Calibri"/>
                <a:sym typeface="Calibri"/>
              </a:rPr>
              <a:t>vähenes 2020. aastal võrreldes eelmise aastaga 5,6%.  </a:t>
            </a:r>
            <a:r>
              <a:rPr lang="en-GB" sz="3300">
                <a:solidFill>
                  <a:srgbClr val="056839"/>
                </a:solidFill>
                <a:latin typeface="Calibri"/>
                <a:ea typeface="Calibri"/>
                <a:cs typeface="Calibri"/>
                <a:sym typeface="Calibri"/>
              </a:rPr>
              <a:t>Tarbimise muutusi, sealhulgas peamisi ressursiliike, saab jälgida allpool esitatud graafikul, mille on avaldanud Eurostat.</a:t>
            </a:r>
            <a:endParaRPr sz="3300">
              <a:solidFill>
                <a:srgbClr val="056839"/>
              </a:solidFill>
              <a:latin typeface="Calibri"/>
              <a:ea typeface="Calibri"/>
              <a:cs typeface="Calibri"/>
              <a:sym typeface="Calibri"/>
            </a:endParaRPr>
          </a:p>
          <a:p>
            <a:pPr marL="0" marR="0" lvl="0" indent="0" algn="l" rtl="0">
              <a:lnSpc>
                <a:spcPct val="107000"/>
              </a:lnSpc>
              <a:spcBef>
                <a:spcPts val="1300"/>
              </a:spcBef>
              <a:spcAft>
                <a:spcPts val="0"/>
              </a:spcAft>
              <a:buNone/>
            </a:pPr>
            <a:r>
              <a:rPr lang="en-GB" sz="2900" b="1">
                <a:solidFill>
                  <a:srgbClr val="333333"/>
                </a:solidFill>
                <a:latin typeface="Arial"/>
                <a:ea typeface="Arial"/>
                <a:cs typeface="Arial"/>
                <a:sym typeface="Arial"/>
              </a:rPr>
              <a:t> </a:t>
            </a:r>
            <a:endParaRPr sz="2900">
              <a:solidFill>
                <a:schemeClr val="dk1"/>
              </a:solidFill>
              <a:latin typeface="Calibri"/>
              <a:ea typeface="Calibri"/>
              <a:cs typeface="Calibri"/>
              <a:sym typeface="Calibri"/>
            </a:endParaRPr>
          </a:p>
        </p:txBody>
      </p:sp>
      <p:sp>
        <p:nvSpPr>
          <p:cNvPr id="186" name="Google Shape;186;p8"/>
          <p:cNvSpPr/>
          <p:nvPr/>
        </p:nvSpPr>
        <p:spPr>
          <a:xfrm>
            <a:off x="0" y="445"/>
            <a:ext cx="20330100" cy="225900"/>
          </a:xfrm>
          <a:prstGeom prst="rect">
            <a:avLst/>
          </a:prstGeom>
          <a:solidFill>
            <a:srgbClr val="68C28C"/>
          </a:solidFill>
          <a:ln w="12700" cap="flat" cmpd="sng">
            <a:solidFill>
              <a:srgbClr val="68C28C"/>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87" name="Google Shape;187;p8"/>
          <p:cNvSpPr/>
          <p:nvPr/>
        </p:nvSpPr>
        <p:spPr>
          <a:xfrm rot="-5400000">
            <a:off x="15308685" y="5021698"/>
            <a:ext cx="10286700" cy="243900"/>
          </a:xfrm>
          <a:prstGeom prst="rect">
            <a:avLst/>
          </a:prstGeom>
          <a:solidFill>
            <a:srgbClr val="25AAE1"/>
          </a:solidFill>
          <a:ln>
            <a:noFill/>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sp>
        <p:nvSpPr>
          <p:cNvPr id="188" name="Google Shape;188;p8"/>
          <p:cNvSpPr/>
          <p:nvPr/>
        </p:nvSpPr>
        <p:spPr>
          <a:xfrm>
            <a:off x="891268" y="1832913"/>
            <a:ext cx="5970600" cy="93900"/>
          </a:xfrm>
          <a:prstGeom prst="rect">
            <a:avLst/>
          </a:prstGeom>
          <a:solidFill>
            <a:srgbClr val="F8B241"/>
          </a:solidFill>
          <a:ln w="12700" cap="flat" cmpd="sng">
            <a:solidFill>
              <a:srgbClr val="F8B241"/>
            </a:solidFill>
            <a:prstDash val="solid"/>
            <a:miter lim="800000"/>
            <a:headEnd type="none" w="sm" len="sm"/>
            <a:tailEnd type="none" w="sm" len="sm"/>
          </a:ln>
        </p:spPr>
        <p:txBody>
          <a:bodyPr spcFirstLastPara="1" wrap="square" lIns="148575" tIns="74275" rIns="148575" bIns="74275" anchor="ctr" anchorCtr="0">
            <a:noAutofit/>
          </a:bodyPr>
          <a:lstStyle/>
          <a:p>
            <a:pPr marL="0" marR="0" lvl="0" indent="0" algn="ctr" rtl="0">
              <a:spcBef>
                <a:spcPts val="0"/>
              </a:spcBef>
              <a:spcAft>
                <a:spcPts val="0"/>
              </a:spcAft>
              <a:buNone/>
            </a:pPr>
            <a:endParaRPr sz="2900">
              <a:solidFill>
                <a:schemeClr val="lt1"/>
              </a:solidFill>
              <a:latin typeface="Calibri"/>
              <a:ea typeface="Calibri"/>
              <a:cs typeface="Calibri"/>
              <a:sym typeface="Calibri"/>
            </a:endParaRPr>
          </a:p>
        </p:txBody>
      </p:sp>
      <p:pic>
        <p:nvPicPr>
          <p:cNvPr id="189" name="Google Shape;189;p8" descr="Logo&#10;&#10;Description automatically generated"/>
          <p:cNvPicPr preferRelativeResize="0"/>
          <p:nvPr/>
        </p:nvPicPr>
        <p:blipFill rotWithShape="1">
          <a:blip r:embed="rId3">
            <a:alphaModFix/>
          </a:blip>
          <a:srcRect/>
          <a:stretch/>
        </p:blipFill>
        <p:spPr>
          <a:xfrm>
            <a:off x="279021" y="9106292"/>
            <a:ext cx="2025614" cy="996885"/>
          </a:xfrm>
          <a:prstGeom prst="rect">
            <a:avLst/>
          </a:prstGeom>
          <a:noFill/>
          <a:ln>
            <a:noFill/>
          </a:ln>
        </p:spPr>
      </p:pic>
      <p:pic>
        <p:nvPicPr>
          <p:cNvPr id="190" name="Google Shape;190;p8" descr="Graphical user interface, text&#10;&#10;Description automatically generated"/>
          <p:cNvPicPr preferRelativeResize="0"/>
          <p:nvPr/>
        </p:nvPicPr>
        <p:blipFill rotWithShape="1">
          <a:blip r:embed="rId4">
            <a:alphaModFix/>
          </a:blip>
          <a:srcRect/>
          <a:stretch/>
        </p:blipFill>
        <p:spPr>
          <a:xfrm>
            <a:off x="3131911" y="9240848"/>
            <a:ext cx="3468962" cy="72777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2148</Words>
  <Application>Microsoft Office PowerPoint</Application>
  <PresentationFormat>Custom</PresentationFormat>
  <Paragraphs>121</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Carlotta Maria Crippa</dc:creator>
  <cp:keywords>, docId:B8BD2952F4E43067EE31A1B92B57FE32</cp:keywords>
  <cp:lastModifiedBy>Андрей Р.</cp:lastModifiedBy>
  <cp:revision>1</cp:revision>
  <dcterms:created xsi:type="dcterms:W3CDTF">2022-01-31T11:18:27Z</dcterms:created>
  <dcterms:modified xsi:type="dcterms:W3CDTF">2023-07-20T09:55:15Z</dcterms:modified>
</cp:coreProperties>
</file>