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Lst>
  <p:sldSz cy="10287000" cx="2057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31" roundtripDataSignature="AMtx7mjQMtPu79luE4kT4uSZ1sU4Qe6O7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customschemas.google.com/relationships/presentationmetadata" Target="metadata"/><Relationship Id="rId30" Type="http://schemas.openxmlformats.org/officeDocument/2006/relationships/slide" Target="slides/slide26.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p:txBody>
      </p:sp>
      <p:sp>
        <p:nvSpPr>
          <p:cNvPr id="4" name="Google Shape;4;n"/>
          <p:cNvSpPr txBox="1"/>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p:txBody>
      </p:sp>
      <p:sp>
        <p:nvSpPr>
          <p:cNvPr id="5" name="Google Shape;5;n"/>
          <p:cNvSpPr/>
          <p:nvPr>
            <p:ph type="sldImg" idx="3"/>
          </p:nvPr>
        </p:nvSpPr>
        <p:spPr>
          <a:xfrm>
            <a:off x="342900" y="1143000"/>
            <a:ext cx="6172200" cy="3086100"/>
          </a:xfrm>
          <a:custGeom>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p:txBody>
      </p:sp>
      <p:sp>
        <p:nvSpPr>
          <p:cNvPr id="7" name="Google Shape;7;n"/>
          <p:cNvSpPr txBox="1"/>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p:txBody>
      </p:sp>
      <p:sp>
        <p:nvSpPr>
          <p:cNvPr id="8" name="Google Shape;8;n"/>
          <p:cNvSpPr txBox="1"/>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bg-BG"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84" name="Shape 84"/>
        <p:cNvGrpSpPr/>
        <p:nvPr/>
      </p:nvGrpSpPr>
      <p:grpSpPr>
        <a:xfrm>
          <a:off x="0" y="0"/>
          <a:ext cx="0" cy="0"/>
          <a:chOff x="0" y="0"/>
          <a:chExt cx="0" cy="0"/>
        </a:xfrm>
      </p:grpSpPr>
      <p:sp>
        <p:nvSpPr>
          <p:cNvPr id="85" name="Google Shape;85;p1: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86" name="Google Shape;86;p1:notes"/>
          <p:cNvSpPr/>
          <p:nvPr>
            <p:ph type="sldImg" idx="2"/>
          </p:nvPr>
        </p:nvSpPr>
        <p:spPr>
          <a:xfrm>
            <a:off x="342900" y="1143000"/>
            <a:ext cx="6172200"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215" name="Shape 215"/>
        <p:cNvGrpSpPr/>
        <p:nvPr/>
      </p:nvGrpSpPr>
      <p:grpSpPr>
        <a:xfrm>
          <a:off x="0" y="0"/>
          <a:ext cx="0" cy="0"/>
          <a:chOff x="0" y="0"/>
          <a:chExt cx="0" cy="0"/>
        </a:xfrm>
      </p:grpSpPr>
      <p:sp>
        <p:nvSpPr>
          <p:cNvPr id="216" name="Google Shape;216;p11: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217" name="Google Shape;217;p11:notes"/>
          <p:cNvSpPr/>
          <p:nvPr>
            <p:ph type="sldImg" idx="2"/>
          </p:nvPr>
        </p:nvSpPr>
        <p:spPr>
          <a:xfrm>
            <a:off x="342900" y="1143000"/>
            <a:ext cx="6172200"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228" name="Shape 228"/>
        <p:cNvGrpSpPr/>
        <p:nvPr/>
      </p:nvGrpSpPr>
      <p:grpSpPr>
        <a:xfrm>
          <a:off x="0" y="0"/>
          <a:ext cx="0" cy="0"/>
          <a:chOff x="0" y="0"/>
          <a:chExt cx="0" cy="0"/>
        </a:xfrm>
      </p:grpSpPr>
      <p:sp>
        <p:nvSpPr>
          <p:cNvPr id="229" name="Google Shape;229;p12: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230" name="Google Shape;230;p12:notes"/>
          <p:cNvSpPr/>
          <p:nvPr>
            <p:ph type="sldImg" idx="2"/>
          </p:nvPr>
        </p:nvSpPr>
        <p:spPr>
          <a:xfrm>
            <a:off x="342900" y="1143000"/>
            <a:ext cx="6172200"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241" name="Shape 241"/>
        <p:cNvGrpSpPr/>
        <p:nvPr/>
      </p:nvGrpSpPr>
      <p:grpSpPr>
        <a:xfrm>
          <a:off x="0" y="0"/>
          <a:ext cx="0" cy="0"/>
          <a:chOff x="0" y="0"/>
          <a:chExt cx="0" cy="0"/>
        </a:xfrm>
      </p:grpSpPr>
      <p:sp>
        <p:nvSpPr>
          <p:cNvPr id="242" name="Google Shape;242;p13:notes"/>
          <p:cNvSpPr/>
          <p:nvPr>
            <p:ph type="sldImg" idx="2"/>
          </p:nvPr>
        </p:nvSpPr>
        <p:spPr>
          <a:xfrm>
            <a:off x="342900" y="1143000"/>
            <a:ext cx="6172200" cy="3086100"/>
          </a:xfrm>
          <a:custGeom>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13: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bg-BG" sz="1200" b="1">
                <a:solidFill>
                  <a:schemeClr val="dk1"/>
                </a:solidFill>
                <a:latin typeface="Calibri"/>
                <a:ea typeface="Calibri"/>
                <a:cs typeface="Calibri"/>
                <a:sym typeface="Calibri"/>
              </a:rPr>
              <a:t>PS </a:t>
            </a:r>
            <a:r>
              <a:rPr lang="bg-BG" sz="1200">
                <a:solidFill>
                  <a:schemeClr val="dk1"/>
                </a:solidFill>
                <a:latin typeface="Calibri"/>
                <a:ea typeface="Calibri"/>
                <a:cs typeface="Calibri"/>
                <a:sym typeface="Calibri"/>
              </a:rPr>
              <a:t>- Polüstüreen võib olla tahke või vahustatud. See on kaaluühiku kohta väga odav vaik ja seda on lihtne valmistada, mistõttu võib seda leida kõikjal: joogipokaalidest, isolatsioonist, pakkematerjalidest kuni munakartongide ja ühekordsete sööginõudeni. Võib-olla on see paremini tuntud oma kaubandusliku nime - stürofoam - all, kuid see on väga tuleohtlik ja ohtlik, sest sellest võivad eralduda kahjulikud kemikaalid, eriti kuumutamisel (mis juhtub sageli, sest kuna seda leidub ühekordselt kasutatavates söögipakendites, siis inimesed kasutavad seda sageli mikrolaineahjus, et kuumutada selles sisalduvat toitu). Keskkonna seisukohalt on see üks halvimaid plasti liike: esiteks ei peeta seda biolagunevaks. Teiseks puhub vahtpolüstüreen tuulega ja ujub vee peal, kuna tema erikaal on väike. Loomad ei tunnista seda kunstmaterjalina ja võivad seda toiduga segi ajada, põhjustades tõsiseid tagajärgi selle alla neelavate lindude või mereorganismide tervisele. Lisaks ei võeta polüstüreeni vastu ringlussevõtuprogrammides. Kokkuvõtteks võib öelda, et see ei sobi.</a:t>
            </a:r>
            <a:endParaRPr/>
          </a:p>
          <a:p>
            <a:pPr marL="0" lvl="0" indent="0" algn="l" rtl="0">
              <a:spcBef>
                <a:spcPts val="0"/>
              </a:spcBef>
              <a:spcAft>
                <a:spcPts val="0"/>
              </a:spcAft>
              <a:buNone/>
            </a:pPr>
            <a:r>
              <a:t/>
            </a:r>
            <a:endParaRPr/>
          </a:p>
        </p:txBody>
      </p:sp>
      <p:sp>
        <p:nvSpPr>
          <p:cNvPr id="244" name="Google Shape;244;p13:notes"/>
          <p:cNvSpPr txBox="1"/>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256" name="Shape 256"/>
        <p:cNvGrpSpPr/>
        <p:nvPr/>
      </p:nvGrpSpPr>
      <p:grpSpPr>
        <a:xfrm>
          <a:off x="0" y="0"/>
          <a:ext cx="0" cy="0"/>
          <a:chOff x="0" y="0"/>
          <a:chExt cx="0" cy="0"/>
        </a:xfrm>
      </p:grpSpPr>
      <p:sp>
        <p:nvSpPr>
          <p:cNvPr id="257" name="Google Shape;257;p14:notes"/>
          <p:cNvSpPr/>
          <p:nvPr>
            <p:ph type="sldImg" idx="2"/>
          </p:nvPr>
        </p:nvSpPr>
        <p:spPr>
          <a:xfrm>
            <a:off x="342900" y="1143000"/>
            <a:ext cx="6172200" cy="3086100"/>
          </a:xfrm>
          <a:custGeom>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14: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bg-BG" sz="1200" b="1">
                <a:solidFill>
                  <a:schemeClr val="dk1"/>
                </a:solidFill>
                <a:latin typeface="Calibri"/>
                <a:ea typeface="Calibri"/>
                <a:cs typeface="Calibri"/>
                <a:sym typeface="Calibri"/>
              </a:rPr>
              <a:t>PS </a:t>
            </a:r>
            <a:r>
              <a:rPr lang="bg-BG" sz="1200">
                <a:solidFill>
                  <a:schemeClr val="dk1"/>
                </a:solidFill>
                <a:latin typeface="Calibri"/>
                <a:ea typeface="Calibri"/>
                <a:cs typeface="Calibri"/>
                <a:sym typeface="Calibri"/>
              </a:rPr>
              <a:t>- Polüstüreen võib olla tahke või vahustatud. See on kaaluühiku kohta väga odav vaik ja seda on lihtne valmistada, seetõttu võib seda leida kõikjal: joogipokaalidest, isolatsioonist, pakkematerjalidest kuni munakartongide ja ühekordsete sööginõudeni. Võib-olla on see paremini tuntud oma kaubandusliku nime - stürofoam - all, kuid see on väga tuleohtlik ja ohtlik, sest sellest võivad eralduda kahjulikud kemikaalid, eriti kuumutamisel (mis juhtub sageli, sest kuna seda leidub ühekordselt kasutatavates söögipakendites, siis inimesed kasutavad seda sageli mikrolaineahjus, et kuumutada selles sisalduvat toitu). Keskkonna seisukohalt on see üks halvimaid plasti liike: esiteks ei peeta seda biolagunevaks. Teiseks puhub vahtpolüstüreen tuulega ja ujub vee peal, kuna tema erikaal on väike. Loomad ei tunnista seda kunstmaterjalina ja võivad seda toiduga segi ajada, põhjustades tõsiseid tagajärgi selle alla neelavate lindude või mereorganismide tervisele. Lisaks sellele ei võeta polüstüreeni vastu ringlussevõtu programmides. Kokkuvõtteks võib öelda, et see ei sobi.</a:t>
            </a:r>
            <a:endParaRPr/>
          </a:p>
          <a:p>
            <a:pPr marL="0" lvl="0" indent="0" algn="l" rtl="0">
              <a:spcBef>
                <a:spcPts val="0"/>
              </a:spcBef>
              <a:spcAft>
                <a:spcPts val="0"/>
              </a:spcAft>
              <a:buNone/>
            </a:pPr>
            <a:r>
              <a:t/>
            </a:r>
            <a:endParaRPr/>
          </a:p>
        </p:txBody>
      </p:sp>
      <p:sp>
        <p:nvSpPr>
          <p:cNvPr id="259" name="Google Shape;259;p14:notes"/>
          <p:cNvSpPr txBox="1"/>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270" name="Shape 270"/>
        <p:cNvGrpSpPr/>
        <p:nvPr/>
      </p:nvGrpSpPr>
      <p:grpSpPr>
        <a:xfrm>
          <a:off x="0" y="0"/>
          <a:ext cx="0" cy="0"/>
          <a:chOff x="0" y="0"/>
          <a:chExt cx="0" cy="0"/>
        </a:xfrm>
      </p:grpSpPr>
      <p:sp>
        <p:nvSpPr>
          <p:cNvPr id="271" name="Google Shape;271;p15:notes"/>
          <p:cNvSpPr/>
          <p:nvPr>
            <p:ph type="sldImg" idx="2"/>
          </p:nvPr>
        </p:nvSpPr>
        <p:spPr>
          <a:xfrm>
            <a:off x="342900" y="1143000"/>
            <a:ext cx="6172200" cy="3086100"/>
          </a:xfrm>
          <a:custGeom>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p15: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bg-BG" sz="1200" b="1">
                <a:solidFill>
                  <a:schemeClr val="dk1"/>
                </a:solidFill>
                <a:latin typeface="Calibri"/>
                <a:ea typeface="Calibri"/>
                <a:cs typeface="Calibri"/>
                <a:sym typeface="Calibri"/>
              </a:rPr>
              <a:t>PS </a:t>
            </a:r>
            <a:r>
              <a:rPr lang="bg-BG" sz="1200">
                <a:solidFill>
                  <a:schemeClr val="dk1"/>
                </a:solidFill>
                <a:latin typeface="Calibri"/>
                <a:ea typeface="Calibri"/>
                <a:cs typeface="Calibri"/>
                <a:sym typeface="Calibri"/>
              </a:rPr>
              <a:t>- Polüstüreen võib olla tahke või vahustatud. See on kaaluühiku kohta väga odav vaik ja seda on lihtne valmistada, mistõttu võib seda leida kõikjal: joogipokaalidest, isolatsioonist, pakkematerjalidest kuni munakartongide ja ühekordsete sööginõudeni. Võib-olla on see paremini tuntud oma kaubandusliku nime - stürofoam - all, kuid see on väga tuleohtlik ja ohtlik, sest sellest võivad eralduda kahjulikud kemikaalid, eriti kuumutamisel (mis juhtub sageli, sest kuna seda leidub ühekordselt kasutatavates söögipakendites, siis inimesed kasutavad seda sageli mikrolaineahjus, et kuumutada selles sisalduvat toitu). Keskkonna seisukohalt on see üks halvimaid plasti liike: esiteks ei peeta seda biolagunevaks. Teiseks puhub vahtpolüstüreen tuulega ja ujub vee peal, kuna tema erikaal on väike. Loomad ei tunnista seda kunstmaterjalina ja võivad seda toiduga segi ajada, põhjustades tõsiseid tagajärgi selle alla neelavate lindude või mereorganismide tervisele. Lisaks ei võeta polüstüreeni vastu ringlussevõtuprogrammides. Kokkuvõtteks võib öelda, et see ei sobi.</a:t>
            </a:r>
            <a:endParaRPr/>
          </a:p>
          <a:p>
            <a:pPr marL="0" lvl="0" indent="0" algn="l" rtl="0">
              <a:spcBef>
                <a:spcPts val="0"/>
              </a:spcBef>
              <a:spcAft>
                <a:spcPts val="0"/>
              </a:spcAft>
              <a:buNone/>
            </a:pPr>
            <a:r>
              <a:t/>
            </a:r>
            <a:endParaRPr/>
          </a:p>
        </p:txBody>
      </p:sp>
      <p:sp>
        <p:nvSpPr>
          <p:cNvPr id="273" name="Google Shape;273;p15:notes"/>
          <p:cNvSpPr txBox="1"/>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305" name="Shape 305"/>
        <p:cNvGrpSpPr/>
        <p:nvPr/>
      </p:nvGrpSpPr>
      <p:grpSpPr>
        <a:xfrm>
          <a:off x="0" y="0"/>
          <a:ext cx="0" cy="0"/>
          <a:chOff x="0" y="0"/>
          <a:chExt cx="0" cy="0"/>
        </a:xfrm>
      </p:grpSpPr>
      <p:sp>
        <p:nvSpPr>
          <p:cNvPr id="306" name="Google Shape;306;p16:notes"/>
          <p:cNvSpPr/>
          <p:nvPr>
            <p:ph type="sldImg" idx="2"/>
          </p:nvPr>
        </p:nvSpPr>
        <p:spPr>
          <a:xfrm>
            <a:off x="342900" y="1143000"/>
            <a:ext cx="6172200" cy="3086100"/>
          </a:xfrm>
          <a:custGeom>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16: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308" name="Google Shape;308;p16:notes"/>
          <p:cNvSpPr txBox="1"/>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320" name="Shape 320"/>
        <p:cNvGrpSpPr/>
        <p:nvPr/>
      </p:nvGrpSpPr>
      <p:grpSpPr>
        <a:xfrm>
          <a:off x="0" y="0"/>
          <a:ext cx="0" cy="0"/>
          <a:chOff x="0" y="0"/>
          <a:chExt cx="0" cy="0"/>
        </a:xfrm>
      </p:grpSpPr>
      <p:sp>
        <p:nvSpPr>
          <p:cNvPr id="321" name="Google Shape;321;g18bd042255d_0_0:notes"/>
          <p:cNvSpPr/>
          <p:nvPr>
            <p:ph type="sldImg" idx="2"/>
          </p:nvPr>
        </p:nvSpPr>
        <p:spPr>
          <a:xfrm>
            <a:off x="342900" y="1143000"/>
            <a:ext cx="6172200" cy="3086100"/>
          </a:xfrm>
          <a:custGeom>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g18bd042255d_0_0:notes"/>
          <p:cNvSpPr txBox="1"/>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323" name="Google Shape;323;g18bd042255d_0_0:notes"/>
          <p:cNvSpPr txBox="1"/>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335" name="Shape 335"/>
        <p:cNvGrpSpPr/>
        <p:nvPr/>
      </p:nvGrpSpPr>
      <p:grpSpPr>
        <a:xfrm>
          <a:off x="0" y="0"/>
          <a:ext cx="0" cy="0"/>
          <a:chOff x="0" y="0"/>
          <a:chExt cx="0" cy="0"/>
        </a:xfrm>
      </p:grpSpPr>
      <p:sp>
        <p:nvSpPr>
          <p:cNvPr id="336" name="Google Shape;336;p18:notes"/>
          <p:cNvSpPr/>
          <p:nvPr>
            <p:ph type="sldImg" idx="2"/>
          </p:nvPr>
        </p:nvSpPr>
        <p:spPr>
          <a:xfrm>
            <a:off x="342900" y="1143000"/>
            <a:ext cx="6172200" cy="3086100"/>
          </a:xfrm>
          <a:custGeom>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18: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338" name="Google Shape;338;p18:notes"/>
          <p:cNvSpPr txBox="1"/>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350" name="Shape 350"/>
        <p:cNvGrpSpPr/>
        <p:nvPr/>
      </p:nvGrpSpPr>
      <p:grpSpPr>
        <a:xfrm>
          <a:off x="0" y="0"/>
          <a:ext cx="0" cy="0"/>
          <a:chOff x="0" y="0"/>
          <a:chExt cx="0" cy="0"/>
        </a:xfrm>
      </p:grpSpPr>
      <p:sp>
        <p:nvSpPr>
          <p:cNvPr id="351" name="Google Shape;351;p17:notes"/>
          <p:cNvSpPr/>
          <p:nvPr>
            <p:ph type="sldImg" idx="2"/>
          </p:nvPr>
        </p:nvSpPr>
        <p:spPr>
          <a:xfrm>
            <a:off x="342900" y="1143000"/>
            <a:ext cx="6172200" cy="3086100"/>
          </a:xfrm>
          <a:custGeom>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p17: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353" name="Google Shape;353;p17:notes"/>
          <p:cNvSpPr txBox="1"/>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365" name="Shape 365"/>
        <p:cNvGrpSpPr/>
        <p:nvPr/>
      </p:nvGrpSpPr>
      <p:grpSpPr>
        <a:xfrm>
          <a:off x="0" y="0"/>
          <a:ext cx="0" cy="0"/>
          <a:chOff x="0" y="0"/>
          <a:chExt cx="0" cy="0"/>
        </a:xfrm>
      </p:grpSpPr>
      <p:sp>
        <p:nvSpPr>
          <p:cNvPr id="366" name="Google Shape;366;g1718925cb99_0_102:notes"/>
          <p:cNvSpPr/>
          <p:nvPr>
            <p:ph type="sldImg" idx="2"/>
          </p:nvPr>
        </p:nvSpPr>
        <p:spPr>
          <a:xfrm>
            <a:off x="342900" y="1143000"/>
            <a:ext cx="6172200" cy="3086100"/>
          </a:xfrm>
          <a:custGeom>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g1718925cb99_0_102:notes"/>
          <p:cNvSpPr txBox="1"/>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368" name="Google Shape;368;g1718925cb99_0_102:notes"/>
          <p:cNvSpPr txBox="1"/>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00" name="Shape 100"/>
        <p:cNvGrpSpPr/>
        <p:nvPr/>
      </p:nvGrpSpPr>
      <p:grpSpPr>
        <a:xfrm>
          <a:off x="0" y="0"/>
          <a:ext cx="0" cy="0"/>
          <a:chOff x="0" y="0"/>
          <a:chExt cx="0" cy="0"/>
        </a:xfrm>
      </p:grpSpPr>
      <p:sp>
        <p:nvSpPr>
          <p:cNvPr id="101" name="Google Shape;101;p2: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102" name="Google Shape;102;p2:notes"/>
          <p:cNvSpPr/>
          <p:nvPr>
            <p:ph type="sldImg" idx="2"/>
          </p:nvPr>
        </p:nvSpPr>
        <p:spPr>
          <a:xfrm>
            <a:off x="342900" y="1143000"/>
            <a:ext cx="6172200"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381" name="Shape 381"/>
        <p:cNvGrpSpPr/>
        <p:nvPr/>
      </p:nvGrpSpPr>
      <p:grpSpPr>
        <a:xfrm>
          <a:off x="0" y="0"/>
          <a:ext cx="0" cy="0"/>
          <a:chOff x="0" y="0"/>
          <a:chExt cx="0" cy="0"/>
        </a:xfrm>
      </p:grpSpPr>
      <p:sp>
        <p:nvSpPr>
          <p:cNvPr id="382" name="Google Shape;382;g1718925cb99_0_119:notes"/>
          <p:cNvSpPr/>
          <p:nvPr>
            <p:ph type="sldImg" idx="2"/>
          </p:nvPr>
        </p:nvSpPr>
        <p:spPr>
          <a:xfrm>
            <a:off x="342900" y="1143000"/>
            <a:ext cx="6172200" cy="3086100"/>
          </a:xfrm>
          <a:custGeom>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g1718925cb99_0_119:notes"/>
          <p:cNvSpPr txBox="1"/>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07916"/>
              </a:lnSpc>
              <a:spcBef>
                <a:spcPts val="0"/>
              </a:spcBef>
              <a:spcAft>
                <a:spcPts val="0"/>
              </a:spcAft>
              <a:buClr>
                <a:schemeClr val="dk1"/>
              </a:buClr>
              <a:buSzPts val="1100"/>
              <a:buFont typeface="Arial"/>
              <a:buNone/>
            </a:pPr>
            <a:r>
              <a:rPr lang="bg-BG" sz="1100"/>
              <a:t>1990ndate lõpus hakkasid kosmeetika- ja kehahooldustoodete tootjad turustama "mikrohelmeid" abrasiividena nahapuhastusvahendites, hambapastades, raseerimiskreemides ja muudes sarnastes toodetes. Veekvaliteeti jälgivad teadlased on hakanud mikrohelmeid avastama avalikes veekogudes ja looduskeskkonnas. </a:t>
            </a:r>
            <a:endParaRPr sz="1100"/>
          </a:p>
          <a:p>
            <a:pPr marL="0" lvl="0" indent="0" algn="just" rtl="0">
              <a:lnSpc>
                <a:spcPct val="107916"/>
              </a:lnSpc>
              <a:spcBef>
                <a:spcPts val="800"/>
              </a:spcBef>
              <a:spcAft>
                <a:spcPts val="0"/>
              </a:spcAft>
              <a:buClr>
                <a:schemeClr val="dk1"/>
              </a:buClr>
              <a:buSzPts val="1100"/>
              <a:buFont typeface="Arial"/>
              <a:buNone/>
            </a:pPr>
            <a:r>
              <a:rPr lang="bg-BG" sz="1100"/>
              <a:t>Üha rohkem tõendeid viitab sellele, et sünteetilistest kangastest saadud kiud on märkimisväärne sekundaarse mikroplasti allikas, mida tavaliselt leidub reovees ja veekeskkonnas. Katsed näitavad, et ühest sünteetilisest riideesemest eraldub juba ühe pesu ajal pesumasinas enam kui 1900 mikroplastikkiudu. </a:t>
            </a:r>
            <a:endParaRPr sz="1100"/>
          </a:p>
          <a:p>
            <a:pPr marL="0" lvl="0" indent="0" algn="just" rtl="0">
              <a:lnSpc>
                <a:spcPct val="107916"/>
              </a:lnSpc>
              <a:spcBef>
                <a:spcPts val="800"/>
              </a:spcBef>
              <a:spcAft>
                <a:spcPts val="0"/>
              </a:spcAft>
              <a:buClr>
                <a:schemeClr val="dk1"/>
              </a:buClr>
              <a:buSzPts val="1100"/>
              <a:buFont typeface="Arial"/>
              <a:buNone/>
            </a:pPr>
            <a:r>
              <a:rPr lang="bg-BG" sz="1100"/>
              <a:t>Teine mikroplastikreostuse allikas on autokummide mehaanilisest hõõrdumisest kõnniteel tekkinud plastjäätmed, mida vihm, lumesulamine ja tänavapuhastus pesta looduslikku ja munitsipaalvooluvõrku. </a:t>
            </a:r>
            <a:endParaRPr sz="1100"/>
          </a:p>
          <a:p>
            <a:pPr marL="0" lvl="0" indent="0" algn="l" rtl="0">
              <a:spcBef>
                <a:spcPts val="800"/>
              </a:spcBef>
              <a:spcAft>
                <a:spcPts val="0"/>
              </a:spcAft>
              <a:buNone/>
            </a:pPr>
            <a:r>
              <a:t/>
            </a:r>
            <a:endParaRPr/>
          </a:p>
        </p:txBody>
      </p:sp>
      <p:sp>
        <p:nvSpPr>
          <p:cNvPr id="384" name="Google Shape;384;g1718925cb99_0_119:notes"/>
          <p:cNvSpPr txBox="1"/>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400" name="Shape 400"/>
        <p:cNvGrpSpPr/>
        <p:nvPr/>
      </p:nvGrpSpPr>
      <p:grpSpPr>
        <a:xfrm>
          <a:off x="0" y="0"/>
          <a:ext cx="0" cy="0"/>
          <a:chOff x="0" y="0"/>
          <a:chExt cx="0" cy="0"/>
        </a:xfrm>
      </p:grpSpPr>
      <p:sp>
        <p:nvSpPr>
          <p:cNvPr id="401" name="Google Shape;401;g1718925cb99_0_141:notes"/>
          <p:cNvSpPr/>
          <p:nvPr>
            <p:ph type="sldImg" idx="2"/>
          </p:nvPr>
        </p:nvSpPr>
        <p:spPr>
          <a:xfrm>
            <a:off x="342900" y="1143000"/>
            <a:ext cx="6172200" cy="3086100"/>
          </a:xfrm>
          <a:custGeom>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2" name="Google Shape;402;g1718925cb99_0_141:notes"/>
          <p:cNvSpPr txBox="1"/>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07916"/>
              </a:lnSpc>
              <a:spcBef>
                <a:spcPts val="0"/>
              </a:spcBef>
              <a:spcAft>
                <a:spcPts val="0"/>
              </a:spcAft>
              <a:buSzPts val="1100"/>
              <a:buNone/>
            </a:pPr>
            <a:r>
              <a:rPr lang="bg-BG" sz="1100"/>
              <a:t>1990ndate lõpus hakkasid kosmeetika- ja kehahooldustoodete tootjad turustama "mikrohelmeid" abrasiividena nahapuhastusvahendites, hambapastades, raseerimiskreemides ja muudes sarnastes toodetes. Veekvaliteeti jälgivad teadlased on hakanud mikrohelmeid avastama avalikes veekogudes ja looduskeskkonnas. </a:t>
            </a:r>
            <a:endParaRPr sz="1100"/>
          </a:p>
          <a:p>
            <a:pPr marL="0" lvl="0" indent="0" algn="just" rtl="0">
              <a:lnSpc>
                <a:spcPct val="107916"/>
              </a:lnSpc>
              <a:spcBef>
                <a:spcPts val="800"/>
              </a:spcBef>
              <a:spcAft>
                <a:spcPts val="0"/>
              </a:spcAft>
              <a:buSzPts val="1100"/>
              <a:buNone/>
            </a:pPr>
            <a:r>
              <a:rPr lang="bg-BG" sz="1100"/>
              <a:t>Üha rohkem tõendeid viitab sellele, et sünteetilistest kangastest saadud kiud on märkimisväärne sekundaarse mikroplasti allikas, mida tavaliselt leidub reovees ja veekeskkonnas. Katsed näitavad, et ühest sünteetilisest riideesemest eraldub juba ühe pesu ajal pesumasinas enam kui 1900 mikroplastikkiudu. </a:t>
            </a:r>
            <a:endParaRPr sz="1100"/>
          </a:p>
          <a:p>
            <a:pPr marL="0" lvl="0" indent="0" algn="just" rtl="0">
              <a:lnSpc>
                <a:spcPct val="107916"/>
              </a:lnSpc>
              <a:spcBef>
                <a:spcPts val="800"/>
              </a:spcBef>
              <a:spcAft>
                <a:spcPts val="0"/>
              </a:spcAft>
              <a:buSzPts val="1100"/>
              <a:buNone/>
            </a:pPr>
            <a:r>
              <a:rPr lang="bg-BG" sz="1100"/>
              <a:t>Teine mikroplastikreostuse allikas on autokummide mehaanilisest hõõrdumisest kõnniteel tekkinud plastjäätmed, mida vihm, lumesulamine ja tänavapuhastus pesta looduslikku ja munitsipaalvooluvõrku. </a:t>
            </a:r>
            <a:endParaRPr sz="1100"/>
          </a:p>
          <a:p>
            <a:pPr marL="0" lvl="0" indent="0" algn="l" rtl="0">
              <a:spcBef>
                <a:spcPts val="800"/>
              </a:spcBef>
              <a:spcAft>
                <a:spcPts val="0"/>
              </a:spcAft>
              <a:buNone/>
            </a:pPr>
            <a:r>
              <a:t/>
            </a:r>
            <a:endParaRPr/>
          </a:p>
        </p:txBody>
      </p:sp>
      <p:sp>
        <p:nvSpPr>
          <p:cNvPr id="403" name="Google Shape;403;g1718925cb99_0_141:notes"/>
          <p:cNvSpPr txBox="1"/>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415" name="Shape 415"/>
        <p:cNvGrpSpPr/>
        <p:nvPr/>
      </p:nvGrpSpPr>
      <p:grpSpPr>
        <a:xfrm>
          <a:off x="0" y="0"/>
          <a:ext cx="0" cy="0"/>
          <a:chOff x="0" y="0"/>
          <a:chExt cx="0" cy="0"/>
        </a:xfrm>
      </p:grpSpPr>
      <p:sp>
        <p:nvSpPr>
          <p:cNvPr id="416" name="Google Shape;416;g1718925cb99_0_160:notes"/>
          <p:cNvSpPr/>
          <p:nvPr>
            <p:ph type="sldImg" idx="2"/>
          </p:nvPr>
        </p:nvSpPr>
        <p:spPr>
          <a:xfrm>
            <a:off x="342900" y="1143000"/>
            <a:ext cx="6172200" cy="3086100"/>
          </a:xfrm>
          <a:custGeom>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g1718925cb99_0_160:notes"/>
          <p:cNvSpPr txBox="1"/>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07916"/>
              </a:lnSpc>
              <a:spcBef>
                <a:spcPts val="0"/>
              </a:spcBef>
              <a:spcAft>
                <a:spcPts val="0"/>
              </a:spcAft>
              <a:buSzPts val="1100"/>
              <a:buNone/>
            </a:pPr>
            <a:r>
              <a:rPr lang="bg-BG" sz="1100"/>
              <a:t>1990ndate lõpus hakkasid kosmeetika- ja kehahooldustoodete tootjad turustama "mikrohelmeid" abrasiividena nahapuhastusvahendites, hambapastades, raseerimiskreemides ja muudes sarnastes toodetes. Veekvaliteeti jälgivad teadlased on hakanud mikrohelmeid avastama avalikes veekogudes ja looduskeskkonnas. </a:t>
            </a:r>
            <a:endParaRPr sz="1100"/>
          </a:p>
          <a:p>
            <a:pPr marL="0" lvl="0" indent="0" algn="just" rtl="0">
              <a:lnSpc>
                <a:spcPct val="107916"/>
              </a:lnSpc>
              <a:spcBef>
                <a:spcPts val="800"/>
              </a:spcBef>
              <a:spcAft>
                <a:spcPts val="0"/>
              </a:spcAft>
              <a:buSzPts val="1100"/>
              <a:buNone/>
            </a:pPr>
            <a:r>
              <a:rPr lang="bg-BG" sz="1100"/>
              <a:t>Üha rohkem tõendeid viitab sellele, et sünteetilistest kangastest saadud kiud on märkimisväärne sekundaarse mikroplasti allikas, mida tavaliselt leidub reovees ja veekeskkonnas. Katsed näitavad, et ühest sünteetilisest riideesemest eraldub juba ühe pesu ajal pesumasinas enam kui 1900 mikroplastikkiudu. </a:t>
            </a:r>
            <a:endParaRPr sz="1100"/>
          </a:p>
          <a:p>
            <a:pPr marL="0" lvl="0" indent="0" algn="just" rtl="0">
              <a:lnSpc>
                <a:spcPct val="107916"/>
              </a:lnSpc>
              <a:spcBef>
                <a:spcPts val="800"/>
              </a:spcBef>
              <a:spcAft>
                <a:spcPts val="0"/>
              </a:spcAft>
              <a:buSzPts val="1100"/>
              <a:buNone/>
            </a:pPr>
            <a:r>
              <a:rPr lang="bg-BG" sz="1100"/>
              <a:t>Teine mikroplastikreostuse allikas on autokummide mehaanilisest hõõrdumisest kõnniteel tekkinud plastjäätmed, mida vihm, lumesulamine ja tänavapuhastus pesta looduslikku ja munitsipaalvooluvõrku. </a:t>
            </a:r>
            <a:endParaRPr sz="1100"/>
          </a:p>
          <a:p>
            <a:pPr marL="0" lvl="0" indent="0" algn="l" rtl="0">
              <a:spcBef>
                <a:spcPts val="800"/>
              </a:spcBef>
              <a:spcAft>
                <a:spcPts val="0"/>
              </a:spcAft>
              <a:buNone/>
            </a:pPr>
            <a:r>
              <a:t/>
            </a:r>
            <a:endParaRPr/>
          </a:p>
        </p:txBody>
      </p:sp>
      <p:sp>
        <p:nvSpPr>
          <p:cNvPr id="418" name="Google Shape;418;g1718925cb99_0_160:notes"/>
          <p:cNvSpPr txBox="1"/>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430" name="Shape 430"/>
        <p:cNvGrpSpPr/>
        <p:nvPr/>
      </p:nvGrpSpPr>
      <p:grpSpPr>
        <a:xfrm>
          <a:off x="0" y="0"/>
          <a:ext cx="0" cy="0"/>
          <a:chOff x="0" y="0"/>
          <a:chExt cx="0" cy="0"/>
        </a:xfrm>
      </p:grpSpPr>
      <p:sp>
        <p:nvSpPr>
          <p:cNvPr id="431" name="Google Shape;431;g1718925cb99_0_16:notes"/>
          <p:cNvSpPr/>
          <p:nvPr>
            <p:ph type="sldImg" idx="2"/>
          </p:nvPr>
        </p:nvSpPr>
        <p:spPr>
          <a:xfrm>
            <a:off x="342900" y="1143000"/>
            <a:ext cx="6172200" cy="3086100"/>
          </a:xfrm>
          <a:custGeom>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2" name="Google Shape;432;g1718925cb99_0_16:notes"/>
          <p:cNvSpPr txBox="1"/>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433" name="Google Shape;433;g1718925cb99_0_16:notes"/>
          <p:cNvSpPr txBox="1"/>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445" name="Shape 445"/>
        <p:cNvGrpSpPr/>
        <p:nvPr/>
      </p:nvGrpSpPr>
      <p:grpSpPr>
        <a:xfrm>
          <a:off x="0" y="0"/>
          <a:ext cx="0" cy="0"/>
          <a:chOff x="0" y="0"/>
          <a:chExt cx="0" cy="0"/>
        </a:xfrm>
      </p:grpSpPr>
      <p:sp>
        <p:nvSpPr>
          <p:cNvPr id="446" name="Google Shape;446;p20:notes"/>
          <p:cNvSpPr/>
          <p:nvPr>
            <p:ph type="sldImg" idx="2"/>
          </p:nvPr>
        </p:nvSpPr>
        <p:spPr>
          <a:xfrm>
            <a:off x="342900" y="1143000"/>
            <a:ext cx="6172200" cy="3086100"/>
          </a:xfrm>
          <a:custGeom>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p20: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448" name="Google Shape;448;p20:notes"/>
          <p:cNvSpPr txBox="1"/>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459" name="Shape 459"/>
        <p:cNvGrpSpPr/>
        <p:nvPr/>
      </p:nvGrpSpPr>
      <p:grpSpPr>
        <a:xfrm>
          <a:off x="0" y="0"/>
          <a:ext cx="0" cy="0"/>
          <a:chOff x="0" y="0"/>
          <a:chExt cx="0" cy="0"/>
        </a:xfrm>
      </p:grpSpPr>
      <p:sp>
        <p:nvSpPr>
          <p:cNvPr id="460" name="Google Shape;460;p21:notes"/>
          <p:cNvSpPr/>
          <p:nvPr>
            <p:ph type="sldImg" idx="2"/>
          </p:nvPr>
        </p:nvSpPr>
        <p:spPr>
          <a:xfrm>
            <a:off x="342900" y="1143000"/>
            <a:ext cx="6172200" cy="3086100"/>
          </a:xfrm>
          <a:custGeom>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1" name="Google Shape;461;p21: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462" name="Google Shape;462;p21:notes"/>
          <p:cNvSpPr txBox="1"/>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473" name="Shape 473"/>
        <p:cNvGrpSpPr/>
        <p:nvPr/>
      </p:nvGrpSpPr>
      <p:grpSpPr>
        <a:xfrm>
          <a:off x="0" y="0"/>
          <a:ext cx="0" cy="0"/>
          <a:chOff x="0" y="0"/>
          <a:chExt cx="0" cy="0"/>
        </a:xfrm>
      </p:grpSpPr>
      <p:sp>
        <p:nvSpPr>
          <p:cNvPr id="474" name="Google Shape;474;p22:notes"/>
          <p:cNvSpPr/>
          <p:nvPr>
            <p:ph type="sldImg" idx="2"/>
          </p:nvPr>
        </p:nvSpPr>
        <p:spPr>
          <a:xfrm>
            <a:off x="342900" y="1143000"/>
            <a:ext cx="6172200" cy="3086100"/>
          </a:xfrm>
          <a:custGeom>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5" name="Google Shape;475;p22: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476" name="Google Shape;476;p22:notes"/>
          <p:cNvSpPr txBox="1"/>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14" name="Shape 114"/>
        <p:cNvGrpSpPr/>
        <p:nvPr/>
      </p:nvGrpSpPr>
      <p:grpSpPr>
        <a:xfrm>
          <a:off x="0" y="0"/>
          <a:ext cx="0" cy="0"/>
          <a:chOff x="0" y="0"/>
          <a:chExt cx="0" cy="0"/>
        </a:xfrm>
      </p:grpSpPr>
      <p:sp>
        <p:nvSpPr>
          <p:cNvPr id="115" name="Google Shape;115;p3: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116" name="Google Shape;116;p3:notes"/>
          <p:cNvSpPr/>
          <p:nvPr>
            <p:ph type="sldImg" idx="2"/>
          </p:nvPr>
        </p:nvSpPr>
        <p:spPr>
          <a:xfrm>
            <a:off x="342900" y="1143000"/>
            <a:ext cx="6172200"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25" name="Shape 125"/>
        <p:cNvGrpSpPr/>
        <p:nvPr/>
      </p:nvGrpSpPr>
      <p:grpSpPr>
        <a:xfrm>
          <a:off x="0" y="0"/>
          <a:ext cx="0" cy="0"/>
          <a:chOff x="0" y="0"/>
          <a:chExt cx="0" cy="0"/>
        </a:xfrm>
      </p:grpSpPr>
      <p:sp>
        <p:nvSpPr>
          <p:cNvPr id="126" name="Google Shape;126;p4:notes"/>
          <p:cNvSpPr/>
          <p:nvPr>
            <p:ph type="sldImg" idx="2"/>
          </p:nvPr>
        </p:nvSpPr>
        <p:spPr>
          <a:xfrm>
            <a:off x="342900" y="1143000"/>
            <a:ext cx="6172200" cy="3086100"/>
          </a:xfrm>
          <a:custGeom>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4: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bg-BG" sz="1200">
                <a:solidFill>
                  <a:schemeClr val="dk1"/>
                </a:solidFill>
                <a:latin typeface="Calibri"/>
                <a:ea typeface="Calibri"/>
                <a:cs typeface="Calibri"/>
                <a:sym typeface="Calibri"/>
              </a:rPr>
              <a:t>Plastid on rühm sünteetilisi või looduslikke materjale, mida saab pehmeks vormida ja seejärel kõvaks kõvendada, et säilitada antud kuju.</a:t>
            </a:r>
            <a:endParaRPr/>
          </a:p>
          <a:p>
            <a:pPr marL="0" lvl="0" indent="0" algn="l" rtl="0">
              <a:spcBef>
                <a:spcPts val="0"/>
              </a:spcBef>
              <a:spcAft>
                <a:spcPts val="0"/>
              </a:spcAft>
              <a:buNone/>
            </a:pPr>
            <a:r>
              <a:rPr lang="bg-BG" sz="1200">
                <a:solidFill>
                  <a:schemeClr val="dk1"/>
                </a:solidFill>
                <a:latin typeface="Calibri"/>
                <a:ea typeface="Calibri"/>
                <a:cs typeface="Calibri"/>
                <a:sym typeface="Calibri"/>
              </a:rPr>
              <a:t>Tänapäeval kasutame plasttooteid iga päev palju kordi. Alates toidufooliumist, pudelitest, kottidest kuni klaaside ja riieteni. Plast võib olla paindlik või jäik, läbipaistev või läbipaistmatu. See võib välja näha nagu nahk, puit või siid. Sellest võib teha mänguasju või südameklappe. Plastist on üle 10 000 erineva liigi. Plastid saadakse peamiselt toornaftast, gaasist ja kivisöest.</a:t>
            </a:r>
            <a:endParaRPr/>
          </a:p>
          <a:p>
            <a:pPr marL="0" lvl="0" indent="0" algn="l" rtl="0">
              <a:spcBef>
                <a:spcPts val="0"/>
              </a:spcBef>
              <a:spcAft>
                <a:spcPts val="0"/>
              </a:spcAft>
              <a:buNone/>
            </a:pPr>
            <a:r>
              <a:t/>
            </a:r>
            <a:endParaRPr/>
          </a:p>
        </p:txBody>
      </p:sp>
      <p:sp>
        <p:nvSpPr>
          <p:cNvPr id="128" name="Google Shape;128;p4:notes"/>
          <p:cNvSpPr txBox="1"/>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40" name="Shape 140"/>
        <p:cNvGrpSpPr/>
        <p:nvPr/>
      </p:nvGrpSpPr>
      <p:grpSpPr>
        <a:xfrm>
          <a:off x="0" y="0"/>
          <a:ext cx="0" cy="0"/>
          <a:chOff x="0" y="0"/>
          <a:chExt cx="0" cy="0"/>
        </a:xfrm>
      </p:grpSpPr>
      <p:sp>
        <p:nvSpPr>
          <p:cNvPr id="141" name="Google Shape;141;p5:notes"/>
          <p:cNvSpPr/>
          <p:nvPr>
            <p:ph type="sldImg" idx="2"/>
          </p:nvPr>
        </p:nvSpPr>
        <p:spPr>
          <a:xfrm>
            <a:off x="342900" y="1143000"/>
            <a:ext cx="6172200" cy="3086100"/>
          </a:xfrm>
          <a:custGeom>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5: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bg-BG" sz="1200">
                <a:solidFill>
                  <a:schemeClr val="dk1"/>
                </a:solidFill>
                <a:latin typeface="Calibri"/>
                <a:ea typeface="Calibri"/>
                <a:cs typeface="Calibri"/>
                <a:sym typeface="Calibri"/>
              </a:rPr>
              <a:t>Plastid on polümeerid. Polümeerid on pikad korduvate molekulide (nn monomeerid) ahelad. Kett tekib vähemalt 1000 lüli ühendamise ehk polümeriseerimise teel. Polümerisatsiooni saab demonstreerida, tehes keti kirjaklambrite abil või sidudes palju paberiribasid kokku, et moodustada paberist girlande.</a:t>
            </a:r>
            <a:endParaRPr/>
          </a:p>
          <a:p>
            <a:pPr marL="0" lvl="0" indent="0" algn="l" rtl="0">
              <a:spcBef>
                <a:spcPts val="0"/>
              </a:spcBef>
              <a:spcAft>
                <a:spcPts val="0"/>
              </a:spcAft>
              <a:buNone/>
            </a:pPr>
            <a:r>
              <a:rPr lang="bg-BG" sz="1200">
                <a:solidFill>
                  <a:schemeClr val="dk1"/>
                </a:solidFill>
                <a:latin typeface="Calibri"/>
                <a:ea typeface="Calibri"/>
                <a:cs typeface="Calibri"/>
                <a:sym typeface="Calibri"/>
              </a:rPr>
              <a:t>Plastide nimetus tuleneb eesliitest polü- ja molekuli keemilisest nimetusest /monomer/.</a:t>
            </a:r>
            <a:endParaRPr sz="1200">
              <a:solidFill>
                <a:schemeClr val="dk1"/>
              </a:solidFill>
              <a:latin typeface="Calibri"/>
              <a:ea typeface="Calibri"/>
              <a:cs typeface="Calibri"/>
              <a:sym typeface="Calibri"/>
            </a:endParaRPr>
          </a:p>
        </p:txBody>
      </p:sp>
      <p:sp>
        <p:nvSpPr>
          <p:cNvPr id="143" name="Google Shape;143;p5:notes"/>
          <p:cNvSpPr txBox="1"/>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64" name="Shape 164"/>
        <p:cNvGrpSpPr/>
        <p:nvPr/>
      </p:nvGrpSpPr>
      <p:grpSpPr>
        <a:xfrm>
          <a:off x="0" y="0"/>
          <a:ext cx="0" cy="0"/>
          <a:chOff x="0" y="0"/>
          <a:chExt cx="0" cy="0"/>
        </a:xfrm>
      </p:grpSpPr>
      <p:sp>
        <p:nvSpPr>
          <p:cNvPr id="165" name="Google Shape;165;p7: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166" name="Google Shape;166;p7:notes"/>
          <p:cNvSpPr/>
          <p:nvPr>
            <p:ph type="sldImg" idx="2"/>
          </p:nvPr>
        </p:nvSpPr>
        <p:spPr>
          <a:xfrm>
            <a:off x="342900" y="1143000"/>
            <a:ext cx="6172200"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76" name="Shape 176"/>
        <p:cNvGrpSpPr/>
        <p:nvPr/>
      </p:nvGrpSpPr>
      <p:grpSpPr>
        <a:xfrm>
          <a:off x="0" y="0"/>
          <a:ext cx="0" cy="0"/>
          <a:chOff x="0" y="0"/>
          <a:chExt cx="0" cy="0"/>
        </a:xfrm>
      </p:grpSpPr>
      <p:sp>
        <p:nvSpPr>
          <p:cNvPr id="177" name="Google Shape;177;p8: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178" name="Google Shape;178;p8:notes"/>
          <p:cNvSpPr/>
          <p:nvPr>
            <p:ph type="sldImg" idx="2"/>
          </p:nvPr>
        </p:nvSpPr>
        <p:spPr>
          <a:xfrm>
            <a:off x="342900" y="1143000"/>
            <a:ext cx="6172200"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89" name="Shape 189"/>
        <p:cNvGrpSpPr/>
        <p:nvPr/>
      </p:nvGrpSpPr>
      <p:grpSpPr>
        <a:xfrm>
          <a:off x="0" y="0"/>
          <a:ext cx="0" cy="0"/>
          <a:chOff x="0" y="0"/>
          <a:chExt cx="0" cy="0"/>
        </a:xfrm>
      </p:grpSpPr>
      <p:sp>
        <p:nvSpPr>
          <p:cNvPr id="190" name="Google Shape;190;p9: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191" name="Google Shape;191;p9:notes"/>
          <p:cNvSpPr/>
          <p:nvPr>
            <p:ph type="sldImg" idx="2"/>
          </p:nvPr>
        </p:nvSpPr>
        <p:spPr>
          <a:xfrm>
            <a:off x="342900" y="1143000"/>
            <a:ext cx="6172200"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202" name="Shape 202"/>
        <p:cNvGrpSpPr/>
        <p:nvPr/>
      </p:nvGrpSpPr>
      <p:grpSpPr>
        <a:xfrm>
          <a:off x="0" y="0"/>
          <a:ext cx="0" cy="0"/>
          <a:chOff x="0" y="0"/>
          <a:chExt cx="0" cy="0"/>
        </a:xfrm>
      </p:grpSpPr>
      <p:sp>
        <p:nvSpPr>
          <p:cNvPr id="203" name="Google Shape;203;p10: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204" name="Google Shape;204;p10:notes"/>
          <p:cNvSpPr/>
          <p:nvPr>
            <p:ph type="sldImg" idx="2"/>
          </p:nvPr>
        </p:nvSpPr>
        <p:spPr>
          <a:xfrm>
            <a:off x="342900" y="1143000"/>
            <a:ext cx="6172200"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4"/>
          <p:cNvSpPr txBox="1"/>
          <p:nvPr>
            <p:ph type="ctrTitle"/>
          </p:nvPr>
        </p:nvSpPr>
        <p:spPr>
          <a:xfrm>
            <a:off x="2571750" y="1683545"/>
            <a:ext cx="15430500" cy="3581400"/>
          </a:xfrm>
          <a:prstGeom prst="rect">
            <a:avLst/>
          </a:prstGeom>
          <a:noFill/>
          <a:ln>
            <a:noFill/>
          </a:ln>
        </p:spPr>
        <p:txBody>
          <a:bodyPr anchorCtr="0" anchor="b" bIns="74275" lIns="148575" spcFirstLastPara="1" rIns="148575" wrap="square" tIns="74275">
            <a:normAutofit/>
          </a:bodyPr>
          <a:lstStyle>
            <a:lvl1pPr lvl="0" algn="ctr">
              <a:lnSpc>
                <a:spcPct val="90000"/>
              </a:lnSpc>
              <a:spcBef>
                <a:spcPts val="0"/>
              </a:spcBef>
              <a:spcAft>
                <a:spcPts val="0"/>
              </a:spcAft>
              <a:buClr>
                <a:schemeClr val="dk1"/>
              </a:buClr>
              <a:buSzPts val="9800"/>
              <a:buFont typeface="Calibri"/>
              <a:buNone/>
              <a:defRPr sz="9800"/>
            </a:lvl1pPr>
            <a:lvl2pPr lvl="1">
              <a:spcBef>
                <a:spcPts val="0"/>
              </a:spcBef>
              <a:spcAft>
                <a:spcPts val="0"/>
              </a:spcAft>
              <a:buSzPts val="2300"/>
              <a:buNone/>
              <a:defRPr/>
            </a:lvl2pPr>
            <a:lvl3pPr lvl="2">
              <a:spcBef>
                <a:spcPts val="0"/>
              </a:spcBef>
              <a:spcAft>
                <a:spcPts val="0"/>
              </a:spcAft>
              <a:buSzPts val="2300"/>
              <a:buNone/>
              <a:defRPr/>
            </a:lvl3pPr>
            <a:lvl4pPr lvl="3">
              <a:spcBef>
                <a:spcPts val="0"/>
              </a:spcBef>
              <a:spcAft>
                <a:spcPts val="0"/>
              </a:spcAft>
              <a:buSzPts val="2300"/>
              <a:buNone/>
              <a:defRPr/>
            </a:lvl4pPr>
            <a:lvl5pPr lvl="4">
              <a:spcBef>
                <a:spcPts val="0"/>
              </a:spcBef>
              <a:spcAft>
                <a:spcPts val="0"/>
              </a:spcAft>
              <a:buSzPts val="2300"/>
              <a:buNone/>
              <a:defRPr/>
            </a:lvl5pPr>
            <a:lvl6pPr lvl="5">
              <a:spcBef>
                <a:spcPts val="0"/>
              </a:spcBef>
              <a:spcAft>
                <a:spcPts val="0"/>
              </a:spcAft>
              <a:buSzPts val="2300"/>
              <a:buNone/>
              <a:defRPr/>
            </a:lvl6pPr>
            <a:lvl7pPr lvl="6">
              <a:spcBef>
                <a:spcPts val="0"/>
              </a:spcBef>
              <a:spcAft>
                <a:spcPts val="0"/>
              </a:spcAft>
              <a:buSzPts val="2300"/>
              <a:buNone/>
              <a:defRPr/>
            </a:lvl7pPr>
            <a:lvl8pPr lvl="7">
              <a:spcBef>
                <a:spcPts val="0"/>
              </a:spcBef>
              <a:spcAft>
                <a:spcPts val="0"/>
              </a:spcAft>
              <a:buSzPts val="2300"/>
              <a:buNone/>
              <a:defRPr/>
            </a:lvl8pPr>
            <a:lvl9pPr lvl="8">
              <a:spcBef>
                <a:spcPts val="0"/>
              </a:spcBef>
              <a:spcAft>
                <a:spcPts val="0"/>
              </a:spcAft>
              <a:buSzPts val="2300"/>
              <a:buNone/>
              <a:defRPr/>
            </a:lvl9pPr>
          </a:lstStyle>
          <a:p/>
        </p:txBody>
      </p:sp>
      <p:sp>
        <p:nvSpPr>
          <p:cNvPr id="17" name="Google Shape;17;p24"/>
          <p:cNvSpPr txBox="1"/>
          <p:nvPr>
            <p:ph idx="1" type="subTitle"/>
          </p:nvPr>
        </p:nvSpPr>
        <p:spPr>
          <a:xfrm>
            <a:off x="2571750" y="5403057"/>
            <a:ext cx="15430500" cy="2483700"/>
          </a:xfrm>
          <a:prstGeom prst="rect">
            <a:avLst/>
          </a:prstGeom>
          <a:noFill/>
          <a:ln>
            <a:noFill/>
          </a:ln>
        </p:spPr>
        <p:txBody>
          <a:bodyPr anchorCtr="0" anchor="t" bIns="74275" lIns="148575" spcFirstLastPara="1" rIns="148575" wrap="square" tIns="74275">
            <a:normAutofit/>
          </a:bodyPr>
          <a:lstStyle>
            <a:lvl1pPr lvl="0" algn="ctr">
              <a:lnSpc>
                <a:spcPct val="90000"/>
              </a:lnSpc>
              <a:spcBef>
                <a:spcPts val="1600"/>
              </a:spcBef>
              <a:spcAft>
                <a:spcPts val="0"/>
              </a:spcAft>
              <a:buClr>
                <a:schemeClr val="dk1"/>
              </a:buClr>
              <a:buSzPts val="3900"/>
              <a:buNone/>
              <a:defRPr sz="3900"/>
            </a:lvl1pPr>
            <a:lvl2pPr lvl="1" algn="ctr">
              <a:lnSpc>
                <a:spcPct val="90000"/>
              </a:lnSpc>
              <a:spcBef>
                <a:spcPts val="800"/>
              </a:spcBef>
              <a:spcAft>
                <a:spcPts val="0"/>
              </a:spcAft>
              <a:buClr>
                <a:schemeClr val="dk1"/>
              </a:buClr>
              <a:buSzPts val="3300"/>
              <a:buNone/>
              <a:defRPr sz="3300"/>
            </a:lvl2pPr>
            <a:lvl3pPr lvl="2" algn="ctr">
              <a:lnSpc>
                <a:spcPct val="90000"/>
              </a:lnSpc>
              <a:spcBef>
                <a:spcPts val="800"/>
              </a:spcBef>
              <a:spcAft>
                <a:spcPts val="0"/>
              </a:spcAft>
              <a:buClr>
                <a:schemeClr val="dk1"/>
              </a:buClr>
              <a:buSzPts val="2900"/>
              <a:buNone/>
              <a:defRPr sz="2900"/>
            </a:lvl3pPr>
            <a:lvl4pPr lvl="3" algn="ctr">
              <a:lnSpc>
                <a:spcPct val="90000"/>
              </a:lnSpc>
              <a:spcBef>
                <a:spcPts val="800"/>
              </a:spcBef>
              <a:spcAft>
                <a:spcPts val="0"/>
              </a:spcAft>
              <a:buClr>
                <a:schemeClr val="dk1"/>
              </a:buClr>
              <a:buSzPts val="2600"/>
              <a:buNone/>
              <a:defRPr sz="2600"/>
            </a:lvl4pPr>
            <a:lvl5pPr lvl="4" algn="ctr">
              <a:lnSpc>
                <a:spcPct val="90000"/>
              </a:lnSpc>
              <a:spcBef>
                <a:spcPts val="800"/>
              </a:spcBef>
              <a:spcAft>
                <a:spcPts val="0"/>
              </a:spcAft>
              <a:buClr>
                <a:schemeClr val="dk1"/>
              </a:buClr>
              <a:buSzPts val="2600"/>
              <a:buNone/>
              <a:defRPr sz="2600"/>
            </a:lvl5pPr>
            <a:lvl6pPr lvl="5" algn="ctr">
              <a:lnSpc>
                <a:spcPct val="90000"/>
              </a:lnSpc>
              <a:spcBef>
                <a:spcPts val="800"/>
              </a:spcBef>
              <a:spcAft>
                <a:spcPts val="0"/>
              </a:spcAft>
              <a:buClr>
                <a:schemeClr val="dk1"/>
              </a:buClr>
              <a:buSzPts val="2600"/>
              <a:buNone/>
              <a:defRPr sz="2600"/>
            </a:lvl6pPr>
            <a:lvl7pPr lvl="6" algn="ctr">
              <a:lnSpc>
                <a:spcPct val="90000"/>
              </a:lnSpc>
              <a:spcBef>
                <a:spcPts val="800"/>
              </a:spcBef>
              <a:spcAft>
                <a:spcPts val="0"/>
              </a:spcAft>
              <a:buClr>
                <a:schemeClr val="dk1"/>
              </a:buClr>
              <a:buSzPts val="2600"/>
              <a:buNone/>
              <a:defRPr sz="2600"/>
            </a:lvl7pPr>
            <a:lvl8pPr lvl="7" algn="ctr">
              <a:lnSpc>
                <a:spcPct val="90000"/>
              </a:lnSpc>
              <a:spcBef>
                <a:spcPts val="800"/>
              </a:spcBef>
              <a:spcAft>
                <a:spcPts val="0"/>
              </a:spcAft>
              <a:buClr>
                <a:schemeClr val="dk1"/>
              </a:buClr>
              <a:buSzPts val="2600"/>
              <a:buNone/>
              <a:defRPr sz="2600"/>
            </a:lvl8pPr>
            <a:lvl9pPr lvl="8" algn="ctr">
              <a:lnSpc>
                <a:spcPct val="90000"/>
              </a:lnSpc>
              <a:spcBef>
                <a:spcPts val="800"/>
              </a:spcBef>
              <a:spcAft>
                <a:spcPts val="0"/>
              </a:spcAft>
              <a:buClr>
                <a:schemeClr val="dk1"/>
              </a:buClr>
              <a:buSzPts val="2600"/>
              <a:buNone/>
              <a:defRPr sz="2600"/>
            </a:lvl9pPr>
          </a:lstStyle>
          <a:p/>
        </p:txBody>
      </p:sp>
      <p:sp>
        <p:nvSpPr>
          <p:cNvPr id="18" name="Google Shape;18;p24"/>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19" name="Google Shape;19;p24"/>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20" name="Google Shape;20;p24"/>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33"/>
          <p:cNvSpPr txBox="1"/>
          <p:nvPr>
            <p:ph type="title"/>
          </p:nvPr>
        </p:nvSpPr>
        <p:spPr>
          <a:xfrm>
            <a:off x="1414463" y="547688"/>
            <a:ext cx="17745000" cy="1988400"/>
          </a:xfrm>
          <a:prstGeom prst="rect">
            <a:avLst/>
          </a:prstGeom>
          <a:noFill/>
          <a:ln>
            <a:noFill/>
          </a:ln>
        </p:spPr>
        <p:txBody>
          <a:bodyPr anchorCtr="0" anchor="ctr" bIns="74275" lIns="148575" spcFirstLastPara="1" rIns="148575" wrap="square" tIns="74275">
            <a:normAutofit/>
          </a:bodyPr>
          <a:lstStyle>
            <a:lvl1pPr lvl="0" algn="l">
              <a:lnSpc>
                <a:spcPct val="90000"/>
              </a:lnSpc>
              <a:spcBef>
                <a:spcPts val="0"/>
              </a:spcBef>
              <a:spcAft>
                <a:spcPts val="0"/>
              </a:spcAft>
              <a:buClr>
                <a:schemeClr val="dk1"/>
              </a:buClr>
              <a:buSzPts val="2900"/>
              <a:buNone/>
              <a:defRPr/>
            </a:lvl1pPr>
            <a:lvl2pPr lvl="1">
              <a:spcBef>
                <a:spcPts val="0"/>
              </a:spcBef>
              <a:spcAft>
                <a:spcPts val="0"/>
              </a:spcAft>
              <a:buSzPts val="2300"/>
              <a:buNone/>
              <a:defRPr/>
            </a:lvl2pPr>
            <a:lvl3pPr lvl="2">
              <a:spcBef>
                <a:spcPts val="0"/>
              </a:spcBef>
              <a:spcAft>
                <a:spcPts val="0"/>
              </a:spcAft>
              <a:buSzPts val="2300"/>
              <a:buNone/>
              <a:defRPr/>
            </a:lvl3pPr>
            <a:lvl4pPr lvl="3">
              <a:spcBef>
                <a:spcPts val="0"/>
              </a:spcBef>
              <a:spcAft>
                <a:spcPts val="0"/>
              </a:spcAft>
              <a:buSzPts val="2300"/>
              <a:buNone/>
              <a:defRPr/>
            </a:lvl4pPr>
            <a:lvl5pPr lvl="4">
              <a:spcBef>
                <a:spcPts val="0"/>
              </a:spcBef>
              <a:spcAft>
                <a:spcPts val="0"/>
              </a:spcAft>
              <a:buSzPts val="2300"/>
              <a:buNone/>
              <a:defRPr/>
            </a:lvl5pPr>
            <a:lvl6pPr lvl="5">
              <a:spcBef>
                <a:spcPts val="0"/>
              </a:spcBef>
              <a:spcAft>
                <a:spcPts val="0"/>
              </a:spcAft>
              <a:buSzPts val="2300"/>
              <a:buNone/>
              <a:defRPr/>
            </a:lvl6pPr>
            <a:lvl7pPr lvl="6">
              <a:spcBef>
                <a:spcPts val="0"/>
              </a:spcBef>
              <a:spcAft>
                <a:spcPts val="0"/>
              </a:spcAft>
              <a:buSzPts val="2300"/>
              <a:buNone/>
              <a:defRPr/>
            </a:lvl7pPr>
            <a:lvl8pPr lvl="7">
              <a:spcBef>
                <a:spcPts val="0"/>
              </a:spcBef>
              <a:spcAft>
                <a:spcPts val="0"/>
              </a:spcAft>
              <a:buSzPts val="2300"/>
              <a:buNone/>
              <a:defRPr/>
            </a:lvl8pPr>
            <a:lvl9pPr lvl="8">
              <a:spcBef>
                <a:spcPts val="0"/>
              </a:spcBef>
              <a:spcAft>
                <a:spcPts val="0"/>
              </a:spcAft>
              <a:buSzPts val="2300"/>
              <a:buNone/>
              <a:defRPr/>
            </a:lvl9pPr>
          </a:lstStyle>
          <a:p/>
        </p:txBody>
      </p:sp>
      <p:sp>
        <p:nvSpPr>
          <p:cNvPr id="74" name="Google Shape;74;p33"/>
          <p:cNvSpPr txBox="1"/>
          <p:nvPr>
            <p:ph idx="1" type="body"/>
          </p:nvPr>
        </p:nvSpPr>
        <p:spPr>
          <a:xfrm rot="5400000">
            <a:off x="7023488" y="-2870512"/>
            <a:ext cx="6527100" cy="17745000"/>
          </a:xfrm>
          <a:prstGeom prst="rect">
            <a:avLst/>
          </a:prstGeom>
          <a:noFill/>
          <a:ln>
            <a:noFill/>
          </a:ln>
        </p:spPr>
        <p:txBody>
          <a:bodyPr anchorCtr="0" anchor="t" bIns="74275" lIns="148575" spcFirstLastPara="1" rIns="148575" wrap="square" tIns="74275">
            <a:normAutofit/>
          </a:bodyPr>
          <a:lstStyle>
            <a:lvl1pPr indent="-412750" lvl="0" marL="457200" algn="l">
              <a:lnSpc>
                <a:spcPct val="90000"/>
              </a:lnSpc>
              <a:spcBef>
                <a:spcPts val="1600"/>
              </a:spcBef>
              <a:spcAft>
                <a:spcPts val="0"/>
              </a:spcAft>
              <a:buClr>
                <a:schemeClr val="dk1"/>
              </a:buClr>
              <a:buSzPts val="2900"/>
              <a:buChar char="•"/>
              <a:defRPr/>
            </a:lvl1pPr>
            <a:lvl2pPr indent="-412750" lvl="1" marL="914400" algn="l">
              <a:lnSpc>
                <a:spcPct val="90000"/>
              </a:lnSpc>
              <a:spcBef>
                <a:spcPts val="800"/>
              </a:spcBef>
              <a:spcAft>
                <a:spcPts val="0"/>
              </a:spcAft>
              <a:buClr>
                <a:schemeClr val="dk1"/>
              </a:buClr>
              <a:buSzPts val="2900"/>
              <a:buChar char="•"/>
              <a:defRPr/>
            </a:lvl2pPr>
            <a:lvl3pPr indent="-412750" lvl="2" marL="1371600" algn="l">
              <a:lnSpc>
                <a:spcPct val="90000"/>
              </a:lnSpc>
              <a:spcBef>
                <a:spcPts val="800"/>
              </a:spcBef>
              <a:spcAft>
                <a:spcPts val="0"/>
              </a:spcAft>
              <a:buClr>
                <a:schemeClr val="dk1"/>
              </a:buClr>
              <a:buSzPts val="2900"/>
              <a:buChar char="•"/>
              <a:defRPr/>
            </a:lvl3pPr>
            <a:lvl4pPr indent="-412750" lvl="3" marL="1828800" algn="l">
              <a:lnSpc>
                <a:spcPct val="90000"/>
              </a:lnSpc>
              <a:spcBef>
                <a:spcPts val="800"/>
              </a:spcBef>
              <a:spcAft>
                <a:spcPts val="0"/>
              </a:spcAft>
              <a:buClr>
                <a:schemeClr val="dk1"/>
              </a:buClr>
              <a:buSzPts val="2900"/>
              <a:buChar char="•"/>
              <a:defRPr/>
            </a:lvl4pPr>
            <a:lvl5pPr indent="-412750" lvl="4" marL="2286000" algn="l">
              <a:lnSpc>
                <a:spcPct val="90000"/>
              </a:lnSpc>
              <a:spcBef>
                <a:spcPts val="800"/>
              </a:spcBef>
              <a:spcAft>
                <a:spcPts val="0"/>
              </a:spcAft>
              <a:buClr>
                <a:schemeClr val="dk1"/>
              </a:buClr>
              <a:buSzPts val="2900"/>
              <a:buChar char="•"/>
              <a:defRPr/>
            </a:lvl5pPr>
            <a:lvl6pPr indent="-412750" lvl="5" marL="2743200" algn="l">
              <a:lnSpc>
                <a:spcPct val="90000"/>
              </a:lnSpc>
              <a:spcBef>
                <a:spcPts val="800"/>
              </a:spcBef>
              <a:spcAft>
                <a:spcPts val="0"/>
              </a:spcAft>
              <a:buClr>
                <a:schemeClr val="dk1"/>
              </a:buClr>
              <a:buSzPts val="2900"/>
              <a:buChar char="•"/>
              <a:defRPr/>
            </a:lvl6pPr>
            <a:lvl7pPr indent="-412750" lvl="6" marL="3200400" algn="l">
              <a:lnSpc>
                <a:spcPct val="90000"/>
              </a:lnSpc>
              <a:spcBef>
                <a:spcPts val="800"/>
              </a:spcBef>
              <a:spcAft>
                <a:spcPts val="0"/>
              </a:spcAft>
              <a:buClr>
                <a:schemeClr val="dk1"/>
              </a:buClr>
              <a:buSzPts val="2900"/>
              <a:buChar char="•"/>
              <a:defRPr/>
            </a:lvl7pPr>
            <a:lvl8pPr indent="-412750" lvl="7" marL="3657600" algn="l">
              <a:lnSpc>
                <a:spcPct val="90000"/>
              </a:lnSpc>
              <a:spcBef>
                <a:spcPts val="800"/>
              </a:spcBef>
              <a:spcAft>
                <a:spcPts val="0"/>
              </a:spcAft>
              <a:buClr>
                <a:schemeClr val="dk1"/>
              </a:buClr>
              <a:buSzPts val="2900"/>
              <a:buChar char="•"/>
              <a:defRPr/>
            </a:lvl8pPr>
            <a:lvl9pPr indent="-412750" lvl="8" marL="4114800" algn="l">
              <a:lnSpc>
                <a:spcPct val="90000"/>
              </a:lnSpc>
              <a:spcBef>
                <a:spcPts val="800"/>
              </a:spcBef>
              <a:spcAft>
                <a:spcPts val="0"/>
              </a:spcAft>
              <a:buClr>
                <a:schemeClr val="dk1"/>
              </a:buClr>
              <a:buSzPts val="2900"/>
              <a:buChar char="•"/>
              <a:defRPr/>
            </a:lvl9pPr>
          </a:lstStyle>
          <a:p/>
        </p:txBody>
      </p:sp>
      <p:sp>
        <p:nvSpPr>
          <p:cNvPr id="75" name="Google Shape;75;p33"/>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76" name="Google Shape;76;p33"/>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77" name="Google Shape;77;p33"/>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34"/>
          <p:cNvSpPr txBox="1"/>
          <p:nvPr>
            <p:ph type="title"/>
          </p:nvPr>
        </p:nvSpPr>
        <p:spPr>
          <a:xfrm rot="5400000">
            <a:off x="12582488" y="2688338"/>
            <a:ext cx="8717700" cy="4436400"/>
          </a:xfrm>
          <a:prstGeom prst="rect">
            <a:avLst/>
          </a:prstGeom>
          <a:noFill/>
          <a:ln>
            <a:noFill/>
          </a:ln>
        </p:spPr>
        <p:txBody>
          <a:bodyPr anchorCtr="0" anchor="ctr" bIns="74275" lIns="148575" spcFirstLastPara="1" rIns="148575" wrap="square" tIns="74275">
            <a:normAutofit/>
          </a:bodyPr>
          <a:lstStyle>
            <a:lvl1pPr lvl="0" algn="l">
              <a:lnSpc>
                <a:spcPct val="90000"/>
              </a:lnSpc>
              <a:spcBef>
                <a:spcPts val="0"/>
              </a:spcBef>
              <a:spcAft>
                <a:spcPts val="0"/>
              </a:spcAft>
              <a:buClr>
                <a:schemeClr val="dk1"/>
              </a:buClr>
              <a:buSzPts val="2900"/>
              <a:buNone/>
              <a:defRPr/>
            </a:lvl1pPr>
            <a:lvl2pPr lvl="1">
              <a:spcBef>
                <a:spcPts val="0"/>
              </a:spcBef>
              <a:spcAft>
                <a:spcPts val="0"/>
              </a:spcAft>
              <a:buSzPts val="2300"/>
              <a:buNone/>
              <a:defRPr/>
            </a:lvl2pPr>
            <a:lvl3pPr lvl="2">
              <a:spcBef>
                <a:spcPts val="0"/>
              </a:spcBef>
              <a:spcAft>
                <a:spcPts val="0"/>
              </a:spcAft>
              <a:buSzPts val="2300"/>
              <a:buNone/>
              <a:defRPr/>
            </a:lvl3pPr>
            <a:lvl4pPr lvl="3">
              <a:spcBef>
                <a:spcPts val="0"/>
              </a:spcBef>
              <a:spcAft>
                <a:spcPts val="0"/>
              </a:spcAft>
              <a:buSzPts val="2300"/>
              <a:buNone/>
              <a:defRPr/>
            </a:lvl4pPr>
            <a:lvl5pPr lvl="4">
              <a:spcBef>
                <a:spcPts val="0"/>
              </a:spcBef>
              <a:spcAft>
                <a:spcPts val="0"/>
              </a:spcAft>
              <a:buSzPts val="2300"/>
              <a:buNone/>
              <a:defRPr/>
            </a:lvl5pPr>
            <a:lvl6pPr lvl="5">
              <a:spcBef>
                <a:spcPts val="0"/>
              </a:spcBef>
              <a:spcAft>
                <a:spcPts val="0"/>
              </a:spcAft>
              <a:buSzPts val="2300"/>
              <a:buNone/>
              <a:defRPr/>
            </a:lvl6pPr>
            <a:lvl7pPr lvl="6">
              <a:spcBef>
                <a:spcPts val="0"/>
              </a:spcBef>
              <a:spcAft>
                <a:spcPts val="0"/>
              </a:spcAft>
              <a:buSzPts val="2300"/>
              <a:buNone/>
              <a:defRPr/>
            </a:lvl7pPr>
            <a:lvl8pPr lvl="7">
              <a:spcBef>
                <a:spcPts val="0"/>
              </a:spcBef>
              <a:spcAft>
                <a:spcPts val="0"/>
              </a:spcAft>
              <a:buSzPts val="2300"/>
              <a:buNone/>
              <a:defRPr/>
            </a:lvl8pPr>
            <a:lvl9pPr lvl="8">
              <a:spcBef>
                <a:spcPts val="0"/>
              </a:spcBef>
              <a:spcAft>
                <a:spcPts val="0"/>
              </a:spcAft>
              <a:buSzPts val="2300"/>
              <a:buNone/>
              <a:defRPr/>
            </a:lvl9pPr>
          </a:lstStyle>
          <a:p/>
        </p:txBody>
      </p:sp>
      <p:sp>
        <p:nvSpPr>
          <p:cNvPr id="80" name="Google Shape;80;p34"/>
          <p:cNvSpPr txBox="1"/>
          <p:nvPr>
            <p:ph idx="1" type="body"/>
          </p:nvPr>
        </p:nvSpPr>
        <p:spPr>
          <a:xfrm rot="5400000">
            <a:off x="3581494" y="-1619213"/>
            <a:ext cx="8717700" cy="13051500"/>
          </a:xfrm>
          <a:prstGeom prst="rect">
            <a:avLst/>
          </a:prstGeom>
          <a:noFill/>
          <a:ln>
            <a:noFill/>
          </a:ln>
        </p:spPr>
        <p:txBody>
          <a:bodyPr anchorCtr="0" anchor="t" bIns="74275" lIns="148575" spcFirstLastPara="1" rIns="148575" wrap="square" tIns="74275">
            <a:normAutofit/>
          </a:bodyPr>
          <a:lstStyle>
            <a:lvl1pPr indent="-412750" lvl="0" marL="457200" algn="l">
              <a:lnSpc>
                <a:spcPct val="90000"/>
              </a:lnSpc>
              <a:spcBef>
                <a:spcPts val="1600"/>
              </a:spcBef>
              <a:spcAft>
                <a:spcPts val="0"/>
              </a:spcAft>
              <a:buClr>
                <a:schemeClr val="dk1"/>
              </a:buClr>
              <a:buSzPts val="2900"/>
              <a:buChar char="•"/>
              <a:defRPr/>
            </a:lvl1pPr>
            <a:lvl2pPr indent="-412750" lvl="1" marL="914400" algn="l">
              <a:lnSpc>
                <a:spcPct val="90000"/>
              </a:lnSpc>
              <a:spcBef>
                <a:spcPts val="800"/>
              </a:spcBef>
              <a:spcAft>
                <a:spcPts val="0"/>
              </a:spcAft>
              <a:buClr>
                <a:schemeClr val="dk1"/>
              </a:buClr>
              <a:buSzPts val="2900"/>
              <a:buChar char="•"/>
              <a:defRPr/>
            </a:lvl2pPr>
            <a:lvl3pPr indent="-412750" lvl="2" marL="1371600" algn="l">
              <a:lnSpc>
                <a:spcPct val="90000"/>
              </a:lnSpc>
              <a:spcBef>
                <a:spcPts val="800"/>
              </a:spcBef>
              <a:spcAft>
                <a:spcPts val="0"/>
              </a:spcAft>
              <a:buClr>
                <a:schemeClr val="dk1"/>
              </a:buClr>
              <a:buSzPts val="2900"/>
              <a:buChar char="•"/>
              <a:defRPr/>
            </a:lvl3pPr>
            <a:lvl4pPr indent="-412750" lvl="3" marL="1828800" algn="l">
              <a:lnSpc>
                <a:spcPct val="90000"/>
              </a:lnSpc>
              <a:spcBef>
                <a:spcPts val="800"/>
              </a:spcBef>
              <a:spcAft>
                <a:spcPts val="0"/>
              </a:spcAft>
              <a:buClr>
                <a:schemeClr val="dk1"/>
              </a:buClr>
              <a:buSzPts val="2900"/>
              <a:buChar char="•"/>
              <a:defRPr/>
            </a:lvl4pPr>
            <a:lvl5pPr indent="-412750" lvl="4" marL="2286000" algn="l">
              <a:lnSpc>
                <a:spcPct val="90000"/>
              </a:lnSpc>
              <a:spcBef>
                <a:spcPts val="800"/>
              </a:spcBef>
              <a:spcAft>
                <a:spcPts val="0"/>
              </a:spcAft>
              <a:buClr>
                <a:schemeClr val="dk1"/>
              </a:buClr>
              <a:buSzPts val="2900"/>
              <a:buChar char="•"/>
              <a:defRPr/>
            </a:lvl5pPr>
            <a:lvl6pPr indent="-412750" lvl="5" marL="2743200" algn="l">
              <a:lnSpc>
                <a:spcPct val="90000"/>
              </a:lnSpc>
              <a:spcBef>
                <a:spcPts val="800"/>
              </a:spcBef>
              <a:spcAft>
                <a:spcPts val="0"/>
              </a:spcAft>
              <a:buClr>
                <a:schemeClr val="dk1"/>
              </a:buClr>
              <a:buSzPts val="2900"/>
              <a:buChar char="•"/>
              <a:defRPr/>
            </a:lvl6pPr>
            <a:lvl7pPr indent="-412750" lvl="6" marL="3200400" algn="l">
              <a:lnSpc>
                <a:spcPct val="90000"/>
              </a:lnSpc>
              <a:spcBef>
                <a:spcPts val="800"/>
              </a:spcBef>
              <a:spcAft>
                <a:spcPts val="0"/>
              </a:spcAft>
              <a:buClr>
                <a:schemeClr val="dk1"/>
              </a:buClr>
              <a:buSzPts val="2900"/>
              <a:buChar char="•"/>
              <a:defRPr/>
            </a:lvl7pPr>
            <a:lvl8pPr indent="-412750" lvl="7" marL="3657600" algn="l">
              <a:lnSpc>
                <a:spcPct val="90000"/>
              </a:lnSpc>
              <a:spcBef>
                <a:spcPts val="800"/>
              </a:spcBef>
              <a:spcAft>
                <a:spcPts val="0"/>
              </a:spcAft>
              <a:buClr>
                <a:schemeClr val="dk1"/>
              </a:buClr>
              <a:buSzPts val="2900"/>
              <a:buChar char="•"/>
              <a:defRPr/>
            </a:lvl8pPr>
            <a:lvl9pPr indent="-412750" lvl="8" marL="4114800" algn="l">
              <a:lnSpc>
                <a:spcPct val="90000"/>
              </a:lnSpc>
              <a:spcBef>
                <a:spcPts val="800"/>
              </a:spcBef>
              <a:spcAft>
                <a:spcPts val="0"/>
              </a:spcAft>
              <a:buClr>
                <a:schemeClr val="dk1"/>
              </a:buClr>
              <a:buSzPts val="2900"/>
              <a:buChar char="•"/>
              <a:defRPr/>
            </a:lvl9pPr>
          </a:lstStyle>
          <a:p/>
        </p:txBody>
      </p:sp>
      <p:sp>
        <p:nvSpPr>
          <p:cNvPr id="81" name="Google Shape;81;p34"/>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82" name="Google Shape;82;p34"/>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83" name="Google Shape;83;p34"/>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25"/>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23" name="Google Shape;23;p25"/>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24" name="Google Shape;24;p25"/>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26"/>
          <p:cNvSpPr txBox="1"/>
          <p:nvPr>
            <p:ph type="title"/>
          </p:nvPr>
        </p:nvSpPr>
        <p:spPr>
          <a:xfrm>
            <a:off x="1414463" y="547688"/>
            <a:ext cx="17745000" cy="1988400"/>
          </a:xfrm>
          <a:prstGeom prst="rect">
            <a:avLst/>
          </a:prstGeom>
          <a:noFill/>
          <a:ln>
            <a:noFill/>
          </a:ln>
        </p:spPr>
        <p:txBody>
          <a:bodyPr anchorCtr="0" anchor="ctr" bIns="74275" lIns="148575" spcFirstLastPara="1" rIns="148575" wrap="square" tIns="74275">
            <a:normAutofit/>
          </a:bodyPr>
          <a:lstStyle>
            <a:lvl1pPr lvl="0" algn="l">
              <a:lnSpc>
                <a:spcPct val="90000"/>
              </a:lnSpc>
              <a:spcBef>
                <a:spcPts val="0"/>
              </a:spcBef>
              <a:spcAft>
                <a:spcPts val="0"/>
              </a:spcAft>
              <a:buClr>
                <a:schemeClr val="dk1"/>
              </a:buClr>
              <a:buSzPts val="2900"/>
              <a:buNone/>
              <a:defRPr/>
            </a:lvl1pPr>
            <a:lvl2pPr lvl="1">
              <a:spcBef>
                <a:spcPts val="0"/>
              </a:spcBef>
              <a:spcAft>
                <a:spcPts val="0"/>
              </a:spcAft>
              <a:buSzPts val="2300"/>
              <a:buNone/>
              <a:defRPr/>
            </a:lvl2pPr>
            <a:lvl3pPr lvl="2">
              <a:spcBef>
                <a:spcPts val="0"/>
              </a:spcBef>
              <a:spcAft>
                <a:spcPts val="0"/>
              </a:spcAft>
              <a:buSzPts val="2300"/>
              <a:buNone/>
              <a:defRPr/>
            </a:lvl3pPr>
            <a:lvl4pPr lvl="3">
              <a:spcBef>
                <a:spcPts val="0"/>
              </a:spcBef>
              <a:spcAft>
                <a:spcPts val="0"/>
              </a:spcAft>
              <a:buSzPts val="2300"/>
              <a:buNone/>
              <a:defRPr/>
            </a:lvl4pPr>
            <a:lvl5pPr lvl="4">
              <a:spcBef>
                <a:spcPts val="0"/>
              </a:spcBef>
              <a:spcAft>
                <a:spcPts val="0"/>
              </a:spcAft>
              <a:buSzPts val="2300"/>
              <a:buNone/>
              <a:defRPr/>
            </a:lvl5pPr>
            <a:lvl6pPr lvl="5">
              <a:spcBef>
                <a:spcPts val="0"/>
              </a:spcBef>
              <a:spcAft>
                <a:spcPts val="0"/>
              </a:spcAft>
              <a:buSzPts val="2300"/>
              <a:buNone/>
              <a:defRPr/>
            </a:lvl6pPr>
            <a:lvl7pPr lvl="6">
              <a:spcBef>
                <a:spcPts val="0"/>
              </a:spcBef>
              <a:spcAft>
                <a:spcPts val="0"/>
              </a:spcAft>
              <a:buSzPts val="2300"/>
              <a:buNone/>
              <a:defRPr/>
            </a:lvl7pPr>
            <a:lvl8pPr lvl="7">
              <a:spcBef>
                <a:spcPts val="0"/>
              </a:spcBef>
              <a:spcAft>
                <a:spcPts val="0"/>
              </a:spcAft>
              <a:buSzPts val="2300"/>
              <a:buNone/>
              <a:defRPr/>
            </a:lvl8pPr>
            <a:lvl9pPr lvl="8">
              <a:spcBef>
                <a:spcPts val="0"/>
              </a:spcBef>
              <a:spcAft>
                <a:spcPts val="0"/>
              </a:spcAft>
              <a:buSzPts val="2300"/>
              <a:buNone/>
              <a:defRPr/>
            </a:lvl9pPr>
          </a:lstStyle>
          <a:p/>
        </p:txBody>
      </p:sp>
      <p:sp>
        <p:nvSpPr>
          <p:cNvPr id="27" name="Google Shape;27;p26"/>
          <p:cNvSpPr txBox="1"/>
          <p:nvPr>
            <p:ph idx="1" type="body"/>
          </p:nvPr>
        </p:nvSpPr>
        <p:spPr>
          <a:xfrm>
            <a:off x="1414463" y="2738438"/>
            <a:ext cx="17745000" cy="6527100"/>
          </a:xfrm>
          <a:prstGeom prst="rect">
            <a:avLst/>
          </a:prstGeom>
          <a:noFill/>
          <a:ln>
            <a:noFill/>
          </a:ln>
        </p:spPr>
        <p:txBody>
          <a:bodyPr anchorCtr="0" anchor="t" bIns="74275" lIns="148575" spcFirstLastPara="1" rIns="148575" wrap="square" tIns="74275">
            <a:normAutofit/>
          </a:bodyPr>
          <a:lstStyle>
            <a:lvl1pPr indent="-412750" lvl="0" marL="457200" algn="l">
              <a:lnSpc>
                <a:spcPct val="90000"/>
              </a:lnSpc>
              <a:spcBef>
                <a:spcPts val="1600"/>
              </a:spcBef>
              <a:spcAft>
                <a:spcPts val="0"/>
              </a:spcAft>
              <a:buClr>
                <a:schemeClr val="dk1"/>
              </a:buClr>
              <a:buSzPts val="2900"/>
              <a:buChar char="•"/>
              <a:defRPr/>
            </a:lvl1pPr>
            <a:lvl2pPr indent="-412750" lvl="1" marL="914400" algn="l">
              <a:lnSpc>
                <a:spcPct val="90000"/>
              </a:lnSpc>
              <a:spcBef>
                <a:spcPts val="800"/>
              </a:spcBef>
              <a:spcAft>
                <a:spcPts val="0"/>
              </a:spcAft>
              <a:buClr>
                <a:schemeClr val="dk1"/>
              </a:buClr>
              <a:buSzPts val="2900"/>
              <a:buChar char="•"/>
              <a:defRPr/>
            </a:lvl2pPr>
            <a:lvl3pPr indent="-412750" lvl="2" marL="1371600" algn="l">
              <a:lnSpc>
                <a:spcPct val="90000"/>
              </a:lnSpc>
              <a:spcBef>
                <a:spcPts val="800"/>
              </a:spcBef>
              <a:spcAft>
                <a:spcPts val="0"/>
              </a:spcAft>
              <a:buClr>
                <a:schemeClr val="dk1"/>
              </a:buClr>
              <a:buSzPts val="2900"/>
              <a:buChar char="•"/>
              <a:defRPr/>
            </a:lvl3pPr>
            <a:lvl4pPr indent="-412750" lvl="3" marL="1828800" algn="l">
              <a:lnSpc>
                <a:spcPct val="90000"/>
              </a:lnSpc>
              <a:spcBef>
                <a:spcPts val="800"/>
              </a:spcBef>
              <a:spcAft>
                <a:spcPts val="0"/>
              </a:spcAft>
              <a:buClr>
                <a:schemeClr val="dk1"/>
              </a:buClr>
              <a:buSzPts val="2900"/>
              <a:buChar char="•"/>
              <a:defRPr/>
            </a:lvl4pPr>
            <a:lvl5pPr indent="-412750" lvl="4" marL="2286000" algn="l">
              <a:lnSpc>
                <a:spcPct val="90000"/>
              </a:lnSpc>
              <a:spcBef>
                <a:spcPts val="800"/>
              </a:spcBef>
              <a:spcAft>
                <a:spcPts val="0"/>
              </a:spcAft>
              <a:buClr>
                <a:schemeClr val="dk1"/>
              </a:buClr>
              <a:buSzPts val="2900"/>
              <a:buChar char="•"/>
              <a:defRPr/>
            </a:lvl5pPr>
            <a:lvl6pPr indent="-412750" lvl="5" marL="2743200" algn="l">
              <a:lnSpc>
                <a:spcPct val="90000"/>
              </a:lnSpc>
              <a:spcBef>
                <a:spcPts val="800"/>
              </a:spcBef>
              <a:spcAft>
                <a:spcPts val="0"/>
              </a:spcAft>
              <a:buClr>
                <a:schemeClr val="dk1"/>
              </a:buClr>
              <a:buSzPts val="2900"/>
              <a:buChar char="•"/>
              <a:defRPr/>
            </a:lvl6pPr>
            <a:lvl7pPr indent="-412750" lvl="6" marL="3200400" algn="l">
              <a:lnSpc>
                <a:spcPct val="90000"/>
              </a:lnSpc>
              <a:spcBef>
                <a:spcPts val="800"/>
              </a:spcBef>
              <a:spcAft>
                <a:spcPts val="0"/>
              </a:spcAft>
              <a:buClr>
                <a:schemeClr val="dk1"/>
              </a:buClr>
              <a:buSzPts val="2900"/>
              <a:buChar char="•"/>
              <a:defRPr/>
            </a:lvl7pPr>
            <a:lvl8pPr indent="-412750" lvl="7" marL="3657600" algn="l">
              <a:lnSpc>
                <a:spcPct val="90000"/>
              </a:lnSpc>
              <a:spcBef>
                <a:spcPts val="800"/>
              </a:spcBef>
              <a:spcAft>
                <a:spcPts val="0"/>
              </a:spcAft>
              <a:buClr>
                <a:schemeClr val="dk1"/>
              </a:buClr>
              <a:buSzPts val="2900"/>
              <a:buChar char="•"/>
              <a:defRPr/>
            </a:lvl8pPr>
            <a:lvl9pPr indent="-412750" lvl="8" marL="4114800" algn="l">
              <a:lnSpc>
                <a:spcPct val="90000"/>
              </a:lnSpc>
              <a:spcBef>
                <a:spcPts val="800"/>
              </a:spcBef>
              <a:spcAft>
                <a:spcPts val="0"/>
              </a:spcAft>
              <a:buClr>
                <a:schemeClr val="dk1"/>
              </a:buClr>
              <a:buSzPts val="2900"/>
              <a:buChar char="•"/>
              <a:defRPr/>
            </a:lvl9pPr>
          </a:lstStyle>
          <a:p/>
        </p:txBody>
      </p:sp>
      <p:sp>
        <p:nvSpPr>
          <p:cNvPr id="28" name="Google Shape;28;p26"/>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29" name="Google Shape;29;p26"/>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30" name="Google Shape;30;p26"/>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27"/>
          <p:cNvSpPr txBox="1"/>
          <p:nvPr>
            <p:ph type="title"/>
          </p:nvPr>
        </p:nvSpPr>
        <p:spPr>
          <a:xfrm>
            <a:off x="1403747" y="2564607"/>
            <a:ext cx="17745000" cy="4279200"/>
          </a:xfrm>
          <a:prstGeom prst="rect">
            <a:avLst/>
          </a:prstGeom>
          <a:noFill/>
          <a:ln>
            <a:noFill/>
          </a:ln>
        </p:spPr>
        <p:txBody>
          <a:bodyPr anchorCtr="0" anchor="b" bIns="74275" lIns="148575" spcFirstLastPara="1" rIns="148575" wrap="square" tIns="74275">
            <a:normAutofit/>
          </a:bodyPr>
          <a:lstStyle>
            <a:lvl1pPr lvl="0" algn="l">
              <a:lnSpc>
                <a:spcPct val="90000"/>
              </a:lnSpc>
              <a:spcBef>
                <a:spcPts val="0"/>
              </a:spcBef>
              <a:spcAft>
                <a:spcPts val="0"/>
              </a:spcAft>
              <a:buClr>
                <a:schemeClr val="dk1"/>
              </a:buClr>
              <a:buSzPts val="9800"/>
              <a:buFont typeface="Calibri"/>
              <a:buNone/>
              <a:defRPr sz="9800"/>
            </a:lvl1pPr>
            <a:lvl2pPr lvl="1">
              <a:spcBef>
                <a:spcPts val="0"/>
              </a:spcBef>
              <a:spcAft>
                <a:spcPts val="0"/>
              </a:spcAft>
              <a:buSzPts val="2300"/>
              <a:buNone/>
              <a:defRPr/>
            </a:lvl2pPr>
            <a:lvl3pPr lvl="2">
              <a:spcBef>
                <a:spcPts val="0"/>
              </a:spcBef>
              <a:spcAft>
                <a:spcPts val="0"/>
              </a:spcAft>
              <a:buSzPts val="2300"/>
              <a:buNone/>
              <a:defRPr/>
            </a:lvl3pPr>
            <a:lvl4pPr lvl="3">
              <a:spcBef>
                <a:spcPts val="0"/>
              </a:spcBef>
              <a:spcAft>
                <a:spcPts val="0"/>
              </a:spcAft>
              <a:buSzPts val="2300"/>
              <a:buNone/>
              <a:defRPr/>
            </a:lvl4pPr>
            <a:lvl5pPr lvl="4">
              <a:spcBef>
                <a:spcPts val="0"/>
              </a:spcBef>
              <a:spcAft>
                <a:spcPts val="0"/>
              </a:spcAft>
              <a:buSzPts val="2300"/>
              <a:buNone/>
              <a:defRPr/>
            </a:lvl5pPr>
            <a:lvl6pPr lvl="5">
              <a:spcBef>
                <a:spcPts val="0"/>
              </a:spcBef>
              <a:spcAft>
                <a:spcPts val="0"/>
              </a:spcAft>
              <a:buSzPts val="2300"/>
              <a:buNone/>
              <a:defRPr/>
            </a:lvl6pPr>
            <a:lvl7pPr lvl="6">
              <a:spcBef>
                <a:spcPts val="0"/>
              </a:spcBef>
              <a:spcAft>
                <a:spcPts val="0"/>
              </a:spcAft>
              <a:buSzPts val="2300"/>
              <a:buNone/>
              <a:defRPr/>
            </a:lvl7pPr>
            <a:lvl8pPr lvl="7">
              <a:spcBef>
                <a:spcPts val="0"/>
              </a:spcBef>
              <a:spcAft>
                <a:spcPts val="0"/>
              </a:spcAft>
              <a:buSzPts val="2300"/>
              <a:buNone/>
              <a:defRPr/>
            </a:lvl8pPr>
            <a:lvl9pPr lvl="8">
              <a:spcBef>
                <a:spcPts val="0"/>
              </a:spcBef>
              <a:spcAft>
                <a:spcPts val="0"/>
              </a:spcAft>
              <a:buSzPts val="2300"/>
              <a:buNone/>
              <a:defRPr/>
            </a:lvl9pPr>
          </a:lstStyle>
          <a:p/>
        </p:txBody>
      </p:sp>
      <p:sp>
        <p:nvSpPr>
          <p:cNvPr id="33" name="Google Shape;33;p27"/>
          <p:cNvSpPr txBox="1"/>
          <p:nvPr>
            <p:ph idx="1" type="body"/>
          </p:nvPr>
        </p:nvSpPr>
        <p:spPr>
          <a:xfrm>
            <a:off x="1403747" y="6884195"/>
            <a:ext cx="17745000" cy="2250300"/>
          </a:xfrm>
          <a:prstGeom prst="rect">
            <a:avLst/>
          </a:prstGeom>
          <a:noFill/>
          <a:ln>
            <a:noFill/>
          </a:ln>
        </p:spPr>
        <p:txBody>
          <a:bodyPr anchorCtr="0" anchor="t" bIns="74275" lIns="148575" spcFirstLastPara="1" rIns="148575" wrap="square" tIns="74275">
            <a:normAutofit/>
          </a:bodyPr>
          <a:lstStyle>
            <a:lvl1pPr indent="-228600" lvl="0" marL="457200" algn="l">
              <a:lnSpc>
                <a:spcPct val="90000"/>
              </a:lnSpc>
              <a:spcBef>
                <a:spcPts val="1600"/>
              </a:spcBef>
              <a:spcAft>
                <a:spcPts val="0"/>
              </a:spcAft>
              <a:buClr>
                <a:srgbClr val="888888"/>
              </a:buClr>
              <a:buSzPts val="3900"/>
              <a:buNone/>
              <a:defRPr sz="3900">
                <a:solidFill>
                  <a:srgbClr val="888888"/>
                </a:solidFill>
              </a:defRPr>
            </a:lvl1pPr>
            <a:lvl2pPr indent="-228600" lvl="1" marL="914400" algn="l">
              <a:lnSpc>
                <a:spcPct val="90000"/>
              </a:lnSpc>
              <a:spcBef>
                <a:spcPts val="800"/>
              </a:spcBef>
              <a:spcAft>
                <a:spcPts val="0"/>
              </a:spcAft>
              <a:buClr>
                <a:srgbClr val="888888"/>
              </a:buClr>
              <a:buSzPts val="3300"/>
              <a:buNone/>
              <a:defRPr sz="3300">
                <a:solidFill>
                  <a:srgbClr val="888888"/>
                </a:solidFill>
              </a:defRPr>
            </a:lvl2pPr>
            <a:lvl3pPr indent="-228600" lvl="2" marL="1371600" algn="l">
              <a:lnSpc>
                <a:spcPct val="90000"/>
              </a:lnSpc>
              <a:spcBef>
                <a:spcPts val="800"/>
              </a:spcBef>
              <a:spcAft>
                <a:spcPts val="0"/>
              </a:spcAft>
              <a:buClr>
                <a:srgbClr val="888888"/>
              </a:buClr>
              <a:buSzPts val="2900"/>
              <a:buNone/>
              <a:defRPr sz="2900">
                <a:solidFill>
                  <a:srgbClr val="888888"/>
                </a:solidFill>
              </a:defRPr>
            </a:lvl3pPr>
            <a:lvl4pPr indent="-228600" lvl="3" marL="1828800" algn="l">
              <a:lnSpc>
                <a:spcPct val="90000"/>
              </a:lnSpc>
              <a:spcBef>
                <a:spcPts val="800"/>
              </a:spcBef>
              <a:spcAft>
                <a:spcPts val="0"/>
              </a:spcAft>
              <a:buClr>
                <a:srgbClr val="888888"/>
              </a:buClr>
              <a:buSzPts val="2600"/>
              <a:buNone/>
              <a:defRPr sz="2600">
                <a:solidFill>
                  <a:srgbClr val="888888"/>
                </a:solidFill>
              </a:defRPr>
            </a:lvl4pPr>
            <a:lvl5pPr indent="-228600" lvl="4" marL="2286000" algn="l">
              <a:lnSpc>
                <a:spcPct val="90000"/>
              </a:lnSpc>
              <a:spcBef>
                <a:spcPts val="800"/>
              </a:spcBef>
              <a:spcAft>
                <a:spcPts val="0"/>
              </a:spcAft>
              <a:buClr>
                <a:srgbClr val="888888"/>
              </a:buClr>
              <a:buSzPts val="2600"/>
              <a:buNone/>
              <a:defRPr sz="2600">
                <a:solidFill>
                  <a:srgbClr val="888888"/>
                </a:solidFill>
              </a:defRPr>
            </a:lvl5pPr>
            <a:lvl6pPr indent="-228600" lvl="5" marL="2743200" algn="l">
              <a:lnSpc>
                <a:spcPct val="90000"/>
              </a:lnSpc>
              <a:spcBef>
                <a:spcPts val="800"/>
              </a:spcBef>
              <a:spcAft>
                <a:spcPts val="0"/>
              </a:spcAft>
              <a:buClr>
                <a:srgbClr val="888888"/>
              </a:buClr>
              <a:buSzPts val="2600"/>
              <a:buNone/>
              <a:defRPr sz="2600">
                <a:solidFill>
                  <a:srgbClr val="888888"/>
                </a:solidFill>
              </a:defRPr>
            </a:lvl6pPr>
            <a:lvl7pPr indent="-228600" lvl="6" marL="3200400" algn="l">
              <a:lnSpc>
                <a:spcPct val="90000"/>
              </a:lnSpc>
              <a:spcBef>
                <a:spcPts val="800"/>
              </a:spcBef>
              <a:spcAft>
                <a:spcPts val="0"/>
              </a:spcAft>
              <a:buClr>
                <a:srgbClr val="888888"/>
              </a:buClr>
              <a:buSzPts val="2600"/>
              <a:buNone/>
              <a:defRPr sz="2600">
                <a:solidFill>
                  <a:srgbClr val="888888"/>
                </a:solidFill>
              </a:defRPr>
            </a:lvl7pPr>
            <a:lvl8pPr indent="-228600" lvl="7" marL="3657600" algn="l">
              <a:lnSpc>
                <a:spcPct val="90000"/>
              </a:lnSpc>
              <a:spcBef>
                <a:spcPts val="800"/>
              </a:spcBef>
              <a:spcAft>
                <a:spcPts val="0"/>
              </a:spcAft>
              <a:buClr>
                <a:srgbClr val="888888"/>
              </a:buClr>
              <a:buSzPts val="2600"/>
              <a:buNone/>
              <a:defRPr sz="2600">
                <a:solidFill>
                  <a:srgbClr val="888888"/>
                </a:solidFill>
              </a:defRPr>
            </a:lvl8pPr>
            <a:lvl9pPr indent="-228600" lvl="8" marL="4114800" algn="l">
              <a:lnSpc>
                <a:spcPct val="90000"/>
              </a:lnSpc>
              <a:spcBef>
                <a:spcPts val="800"/>
              </a:spcBef>
              <a:spcAft>
                <a:spcPts val="0"/>
              </a:spcAft>
              <a:buClr>
                <a:srgbClr val="888888"/>
              </a:buClr>
              <a:buSzPts val="2600"/>
              <a:buNone/>
              <a:defRPr sz="2600">
                <a:solidFill>
                  <a:srgbClr val="888888"/>
                </a:solidFill>
              </a:defRPr>
            </a:lvl9pPr>
          </a:lstStyle>
          <a:p/>
        </p:txBody>
      </p:sp>
      <p:sp>
        <p:nvSpPr>
          <p:cNvPr id="34" name="Google Shape;34;p27"/>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35" name="Google Shape;35;p27"/>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36" name="Google Shape;36;p27"/>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28"/>
          <p:cNvSpPr txBox="1"/>
          <p:nvPr>
            <p:ph type="title"/>
          </p:nvPr>
        </p:nvSpPr>
        <p:spPr>
          <a:xfrm>
            <a:off x="1414463" y="547688"/>
            <a:ext cx="17745000" cy="1988400"/>
          </a:xfrm>
          <a:prstGeom prst="rect">
            <a:avLst/>
          </a:prstGeom>
          <a:noFill/>
          <a:ln>
            <a:noFill/>
          </a:ln>
        </p:spPr>
        <p:txBody>
          <a:bodyPr anchorCtr="0" anchor="ctr" bIns="74275" lIns="148575" spcFirstLastPara="1" rIns="148575" wrap="square" tIns="74275">
            <a:normAutofit/>
          </a:bodyPr>
          <a:lstStyle>
            <a:lvl1pPr lvl="0" algn="l">
              <a:lnSpc>
                <a:spcPct val="90000"/>
              </a:lnSpc>
              <a:spcBef>
                <a:spcPts val="0"/>
              </a:spcBef>
              <a:spcAft>
                <a:spcPts val="0"/>
              </a:spcAft>
              <a:buClr>
                <a:schemeClr val="dk1"/>
              </a:buClr>
              <a:buSzPts val="2900"/>
              <a:buNone/>
              <a:defRPr/>
            </a:lvl1pPr>
            <a:lvl2pPr lvl="1">
              <a:spcBef>
                <a:spcPts val="0"/>
              </a:spcBef>
              <a:spcAft>
                <a:spcPts val="0"/>
              </a:spcAft>
              <a:buSzPts val="2300"/>
              <a:buNone/>
              <a:defRPr/>
            </a:lvl2pPr>
            <a:lvl3pPr lvl="2">
              <a:spcBef>
                <a:spcPts val="0"/>
              </a:spcBef>
              <a:spcAft>
                <a:spcPts val="0"/>
              </a:spcAft>
              <a:buSzPts val="2300"/>
              <a:buNone/>
              <a:defRPr/>
            </a:lvl3pPr>
            <a:lvl4pPr lvl="3">
              <a:spcBef>
                <a:spcPts val="0"/>
              </a:spcBef>
              <a:spcAft>
                <a:spcPts val="0"/>
              </a:spcAft>
              <a:buSzPts val="2300"/>
              <a:buNone/>
              <a:defRPr/>
            </a:lvl4pPr>
            <a:lvl5pPr lvl="4">
              <a:spcBef>
                <a:spcPts val="0"/>
              </a:spcBef>
              <a:spcAft>
                <a:spcPts val="0"/>
              </a:spcAft>
              <a:buSzPts val="2300"/>
              <a:buNone/>
              <a:defRPr/>
            </a:lvl5pPr>
            <a:lvl6pPr lvl="5">
              <a:spcBef>
                <a:spcPts val="0"/>
              </a:spcBef>
              <a:spcAft>
                <a:spcPts val="0"/>
              </a:spcAft>
              <a:buSzPts val="2300"/>
              <a:buNone/>
              <a:defRPr/>
            </a:lvl6pPr>
            <a:lvl7pPr lvl="6">
              <a:spcBef>
                <a:spcPts val="0"/>
              </a:spcBef>
              <a:spcAft>
                <a:spcPts val="0"/>
              </a:spcAft>
              <a:buSzPts val="2300"/>
              <a:buNone/>
              <a:defRPr/>
            </a:lvl7pPr>
            <a:lvl8pPr lvl="7">
              <a:spcBef>
                <a:spcPts val="0"/>
              </a:spcBef>
              <a:spcAft>
                <a:spcPts val="0"/>
              </a:spcAft>
              <a:buSzPts val="2300"/>
              <a:buNone/>
              <a:defRPr/>
            </a:lvl8pPr>
            <a:lvl9pPr lvl="8">
              <a:spcBef>
                <a:spcPts val="0"/>
              </a:spcBef>
              <a:spcAft>
                <a:spcPts val="0"/>
              </a:spcAft>
              <a:buSzPts val="2300"/>
              <a:buNone/>
              <a:defRPr/>
            </a:lvl9pPr>
          </a:lstStyle>
          <a:p/>
        </p:txBody>
      </p:sp>
      <p:sp>
        <p:nvSpPr>
          <p:cNvPr id="39" name="Google Shape;39;p28"/>
          <p:cNvSpPr txBox="1"/>
          <p:nvPr>
            <p:ph idx="1" type="body"/>
          </p:nvPr>
        </p:nvSpPr>
        <p:spPr>
          <a:xfrm>
            <a:off x="1414463" y="2738438"/>
            <a:ext cx="8744100" cy="6527100"/>
          </a:xfrm>
          <a:prstGeom prst="rect">
            <a:avLst/>
          </a:prstGeom>
          <a:noFill/>
          <a:ln>
            <a:noFill/>
          </a:ln>
        </p:spPr>
        <p:txBody>
          <a:bodyPr anchorCtr="0" anchor="t" bIns="74275" lIns="148575" spcFirstLastPara="1" rIns="148575" wrap="square" tIns="74275">
            <a:normAutofit/>
          </a:bodyPr>
          <a:lstStyle>
            <a:lvl1pPr indent="-412750" lvl="0" marL="457200" algn="l">
              <a:lnSpc>
                <a:spcPct val="90000"/>
              </a:lnSpc>
              <a:spcBef>
                <a:spcPts val="1600"/>
              </a:spcBef>
              <a:spcAft>
                <a:spcPts val="0"/>
              </a:spcAft>
              <a:buClr>
                <a:schemeClr val="dk1"/>
              </a:buClr>
              <a:buSzPts val="2900"/>
              <a:buChar char="•"/>
              <a:defRPr/>
            </a:lvl1pPr>
            <a:lvl2pPr indent="-412750" lvl="1" marL="914400" algn="l">
              <a:lnSpc>
                <a:spcPct val="90000"/>
              </a:lnSpc>
              <a:spcBef>
                <a:spcPts val="800"/>
              </a:spcBef>
              <a:spcAft>
                <a:spcPts val="0"/>
              </a:spcAft>
              <a:buClr>
                <a:schemeClr val="dk1"/>
              </a:buClr>
              <a:buSzPts val="2900"/>
              <a:buChar char="•"/>
              <a:defRPr/>
            </a:lvl2pPr>
            <a:lvl3pPr indent="-412750" lvl="2" marL="1371600" algn="l">
              <a:lnSpc>
                <a:spcPct val="90000"/>
              </a:lnSpc>
              <a:spcBef>
                <a:spcPts val="800"/>
              </a:spcBef>
              <a:spcAft>
                <a:spcPts val="0"/>
              </a:spcAft>
              <a:buClr>
                <a:schemeClr val="dk1"/>
              </a:buClr>
              <a:buSzPts val="2900"/>
              <a:buChar char="•"/>
              <a:defRPr/>
            </a:lvl3pPr>
            <a:lvl4pPr indent="-412750" lvl="3" marL="1828800" algn="l">
              <a:lnSpc>
                <a:spcPct val="90000"/>
              </a:lnSpc>
              <a:spcBef>
                <a:spcPts val="800"/>
              </a:spcBef>
              <a:spcAft>
                <a:spcPts val="0"/>
              </a:spcAft>
              <a:buClr>
                <a:schemeClr val="dk1"/>
              </a:buClr>
              <a:buSzPts val="2900"/>
              <a:buChar char="•"/>
              <a:defRPr/>
            </a:lvl4pPr>
            <a:lvl5pPr indent="-412750" lvl="4" marL="2286000" algn="l">
              <a:lnSpc>
                <a:spcPct val="90000"/>
              </a:lnSpc>
              <a:spcBef>
                <a:spcPts val="800"/>
              </a:spcBef>
              <a:spcAft>
                <a:spcPts val="0"/>
              </a:spcAft>
              <a:buClr>
                <a:schemeClr val="dk1"/>
              </a:buClr>
              <a:buSzPts val="2900"/>
              <a:buChar char="•"/>
              <a:defRPr/>
            </a:lvl5pPr>
            <a:lvl6pPr indent="-412750" lvl="5" marL="2743200" algn="l">
              <a:lnSpc>
                <a:spcPct val="90000"/>
              </a:lnSpc>
              <a:spcBef>
                <a:spcPts val="800"/>
              </a:spcBef>
              <a:spcAft>
                <a:spcPts val="0"/>
              </a:spcAft>
              <a:buClr>
                <a:schemeClr val="dk1"/>
              </a:buClr>
              <a:buSzPts val="2900"/>
              <a:buChar char="•"/>
              <a:defRPr/>
            </a:lvl6pPr>
            <a:lvl7pPr indent="-412750" lvl="6" marL="3200400" algn="l">
              <a:lnSpc>
                <a:spcPct val="90000"/>
              </a:lnSpc>
              <a:spcBef>
                <a:spcPts val="800"/>
              </a:spcBef>
              <a:spcAft>
                <a:spcPts val="0"/>
              </a:spcAft>
              <a:buClr>
                <a:schemeClr val="dk1"/>
              </a:buClr>
              <a:buSzPts val="2900"/>
              <a:buChar char="•"/>
              <a:defRPr/>
            </a:lvl7pPr>
            <a:lvl8pPr indent="-412750" lvl="7" marL="3657600" algn="l">
              <a:lnSpc>
                <a:spcPct val="90000"/>
              </a:lnSpc>
              <a:spcBef>
                <a:spcPts val="800"/>
              </a:spcBef>
              <a:spcAft>
                <a:spcPts val="0"/>
              </a:spcAft>
              <a:buClr>
                <a:schemeClr val="dk1"/>
              </a:buClr>
              <a:buSzPts val="2900"/>
              <a:buChar char="•"/>
              <a:defRPr/>
            </a:lvl8pPr>
            <a:lvl9pPr indent="-412750" lvl="8" marL="4114800" algn="l">
              <a:lnSpc>
                <a:spcPct val="90000"/>
              </a:lnSpc>
              <a:spcBef>
                <a:spcPts val="800"/>
              </a:spcBef>
              <a:spcAft>
                <a:spcPts val="0"/>
              </a:spcAft>
              <a:buClr>
                <a:schemeClr val="dk1"/>
              </a:buClr>
              <a:buSzPts val="2900"/>
              <a:buChar char="•"/>
              <a:defRPr/>
            </a:lvl9pPr>
          </a:lstStyle>
          <a:p/>
        </p:txBody>
      </p:sp>
      <p:sp>
        <p:nvSpPr>
          <p:cNvPr id="40" name="Google Shape;40;p28"/>
          <p:cNvSpPr txBox="1"/>
          <p:nvPr>
            <p:ph idx="2" type="body"/>
          </p:nvPr>
        </p:nvSpPr>
        <p:spPr>
          <a:xfrm>
            <a:off x="10415588" y="2738438"/>
            <a:ext cx="8744100" cy="6527100"/>
          </a:xfrm>
          <a:prstGeom prst="rect">
            <a:avLst/>
          </a:prstGeom>
          <a:noFill/>
          <a:ln>
            <a:noFill/>
          </a:ln>
        </p:spPr>
        <p:txBody>
          <a:bodyPr anchorCtr="0" anchor="t" bIns="74275" lIns="148575" spcFirstLastPara="1" rIns="148575" wrap="square" tIns="74275">
            <a:normAutofit/>
          </a:bodyPr>
          <a:lstStyle>
            <a:lvl1pPr indent="-412750" lvl="0" marL="457200" algn="l">
              <a:lnSpc>
                <a:spcPct val="90000"/>
              </a:lnSpc>
              <a:spcBef>
                <a:spcPts val="1600"/>
              </a:spcBef>
              <a:spcAft>
                <a:spcPts val="0"/>
              </a:spcAft>
              <a:buClr>
                <a:schemeClr val="dk1"/>
              </a:buClr>
              <a:buSzPts val="2900"/>
              <a:buChar char="•"/>
              <a:defRPr/>
            </a:lvl1pPr>
            <a:lvl2pPr indent="-412750" lvl="1" marL="914400" algn="l">
              <a:lnSpc>
                <a:spcPct val="90000"/>
              </a:lnSpc>
              <a:spcBef>
                <a:spcPts val="800"/>
              </a:spcBef>
              <a:spcAft>
                <a:spcPts val="0"/>
              </a:spcAft>
              <a:buClr>
                <a:schemeClr val="dk1"/>
              </a:buClr>
              <a:buSzPts val="2900"/>
              <a:buChar char="•"/>
              <a:defRPr/>
            </a:lvl2pPr>
            <a:lvl3pPr indent="-412750" lvl="2" marL="1371600" algn="l">
              <a:lnSpc>
                <a:spcPct val="90000"/>
              </a:lnSpc>
              <a:spcBef>
                <a:spcPts val="800"/>
              </a:spcBef>
              <a:spcAft>
                <a:spcPts val="0"/>
              </a:spcAft>
              <a:buClr>
                <a:schemeClr val="dk1"/>
              </a:buClr>
              <a:buSzPts val="2900"/>
              <a:buChar char="•"/>
              <a:defRPr/>
            </a:lvl3pPr>
            <a:lvl4pPr indent="-412750" lvl="3" marL="1828800" algn="l">
              <a:lnSpc>
                <a:spcPct val="90000"/>
              </a:lnSpc>
              <a:spcBef>
                <a:spcPts val="800"/>
              </a:spcBef>
              <a:spcAft>
                <a:spcPts val="0"/>
              </a:spcAft>
              <a:buClr>
                <a:schemeClr val="dk1"/>
              </a:buClr>
              <a:buSzPts val="2900"/>
              <a:buChar char="•"/>
              <a:defRPr/>
            </a:lvl4pPr>
            <a:lvl5pPr indent="-412750" lvl="4" marL="2286000" algn="l">
              <a:lnSpc>
                <a:spcPct val="90000"/>
              </a:lnSpc>
              <a:spcBef>
                <a:spcPts val="800"/>
              </a:spcBef>
              <a:spcAft>
                <a:spcPts val="0"/>
              </a:spcAft>
              <a:buClr>
                <a:schemeClr val="dk1"/>
              </a:buClr>
              <a:buSzPts val="2900"/>
              <a:buChar char="•"/>
              <a:defRPr/>
            </a:lvl5pPr>
            <a:lvl6pPr indent="-412750" lvl="5" marL="2743200" algn="l">
              <a:lnSpc>
                <a:spcPct val="90000"/>
              </a:lnSpc>
              <a:spcBef>
                <a:spcPts val="800"/>
              </a:spcBef>
              <a:spcAft>
                <a:spcPts val="0"/>
              </a:spcAft>
              <a:buClr>
                <a:schemeClr val="dk1"/>
              </a:buClr>
              <a:buSzPts val="2900"/>
              <a:buChar char="•"/>
              <a:defRPr/>
            </a:lvl6pPr>
            <a:lvl7pPr indent="-412750" lvl="6" marL="3200400" algn="l">
              <a:lnSpc>
                <a:spcPct val="90000"/>
              </a:lnSpc>
              <a:spcBef>
                <a:spcPts val="800"/>
              </a:spcBef>
              <a:spcAft>
                <a:spcPts val="0"/>
              </a:spcAft>
              <a:buClr>
                <a:schemeClr val="dk1"/>
              </a:buClr>
              <a:buSzPts val="2900"/>
              <a:buChar char="•"/>
              <a:defRPr/>
            </a:lvl7pPr>
            <a:lvl8pPr indent="-412750" lvl="7" marL="3657600" algn="l">
              <a:lnSpc>
                <a:spcPct val="90000"/>
              </a:lnSpc>
              <a:spcBef>
                <a:spcPts val="800"/>
              </a:spcBef>
              <a:spcAft>
                <a:spcPts val="0"/>
              </a:spcAft>
              <a:buClr>
                <a:schemeClr val="dk1"/>
              </a:buClr>
              <a:buSzPts val="2900"/>
              <a:buChar char="•"/>
              <a:defRPr/>
            </a:lvl8pPr>
            <a:lvl9pPr indent="-412750" lvl="8" marL="4114800" algn="l">
              <a:lnSpc>
                <a:spcPct val="90000"/>
              </a:lnSpc>
              <a:spcBef>
                <a:spcPts val="800"/>
              </a:spcBef>
              <a:spcAft>
                <a:spcPts val="0"/>
              </a:spcAft>
              <a:buClr>
                <a:schemeClr val="dk1"/>
              </a:buClr>
              <a:buSzPts val="2900"/>
              <a:buChar char="•"/>
              <a:defRPr/>
            </a:lvl9pPr>
          </a:lstStyle>
          <a:p/>
        </p:txBody>
      </p:sp>
      <p:sp>
        <p:nvSpPr>
          <p:cNvPr id="41" name="Google Shape;41;p28"/>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42" name="Google Shape;42;p28"/>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43" name="Google Shape;43;p28"/>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29"/>
          <p:cNvSpPr txBox="1"/>
          <p:nvPr>
            <p:ph type="title"/>
          </p:nvPr>
        </p:nvSpPr>
        <p:spPr>
          <a:xfrm>
            <a:off x="1417142" y="547688"/>
            <a:ext cx="17745000" cy="1988400"/>
          </a:xfrm>
          <a:prstGeom prst="rect">
            <a:avLst/>
          </a:prstGeom>
          <a:noFill/>
          <a:ln>
            <a:noFill/>
          </a:ln>
        </p:spPr>
        <p:txBody>
          <a:bodyPr anchorCtr="0" anchor="ctr" bIns="74275" lIns="148575" spcFirstLastPara="1" rIns="148575" wrap="square" tIns="74275">
            <a:normAutofit/>
          </a:bodyPr>
          <a:lstStyle>
            <a:lvl1pPr lvl="0" algn="l">
              <a:lnSpc>
                <a:spcPct val="90000"/>
              </a:lnSpc>
              <a:spcBef>
                <a:spcPts val="0"/>
              </a:spcBef>
              <a:spcAft>
                <a:spcPts val="0"/>
              </a:spcAft>
              <a:buClr>
                <a:schemeClr val="dk1"/>
              </a:buClr>
              <a:buSzPts val="2900"/>
              <a:buNone/>
              <a:defRPr/>
            </a:lvl1pPr>
            <a:lvl2pPr lvl="1">
              <a:spcBef>
                <a:spcPts val="0"/>
              </a:spcBef>
              <a:spcAft>
                <a:spcPts val="0"/>
              </a:spcAft>
              <a:buSzPts val="2300"/>
              <a:buNone/>
              <a:defRPr/>
            </a:lvl2pPr>
            <a:lvl3pPr lvl="2">
              <a:spcBef>
                <a:spcPts val="0"/>
              </a:spcBef>
              <a:spcAft>
                <a:spcPts val="0"/>
              </a:spcAft>
              <a:buSzPts val="2300"/>
              <a:buNone/>
              <a:defRPr/>
            </a:lvl3pPr>
            <a:lvl4pPr lvl="3">
              <a:spcBef>
                <a:spcPts val="0"/>
              </a:spcBef>
              <a:spcAft>
                <a:spcPts val="0"/>
              </a:spcAft>
              <a:buSzPts val="2300"/>
              <a:buNone/>
              <a:defRPr/>
            </a:lvl4pPr>
            <a:lvl5pPr lvl="4">
              <a:spcBef>
                <a:spcPts val="0"/>
              </a:spcBef>
              <a:spcAft>
                <a:spcPts val="0"/>
              </a:spcAft>
              <a:buSzPts val="2300"/>
              <a:buNone/>
              <a:defRPr/>
            </a:lvl5pPr>
            <a:lvl6pPr lvl="5">
              <a:spcBef>
                <a:spcPts val="0"/>
              </a:spcBef>
              <a:spcAft>
                <a:spcPts val="0"/>
              </a:spcAft>
              <a:buSzPts val="2300"/>
              <a:buNone/>
              <a:defRPr/>
            </a:lvl6pPr>
            <a:lvl7pPr lvl="6">
              <a:spcBef>
                <a:spcPts val="0"/>
              </a:spcBef>
              <a:spcAft>
                <a:spcPts val="0"/>
              </a:spcAft>
              <a:buSzPts val="2300"/>
              <a:buNone/>
              <a:defRPr/>
            </a:lvl7pPr>
            <a:lvl8pPr lvl="7">
              <a:spcBef>
                <a:spcPts val="0"/>
              </a:spcBef>
              <a:spcAft>
                <a:spcPts val="0"/>
              </a:spcAft>
              <a:buSzPts val="2300"/>
              <a:buNone/>
              <a:defRPr/>
            </a:lvl8pPr>
            <a:lvl9pPr lvl="8">
              <a:spcBef>
                <a:spcPts val="0"/>
              </a:spcBef>
              <a:spcAft>
                <a:spcPts val="0"/>
              </a:spcAft>
              <a:buSzPts val="2300"/>
              <a:buNone/>
              <a:defRPr/>
            </a:lvl9pPr>
          </a:lstStyle>
          <a:p/>
        </p:txBody>
      </p:sp>
      <p:sp>
        <p:nvSpPr>
          <p:cNvPr id="46" name="Google Shape;46;p29"/>
          <p:cNvSpPr txBox="1"/>
          <p:nvPr>
            <p:ph idx="1" type="body"/>
          </p:nvPr>
        </p:nvSpPr>
        <p:spPr>
          <a:xfrm>
            <a:off x="1417142" y="2521745"/>
            <a:ext cx="8703900" cy="1236000"/>
          </a:xfrm>
          <a:prstGeom prst="rect">
            <a:avLst/>
          </a:prstGeom>
          <a:noFill/>
          <a:ln>
            <a:noFill/>
          </a:ln>
        </p:spPr>
        <p:txBody>
          <a:bodyPr anchorCtr="0" anchor="b" bIns="74275" lIns="148575" spcFirstLastPara="1" rIns="148575" wrap="square" tIns="74275">
            <a:normAutofit/>
          </a:bodyPr>
          <a:lstStyle>
            <a:lvl1pPr indent="-228600" lvl="0" marL="457200" algn="l">
              <a:lnSpc>
                <a:spcPct val="90000"/>
              </a:lnSpc>
              <a:spcBef>
                <a:spcPts val="1600"/>
              </a:spcBef>
              <a:spcAft>
                <a:spcPts val="0"/>
              </a:spcAft>
              <a:buClr>
                <a:schemeClr val="dk1"/>
              </a:buClr>
              <a:buSzPts val="3900"/>
              <a:buNone/>
              <a:defRPr b="1" sz="3900"/>
            </a:lvl1pPr>
            <a:lvl2pPr indent="-228600" lvl="1" marL="914400" algn="l">
              <a:lnSpc>
                <a:spcPct val="90000"/>
              </a:lnSpc>
              <a:spcBef>
                <a:spcPts val="800"/>
              </a:spcBef>
              <a:spcAft>
                <a:spcPts val="0"/>
              </a:spcAft>
              <a:buClr>
                <a:schemeClr val="dk1"/>
              </a:buClr>
              <a:buSzPts val="3300"/>
              <a:buNone/>
              <a:defRPr b="1" sz="3300"/>
            </a:lvl2pPr>
            <a:lvl3pPr indent="-228600" lvl="2" marL="1371600" algn="l">
              <a:lnSpc>
                <a:spcPct val="90000"/>
              </a:lnSpc>
              <a:spcBef>
                <a:spcPts val="800"/>
              </a:spcBef>
              <a:spcAft>
                <a:spcPts val="0"/>
              </a:spcAft>
              <a:buClr>
                <a:schemeClr val="dk1"/>
              </a:buClr>
              <a:buSzPts val="2900"/>
              <a:buNone/>
              <a:defRPr b="1" sz="2900"/>
            </a:lvl3pPr>
            <a:lvl4pPr indent="-228600" lvl="3" marL="1828800" algn="l">
              <a:lnSpc>
                <a:spcPct val="90000"/>
              </a:lnSpc>
              <a:spcBef>
                <a:spcPts val="800"/>
              </a:spcBef>
              <a:spcAft>
                <a:spcPts val="0"/>
              </a:spcAft>
              <a:buClr>
                <a:schemeClr val="dk1"/>
              </a:buClr>
              <a:buSzPts val="2600"/>
              <a:buNone/>
              <a:defRPr b="1" sz="2600"/>
            </a:lvl4pPr>
            <a:lvl5pPr indent="-228600" lvl="4" marL="2286000" algn="l">
              <a:lnSpc>
                <a:spcPct val="90000"/>
              </a:lnSpc>
              <a:spcBef>
                <a:spcPts val="800"/>
              </a:spcBef>
              <a:spcAft>
                <a:spcPts val="0"/>
              </a:spcAft>
              <a:buClr>
                <a:schemeClr val="dk1"/>
              </a:buClr>
              <a:buSzPts val="2600"/>
              <a:buNone/>
              <a:defRPr b="1" sz="2600"/>
            </a:lvl5pPr>
            <a:lvl6pPr indent="-228600" lvl="5" marL="2743200" algn="l">
              <a:lnSpc>
                <a:spcPct val="90000"/>
              </a:lnSpc>
              <a:spcBef>
                <a:spcPts val="800"/>
              </a:spcBef>
              <a:spcAft>
                <a:spcPts val="0"/>
              </a:spcAft>
              <a:buClr>
                <a:schemeClr val="dk1"/>
              </a:buClr>
              <a:buSzPts val="2600"/>
              <a:buNone/>
              <a:defRPr b="1" sz="2600"/>
            </a:lvl6pPr>
            <a:lvl7pPr indent="-228600" lvl="6" marL="3200400" algn="l">
              <a:lnSpc>
                <a:spcPct val="90000"/>
              </a:lnSpc>
              <a:spcBef>
                <a:spcPts val="800"/>
              </a:spcBef>
              <a:spcAft>
                <a:spcPts val="0"/>
              </a:spcAft>
              <a:buClr>
                <a:schemeClr val="dk1"/>
              </a:buClr>
              <a:buSzPts val="2600"/>
              <a:buNone/>
              <a:defRPr b="1" sz="2600"/>
            </a:lvl7pPr>
            <a:lvl8pPr indent="-228600" lvl="7" marL="3657600" algn="l">
              <a:lnSpc>
                <a:spcPct val="90000"/>
              </a:lnSpc>
              <a:spcBef>
                <a:spcPts val="800"/>
              </a:spcBef>
              <a:spcAft>
                <a:spcPts val="0"/>
              </a:spcAft>
              <a:buClr>
                <a:schemeClr val="dk1"/>
              </a:buClr>
              <a:buSzPts val="2600"/>
              <a:buNone/>
              <a:defRPr b="1" sz="2600"/>
            </a:lvl8pPr>
            <a:lvl9pPr indent="-228600" lvl="8" marL="4114800" algn="l">
              <a:lnSpc>
                <a:spcPct val="90000"/>
              </a:lnSpc>
              <a:spcBef>
                <a:spcPts val="800"/>
              </a:spcBef>
              <a:spcAft>
                <a:spcPts val="0"/>
              </a:spcAft>
              <a:buClr>
                <a:schemeClr val="dk1"/>
              </a:buClr>
              <a:buSzPts val="2600"/>
              <a:buNone/>
              <a:defRPr b="1" sz="2600"/>
            </a:lvl9pPr>
          </a:lstStyle>
          <a:p/>
        </p:txBody>
      </p:sp>
      <p:sp>
        <p:nvSpPr>
          <p:cNvPr id="47" name="Google Shape;47;p29"/>
          <p:cNvSpPr txBox="1"/>
          <p:nvPr>
            <p:ph idx="2" type="body"/>
          </p:nvPr>
        </p:nvSpPr>
        <p:spPr>
          <a:xfrm>
            <a:off x="1417142" y="3757613"/>
            <a:ext cx="8703900" cy="5526900"/>
          </a:xfrm>
          <a:prstGeom prst="rect">
            <a:avLst/>
          </a:prstGeom>
          <a:noFill/>
          <a:ln>
            <a:noFill/>
          </a:ln>
        </p:spPr>
        <p:txBody>
          <a:bodyPr anchorCtr="0" anchor="t" bIns="74275" lIns="148575" spcFirstLastPara="1" rIns="148575" wrap="square" tIns="74275">
            <a:normAutofit/>
          </a:bodyPr>
          <a:lstStyle>
            <a:lvl1pPr indent="-412750" lvl="0" marL="457200" algn="l">
              <a:lnSpc>
                <a:spcPct val="90000"/>
              </a:lnSpc>
              <a:spcBef>
                <a:spcPts val="1600"/>
              </a:spcBef>
              <a:spcAft>
                <a:spcPts val="0"/>
              </a:spcAft>
              <a:buClr>
                <a:schemeClr val="dk1"/>
              </a:buClr>
              <a:buSzPts val="2900"/>
              <a:buChar char="•"/>
              <a:defRPr/>
            </a:lvl1pPr>
            <a:lvl2pPr indent="-412750" lvl="1" marL="914400" algn="l">
              <a:lnSpc>
                <a:spcPct val="90000"/>
              </a:lnSpc>
              <a:spcBef>
                <a:spcPts val="800"/>
              </a:spcBef>
              <a:spcAft>
                <a:spcPts val="0"/>
              </a:spcAft>
              <a:buClr>
                <a:schemeClr val="dk1"/>
              </a:buClr>
              <a:buSzPts val="2900"/>
              <a:buChar char="•"/>
              <a:defRPr/>
            </a:lvl2pPr>
            <a:lvl3pPr indent="-412750" lvl="2" marL="1371600" algn="l">
              <a:lnSpc>
                <a:spcPct val="90000"/>
              </a:lnSpc>
              <a:spcBef>
                <a:spcPts val="800"/>
              </a:spcBef>
              <a:spcAft>
                <a:spcPts val="0"/>
              </a:spcAft>
              <a:buClr>
                <a:schemeClr val="dk1"/>
              </a:buClr>
              <a:buSzPts val="2900"/>
              <a:buChar char="•"/>
              <a:defRPr/>
            </a:lvl3pPr>
            <a:lvl4pPr indent="-412750" lvl="3" marL="1828800" algn="l">
              <a:lnSpc>
                <a:spcPct val="90000"/>
              </a:lnSpc>
              <a:spcBef>
                <a:spcPts val="800"/>
              </a:spcBef>
              <a:spcAft>
                <a:spcPts val="0"/>
              </a:spcAft>
              <a:buClr>
                <a:schemeClr val="dk1"/>
              </a:buClr>
              <a:buSzPts val="2900"/>
              <a:buChar char="•"/>
              <a:defRPr/>
            </a:lvl4pPr>
            <a:lvl5pPr indent="-412750" lvl="4" marL="2286000" algn="l">
              <a:lnSpc>
                <a:spcPct val="90000"/>
              </a:lnSpc>
              <a:spcBef>
                <a:spcPts val="800"/>
              </a:spcBef>
              <a:spcAft>
                <a:spcPts val="0"/>
              </a:spcAft>
              <a:buClr>
                <a:schemeClr val="dk1"/>
              </a:buClr>
              <a:buSzPts val="2900"/>
              <a:buChar char="•"/>
              <a:defRPr/>
            </a:lvl5pPr>
            <a:lvl6pPr indent="-412750" lvl="5" marL="2743200" algn="l">
              <a:lnSpc>
                <a:spcPct val="90000"/>
              </a:lnSpc>
              <a:spcBef>
                <a:spcPts val="800"/>
              </a:spcBef>
              <a:spcAft>
                <a:spcPts val="0"/>
              </a:spcAft>
              <a:buClr>
                <a:schemeClr val="dk1"/>
              </a:buClr>
              <a:buSzPts val="2900"/>
              <a:buChar char="•"/>
              <a:defRPr/>
            </a:lvl6pPr>
            <a:lvl7pPr indent="-412750" lvl="6" marL="3200400" algn="l">
              <a:lnSpc>
                <a:spcPct val="90000"/>
              </a:lnSpc>
              <a:spcBef>
                <a:spcPts val="800"/>
              </a:spcBef>
              <a:spcAft>
                <a:spcPts val="0"/>
              </a:spcAft>
              <a:buClr>
                <a:schemeClr val="dk1"/>
              </a:buClr>
              <a:buSzPts val="2900"/>
              <a:buChar char="•"/>
              <a:defRPr/>
            </a:lvl7pPr>
            <a:lvl8pPr indent="-412750" lvl="7" marL="3657600" algn="l">
              <a:lnSpc>
                <a:spcPct val="90000"/>
              </a:lnSpc>
              <a:spcBef>
                <a:spcPts val="800"/>
              </a:spcBef>
              <a:spcAft>
                <a:spcPts val="0"/>
              </a:spcAft>
              <a:buClr>
                <a:schemeClr val="dk1"/>
              </a:buClr>
              <a:buSzPts val="2900"/>
              <a:buChar char="•"/>
              <a:defRPr/>
            </a:lvl8pPr>
            <a:lvl9pPr indent="-412750" lvl="8" marL="4114800" algn="l">
              <a:lnSpc>
                <a:spcPct val="90000"/>
              </a:lnSpc>
              <a:spcBef>
                <a:spcPts val="800"/>
              </a:spcBef>
              <a:spcAft>
                <a:spcPts val="0"/>
              </a:spcAft>
              <a:buClr>
                <a:schemeClr val="dk1"/>
              </a:buClr>
              <a:buSzPts val="2900"/>
              <a:buChar char="•"/>
              <a:defRPr/>
            </a:lvl9pPr>
          </a:lstStyle>
          <a:p/>
        </p:txBody>
      </p:sp>
      <p:sp>
        <p:nvSpPr>
          <p:cNvPr id="48" name="Google Shape;48;p29"/>
          <p:cNvSpPr txBox="1"/>
          <p:nvPr>
            <p:ph idx="3" type="body"/>
          </p:nvPr>
        </p:nvSpPr>
        <p:spPr>
          <a:xfrm>
            <a:off x="10415588" y="2521745"/>
            <a:ext cx="8746500" cy="1236000"/>
          </a:xfrm>
          <a:prstGeom prst="rect">
            <a:avLst/>
          </a:prstGeom>
          <a:noFill/>
          <a:ln>
            <a:noFill/>
          </a:ln>
        </p:spPr>
        <p:txBody>
          <a:bodyPr anchorCtr="0" anchor="b" bIns="74275" lIns="148575" spcFirstLastPara="1" rIns="148575" wrap="square" tIns="74275">
            <a:normAutofit/>
          </a:bodyPr>
          <a:lstStyle>
            <a:lvl1pPr indent="-228600" lvl="0" marL="457200" algn="l">
              <a:lnSpc>
                <a:spcPct val="90000"/>
              </a:lnSpc>
              <a:spcBef>
                <a:spcPts val="1600"/>
              </a:spcBef>
              <a:spcAft>
                <a:spcPts val="0"/>
              </a:spcAft>
              <a:buClr>
                <a:schemeClr val="dk1"/>
              </a:buClr>
              <a:buSzPts val="3900"/>
              <a:buNone/>
              <a:defRPr b="1" sz="3900"/>
            </a:lvl1pPr>
            <a:lvl2pPr indent="-228600" lvl="1" marL="914400" algn="l">
              <a:lnSpc>
                <a:spcPct val="90000"/>
              </a:lnSpc>
              <a:spcBef>
                <a:spcPts val="800"/>
              </a:spcBef>
              <a:spcAft>
                <a:spcPts val="0"/>
              </a:spcAft>
              <a:buClr>
                <a:schemeClr val="dk1"/>
              </a:buClr>
              <a:buSzPts val="3300"/>
              <a:buNone/>
              <a:defRPr b="1" sz="3300"/>
            </a:lvl2pPr>
            <a:lvl3pPr indent="-228600" lvl="2" marL="1371600" algn="l">
              <a:lnSpc>
                <a:spcPct val="90000"/>
              </a:lnSpc>
              <a:spcBef>
                <a:spcPts val="800"/>
              </a:spcBef>
              <a:spcAft>
                <a:spcPts val="0"/>
              </a:spcAft>
              <a:buClr>
                <a:schemeClr val="dk1"/>
              </a:buClr>
              <a:buSzPts val="2900"/>
              <a:buNone/>
              <a:defRPr b="1" sz="2900"/>
            </a:lvl3pPr>
            <a:lvl4pPr indent="-228600" lvl="3" marL="1828800" algn="l">
              <a:lnSpc>
                <a:spcPct val="90000"/>
              </a:lnSpc>
              <a:spcBef>
                <a:spcPts val="800"/>
              </a:spcBef>
              <a:spcAft>
                <a:spcPts val="0"/>
              </a:spcAft>
              <a:buClr>
                <a:schemeClr val="dk1"/>
              </a:buClr>
              <a:buSzPts val="2600"/>
              <a:buNone/>
              <a:defRPr b="1" sz="2600"/>
            </a:lvl4pPr>
            <a:lvl5pPr indent="-228600" lvl="4" marL="2286000" algn="l">
              <a:lnSpc>
                <a:spcPct val="90000"/>
              </a:lnSpc>
              <a:spcBef>
                <a:spcPts val="800"/>
              </a:spcBef>
              <a:spcAft>
                <a:spcPts val="0"/>
              </a:spcAft>
              <a:buClr>
                <a:schemeClr val="dk1"/>
              </a:buClr>
              <a:buSzPts val="2600"/>
              <a:buNone/>
              <a:defRPr b="1" sz="2600"/>
            </a:lvl5pPr>
            <a:lvl6pPr indent="-228600" lvl="5" marL="2743200" algn="l">
              <a:lnSpc>
                <a:spcPct val="90000"/>
              </a:lnSpc>
              <a:spcBef>
                <a:spcPts val="800"/>
              </a:spcBef>
              <a:spcAft>
                <a:spcPts val="0"/>
              </a:spcAft>
              <a:buClr>
                <a:schemeClr val="dk1"/>
              </a:buClr>
              <a:buSzPts val="2600"/>
              <a:buNone/>
              <a:defRPr b="1" sz="2600"/>
            </a:lvl6pPr>
            <a:lvl7pPr indent="-228600" lvl="6" marL="3200400" algn="l">
              <a:lnSpc>
                <a:spcPct val="90000"/>
              </a:lnSpc>
              <a:spcBef>
                <a:spcPts val="800"/>
              </a:spcBef>
              <a:spcAft>
                <a:spcPts val="0"/>
              </a:spcAft>
              <a:buClr>
                <a:schemeClr val="dk1"/>
              </a:buClr>
              <a:buSzPts val="2600"/>
              <a:buNone/>
              <a:defRPr b="1" sz="2600"/>
            </a:lvl7pPr>
            <a:lvl8pPr indent="-228600" lvl="7" marL="3657600" algn="l">
              <a:lnSpc>
                <a:spcPct val="90000"/>
              </a:lnSpc>
              <a:spcBef>
                <a:spcPts val="800"/>
              </a:spcBef>
              <a:spcAft>
                <a:spcPts val="0"/>
              </a:spcAft>
              <a:buClr>
                <a:schemeClr val="dk1"/>
              </a:buClr>
              <a:buSzPts val="2600"/>
              <a:buNone/>
              <a:defRPr b="1" sz="2600"/>
            </a:lvl8pPr>
            <a:lvl9pPr indent="-228600" lvl="8" marL="4114800" algn="l">
              <a:lnSpc>
                <a:spcPct val="90000"/>
              </a:lnSpc>
              <a:spcBef>
                <a:spcPts val="800"/>
              </a:spcBef>
              <a:spcAft>
                <a:spcPts val="0"/>
              </a:spcAft>
              <a:buClr>
                <a:schemeClr val="dk1"/>
              </a:buClr>
              <a:buSzPts val="2600"/>
              <a:buNone/>
              <a:defRPr b="1" sz="2600"/>
            </a:lvl9pPr>
          </a:lstStyle>
          <a:p/>
        </p:txBody>
      </p:sp>
      <p:sp>
        <p:nvSpPr>
          <p:cNvPr id="49" name="Google Shape;49;p29"/>
          <p:cNvSpPr txBox="1"/>
          <p:nvPr>
            <p:ph idx="4" type="body"/>
          </p:nvPr>
        </p:nvSpPr>
        <p:spPr>
          <a:xfrm>
            <a:off x="10415588" y="3757613"/>
            <a:ext cx="8746500" cy="5526900"/>
          </a:xfrm>
          <a:prstGeom prst="rect">
            <a:avLst/>
          </a:prstGeom>
          <a:noFill/>
          <a:ln>
            <a:noFill/>
          </a:ln>
        </p:spPr>
        <p:txBody>
          <a:bodyPr anchorCtr="0" anchor="t" bIns="74275" lIns="148575" spcFirstLastPara="1" rIns="148575" wrap="square" tIns="74275">
            <a:normAutofit/>
          </a:bodyPr>
          <a:lstStyle>
            <a:lvl1pPr indent="-412750" lvl="0" marL="457200" algn="l">
              <a:lnSpc>
                <a:spcPct val="90000"/>
              </a:lnSpc>
              <a:spcBef>
                <a:spcPts val="1600"/>
              </a:spcBef>
              <a:spcAft>
                <a:spcPts val="0"/>
              </a:spcAft>
              <a:buClr>
                <a:schemeClr val="dk1"/>
              </a:buClr>
              <a:buSzPts val="2900"/>
              <a:buChar char="•"/>
              <a:defRPr/>
            </a:lvl1pPr>
            <a:lvl2pPr indent="-412750" lvl="1" marL="914400" algn="l">
              <a:lnSpc>
                <a:spcPct val="90000"/>
              </a:lnSpc>
              <a:spcBef>
                <a:spcPts val="800"/>
              </a:spcBef>
              <a:spcAft>
                <a:spcPts val="0"/>
              </a:spcAft>
              <a:buClr>
                <a:schemeClr val="dk1"/>
              </a:buClr>
              <a:buSzPts val="2900"/>
              <a:buChar char="•"/>
              <a:defRPr/>
            </a:lvl2pPr>
            <a:lvl3pPr indent="-412750" lvl="2" marL="1371600" algn="l">
              <a:lnSpc>
                <a:spcPct val="90000"/>
              </a:lnSpc>
              <a:spcBef>
                <a:spcPts val="800"/>
              </a:spcBef>
              <a:spcAft>
                <a:spcPts val="0"/>
              </a:spcAft>
              <a:buClr>
                <a:schemeClr val="dk1"/>
              </a:buClr>
              <a:buSzPts val="2900"/>
              <a:buChar char="•"/>
              <a:defRPr/>
            </a:lvl3pPr>
            <a:lvl4pPr indent="-412750" lvl="3" marL="1828800" algn="l">
              <a:lnSpc>
                <a:spcPct val="90000"/>
              </a:lnSpc>
              <a:spcBef>
                <a:spcPts val="800"/>
              </a:spcBef>
              <a:spcAft>
                <a:spcPts val="0"/>
              </a:spcAft>
              <a:buClr>
                <a:schemeClr val="dk1"/>
              </a:buClr>
              <a:buSzPts val="2900"/>
              <a:buChar char="•"/>
              <a:defRPr/>
            </a:lvl4pPr>
            <a:lvl5pPr indent="-412750" lvl="4" marL="2286000" algn="l">
              <a:lnSpc>
                <a:spcPct val="90000"/>
              </a:lnSpc>
              <a:spcBef>
                <a:spcPts val="800"/>
              </a:spcBef>
              <a:spcAft>
                <a:spcPts val="0"/>
              </a:spcAft>
              <a:buClr>
                <a:schemeClr val="dk1"/>
              </a:buClr>
              <a:buSzPts val="2900"/>
              <a:buChar char="•"/>
              <a:defRPr/>
            </a:lvl5pPr>
            <a:lvl6pPr indent="-412750" lvl="5" marL="2743200" algn="l">
              <a:lnSpc>
                <a:spcPct val="90000"/>
              </a:lnSpc>
              <a:spcBef>
                <a:spcPts val="800"/>
              </a:spcBef>
              <a:spcAft>
                <a:spcPts val="0"/>
              </a:spcAft>
              <a:buClr>
                <a:schemeClr val="dk1"/>
              </a:buClr>
              <a:buSzPts val="2900"/>
              <a:buChar char="•"/>
              <a:defRPr/>
            </a:lvl6pPr>
            <a:lvl7pPr indent="-412750" lvl="6" marL="3200400" algn="l">
              <a:lnSpc>
                <a:spcPct val="90000"/>
              </a:lnSpc>
              <a:spcBef>
                <a:spcPts val="800"/>
              </a:spcBef>
              <a:spcAft>
                <a:spcPts val="0"/>
              </a:spcAft>
              <a:buClr>
                <a:schemeClr val="dk1"/>
              </a:buClr>
              <a:buSzPts val="2900"/>
              <a:buChar char="•"/>
              <a:defRPr/>
            </a:lvl7pPr>
            <a:lvl8pPr indent="-412750" lvl="7" marL="3657600" algn="l">
              <a:lnSpc>
                <a:spcPct val="90000"/>
              </a:lnSpc>
              <a:spcBef>
                <a:spcPts val="800"/>
              </a:spcBef>
              <a:spcAft>
                <a:spcPts val="0"/>
              </a:spcAft>
              <a:buClr>
                <a:schemeClr val="dk1"/>
              </a:buClr>
              <a:buSzPts val="2900"/>
              <a:buChar char="•"/>
              <a:defRPr/>
            </a:lvl8pPr>
            <a:lvl9pPr indent="-412750" lvl="8" marL="4114800" algn="l">
              <a:lnSpc>
                <a:spcPct val="90000"/>
              </a:lnSpc>
              <a:spcBef>
                <a:spcPts val="800"/>
              </a:spcBef>
              <a:spcAft>
                <a:spcPts val="0"/>
              </a:spcAft>
              <a:buClr>
                <a:schemeClr val="dk1"/>
              </a:buClr>
              <a:buSzPts val="2900"/>
              <a:buChar char="•"/>
              <a:defRPr/>
            </a:lvl9pPr>
          </a:lstStyle>
          <a:p/>
        </p:txBody>
      </p:sp>
      <p:sp>
        <p:nvSpPr>
          <p:cNvPr id="50" name="Google Shape;50;p29"/>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51" name="Google Shape;51;p29"/>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52" name="Google Shape;52;p29"/>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30"/>
          <p:cNvSpPr txBox="1"/>
          <p:nvPr>
            <p:ph type="title"/>
          </p:nvPr>
        </p:nvSpPr>
        <p:spPr>
          <a:xfrm>
            <a:off x="1414463" y="547688"/>
            <a:ext cx="17745000" cy="1988400"/>
          </a:xfrm>
          <a:prstGeom prst="rect">
            <a:avLst/>
          </a:prstGeom>
          <a:noFill/>
          <a:ln>
            <a:noFill/>
          </a:ln>
        </p:spPr>
        <p:txBody>
          <a:bodyPr anchorCtr="0" anchor="ctr" bIns="74275" lIns="148575" spcFirstLastPara="1" rIns="148575" wrap="square" tIns="74275">
            <a:normAutofit/>
          </a:bodyPr>
          <a:lstStyle>
            <a:lvl1pPr lvl="0" algn="l">
              <a:lnSpc>
                <a:spcPct val="90000"/>
              </a:lnSpc>
              <a:spcBef>
                <a:spcPts val="0"/>
              </a:spcBef>
              <a:spcAft>
                <a:spcPts val="0"/>
              </a:spcAft>
              <a:buClr>
                <a:schemeClr val="dk1"/>
              </a:buClr>
              <a:buSzPts val="2900"/>
              <a:buNone/>
              <a:defRPr/>
            </a:lvl1pPr>
            <a:lvl2pPr lvl="1">
              <a:spcBef>
                <a:spcPts val="0"/>
              </a:spcBef>
              <a:spcAft>
                <a:spcPts val="0"/>
              </a:spcAft>
              <a:buSzPts val="2300"/>
              <a:buNone/>
              <a:defRPr/>
            </a:lvl2pPr>
            <a:lvl3pPr lvl="2">
              <a:spcBef>
                <a:spcPts val="0"/>
              </a:spcBef>
              <a:spcAft>
                <a:spcPts val="0"/>
              </a:spcAft>
              <a:buSzPts val="2300"/>
              <a:buNone/>
              <a:defRPr/>
            </a:lvl3pPr>
            <a:lvl4pPr lvl="3">
              <a:spcBef>
                <a:spcPts val="0"/>
              </a:spcBef>
              <a:spcAft>
                <a:spcPts val="0"/>
              </a:spcAft>
              <a:buSzPts val="2300"/>
              <a:buNone/>
              <a:defRPr/>
            </a:lvl4pPr>
            <a:lvl5pPr lvl="4">
              <a:spcBef>
                <a:spcPts val="0"/>
              </a:spcBef>
              <a:spcAft>
                <a:spcPts val="0"/>
              </a:spcAft>
              <a:buSzPts val="2300"/>
              <a:buNone/>
              <a:defRPr/>
            </a:lvl5pPr>
            <a:lvl6pPr lvl="5">
              <a:spcBef>
                <a:spcPts val="0"/>
              </a:spcBef>
              <a:spcAft>
                <a:spcPts val="0"/>
              </a:spcAft>
              <a:buSzPts val="2300"/>
              <a:buNone/>
              <a:defRPr/>
            </a:lvl6pPr>
            <a:lvl7pPr lvl="6">
              <a:spcBef>
                <a:spcPts val="0"/>
              </a:spcBef>
              <a:spcAft>
                <a:spcPts val="0"/>
              </a:spcAft>
              <a:buSzPts val="2300"/>
              <a:buNone/>
              <a:defRPr/>
            </a:lvl7pPr>
            <a:lvl8pPr lvl="7">
              <a:spcBef>
                <a:spcPts val="0"/>
              </a:spcBef>
              <a:spcAft>
                <a:spcPts val="0"/>
              </a:spcAft>
              <a:buSzPts val="2300"/>
              <a:buNone/>
              <a:defRPr/>
            </a:lvl8pPr>
            <a:lvl9pPr lvl="8">
              <a:spcBef>
                <a:spcPts val="0"/>
              </a:spcBef>
              <a:spcAft>
                <a:spcPts val="0"/>
              </a:spcAft>
              <a:buSzPts val="2300"/>
              <a:buNone/>
              <a:defRPr/>
            </a:lvl9pPr>
          </a:lstStyle>
          <a:p/>
        </p:txBody>
      </p:sp>
      <p:sp>
        <p:nvSpPr>
          <p:cNvPr id="55" name="Google Shape;55;p30"/>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56" name="Google Shape;56;p30"/>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57" name="Google Shape;57;p30"/>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31"/>
          <p:cNvSpPr txBox="1"/>
          <p:nvPr>
            <p:ph type="title"/>
          </p:nvPr>
        </p:nvSpPr>
        <p:spPr>
          <a:xfrm>
            <a:off x="1417142" y="685800"/>
            <a:ext cx="6635700" cy="2400300"/>
          </a:xfrm>
          <a:prstGeom prst="rect">
            <a:avLst/>
          </a:prstGeom>
          <a:noFill/>
          <a:ln>
            <a:noFill/>
          </a:ln>
        </p:spPr>
        <p:txBody>
          <a:bodyPr anchorCtr="0" anchor="b" bIns="74275" lIns="148575" spcFirstLastPara="1" rIns="148575" wrap="square" tIns="74275">
            <a:normAutofit/>
          </a:bodyPr>
          <a:lstStyle>
            <a:lvl1pPr lvl="0" algn="l">
              <a:lnSpc>
                <a:spcPct val="90000"/>
              </a:lnSpc>
              <a:spcBef>
                <a:spcPts val="0"/>
              </a:spcBef>
              <a:spcAft>
                <a:spcPts val="0"/>
              </a:spcAft>
              <a:buClr>
                <a:schemeClr val="dk1"/>
              </a:buClr>
              <a:buSzPts val="5200"/>
              <a:buFont typeface="Calibri"/>
              <a:buNone/>
              <a:defRPr sz="5200"/>
            </a:lvl1pPr>
            <a:lvl2pPr lvl="1">
              <a:spcBef>
                <a:spcPts val="0"/>
              </a:spcBef>
              <a:spcAft>
                <a:spcPts val="0"/>
              </a:spcAft>
              <a:buSzPts val="2300"/>
              <a:buNone/>
              <a:defRPr/>
            </a:lvl2pPr>
            <a:lvl3pPr lvl="2">
              <a:spcBef>
                <a:spcPts val="0"/>
              </a:spcBef>
              <a:spcAft>
                <a:spcPts val="0"/>
              </a:spcAft>
              <a:buSzPts val="2300"/>
              <a:buNone/>
              <a:defRPr/>
            </a:lvl3pPr>
            <a:lvl4pPr lvl="3">
              <a:spcBef>
                <a:spcPts val="0"/>
              </a:spcBef>
              <a:spcAft>
                <a:spcPts val="0"/>
              </a:spcAft>
              <a:buSzPts val="2300"/>
              <a:buNone/>
              <a:defRPr/>
            </a:lvl4pPr>
            <a:lvl5pPr lvl="4">
              <a:spcBef>
                <a:spcPts val="0"/>
              </a:spcBef>
              <a:spcAft>
                <a:spcPts val="0"/>
              </a:spcAft>
              <a:buSzPts val="2300"/>
              <a:buNone/>
              <a:defRPr/>
            </a:lvl5pPr>
            <a:lvl6pPr lvl="5">
              <a:spcBef>
                <a:spcPts val="0"/>
              </a:spcBef>
              <a:spcAft>
                <a:spcPts val="0"/>
              </a:spcAft>
              <a:buSzPts val="2300"/>
              <a:buNone/>
              <a:defRPr/>
            </a:lvl6pPr>
            <a:lvl7pPr lvl="6">
              <a:spcBef>
                <a:spcPts val="0"/>
              </a:spcBef>
              <a:spcAft>
                <a:spcPts val="0"/>
              </a:spcAft>
              <a:buSzPts val="2300"/>
              <a:buNone/>
              <a:defRPr/>
            </a:lvl7pPr>
            <a:lvl8pPr lvl="7">
              <a:spcBef>
                <a:spcPts val="0"/>
              </a:spcBef>
              <a:spcAft>
                <a:spcPts val="0"/>
              </a:spcAft>
              <a:buSzPts val="2300"/>
              <a:buNone/>
              <a:defRPr/>
            </a:lvl8pPr>
            <a:lvl9pPr lvl="8">
              <a:spcBef>
                <a:spcPts val="0"/>
              </a:spcBef>
              <a:spcAft>
                <a:spcPts val="0"/>
              </a:spcAft>
              <a:buSzPts val="2300"/>
              <a:buNone/>
              <a:defRPr/>
            </a:lvl9pPr>
          </a:lstStyle>
          <a:p/>
        </p:txBody>
      </p:sp>
      <p:sp>
        <p:nvSpPr>
          <p:cNvPr id="60" name="Google Shape;60;p31"/>
          <p:cNvSpPr txBox="1"/>
          <p:nvPr>
            <p:ph idx="1" type="body"/>
          </p:nvPr>
        </p:nvSpPr>
        <p:spPr>
          <a:xfrm>
            <a:off x="8746630" y="1481138"/>
            <a:ext cx="10415700" cy="7310400"/>
          </a:xfrm>
          <a:prstGeom prst="rect">
            <a:avLst/>
          </a:prstGeom>
          <a:noFill/>
          <a:ln>
            <a:noFill/>
          </a:ln>
        </p:spPr>
        <p:txBody>
          <a:bodyPr anchorCtr="0" anchor="t" bIns="74275" lIns="148575" spcFirstLastPara="1" rIns="148575" wrap="square" tIns="74275">
            <a:normAutofit/>
          </a:bodyPr>
          <a:lstStyle>
            <a:lvl1pPr indent="-558800" lvl="0" marL="457200" algn="l">
              <a:lnSpc>
                <a:spcPct val="90000"/>
              </a:lnSpc>
              <a:spcBef>
                <a:spcPts val="1600"/>
              </a:spcBef>
              <a:spcAft>
                <a:spcPts val="0"/>
              </a:spcAft>
              <a:buClr>
                <a:schemeClr val="dk1"/>
              </a:buClr>
              <a:buSzPts val="5200"/>
              <a:buChar char="•"/>
              <a:defRPr sz="5200"/>
            </a:lvl1pPr>
            <a:lvl2pPr indent="-520700" lvl="1" marL="914400" algn="l">
              <a:lnSpc>
                <a:spcPct val="90000"/>
              </a:lnSpc>
              <a:spcBef>
                <a:spcPts val="800"/>
              </a:spcBef>
              <a:spcAft>
                <a:spcPts val="0"/>
              </a:spcAft>
              <a:buClr>
                <a:schemeClr val="dk1"/>
              </a:buClr>
              <a:buSzPts val="4600"/>
              <a:buChar char="•"/>
              <a:defRPr sz="4600"/>
            </a:lvl2pPr>
            <a:lvl3pPr indent="-476250" lvl="2" marL="1371600" algn="l">
              <a:lnSpc>
                <a:spcPct val="90000"/>
              </a:lnSpc>
              <a:spcBef>
                <a:spcPts val="800"/>
              </a:spcBef>
              <a:spcAft>
                <a:spcPts val="0"/>
              </a:spcAft>
              <a:buClr>
                <a:schemeClr val="dk1"/>
              </a:buClr>
              <a:buSzPts val="3900"/>
              <a:buChar char="•"/>
              <a:defRPr sz="3900"/>
            </a:lvl3pPr>
            <a:lvl4pPr indent="-438150" lvl="3" marL="1828800" algn="l">
              <a:lnSpc>
                <a:spcPct val="90000"/>
              </a:lnSpc>
              <a:spcBef>
                <a:spcPts val="800"/>
              </a:spcBef>
              <a:spcAft>
                <a:spcPts val="0"/>
              </a:spcAft>
              <a:buClr>
                <a:schemeClr val="dk1"/>
              </a:buClr>
              <a:buSzPts val="3300"/>
              <a:buChar char="•"/>
              <a:defRPr sz="3300"/>
            </a:lvl4pPr>
            <a:lvl5pPr indent="-438150" lvl="4" marL="2286000" algn="l">
              <a:lnSpc>
                <a:spcPct val="90000"/>
              </a:lnSpc>
              <a:spcBef>
                <a:spcPts val="800"/>
              </a:spcBef>
              <a:spcAft>
                <a:spcPts val="0"/>
              </a:spcAft>
              <a:buClr>
                <a:schemeClr val="dk1"/>
              </a:buClr>
              <a:buSzPts val="3300"/>
              <a:buChar char="•"/>
              <a:defRPr sz="3300"/>
            </a:lvl5pPr>
            <a:lvl6pPr indent="-438150" lvl="5" marL="2743200" algn="l">
              <a:lnSpc>
                <a:spcPct val="90000"/>
              </a:lnSpc>
              <a:spcBef>
                <a:spcPts val="800"/>
              </a:spcBef>
              <a:spcAft>
                <a:spcPts val="0"/>
              </a:spcAft>
              <a:buClr>
                <a:schemeClr val="dk1"/>
              </a:buClr>
              <a:buSzPts val="3300"/>
              <a:buChar char="•"/>
              <a:defRPr sz="3300"/>
            </a:lvl6pPr>
            <a:lvl7pPr indent="-438150" lvl="6" marL="3200400" algn="l">
              <a:lnSpc>
                <a:spcPct val="90000"/>
              </a:lnSpc>
              <a:spcBef>
                <a:spcPts val="800"/>
              </a:spcBef>
              <a:spcAft>
                <a:spcPts val="0"/>
              </a:spcAft>
              <a:buClr>
                <a:schemeClr val="dk1"/>
              </a:buClr>
              <a:buSzPts val="3300"/>
              <a:buChar char="•"/>
              <a:defRPr sz="3300"/>
            </a:lvl7pPr>
            <a:lvl8pPr indent="-438150" lvl="7" marL="3657600" algn="l">
              <a:lnSpc>
                <a:spcPct val="90000"/>
              </a:lnSpc>
              <a:spcBef>
                <a:spcPts val="800"/>
              </a:spcBef>
              <a:spcAft>
                <a:spcPts val="0"/>
              </a:spcAft>
              <a:buClr>
                <a:schemeClr val="dk1"/>
              </a:buClr>
              <a:buSzPts val="3300"/>
              <a:buChar char="•"/>
              <a:defRPr sz="3300"/>
            </a:lvl8pPr>
            <a:lvl9pPr indent="-438150" lvl="8" marL="4114800" algn="l">
              <a:lnSpc>
                <a:spcPct val="90000"/>
              </a:lnSpc>
              <a:spcBef>
                <a:spcPts val="800"/>
              </a:spcBef>
              <a:spcAft>
                <a:spcPts val="0"/>
              </a:spcAft>
              <a:buClr>
                <a:schemeClr val="dk1"/>
              </a:buClr>
              <a:buSzPts val="3300"/>
              <a:buChar char="•"/>
              <a:defRPr sz="3300"/>
            </a:lvl9pPr>
          </a:lstStyle>
          <a:p/>
        </p:txBody>
      </p:sp>
      <p:sp>
        <p:nvSpPr>
          <p:cNvPr id="61" name="Google Shape;61;p31"/>
          <p:cNvSpPr txBox="1"/>
          <p:nvPr>
            <p:ph idx="2" type="body"/>
          </p:nvPr>
        </p:nvSpPr>
        <p:spPr>
          <a:xfrm>
            <a:off x="1417142" y="3086100"/>
            <a:ext cx="6635700" cy="5717400"/>
          </a:xfrm>
          <a:prstGeom prst="rect">
            <a:avLst/>
          </a:prstGeom>
          <a:noFill/>
          <a:ln>
            <a:noFill/>
          </a:ln>
        </p:spPr>
        <p:txBody>
          <a:bodyPr anchorCtr="0" anchor="t" bIns="74275" lIns="148575" spcFirstLastPara="1" rIns="148575" wrap="square" tIns="74275">
            <a:normAutofit/>
          </a:bodyPr>
          <a:lstStyle>
            <a:lvl1pPr indent="-228600" lvl="0" marL="457200" algn="l">
              <a:lnSpc>
                <a:spcPct val="90000"/>
              </a:lnSpc>
              <a:spcBef>
                <a:spcPts val="1600"/>
              </a:spcBef>
              <a:spcAft>
                <a:spcPts val="0"/>
              </a:spcAft>
              <a:buClr>
                <a:schemeClr val="dk1"/>
              </a:buClr>
              <a:buSzPts val="2600"/>
              <a:buNone/>
              <a:defRPr sz="2600"/>
            </a:lvl1pPr>
            <a:lvl2pPr indent="-228600" lvl="1" marL="914400" algn="l">
              <a:lnSpc>
                <a:spcPct val="90000"/>
              </a:lnSpc>
              <a:spcBef>
                <a:spcPts val="800"/>
              </a:spcBef>
              <a:spcAft>
                <a:spcPts val="0"/>
              </a:spcAft>
              <a:buClr>
                <a:schemeClr val="dk1"/>
              </a:buClr>
              <a:buSzPts val="2300"/>
              <a:buNone/>
              <a:defRPr sz="2300"/>
            </a:lvl2pPr>
            <a:lvl3pPr indent="-228600" lvl="2" marL="1371600" algn="l">
              <a:lnSpc>
                <a:spcPct val="90000"/>
              </a:lnSpc>
              <a:spcBef>
                <a:spcPts val="800"/>
              </a:spcBef>
              <a:spcAft>
                <a:spcPts val="0"/>
              </a:spcAft>
              <a:buClr>
                <a:schemeClr val="dk1"/>
              </a:buClr>
              <a:buSzPts val="2000"/>
              <a:buNone/>
              <a:defRPr sz="2000"/>
            </a:lvl3pPr>
            <a:lvl4pPr indent="-228600" lvl="3" marL="1828800" algn="l">
              <a:lnSpc>
                <a:spcPct val="90000"/>
              </a:lnSpc>
              <a:spcBef>
                <a:spcPts val="800"/>
              </a:spcBef>
              <a:spcAft>
                <a:spcPts val="0"/>
              </a:spcAft>
              <a:buClr>
                <a:schemeClr val="dk1"/>
              </a:buClr>
              <a:buSzPts val="1600"/>
              <a:buNone/>
              <a:defRPr sz="1600"/>
            </a:lvl4pPr>
            <a:lvl5pPr indent="-228600" lvl="4" marL="2286000" algn="l">
              <a:lnSpc>
                <a:spcPct val="90000"/>
              </a:lnSpc>
              <a:spcBef>
                <a:spcPts val="800"/>
              </a:spcBef>
              <a:spcAft>
                <a:spcPts val="0"/>
              </a:spcAft>
              <a:buClr>
                <a:schemeClr val="dk1"/>
              </a:buClr>
              <a:buSzPts val="1600"/>
              <a:buNone/>
              <a:defRPr sz="1600"/>
            </a:lvl5pPr>
            <a:lvl6pPr indent="-228600" lvl="5" marL="2743200" algn="l">
              <a:lnSpc>
                <a:spcPct val="90000"/>
              </a:lnSpc>
              <a:spcBef>
                <a:spcPts val="800"/>
              </a:spcBef>
              <a:spcAft>
                <a:spcPts val="0"/>
              </a:spcAft>
              <a:buClr>
                <a:schemeClr val="dk1"/>
              </a:buClr>
              <a:buSzPts val="1600"/>
              <a:buNone/>
              <a:defRPr sz="1600"/>
            </a:lvl6pPr>
            <a:lvl7pPr indent="-228600" lvl="6" marL="3200400" algn="l">
              <a:lnSpc>
                <a:spcPct val="90000"/>
              </a:lnSpc>
              <a:spcBef>
                <a:spcPts val="800"/>
              </a:spcBef>
              <a:spcAft>
                <a:spcPts val="0"/>
              </a:spcAft>
              <a:buClr>
                <a:schemeClr val="dk1"/>
              </a:buClr>
              <a:buSzPts val="1600"/>
              <a:buNone/>
              <a:defRPr sz="1600"/>
            </a:lvl7pPr>
            <a:lvl8pPr indent="-228600" lvl="7" marL="3657600" algn="l">
              <a:lnSpc>
                <a:spcPct val="90000"/>
              </a:lnSpc>
              <a:spcBef>
                <a:spcPts val="800"/>
              </a:spcBef>
              <a:spcAft>
                <a:spcPts val="0"/>
              </a:spcAft>
              <a:buClr>
                <a:schemeClr val="dk1"/>
              </a:buClr>
              <a:buSzPts val="1600"/>
              <a:buNone/>
              <a:defRPr sz="1600"/>
            </a:lvl8pPr>
            <a:lvl9pPr indent="-228600" lvl="8" marL="4114800" algn="l">
              <a:lnSpc>
                <a:spcPct val="90000"/>
              </a:lnSpc>
              <a:spcBef>
                <a:spcPts val="800"/>
              </a:spcBef>
              <a:spcAft>
                <a:spcPts val="0"/>
              </a:spcAft>
              <a:buClr>
                <a:schemeClr val="dk1"/>
              </a:buClr>
              <a:buSzPts val="1600"/>
              <a:buNone/>
              <a:defRPr sz="1600"/>
            </a:lvl9pPr>
          </a:lstStyle>
          <a:p/>
        </p:txBody>
      </p:sp>
      <p:sp>
        <p:nvSpPr>
          <p:cNvPr id="62" name="Google Shape;62;p31"/>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63" name="Google Shape;63;p31"/>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64" name="Google Shape;64;p31"/>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32"/>
          <p:cNvSpPr txBox="1"/>
          <p:nvPr>
            <p:ph type="title"/>
          </p:nvPr>
        </p:nvSpPr>
        <p:spPr>
          <a:xfrm>
            <a:off x="1417142" y="685800"/>
            <a:ext cx="6635700" cy="2400300"/>
          </a:xfrm>
          <a:prstGeom prst="rect">
            <a:avLst/>
          </a:prstGeom>
          <a:noFill/>
          <a:ln>
            <a:noFill/>
          </a:ln>
        </p:spPr>
        <p:txBody>
          <a:bodyPr anchorCtr="0" anchor="b" bIns="74275" lIns="148575" spcFirstLastPara="1" rIns="148575" wrap="square" tIns="74275">
            <a:normAutofit/>
          </a:bodyPr>
          <a:lstStyle>
            <a:lvl1pPr lvl="0" algn="l">
              <a:lnSpc>
                <a:spcPct val="90000"/>
              </a:lnSpc>
              <a:spcBef>
                <a:spcPts val="0"/>
              </a:spcBef>
              <a:spcAft>
                <a:spcPts val="0"/>
              </a:spcAft>
              <a:buClr>
                <a:schemeClr val="dk1"/>
              </a:buClr>
              <a:buSzPts val="5200"/>
              <a:buFont typeface="Calibri"/>
              <a:buNone/>
              <a:defRPr sz="5200"/>
            </a:lvl1pPr>
            <a:lvl2pPr lvl="1">
              <a:spcBef>
                <a:spcPts val="0"/>
              </a:spcBef>
              <a:spcAft>
                <a:spcPts val="0"/>
              </a:spcAft>
              <a:buSzPts val="2300"/>
              <a:buNone/>
              <a:defRPr/>
            </a:lvl2pPr>
            <a:lvl3pPr lvl="2">
              <a:spcBef>
                <a:spcPts val="0"/>
              </a:spcBef>
              <a:spcAft>
                <a:spcPts val="0"/>
              </a:spcAft>
              <a:buSzPts val="2300"/>
              <a:buNone/>
              <a:defRPr/>
            </a:lvl3pPr>
            <a:lvl4pPr lvl="3">
              <a:spcBef>
                <a:spcPts val="0"/>
              </a:spcBef>
              <a:spcAft>
                <a:spcPts val="0"/>
              </a:spcAft>
              <a:buSzPts val="2300"/>
              <a:buNone/>
              <a:defRPr/>
            </a:lvl4pPr>
            <a:lvl5pPr lvl="4">
              <a:spcBef>
                <a:spcPts val="0"/>
              </a:spcBef>
              <a:spcAft>
                <a:spcPts val="0"/>
              </a:spcAft>
              <a:buSzPts val="2300"/>
              <a:buNone/>
              <a:defRPr/>
            </a:lvl5pPr>
            <a:lvl6pPr lvl="5">
              <a:spcBef>
                <a:spcPts val="0"/>
              </a:spcBef>
              <a:spcAft>
                <a:spcPts val="0"/>
              </a:spcAft>
              <a:buSzPts val="2300"/>
              <a:buNone/>
              <a:defRPr/>
            </a:lvl6pPr>
            <a:lvl7pPr lvl="6">
              <a:spcBef>
                <a:spcPts val="0"/>
              </a:spcBef>
              <a:spcAft>
                <a:spcPts val="0"/>
              </a:spcAft>
              <a:buSzPts val="2300"/>
              <a:buNone/>
              <a:defRPr/>
            </a:lvl7pPr>
            <a:lvl8pPr lvl="7">
              <a:spcBef>
                <a:spcPts val="0"/>
              </a:spcBef>
              <a:spcAft>
                <a:spcPts val="0"/>
              </a:spcAft>
              <a:buSzPts val="2300"/>
              <a:buNone/>
              <a:defRPr/>
            </a:lvl8pPr>
            <a:lvl9pPr lvl="8">
              <a:spcBef>
                <a:spcPts val="0"/>
              </a:spcBef>
              <a:spcAft>
                <a:spcPts val="0"/>
              </a:spcAft>
              <a:buSzPts val="2300"/>
              <a:buNone/>
              <a:defRPr/>
            </a:lvl9pPr>
          </a:lstStyle>
          <a:p/>
        </p:txBody>
      </p:sp>
      <p:sp>
        <p:nvSpPr>
          <p:cNvPr id="67" name="Google Shape;67;p32"/>
          <p:cNvSpPr/>
          <p:nvPr>
            <p:ph idx="2" type="pic"/>
          </p:nvPr>
        </p:nvSpPr>
        <p:spPr>
          <a:xfrm>
            <a:off x="8746630" y="1481138"/>
            <a:ext cx="10415700" cy="7310400"/>
          </a:xfrm>
          <a:prstGeom prst="rect">
            <a:avLst/>
          </a:prstGeom>
          <a:noFill/>
          <a:ln>
            <a:noFill/>
          </a:ln>
        </p:spPr>
      </p:sp>
      <p:sp>
        <p:nvSpPr>
          <p:cNvPr id="68" name="Google Shape;68;p32"/>
          <p:cNvSpPr txBox="1"/>
          <p:nvPr>
            <p:ph idx="1" type="body"/>
          </p:nvPr>
        </p:nvSpPr>
        <p:spPr>
          <a:xfrm>
            <a:off x="1417142" y="3086100"/>
            <a:ext cx="6635700" cy="5717400"/>
          </a:xfrm>
          <a:prstGeom prst="rect">
            <a:avLst/>
          </a:prstGeom>
          <a:noFill/>
          <a:ln>
            <a:noFill/>
          </a:ln>
        </p:spPr>
        <p:txBody>
          <a:bodyPr anchorCtr="0" anchor="t" bIns="74275" lIns="148575" spcFirstLastPara="1" rIns="148575" wrap="square" tIns="74275">
            <a:normAutofit/>
          </a:bodyPr>
          <a:lstStyle>
            <a:lvl1pPr indent="-228600" lvl="0" marL="457200" algn="l">
              <a:lnSpc>
                <a:spcPct val="90000"/>
              </a:lnSpc>
              <a:spcBef>
                <a:spcPts val="1600"/>
              </a:spcBef>
              <a:spcAft>
                <a:spcPts val="0"/>
              </a:spcAft>
              <a:buClr>
                <a:schemeClr val="dk1"/>
              </a:buClr>
              <a:buSzPts val="2600"/>
              <a:buNone/>
              <a:defRPr sz="2600"/>
            </a:lvl1pPr>
            <a:lvl2pPr indent="-228600" lvl="1" marL="914400" algn="l">
              <a:lnSpc>
                <a:spcPct val="90000"/>
              </a:lnSpc>
              <a:spcBef>
                <a:spcPts val="800"/>
              </a:spcBef>
              <a:spcAft>
                <a:spcPts val="0"/>
              </a:spcAft>
              <a:buClr>
                <a:schemeClr val="dk1"/>
              </a:buClr>
              <a:buSzPts val="2300"/>
              <a:buNone/>
              <a:defRPr sz="2300"/>
            </a:lvl2pPr>
            <a:lvl3pPr indent="-228600" lvl="2" marL="1371600" algn="l">
              <a:lnSpc>
                <a:spcPct val="90000"/>
              </a:lnSpc>
              <a:spcBef>
                <a:spcPts val="800"/>
              </a:spcBef>
              <a:spcAft>
                <a:spcPts val="0"/>
              </a:spcAft>
              <a:buClr>
                <a:schemeClr val="dk1"/>
              </a:buClr>
              <a:buSzPts val="2000"/>
              <a:buNone/>
              <a:defRPr sz="2000"/>
            </a:lvl3pPr>
            <a:lvl4pPr indent="-228600" lvl="3" marL="1828800" algn="l">
              <a:lnSpc>
                <a:spcPct val="90000"/>
              </a:lnSpc>
              <a:spcBef>
                <a:spcPts val="800"/>
              </a:spcBef>
              <a:spcAft>
                <a:spcPts val="0"/>
              </a:spcAft>
              <a:buClr>
                <a:schemeClr val="dk1"/>
              </a:buClr>
              <a:buSzPts val="1600"/>
              <a:buNone/>
              <a:defRPr sz="1600"/>
            </a:lvl4pPr>
            <a:lvl5pPr indent="-228600" lvl="4" marL="2286000" algn="l">
              <a:lnSpc>
                <a:spcPct val="90000"/>
              </a:lnSpc>
              <a:spcBef>
                <a:spcPts val="800"/>
              </a:spcBef>
              <a:spcAft>
                <a:spcPts val="0"/>
              </a:spcAft>
              <a:buClr>
                <a:schemeClr val="dk1"/>
              </a:buClr>
              <a:buSzPts val="1600"/>
              <a:buNone/>
              <a:defRPr sz="1600"/>
            </a:lvl5pPr>
            <a:lvl6pPr indent="-228600" lvl="5" marL="2743200" algn="l">
              <a:lnSpc>
                <a:spcPct val="90000"/>
              </a:lnSpc>
              <a:spcBef>
                <a:spcPts val="800"/>
              </a:spcBef>
              <a:spcAft>
                <a:spcPts val="0"/>
              </a:spcAft>
              <a:buClr>
                <a:schemeClr val="dk1"/>
              </a:buClr>
              <a:buSzPts val="1600"/>
              <a:buNone/>
              <a:defRPr sz="1600"/>
            </a:lvl6pPr>
            <a:lvl7pPr indent="-228600" lvl="6" marL="3200400" algn="l">
              <a:lnSpc>
                <a:spcPct val="90000"/>
              </a:lnSpc>
              <a:spcBef>
                <a:spcPts val="800"/>
              </a:spcBef>
              <a:spcAft>
                <a:spcPts val="0"/>
              </a:spcAft>
              <a:buClr>
                <a:schemeClr val="dk1"/>
              </a:buClr>
              <a:buSzPts val="1600"/>
              <a:buNone/>
              <a:defRPr sz="1600"/>
            </a:lvl7pPr>
            <a:lvl8pPr indent="-228600" lvl="7" marL="3657600" algn="l">
              <a:lnSpc>
                <a:spcPct val="90000"/>
              </a:lnSpc>
              <a:spcBef>
                <a:spcPts val="800"/>
              </a:spcBef>
              <a:spcAft>
                <a:spcPts val="0"/>
              </a:spcAft>
              <a:buClr>
                <a:schemeClr val="dk1"/>
              </a:buClr>
              <a:buSzPts val="1600"/>
              <a:buNone/>
              <a:defRPr sz="1600"/>
            </a:lvl8pPr>
            <a:lvl9pPr indent="-228600" lvl="8" marL="4114800" algn="l">
              <a:lnSpc>
                <a:spcPct val="90000"/>
              </a:lnSpc>
              <a:spcBef>
                <a:spcPts val="800"/>
              </a:spcBef>
              <a:spcAft>
                <a:spcPts val="0"/>
              </a:spcAft>
              <a:buClr>
                <a:schemeClr val="dk1"/>
              </a:buClr>
              <a:buSzPts val="1600"/>
              <a:buNone/>
              <a:defRPr sz="1600"/>
            </a:lvl9pPr>
          </a:lstStyle>
          <a:p/>
        </p:txBody>
      </p:sp>
      <p:sp>
        <p:nvSpPr>
          <p:cNvPr id="69" name="Google Shape;69;p32"/>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70" name="Google Shape;70;p32"/>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71" name="Google Shape;71;p32"/>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bg-BG"/>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3"/>
          <p:cNvSpPr txBox="1"/>
          <p:nvPr>
            <p:ph type="title"/>
          </p:nvPr>
        </p:nvSpPr>
        <p:spPr>
          <a:xfrm>
            <a:off x="1414463" y="547688"/>
            <a:ext cx="17745000" cy="1988400"/>
          </a:xfrm>
          <a:prstGeom prst="rect">
            <a:avLst/>
          </a:prstGeom>
          <a:noFill/>
          <a:ln>
            <a:noFill/>
          </a:ln>
        </p:spPr>
        <p:txBody>
          <a:bodyPr spcFirstLastPara="1" wrap="square" lIns="148575" tIns="74275" rIns="148575" bIns="74275" anchor="ctr" anchorCtr="0">
            <a:normAutofit/>
          </a:bodyPr>
          <a:lstStyle>
            <a:lvl1pPr marR="0" lvl="0" algn="l" rtl="0">
              <a:lnSpc>
                <a:spcPct val="90000"/>
              </a:lnSpc>
              <a:spcBef>
                <a:spcPts val="0"/>
              </a:spcBef>
              <a:spcAft>
                <a:spcPts val="0"/>
              </a:spcAft>
              <a:buClr>
                <a:schemeClr val="dk1"/>
              </a:buClr>
              <a:buSzPts val="7200"/>
              <a:buFont typeface="Calibri"/>
              <a:buNone/>
              <a:defRPr sz="7200" b="0" i="0" u="none" strike="noStrike" cap="none">
                <a:solidFill>
                  <a:schemeClr val="dk1"/>
                </a:solidFill>
                <a:latin typeface="Calibri"/>
                <a:ea typeface="Calibri"/>
                <a:cs typeface="Calibri"/>
                <a:sym typeface="Calibri"/>
              </a:defRPr>
            </a:lvl1pPr>
            <a:lvl2pPr lvl="1">
              <a:spcBef>
                <a:spcPts val="0"/>
              </a:spcBef>
              <a:spcAft>
                <a:spcPts val="0"/>
              </a:spcAft>
              <a:buSzPts val="2300"/>
              <a:buNone/>
              <a:defRPr sz="2900"/>
            </a:lvl2pPr>
            <a:lvl3pPr lvl="2">
              <a:spcBef>
                <a:spcPts val="0"/>
              </a:spcBef>
              <a:spcAft>
                <a:spcPts val="0"/>
              </a:spcAft>
              <a:buSzPts val="2300"/>
              <a:buNone/>
              <a:defRPr sz="2900"/>
            </a:lvl3pPr>
            <a:lvl4pPr lvl="3">
              <a:spcBef>
                <a:spcPts val="0"/>
              </a:spcBef>
              <a:spcAft>
                <a:spcPts val="0"/>
              </a:spcAft>
              <a:buSzPts val="2300"/>
              <a:buNone/>
              <a:defRPr sz="2900"/>
            </a:lvl4pPr>
            <a:lvl5pPr lvl="4">
              <a:spcBef>
                <a:spcPts val="0"/>
              </a:spcBef>
              <a:spcAft>
                <a:spcPts val="0"/>
              </a:spcAft>
              <a:buSzPts val="2300"/>
              <a:buNone/>
              <a:defRPr sz="2900"/>
            </a:lvl5pPr>
            <a:lvl6pPr lvl="5">
              <a:spcBef>
                <a:spcPts val="0"/>
              </a:spcBef>
              <a:spcAft>
                <a:spcPts val="0"/>
              </a:spcAft>
              <a:buSzPts val="2300"/>
              <a:buNone/>
              <a:defRPr sz="2900"/>
            </a:lvl6pPr>
            <a:lvl7pPr lvl="6">
              <a:spcBef>
                <a:spcPts val="0"/>
              </a:spcBef>
              <a:spcAft>
                <a:spcPts val="0"/>
              </a:spcAft>
              <a:buSzPts val="2300"/>
              <a:buNone/>
              <a:defRPr sz="2900"/>
            </a:lvl7pPr>
            <a:lvl8pPr lvl="7">
              <a:spcBef>
                <a:spcPts val="0"/>
              </a:spcBef>
              <a:spcAft>
                <a:spcPts val="0"/>
              </a:spcAft>
              <a:buSzPts val="2300"/>
              <a:buNone/>
              <a:defRPr sz="2900"/>
            </a:lvl8pPr>
            <a:lvl9pPr lvl="8">
              <a:spcBef>
                <a:spcPts val="0"/>
              </a:spcBef>
              <a:spcAft>
                <a:spcPts val="0"/>
              </a:spcAft>
              <a:buSzPts val="2300"/>
              <a:buNone/>
              <a:defRPr sz="2900"/>
            </a:lvl9pPr>
          </a:lstStyle>
          <a:p/>
        </p:txBody>
      </p:sp>
      <p:sp>
        <p:nvSpPr>
          <p:cNvPr id="11" name="Google Shape;11;p23"/>
          <p:cNvSpPr txBox="1"/>
          <p:nvPr>
            <p:ph type="body" idx="1"/>
          </p:nvPr>
        </p:nvSpPr>
        <p:spPr>
          <a:xfrm>
            <a:off x="1414463" y="2738438"/>
            <a:ext cx="17745000" cy="6527100"/>
          </a:xfrm>
          <a:prstGeom prst="rect">
            <a:avLst/>
          </a:prstGeom>
          <a:noFill/>
          <a:ln>
            <a:noFill/>
          </a:ln>
        </p:spPr>
        <p:txBody>
          <a:bodyPr spcFirstLastPara="1" wrap="square" lIns="148575" tIns="74275" rIns="148575" bIns="74275" anchor="t" anchorCtr="0">
            <a:normAutofit/>
          </a:bodyPr>
          <a:lstStyle>
            <a:lvl1pPr marL="457200" marR="0" lvl="0" indent="-520700" algn="l" rtl="0">
              <a:lnSpc>
                <a:spcPct val="90000"/>
              </a:lnSpc>
              <a:spcBef>
                <a:spcPts val="1600"/>
              </a:spcBef>
              <a:spcAft>
                <a:spcPts val="0"/>
              </a:spcAft>
              <a:buClr>
                <a:schemeClr val="dk1"/>
              </a:buClr>
              <a:buSzPts val="4600"/>
              <a:buFont typeface="Arial"/>
              <a:buChar char="•"/>
              <a:defRPr sz="4600" b="0" i="0" u="none" strike="noStrike" cap="none">
                <a:solidFill>
                  <a:schemeClr val="dk1"/>
                </a:solidFill>
                <a:latin typeface="Calibri"/>
                <a:ea typeface="Calibri"/>
                <a:cs typeface="Calibri"/>
                <a:sym typeface="Calibri"/>
              </a:defRPr>
            </a:lvl1pPr>
            <a:lvl2pPr marL="914400" marR="0" lvl="1" indent="-476250" algn="l" rtl="0">
              <a:lnSpc>
                <a:spcPct val="90000"/>
              </a:lnSpc>
              <a:spcBef>
                <a:spcPts val="800"/>
              </a:spcBef>
              <a:spcAft>
                <a:spcPts val="0"/>
              </a:spcAft>
              <a:buClr>
                <a:schemeClr val="dk1"/>
              </a:buClr>
              <a:buSzPts val="3900"/>
              <a:buFont typeface="Arial"/>
              <a:buChar char="•"/>
              <a:defRPr sz="3900" b="0" i="0" u="none" strike="noStrike" cap="none">
                <a:solidFill>
                  <a:schemeClr val="dk1"/>
                </a:solidFill>
                <a:latin typeface="Calibri"/>
                <a:ea typeface="Calibri"/>
                <a:cs typeface="Calibri"/>
                <a:sym typeface="Calibri"/>
              </a:defRPr>
            </a:lvl2pPr>
            <a:lvl3pPr marL="1371600" marR="0" lvl="2" indent="-438150" algn="l" rtl="0">
              <a:lnSpc>
                <a:spcPct val="90000"/>
              </a:lnSpc>
              <a:spcBef>
                <a:spcPts val="800"/>
              </a:spcBef>
              <a:spcAft>
                <a:spcPts val="0"/>
              </a:spcAft>
              <a:buClr>
                <a:schemeClr val="dk1"/>
              </a:buClr>
              <a:buSzPts val="3300"/>
              <a:buFont typeface="Arial"/>
              <a:buChar char="•"/>
              <a:defRPr sz="3300" b="0" i="0" u="none" strike="noStrike" cap="none">
                <a:solidFill>
                  <a:schemeClr val="dk1"/>
                </a:solidFill>
                <a:latin typeface="Calibri"/>
                <a:ea typeface="Calibri"/>
                <a:cs typeface="Calibri"/>
                <a:sym typeface="Calibri"/>
              </a:defRPr>
            </a:lvl3pPr>
            <a:lvl4pPr marL="1828800" marR="0" lvl="3" indent="-412750" algn="l" rtl="0">
              <a:lnSpc>
                <a:spcPct val="90000"/>
              </a:lnSpc>
              <a:spcBef>
                <a:spcPts val="800"/>
              </a:spcBef>
              <a:spcAft>
                <a:spcPts val="0"/>
              </a:spcAft>
              <a:buClr>
                <a:schemeClr val="dk1"/>
              </a:buClr>
              <a:buSzPts val="2900"/>
              <a:buFont typeface="Arial"/>
              <a:buChar char="•"/>
              <a:defRPr sz="2900" b="0" i="0" u="none" strike="noStrike" cap="none">
                <a:solidFill>
                  <a:schemeClr val="dk1"/>
                </a:solidFill>
                <a:latin typeface="Calibri"/>
                <a:ea typeface="Calibri"/>
                <a:cs typeface="Calibri"/>
                <a:sym typeface="Calibri"/>
              </a:defRPr>
            </a:lvl4pPr>
            <a:lvl5pPr marL="2286000" marR="0" lvl="4" indent="-412750" algn="l" rtl="0">
              <a:lnSpc>
                <a:spcPct val="90000"/>
              </a:lnSpc>
              <a:spcBef>
                <a:spcPts val="800"/>
              </a:spcBef>
              <a:spcAft>
                <a:spcPts val="0"/>
              </a:spcAft>
              <a:buClr>
                <a:schemeClr val="dk1"/>
              </a:buClr>
              <a:buSzPts val="2900"/>
              <a:buFont typeface="Arial"/>
              <a:buChar char="•"/>
              <a:defRPr sz="2900" b="0" i="0" u="none" strike="noStrike" cap="none">
                <a:solidFill>
                  <a:schemeClr val="dk1"/>
                </a:solidFill>
                <a:latin typeface="Calibri"/>
                <a:ea typeface="Calibri"/>
                <a:cs typeface="Calibri"/>
                <a:sym typeface="Calibri"/>
              </a:defRPr>
            </a:lvl5pPr>
            <a:lvl6pPr marL="2743200" marR="0" lvl="5" indent="-412750" algn="l" rtl="0">
              <a:lnSpc>
                <a:spcPct val="90000"/>
              </a:lnSpc>
              <a:spcBef>
                <a:spcPts val="800"/>
              </a:spcBef>
              <a:spcAft>
                <a:spcPts val="0"/>
              </a:spcAft>
              <a:buClr>
                <a:schemeClr val="dk1"/>
              </a:buClr>
              <a:buSzPts val="2900"/>
              <a:buFont typeface="Arial"/>
              <a:buChar char="•"/>
              <a:defRPr sz="2900" b="0" i="0" u="none" strike="noStrike" cap="none">
                <a:solidFill>
                  <a:schemeClr val="dk1"/>
                </a:solidFill>
                <a:latin typeface="Calibri"/>
                <a:ea typeface="Calibri"/>
                <a:cs typeface="Calibri"/>
                <a:sym typeface="Calibri"/>
              </a:defRPr>
            </a:lvl6pPr>
            <a:lvl7pPr marL="3200400" marR="0" lvl="6" indent="-412750" algn="l" rtl="0">
              <a:lnSpc>
                <a:spcPct val="90000"/>
              </a:lnSpc>
              <a:spcBef>
                <a:spcPts val="800"/>
              </a:spcBef>
              <a:spcAft>
                <a:spcPts val="0"/>
              </a:spcAft>
              <a:buClr>
                <a:schemeClr val="dk1"/>
              </a:buClr>
              <a:buSzPts val="2900"/>
              <a:buFont typeface="Arial"/>
              <a:buChar char="•"/>
              <a:defRPr sz="2900" b="0" i="0" u="none" strike="noStrike" cap="none">
                <a:solidFill>
                  <a:schemeClr val="dk1"/>
                </a:solidFill>
                <a:latin typeface="Calibri"/>
                <a:ea typeface="Calibri"/>
                <a:cs typeface="Calibri"/>
                <a:sym typeface="Calibri"/>
              </a:defRPr>
            </a:lvl7pPr>
            <a:lvl8pPr marL="3657600" marR="0" lvl="7" indent="-412750" algn="l" rtl="0">
              <a:lnSpc>
                <a:spcPct val="90000"/>
              </a:lnSpc>
              <a:spcBef>
                <a:spcPts val="800"/>
              </a:spcBef>
              <a:spcAft>
                <a:spcPts val="0"/>
              </a:spcAft>
              <a:buClr>
                <a:schemeClr val="dk1"/>
              </a:buClr>
              <a:buSzPts val="2900"/>
              <a:buFont typeface="Arial"/>
              <a:buChar char="•"/>
              <a:defRPr sz="2900" b="0" i="0" u="none" strike="noStrike" cap="none">
                <a:solidFill>
                  <a:schemeClr val="dk1"/>
                </a:solidFill>
                <a:latin typeface="Calibri"/>
                <a:ea typeface="Calibri"/>
                <a:cs typeface="Calibri"/>
                <a:sym typeface="Calibri"/>
              </a:defRPr>
            </a:lvl8pPr>
            <a:lvl9pPr marL="4114800" marR="0" lvl="8" indent="-412750" algn="l" rtl="0">
              <a:lnSpc>
                <a:spcPct val="90000"/>
              </a:lnSpc>
              <a:spcBef>
                <a:spcPts val="800"/>
              </a:spcBef>
              <a:spcAft>
                <a:spcPts val="0"/>
              </a:spcAft>
              <a:buClr>
                <a:schemeClr val="dk1"/>
              </a:buClr>
              <a:buSzPts val="2900"/>
              <a:buFont typeface="Arial"/>
              <a:buChar char="•"/>
              <a:defRPr sz="2900" b="0" i="0" u="none" strike="noStrike" cap="none">
                <a:solidFill>
                  <a:schemeClr val="dk1"/>
                </a:solidFill>
                <a:latin typeface="Calibri"/>
                <a:ea typeface="Calibri"/>
                <a:cs typeface="Calibri"/>
                <a:sym typeface="Calibri"/>
              </a:defRPr>
            </a:lvl9pPr>
          </a:lstStyle>
          <a:p/>
        </p:txBody>
      </p:sp>
      <p:sp>
        <p:nvSpPr>
          <p:cNvPr id="12" name="Google Shape;12;p23"/>
          <p:cNvSpPr txBox="1"/>
          <p:nvPr>
            <p:ph type="dt" idx="10"/>
          </p:nvPr>
        </p:nvSpPr>
        <p:spPr>
          <a:xfrm>
            <a:off x="1414463" y="9534525"/>
            <a:ext cx="4629300" cy="547800"/>
          </a:xfrm>
          <a:prstGeom prst="rect">
            <a:avLst/>
          </a:prstGeom>
          <a:noFill/>
          <a:ln>
            <a:noFill/>
          </a:ln>
        </p:spPr>
        <p:txBody>
          <a:bodyPr spcFirstLastPara="1" wrap="square" lIns="148575" tIns="74275" rIns="148575" bIns="74275" anchor="ctr" anchorCtr="0">
            <a:noAutofit/>
          </a:bodyPr>
          <a:lstStyle>
            <a:lvl1pPr marR="0" lvl="0" algn="l" rtl="0">
              <a:spcBef>
                <a:spcPts val="0"/>
              </a:spcBef>
              <a:spcAft>
                <a:spcPts val="0"/>
              </a:spcAft>
              <a:buSzPts val="2300"/>
              <a:buNone/>
              <a:defRPr sz="20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2300"/>
              <a:buNone/>
              <a:defRPr sz="2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2300"/>
              <a:buNone/>
              <a:defRPr sz="2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2300"/>
              <a:buNone/>
              <a:defRPr sz="2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2300"/>
              <a:buNone/>
              <a:defRPr sz="2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2300"/>
              <a:buNone/>
              <a:defRPr sz="2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2300"/>
              <a:buNone/>
              <a:defRPr sz="2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2300"/>
              <a:buNone/>
              <a:defRPr sz="2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2300"/>
              <a:buNone/>
              <a:defRPr sz="2900" b="0" i="0" u="none" strike="noStrike" cap="none">
                <a:solidFill>
                  <a:schemeClr val="dk1"/>
                </a:solidFill>
                <a:latin typeface="Calibri"/>
                <a:ea typeface="Calibri"/>
                <a:cs typeface="Calibri"/>
                <a:sym typeface="Calibri"/>
              </a:defRPr>
            </a:lvl9pPr>
          </a:lstStyle>
          <a:p/>
        </p:txBody>
      </p:sp>
      <p:sp>
        <p:nvSpPr>
          <p:cNvPr id="13" name="Google Shape;13;p23"/>
          <p:cNvSpPr txBox="1"/>
          <p:nvPr>
            <p:ph type="ftr" idx="11"/>
          </p:nvPr>
        </p:nvSpPr>
        <p:spPr>
          <a:xfrm>
            <a:off x="6815138" y="9534525"/>
            <a:ext cx="6943800" cy="547800"/>
          </a:xfrm>
          <a:prstGeom prst="rect">
            <a:avLst/>
          </a:prstGeom>
          <a:noFill/>
          <a:ln>
            <a:noFill/>
          </a:ln>
        </p:spPr>
        <p:txBody>
          <a:bodyPr spcFirstLastPara="1" wrap="square" lIns="148575" tIns="74275" rIns="148575" bIns="74275" anchor="ctr" anchorCtr="0">
            <a:noAutofit/>
          </a:bodyPr>
          <a:lstStyle>
            <a:lvl1pPr marR="0" lvl="0" algn="ctr" rtl="0">
              <a:spcBef>
                <a:spcPts val="0"/>
              </a:spcBef>
              <a:spcAft>
                <a:spcPts val="0"/>
              </a:spcAft>
              <a:buSzPts val="2300"/>
              <a:buNone/>
              <a:defRPr sz="20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2300"/>
              <a:buNone/>
              <a:defRPr sz="2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2300"/>
              <a:buNone/>
              <a:defRPr sz="2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2300"/>
              <a:buNone/>
              <a:defRPr sz="2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2300"/>
              <a:buNone/>
              <a:defRPr sz="2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2300"/>
              <a:buNone/>
              <a:defRPr sz="2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2300"/>
              <a:buNone/>
              <a:defRPr sz="2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2300"/>
              <a:buNone/>
              <a:defRPr sz="2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2300"/>
              <a:buNone/>
              <a:defRPr sz="2900" b="0" i="0" u="none" strike="noStrike" cap="none">
                <a:solidFill>
                  <a:schemeClr val="dk1"/>
                </a:solidFill>
                <a:latin typeface="Calibri"/>
                <a:ea typeface="Calibri"/>
                <a:cs typeface="Calibri"/>
                <a:sym typeface="Calibri"/>
              </a:defRPr>
            </a:lvl9pPr>
          </a:lstStyle>
          <a:p/>
        </p:txBody>
      </p:sp>
      <p:sp>
        <p:nvSpPr>
          <p:cNvPr id="14" name="Google Shape;14;p23"/>
          <p:cNvSpPr txBox="1"/>
          <p:nvPr>
            <p:ph type="sldNum" idx="12"/>
          </p:nvPr>
        </p:nvSpPr>
        <p:spPr>
          <a:xfrm>
            <a:off x="14530388" y="9534525"/>
            <a:ext cx="4629300" cy="547800"/>
          </a:xfrm>
          <a:prstGeom prst="rect">
            <a:avLst/>
          </a:prstGeom>
          <a:noFill/>
          <a:ln>
            <a:noFill/>
          </a:ln>
        </p:spPr>
        <p:txBody>
          <a:bodyPr spcFirstLastPara="1" wrap="square" lIns="148575" tIns="74275" rIns="148575" bIns="74275" anchor="ctr" anchorCtr="0">
            <a:noAutofit/>
          </a:bodyPr>
          <a:lstStyle>
            <a:lvl1pPr marL="0" marR="0" lvl="0" indent="0" algn="r" rtl="0">
              <a:spcBef>
                <a:spcPts val="0"/>
              </a:spcBef>
              <a:buNone/>
              <a:defRPr sz="2000" b="0" i="0" u="none" strike="noStrike" cap="none">
                <a:solidFill>
                  <a:srgbClr val="888888"/>
                </a:solidFill>
                <a:latin typeface="Calibri"/>
                <a:ea typeface="Calibri"/>
                <a:cs typeface="Calibri"/>
                <a:sym typeface="Calibri"/>
              </a:defRPr>
            </a:lvl1pPr>
            <a:lvl2pPr marL="0" marR="0" lvl="1" indent="0" algn="r" rtl="0">
              <a:spcBef>
                <a:spcPts val="0"/>
              </a:spcBef>
              <a:buNone/>
              <a:defRPr sz="2000" b="0" i="0" u="none" strike="noStrike" cap="none">
                <a:solidFill>
                  <a:srgbClr val="888888"/>
                </a:solidFill>
                <a:latin typeface="Calibri"/>
                <a:ea typeface="Calibri"/>
                <a:cs typeface="Calibri"/>
                <a:sym typeface="Calibri"/>
              </a:defRPr>
            </a:lvl2pPr>
            <a:lvl3pPr marL="0" marR="0" lvl="2" indent="0" algn="r" rtl="0">
              <a:spcBef>
                <a:spcPts val="0"/>
              </a:spcBef>
              <a:buNone/>
              <a:defRPr sz="2000" b="0" i="0" u="none" strike="noStrike" cap="none">
                <a:solidFill>
                  <a:srgbClr val="888888"/>
                </a:solidFill>
                <a:latin typeface="Calibri"/>
                <a:ea typeface="Calibri"/>
                <a:cs typeface="Calibri"/>
                <a:sym typeface="Calibri"/>
              </a:defRPr>
            </a:lvl3pPr>
            <a:lvl4pPr marL="0" marR="0" lvl="3" indent="0" algn="r" rtl="0">
              <a:spcBef>
                <a:spcPts val="0"/>
              </a:spcBef>
              <a:buNone/>
              <a:defRPr sz="2000" b="0" i="0" u="none" strike="noStrike" cap="none">
                <a:solidFill>
                  <a:srgbClr val="888888"/>
                </a:solidFill>
                <a:latin typeface="Calibri"/>
                <a:ea typeface="Calibri"/>
                <a:cs typeface="Calibri"/>
                <a:sym typeface="Calibri"/>
              </a:defRPr>
            </a:lvl4pPr>
            <a:lvl5pPr marL="0" marR="0" lvl="4" indent="0" algn="r" rtl="0">
              <a:spcBef>
                <a:spcPts val="0"/>
              </a:spcBef>
              <a:buNone/>
              <a:defRPr sz="2000" b="0" i="0" u="none" strike="noStrike" cap="none">
                <a:solidFill>
                  <a:srgbClr val="888888"/>
                </a:solidFill>
                <a:latin typeface="Calibri"/>
                <a:ea typeface="Calibri"/>
                <a:cs typeface="Calibri"/>
                <a:sym typeface="Calibri"/>
              </a:defRPr>
            </a:lvl5pPr>
            <a:lvl6pPr marL="0" marR="0" lvl="5" indent="0" algn="r" rtl="0">
              <a:spcBef>
                <a:spcPts val="0"/>
              </a:spcBef>
              <a:buNone/>
              <a:defRPr sz="2000" b="0" i="0" u="none" strike="noStrike" cap="none">
                <a:solidFill>
                  <a:srgbClr val="888888"/>
                </a:solidFill>
                <a:latin typeface="Calibri"/>
                <a:ea typeface="Calibri"/>
                <a:cs typeface="Calibri"/>
                <a:sym typeface="Calibri"/>
              </a:defRPr>
            </a:lvl6pPr>
            <a:lvl7pPr marL="0" marR="0" lvl="6" indent="0" algn="r" rtl="0">
              <a:spcBef>
                <a:spcPts val="0"/>
              </a:spcBef>
              <a:buNone/>
              <a:defRPr sz="2000" b="0" i="0" u="none" strike="noStrike" cap="none">
                <a:solidFill>
                  <a:srgbClr val="888888"/>
                </a:solidFill>
                <a:latin typeface="Calibri"/>
                <a:ea typeface="Calibri"/>
                <a:cs typeface="Calibri"/>
                <a:sym typeface="Calibri"/>
              </a:defRPr>
            </a:lvl7pPr>
            <a:lvl8pPr marL="0" marR="0" lvl="7" indent="0" algn="r" rtl="0">
              <a:spcBef>
                <a:spcPts val="0"/>
              </a:spcBef>
              <a:buNone/>
              <a:defRPr sz="2000" b="0" i="0" u="none" strike="noStrike" cap="none">
                <a:solidFill>
                  <a:srgbClr val="888888"/>
                </a:solidFill>
                <a:latin typeface="Calibri"/>
                <a:ea typeface="Calibri"/>
                <a:cs typeface="Calibri"/>
                <a:sym typeface="Calibri"/>
              </a:defRPr>
            </a:lvl8pPr>
            <a:lvl9pPr marL="0" marR="0" lvl="8" indent="0" algn="r" rtl="0">
              <a:spcBef>
                <a:spcPts val="0"/>
              </a:spcBef>
              <a:buNone/>
              <a:defRPr sz="20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bg-BG"/>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1.png"/><Relationship Id="rId5" Type="http://schemas.openxmlformats.org/officeDocument/2006/relationships/hyperlink" Target="https://images.pexels.com/photos/65612/straws-tube-plastic-colorful-65612.jpeg?auto=compress&amp;cs=tinysrgb&amp;w=1260&amp;h=750&amp;dpr=1" TargetMode="External"/><Relationship Id="rId6"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13.jpg"/><Relationship Id="rId6" Type="http://schemas.openxmlformats.org/officeDocument/2006/relationships/hyperlink" Target="https://images.pexels.com/photos/3645504/pexels-photo-3645504.jpeg?auto=compress&amp;cs=tinysrgb&amp;w=1260&amp;h=750&amp;dpr=1"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14.png"/><Relationship Id="rId6" Type="http://schemas.openxmlformats.org/officeDocument/2006/relationships/hyperlink" Target="https://images.pexels.com/photos/6446708/pexels-photo-6446708.jpeg?auto=compress&amp;cs=tinysrgb&amp;w=1260&amp;h=750&amp;dpr=1"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18.png"/><Relationship Id="rId6" Type="http://schemas.openxmlformats.org/officeDocument/2006/relationships/hyperlink" Target="https://images.pexels.com/photos/7464246/pexels-photo-7464246.jpeg?auto=compress&amp;cs=tinysrgb&amp;w=1260&amp;h=750&amp;dpr=1"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23.png"/><Relationship Id="rId6" Type="http://schemas.openxmlformats.org/officeDocument/2006/relationships/hyperlink" Target="https://c.pxhere.com/photos/2f/51/waste_garbage_garbage_bag_dump_environment_pollution_plastic-423456.jpg!d"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27.png"/><Relationship Id="rId6" Type="http://schemas.openxmlformats.org/officeDocument/2006/relationships/hyperlink" Target="https://images.pexels.com/photos/3850561/pexels-photo-3850561.jpeg?auto=compress&amp;cs=tinysrgb&amp;w=1260&amp;h=750&amp;dpr=1"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20.png"/><Relationship Id="rId6" Type="http://schemas.openxmlformats.org/officeDocument/2006/relationships/hyperlink" Target="https://images.pexels.com/photos/2827735/pexels-photo-2827735.jpeg?auto=compress&amp;cs=tinysrgb&amp;w=1260&amp;h=750&amp;dpr=1"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20.png"/><Relationship Id="rId6" Type="http://schemas.openxmlformats.org/officeDocument/2006/relationships/hyperlink" Target="https://images.pexels.com/photos/2827735/pexels-photo-2827735.jpeg?auto=compress&amp;cs=tinysrgb&amp;w=1260&amp;h=750&amp;dpr=1"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hyperlink" Target="https://images.pexels.com/photos/2583836/pexels-photo-2583836.jpeg?auto=compress&amp;cs=tinysrgb&amp;w=1260&amp;h=750&amp;dpr=1" TargetMode="External"/><Relationship Id="rId6"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15.png"/><Relationship Id="rId6" Type="http://schemas.openxmlformats.org/officeDocument/2006/relationships/hyperlink" Target="https://images.pexels.com/photos/12026134/pexels-photo-12026134.jpeg?auto=compress&amp;cs=tinysrgb&amp;w=1260&amp;h=750&amp;dpr=1"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16.png"/><Relationship Id="rId6" Type="http://schemas.openxmlformats.org/officeDocument/2006/relationships/hyperlink" Target="https://images.pexels.com/photos/12026133/pexels-photo-12026133.jpeg?auto=compress&amp;cs=tinysrgb&amp;w=1260&amp;h=750&amp;dpr=1" TargetMode="External"/><Relationship Id="rId7"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png"/><Relationship Id="rId4" Type="http://schemas.openxmlformats.org/officeDocument/2006/relationships/image" Target="../media/image1.png"/><Relationship Id="rId10" Type="http://schemas.openxmlformats.org/officeDocument/2006/relationships/hyperlink" Target="https://c.pxhere.com/photos/7b/13/monochrome_tires_pattern_rubber_pile-157665.jpg!d" TargetMode="External"/><Relationship Id="rId9" Type="http://schemas.openxmlformats.org/officeDocument/2006/relationships/image" Target="../media/image25.png"/><Relationship Id="rId5" Type="http://schemas.openxmlformats.org/officeDocument/2006/relationships/image" Target="../media/image24.png"/><Relationship Id="rId6" Type="http://schemas.openxmlformats.org/officeDocument/2006/relationships/hyperlink" Target="https://c.pxhere.com/photos/3c/62/cream_box_cosmetics_lid_fragrance_skin_care_skin_care-634760.jpg!d" TargetMode="External"/><Relationship Id="rId7" Type="http://schemas.openxmlformats.org/officeDocument/2006/relationships/image" Target="../media/image28.png"/><Relationship Id="rId8" Type="http://schemas.openxmlformats.org/officeDocument/2006/relationships/hyperlink" Target="https://c.pxhere.com/photos/b4/01/yarn_wool_cords_colorful_green_blue_yellow_red-1022157.jpg!d"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hyperlink" Target="https://images.pexels.com/photos/12026135/pexels-photo-12026135.jpeg?auto=compress&amp;cs=tinysrgb&amp;w=1260&amp;h=750&amp;dpr=1" TargetMode="External"/><Relationship Id="rId6"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hyperlink" Target="https://images.pexels.com/photos/847393/pexels-photo-847393.jpeg?auto=compress&amp;cs=tinysrgb&amp;w=1260&amp;h=750&amp;dpr=1" TargetMode="External"/><Relationship Id="rId6"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1.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hyperlink" Target="https://www.aimplas.net/blog/plastics-identification-and-classification/" TargetMode="External"/><Relationship Id="rId4" Type="http://schemas.openxmlformats.org/officeDocument/2006/relationships/hyperlink" Target="https://www.plasticsforchange.org/blog/different-types-of-plastic" TargetMode="External"/><Relationship Id="rId11" Type="http://schemas.openxmlformats.org/officeDocument/2006/relationships/image" Target="../media/image32.png"/><Relationship Id="rId10" Type="http://schemas.openxmlformats.org/officeDocument/2006/relationships/image" Target="../media/image1.png"/><Relationship Id="rId9" Type="http://schemas.openxmlformats.org/officeDocument/2006/relationships/image" Target="../media/image4.png"/><Relationship Id="rId5" Type="http://schemas.openxmlformats.org/officeDocument/2006/relationships/hyperlink" Target="https://wasserdreinull.de/en/knowledge/microplastics/?gclid=CjwKCAjwpKyYBhB7EiwAU2Hn2axe8cJRaRTXDCTfKwdjRzS2lBJlUzpYbwp9mbjgb4_UUs2I10a5ZBoC2LwQAvD_BwE" TargetMode="External"/><Relationship Id="rId6" Type="http://schemas.openxmlformats.org/officeDocument/2006/relationships/hyperlink" Target="https://www.youtube.com/watch?v=aiEBEGKQp_I" TargetMode="External"/><Relationship Id="rId7" Type="http://schemas.openxmlformats.org/officeDocument/2006/relationships/hyperlink" Target="https://www.youtube.com/watch?v=8MyRiG2ih_U&amp;t=13s" TargetMode="External"/><Relationship Id="rId8" Type="http://schemas.openxmlformats.org/officeDocument/2006/relationships/hyperlink" Target="https://youtu.be/AZGYKnW8EUw"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hyperlink" Target="https://ed.ted.com/lessons/what-really-happens-to-the-plastic-you-throw-away-emma-bryce" TargetMode="External"/><Relationship Id="rId6" Type="http://schemas.openxmlformats.org/officeDocument/2006/relationships/hyperlink" Target="https://www.nature.com/articles/d41586-021-01143-3" TargetMode="External"/><Relationship Id="rId7" Type="http://schemas.openxmlformats.org/officeDocument/2006/relationships/image" Target="../media/image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1.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4.png"/><Relationship Id="rId5"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hyperlink" Target="https://images.pexels.com/photos/9016814/pexels-photo-9016814.jpeg?auto=compress&amp;cs=tinysrgb&amp;w=1260&amp;h=750&amp;dpr=1"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10.jpg"/><Relationship Id="rId6" Type="http://schemas.openxmlformats.org/officeDocument/2006/relationships/hyperlink" Target="https://c.pxhere.com/photos/62/34/plastic_bottles_garbage_network_colorful_environmental_protection_plastic_bottles_garbage_collection-908532.jpg!d"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19.png"/><Relationship Id="rId6" Type="http://schemas.openxmlformats.org/officeDocument/2006/relationships/hyperlink" Target="https://c.pxhere.com/photos/04/db/garbage_disposal_trash_waste_rubbish_dump_recycling_recycle-1089811.jpg!d"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17.png"/><Relationship Id="rId6" Type="http://schemas.openxmlformats.org/officeDocument/2006/relationships/hyperlink" Target="https://c.pxhere.com/photos/e0/fb/tubing_pipes_pvc_plumbing_frame_plumber_storage_business-560359.jpg!d"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
          <p:cNvSpPr/>
          <p:nvPr/>
        </p:nvSpPr>
        <p:spPr>
          <a:xfrm>
            <a:off x="0" y="0"/>
            <a:ext cx="20574000" cy="10287000"/>
          </a:xfrm>
          <a:prstGeom prst="rect">
            <a:avLst/>
          </a:prstGeom>
          <a:gradFill>
            <a:gsLst>
              <a:gs pos="0">
                <a:srgbClr val="F5F7FC"/>
              </a:gs>
              <a:gs pos="100000">
                <a:srgbClr val="25AAE1">
                  <a:alpha val="4705"/>
                </a:srgbClr>
              </a:gs>
            </a:gsLst>
            <a:lin ang="21593863" scaled="0"/>
          </a:gra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pic>
        <p:nvPicPr>
          <p:cNvPr id="89" name="Google Shape;89;p1" descr="Text&#10;&#10;Description automatically generated with medium confidence"/>
          <p:cNvPicPr preferRelativeResize="0"/>
          <p:nvPr/>
        </p:nvPicPr>
        <p:blipFill rotWithShape="1">
          <a:blip r:embed="rId3">
            <a:alphaModFix/>
          </a:blip>
          <a:srcRect l="0" t="0" r="0" b="0"/>
          <a:stretch/>
        </p:blipFill>
        <p:spPr>
          <a:xfrm>
            <a:off x="474118" y="1018962"/>
            <a:ext cx="5041312" cy="2422243"/>
          </a:xfrm>
          <a:prstGeom prst="rect">
            <a:avLst/>
          </a:prstGeom>
          <a:noFill/>
          <a:ln>
            <a:noFill/>
          </a:ln>
        </p:spPr>
      </p:pic>
      <p:pic>
        <p:nvPicPr>
          <p:cNvPr id="90" name="Google Shape;90;p1" descr="Graphical user interface, text&#10;&#10;Description automatically generated"/>
          <p:cNvPicPr preferRelativeResize="0"/>
          <p:nvPr/>
        </p:nvPicPr>
        <p:blipFill rotWithShape="1">
          <a:blip r:embed="rId4">
            <a:alphaModFix/>
          </a:blip>
          <a:srcRect l="0" t="0" r="0" b="0"/>
          <a:stretch/>
        </p:blipFill>
        <p:spPr>
          <a:xfrm>
            <a:off x="1232648" y="9021713"/>
            <a:ext cx="5165965" cy="1083795"/>
          </a:xfrm>
          <a:prstGeom prst="rect">
            <a:avLst/>
          </a:prstGeom>
          <a:noFill/>
          <a:ln>
            <a:noFill/>
          </a:ln>
        </p:spPr>
      </p:pic>
      <p:sp>
        <p:nvSpPr>
          <p:cNvPr id="91" name="Google Shape;91;p1"/>
          <p:cNvSpPr/>
          <p:nvPr/>
        </p:nvSpPr>
        <p:spPr>
          <a:xfrm>
            <a:off x="0" y="8488017"/>
            <a:ext cx="20574000" cy="1788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b="0" i="0" u="none" strike="noStrike" cap="none">
              <a:solidFill>
                <a:schemeClr val="lt1"/>
              </a:solidFill>
              <a:latin typeface="Calibri"/>
              <a:ea typeface="Calibri"/>
              <a:cs typeface="Calibri"/>
              <a:sym typeface="Calibri"/>
            </a:endParaRPr>
          </a:p>
        </p:txBody>
      </p:sp>
      <p:sp>
        <p:nvSpPr>
          <p:cNvPr id="92" name="Google Shape;92;p1"/>
          <p:cNvSpPr/>
          <p:nvPr/>
        </p:nvSpPr>
        <p:spPr>
          <a:xfrm>
            <a:off x="0" y="485267"/>
            <a:ext cx="5970900" cy="1788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b="0" i="0" u="none" strike="noStrike" cap="none">
              <a:solidFill>
                <a:schemeClr val="lt1"/>
              </a:solidFill>
              <a:latin typeface="Calibri"/>
              <a:ea typeface="Calibri"/>
              <a:cs typeface="Calibri"/>
              <a:sym typeface="Calibri"/>
            </a:endParaRPr>
          </a:p>
        </p:txBody>
      </p:sp>
      <p:sp>
        <p:nvSpPr>
          <p:cNvPr id="93" name="Google Shape;93;p1"/>
          <p:cNvSpPr/>
          <p:nvPr/>
        </p:nvSpPr>
        <p:spPr>
          <a:xfrm>
            <a:off x="6926955" y="485267"/>
            <a:ext cx="6720000" cy="1788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b="0" i="0" u="none" strike="noStrike" cap="none">
              <a:solidFill>
                <a:schemeClr val="lt1"/>
              </a:solidFill>
              <a:latin typeface="Calibri"/>
              <a:ea typeface="Calibri"/>
              <a:cs typeface="Calibri"/>
              <a:sym typeface="Calibri"/>
            </a:endParaRPr>
          </a:p>
        </p:txBody>
      </p:sp>
      <p:sp>
        <p:nvSpPr>
          <p:cNvPr id="94" name="Google Shape;94;p1"/>
          <p:cNvSpPr/>
          <p:nvPr/>
        </p:nvSpPr>
        <p:spPr>
          <a:xfrm>
            <a:off x="14603073" y="485267"/>
            <a:ext cx="5970900" cy="1788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b="0" i="0" u="none" strike="noStrike" cap="none">
              <a:solidFill>
                <a:schemeClr val="lt1"/>
              </a:solidFill>
              <a:latin typeface="Calibri"/>
              <a:ea typeface="Calibri"/>
              <a:cs typeface="Calibri"/>
              <a:sym typeface="Calibri"/>
            </a:endParaRPr>
          </a:p>
        </p:txBody>
      </p:sp>
      <p:sp>
        <p:nvSpPr>
          <p:cNvPr id="95" name="Google Shape;95;p1"/>
          <p:cNvSpPr txBox="1"/>
          <p:nvPr/>
        </p:nvSpPr>
        <p:spPr>
          <a:xfrm>
            <a:off x="1232616" y="3526899"/>
            <a:ext cx="11002200" cy="28590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bg-BG" sz="8800" b="1" i="0" u="none" strike="noStrike" cap="none">
                <a:solidFill>
                  <a:srgbClr val="056839"/>
                </a:solidFill>
                <a:latin typeface="Calibri"/>
                <a:ea typeface="Calibri"/>
                <a:cs typeface="Calibri"/>
                <a:sym typeface="Calibri"/>
              </a:rPr>
              <a:t>Plastide </a:t>
            </a:r>
            <a:r>
              <a:rPr lang="bg-BG" sz="8800" b="1">
                <a:solidFill>
                  <a:srgbClr val="056839"/>
                </a:solidFill>
                <a:latin typeface="Calibri"/>
                <a:ea typeface="Calibri"/>
                <a:cs typeface="Calibri"/>
                <a:sym typeface="Calibri"/>
              </a:rPr>
              <a:t>ja mikroplasti </a:t>
            </a:r>
            <a:r>
              <a:rPr lang="bg-BG" sz="8800" b="1" i="0" u="none" strike="noStrike" cap="none">
                <a:solidFill>
                  <a:srgbClr val="056839"/>
                </a:solidFill>
                <a:latin typeface="Calibri"/>
                <a:ea typeface="Calibri"/>
                <a:cs typeface="Calibri"/>
                <a:sym typeface="Calibri"/>
              </a:rPr>
              <a:t>liigid</a:t>
            </a:r>
            <a:endParaRPr sz="8800" b="1">
              <a:solidFill>
                <a:srgbClr val="056839"/>
              </a:solidFill>
              <a:latin typeface="Calibri"/>
              <a:ea typeface="Calibri"/>
              <a:cs typeface="Calibri"/>
              <a:sym typeface="Calibri"/>
            </a:endParaRPr>
          </a:p>
        </p:txBody>
      </p:sp>
      <p:sp>
        <p:nvSpPr>
          <p:cNvPr id="96" name="Google Shape;96;p1"/>
          <p:cNvSpPr txBox="1"/>
          <p:nvPr/>
        </p:nvSpPr>
        <p:spPr>
          <a:xfrm>
            <a:off x="754208" y="7195356"/>
            <a:ext cx="13848900" cy="13968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bg-BG" sz="5200" b="1">
                <a:solidFill>
                  <a:srgbClr val="056839"/>
                </a:solidFill>
                <a:latin typeface="Calibri"/>
                <a:ea typeface="Calibri"/>
                <a:cs typeface="Calibri"/>
                <a:sym typeface="Calibri"/>
              </a:rPr>
              <a:t>Märksõnad: plast, polümeer, mikroplastik</a:t>
            </a:r>
            <a:endParaRPr sz="5200" b="1">
              <a:solidFill>
                <a:srgbClr val="056839"/>
              </a:solidFill>
              <a:latin typeface="Calibri"/>
              <a:ea typeface="Calibri"/>
              <a:cs typeface="Calibri"/>
              <a:sym typeface="Calibri"/>
            </a:endParaRPr>
          </a:p>
          <a:p>
            <a:pPr marL="0" marR="0" lvl="0" indent="0" algn="l" rtl="0">
              <a:spcBef>
                <a:spcPts val="0"/>
              </a:spcBef>
              <a:spcAft>
                <a:spcPts val="0"/>
              </a:spcAft>
              <a:buNone/>
            </a:pPr>
            <a:r>
              <a:t/>
            </a:r>
            <a:endParaRPr sz="2900">
              <a:solidFill>
                <a:schemeClr val="dk1"/>
              </a:solidFill>
              <a:latin typeface="Calibri"/>
              <a:ea typeface="Calibri"/>
              <a:cs typeface="Calibri"/>
              <a:sym typeface="Calibri"/>
            </a:endParaRPr>
          </a:p>
        </p:txBody>
      </p:sp>
      <p:sp>
        <p:nvSpPr>
          <p:cNvPr id="97" name="Google Shape;97;p1"/>
          <p:cNvSpPr txBox="1"/>
          <p:nvPr/>
        </p:nvSpPr>
        <p:spPr>
          <a:xfrm>
            <a:off x="11928863" y="6364206"/>
            <a:ext cx="7011600" cy="6426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bg-BG" sz="1600" u="sng">
                <a:solidFill>
                  <a:schemeClr val="hlink"/>
                </a:solidFill>
                <a:latin typeface="Calibri"/>
                <a:ea typeface="Calibri"/>
                <a:cs typeface="Calibri"/>
                <a:sym typeface="Calibri"/>
                <a:hlinkClick r:id="rId5"/>
              </a:rPr>
              <a:t>https://images.pexels.com/photos/65612/straws-tube-plastic-colorful-65612.jpeg?auto=compress&amp;cs=tinysrgb&amp;w=1260&amp;h=750&amp;dpr=1 </a:t>
            </a:r>
            <a:endParaRPr sz="2300"/>
          </a:p>
        </p:txBody>
      </p:sp>
      <p:sp>
        <p:nvSpPr>
          <p:cNvPr id="98" name="Google Shape;98;p1"/>
          <p:cNvSpPr txBox="1"/>
          <p:nvPr/>
        </p:nvSpPr>
        <p:spPr>
          <a:xfrm>
            <a:off x="7582228" y="9021713"/>
            <a:ext cx="7821600" cy="8427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bg-BG" sz="1500">
                <a:solidFill>
                  <a:schemeClr val="dk1"/>
                </a:solidFill>
                <a:latin typeface="Calibri"/>
                <a:ea typeface="Calibri"/>
                <a:cs typeface="Calibri"/>
                <a:sym typeface="Calibri"/>
              </a:rPr>
              <a:t>Euroopa Komisjoni toetus käesoleva väljaande koostamisele ei tähenda selle sisu heakskiitmist, kuna see kajastab üksnes autorite seisukohti, ning komisjon ei vastuta selles sisalduva teabe võimaliku kasutamise eest.</a:t>
            </a:r>
            <a:endParaRPr sz="1500">
              <a:solidFill>
                <a:schemeClr val="dk1"/>
              </a:solidFill>
              <a:latin typeface="Calibri"/>
              <a:ea typeface="Calibri"/>
              <a:cs typeface="Calibri"/>
              <a:sym typeface="Calibri"/>
            </a:endParaRPr>
          </a:p>
        </p:txBody>
      </p:sp>
      <p:pic>
        <p:nvPicPr>
          <p:cNvPr id="99" name="Google Shape;99;p1"/>
          <p:cNvPicPr preferRelativeResize="0"/>
          <p:nvPr/>
        </p:nvPicPr>
        <p:blipFill rotWithShape="1">
          <a:blip r:embed="rId6">
            <a:alphaModFix/>
          </a:blip>
          <a:srcRect l="0" t="0" r="0" b="0"/>
          <a:stretch/>
        </p:blipFill>
        <p:spPr>
          <a:xfrm>
            <a:off x="12152818" y="1252880"/>
            <a:ext cx="6563698" cy="492277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8" name="Shape 218"/>
        <p:cNvGrpSpPr/>
        <p:nvPr/>
      </p:nvGrpSpPr>
      <p:grpSpPr>
        <a:xfrm>
          <a:off x="0" y="0"/>
          <a:ext cx="0" cy="0"/>
          <a:chOff x="0" y="0"/>
          <a:chExt cx="0" cy="0"/>
        </a:xfrm>
      </p:grpSpPr>
      <p:sp>
        <p:nvSpPr>
          <p:cNvPr id="219" name="Google Shape;219;p11"/>
          <p:cNvSpPr/>
          <p:nvPr/>
        </p:nvSpPr>
        <p:spPr>
          <a:xfrm>
            <a:off x="0" y="0"/>
            <a:ext cx="20574000" cy="10287000"/>
          </a:xfrm>
          <a:prstGeom prst="rect">
            <a:avLst/>
          </a:prstGeom>
          <a:gradFill>
            <a:gsLst>
              <a:gs pos="0">
                <a:srgbClr val="F5F7FC"/>
              </a:gs>
              <a:gs pos="100000">
                <a:srgbClr val="25AAE1">
                  <a:alpha val="4705"/>
                </a:srgbClr>
              </a:gs>
            </a:gsLst>
            <a:lin ang="21593999" scaled="0"/>
          </a:gra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pic>
        <p:nvPicPr>
          <p:cNvPr id="220" name="Google Shape;220;p11" descr="Logo&#10;&#10;Description automatically generated"/>
          <p:cNvPicPr preferRelativeResize="0"/>
          <p:nvPr/>
        </p:nvPicPr>
        <p:blipFill rotWithShape="1">
          <a:blip r:embed="rId3">
            <a:alphaModFix/>
          </a:blip>
          <a:srcRect l="0" t="0" r="0" b="0"/>
          <a:stretch/>
        </p:blipFill>
        <p:spPr>
          <a:xfrm>
            <a:off x="279021" y="9106292"/>
            <a:ext cx="2025614" cy="996885"/>
          </a:xfrm>
          <a:prstGeom prst="rect">
            <a:avLst/>
          </a:prstGeom>
          <a:noFill/>
          <a:ln>
            <a:noFill/>
          </a:ln>
        </p:spPr>
      </p:pic>
      <p:pic>
        <p:nvPicPr>
          <p:cNvPr id="221" name="Google Shape;221;p11" descr="Graphical user interface, text&#10;&#10;Description automatically generated"/>
          <p:cNvPicPr preferRelativeResize="0"/>
          <p:nvPr/>
        </p:nvPicPr>
        <p:blipFill rotWithShape="1">
          <a:blip r:embed="rId4">
            <a:alphaModFix/>
          </a:blip>
          <a:srcRect l="0" t="0" r="0" b="0"/>
          <a:stretch/>
        </p:blipFill>
        <p:spPr>
          <a:xfrm>
            <a:off x="3131911" y="9240848"/>
            <a:ext cx="3468962" cy="727772"/>
          </a:xfrm>
          <a:prstGeom prst="rect">
            <a:avLst/>
          </a:prstGeom>
          <a:noFill/>
          <a:ln>
            <a:noFill/>
          </a:ln>
        </p:spPr>
      </p:pic>
      <p:sp>
        <p:nvSpPr>
          <p:cNvPr id="222" name="Google Shape;222;p11"/>
          <p:cNvSpPr/>
          <p:nvPr/>
        </p:nvSpPr>
        <p:spPr>
          <a:xfrm rot="-5400000" flipH="1">
            <a:off x="15316488" y="5029499"/>
            <a:ext cx="10287000" cy="2280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223" name="Google Shape;223;p11"/>
          <p:cNvSpPr txBox="1"/>
          <p:nvPr/>
        </p:nvSpPr>
        <p:spPr>
          <a:xfrm>
            <a:off x="883847" y="836606"/>
            <a:ext cx="15630000" cy="10581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bg-BG" sz="5900" b="1">
                <a:solidFill>
                  <a:srgbClr val="056839"/>
                </a:solidFill>
                <a:latin typeface="Calibri"/>
                <a:ea typeface="Calibri"/>
                <a:cs typeface="Calibri"/>
                <a:sym typeface="Calibri"/>
              </a:rPr>
              <a:t>Teema 1: Plastide tüübid</a:t>
            </a:r>
            <a:endParaRPr sz="5900" b="1">
              <a:solidFill>
                <a:srgbClr val="056839"/>
              </a:solidFill>
              <a:latin typeface="Calibri"/>
              <a:ea typeface="Calibri"/>
              <a:cs typeface="Calibri"/>
              <a:sym typeface="Calibri"/>
            </a:endParaRPr>
          </a:p>
        </p:txBody>
      </p:sp>
      <p:sp>
        <p:nvSpPr>
          <p:cNvPr id="224" name="Google Shape;224;p11"/>
          <p:cNvSpPr txBox="1"/>
          <p:nvPr/>
        </p:nvSpPr>
        <p:spPr>
          <a:xfrm>
            <a:off x="883847" y="3479501"/>
            <a:ext cx="11385000" cy="3274800"/>
          </a:xfrm>
          <a:prstGeom prst="rect">
            <a:avLst/>
          </a:prstGeom>
          <a:noFill/>
          <a:ln>
            <a:noFill/>
          </a:ln>
        </p:spPr>
        <p:txBody>
          <a:bodyPr spcFirstLastPara="1" wrap="square" lIns="148575" tIns="74275" rIns="148575" bIns="74275" anchor="t" anchorCtr="0">
            <a:spAutoFit/>
          </a:bodyPr>
          <a:lstStyle/>
          <a:p>
            <a:pPr marL="0" marR="0" lvl="0" indent="0" algn="just" rtl="0">
              <a:lnSpc>
                <a:spcPct val="150000"/>
              </a:lnSpc>
              <a:spcBef>
                <a:spcPts val="0"/>
              </a:spcBef>
              <a:spcAft>
                <a:spcPts val="0"/>
              </a:spcAft>
              <a:buNone/>
            </a:pPr>
            <a:r>
              <a:rPr lang="bg-BG" sz="2900" b="1">
                <a:solidFill>
                  <a:srgbClr val="056839"/>
                </a:solidFill>
                <a:latin typeface="Calibri"/>
                <a:ea typeface="Calibri"/>
                <a:cs typeface="Calibri"/>
                <a:sym typeface="Calibri"/>
              </a:rPr>
              <a:t>LDP</a:t>
            </a:r>
            <a:r>
              <a:rPr lang="bg-BG" sz="2900">
                <a:solidFill>
                  <a:srgbClr val="056839"/>
                </a:solidFill>
                <a:latin typeface="Calibri"/>
                <a:ea typeface="Calibri"/>
                <a:cs typeface="Calibri"/>
                <a:sym typeface="Calibri"/>
              </a:rPr>
              <a:t>E </a:t>
            </a:r>
            <a:endParaRPr sz="2900">
              <a:solidFill>
                <a:srgbClr val="056839"/>
              </a:solidFill>
              <a:latin typeface="Calibri"/>
              <a:ea typeface="Calibri"/>
              <a:cs typeface="Calibri"/>
              <a:sym typeface="Calibri"/>
            </a:endParaRPr>
          </a:p>
          <a:p>
            <a:pPr marL="0" marR="0" lvl="0" indent="0" algn="just" rtl="0">
              <a:lnSpc>
                <a:spcPct val="150000"/>
              </a:lnSpc>
              <a:spcBef>
                <a:spcPts val="0"/>
              </a:spcBef>
              <a:spcAft>
                <a:spcPts val="0"/>
              </a:spcAft>
              <a:buNone/>
            </a:pPr>
            <a:r>
              <a:rPr lang="bg-BG" sz="2900">
                <a:solidFill>
                  <a:srgbClr val="056839"/>
                </a:solidFill>
                <a:latin typeface="Calibri"/>
                <a:ea typeface="Calibri"/>
                <a:cs typeface="Calibri"/>
                <a:sym typeface="Calibri"/>
              </a:rPr>
              <a:t>- lihtsaim struktuur kõigist plastidest ja odav toota. </a:t>
            </a:r>
            <a:endParaRPr sz="2900">
              <a:solidFill>
                <a:srgbClr val="056839"/>
              </a:solidFill>
              <a:latin typeface="Calibri"/>
              <a:ea typeface="Calibri"/>
              <a:cs typeface="Calibri"/>
              <a:sym typeface="Calibri"/>
            </a:endParaRPr>
          </a:p>
          <a:p>
            <a:pPr marL="0" marR="0" lvl="0" indent="0" algn="just" rtl="0">
              <a:lnSpc>
                <a:spcPct val="150000"/>
              </a:lnSpc>
              <a:spcBef>
                <a:spcPts val="0"/>
              </a:spcBef>
              <a:spcAft>
                <a:spcPts val="0"/>
              </a:spcAft>
              <a:buNone/>
            </a:pPr>
            <a:r>
              <a:rPr lang="bg-BG" sz="2900">
                <a:solidFill>
                  <a:srgbClr val="056839"/>
                </a:solidFill>
                <a:latin typeface="Calibri"/>
                <a:ea typeface="Calibri"/>
                <a:cs typeface="Calibri"/>
                <a:sym typeface="Calibri"/>
              </a:rPr>
              <a:t>- mida kasutatakse kilekottides, kuuspakendite rõngastes, mitmesugustes mahutites, doseerimispudelites ja kõige kuulsamalt kilekottides.</a:t>
            </a:r>
            <a:endParaRPr sz="2900">
              <a:solidFill>
                <a:srgbClr val="056839"/>
              </a:solidFill>
              <a:latin typeface="Calibri"/>
              <a:ea typeface="Calibri"/>
              <a:cs typeface="Calibri"/>
              <a:sym typeface="Calibri"/>
            </a:endParaRPr>
          </a:p>
          <a:p>
            <a:pPr marL="0" marR="0" lvl="0" indent="0" algn="just" rtl="0">
              <a:lnSpc>
                <a:spcPct val="150000"/>
              </a:lnSpc>
              <a:spcBef>
                <a:spcPts val="0"/>
              </a:spcBef>
              <a:spcAft>
                <a:spcPts val="0"/>
              </a:spcAft>
              <a:buNone/>
            </a:pPr>
            <a:r>
              <a:rPr lang="bg-BG" sz="2900">
                <a:solidFill>
                  <a:srgbClr val="056839"/>
                </a:solidFill>
                <a:latin typeface="Calibri"/>
                <a:ea typeface="Calibri"/>
                <a:cs typeface="Calibri"/>
                <a:sym typeface="Calibri"/>
              </a:rPr>
              <a:t>- ei ole sageli ringlusse võetud.</a:t>
            </a:r>
            <a:endParaRPr sz="2300">
              <a:solidFill>
                <a:srgbClr val="056839"/>
              </a:solidFill>
            </a:endParaRPr>
          </a:p>
        </p:txBody>
      </p:sp>
      <p:pic>
        <p:nvPicPr>
          <p:cNvPr id="225" name="Google Shape;225;p11" descr="Free Fruits In A Plastic Bag Stock Photo"/>
          <p:cNvPicPr preferRelativeResize="0"/>
          <p:nvPr/>
        </p:nvPicPr>
        <p:blipFill rotWithShape="1">
          <a:blip r:embed="rId5">
            <a:alphaModFix/>
          </a:blip>
          <a:srcRect l="0" t="0" r="0" b="0"/>
          <a:stretch/>
        </p:blipFill>
        <p:spPr>
          <a:xfrm>
            <a:off x="12824966" y="421584"/>
            <a:ext cx="6311400" cy="8415000"/>
          </a:xfrm>
          <a:prstGeom prst="roundRect">
            <a:avLst>
              <a:gd name="adj" fmla="val 16667"/>
            </a:avLst>
          </a:prstGeom>
          <a:noFill/>
          <a:ln>
            <a:noFill/>
          </a:ln>
          <a:effectLst>
            <a:outerShdw blurRad="76200" dist="38100" dir="7800000" algn="tl" rotWithShape="0">
              <a:srgbClr val="000000">
                <a:alpha val="40000"/>
              </a:srgbClr>
            </a:outerShdw>
          </a:effectLst>
        </p:spPr>
      </p:pic>
      <p:sp>
        <p:nvSpPr>
          <p:cNvPr id="226" name="Google Shape;226;p11"/>
          <p:cNvSpPr txBox="1"/>
          <p:nvPr/>
        </p:nvSpPr>
        <p:spPr>
          <a:xfrm>
            <a:off x="12802514" y="8815388"/>
            <a:ext cx="6365100" cy="1362300"/>
          </a:xfrm>
          <a:prstGeom prst="rect">
            <a:avLst/>
          </a:prstGeom>
          <a:noFill/>
          <a:ln>
            <a:noFill/>
          </a:ln>
        </p:spPr>
        <p:txBody>
          <a:bodyPr spcFirstLastPara="1" wrap="square" lIns="148575" tIns="148575" rIns="148575" bIns="148575" anchor="t" anchorCtr="0">
            <a:spAutoFit/>
          </a:bodyPr>
          <a:lstStyle/>
          <a:p>
            <a:pPr marL="0" lvl="0" indent="0" algn="l" rtl="0">
              <a:spcBef>
                <a:spcPts val="0"/>
              </a:spcBef>
              <a:spcAft>
                <a:spcPts val="0"/>
              </a:spcAft>
              <a:buNone/>
            </a:pPr>
            <a:r>
              <a:rPr lang="bg-BG" sz="2300" u="sng">
                <a:solidFill>
                  <a:schemeClr val="hlink"/>
                </a:solidFill>
                <a:latin typeface="Calibri"/>
                <a:ea typeface="Calibri"/>
                <a:cs typeface="Calibri"/>
                <a:sym typeface="Calibri"/>
                <a:hlinkClick r:id="rId6"/>
              </a:rPr>
              <a:t>https://images.pexels.com/photos/3645504/pexels-photo-3645504.jpeg?auto=compress&amp;cs=tinysrgb&amp;w=1260&amp;h=750&amp;dpr=1 </a:t>
            </a:r>
            <a:endParaRPr sz="2300">
              <a:latin typeface="Calibri"/>
              <a:ea typeface="Calibri"/>
              <a:cs typeface="Calibri"/>
              <a:sym typeface="Calibri"/>
            </a:endParaRPr>
          </a:p>
        </p:txBody>
      </p:sp>
      <p:sp>
        <p:nvSpPr>
          <p:cNvPr id="227" name="Google Shape;227;p11"/>
          <p:cNvSpPr/>
          <p:nvPr/>
        </p:nvSpPr>
        <p:spPr>
          <a:xfrm>
            <a:off x="1034414" y="1758444"/>
            <a:ext cx="59706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1" name="Shape 231"/>
        <p:cNvGrpSpPr/>
        <p:nvPr/>
      </p:nvGrpSpPr>
      <p:grpSpPr>
        <a:xfrm>
          <a:off x="0" y="0"/>
          <a:ext cx="0" cy="0"/>
          <a:chOff x="0" y="0"/>
          <a:chExt cx="0" cy="0"/>
        </a:xfrm>
      </p:grpSpPr>
      <p:sp>
        <p:nvSpPr>
          <p:cNvPr id="232" name="Google Shape;232;p12"/>
          <p:cNvSpPr/>
          <p:nvPr/>
        </p:nvSpPr>
        <p:spPr>
          <a:xfrm>
            <a:off x="0" y="0"/>
            <a:ext cx="20574000" cy="10287000"/>
          </a:xfrm>
          <a:prstGeom prst="rect">
            <a:avLst/>
          </a:prstGeom>
          <a:gradFill>
            <a:gsLst>
              <a:gs pos="0">
                <a:srgbClr val="F5F7FC"/>
              </a:gs>
              <a:gs pos="100000">
                <a:srgbClr val="25AAE1">
                  <a:alpha val="4705"/>
                </a:srgbClr>
              </a:gs>
            </a:gsLst>
            <a:lin ang="21593999" scaled="0"/>
          </a:gra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pic>
        <p:nvPicPr>
          <p:cNvPr id="233" name="Google Shape;233;p12" descr="Logo&#10;&#10;Description automatically generated"/>
          <p:cNvPicPr preferRelativeResize="0"/>
          <p:nvPr/>
        </p:nvPicPr>
        <p:blipFill rotWithShape="1">
          <a:blip r:embed="rId3">
            <a:alphaModFix/>
          </a:blip>
          <a:srcRect l="0" t="0" r="0" b="0"/>
          <a:stretch/>
        </p:blipFill>
        <p:spPr>
          <a:xfrm>
            <a:off x="279021" y="9106292"/>
            <a:ext cx="2025614" cy="996885"/>
          </a:xfrm>
          <a:prstGeom prst="rect">
            <a:avLst/>
          </a:prstGeom>
          <a:noFill/>
          <a:ln>
            <a:noFill/>
          </a:ln>
        </p:spPr>
      </p:pic>
      <p:pic>
        <p:nvPicPr>
          <p:cNvPr id="234" name="Google Shape;234;p12" descr="Graphical user interface, text&#10;&#10;Description automatically generated"/>
          <p:cNvPicPr preferRelativeResize="0"/>
          <p:nvPr/>
        </p:nvPicPr>
        <p:blipFill rotWithShape="1">
          <a:blip r:embed="rId4">
            <a:alphaModFix/>
          </a:blip>
          <a:srcRect l="0" t="0" r="0" b="0"/>
          <a:stretch/>
        </p:blipFill>
        <p:spPr>
          <a:xfrm>
            <a:off x="3131911" y="9240848"/>
            <a:ext cx="3468962" cy="727772"/>
          </a:xfrm>
          <a:prstGeom prst="rect">
            <a:avLst/>
          </a:prstGeom>
          <a:noFill/>
          <a:ln>
            <a:noFill/>
          </a:ln>
        </p:spPr>
      </p:pic>
      <p:sp>
        <p:nvSpPr>
          <p:cNvPr id="235" name="Google Shape;235;p12"/>
          <p:cNvSpPr/>
          <p:nvPr/>
        </p:nvSpPr>
        <p:spPr>
          <a:xfrm rot="-5400000" flipH="1">
            <a:off x="15316488" y="5029499"/>
            <a:ext cx="10287000" cy="2280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236" name="Google Shape;236;p12"/>
          <p:cNvSpPr txBox="1"/>
          <p:nvPr/>
        </p:nvSpPr>
        <p:spPr>
          <a:xfrm>
            <a:off x="883847" y="836606"/>
            <a:ext cx="15630000" cy="10581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bg-BG" sz="5900" b="1">
                <a:solidFill>
                  <a:srgbClr val="056839"/>
                </a:solidFill>
                <a:latin typeface="Calibri"/>
                <a:ea typeface="Calibri"/>
                <a:cs typeface="Calibri"/>
                <a:sym typeface="Calibri"/>
              </a:rPr>
              <a:t>Teema 1: Plastide tüübid</a:t>
            </a:r>
            <a:endParaRPr sz="5900" b="1">
              <a:solidFill>
                <a:srgbClr val="056839"/>
              </a:solidFill>
              <a:latin typeface="Calibri"/>
              <a:ea typeface="Calibri"/>
              <a:cs typeface="Calibri"/>
              <a:sym typeface="Calibri"/>
            </a:endParaRPr>
          </a:p>
        </p:txBody>
      </p:sp>
      <p:sp>
        <p:nvSpPr>
          <p:cNvPr id="237" name="Google Shape;237;p12"/>
          <p:cNvSpPr txBox="1"/>
          <p:nvPr/>
        </p:nvSpPr>
        <p:spPr>
          <a:xfrm>
            <a:off x="883829" y="2996325"/>
            <a:ext cx="9378900" cy="3274800"/>
          </a:xfrm>
          <a:prstGeom prst="rect">
            <a:avLst/>
          </a:prstGeom>
          <a:noFill/>
          <a:ln>
            <a:noFill/>
          </a:ln>
        </p:spPr>
        <p:txBody>
          <a:bodyPr spcFirstLastPara="1" wrap="square" lIns="148575" tIns="74275" rIns="148575" bIns="74275" anchor="t" anchorCtr="0">
            <a:spAutoFit/>
          </a:bodyPr>
          <a:lstStyle/>
          <a:p>
            <a:pPr marL="0" marR="0" lvl="0" indent="0" algn="just" rtl="0">
              <a:lnSpc>
                <a:spcPct val="150000"/>
              </a:lnSpc>
              <a:spcBef>
                <a:spcPts val="0"/>
              </a:spcBef>
              <a:spcAft>
                <a:spcPts val="0"/>
              </a:spcAft>
              <a:buNone/>
            </a:pPr>
            <a:r>
              <a:rPr lang="bg-BG" sz="2900" b="1">
                <a:solidFill>
                  <a:srgbClr val="056839"/>
                </a:solidFill>
                <a:latin typeface="Calibri"/>
                <a:ea typeface="Calibri"/>
                <a:cs typeface="Calibri"/>
                <a:sym typeface="Calibri"/>
              </a:rPr>
              <a:t>PP </a:t>
            </a:r>
            <a:r>
              <a:rPr lang="bg-BG" sz="2900">
                <a:solidFill>
                  <a:srgbClr val="056839"/>
                </a:solidFill>
                <a:latin typeface="Calibri"/>
                <a:ea typeface="Calibri"/>
                <a:cs typeface="Calibri"/>
                <a:sym typeface="Calibri"/>
              </a:rPr>
              <a:t>- polüpropüleen </a:t>
            </a:r>
            <a:endParaRPr sz="2900">
              <a:solidFill>
                <a:srgbClr val="056839"/>
              </a:solidFill>
              <a:latin typeface="Calibri"/>
              <a:ea typeface="Calibri"/>
              <a:cs typeface="Calibri"/>
              <a:sym typeface="Calibri"/>
            </a:endParaRPr>
          </a:p>
          <a:p>
            <a:pPr marL="749300" marR="0" lvl="0" indent="-565150" algn="just" rtl="0">
              <a:lnSpc>
                <a:spcPct val="150000"/>
              </a:lnSpc>
              <a:spcBef>
                <a:spcPts val="0"/>
              </a:spcBef>
              <a:spcAft>
                <a:spcPts val="0"/>
              </a:spcAft>
              <a:buClr>
                <a:srgbClr val="056839"/>
              </a:buClr>
              <a:buSzPts val="2900"/>
              <a:buFont typeface="Calibri"/>
              <a:buChar char="-"/>
            </a:pPr>
            <a:r>
              <a:rPr lang="bg-BG" sz="2900">
                <a:solidFill>
                  <a:srgbClr val="056839"/>
                </a:solidFill>
                <a:latin typeface="Calibri"/>
                <a:ea typeface="Calibri"/>
                <a:cs typeface="Calibri"/>
                <a:sym typeface="Calibri"/>
              </a:rPr>
              <a:t>suuruselt teine toodetud plastmass. </a:t>
            </a:r>
            <a:endParaRPr sz="2900">
              <a:solidFill>
                <a:srgbClr val="056839"/>
              </a:solidFill>
              <a:latin typeface="Calibri"/>
              <a:ea typeface="Calibri"/>
              <a:cs typeface="Calibri"/>
              <a:sym typeface="Calibri"/>
            </a:endParaRPr>
          </a:p>
          <a:p>
            <a:pPr marL="749300" marR="0" lvl="0" indent="-565150" algn="just" rtl="0">
              <a:lnSpc>
                <a:spcPct val="150000"/>
              </a:lnSpc>
              <a:spcBef>
                <a:spcPts val="0"/>
              </a:spcBef>
              <a:spcAft>
                <a:spcPts val="0"/>
              </a:spcAft>
              <a:buClr>
                <a:srgbClr val="056839"/>
              </a:buClr>
              <a:buSzPts val="2900"/>
              <a:buFont typeface="Calibri"/>
              <a:buChar char="-"/>
            </a:pPr>
            <a:r>
              <a:rPr lang="bg-BG" sz="2900">
                <a:solidFill>
                  <a:srgbClr val="056839"/>
                </a:solidFill>
                <a:latin typeface="Calibri"/>
                <a:ea typeface="Calibri"/>
                <a:cs typeface="Calibri"/>
                <a:sym typeface="Calibri"/>
              </a:rPr>
              <a:t>See on kõva ja vastupidav, talub kõrgeid temperatuure ning seda leidub tupperwares, autoosades, termovestides, jogurtimahutites ja isegi ühekordselt kasutatavates mähkmetes.</a:t>
            </a:r>
            <a:endParaRPr sz="2300">
              <a:solidFill>
                <a:srgbClr val="056839"/>
              </a:solidFill>
            </a:endParaRPr>
          </a:p>
        </p:txBody>
      </p:sp>
      <p:pic>
        <p:nvPicPr>
          <p:cNvPr id="238" name="Google Shape;238;p12"/>
          <p:cNvPicPr preferRelativeResize="0"/>
          <p:nvPr/>
        </p:nvPicPr>
        <p:blipFill rotWithShape="1">
          <a:blip r:embed="rId5">
            <a:alphaModFix/>
          </a:blip>
          <a:srcRect l="0" t="35306" r="0" b="13701"/>
          <a:stretch/>
        </p:blipFill>
        <p:spPr>
          <a:xfrm>
            <a:off x="10994189" y="2639063"/>
            <a:ext cx="7715250" cy="5245614"/>
          </a:xfrm>
          <a:prstGeom prst="rect">
            <a:avLst/>
          </a:prstGeom>
          <a:noFill/>
          <a:ln>
            <a:noFill/>
          </a:ln>
        </p:spPr>
      </p:pic>
      <p:sp>
        <p:nvSpPr>
          <p:cNvPr id="239" name="Google Shape;239;p12"/>
          <p:cNvSpPr txBox="1"/>
          <p:nvPr/>
        </p:nvSpPr>
        <p:spPr>
          <a:xfrm>
            <a:off x="10162373" y="8098000"/>
            <a:ext cx="9378900" cy="1008300"/>
          </a:xfrm>
          <a:prstGeom prst="rect">
            <a:avLst/>
          </a:prstGeom>
          <a:noFill/>
          <a:ln>
            <a:noFill/>
          </a:ln>
        </p:spPr>
        <p:txBody>
          <a:bodyPr spcFirstLastPara="1" wrap="square" lIns="148575" tIns="148575" rIns="148575" bIns="148575" anchor="t" anchorCtr="0">
            <a:spAutoFit/>
          </a:bodyPr>
          <a:lstStyle/>
          <a:p>
            <a:pPr marL="0" lvl="0" indent="0" algn="l" rtl="0">
              <a:spcBef>
                <a:spcPts val="0"/>
              </a:spcBef>
              <a:spcAft>
                <a:spcPts val="0"/>
              </a:spcAft>
              <a:buNone/>
            </a:pPr>
            <a:r>
              <a:rPr lang="bg-BG" sz="2300" u="sng">
                <a:solidFill>
                  <a:schemeClr val="hlink"/>
                </a:solidFill>
                <a:latin typeface="Calibri"/>
                <a:ea typeface="Calibri"/>
                <a:cs typeface="Calibri"/>
                <a:sym typeface="Calibri"/>
                <a:hlinkClick r:id="rId6"/>
              </a:rPr>
              <a:t>https://images.pexels.com/photos/6446708/pexels-photo-6446708.jpeg?auto=compress&amp;cs=tinysrgb&amp;w=1260&amp;h=750&amp;dpr=1 </a:t>
            </a:r>
            <a:endParaRPr sz="2300">
              <a:latin typeface="Calibri"/>
              <a:ea typeface="Calibri"/>
              <a:cs typeface="Calibri"/>
              <a:sym typeface="Calibri"/>
            </a:endParaRPr>
          </a:p>
        </p:txBody>
      </p:sp>
      <p:sp>
        <p:nvSpPr>
          <p:cNvPr id="240" name="Google Shape;240;p12"/>
          <p:cNvSpPr/>
          <p:nvPr/>
        </p:nvSpPr>
        <p:spPr>
          <a:xfrm>
            <a:off x="1034414" y="1758444"/>
            <a:ext cx="59706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5" name="Shape 245"/>
        <p:cNvGrpSpPr/>
        <p:nvPr/>
      </p:nvGrpSpPr>
      <p:grpSpPr>
        <a:xfrm>
          <a:off x="0" y="0"/>
          <a:ext cx="0" cy="0"/>
          <a:chOff x="0" y="0"/>
          <a:chExt cx="0" cy="0"/>
        </a:xfrm>
      </p:grpSpPr>
      <p:sp>
        <p:nvSpPr>
          <p:cNvPr id="246" name="Google Shape;246;p13"/>
          <p:cNvSpPr/>
          <p:nvPr/>
        </p:nvSpPr>
        <p:spPr>
          <a:xfrm>
            <a:off x="0" y="0"/>
            <a:ext cx="20574000" cy="10287000"/>
          </a:xfrm>
          <a:prstGeom prst="rect">
            <a:avLst/>
          </a:prstGeom>
          <a:gradFill>
            <a:gsLst>
              <a:gs pos="0">
                <a:srgbClr val="F5F7FC"/>
              </a:gs>
              <a:gs pos="100000">
                <a:srgbClr val="25AAE1">
                  <a:alpha val="4705"/>
                </a:srgbClr>
              </a:gs>
            </a:gsLst>
            <a:lin ang="21593999" scaled="0"/>
          </a:gra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pic>
        <p:nvPicPr>
          <p:cNvPr id="247" name="Google Shape;247;p13" descr="Logo&#10;&#10;Description automatically generated"/>
          <p:cNvPicPr preferRelativeResize="0"/>
          <p:nvPr/>
        </p:nvPicPr>
        <p:blipFill rotWithShape="1">
          <a:blip r:embed="rId3">
            <a:alphaModFix/>
          </a:blip>
          <a:srcRect l="0" t="0" r="0" b="0"/>
          <a:stretch/>
        </p:blipFill>
        <p:spPr>
          <a:xfrm>
            <a:off x="279021" y="9106292"/>
            <a:ext cx="2025614" cy="996885"/>
          </a:xfrm>
          <a:prstGeom prst="rect">
            <a:avLst/>
          </a:prstGeom>
          <a:noFill/>
          <a:ln>
            <a:noFill/>
          </a:ln>
        </p:spPr>
      </p:pic>
      <p:pic>
        <p:nvPicPr>
          <p:cNvPr id="248" name="Google Shape;248;p13" descr="Graphical user interface, text&#10;&#10;Description automatically generated"/>
          <p:cNvPicPr preferRelativeResize="0"/>
          <p:nvPr/>
        </p:nvPicPr>
        <p:blipFill rotWithShape="1">
          <a:blip r:embed="rId4">
            <a:alphaModFix/>
          </a:blip>
          <a:srcRect l="0" t="0" r="0" b="0"/>
          <a:stretch/>
        </p:blipFill>
        <p:spPr>
          <a:xfrm>
            <a:off x="3131911" y="9240848"/>
            <a:ext cx="3468962" cy="727772"/>
          </a:xfrm>
          <a:prstGeom prst="rect">
            <a:avLst/>
          </a:prstGeom>
          <a:noFill/>
          <a:ln>
            <a:noFill/>
          </a:ln>
        </p:spPr>
      </p:pic>
      <p:sp>
        <p:nvSpPr>
          <p:cNvPr id="249" name="Google Shape;249;p13"/>
          <p:cNvSpPr/>
          <p:nvPr/>
        </p:nvSpPr>
        <p:spPr>
          <a:xfrm rot="-5400000" flipH="1">
            <a:off x="15316488" y="5029499"/>
            <a:ext cx="10287000" cy="2280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250" name="Google Shape;250;p13"/>
          <p:cNvSpPr txBox="1"/>
          <p:nvPr/>
        </p:nvSpPr>
        <p:spPr>
          <a:xfrm>
            <a:off x="883847" y="836606"/>
            <a:ext cx="15630000" cy="10581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bg-BG" sz="5900" b="1">
                <a:solidFill>
                  <a:srgbClr val="056839"/>
                </a:solidFill>
                <a:latin typeface="Calibri"/>
                <a:ea typeface="Calibri"/>
                <a:cs typeface="Calibri"/>
                <a:sym typeface="Calibri"/>
              </a:rPr>
              <a:t>Teema 1: Plastide tüübid</a:t>
            </a:r>
            <a:endParaRPr sz="5900" b="1">
              <a:solidFill>
                <a:srgbClr val="056839"/>
              </a:solidFill>
              <a:latin typeface="Calibri"/>
              <a:ea typeface="Calibri"/>
              <a:cs typeface="Calibri"/>
              <a:sym typeface="Calibri"/>
            </a:endParaRPr>
          </a:p>
        </p:txBody>
      </p:sp>
      <p:sp>
        <p:nvSpPr>
          <p:cNvPr id="251" name="Google Shape;251;p13"/>
          <p:cNvSpPr txBox="1"/>
          <p:nvPr/>
        </p:nvSpPr>
        <p:spPr>
          <a:xfrm>
            <a:off x="447768" y="5462643"/>
            <a:ext cx="10141800" cy="1266000"/>
          </a:xfrm>
          <a:prstGeom prst="rect">
            <a:avLst/>
          </a:prstGeom>
          <a:noFill/>
          <a:ln>
            <a:noFill/>
          </a:ln>
        </p:spPr>
        <p:txBody>
          <a:bodyPr spcFirstLastPara="1" wrap="square" lIns="148575" tIns="74275" rIns="148575" bIns="74275" anchor="t" anchorCtr="0">
            <a:spAutoFit/>
          </a:bodyPr>
          <a:lstStyle/>
          <a:p>
            <a:pPr marL="749300" marR="0" lvl="0" indent="-565150" algn="just" rtl="0">
              <a:lnSpc>
                <a:spcPct val="150000"/>
              </a:lnSpc>
              <a:spcBef>
                <a:spcPts val="0"/>
              </a:spcBef>
              <a:spcAft>
                <a:spcPts val="0"/>
              </a:spcAft>
              <a:buClr>
                <a:srgbClr val="056839"/>
              </a:buClr>
              <a:buSzPts val="2900"/>
              <a:buFont typeface="Calibri"/>
              <a:buChar char="-"/>
            </a:pPr>
            <a:r>
              <a:rPr lang="bg-BG" sz="2900">
                <a:solidFill>
                  <a:srgbClr val="056839"/>
                </a:solidFill>
                <a:latin typeface="Calibri"/>
                <a:ea typeface="Calibri"/>
                <a:cs typeface="Calibri"/>
                <a:sym typeface="Calibri"/>
              </a:rPr>
              <a:t>halvimad plastikuliigid. </a:t>
            </a:r>
            <a:endParaRPr sz="2900">
              <a:solidFill>
                <a:srgbClr val="056839"/>
              </a:solidFill>
              <a:latin typeface="Calibri"/>
              <a:ea typeface="Calibri"/>
              <a:cs typeface="Calibri"/>
              <a:sym typeface="Calibri"/>
            </a:endParaRPr>
          </a:p>
          <a:p>
            <a:pPr marL="749300" marR="0" lvl="0" indent="-565150" algn="just" rtl="0">
              <a:lnSpc>
                <a:spcPct val="150000"/>
              </a:lnSpc>
              <a:spcBef>
                <a:spcPts val="0"/>
              </a:spcBef>
              <a:spcAft>
                <a:spcPts val="0"/>
              </a:spcAft>
              <a:buClr>
                <a:srgbClr val="056839"/>
              </a:buClr>
              <a:buSzPts val="2900"/>
              <a:buFont typeface="Calibri"/>
              <a:buChar char="-"/>
            </a:pPr>
            <a:r>
              <a:rPr lang="bg-BG" sz="2900">
                <a:solidFill>
                  <a:srgbClr val="056839"/>
                </a:solidFill>
                <a:latin typeface="Calibri"/>
                <a:ea typeface="Calibri"/>
                <a:cs typeface="Calibri"/>
                <a:sym typeface="Calibri"/>
              </a:rPr>
              <a:t> ei aktsepteerita ringlussevõtu programme. </a:t>
            </a:r>
            <a:endParaRPr sz="2300">
              <a:solidFill>
                <a:srgbClr val="056839"/>
              </a:solidFill>
            </a:endParaRPr>
          </a:p>
        </p:txBody>
      </p:sp>
      <p:sp>
        <p:nvSpPr>
          <p:cNvPr id="252" name="Google Shape;252;p13"/>
          <p:cNvSpPr txBox="1"/>
          <p:nvPr/>
        </p:nvSpPr>
        <p:spPr>
          <a:xfrm>
            <a:off x="918000" y="2720850"/>
            <a:ext cx="9417300" cy="2605200"/>
          </a:xfrm>
          <a:prstGeom prst="rect">
            <a:avLst/>
          </a:prstGeom>
          <a:noFill/>
          <a:ln>
            <a:noFill/>
          </a:ln>
        </p:spPr>
        <p:txBody>
          <a:bodyPr spcFirstLastPara="1" wrap="square" lIns="148575" tIns="74275" rIns="148575" bIns="74275" anchor="t" anchorCtr="0">
            <a:spAutoFit/>
          </a:bodyPr>
          <a:lstStyle/>
          <a:p>
            <a:pPr marL="0" marR="0" lvl="0" indent="0" algn="just" rtl="0">
              <a:lnSpc>
                <a:spcPct val="150000"/>
              </a:lnSpc>
              <a:spcBef>
                <a:spcPts val="0"/>
              </a:spcBef>
              <a:spcAft>
                <a:spcPts val="0"/>
              </a:spcAft>
              <a:buNone/>
            </a:pPr>
            <a:r>
              <a:rPr lang="bg-BG" sz="2900" b="1">
                <a:solidFill>
                  <a:srgbClr val="056839"/>
                </a:solidFill>
                <a:latin typeface="Calibri"/>
                <a:ea typeface="Calibri"/>
                <a:cs typeface="Calibri"/>
                <a:sym typeface="Calibri"/>
              </a:rPr>
              <a:t>PS </a:t>
            </a:r>
            <a:r>
              <a:rPr lang="bg-BG" sz="2900">
                <a:solidFill>
                  <a:srgbClr val="056839"/>
                </a:solidFill>
                <a:latin typeface="Calibri"/>
                <a:ea typeface="Calibri"/>
                <a:cs typeface="Calibri"/>
                <a:sym typeface="Calibri"/>
              </a:rPr>
              <a:t>- Polüstüreen </a:t>
            </a:r>
            <a:endParaRPr sz="2900">
              <a:solidFill>
                <a:srgbClr val="056839"/>
              </a:solidFill>
              <a:latin typeface="Calibri"/>
              <a:ea typeface="Calibri"/>
              <a:cs typeface="Calibri"/>
              <a:sym typeface="Calibri"/>
            </a:endParaRPr>
          </a:p>
          <a:p>
            <a:pPr marL="0" marR="0" lvl="0" indent="0" algn="just" rtl="0">
              <a:lnSpc>
                <a:spcPct val="150000"/>
              </a:lnSpc>
              <a:spcBef>
                <a:spcPts val="0"/>
              </a:spcBef>
              <a:spcAft>
                <a:spcPts val="0"/>
              </a:spcAft>
              <a:buNone/>
            </a:pPr>
            <a:r>
              <a:rPr lang="bg-BG" sz="2900">
                <a:solidFill>
                  <a:srgbClr val="056839"/>
                </a:solidFill>
                <a:latin typeface="Calibri"/>
                <a:ea typeface="Calibri"/>
                <a:cs typeface="Calibri"/>
                <a:sym typeface="Calibri"/>
              </a:rPr>
              <a:t>- olla tahke või vahustatud.</a:t>
            </a:r>
            <a:endParaRPr sz="2900">
              <a:solidFill>
                <a:srgbClr val="056839"/>
              </a:solidFill>
              <a:latin typeface="Calibri"/>
              <a:ea typeface="Calibri"/>
              <a:cs typeface="Calibri"/>
              <a:sym typeface="Calibri"/>
            </a:endParaRPr>
          </a:p>
          <a:p>
            <a:pPr marL="0" marR="0" lvl="0" indent="0" algn="just" rtl="0">
              <a:lnSpc>
                <a:spcPct val="150000"/>
              </a:lnSpc>
              <a:spcBef>
                <a:spcPts val="0"/>
              </a:spcBef>
              <a:spcAft>
                <a:spcPts val="0"/>
              </a:spcAft>
              <a:buNone/>
            </a:pPr>
            <a:r>
              <a:rPr lang="bg-BG" sz="2900">
                <a:solidFill>
                  <a:srgbClr val="056839"/>
                </a:solidFill>
                <a:latin typeface="Calibri"/>
                <a:ea typeface="Calibri"/>
                <a:cs typeface="Calibri"/>
                <a:sym typeface="Calibri"/>
              </a:rPr>
              <a:t>- väga odav vaik</a:t>
            </a:r>
            <a:endParaRPr sz="2900">
              <a:solidFill>
                <a:srgbClr val="056839"/>
              </a:solidFill>
              <a:latin typeface="Calibri"/>
              <a:ea typeface="Calibri"/>
              <a:cs typeface="Calibri"/>
              <a:sym typeface="Calibri"/>
            </a:endParaRPr>
          </a:p>
          <a:p>
            <a:pPr marL="0" marR="0" lvl="0" indent="0" algn="just" rtl="0">
              <a:lnSpc>
                <a:spcPct val="150000"/>
              </a:lnSpc>
              <a:spcBef>
                <a:spcPts val="0"/>
              </a:spcBef>
              <a:spcAft>
                <a:spcPts val="0"/>
              </a:spcAft>
              <a:buNone/>
            </a:pPr>
            <a:r>
              <a:rPr lang="bg-BG" sz="2900">
                <a:solidFill>
                  <a:srgbClr val="056839"/>
                </a:solidFill>
                <a:latin typeface="Calibri"/>
                <a:ea typeface="Calibri"/>
                <a:cs typeface="Calibri"/>
                <a:sym typeface="Calibri"/>
              </a:rPr>
              <a:t>- mis on paremini tuntud oma kaubandusliku nime all - Styrofoam. </a:t>
            </a:r>
            <a:endParaRPr sz="2900">
              <a:solidFill>
                <a:srgbClr val="056839"/>
              </a:solidFill>
              <a:latin typeface="Calibri"/>
              <a:ea typeface="Calibri"/>
              <a:cs typeface="Calibri"/>
              <a:sym typeface="Calibri"/>
            </a:endParaRPr>
          </a:p>
        </p:txBody>
      </p:sp>
      <p:pic>
        <p:nvPicPr>
          <p:cNvPr id="253" name="Google Shape;253;p13"/>
          <p:cNvPicPr preferRelativeResize="0"/>
          <p:nvPr/>
        </p:nvPicPr>
        <p:blipFill>
          <a:blip r:embed="rId5">
            <a:alphaModFix/>
          </a:blip>
          <a:stretch>
            <a:fillRect/>
          </a:stretch>
        </p:blipFill>
        <p:spPr>
          <a:xfrm>
            <a:off x="11641524" y="2510625"/>
            <a:ext cx="7398262" cy="4932191"/>
          </a:xfrm>
          <a:prstGeom prst="rect">
            <a:avLst/>
          </a:prstGeom>
          <a:noFill/>
          <a:ln>
            <a:noFill/>
          </a:ln>
        </p:spPr>
      </p:pic>
      <p:sp>
        <p:nvSpPr>
          <p:cNvPr id="254" name="Google Shape;254;p13"/>
          <p:cNvSpPr txBox="1"/>
          <p:nvPr/>
        </p:nvSpPr>
        <p:spPr>
          <a:xfrm>
            <a:off x="11188661" y="7550388"/>
            <a:ext cx="8304000" cy="1008300"/>
          </a:xfrm>
          <a:prstGeom prst="rect">
            <a:avLst/>
          </a:prstGeom>
          <a:noFill/>
          <a:ln>
            <a:noFill/>
          </a:ln>
        </p:spPr>
        <p:txBody>
          <a:bodyPr spcFirstLastPara="1" wrap="square" lIns="148575" tIns="148575" rIns="148575" bIns="148575" anchor="t" anchorCtr="0">
            <a:spAutoFit/>
          </a:bodyPr>
          <a:lstStyle/>
          <a:p>
            <a:pPr marL="0" lvl="0" indent="0" algn="l" rtl="0">
              <a:spcBef>
                <a:spcPts val="0"/>
              </a:spcBef>
              <a:spcAft>
                <a:spcPts val="0"/>
              </a:spcAft>
              <a:buNone/>
            </a:pPr>
            <a:r>
              <a:rPr lang="bg-BG" sz="2300" u="sng">
                <a:solidFill>
                  <a:schemeClr val="hlink"/>
                </a:solidFill>
                <a:latin typeface="Calibri"/>
                <a:ea typeface="Calibri"/>
                <a:cs typeface="Calibri"/>
                <a:sym typeface="Calibri"/>
                <a:hlinkClick r:id="rId6"/>
              </a:rPr>
              <a:t>https://images.pexels.com/photos/7464246/pexels-photo-7464246.jpeg?auto=compress&amp;cs=tinysrgb&amp;w=1260&amp;h=750&amp;dpr=1 </a:t>
            </a:r>
            <a:endParaRPr sz="2300">
              <a:latin typeface="Calibri"/>
              <a:ea typeface="Calibri"/>
              <a:cs typeface="Calibri"/>
              <a:sym typeface="Calibri"/>
            </a:endParaRPr>
          </a:p>
        </p:txBody>
      </p:sp>
      <p:sp>
        <p:nvSpPr>
          <p:cNvPr id="255" name="Google Shape;255;p13"/>
          <p:cNvSpPr/>
          <p:nvPr/>
        </p:nvSpPr>
        <p:spPr>
          <a:xfrm>
            <a:off x="1034414" y="1758444"/>
            <a:ext cx="59706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0" name="Shape 260"/>
        <p:cNvGrpSpPr/>
        <p:nvPr/>
      </p:nvGrpSpPr>
      <p:grpSpPr>
        <a:xfrm>
          <a:off x="0" y="0"/>
          <a:ext cx="0" cy="0"/>
          <a:chOff x="0" y="0"/>
          <a:chExt cx="0" cy="0"/>
        </a:xfrm>
      </p:grpSpPr>
      <p:sp>
        <p:nvSpPr>
          <p:cNvPr id="261" name="Google Shape;261;p14"/>
          <p:cNvSpPr/>
          <p:nvPr/>
        </p:nvSpPr>
        <p:spPr>
          <a:xfrm>
            <a:off x="0" y="0"/>
            <a:ext cx="20574000" cy="10287000"/>
          </a:xfrm>
          <a:prstGeom prst="rect">
            <a:avLst/>
          </a:prstGeom>
          <a:gradFill>
            <a:gsLst>
              <a:gs pos="0">
                <a:srgbClr val="F5F7FC"/>
              </a:gs>
              <a:gs pos="100000">
                <a:srgbClr val="25AAE1">
                  <a:alpha val="4705"/>
                </a:srgbClr>
              </a:gs>
            </a:gsLst>
            <a:lin ang="21593999" scaled="0"/>
          </a:gra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pic>
        <p:nvPicPr>
          <p:cNvPr id="262" name="Google Shape;262;p14" descr="Logo&#10;&#10;Description automatically generated"/>
          <p:cNvPicPr preferRelativeResize="0"/>
          <p:nvPr/>
        </p:nvPicPr>
        <p:blipFill rotWithShape="1">
          <a:blip r:embed="rId3">
            <a:alphaModFix/>
          </a:blip>
          <a:srcRect l="0" t="0" r="0" b="0"/>
          <a:stretch/>
        </p:blipFill>
        <p:spPr>
          <a:xfrm>
            <a:off x="279021" y="9106292"/>
            <a:ext cx="2025614" cy="996885"/>
          </a:xfrm>
          <a:prstGeom prst="rect">
            <a:avLst/>
          </a:prstGeom>
          <a:noFill/>
          <a:ln>
            <a:noFill/>
          </a:ln>
        </p:spPr>
      </p:pic>
      <p:pic>
        <p:nvPicPr>
          <p:cNvPr id="263" name="Google Shape;263;p14" descr="Graphical user interface, text&#10;&#10;Description automatically generated"/>
          <p:cNvPicPr preferRelativeResize="0"/>
          <p:nvPr/>
        </p:nvPicPr>
        <p:blipFill rotWithShape="1">
          <a:blip r:embed="rId4">
            <a:alphaModFix/>
          </a:blip>
          <a:srcRect l="0" t="0" r="0" b="0"/>
          <a:stretch/>
        </p:blipFill>
        <p:spPr>
          <a:xfrm>
            <a:off x="3131911" y="9240848"/>
            <a:ext cx="3468962" cy="727772"/>
          </a:xfrm>
          <a:prstGeom prst="rect">
            <a:avLst/>
          </a:prstGeom>
          <a:noFill/>
          <a:ln>
            <a:noFill/>
          </a:ln>
        </p:spPr>
      </p:pic>
      <p:sp>
        <p:nvSpPr>
          <p:cNvPr id="264" name="Google Shape;264;p14"/>
          <p:cNvSpPr/>
          <p:nvPr/>
        </p:nvSpPr>
        <p:spPr>
          <a:xfrm rot="-5400000" flipH="1">
            <a:off x="15316488" y="5029499"/>
            <a:ext cx="10287000" cy="2280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265" name="Google Shape;265;p14"/>
          <p:cNvSpPr txBox="1"/>
          <p:nvPr/>
        </p:nvSpPr>
        <p:spPr>
          <a:xfrm>
            <a:off x="883847" y="836606"/>
            <a:ext cx="15630000" cy="10581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bg-BG" sz="5900" b="1">
                <a:solidFill>
                  <a:srgbClr val="056839"/>
                </a:solidFill>
                <a:latin typeface="Calibri"/>
                <a:ea typeface="Calibri"/>
                <a:cs typeface="Calibri"/>
                <a:sym typeface="Calibri"/>
              </a:rPr>
              <a:t>Teema 1: Plastide tüübid</a:t>
            </a:r>
            <a:endParaRPr sz="5900" b="1">
              <a:solidFill>
                <a:srgbClr val="056839"/>
              </a:solidFill>
              <a:latin typeface="Calibri"/>
              <a:ea typeface="Calibri"/>
              <a:cs typeface="Calibri"/>
              <a:sym typeface="Calibri"/>
            </a:endParaRPr>
          </a:p>
        </p:txBody>
      </p:sp>
      <p:sp>
        <p:nvSpPr>
          <p:cNvPr id="266" name="Google Shape;266;p14"/>
          <p:cNvSpPr txBox="1"/>
          <p:nvPr/>
        </p:nvSpPr>
        <p:spPr>
          <a:xfrm>
            <a:off x="933635" y="2642707"/>
            <a:ext cx="8504400" cy="5952900"/>
          </a:xfrm>
          <a:prstGeom prst="rect">
            <a:avLst/>
          </a:prstGeom>
          <a:noFill/>
          <a:ln>
            <a:noFill/>
          </a:ln>
        </p:spPr>
        <p:txBody>
          <a:bodyPr spcFirstLastPara="1" wrap="square" lIns="148575" tIns="74275" rIns="148575" bIns="74275" anchor="t" anchorCtr="0">
            <a:spAutoFit/>
          </a:bodyPr>
          <a:lstStyle/>
          <a:p>
            <a:pPr marL="0" marR="0" lvl="0" indent="0" algn="just" rtl="0">
              <a:lnSpc>
                <a:spcPct val="150000"/>
              </a:lnSpc>
              <a:spcBef>
                <a:spcPts val="0"/>
              </a:spcBef>
              <a:spcAft>
                <a:spcPts val="0"/>
              </a:spcAft>
              <a:buNone/>
            </a:pPr>
            <a:r>
              <a:rPr lang="bg-BG" sz="2900" b="1">
                <a:solidFill>
                  <a:srgbClr val="056839"/>
                </a:solidFill>
                <a:latin typeface="Calibri"/>
                <a:ea typeface="Calibri"/>
                <a:cs typeface="Calibri"/>
                <a:sym typeface="Calibri"/>
              </a:rPr>
              <a:t>MUU PLASTIK </a:t>
            </a:r>
            <a:r>
              <a:rPr lang="bg-BG" sz="2900">
                <a:solidFill>
                  <a:srgbClr val="056839"/>
                </a:solidFill>
                <a:latin typeface="Calibri"/>
                <a:ea typeface="Calibri"/>
                <a:cs typeface="Calibri"/>
                <a:sym typeface="Calibri"/>
              </a:rPr>
              <a:t>- Kui plastikut ei saa määratleda kuue eespool nimetatud tüübi hulgas, siis kuulub see rühma 7. Selle rühma tuntuimad plastid on </a:t>
            </a:r>
            <a:r>
              <a:rPr lang="bg-BG" sz="2900" b="1">
                <a:solidFill>
                  <a:srgbClr val="056839"/>
                </a:solidFill>
                <a:latin typeface="Calibri"/>
                <a:ea typeface="Calibri"/>
                <a:cs typeface="Calibri"/>
                <a:sym typeface="Calibri"/>
              </a:rPr>
              <a:t>polükarbonaadid (PC), </a:t>
            </a:r>
            <a:r>
              <a:rPr lang="bg-BG" sz="2900">
                <a:solidFill>
                  <a:srgbClr val="056839"/>
                </a:solidFill>
                <a:latin typeface="Calibri"/>
                <a:ea typeface="Calibri"/>
                <a:cs typeface="Calibri"/>
                <a:sym typeface="Calibri"/>
              </a:rPr>
              <a:t>mida kasutatakse tugevate ja vastupidavate toodete valmistamiseks. </a:t>
            </a:r>
            <a:r>
              <a:rPr lang="bg-BG" sz="2900" b="1">
                <a:solidFill>
                  <a:srgbClr val="056839"/>
                </a:solidFill>
                <a:latin typeface="Calibri"/>
                <a:ea typeface="Calibri"/>
                <a:cs typeface="Calibri"/>
                <a:sym typeface="Calibri"/>
              </a:rPr>
              <a:t>Polükarbonaate </a:t>
            </a:r>
            <a:r>
              <a:rPr lang="bg-BG" sz="2900">
                <a:solidFill>
                  <a:srgbClr val="056839"/>
                </a:solidFill>
                <a:latin typeface="Calibri"/>
                <a:ea typeface="Calibri"/>
                <a:cs typeface="Calibri"/>
                <a:sym typeface="Calibri"/>
              </a:rPr>
              <a:t>kasutatakse tavaliselt silmakaitseks päikeseprillide, spordi- ja kaitseprillide läätsede valmistamisel. Kuid neid võib leida ka mobiiltelefonides ja üha sagedamini CD-diskettides (compact-discs).</a:t>
            </a:r>
            <a:endParaRPr sz="2300">
              <a:solidFill>
                <a:srgbClr val="056839"/>
              </a:solidFill>
            </a:endParaRPr>
          </a:p>
        </p:txBody>
      </p:sp>
      <p:pic>
        <p:nvPicPr>
          <p:cNvPr id="267" name="Google Shape;267;p14"/>
          <p:cNvPicPr preferRelativeResize="0"/>
          <p:nvPr/>
        </p:nvPicPr>
        <p:blipFill>
          <a:blip r:embed="rId5">
            <a:alphaModFix/>
          </a:blip>
          <a:stretch>
            <a:fillRect/>
          </a:stretch>
        </p:blipFill>
        <p:spPr>
          <a:xfrm>
            <a:off x="10371375" y="2250300"/>
            <a:ext cx="8293875" cy="5529264"/>
          </a:xfrm>
          <a:prstGeom prst="rect">
            <a:avLst/>
          </a:prstGeom>
          <a:noFill/>
          <a:ln>
            <a:noFill/>
          </a:ln>
        </p:spPr>
      </p:pic>
      <p:sp>
        <p:nvSpPr>
          <p:cNvPr id="268" name="Google Shape;268;p14"/>
          <p:cNvSpPr txBox="1"/>
          <p:nvPr/>
        </p:nvSpPr>
        <p:spPr>
          <a:xfrm>
            <a:off x="10026583" y="7911200"/>
            <a:ext cx="9306300" cy="1008300"/>
          </a:xfrm>
          <a:prstGeom prst="rect">
            <a:avLst/>
          </a:prstGeom>
          <a:noFill/>
          <a:ln>
            <a:noFill/>
          </a:ln>
        </p:spPr>
        <p:txBody>
          <a:bodyPr spcFirstLastPara="1" wrap="square" lIns="148575" tIns="148575" rIns="148575" bIns="148575" anchor="t" anchorCtr="0">
            <a:spAutoFit/>
          </a:bodyPr>
          <a:lstStyle/>
          <a:p>
            <a:pPr marL="0" lvl="0" indent="0" algn="l" rtl="0">
              <a:spcBef>
                <a:spcPts val="0"/>
              </a:spcBef>
              <a:spcAft>
                <a:spcPts val="0"/>
              </a:spcAft>
              <a:buNone/>
            </a:pPr>
            <a:r>
              <a:rPr lang="bg-BG" sz="2300" u="sng">
                <a:solidFill>
                  <a:schemeClr val="hlink"/>
                </a:solidFill>
                <a:latin typeface="Calibri"/>
                <a:ea typeface="Calibri"/>
                <a:cs typeface="Calibri"/>
                <a:sym typeface="Calibri"/>
                <a:hlinkClick r:id="rId6"/>
              </a:rPr>
              <a:t>https://c.pxhere.com/photos/2f/51/waste_garbage_garbage_bag_dump_environment_pollution_plastic-423456.jpg!</a:t>
            </a:r>
            <a:r>
              <a:rPr lang="bg-BG" sz="2300">
                <a:latin typeface="Calibri"/>
                <a:ea typeface="Calibri"/>
                <a:cs typeface="Calibri"/>
                <a:sym typeface="Calibri"/>
              </a:rPr>
              <a:t>d </a:t>
            </a:r>
            <a:endParaRPr sz="2300">
              <a:latin typeface="Calibri"/>
              <a:ea typeface="Calibri"/>
              <a:cs typeface="Calibri"/>
              <a:sym typeface="Calibri"/>
            </a:endParaRPr>
          </a:p>
        </p:txBody>
      </p:sp>
      <p:sp>
        <p:nvSpPr>
          <p:cNvPr id="269" name="Google Shape;269;p14"/>
          <p:cNvSpPr/>
          <p:nvPr/>
        </p:nvSpPr>
        <p:spPr>
          <a:xfrm>
            <a:off x="1034414" y="1758444"/>
            <a:ext cx="59706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4" name="Shape 274"/>
        <p:cNvGrpSpPr/>
        <p:nvPr/>
      </p:nvGrpSpPr>
      <p:grpSpPr>
        <a:xfrm>
          <a:off x="0" y="0"/>
          <a:ext cx="0" cy="0"/>
          <a:chOff x="0" y="0"/>
          <a:chExt cx="0" cy="0"/>
        </a:xfrm>
      </p:grpSpPr>
      <p:sp>
        <p:nvSpPr>
          <p:cNvPr id="275" name="Google Shape;275;p15"/>
          <p:cNvSpPr/>
          <p:nvPr/>
        </p:nvSpPr>
        <p:spPr>
          <a:xfrm>
            <a:off x="0" y="0"/>
            <a:ext cx="20574000" cy="10287000"/>
          </a:xfrm>
          <a:prstGeom prst="rect">
            <a:avLst/>
          </a:prstGeom>
          <a:gradFill>
            <a:gsLst>
              <a:gs pos="0">
                <a:srgbClr val="F5F7FC"/>
              </a:gs>
              <a:gs pos="100000">
                <a:srgbClr val="25AAE1">
                  <a:alpha val="4705"/>
                </a:srgbClr>
              </a:gs>
            </a:gsLst>
            <a:lin ang="21593863" scaled="0"/>
          </a:gra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pic>
        <p:nvPicPr>
          <p:cNvPr id="276" name="Google Shape;276;p15" descr="Logo&#10;&#10;Description automatically generated"/>
          <p:cNvPicPr preferRelativeResize="0"/>
          <p:nvPr/>
        </p:nvPicPr>
        <p:blipFill rotWithShape="1">
          <a:blip r:embed="rId3">
            <a:alphaModFix/>
          </a:blip>
          <a:srcRect l="0" t="0" r="0" b="0"/>
          <a:stretch/>
        </p:blipFill>
        <p:spPr>
          <a:xfrm>
            <a:off x="279021" y="9106292"/>
            <a:ext cx="2025614" cy="996885"/>
          </a:xfrm>
          <a:prstGeom prst="rect">
            <a:avLst/>
          </a:prstGeom>
          <a:noFill/>
          <a:ln>
            <a:noFill/>
          </a:ln>
        </p:spPr>
      </p:pic>
      <p:pic>
        <p:nvPicPr>
          <p:cNvPr id="277" name="Google Shape;277;p15" descr="Graphical user interface, text&#10;&#10;Description automatically generated"/>
          <p:cNvPicPr preferRelativeResize="0"/>
          <p:nvPr/>
        </p:nvPicPr>
        <p:blipFill rotWithShape="1">
          <a:blip r:embed="rId4">
            <a:alphaModFix/>
          </a:blip>
          <a:srcRect l="0" t="0" r="0" b="0"/>
          <a:stretch/>
        </p:blipFill>
        <p:spPr>
          <a:xfrm>
            <a:off x="3131911" y="9240848"/>
            <a:ext cx="3468962" cy="727772"/>
          </a:xfrm>
          <a:prstGeom prst="rect">
            <a:avLst/>
          </a:prstGeom>
          <a:noFill/>
          <a:ln>
            <a:noFill/>
          </a:ln>
        </p:spPr>
      </p:pic>
      <p:sp>
        <p:nvSpPr>
          <p:cNvPr id="278" name="Google Shape;278;p15"/>
          <p:cNvSpPr/>
          <p:nvPr/>
        </p:nvSpPr>
        <p:spPr>
          <a:xfrm rot="-5400000" flipH="1">
            <a:off x="15316488" y="5029499"/>
            <a:ext cx="10287000" cy="2280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279" name="Google Shape;279;p15"/>
          <p:cNvSpPr txBox="1"/>
          <p:nvPr/>
        </p:nvSpPr>
        <p:spPr>
          <a:xfrm>
            <a:off x="883847" y="836606"/>
            <a:ext cx="15630000" cy="1058100"/>
          </a:xfrm>
          <a:prstGeom prst="rect">
            <a:avLst/>
          </a:prstGeom>
          <a:noFill/>
          <a:ln>
            <a:noFill/>
          </a:ln>
        </p:spPr>
        <p:txBody>
          <a:bodyPr spcFirstLastPara="1" wrap="square" lIns="148575" tIns="74275" rIns="148575" bIns="74275" anchor="t" anchorCtr="0">
            <a:spAutoFit/>
          </a:bodyPr>
          <a:lstStyle/>
          <a:p>
            <a:pPr marL="0" lvl="0" indent="0" algn="l" rtl="0">
              <a:spcBef>
                <a:spcPts val="0"/>
              </a:spcBef>
              <a:spcAft>
                <a:spcPts val="0"/>
              </a:spcAft>
              <a:buClr>
                <a:schemeClr val="dk1"/>
              </a:buClr>
              <a:buFont typeface="Arial"/>
              <a:buNone/>
            </a:pPr>
            <a:r>
              <a:rPr lang="bg-BG" sz="5900" b="1">
                <a:solidFill>
                  <a:srgbClr val="056839"/>
                </a:solidFill>
                <a:latin typeface="Calibri"/>
                <a:ea typeface="Calibri"/>
                <a:cs typeface="Calibri"/>
                <a:sym typeface="Calibri"/>
              </a:rPr>
              <a:t>Teema 1: Plastide tüübid</a:t>
            </a:r>
            <a:endParaRPr sz="5900" b="1">
              <a:solidFill>
                <a:srgbClr val="056839"/>
              </a:solidFill>
              <a:latin typeface="Calibri"/>
              <a:ea typeface="Calibri"/>
              <a:cs typeface="Calibri"/>
              <a:sym typeface="Calibri"/>
            </a:endParaRPr>
          </a:p>
        </p:txBody>
      </p:sp>
      <p:sp>
        <p:nvSpPr>
          <p:cNvPr id="280" name="Google Shape;280;p15"/>
          <p:cNvSpPr txBox="1"/>
          <p:nvPr/>
        </p:nvSpPr>
        <p:spPr>
          <a:xfrm>
            <a:off x="799210" y="2448320"/>
            <a:ext cx="18975600" cy="1489200"/>
          </a:xfrm>
          <a:prstGeom prst="rect">
            <a:avLst/>
          </a:prstGeom>
          <a:noFill/>
          <a:ln>
            <a:noFill/>
          </a:ln>
        </p:spPr>
        <p:txBody>
          <a:bodyPr spcFirstLastPara="1" wrap="square" lIns="148575" tIns="74275" rIns="148575" bIns="74275" anchor="t" anchorCtr="0">
            <a:spAutoFit/>
          </a:bodyPr>
          <a:lstStyle/>
          <a:p>
            <a:pPr marL="0" marR="0" lvl="0" indent="0" algn="just" rtl="0">
              <a:spcBef>
                <a:spcPts val="0"/>
              </a:spcBef>
              <a:spcAft>
                <a:spcPts val="0"/>
              </a:spcAft>
              <a:buNone/>
            </a:pPr>
            <a:r>
              <a:rPr lang="bg-BG" sz="2900">
                <a:solidFill>
                  <a:srgbClr val="056839"/>
                </a:solidFill>
                <a:latin typeface="Calibri"/>
                <a:ea typeface="Calibri"/>
                <a:cs typeface="Calibri"/>
                <a:sym typeface="Calibri"/>
              </a:rPr>
              <a:t>Plastide lihtsamaks identifitseerimiseks on plasttoodete märgistamiseks vastu võetud rahvusvahelised standardid. Märgistusmärgiks on ringlussevõtu sümbol ja selle sees number, võimaluse korral kirjutatakse ka plastiku tähtede lühend.</a:t>
            </a:r>
            <a:endParaRPr sz="2300">
              <a:solidFill>
                <a:srgbClr val="056839"/>
              </a:solidFill>
            </a:endParaRPr>
          </a:p>
        </p:txBody>
      </p:sp>
      <p:pic>
        <p:nvPicPr>
          <p:cNvPr id="281" name="Google Shape;281;p15"/>
          <p:cNvPicPr preferRelativeResize="0"/>
          <p:nvPr/>
        </p:nvPicPr>
        <p:blipFill rotWithShape="1">
          <a:blip r:embed="rId5">
            <a:alphaModFix/>
          </a:blip>
          <a:srcRect l="25728" t="28750" r="28644" b="13748"/>
          <a:stretch/>
        </p:blipFill>
        <p:spPr>
          <a:xfrm>
            <a:off x="693098" y="4552610"/>
            <a:ext cx="2549066" cy="4283363"/>
          </a:xfrm>
          <a:prstGeom prst="rect">
            <a:avLst/>
          </a:prstGeom>
          <a:noFill/>
          <a:ln>
            <a:noFill/>
          </a:ln>
        </p:spPr>
      </p:pic>
      <p:pic>
        <p:nvPicPr>
          <p:cNvPr id="282" name="Google Shape;282;p15"/>
          <p:cNvPicPr preferRelativeResize="0"/>
          <p:nvPr/>
        </p:nvPicPr>
        <p:blipFill rotWithShape="1">
          <a:blip r:embed="rId5">
            <a:alphaModFix/>
          </a:blip>
          <a:srcRect l="25728" t="28750" r="28644" b="13748"/>
          <a:stretch/>
        </p:blipFill>
        <p:spPr>
          <a:xfrm>
            <a:off x="3370739" y="4543029"/>
            <a:ext cx="2549066" cy="4283363"/>
          </a:xfrm>
          <a:prstGeom prst="rect">
            <a:avLst/>
          </a:prstGeom>
          <a:noFill/>
          <a:ln>
            <a:noFill/>
          </a:ln>
        </p:spPr>
      </p:pic>
      <p:pic>
        <p:nvPicPr>
          <p:cNvPr id="283" name="Google Shape;283;p15"/>
          <p:cNvPicPr preferRelativeResize="0"/>
          <p:nvPr/>
        </p:nvPicPr>
        <p:blipFill rotWithShape="1">
          <a:blip r:embed="rId5">
            <a:alphaModFix/>
          </a:blip>
          <a:srcRect l="25728" t="28750" r="28644" b="13748"/>
          <a:stretch/>
        </p:blipFill>
        <p:spPr>
          <a:xfrm>
            <a:off x="6048380" y="4547829"/>
            <a:ext cx="2549066" cy="4283363"/>
          </a:xfrm>
          <a:prstGeom prst="rect">
            <a:avLst/>
          </a:prstGeom>
          <a:noFill/>
          <a:ln>
            <a:noFill/>
          </a:ln>
        </p:spPr>
      </p:pic>
      <p:pic>
        <p:nvPicPr>
          <p:cNvPr id="284" name="Google Shape;284;p15"/>
          <p:cNvPicPr preferRelativeResize="0"/>
          <p:nvPr/>
        </p:nvPicPr>
        <p:blipFill rotWithShape="1">
          <a:blip r:embed="rId5">
            <a:alphaModFix/>
          </a:blip>
          <a:srcRect l="25728" t="28750" r="28644" b="13748"/>
          <a:stretch/>
        </p:blipFill>
        <p:spPr>
          <a:xfrm>
            <a:off x="8726020" y="4538248"/>
            <a:ext cx="2549066" cy="4283363"/>
          </a:xfrm>
          <a:prstGeom prst="rect">
            <a:avLst/>
          </a:prstGeom>
          <a:noFill/>
          <a:ln>
            <a:noFill/>
          </a:ln>
        </p:spPr>
      </p:pic>
      <p:pic>
        <p:nvPicPr>
          <p:cNvPr id="285" name="Google Shape;285;p15"/>
          <p:cNvPicPr preferRelativeResize="0"/>
          <p:nvPr/>
        </p:nvPicPr>
        <p:blipFill rotWithShape="1">
          <a:blip r:embed="rId5">
            <a:alphaModFix/>
          </a:blip>
          <a:srcRect l="25728" t="28750" r="28644" b="13748"/>
          <a:stretch/>
        </p:blipFill>
        <p:spPr>
          <a:xfrm>
            <a:off x="11403661" y="4543048"/>
            <a:ext cx="2549066" cy="4283363"/>
          </a:xfrm>
          <a:prstGeom prst="rect">
            <a:avLst/>
          </a:prstGeom>
          <a:noFill/>
          <a:ln>
            <a:noFill/>
          </a:ln>
        </p:spPr>
      </p:pic>
      <p:pic>
        <p:nvPicPr>
          <p:cNvPr id="286" name="Google Shape;286;p15"/>
          <p:cNvPicPr preferRelativeResize="0"/>
          <p:nvPr/>
        </p:nvPicPr>
        <p:blipFill rotWithShape="1">
          <a:blip r:embed="rId5">
            <a:alphaModFix/>
          </a:blip>
          <a:srcRect l="25728" t="28750" r="28644" b="13748"/>
          <a:stretch/>
        </p:blipFill>
        <p:spPr>
          <a:xfrm>
            <a:off x="14081302" y="4533467"/>
            <a:ext cx="2549066" cy="4283363"/>
          </a:xfrm>
          <a:prstGeom prst="rect">
            <a:avLst/>
          </a:prstGeom>
          <a:noFill/>
          <a:ln>
            <a:noFill/>
          </a:ln>
        </p:spPr>
      </p:pic>
      <p:pic>
        <p:nvPicPr>
          <p:cNvPr id="287" name="Google Shape;287;p15"/>
          <p:cNvPicPr preferRelativeResize="0"/>
          <p:nvPr/>
        </p:nvPicPr>
        <p:blipFill rotWithShape="1">
          <a:blip r:embed="rId5">
            <a:alphaModFix/>
          </a:blip>
          <a:srcRect l="25728" t="28750" r="28644" b="13748"/>
          <a:stretch/>
        </p:blipFill>
        <p:spPr>
          <a:xfrm>
            <a:off x="16781639" y="4533467"/>
            <a:ext cx="2549066" cy="4283363"/>
          </a:xfrm>
          <a:prstGeom prst="rect">
            <a:avLst/>
          </a:prstGeom>
          <a:noFill/>
          <a:ln>
            <a:noFill/>
          </a:ln>
        </p:spPr>
      </p:pic>
      <p:sp>
        <p:nvSpPr>
          <p:cNvPr id="288" name="Google Shape;288;p15"/>
          <p:cNvSpPr txBox="1"/>
          <p:nvPr/>
        </p:nvSpPr>
        <p:spPr>
          <a:xfrm>
            <a:off x="1776136" y="6393675"/>
            <a:ext cx="653100" cy="731100"/>
          </a:xfrm>
          <a:prstGeom prst="rect">
            <a:avLst/>
          </a:prstGeom>
          <a:noFill/>
          <a:ln>
            <a:noFill/>
          </a:ln>
        </p:spPr>
        <p:txBody>
          <a:bodyPr spcFirstLastPara="1" wrap="square" lIns="148575" tIns="148575" rIns="148575" bIns="148575" anchor="t" anchorCtr="0">
            <a:spAutoFit/>
          </a:bodyPr>
          <a:lstStyle/>
          <a:p>
            <a:pPr marL="0" lvl="0" indent="0" algn="l" rtl="0">
              <a:spcBef>
                <a:spcPts val="0"/>
              </a:spcBef>
              <a:spcAft>
                <a:spcPts val="0"/>
              </a:spcAft>
              <a:buNone/>
            </a:pPr>
            <a:r>
              <a:rPr lang="bg-BG" sz="2800" b="1">
                <a:latin typeface="Calibri"/>
                <a:ea typeface="Calibri"/>
                <a:cs typeface="Calibri"/>
                <a:sym typeface="Calibri"/>
              </a:rPr>
              <a:t>1</a:t>
            </a:r>
            <a:endParaRPr sz="2800" b="1">
              <a:latin typeface="Calibri"/>
              <a:ea typeface="Calibri"/>
              <a:cs typeface="Calibri"/>
              <a:sym typeface="Calibri"/>
            </a:endParaRPr>
          </a:p>
        </p:txBody>
      </p:sp>
      <p:sp>
        <p:nvSpPr>
          <p:cNvPr id="289" name="Google Shape;289;p15"/>
          <p:cNvSpPr txBox="1"/>
          <p:nvPr/>
        </p:nvSpPr>
        <p:spPr>
          <a:xfrm>
            <a:off x="4476473" y="6393675"/>
            <a:ext cx="653100" cy="731100"/>
          </a:xfrm>
          <a:prstGeom prst="rect">
            <a:avLst/>
          </a:prstGeom>
          <a:noFill/>
          <a:ln>
            <a:noFill/>
          </a:ln>
        </p:spPr>
        <p:txBody>
          <a:bodyPr spcFirstLastPara="1" wrap="square" lIns="148575" tIns="148575" rIns="148575" bIns="148575" anchor="t" anchorCtr="0">
            <a:spAutoFit/>
          </a:bodyPr>
          <a:lstStyle/>
          <a:p>
            <a:pPr marL="0" lvl="0" indent="0" algn="l" rtl="0">
              <a:spcBef>
                <a:spcPts val="0"/>
              </a:spcBef>
              <a:spcAft>
                <a:spcPts val="0"/>
              </a:spcAft>
              <a:buNone/>
            </a:pPr>
            <a:r>
              <a:rPr lang="bg-BG" sz="2800" b="1">
                <a:latin typeface="Calibri"/>
                <a:ea typeface="Calibri"/>
                <a:cs typeface="Calibri"/>
                <a:sym typeface="Calibri"/>
              </a:rPr>
              <a:t>2</a:t>
            </a:r>
            <a:endParaRPr sz="2800" b="1">
              <a:latin typeface="Calibri"/>
              <a:ea typeface="Calibri"/>
              <a:cs typeface="Calibri"/>
              <a:sym typeface="Calibri"/>
            </a:endParaRPr>
          </a:p>
        </p:txBody>
      </p:sp>
      <p:sp>
        <p:nvSpPr>
          <p:cNvPr id="290" name="Google Shape;290;p15"/>
          <p:cNvSpPr txBox="1"/>
          <p:nvPr/>
        </p:nvSpPr>
        <p:spPr>
          <a:xfrm>
            <a:off x="7048223" y="6393675"/>
            <a:ext cx="653100" cy="731100"/>
          </a:xfrm>
          <a:prstGeom prst="rect">
            <a:avLst/>
          </a:prstGeom>
          <a:noFill/>
          <a:ln>
            <a:noFill/>
          </a:ln>
        </p:spPr>
        <p:txBody>
          <a:bodyPr spcFirstLastPara="1" wrap="square" lIns="148575" tIns="148575" rIns="148575" bIns="148575" anchor="t" anchorCtr="0">
            <a:spAutoFit/>
          </a:bodyPr>
          <a:lstStyle/>
          <a:p>
            <a:pPr marL="0" lvl="0" indent="0" algn="l" rtl="0">
              <a:spcBef>
                <a:spcPts val="0"/>
              </a:spcBef>
              <a:spcAft>
                <a:spcPts val="0"/>
              </a:spcAft>
              <a:buNone/>
            </a:pPr>
            <a:r>
              <a:rPr lang="bg-BG" sz="2800" b="1">
                <a:latin typeface="Calibri"/>
                <a:ea typeface="Calibri"/>
                <a:cs typeface="Calibri"/>
                <a:sym typeface="Calibri"/>
              </a:rPr>
              <a:t>3</a:t>
            </a:r>
            <a:endParaRPr sz="2800" b="1">
              <a:latin typeface="Calibri"/>
              <a:ea typeface="Calibri"/>
              <a:cs typeface="Calibri"/>
              <a:sym typeface="Calibri"/>
            </a:endParaRPr>
          </a:p>
        </p:txBody>
      </p:sp>
      <p:sp>
        <p:nvSpPr>
          <p:cNvPr id="291" name="Google Shape;291;p15"/>
          <p:cNvSpPr txBox="1"/>
          <p:nvPr/>
        </p:nvSpPr>
        <p:spPr>
          <a:xfrm>
            <a:off x="9748561" y="6393675"/>
            <a:ext cx="653100" cy="731100"/>
          </a:xfrm>
          <a:prstGeom prst="rect">
            <a:avLst/>
          </a:prstGeom>
          <a:noFill/>
          <a:ln>
            <a:noFill/>
          </a:ln>
        </p:spPr>
        <p:txBody>
          <a:bodyPr spcFirstLastPara="1" wrap="square" lIns="148575" tIns="148575" rIns="148575" bIns="148575" anchor="t" anchorCtr="0">
            <a:spAutoFit/>
          </a:bodyPr>
          <a:lstStyle/>
          <a:p>
            <a:pPr marL="0" lvl="0" indent="0" algn="l" rtl="0">
              <a:spcBef>
                <a:spcPts val="0"/>
              </a:spcBef>
              <a:spcAft>
                <a:spcPts val="0"/>
              </a:spcAft>
              <a:buNone/>
            </a:pPr>
            <a:r>
              <a:rPr lang="bg-BG" sz="2800" b="1">
                <a:latin typeface="Calibri"/>
                <a:ea typeface="Calibri"/>
                <a:cs typeface="Calibri"/>
                <a:sym typeface="Calibri"/>
              </a:rPr>
              <a:t>4</a:t>
            </a:r>
            <a:endParaRPr sz="2800" b="1">
              <a:latin typeface="Calibri"/>
              <a:ea typeface="Calibri"/>
              <a:cs typeface="Calibri"/>
              <a:sym typeface="Calibri"/>
            </a:endParaRPr>
          </a:p>
        </p:txBody>
      </p:sp>
      <p:sp>
        <p:nvSpPr>
          <p:cNvPr id="292" name="Google Shape;292;p15"/>
          <p:cNvSpPr txBox="1"/>
          <p:nvPr/>
        </p:nvSpPr>
        <p:spPr>
          <a:xfrm>
            <a:off x="2804836" y="7308075"/>
            <a:ext cx="653100" cy="731100"/>
          </a:xfrm>
          <a:prstGeom prst="rect">
            <a:avLst/>
          </a:prstGeom>
          <a:noFill/>
          <a:ln>
            <a:noFill/>
          </a:ln>
        </p:spPr>
        <p:txBody>
          <a:bodyPr spcFirstLastPara="1" wrap="square" lIns="148575" tIns="148575" rIns="148575" bIns="148575" anchor="t" anchorCtr="0">
            <a:spAutoFit/>
          </a:bodyPr>
          <a:lstStyle/>
          <a:p>
            <a:pPr marL="0" lvl="0" indent="0" algn="l" rtl="0">
              <a:spcBef>
                <a:spcPts val="0"/>
              </a:spcBef>
              <a:spcAft>
                <a:spcPts val="0"/>
              </a:spcAft>
              <a:buNone/>
            </a:pPr>
            <a:r>
              <a:rPr lang="bg-BG" sz="2800" b="1">
                <a:latin typeface="Calibri"/>
                <a:ea typeface="Calibri"/>
                <a:cs typeface="Calibri"/>
                <a:sym typeface="Calibri"/>
              </a:rPr>
              <a:t>1</a:t>
            </a:r>
            <a:endParaRPr sz="2800" b="1">
              <a:latin typeface="Calibri"/>
              <a:ea typeface="Calibri"/>
              <a:cs typeface="Calibri"/>
              <a:sym typeface="Calibri"/>
            </a:endParaRPr>
          </a:p>
        </p:txBody>
      </p:sp>
      <p:sp>
        <p:nvSpPr>
          <p:cNvPr id="293" name="Google Shape;293;p15"/>
          <p:cNvSpPr txBox="1"/>
          <p:nvPr/>
        </p:nvSpPr>
        <p:spPr>
          <a:xfrm>
            <a:off x="12480244" y="6393675"/>
            <a:ext cx="653100" cy="731100"/>
          </a:xfrm>
          <a:prstGeom prst="rect">
            <a:avLst/>
          </a:prstGeom>
          <a:noFill/>
          <a:ln>
            <a:noFill/>
          </a:ln>
        </p:spPr>
        <p:txBody>
          <a:bodyPr spcFirstLastPara="1" wrap="square" lIns="148575" tIns="148575" rIns="148575" bIns="148575" anchor="t" anchorCtr="0">
            <a:spAutoFit/>
          </a:bodyPr>
          <a:lstStyle/>
          <a:p>
            <a:pPr marL="0" lvl="0" indent="0" algn="l" rtl="0">
              <a:spcBef>
                <a:spcPts val="0"/>
              </a:spcBef>
              <a:spcAft>
                <a:spcPts val="0"/>
              </a:spcAft>
              <a:buNone/>
            </a:pPr>
            <a:r>
              <a:rPr lang="bg-BG" sz="2800" b="1">
                <a:latin typeface="Calibri"/>
                <a:ea typeface="Calibri"/>
                <a:cs typeface="Calibri"/>
                <a:sym typeface="Calibri"/>
              </a:rPr>
              <a:t>5</a:t>
            </a:r>
            <a:endParaRPr sz="2800" b="1">
              <a:latin typeface="Calibri"/>
              <a:ea typeface="Calibri"/>
              <a:cs typeface="Calibri"/>
              <a:sym typeface="Calibri"/>
            </a:endParaRPr>
          </a:p>
        </p:txBody>
      </p:sp>
      <p:sp>
        <p:nvSpPr>
          <p:cNvPr id="294" name="Google Shape;294;p15"/>
          <p:cNvSpPr txBox="1"/>
          <p:nvPr/>
        </p:nvSpPr>
        <p:spPr>
          <a:xfrm>
            <a:off x="15149236" y="6393675"/>
            <a:ext cx="653100" cy="731100"/>
          </a:xfrm>
          <a:prstGeom prst="rect">
            <a:avLst/>
          </a:prstGeom>
          <a:noFill/>
          <a:ln>
            <a:noFill/>
          </a:ln>
        </p:spPr>
        <p:txBody>
          <a:bodyPr spcFirstLastPara="1" wrap="square" lIns="148575" tIns="148575" rIns="148575" bIns="148575" anchor="t" anchorCtr="0">
            <a:spAutoFit/>
          </a:bodyPr>
          <a:lstStyle/>
          <a:p>
            <a:pPr marL="0" lvl="0" indent="0" algn="l" rtl="0">
              <a:spcBef>
                <a:spcPts val="0"/>
              </a:spcBef>
              <a:spcAft>
                <a:spcPts val="0"/>
              </a:spcAft>
              <a:buNone/>
            </a:pPr>
            <a:r>
              <a:rPr lang="bg-BG" sz="2800" b="1">
                <a:latin typeface="Calibri"/>
                <a:ea typeface="Calibri"/>
                <a:cs typeface="Calibri"/>
                <a:sym typeface="Calibri"/>
              </a:rPr>
              <a:t>6</a:t>
            </a:r>
            <a:endParaRPr sz="2800" b="1">
              <a:latin typeface="Calibri"/>
              <a:ea typeface="Calibri"/>
              <a:cs typeface="Calibri"/>
              <a:sym typeface="Calibri"/>
            </a:endParaRPr>
          </a:p>
        </p:txBody>
      </p:sp>
      <p:sp>
        <p:nvSpPr>
          <p:cNvPr id="295" name="Google Shape;295;p15"/>
          <p:cNvSpPr txBox="1"/>
          <p:nvPr/>
        </p:nvSpPr>
        <p:spPr>
          <a:xfrm>
            <a:off x="17849573" y="6393675"/>
            <a:ext cx="653100" cy="731100"/>
          </a:xfrm>
          <a:prstGeom prst="rect">
            <a:avLst/>
          </a:prstGeom>
          <a:noFill/>
          <a:ln>
            <a:noFill/>
          </a:ln>
        </p:spPr>
        <p:txBody>
          <a:bodyPr spcFirstLastPara="1" wrap="square" lIns="148575" tIns="148575" rIns="148575" bIns="148575" anchor="t" anchorCtr="0">
            <a:spAutoFit/>
          </a:bodyPr>
          <a:lstStyle/>
          <a:p>
            <a:pPr marL="0" lvl="0" indent="0" algn="l" rtl="0">
              <a:spcBef>
                <a:spcPts val="0"/>
              </a:spcBef>
              <a:spcAft>
                <a:spcPts val="0"/>
              </a:spcAft>
              <a:buNone/>
            </a:pPr>
            <a:r>
              <a:rPr lang="bg-BG" sz="2800" b="1">
                <a:latin typeface="Calibri"/>
                <a:ea typeface="Calibri"/>
                <a:cs typeface="Calibri"/>
                <a:sym typeface="Calibri"/>
              </a:rPr>
              <a:t>7</a:t>
            </a:r>
            <a:endParaRPr sz="2800" b="1">
              <a:latin typeface="Calibri"/>
              <a:ea typeface="Calibri"/>
              <a:cs typeface="Calibri"/>
              <a:sym typeface="Calibri"/>
            </a:endParaRPr>
          </a:p>
        </p:txBody>
      </p:sp>
      <p:sp>
        <p:nvSpPr>
          <p:cNvPr id="296" name="Google Shape;296;p15"/>
          <p:cNvSpPr txBox="1"/>
          <p:nvPr/>
        </p:nvSpPr>
        <p:spPr>
          <a:xfrm>
            <a:off x="1488417" y="7372350"/>
            <a:ext cx="1197900" cy="746400"/>
          </a:xfrm>
          <a:prstGeom prst="rect">
            <a:avLst/>
          </a:prstGeom>
          <a:noFill/>
          <a:ln>
            <a:noFill/>
          </a:ln>
        </p:spPr>
        <p:txBody>
          <a:bodyPr spcFirstLastPara="1" wrap="square" lIns="148575" tIns="148575" rIns="148575" bIns="148575" anchor="t" anchorCtr="0">
            <a:spAutoFit/>
          </a:bodyPr>
          <a:lstStyle/>
          <a:p>
            <a:pPr marL="0" lvl="0" indent="0" algn="l" rtl="0">
              <a:spcBef>
                <a:spcPts val="0"/>
              </a:spcBef>
              <a:spcAft>
                <a:spcPts val="0"/>
              </a:spcAft>
              <a:buNone/>
            </a:pPr>
            <a:r>
              <a:rPr lang="bg-BG" sz="2900" b="1"/>
              <a:t>PET</a:t>
            </a:r>
            <a:endParaRPr sz="2900" b="1"/>
          </a:p>
        </p:txBody>
      </p:sp>
      <p:sp>
        <p:nvSpPr>
          <p:cNvPr id="297" name="Google Shape;297;p15"/>
          <p:cNvSpPr txBox="1"/>
          <p:nvPr/>
        </p:nvSpPr>
        <p:spPr>
          <a:xfrm>
            <a:off x="3931580" y="7372350"/>
            <a:ext cx="1416600" cy="746400"/>
          </a:xfrm>
          <a:prstGeom prst="rect">
            <a:avLst/>
          </a:prstGeom>
          <a:noFill/>
          <a:ln>
            <a:noFill/>
          </a:ln>
        </p:spPr>
        <p:txBody>
          <a:bodyPr spcFirstLastPara="1" wrap="square" lIns="148575" tIns="148575" rIns="148575" bIns="148575" anchor="t" anchorCtr="0">
            <a:spAutoFit/>
          </a:bodyPr>
          <a:lstStyle/>
          <a:p>
            <a:pPr marL="0" lvl="0" indent="0" algn="l" rtl="0">
              <a:spcBef>
                <a:spcPts val="0"/>
              </a:spcBef>
              <a:spcAft>
                <a:spcPts val="0"/>
              </a:spcAft>
              <a:buNone/>
            </a:pPr>
            <a:r>
              <a:rPr lang="bg-BG" sz="2900" b="1"/>
              <a:t>HDPE</a:t>
            </a:r>
            <a:endParaRPr sz="2900" b="1"/>
          </a:p>
        </p:txBody>
      </p:sp>
      <p:sp>
        <p:nvSpPr>
          <p:cNvPr id="298" name="Google Shape;298;p15"/>
          <p:cNvSpPr txBox="1"/>
          <p:nvPr/>
        </p:nvSpPr>
        <p:spPr>
          <a:xfrm>
            <a:off x="6760505" y="7372350"/>
            <a:ext cx="1197900" cy="746400"/>
          </a:xfrm>
          <a:prstGeom prst="rect">
            <a:avLst/>
          </a:prstGeom>
          <a:noFill/>
          <a:ln>
            <a:noFill/>
          </a:ln>
        </p:spPr>
        <p:txBody>
          <a:bodyPr spcFirstLastPara="1" wrap="square" lIns="148575" tIns="148575" rIns="148575" bIns="148575" anchor="t" anchorCtr="0">
            <a:spAutoFit/>
          </a:bodyPr>
          <a:lstStyle/>
          <a:p>
            <a:pPr marL="0" lvl="0" indent="0" algn="l" rtl="0">
              <a:spcBef>
                <a:spcPts val="0"/>
              </a:spcBef>
              <a:spcAft>
                <a:spcPts val="0"/>
              </a:spcAft>
              <a:buNone/>
            </a:pPr>
            <a:r>
              <a:rPr lang="bg-BG" sz="2900" b="1"/>
              <a:t>PVC</a:t>
            </a:r>
            <a:endParaRPr sz="2900" b="1"/>
          </a:p>
        </p:txBody>
      </p:sp>
      <p:sp>
        <p:nvSpPr>
          <p:cNvPr id="299" name="Google Shape;299;p15"/>
          <p:cNvSpPr txBox="1"/>
          <p:nvPr/>
        </p:nvSpPr>
        <p:spPr>
          <a:xfrm>
            <a:off x="9332255" y="7372350"/>
            <a:ext cx="1543200" cy="746400"/>
          </a:xfrm>
          <a:prstGeom prst="rect">
            <a:avLst/>
          </a:prstGeom>
          <a:noFill/>
          <a:ln>
            <a:noFill/>
          </a:ln>
        </p:spPr>
        <p:txBody>
          <a:bodyPr spcFirstLastPara="1" wrap="square" lIns="148575" tIns="148575" rIns="148575" bIns="148575" anchor="t" anchorCtr="0">
            <a:spAutoFit/>
          </a:bodyPr>
          <a:lstStyle/>
          <a:p>
            <a:pPr marL="0" lvl="0" indent="0" algn="l" rtl="0">
              <a:spcBef>
                <a:spcPts val="0"/>
              </a:spcBef>
              <a:spcAft>
                <a:spcPts val="0"/>
              </a:spcAft>
              <a:buNone/>
            </a:pPr>
            <a:r>
              <a:rPr lang="bg-BG" sz="2900" b="1"/>
              <a:t>LDPE</a:t>
            </a:r>
            <a:endParaRPr sz="2900" b="1"/>
          </a:p>
        </p:txBody>
      </p:sp>
      <p:sp>
        <p:nvSpPr>
          <p:cNvPr id="300" name="Google Shape;300;p15"/>
          <p:cNvSpPr txBox="1"/>
          <p:nvPr/>
        </p:nvSpPr>
        <p:spPr>
          <a:xfrm>
            <a:off x="12289767" y="7372350"/>
            <a:ext cx="1197900" cy="746400"/>
          </a:xfrm>
          <a:prstGeom prst="rect">
            <a:avLst/>
          </a:prstGeom>
          <a:noFill/>
          <a:ln>
            <a:noFill/>
          </a:ln>
        </p:spPr>
        <p:txBody>
          <a:bodyPr spcFirstLastPara="1" wrap="square" lIns="148575" tIns="148575" rIns="148575" bIns="148575" anchor="t" anchorCtr="0">
            <a:spAutoFit/>
          </a:bodyPr>
          <a:lstStyle/>
          <a:p>
            <a:pPr marL="0" lvl="0" indent="0" algn="l" rtl="0">
              <a:spcBef>
                <a:spcPts val="0"/>
              </a:spcBef>
              <a:spcAft>
                <a:spcPts val="0"/>
              </a:spcAft>
              <a:buNone/>
            </a:pPr>
            <a:r>
              <a:rPr lang="bg-BG" sz="2900" b="1"/>
              <a:t>PP</a:t>
            </a:r>
            <a:endParaRPr sz="2900" b="1"/>
          </a:p>
        </p:txBody>
      </p:sp>
      <p:sp>
        <p:nvSpPr>
          <p:cNvPr id="301" name="Google Shape;301;p15"/>
          <p:cNvSpPr txBox="1"/>
          <p:nvPr/>
        </p:nvSpPr>
        <p:spPr>
          <a:xfrm>
            <a:off x="14990105" y="7372350"/>
            <a:ext cx="1197900" cy="746400"/>
          </a:xfrm>
          <a:prstGeom prst="rect">
            <a:avLst/>
          </a:prstGeom>
          <a:noFill/>
          <a:ln>
            <a:noFill/>
          </a:ln>
        </p:spPr>
        <p:txBody>
          <a:bodyPr spcFirstLastPara="1" wrap="square" lIns="148575" tIns="148575" rIns="148575" bIns="148575" anchor="t" anchorCtr="0">
            <a:spAutoFit/>
          </a:bodyPr>
          <a:lstStyle/>
          <a:p>
            <a:pPr marL="0" lvl="0" indent="0" algn="l" rtl="0">
              <a:spcBef>
                <a:spcPts val="0"/>
              </a:spcBef>
              <a:spcAft>
                <a:spcPts val="0"/>
              </a:spcAft>
              <a:buNone/>
            </a:pPr>
            <a:r>
              <a:rPr lang="bg-BG" sz="2900" b="1"/>
              <a:t>PS</a:t>
            </a:r>
            <a:endParaRPr sz="2900" b="1"/>
          </a:p>
        </p:txBody>
      </p:sp>
      <p:sp>
        <p:nvSpPr>
          <p:cNvPr id="302" name="Google Shape;302;p15"/>
          <p:cNvSpPr txBox="1"/>
          <p:nvPr/>
        </p:nvSpPr>
        <p:spPr>
          <a:xfrm>
            <a:off x="17176092" y="7372350"/>
            <a:ext cx="2097300" cy="746400"/>
          </a:xfrm>
          <a:prstGeom prst="rect">
            <a:avLst/>
          </a:prstGeom>
          <a:noFill/>
          <a:ln>
            <a:noFill/>
          </a:ln>
        </p:spPr>
        <p:txBody>
          <a:bodyPr spcFirstLastPara="1" wrap="square" lIns="148575" tIns="148575" rIns="148575" bIns="148575" anchor="t" anchorCtr="0">
            <a:spAutoFit/>
          </a:bodyPr>
          <a:lstStyle/>
          <a:p>
            <a:pPr marL="0" lvl="0" indent="0" algn="l" rtl="0">
              <a:spcBef>
                <a:spcPts val="0"/>
              </a:spcBef>
              <a:spcAft>
                <a:spcPts val="0"/>
              </a:spcAft>
              <a:buNone/>
            </a:pPr>
            <a:r>
              <a:rPr lang="bg-BG" sz="2900" b="1"/>
              <a:t>MUUD</a:t>
            </a:r>
            <a:endParaRPr sz="2900" b="1"/>
          </a:p>
        </p:txBody>
      </p:sp>
      <p:sp>
        <p:nvSpPr>
          <p:cNvPr id="303" name="Google Shape;303;p15"/>
          <p:cNvSpPr txBox="1"/>
          <p:nvPr/>
        </p:nvSpPr>
        <p:spPr>
          <a:xfrm>
            <a:off x="7353619" y="8958263"/>
            <a:ext cx="11919600" cy="1008300"/>
          </a:xfrm>
          <a:prstGeom prst="rect">
            <a:avLst/>
          </a:prstGeom>
          <a:noFill/>
          <a:ln>
            <a:noFill/>
          </a:ln>
        </p:spPr>
        <p:txBody>
          <a:bodyPr spcFirstLastPara="1" wrap="square" lIns="148575" tIns="148575" rIns="148575" bIns="148575" anchor="t" anchorCtr="0">
            <a:spAutoFit/>
          </a:bodyPr>
          <a:lstStyle/>
          <a:p>
            <a:pPr marL="0" lvl="0" indent="0" algn="l" rtl="0">
              <a:spcBef>
                <a:spcPts val="0"/>
              </a:spcBef>
              <a:spcAft>
                <a:spcPts val="0"/>
              </a:spcAft>
              <a:buNone/>
            </a:pPr>
            <a:r>
              <a:rPr lang="bg-BG" sz="2300" u="sng">
                <a:solidFill>
                  <a:schemeClr val="hlink"/>
                </a:solidFill>
                <a:latin typeface="Calibri"/>
                <a:ea typeface="Calibri"/>
                <a:cs typeface="Calibri"/>
                <a:sym typeface="Calibri"/>
                <a:hlinkClick r:id="rId6"/>
              </a:rPr>
              <a:t>https://images.pexels.com/photos/3850561/pexels-photo-3850561.jpeg?auto=compress&amp;cs=tinysrgb&amp;w=1260&amp;h=750&amp;dpr=1 </a:t>
            </a:r>
            <a:endParaRPr sz="2300">
              <a:latin typeface="Calibri"/>
              <a:ea typeface="Calibri"/>
              <a:cs typeface="Calibri"/>
              <a:sym typeface="Calibri"/>
            </a:endParaRPr>
          </a:p>
        </p:txBody>
      </p:sp>
      <p:sp>
        <p:nvSpPr>
          <p:cNvPr id="304" name="Google Shape;304;p15"/>
          <p:cNvSpPr/>
          <p:nvPr/>
        </p:nvSpPr>
        <p:spPr>
          <a:xfrm>
            <a:off x="1034414" y="1758444"/>
            <a:ext cx="59706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9" name="Shape 309"/>
        <p:cNvGrpSpPr/>
        <p:nvPr/>
      </p:nvGrpSpPr>
      <p:grpSpPr>
        <a:xfrm>
          <a:off x="0" y="0"/>
          <a:ext cx="0" cy="0"/>
          <a:chOff x="0" y="0"/>
          <a:chExt cx="0" cy="0"/>
        </a:xfrm>
      </p:grpSpPr>
      <p:sp>
        <p:nvSpPr>
          <p:cNvPr id="310" name="Google Shape;310;p16"/>
          <p:cNvSpPr/>
          <p:nvPr/>
        </p:nvSpPr>
        <p:spPr>
          <a:xfrm>
            <a:off x="0" y="0"/>
            <a:ext cx="20574000" cy="10287000"/>
          </a:xfrm>
          <a:prstGeom prst="rect">
            <a:avLst/>
          </a:prstGeom>
          <a:gradFill>
            <a:gsLst>
              <a:gs pos="0">
                <a:srgbClr val="F5F7FC"/>
              </a:gs>
              <a:gs pos="100000">
                <a:srgbClr val="25AAE1">
                  <a:alpha val="4705"/>
                </a:srgbClr>
              </a:gs>
            </a:gsLst>
            <a:lin ang="21593863" scaled="0"/>
          </a:gra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pic>
        <p:nvPicPr>
          <p:cNvPr id="311" name="Google Shape;311;p16" descr="Logo&#10;&#10;Description automatically generated"/>
          <p:cNvPicPr preferRelativeResize="0"/>
          <p:nvPr/>
        </p:nvPicPr>
        <p:blipFill rotWithShape="1">
          <a:blip r:embed="rId3">
            <a:alphaModFix/>
          </a:blip>
          <a:srcRect l="0" t="0" r="0" b="0"/>
          <a:stretch/>
        </p:blipFill>
        <p:spPr>
          <a:xfrm>
            <a:off x="279021" y="9106292"/>
            <a:ext cx="2025614" cy="996885"/>
          </a:xfrm>
          <a:prstGeom prst="rect">
            <a:avLst/>
          </a:prstGeom>
          <a:noFill/>
          <a:ln>
            <a:noFill/>
          </a:ln>
        </p:spPr>
      </p:pic>
      <p:pic>
        <p:nvPicPr>
          <p:cNvPr id="312" name="Google Shape;312;p16" descr="Graphical user interface, text&#10;&#10;Description automatically generated"/>
          <p:cNvPicPr preferRelativeResize="0"/>
          <p:nvPr/>
        </p:nvPicPr>
        <p:blipFill rotWithShape="1">
          <a:blip r:embed="rId4">
            <a:alphaModFix/>
          </a:blip>
          <a:srcRect l="0" t="0" r="0" b="0"/>
          <a:stretch/>
        </p:blipFill>
        <p:spPr>
          <a:xfrm>
            <a:off x="3131911" y="9240848"/>
            <a:ext cx="3468962" cy="727772"/>
          </a:xfrm>
          <a:prstGeom prst="rect">
            <a:avLst/>
          </a:prstGeom>
          <a:noFill/>
          <a:ln>
            <a:noFill/>
          </a:ln>
        </p:spPr>
      </p:pic>
      <p:sp>
        <p:nvSpPr>
          <p:cNvPr id="313" name="Google Shape;313;p16"/>
          <p:cNvSpPr/>
          <p:nvPr/>
        </p:nvSpPr>
        <p:spPr>
          <a:xfrm rot="-5400000" flipH="1">
            <a:off x="15316488" y="5029499"/>
            <a:ext cx="10287000" cy="2280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314" name="Google Shape;314;p16"/>
          <p:cNvSpPr txBox="1"/>
          <p:nvPr/>
        </p:nvSpPr>
        <p:spPr>
          <a:xfrm>
            <a:off x="757238" y="369336"/>
            <a:ext cx="19189500" cy="19662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bg-BG" sz="5900" b="1">
                <a:solidFill>
                  <a:srgbClr val="056839"/>
                </a:solidFill>
                <a:latin typeface="Calibri"/>
                <a:ea typeface="Calibri"/>
                <a:cs typeface="Calibri"/>
                <a:sym typeface="Calibri"/>
              </a:rPr>
              <a:t>Teema 2: Miks on plastid keskkonnale ohtlikud?</a:t>
            </a:r>
            <a:endParaRPr sz="5900" b="1">
              <a:solidFill>
                <a:srgbClr val="056839"/>
              </a:solidFill>
              <a:latin typeface="Calibri"/>
              <a:ea typeface="Calibri"/>
              <a:cs typeface="Calibri"/>
              <a:sym typeface="Calibri"/>
            </a:endParaRPr>
          </a:p>
          <a:p>
            <a:pPr marL="0" marR="0" lvl="0" indent="0" algn="l" rtl="0">
              <a:spcBef>
                <a:spcPts val="0"/>
              </a:spcBef>
              <a:spcAft>
                <a:spcPts val="0"/>
              </a:spcAft>
              <a:buNone/>
            </a:pPr>
            <a:r>
              <a:t/>
            </a:r>
            <a:endParaRPr sz="5900" b="1">
              <a:solidFill>
                <a:srgbClr val="056839"/>
              </a:solidFill>
              <a:latin typeface="Calibri"/>
              <a:ea typeface="Calibri"/>
              <a:cs typeface="Calibri"/>
              <a:sym typeface="Calibri"/>
            </a:endParaRPr>
          </a:p>
        </p:txBody>
      </p:sp>
      <p:sp>
        <p:nvSpPr>
          <p:cNvPr id="315" name="Google Shape;315;p16"/>
          <p:cNvSpPr txBox="1"/>
          <p:nvPr/>
        </p:nvSpPr>
        <p:spPr>
          <a:xfrm>
            <a:off x="1824375" y="3779427"/>
            <a:ext cx="77100" cy="5964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t/>
            </a:r>
            <a:endParaRPr sz="2900">
              <a:solidFill>
                <a:schemeClr val="dk1"/>
              </a:solidFill>
              <a:latin typeface="Calibri"/>
              <a:ea typeface="Calibri"/>
              <a:cs typeface="Calibri"/>
              <a:sym typeface="Calibri"/>
            </a:endParaRPr>
          </a:p>
        </p:txBody>
      </p:sp>
      <p:sp>
        <p:nvSpPr>
          <p:cNvPr id="316" name="Google Shape;316;p16"/>
          <p:cNvSpPr txBox="1"/>
          <p:nvPr/>
        </p:nvSpPr>
        <p:spPr>
          <a:xfrm>
            <a:off x="757223" y="2413538"/>
            <a:ext cx="9426900" cy="4921800"/>
          </a:xfrm>
          <a:prstGeom prst="rect">
            <a:avLst/>
          </a:prstGeom>
          <a:noFill/>
          <a:ln>
            <a:noFill/>
          </a:ln>
        </p:spPr>
        <p:txBody>
          <a:bodyPr spcFirstLastPara="1" wrap="square" lIns="148575" tIns="74275" rIns="148575" bIns="74275" anchor="t" anchorCtr="0">
            <a:spAutoFit/>
          </a:bodyPr>
          <a:lstStyle/>
          <a:p>
            <a:pPr marL="0" marR="0" lvl="0" indent="0" algn="just" rtl="0">
              <a:lnSpc>
                <a:spcPct val="150000"/>
              </a:lnSpc>
              <a:spcBef>
                <a:spcPts val="0"/>
              </a:spcBef>
              <a:spcAft>
                <a:spcPts val="0"/>
              </a:spcAft>
              <a:buNone/>
            </a:pPr>
            <a:r>
              <a:rPr lang="bg-BG" sz="3100">
                <a:solidFill>
                  <a:srgbClr val="056839"/>
                </a:solidFill>
                <a:latin typeface="Calibri"/>
                <a:ea typeface="Calibri"/>
                <a:cs typeface="Calibri"/>
                <a:sym typeface="Calibri"/>
              </a:rPr>
              <a:t>Kuigi plastid saadakse looduslikest toodetest - </a:t>
            </a:r>
            <a:r>
              <a:rPr lang="bg-BG" sz="3100" b="1">
                <a:solidFill>
                  <a:srgbClr val="056839"/>
                </a:solidFill>
                <a:latin typeface="Calibri"/>
                <a:ea typeface="Calibri"/>
                <a:cs typeface="Calibri"/>
                <a:sym typeface="Calibri"/>
              </a:rPr>
              <a:t>naftast, gaasist, kivisöest -, </a:t>
            </a:r>
            <a:r>
              <a:rPr lang="bg-BG" sz="3100">
                <a:solidFill>
                  <a:srgbClr val="056839"/>
                </a:solidFill>
                <a:latin typeface="Calibri"/>
                <a:ea typeface="Calibri"/>
                <a:cs typeface="Calibri"/>
                <a:sym typeface="Calibri"/>
              </a:rPr>
              <a:t>läbivad nad erinevate keemiliste reaktsioonide tulemusena keemilisi muutusi. Mikroorganismid hoolitsevad aine lagundamise eest. Plastik kui keemiatööstuse toode </a:t>
            </a:r>
            <a:r>
              <a:rPr lang="bg-BG" sz="3100" b="1">
                <a:solidFill>
                  <a:srgbClr val="056839"/>
                </a:solidFill>
                <a:latin typeface="Calibri"/>
                <a:ea typeface="Calibri"/>
                <a:cs typeface="Calibri"/>
                <a:sym typeface="Calibri"/>
              </a:rPr>
              <a:t>ei ole biolagunev</a:t>
            </a:r>
            <a:r>
              <a:rPr lang="bg-BG" sz="3100">
                <a:solidFill>
                  <a:srgbClr val="056839"/>
                </a:solidFill>
                <a:latin typeface="Calibri"/>
                <a:ea typeface="Calibri"/>
                <a:cs typeface="Calibri"/>
                <a:sym typeface="Calibri"/>
              </a:rPr>
              <a:t>. Plasti ainus "lagunemine" toimub aja jooksul, selle vananemisomaduse tulemusena.</a:t>
            </a:r>
            <a:endParaRPr sz="3100">
              <a:solidFill>
                <a:srgbClr val="056839"/>
              </a:solidFill>
              <a:latin typeface="Calibri"/>
              <a:ea typeface="Calibri"/>
              <a:cs typeface="Calibri"/>
              <a:sym typeface="Calibri"/>
            </a:endParaRPr>
          </a:p>
        </p:txBody>
      </p:sp>
      <p:pic>
        <p:nvPicPr>
          <p:cNvPr id="317" name="Google Shape;317;p16"/>
          <p:cNvPicPr preferRelativeResize="0"/>
          <p:nvPr/>
        </p:nvPicPr>
        <p:blipFill rotWithShape="1">
          <a:blip r:embed="rId5">
            <a:alphaModFix/>
          </a:blip>
          <a:srcRect l="0" t="0" r="0" b="0"/>
          <a:stretch/>
        </p:blipFill>
        <p:spPr>
          <a:xfrm>
            <a:off x="11048268" y="1758438"/>
            <a:ext cx="8433600" cy="4997700"/>
          </a:xfrm>
          <a:prstGeom prst="roundRect">
            <a:avLst>
              <a:gd name="adj" fmla="val 16667"/>
            </a:avLst>
          </a:prstGeom>
          <a:noFill/>
          <a:ln>
            <a:noFill/>
          </a:ln>
          <a:effectLst>
            <a:outerShdw blurRad="76200" dist="38100" dir="7800000" algn="tl" rotWithShape="0">
              <a:srgbClr val="000000">
                <a:alpha val="40000"/>
              </a:srgbClr>
            </a:outerShdw>
          </a:effectLst>
        </p:spPr>
      </p:pic>
      <p:sp>
        <p:nvSpPr>
          <p:cNvPr id="318" name="Google Shape;318;p16"/>
          <p:cNvSpPr txBox="1"/>
          <p:nvPr/>
        </p:nvSpPr>
        <p:spPr>
          <a:xfrm>
            <a:off x="10754816" y="6964563"/>
            <a:ext cx="9426900" cy="1008300"/>
          </a:xfrm>
          <a:prstGeom prst="rect">
            <a:avLst/>
          </a:prstGeom>
          <a:noFill/>
          <a:ln>
            <a:noFill/>
          </a:ln>
        </p:spPr>
        <p:txBody>
          <a:bodyPr spcFirstLastPara="1" wrap="square" lIns="148575" tIns="148575" rIns="148575" bIns="148575" anchor="t" anchorCtr="0">
            <a:spAutoFit/>
          </a:bodyPr>
          <a:lstStyle/>
          <a:p>
            <a:pPr marL="0" lvl="0" indent="0" algn="l" rtl="0">
              <a:spcBef>
                <a:spcPts val="0"/>
              </a:spcBef>
              <a:spcAft>
                <a:spcPts val="0"/>
              </a:spcAft>
              <a:buNone/>
            </a:pPr>
            <a:r>
              <a:rPr lang="bg-BG" sz="2300" u="sng">
                <a:solidFill>
                  <a:schemeClr val="hlink"/>
                </a:solidFill>
                <a:latin typeface="Calibri"/>
                <a:ea typeface="Calibri"/>
                <a:cs typeface="Calibri"/>
                <a:sym typeface="Calibri"/>
                <a:hlinkClick r:id="rId6"/>
              </a:rPr>
              <a:t>https://images.pexels.com/photos/2827735/pexels-photo-2827735.jpeg?auto=compress&amp;cs=tinysrgb&amp;w=1260&amp;h=750&amp;dpr=1 </a:t>
            </a:r>
            <a:endParaRPr sz="2300">
              <a:latin typeface="Calibri"/>
              <a:ea typeface="Calibri"/>
              <a:cs typeface="Calibri"/>
              <a:sym typeface="Calibri"/>
            </a:endParaRPr>
          </a:p>
        </p:txBody>
      </p:sp>
      <p:sp>
        <p:nvSpPr>
          <p:cNvPr id="319" name="Google Shape;319;p16"/>
          <p:cNvSpPr/>
          <p:nvPr/>
        </p:nvSpPr>
        <p:spPr>
          <a:xfrm>
            <a:off x="1034414" y="1758444"/>
            <a:ext cx="59706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4" name="Shape 324"/>
        <p:cNvGrpSpPr/>
        <p:nvPr/>
      </p:nvGrpSpPr>
      <p:grpSpPr>
        <a:xfrm>
          <a:off x="0" y="0"/>
          <a:ext cx="0" cy="0"/>
          <a:chOff x="0" y="0"/>
          <a:chExt cx="0" cy="0"/>
        </a:xfrm>
      </p:grpSpPr>
      <p:sp>
        <p:nvSpPr>
          <p:cNvPr id="325" name="Google Shape;325;g18bd042255d_0_0"/>
          <p:cNvSpPr/>
          <p:nvPr/>
        </p:nvSpPr>
        <p:spPr>
          <a:xfrm>
            <a:off x="0" y="0"/>
            <a:ext cx="20574000" cy="10287000"/>
          </a:xfrm>
          <a:prstGeom prst="rect">
            <a:avLst/>
          </a:prstGeom>
          <a:gradFill>
            <a:gsLst>
              <a:gs pos="0">
                <a:srgbClr val="F5F7FC"/>
              </a:gs>
              <a:gs pos="100000">
                <a:srgbClr val="25AAE1">
                  <a:alpha val="4705"/>
                </a:srgbClr>
              </a:gs>
            </a:gsLst>
            <a:lin ang="21593863" scaled="0"/>
          </a:gra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pic>
        <p:nvPicPr>
          <p:cNvPr id="326" name="Google Shape;326;g18bd042255d_0_0" descr="Logo&#10;&#10;Description automatically generated"/>
          <p:cNvPicPr preferRelativeResize="0"/>
          <p:nvPr/>
        </p:nvPicPr>
        <p:blipFill rotWithShape="1">
          <a:blip r:embed="rId3">
            <a:alphaModFix/>
          </a:blip>
          <a:srcRect l="0" t="0" r="0" b="0"/>
          <a:stretch/>
        </p:blipFill>
        <p:spPr>
          <a:xfrm>
            <a:off x="279021" y="9106292"/>
            <a:ext cx="2025614" cy="996885"/>
          </a:xfrm>
          <a:prstGeom prst="rect">
            <a:avLst/>
          </a:prstGeom>
          <a:noFill/>
          <a:ln>
            <a:noFill/>
          </a:ln>
        </p:spPr>
      </p:pic>
      <p:pic>
        <p:nvPicPr>
          <p:cNvPr id="327" name="Google Shape;327;g18bd042255d_0_0" descr="Graphical user interface, text&#10;&#10;Description automatically generated"/>
          <p:cNvPicPr preferRelativeResize="0"/>
          <p:nvPr/>
        </p:nvPicPr>
        <p:blipFill rotWithShape="1">
          <a:blip r:embed="rId4">
            <a:alphaModFix/>
          </a:blip>
          <a:srcRect l="0" t="0" r="0" b="0"/>
          <a:stretch/>
        </p:blipFill>
        <p:spPr>
          <a:xfrm>
            <a:off x="3131911" y="9240848"/>
            <a:ext cx="3468962" cy="727772"/>
          </a:xfrm>
          <a:prstGeom prst="rect">
            <a:avLst/>
          </a:prstGeom>
          <a:noFill/>
          <a:ln>
            <a:noFill/>
          </a:ln>
        </p:spPr>
      </p:pic>
      <p:sp>
        <p:nvSpPr>
          <p:cNvPr id="328" name="Google Shape;328;g18bd042255d_0_0"/>
          <p:cNvSpPr/>
          <p:nvPr/>
        </p:nvSpPr>
        <p:spPr>
          <a:xfrm rot="-5400000" flipH="1">
            <a:off x="15316338" y="5029649"/>
            <a:ext cx="10287000" cy="2277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329" name="Google Shape;329;g18bd042255d_0_0"/>
          <p:cNvSpPr txBox="1"/>
          <p:nvPr/>
        </p:nvSpPr>
        <p:spPr>
          <a:xfrm>
            <a:off x="757238" y="369336"/>
            <a:ext cx="19189500" cy="19662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bg-BG" sz="5900" b="1">
                <a:solidFill>
                  <a:srgbClr val="056839"/>
                </a:solidFill>
                <a:latin typeface="Calibri"/>
                <a:ea typeface="Calibri"/>
                <a:cs typeface="Calibri"/>
                <a:sym typeface="Calibri"/>
              </a:rPr>
              <a:t>Teema 2: Miks on plastid keskkonnale ohtlikud?</a:t>
            </a:r>
            <a:endParaRPr sz="5900" b="1">
              <a:solidFill>
                <a:srgbClr val="056839"/>
              </a:solidFill>
              <a:latin typeface="Calibri"/>
              <a:ea typeface="Calibri"/>
              <a:cs typeface="Calibri"/>
              <a:sym typeface="Calibri"/>
            </a:endParaRPr>
          </a:p>
          <a:p>
            <a:pPr marL="0" marR="0" lvl="0" indent="0" algn="l" rtl="0">
              <a:spcBef>
                <a:spcPts val="0"/>
              </a:spcBef>
              <a:spcAft>
                <a:spcPts val="0"/>
              </a:spcAft>
              <a:buNone/>
            </a:pPr>
            <a:r>
              <a:t/>
            </a:r>
            <a:endParaRPr sz="5900" b="1">
              <a:solidFill>
                <a:srgbClr val="056839"/>
              </a:solidFill>
              <a:latin typeface="Calibri"/>
              <a:ea typeface="Calibri"/>
              <a:cs typeface="Calibri"/>
              <a:sym typeface="Calibri"/>
            </a:endParaRPr>
          </a:p>
        </p:txBody>
      </p:sp>
      <p:sp>
        <p:nvSpPr>
          <p:cNvPr id="330" name="Google Shape;330;g18bd042255d_0_0"/>
          <p:cNvSpPr txBox="1"/>
          <p:nvPr/>
        </p:nvSpPr>
        <p:spPr>
          <a:xfrm>
            <a:off x="1824375" y="3779427"/>
            <a:ext cx="77100" cy="5964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t/>
            </a:r>
            <a:endParaRPr sz="2900">
              <a:solidFill>
                <a:schemeClr val="dk1"/>
              </a:solidFill>
              <a:latin typeface="Calibri"/>
              <a:ea typeface="Calibri"/>
              <a:cs typeface="Calibri"/>
              <a:sym typeface="Calibri"/>
            </a:endParaRPr>
          </a:p>
        </p:txBody>
      </p:sp>
      <p:sp>
        <p:nvSpPr>
          <p:cNvPr id="331" name="Google Shape;331;g18bd042255d_0_0"/>
          <p:cNvSpPr txBox="1"/>
          <p:nvPr/>
        </p:nvSpPr>
        <p:spPr>
          <a:xfrm>
            <a:off x="757228" y="2969044"/>
            <a:ext cx="10004100" cy="4206000"/>
          </a:xfrm>
          <a:prstGeom prst="rect">
            <a:avLst/>
          </a:prstGeom>
          <a:noFill/>
          <a:ln>
            <a:noFill/>
          </a:ln>
        </p:spPr>
        <p:txBody>
          <a:bodyPr spcFirstLastPara="1" wrap="square" lIns="148575" tIns="74275" rIns="148575" bIns="74275" anchor="t" anchorCtr="0">
            <a:spAutoFit/>
          </a:bodyPr>
          <a:lstStyle/>
          <a:p>
            <a:pPr marL="0" lvl="0" indent="0" algn="just" rtl="0">
              <a:lnSpc>
                <a:spcPct val="150000"/>
              </a:lnSpc>
              <a:spcBef>
                <a:spcPts val="2000"/>
              </a:spcBef>
              <a:spcAft>
                <a:spcPts val="2000"/>
              </a:spcAft>
              <a:buSzPts val="1800"/>
              <a:buNone/>
            </a:pPr>
            <a:r>
              <a:rPr lang="bg-BG" sz="3100">
                <a:solidFill>
                  <a:srgbClr val="056839"/>
                </a:solidFill>
                <a:latin typeface="Calibri"/>
                <a:ea typeface="Calibri"/>
                <a:cs typeface="Calibri"/>
                <a:sym typeface="Calibri"/>
              </a:rPr>
              <a:t>Plastiku vananemine toimub päikesevalguse mõjul, mille käigus kaotab ta </a:t>
            </a:r>
            <a:r>
              <a:rPr lang="bg-BG" sz="3100" b="1">
                <a:solidFill>
                  <a:srgbClr val="056839"/>
                </a:solidFill>
                <a:latin typeface="Calibri"/>
                <a:ea typeface="Calibri"/>
                <a:cs typeface="Calibri"/>
                <a:sym typeface="Calibri"/>
              </a:rPr>
              <a:t>oma elastsuse, muutub hapraks ja puruneb väikesteks tükkideks. </a:t>
            </a:r>
            <a:r>
              <a:rPr lang="bg-BG" sz="3100">
                <a:solidFill>
                  <a:srgbClr val="056839"/>
                </a:solidFill>
                <a:latin typeface="Calibri"/>
                <a:ea typeface="Calibri"/>
                <a:cs typeface="Calibri"/>
                <a:sym typeface="Calibri"/>
              </a:rPr>
              <a:t>Seetõttu on plastide lagunemisaeg </a:t>
            </a:r>
            <a:r>
              <a:rPr lang="bg-BG" sz="3100" b="1">
                <a:solidFill>
                  <a:srgbClr val="056839"/>
                </a:solidFill>
                <a:latin typeface="Calibri"/>
                <a:ea typeface="Calibri"/>
                <a:cs typeface="Calibri"/>
                <a:sym typeface="Calibri"/>
              </a:rPr>
              <a:t>400-1000 aastat</a:t>
            </a:r>
            <a:r>
              <a:rPr lang="bg-BG" sz="3100">
                <a:solidFill>
                  <a:srgbClr val="056839"/>
                </a:solidFill>
                <a:latin typeface="Calibri"/>
                <a:ea typeface="Calibri"/>
                <a:cs typeface="Calibri"/>
                <a:sym typeface="Calibri"/>
              </a:rPr>
              <a:t>. Viimastel aastatel on otsitud võimalusi biolagunevate plastide ja mikroorganismide loomiseks, mis lagundavad polümeere.</a:t>
            </a:r>
            <a:endParaRPr sz="3100">
              <a:solidFill>
                <a:srgbClr val="056839"/>
              </a:solidFill>
              <a:latin typeface="Calibri"/>
              <a:ea typeface="Calibri"/>
              <a:cs typeface="Calibri"/>
              <a:sym typeface="Calibri"/>
            </a:endParaRPr>
          </a:p>
        </p:txBody>
      </p:sp>
      <p:pic>
        <p:nvPicPr>
          <p:cNvPr id="332" name="Google Shape;332;g18bd042255d_0_0"/>
          <p:cNvPicPr preferRelativeResize="0"/>
          <p:nvPr/>
        </p:nvPicPr>
        <p:blipFill rotWithShape="1">
          <a:blip r:embed="rId5">
            <a:alphaModFix/>
          </a:blip>
          <a:srcRect l="0" t="0" r="0" b="0"/>
          <a:stretch/>
        </p:blipFill>
        <p:spPr>
          <a:xfrm>
            <a:off x="11550265" y="2237848"/>
            <a:ext cx="8396100" cy="4975800"/>
          </a:xfrm>
          <a:prstGeom prst="roundRect">
            <a:avLst>
              <a:gd name="adj" fmla="val 16667"/>
            </a:avLst>
          </a:prstGeom>
          <a:noFill/>
          <a:ln>
            <a:noFill/>
          </a:ln>
          <a:effectLst>
            <a:outerShdw blurRad="76200" dist="38100" dir="7800000" algn="tl" rotWithShape="0">
              <a:srgbClr val="000000">
                <a:alpha val="40000"/>
              </a:srgbClr>
            </a:outerShdw>
          </a:effectLst>
        </p:spPr>
      </p:pic>
      <p:sp>
        <p:nvSpPr>
          <p:cNvPr id="333" name="Google Shape;333;g18bd042255d_0_0"/>
          <p:cNvSpPr txBox="1"/>
          <p:nvPr/>
        </p:nvSpPr>
        <p:spPr>
          <a:xfrm>
            <a:off x="10761316" y="7413825"/>
            <a:ext cx="9426900" cy="1008300"/>
          </a:xfrm>
          <a:prstGeom prst="rect">
            <a:avLst/>
          </a:prstGeom>
          <a:noFill/>
          <a:ln>
            <a:noFill/>
          </a:ln>
        </p:spPr>
        <p:txBody>
          <a:bodyPr spcFirstLastPara="1" wrap="square" lIns="148575" tIns="148575" rIns="148575" bIns="148575" anchor="t" anchorCtr="0">
            <a:spAutoFit/>
          </a:bodyPr>
          <a:lstStyle/>
          <a:p>
            <a:pPr marL="0" lvl="0" indent="0" algn="l" rtl="0">
              <a:spcBef>
                <a:spcPts val="0"/>
              </a:spcBef>
              <a:spcAft>
                <a:spcPts val="0"/>
              </a:spcAft>
              <a:buNone/>
            </a:pPr>
            <a:r>
              <a:rPr lang="bg-BG" sz="2300" u="sng">
                <a:solidFill>
                  <a:schemeClr val="hlink"/>
                </a:solidFill>
                <a:latin typeface="Calibri"/>
                <a:ea typeface="Calibri"/>
                <a:cs typeface="Calibri"/>
                <a:sym typeface="Calibri"/>
                <a:hlinkClick r:id="rId6"/>
              </a:rPr>
              <a:t>https://images.pexels.com/photos/2827735/pexels-photo-2827735.jpeg?auto=compress&amp;cs=tinysrgb&amp;w=1260&amp;h=750&amp;dpr=1 </a:t>
            </a:r>
            <a:endParaRPr sz="2300">
              <a:latin typeface="Calibri"/>
              <a:ea typeface="Calibri"/>
              <a:cs typeface="Calibri"/>
              <a:sym typeface="Calibri"/>
            </a:endParaRPr>
          </a:p>
        </p:txBody>
      </p:sp>
      <p:sp>
        <p:nvSpPr>
          <p:cNvPr id="334" name="Google Shape;334;g18bd042255d_0_0"/>
          <p:cNvSpPr/>
          <p:nvPr/>
        </p:nvSpPr>
        <p:spPr>
          <a:xfrm>
            <a:off x="1034414" y="1758444"/>
            <a:ext cx="59706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9" name="Shape 339"/>
        <p:cNvGrpSpPr/>
        <p:nvPr/>
      </p:nvGrpSpPr>
      <p:grpSpPr>
        <a:xfrm>
          <a:off x="0" y="0"/>
          <a:ext cx="0" cy="0"/>
          <a:chOff x="0" y="0"/>
          <a:chExt cx="0" cy="0"/>
        </a:xfrm>
      </p:grpSpPr>
      <p:sp>
        <p:nvSpPr>
          <p:cNvPr id="340" name="Google Shape;340;p18"/>
          <p:cNvSpPr/>
          <p:nvPr/>
        </p:nvSpPr>
        <p:spPr>
          <a:xfrm>
            <a:off x="0" y="0"/>
            <a:ext cx="20574000" cy="10287000"/>
          </a:xfrm>
          <a:prstGeom prst="rect">
            <a:avLst/>
          </a:prstGeom>
          <a:gradFill>
            <a:gsLst>
              <a:gs pos="0">
                <a:srgbClr val="F5F7FC"/>
              </a:gs>
              <a:gs pos="100000">
                <a:srgbClr val="25AAE1">
                  <a:alpha val="4705"/>
                </a:srgbClr>
              </a:gs>
            </a:gsLst>
            <a:lin ang="21593863" scaled="0"/>
          </a:gra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pic>
        <p:nvPicPr>
          <p:cNvPr id="341" name="Google Shape;341;p18" descr="Logo&#10;&#10;Description automatically generated"/>
          <p:cNvPicPr preferRelativeResize="0"/>
          <p:nvPr/>
        </p:nvPicPr>
        <p:blipFill rotWithShape="1">
          <a:blip r:embed="rId3">
            <a:alphaModFix/>
          </a:blip>
          <a:srcRect l="0" t="0" r="0" b="0"/>
          <a:stretch/>
        </p:blipFill>
        <p:spPr>
          <a:xfrm>
            <a:off x="279021" y="9106292"/>
            <a:ext cx="2025614" cy="996885"/>
          </a:xfrm>
          <a:prstGeom prst="rect">
            <a:avLst/>
          </a:prstGeom>
          <a:noFill/>
          <a:ln>
            <a:noFill/>
          </a:ln>
        </p:spPr>
      </p:pic>
      <p:pic>
        <p:nvPicPr>
          <p:cNvPr id="342" name="Google Shape;342;p18" descr="Graphical user interface, text&#10;&#10;Description automatically generated"/>
          <p:cNvPicPr preferRelativeResize="0"/>
          <p:nvPr/>
        </p:nvPicPr>
        <p:blipFill rotWithShape="1">
          <a:blip r:embed="rId4">
            <a:alphaModFix/>
          </a:blip>
          <a:srcRect l="0" t="0" r="0" b="0"/>
          <a:stretch/>
        </p:blipFill>
        <p:spPr>
          <a:xfrm>
            <a:off x="3131911" y="9240848"/>
            <a:ext cx="3468962" cy="727772"/>
          </a:xfrm>
          <a:prstGeom prst="rect">
            <a:avLst/>
          </a:prstGeom>
          <a:noFill/>
          <a:ln>
            <a:noFill/>
          </a:ln>
        </p:spPr>
      </p:pic>
      <p:sp>
        <p:nvSpPr>
          <p:cNvPr id="343" name="Google Shape;343;p18"/>
          <p:cNvSpPr/>
          <p:nvPr/>
        </p:nvSpPr>
        <p:spPr>
          <a:xfrm rot="-5400000" flipH="1">
            <a:off x="15316488" y="5029499"/>
            <a:ext cx="10287000" cy="2280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344" name="Google Shape;344;p18"/>
          <p:cNvSpPr txBox="1"/>
          <p:nvPr/>
        </p:nvSpPr>
        <p:spPr>
          <a:xfrm>
            <a:off x="948891" y="552920"/>
            <a:ext cx="19189500" cy="10581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bg-BG" sz="5900" b="1">
                <a:solidFill>
                  <a:srgbClr val="056839"/>
                </a:solidFill>
                <a:latin typeface="Calibri"/>
                <a:ea typeface="Calibri"/>
                <a:cs typeface="Calibri"/>
                <a:sym typeface="Calibri"/>
              </a:rPr>
              <a:t>TEEMA 3. MIKROPLASTIKA</a:t>
            </a:r>
            <a:endParaRPr sz="5900" b="1">
              <a:solidFill>
                <a:srgbClr val="056839"/>
              </a:solidFill>
              <a:latin typeface="Calibri"/>
              <a:ea typeface="Calibri"/>
              <a:cs typeface="Calibri"/>
              <a:sym typeface="Calibri"/>
            </a:endParaRPr>
          </a:p>
        </p:txBody>
      </p:sp>
      <p:sp>
        <p:nvSpPr>
          <p:cNvPr id="345" name="Google Shape;345;p18"/>
          <p:cNvSpPr txBox="1"/>
          <p:nvPr/>
        </p:nvSpPr>
        <p:spPr>
          <a:xfrm>
            <a:off x="1824375" y="3779427"/>
            <a:ext cx="77100" cy="5964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t/>
            </a:r>
            <a:endParaRPr sz="2900">
              <a:solidFill>
                <a:schemeClr val="dk1"/>
              </a:solidFill>
              <a:latin typeface="Calibri"/>
              <a:ea typeface="Calibri"/>
              <a:cs typeface="Calibri"/>
              <a:sym typeface="Calibri"/>
            </a:endParaRPr>
          </a:p>
        </p:txBody>
      </p:sp>
      <p:sp>
        <p:nvSpPr>
          <p:cNvPr id="346" name="Google Shape;346;p18"/>
          <p:cNvSpPr txBox="1"/>
          <p:nvPr/>
        </p:nvSpPr>
        <p:spPr>
          <a:xfrm>
            <a:off x="948886" y="3161100"/>
            <a:ext cx="9820200" cy="3944400"/>
          </a:xfrm>
          <a:prstGeom prst="rect">
            <a:avLst/>
          </a:prstGeom>
          <a:noFill/>
          <a:ln>
            <a:noFill/>
          </a:ln>
        </p:spPr>
        <p:txBody>
          <a:bodyPr spcFirstLastPara="1" wrap="square" lIns="148575" tIns="74275" rIns="148575" bIns="74275" anchor="t" anchorCtr="0">
            <a:spAutoFit/>
          </a:bodyPr>
          <a:lstStyle/>
          <a:p>
            <a:pPr marL="0" lvl="0" indent="0" algn="just" rtl="0">
              <a:lnSpc>
                <a:spcPct val="150000"/>
              </a:lnSpc>
              <a:spcBef>
                <a:spcPts val="0"/>
              </a:spcBef>
              <a:spcAft>
                <a:spcPts val="1300"/>
              </a:spcAft>
              <a:buClr>
                <a:schemeClr val="dk1"/>
              </a:buClr>
              <a:buSzPts val="1800"/>
              <a:buFont typeface="Arial"/>
              <a:buNone/>
            </a:pPr>
            <a:r>
              <a:rPr lang="bg-BG" sz="2900">
                <a:solidFill>
                  <a:srgbClr val="056839"/>
                </a:solidFill>
                <a:latin typeface="Calibri"/>
                <a:ea typeface="Calibri"/>
                <a:cs typeface="Calibri"/>
                <a:sym typeface="Calibri"/>
              </a:rPr>
              <a:t>Alates plastmassi tootmise algusest 60 aastat tagasi on inimkond tootnud üle kaheksa miljardi tonni plasti. Ainult 9% sellest on ringlusse võetud ja 12% on põletatud. Ülejäänud, peaaegu 80% seni loodud plastist, on prügilates või looduses, sattudes lõpuks jõgedesse, ojadesse ja ookeanidesse.</a:t>
            </a:r>
            <a:endParaRPr sz="2900">
              <a:solidFill>
                <a:srgbClr val="056839"/>
              </a:solidFill>
            </a:endParaRPr>
          </a:p>
        </p:txBody>
      </p:sp>
      <p:sp>
        <p:nvSpPr>
          <p:cNvPr id="347" name="Google Shape;347;p18"/>
          <p:cNvSpPr txBox="1"/>
          <p:nvPr/>
        </p:nvSpPr>
        <p:spPr>
          <a:xfrm>
            <a:off x="11097294" y="9100588"/>
            <a:ext cx="8873100" cy="1008300"/>
          </a:xfrm>
          <a:prstGeom prst="rect">
            <a:avLst/>
          </a:prstGeom>
          <a:noFill/>
          <a:ln>
            <a:noFill/>
          </a:ln>
        </p:spPr>
        <p:txBody>
          <a:bodyPr spcFirstLastPara="1" wrap="square" lIns="148575" tIns="148575" rIns="148575" bIns="148575" anchor="t" anchorCtr="0">
            <a:spAutoFit/>
          </a:bodyPr>
          <a:lstStyle/>
          <a:p>
            <a:pPr marL="0" lvl="0" indent="0" algn="l" rtl="0">
              <a:spcBef>
                <a:spcPts val="0"/>
              </a:spcBef>
              <a:spcAft>
                <a:spcPts val="0"/>
              </a:spcAft>
              <a:buNone/>
            </a:pPr>
            <a:r>
              <a:rPr lang="bg-BG" sz="2300" u="sng">
                <a:solidFill>
                  <a:schemeClr val="hlink"/>
                </a:solidFill>
                <a:latin typeface="Calibri"/>
                <a:ea typeface="Calibri"/>
                <a:cs typeface="Calibri"/>
                <a:sym typeface="Calibri"/>
                <a:hlinkClick r:id="rId5"/>
              </a:rPr>
              <a:t>https://images.pexels.com/photos/2583836/pexels-photo-2583836.jpeg?auto=compress&amp;cs=tinysrgb&amp;w=1260&amp;h=750&amp;dpr=1 </a:t>
            </a:r>
            <a:endParaRPr sz="2300">
              <a:latin typeface="Calibri"/>
              <a:ea typeface="Calibri"/>
              <a:cs typeface="Calibri"/>
              <a:sym typeface="Calibri"/>
            </a:endParaRPr>
          </a:p>
        </p:txBody>
      </p:sp>
      <p:pic>
        <p:nvPicPr>
          <p:cNvPr id="348" name="Google Shape;348;p18"/>
          <p:cNvPicPr preferRelativeResize="0"/>
          <p:nvPr/>
        </p:nvPicPr>
        <p:blipFill>
          <a:blip r:embed="rId6">
            <a:alphaModFix/>
          </a:blip>
          <a:stretch>
            <a:fillRect/>
          </a:stretch>
        </p:blipFill>
        <p:spPr>
          <a:xfrm>
            <a:off x="11859539" y="288113"/>
            <a:ext cx="5838090" cy="8757113"/>
          </a:xfrm>
          <a:prstGeom prst="rect">
            <a:avLst/>
          </a:prstGeom>
          <a:noFill/>
          <a:ln>
            <a:noFill/>
          </a:ln>
        </p:spPr>
      </p:pic>
      <p:sp>
        <p:nvSpPr>
          <p:cNvPr id="349" name="Google Shape;349;p18"/>
          <p:cNvSpPr/>
          <p:nvPr/>
        </p:nvSpPr>
        <p:spPr>
          <a:xfrm>
            <a:off x="1034414" y="1758444"/>
            <a:ext cx="59706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4" name="Shape 354"/>
        <p:cNvGrpSpPr/>
        <p:nvPr/>
      </p:nvGrpSpPr>
      <p:grpSpPr>
        <a:xfrm>
          <a:off x="0" y="0"/>
          <a:ext cx="0" cy="0"/>
          <a:chOff x="0" y="0"/>
          <a:chExt cx="0" cy="0"/>
        </a:xfrm>
      </p:grpSpPr>
      <p:sp>
        <p:nvSpPr>
          <p:cNvPr id="355" name="Google Shape;355;p17"/>
          <p:cNvSpPr/>
          <p:nvPr/>
        </p:nvSpPr>
        <p:spPr>
          <a:xfrm>
            <a:off x="0" y="0"/>
            <a:ext cx="20574000" cy="10287000"/>
          </a:xfrm>
          <a:prstGeom prst="rect">
            <a:avLst/>
          </a:prstGeom>
          <a:gradFill>
            <a:gsLst>
              <a:gs pos="0">
                <a:srgbClr val="F5F7FC"/>
              </a:gs>
              <a:gs pos="100000">
                <a:srgbClr val="25AAE1">
                  <a:alpha val="4705"/>
                </a:srgbClr>
              </a:gs>
            </a:gsLst>
            <a:lin ang="21593863" scaled="0"/>
          </a:gra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pic>
        <p:nvPicPr>
          <p:cNvPr id="356" name="Google Shape;356;p17" descr="Logo&#10;&#10;Description automatically generated"/>
          <p:cNvPicPr preferRelativeResize="0"/>
          <p:nvPr/>
        </p:nvPicPr>
        <p:blipFill rotWithShape="1">
          <a:blip r:embed="rId3">
            <a:alphaModFix/>
          </a:blip>
          <a:srcRect l="0" t="0" r="0" b="0"/>
          <a:stretch/>
        </p:blipFill>
        <p:spPr>
          <a:xfrm>
            <a:off x="279021" y="9106292"/>
            <a:ext cx="2025614" cy="996885"/>
          </a:xfrm>
          <a:prstGeom prst="rect">
            <a:avLst/>
          </a:prstGeom>
          <a:noFill/>
          <a:ln>
            <a:noFill/>
          </a:ln>
        </p:spPr>
      </p:pic>
      <p:pic>
        <p:nvPicPr>
          <p:cNvPr id="357" name="Google Shape;357;p17" descr="Graphical user interface, text&#10;&#10;Description automatically generated"/>
          <p:cNvPicPr preferRelativeResize="0"/>
          <p:nvPr/>
        </p:nvPicPr>
        <p:blipFill rotWithShape="1">
          <a:blip r:embed="rId4">
            <a:alphaModFix/>
          </a:blip>
          <a:srcRect l="0" t="0" r="0" b="0"/>
          <a:stretch/>
        </p:blipFill>
        <p:spPr>
          <a:xfrm>
            <a:off x="3131911" y="9240848"/>
            <a:ext cx="3468962" cy="727772"/>
          </a:xfrm>
          <a:prstGeom prst="rect">
            <a:avLst/>
          </a:prstGeom>
          <a:noFill/>
          <a:ln>
            <a:noFill/>
          </a:ln>
        </p:spPr>
      </p:pic>
      <p:sp>
        <p:nvSpPr>
          <p:cNvPr id="358" name="Google Shape;358;p17"/>
          <p:cNvSpPr/>
          <p:nvPr/>
        </p:nvSpPr>
        <p:spPr>
          <a:xfrm rot="-5400000" flipH="1">
            <a:off x="15316488" y="5029499"/>
            <a:ext cx="10287000" cy="2280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359" name="Google Shape;359;p17"/>
          <p:cNvSpPr txBox="1"/>
          <p:nvPr/>
        </p:nvSpPr>
        <p:spPr>
          <a:xfrm>
            <a:off x="864263" y="341644"/>
            <a:ext cx="19189500" cy="10581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bg-BG" sz="5900" b="1">
                <a:solidFill>
                  <a:srgbClr val="056839"/>
                </a:solidFill>
                <a:latin typeface="Calibri"/>
                <a:ea typeface="Calibri"/>
                <a:cs typeface="Calibri"/>
                <a:sym typeface="Calibri"/>
              </a:rPr>
              <a:t>TEEMA 3. MIKROPLASTIKA</a:t>
            </a:r>
            <a:endParaRPr sz="5900" b="1">
              <a:solidFill>
                <a:srgbClr val="056839"/>
              </a:solidFill>
              <a:latin typeface="Calibri"/>
              <a:ea typeface="Calibri"/>
              <a:cs typeface="Calibri"/>
              <a:sym typeface="Calibri"/>
            </a:endParaRPr>
          </a:p>
        </p:txBody>
      </p:sp>
      <p:sp>
        <p:nvSpPr>
          <p:cNvPr id="360" name="Google Shape;360;p17"/>
          <p:cNvSpPr txBox="1"/>
          <p:nvPr/>
        </p:nvSpPr>
        <p:spPr>
          <a:xfrm>
            <a:off x="1824375" y="3779427"/>
            <a:ext cx="77100" cy="5964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t/>
            </a:r>
            <a:endParaRPr sz="2900">
              <a:solidFill>
                <a:schemeClr val="dk1"/>
              </a:solidFill>
              <a:latin typeface="Calibri"/>
              <a:ea typeface="Calibri"/>
              <a:cs typeface="Calibri"/>
              <a:sym typeface="Calibri"/>
            </a:endParaRPr>
          </a:p>
        </p:txBody>
      </p:sp>
      <p:sp>
        <p:nvSpPr>
          <p:cNvPr id="361" name="Google Shape;361;p17"/>
          <p:cNvSpPr txBox="1"/>
          <p:nvPr/>
        </p:nvSpPr>
        <p:spPr>
          <a:xfrm>
            <a:off x="864259" y="3134738"/>
            <a:ext cx="8635200" cy="3944400"/>
          </a:xfrm>
          <a:prstGeom prst="rect">
            <a:avLst/>
          </a:prstGeom>
          <a:noFill/>
          <a:ln>
            <a:noFill/>
          </a:ln>
        </p:spPr>
        <p:txBody>
          <a:bodyPr spcFirstLastPara="1" wrap="square" lIns="148575" tIns="74275" rIns="148575" bIns="74275" anchor="t" anchorCtr="0">
            <a:spAutoFit/>
          </a:bodyPr>
          <a:lstStyle/>
          <a:p>
            <a:pPr marL="0" lvl="0" indent="0" algn="just" rtl="0">
              <a:lnSpc>
                <a:spcPct val="150000"/>
              </a:lnSpc>
              <a:spcBef>
                <a:spcPts val="0"/>
              </a:spcBef>
              <a:spcAft>
                <a:spcPts val="1300"/>
              </a:spcAft>
              <a:buClr>
                <a:schemeClr val="dk1"/>
              </a:buClr>
              <a:buSzPts val="1800"/>
              <a:buFont typeface="Arial"/>
              <a:buNone/>
            </a:pPr>
            <a:r>
              <a:rPr lang="bg-BG" sz="2900" b="1">
                <a:solidFill>
                  <a:srgbClr val="056839"/>
                </a:solidFill>
                <a:latin typeface="Calibri"/>
                <a:ea typeface="Calibri"/>
                <a:cs typeface="Calibri"/>
                <a:sym typeface="Calibri"/>
              </a:rPr>
              <a:t>Plast ei lagune bioloogiliselt</a:t>
            </a:r>
            <a:r>
              <a:rPr lang="bg-BG" sz="2900">
                <a:solidFill>
                  <a:srgbClr val="056839"/>
                </a:solidFill>
                <a:latin typeface="Calibri"/>
                <a:ea typeface="Calibri"/>
                <a:cs typeface="Calibri"/>
                <a:sym typeface="Calibri"/>
              </a:rPr>
              <a:t>, vaid laguneb üha väiksemateks tükkideks, mille tulemuseks on </a:t>
            </a:r>
            <a:r>
              <a:rPr lang="bg-BG" sz="2900">
                <a:solidFill>
                  <a:srgbClr val="056839"/>
                </a:solidFill>
                <a:latin typeface="Calibri"/>
                <a:ea typeface="Calibri"/>
                <a:cs typeface="Calibri"/>
                <a:sym typeface="Calibri"/>
              </a:rPr>
              <a:t>alla 5 mm suurune </a:t>
            </a:r>
            <a:r>
              <a:rPr lang="bg-BG" sz="2900" b="1">
                <a:solidFill>
                  <a:srgbClr val="056839"/>
                </a:solidFill>
                <a:latin typeface="Calibri"/>
                <a:ea typeface="Calibri"/>
                <a:cs typeface="Calibri"/>
                <a:sym typeface="Calibri"/>
              </a:rPr>
              <a:t>mikroplastik. </a:t>
            </a:r>
            <a:r>
              <a:rPr lang="bg-BG" sz="2900">
                <a:solidFill>
                  <a:srgbClr val="056839"/>
                </a:solidFill>
                <a:latin typeface="Calibri"/>
                <a:ea typeface="Calibri"/>
                <a:cs typeface="Calibri"/>
                <a:sym typeface="Calibri"/>
              </a:rPr>
              <a:t>Suur osa sadadest miljonitest tonnidest </a:t>
            </a:r>
            <a:r>
              <a:rPr lang="bg-BG" sz="2900" b="1">
                <a:solidFill>
                  <a:srgbClr val="056839"/>
                </a:solidFill>
                <a:latin typeface="Calibri"/>
                <a:ea typeface="Calibri"/>
                <a:cs typeface="Calibri"/>
                <a:sym typeface="Calibri"/>
              </a:rPr>
              <a:t>plastijäätmetest </a:t>
            </a:r>
            <a:r>
              <a:rPr lang="bg-BG" sz="2900">
                <a:solidFill>
                  <a:srgbClr val="056839"/>
                </a:solidFill>
                <a:latin typeface="Calibri"/>
                <a:ea typeface="Calibri"/>
                <a:cs typeface="Calibri"/>
                <a:sym typeface="Calibri"/>
              </a:rPr>
              <a:t>meie ookeanides koosneb </a:t>
            </a:r>
            <a:r>
              <a:rPr lang="bg-BG" sz="2900" b="1">
                <a:solidFill>
                  <a:srgbClr val="056839"/>
                </a:solidFill>
                <a:latin typeface="Calibri"/>
                <a:ea typeface="Calibri"/>
                <a:cs typeface="Calibri"/>
                <a:sym typeface="Calibri"/>
              </a:rPr>
              <a:t>mikroplastist</a:t>
            </a:r>
            <a:r>
              <a:rPr lang="bg-BG" sz="2900">
                <a:solidFill>
                  <a:srgbClr val="056839"/>
                </a:solidFill>
                <a:latin typeface="Calibri"/>
                <a:ea typeface="Calibri"/>
                <a:cs typeface="Calibri"/>
                <a:sym typeface="Calibri"/>
              </a:rPr>
              <a:t>. Neid pisikesi, viiruse ja sipelga suuruseid plastitükke võib nüüd igal pool leida.</a:t>
            </a:r>
            <a:endParaRPr sz="2900">
              <a:solidFill>
                <a:srgbClr val="056839"/>
              </a:solidFill>
            </a:endParaRPr>
          </a:p>
        </p:txBody>
      </p:sp>
      <p:pic>
        <p:nvPicPr>
          <p:cNvPr id="362" name="Google Shape;362;p17"/>
          <p:cNvPicPr preferRelativeResize="0"/>
          <p:nvPr/>
        </p:nvPicPr>
        <p:blipFill rotWithShape="1">
          <a:blip r:embed="rId5">
            <a:alphaModFix/>
          </a:blip>
          <a:srcRect l="0" t="0" r="0" b="0"/>
          <a:stretch/>
        </p:blipFill>
        <p:spPr>
          <a:xfrm>
            <a:off x="9914442" y="2403319"/>
            <a:ext cx="9826800" cy="5813100"/>
          </a:xfrm>
          <a:prstGeom prst="roundRect">
            <a:avLst>
              <a:gd name="adj" fmla="val 16667"/>
            </a:avLst>
          </a:prstGeom>
          <a:noFill/>
          <a:ln>
            <a:noFill/>
          </a:ln>
          <a:effectLst>
            <a:outerShdw blurRad="76200" dist="38100" dir="7800000" algn="tl" rotWithShape="0">
              <a:srgbClr val="000000">
                <a:alpha val="40000"/>
              </a:srgbClr>
            </a:outerShdw>
          </a:effectLst>
        </p:spPr>
      </p:pic>
      <p:sp>
        <p:nvSpPr>
          <p:cNvPr id="363" name="Google Shape;363;p17"/>
          <p:cNvSpPr txBox="1"/>
          <p:nvPr/>
        </p:nvSpPr>
        <p:spPr>
          <a:xfrm>
            <a:off x="9499359" y="8536800"/>
            <a:ext cx="9981600" cy="1008300"/>
          </a:xfrm>
          <a:prstGeom prst="rect">
            <a:avLst/>
          </a:prstGeom>
          <a:noFill/>
          <a:ln>
            <a:noFill/>
          </a:ln>
        </p:spPr>
        <p:txBody>
          <a:bodyPr spcFirstLastPara="1" wrap="square" lIns="148575" tIns="148575" rIns="148575" bIns="148575" anchor="t" anchorCtr="0">
            <a:spAutoFit/>
          </a:bodyPr>
          <a:lstStyle/>
          <a:p>
            <a:pPr marL="0" lvl="0" indent="0" algn="l" rtl="0">
              <a:spcBef>
                <a:spcPts val="0"/>
              </a:spcBef>
              <a:spcAft>
                <a:spcPts val="0"/>
              </a:spcAft>
              <a:buNone/>
            </a:pPr>
            <a:r>
              <a:rPr lang="bg-BG" sz="2300" u="sng">
                <a:solidFill>
                  <a:schemeClr val="hlink"/>
                </a:solidFill>
                <a:latin typeface="Calibri"/>
                <a:ea typeface="Calibri"/>
                <a:cs typeface="Calibri"/>
                <a:sym typeface="Calibri"/>
                <a:hlinkClick r:id="rId6"/>
              </a:rPr>
              <a:t>https://images.pexels.com/photos/12026134/pexels-photo-12026134.jpeg?auto=compress&amp;cs=tinysrgb&amp;w=1260&amp;h=750&amp;dpr=1 </a:t>
            </a:r>
            <a:endParaRPr sz="2300">
              <a:latin typeface="Calibri"/>
              <a:ea typeface="Calibri"/>
              <a:cs typeface="Calibri"/>
              <a:sym typeface="Calibri"/>
            </a:endParaRPr>
          </a:p>
        </p:txBody>
      </p:sp>
      <p:sp>
        <p:nvSpPr>
          <p:cNvPr id="364" name="Google Shape;364;p17"/>
          <p:cNvSpPr/>
          <p:nvPr/>
        </p:nvSpPr>
        <p:spPr>
          <a:xfrm>
            <a:off x="1034414" y="1758444"/>
            <a:ext cx="59706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9" name="Shape 369"/>
        <p:cNvGrpSpPr/>
        <p:nvPr/>
      </p:nvGrpSpPr>
      <p:grpSpPr>
        <a:xfrm>
          <a:off x="0" y="0"/>
          <a:ext cx="0" cy="0"/>
          <a:chOff x="0" y="0"/>
          <a:chExt cx="0" cy="0"/>
        </a:xfrm>
      </p:grpSpPr>
      <p:sp>
        <p:nvSpPr>
          <p:cNvPr id="370" name="Google Shape;370;g1718925cb99_0_102"/>
          <p:cNvSpPr/>
          <p:nvPr/>
        </p:nvSpPr>
        <p:spPr>
          <a:xfrm>
            <a:off x="0" y="0"/>
            <a:ext cx="20574000" cy="10287000"/>
          </a:xfrm>
          <a:prstGeom prst="rect">
            <a:avLst/>
          </a:prstGeom>
          <a:gradFill>
            <a:gsLst>
              <a:gs pos="0">
                <a:srgbClr val="F5F7FC"/>
              </a:gs>
              <a:gs pos="100000">
                <a:srgbClr val="25AAE1">
                  <a:alpha val="4705"/>
                </a:srgbClr>
              </a:gs>
            </a:gsLst>
            <a:lin ang="21593863" scaled="0"/>
          </a:gra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pic>
        <p:nvPicPr>
          <p:cNvPr id="371" name="Google Shape;371;g1718925cb99_0_102" descr="Logo&#10;&#10;Description automatically generated"/>
          <p:cNvPicPr preferRelativeResize="0"/>
          <p:nvPr/>
        </p:nvPicPr>
        <p:blipFill rotWithShape="1">
          <a:blip r:embed="rId3">
            <a:alphaModFix/>
          </a:blip>
          <a:srcRect l="0" t="0" r="0" b="0"/>
          <a:stretch/>
        </p:blipFill>
        <p:spPr>
          <a:xfrm>
            <a:off x="279021" y="9106292"/>
            <a:ext cx="2025614" cy="996885"/>
          </a:xfrm>
          <a:prstGeom prst="rect">
            <a:avLst/>
          </a:prstGeom>
          <a:noFill/>
          <a:ln>
            <a:noFill/>
          </a:ln>
        </p:spPr>
      </p:pic>
      <p:pic>
        <p:nvPicPr>
          <p:cNvPr id="372" name="Google Shape;372;g1718925cb99_0_102" descr="Graphical user interface, text&#10;&#10;Description automatically generated"/>
          <p:cNvPicPr preferRelativeResize="0"/>
          <p:nvPr/>
        </p:nvPicPr>
        <p:blipFill rotWithShape="1">
          <a:blip r:embed="rId4">
            <a:alphaModFix/>
          </a:blip>
          <a:srcRect l="0" t="0" r="0" b="0"/>
          <a:stretch/>
        </p:blipFill>
        <p:spPr>
          <a:xfrm>
            <a:off x="3131911" y="9240848"/>
            <a:ext cx="3468962" cy="727772"/>
          </a:xfrm>
          <a:prstGeom prst="rect">
            <a:avLst/>
          </a:prstGeom>
          <a:noFill/>
          <a:ln>
            <a:noFill/>
          </a:ln>
        </p:spPr>
      </p:pic>
      <p:sp>
        <p:nvSpPr>
          <p:cNvPr id="373" name="Google Shape;373;g1718925cb99_0_102"/>
          <p:cNvSpPr/>
          <p:nvPr/>
        </p:nvSpPr>
        <p:spPr>
          <a:xfrm rot="-5400000" flipH="1">
            <a:off x="15316338" y="5029649"/>
            <a:ext cx="10287000" cy="2277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374" name="Google Shape;374;g1718925cb99_0_102"/>
          <p:cNvSpPr txBox="1"/>
          <p:nvPr/>
        </p:nvSpPr>
        <p:spPr>
          <a:xfrm>
            <a:off x="948891" y="552920"/>
            <a:ext cx="19189500" cy="1058100"/>
          </a:xfrm>
          <a:prstGeom prst="rect">
            <a:avLst/>
          </a:prstGeom>
          <a:noFill/>
          <a:ln>
            <a:noFill/>
          </a:ln>
        </p:spPr>
        <p:txBody>
          <a:bodyPr spcFirstLastPara="1" wrap="square" lIns="148575" tIns="74275" rIns="148575" bIns="74275" anchor="t" anchorCtr="0">
            <a:spAutoFit/>
          </a:bodyPr>
          <a:lstStyle/>
          <a:p>
            <a:pPr marL="0" lvl="0" indent="0" algn="l" rtl="0">
              <a:spcBef>
                <a:spcPts val="0"/>
              </a:spcBef>
              <a:spcAft>
                <a:spcPts val="0"/>
              </a:spcAft>
              <a:buNone/>
            </a:pPr>
            <a:r>
              <a:rPr lang="bg-BG" sz="5900" b="1">
                <a:solidFill>
                  <a:srgbClr val="056839"/>
                </a:solidFill>
                <a:latin typeface="Calibri"/>
                <a:ea typeface="Calibri"/>
                <a:cs typeface="Calibri"/>
                <a:sym typeface="Calibri"/>
              </a:rPr>
              <a:t>TEEMA 3. MIKROPLASTIKA</a:t>
            </a:r>
            <a:endParaRPr sz="5900" b="1">
              <a:solidFill>
                <a:srgbClr val="056839"/>
              </a:solidFill>
              <a:latin typeface="Calibri"/>
              <a:ea typeface="Calibri"/>
              <a:cs typeface="Calibri"/>
              <a:sym typeface="Calibri"/>
            </a:endParaRPr>
          </a:p>
        </p:txBody>
      </p:sp>
      <p:sp>
        <p:nvSpPr>
          <p:cNvPr id="375" name="Google Shape;375;g1718925cb99_0_102"/>
          <p:cNvSpPr txBox="1"/>
          <p:nvPr/>
        </p:nvSpPr>
        <p:spPr>
          <a:xfrm>
            <a:off x="1824375" y="3779427"/>
            <a:ext cx="77100" cy="5964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t/>
            </a:r>
            <a:endParaRPr sz="2900">
              <a:solidFill>
                <a:schemeClr val="dk1"/>
              </a:solidFill>
              <a:latin typeface="Calibri"/>
              <a:ea typeface="Calibri"/>
              <a:cs typeface="Calibri"/>
              <a:sym typeface="Calibri"/>
            </a:endParaRPr>
          </a:p>
        </p:txBody>
      </p:sp>
      <p:sp>
        <p:nvSpPr>
          <p:cNvPr id="376" name="Google Shape;376;g1718925cb99_0_102"/>
          <p:cNvSpPr txBox="1"/>
          <p:nvPr/>
        </p:nvSpPr>
        <p:spPr>
          <a:xfrm>
            <a:off x="1824379" y="2047413"/>
            <a:ext cx="8577000" cy="6622500"/>
          </a:xfrm>
          <a:prstGeom prst="rect">
            <a:avLst/>
          </a:prstGeom>
          <a:noFill/>
          <a:ln>
            <a:noFill/>
          </a:ln>
        </p:spPr>
        <p:txBody>
          <a:bodyPr spcFirstLastPara="1" wrap="square" lIns="148575" tIns="74275" rIns="148575" bIns="74275" anchor="t" anchorCtr="0">
            <a:spAutoFit/>
          </a:bodyPr>
          <a:lstStyle/>
          <a:p>
            <a:pPr marL="0" lvl="0" indent="0" algn="just" rtl="0">
              <a:lnSpc>
                <a:spcPct val="150000"/>
              </a:lnSpc>
              <a:spcBef>
                <a:spcPts val="0"/>
              </a:spcBef>
              <a:spcAft>
                <a:spcPts val="1300"/>
              </a:spcAft>
              <a:buClr>
                <a:schemeClr val="dk1"/>
              </a:buClr>
              <a:buSzPts val="1800"/>
              <a:buFont typeface="Arial"/>
              <a:buNone/>
            </a:pPr>
            <a:r>
              <a:rPr lang="bg-BG" sz="2900">
                <a:solidFill>
                  <a:srgbClr val="056839"/>
                </a:solidFill>
                <a:latin typeface="Calibri"/>
                <a:ea typeface="Calibri"/>
                <a:cs typeface="Calibri"/>
                <a:sym typeface="Calibri"/>
              </a:rPr>
              <a:t>Nii väikesed </a:t>
            </a:r>
            <a:r>
              <a:rPr lang="bg-BG" sz="2900" b="1">
                <a:solidFill>
                  <a:srgbClr val="056839"/>
                </a:solidFill>
                <a:latin typeface="Calibri"/>
                <a:ea typeface="Calibri"/>
                <a:cs typeface="Calibri"/>
                <a:sym typeface="Calibri"/>
              </a:rPr>
              <a:t>organismid </a:t>
            </a:r>
            <a:r>
              <a:rPr lang="bg-BG" sz="2900">
                <a:solidFill>
                  <a:srgbClr val="056839"/>
                </a:solidFill>
                <a:latin typeface="Calibri"/>
                <a:ea typeface="Calibri"/>
                <a:cs typeface="Calibri"/>
                <a:sym typeface="Calibri"/>
              </a:rPr>
              <a:t>nagu zooplankton võivad </a:t>
            </a:r>
            <a:r>
              <a:rPr lang="bg-BG" sz="2900" b="1">
                <a:solidFill>
                  <a:srgbClr val="056839"/>
                </a:solidFill>
                <a:latin typeface="Calibri"/>
                <a:ea typeface="Calibri"/>
                <a:cs typeface="Calibri"/>
                <a:sym typeface="Calibri"/>
              </a:rPr>
              <a:t>neelata mikroplasti</a:t>
            </a:r>
            <a:r>
              <a:rPr lang="bg-BG" sz="2900">
                <a:solidFill>
                  <a:srgbClr val="056839"/>
                </a:solidFill>
                <a:latin typeface="Calibri"/>
                <a:ea typeface="Calibri"/>
                <a:cs typeface="Calibri"/>
                <a:sym typeface="Calibri"/>
              </a:rPr>
              <a:t>. Kui see neelatakse alla, võib see blokeerida organismide seedetrakti või panna neid arvama, et nad on täis, mis viib nälga. Paljud mürgised kemikaalid võivad ka plasti pinnale kleepuda ja kui </a:t>
            </a:r>
            <a:r>
              <a:rPr lang="bg-BG" sz="2900" b="1">
                <a:solidFill>
                  <a:srgbClr val="056839"/>
                </a:solidFill>
                <a:latin typeface="Calibri"/>
                <a:ea typeface="Calibri"/>
                <a:cs typeface="Calibri"/>
                <a:sym typeface="Calibri"/>
              </a:rPr>
              <a:t>saastatud mikroplastid </a:t>
            </a:r>
            <a:r>
              <a:rPr lang="bg-BG" sz="2900">
                <a:solidFill>
                  <a:srgbClr val="056839"/>
                </a:solidFill>
                <a:latin typeface="Calibri"/>
                <a:ea typeface="Calibri"/>
                <a:cs typeface="Calibri"/>
                <a:sym typeface="Calibri"/>
              </a:rPr>
              <a:t>neelatakse alla, </a:t>
            </a:r>
            <a:r>
              <a:rPr lang="bg-BG" sz="2900">
                <a:solidFill>
                  <a:srgbClr val="056839"/>
                </a:solidFill>
                <a:latin typeface="Calibri"/>
                <a:ea typeface="Calibri"/>
                <a:cs typeface="Calibri"/>
                <a:sym typeface="Calibri"/>
              </a:rPr>
              <a:t>võivad organismid sattuda suurtes kontsentratsioonides toksiinide kätte. Kuna meie merekeskkonda täitub üha rohkem mikroplasti, mida meie vetes elavad olendid tarbivad, satuvad plastiosakesed meie </a:t>
            </a:r>
            <a:r>
              <a:rPr lang="bg-BG" sz="2900" b="1">
                <a:solidFill>
                  <a:srgbClr val="056839"/>
                </a:solidFill>
                <a:latin typeface="Calibri"/>
                <a:ea typeface="Calibri"/>
                <a:cs typeface="Calibri"/>
                <a:sym typeface="Calibri"/>
              </a:rPr>
              <a:t>toiduahelasse</a:t>
            </a:r>
            <a:r>
              <a:rPr lang="bg-BG" sz="2900">
                <a:solidFill>
                  <a:srgbClr val="056839"/>
                </a:solidFill>
                <a:latin typeface="Calibri"/>
                <a:ea typeface="Calibri"/>
                <a:cs typeface="Calibri"/>
                <a:sym typeface="Calibri"/>
              </a:rPr>
              <a:t>. </a:t>
            </a:r>
            <a:endParaRPr sz="2900">
              <a:solidFill>
                <a:srgbClr val="056839"/>
              </a:solidFill>
            </a:endParaRPr>
          </a:p>
        </p:txBody>
      </p:sp>
      <p:pic>
        <p:nvPicPr>
          <p:cNvPr id="377" name="Google Shape;377;g1718925cb99_0_102"/>
          <p:cNvPicPr preferRelativeResize="0"/>
          <p:nvPr/>
        </p:nvPicPr>
        <p:blipFill>
          <a:blip r:embed="rId5">
            <a:alphaModFix/>
          </a:blip>
          <a:stretch>
            <a:fillRect/>
          </a:stretch>
        </p:blipFill>
        <p:spPr>
          <a:xfrm>
            <a:off x="10924791" y="1979906"/>
            <a:ext cx="8160734" cy="5430825"/>
          </a:xfrm>
          <a:prstGeom prst="rect">
            <a:avLst/>
          </a:prstGeom>
          <a:noFill/>
          <a:ln>
            <a:noFill/>
          </a:ln>
        </p:spPr>
      </p:pic>
      <p:sp>
        <p:nvSpPr>
          <p:cNvPr id="378" name="Google Shape;378;g1718925cb99_0_102"/>
          <p:cNvSpPr txBox="1"/>
          <p:nvPr/>
        </p:nvSpPr>
        <p:spPr>
          <a:xfrm>
            <a:off x="10568614" y="7410725"/>
            <a:ext cx="8873100" cy="1008300"/>
          </a:xfrm>
          <a:prstGeom prst="rect">
            <a:avLst/>
          </a:prstGeom>
          <a:noFill/>
          <a:ln>
            <a:noFill/>
          </a:ln>
        </p:spPr>
        <p:txBody>
          <a:bodyPr spcFirstLastPara="1" wrap="square" lIns="148575" tIns="148575" rIns="148575" bIns="148575" anchor="t" anchorCtr="0">
            <a:spAutoFit/>
          </a:bodyPr>
          <a:lstStyle/>
          <a:p>
            <a:pPr marL="0" lvl="0" indent="0" algn="l" rtl="0">
              <a:spcBef>
                <a:spcPts val="0"/>
              </a:spcBef>
              <a:spcAft>
                <a:spcPts val="0"/>
              </a:spcAft>
              <a:buNone/>
            </a:pPr>
            <a:r>
              <a:rPr lang="bg-BG" sz="2300" u="sng">
                <a:solidFill>
                  <a:schemeClr val="hlink"/>
                </a:solidFill>
                <a:latin typeface="Calibri"/>
                <a:ea typeface="Calibri"/>
                <a:cs typeface="Calibri"/>
                <a:sym typeface="Calibri"/>
                <a:hlinkClick r:id="rId6"/>
              </a:rPr>
              <a:t>https://images.pexels.com/photos/12026133/pexels-photo-12026133.jpeg?auto=compress&amp;cs=tinysrgb&amp;w=1260&amp;h=750&amp;dpr=1 </a:t>
            </a:r>
            <a:endParaRPr sz="2300">
              <a:latin typeface="Calibri"/>
              <a:ea typeface="Calibri"/>
              <a:cs typeface="Calibri"/>
              <a:sym typeface="Calibri"/>
            </a:endParaRPr>
          </a:p>
        </p:txBody>
      </p:sp>
      <p:pic>
        <p:nvPicPr>
          <p:cNvPr id="379" name="Google Shape;379;g1718925cb99_0_102"/>
          <p:cNvPicPr preferRelativeResize="0"/>
          <p:nvPr/>
        </p:nvPicPr>
        <p:blipFill>
          <a:blip r:embed="rId7">
            <a:alphaModFix/>
          </a:blip>
          <a:stretch>
            <a:fillRect/>
          </a:stretch>
        </p:blipFill>
        <p:spPr>
          <a:xfrm>
            <a:off x="349481" y="3305777"/>
            <a:ext cx="1379400" cy="2779050"/>
          </a:xfrm>
          <a:prstGeom prst="rect">
            <a:avLst/>
          </a:prstGeom>
          <a:noFill/>
          <a:ln>
            <a:noFill/>
          </a:ln>
        </p:spPr>
      </p:pic>
      <p:sp>
        <p:nvSpPr>
          <p:cNvPr id="380" name="Google Shape;380;g1718925cb99_0_102"/>
          <p:cNvSpPr/>
          <p:nvPr/>
        </p:nvSpPr>
        <p:spPr>
          <a:xfrm>
            <a:off x="1034414" y="1758444"/>
            <a:ext cx="59706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3" name="Shape 103"/>
        <p:cNvGrpSpPr/>
        <p:nvPr/>
      </p:nvGrpSpPr>
      <p:grpSpPr>
        <a:xfrm>
          <a:off x="0" y="0"/>
          <a:ext cx="0" cy="0"/>
          <a:chOff x="0" y="0"/>
          <a:chExt cx="0" cy="0"/>
        </a:xfrm>
      </p:grpSpPr>
      <p:sp>
        <p:nvSpPr>
          <p:cNvPr id="104" name="Google Shape;104;p2"/>
          <p:cNvSpPr/>
          <p:nvPr/>
        </p:nvSpPr>
        <p:spPr>
          <a:xfrm>
            <a:off x="0" y="0"/>
            <a:ext cx="20574000" cy="10287000"/>
          </a:xfrm>
          <a:prstGeom prst="rect">
            <a:avLst/>
          </a:prstGeom>
          <a:gradFill>
            <a:gsLst>
              <a:gs pos="0">
                <a:srgbClr val="F5F7FC"/>
              </a:gs>
              <a:gs pos="100000">
                <a:srgbClr val="25AAE1">
                  <a:alpha val="4705"/>
                </a:srgbClr>
              </a:gs>
            </a:gsLst>
            <a:lin ang="21593863" scaled="0"/>
          </a:gra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pic>
        <p:nvPicPr>
          <p:cNvPr id="105" name="Google Shape;105;p2" descr="Graphical user interface, text&#10;&#10;Description automatically generated"/>
          <p:cNvPicPr preferRelativeResize="0"/>
          <p:nvPr/>
        </p:nvPicPr>
        <p:blipFill rotWithShape="1">
          <a:blip r:embed="rId3">
            <a:alphaModFix/>
          </a:blip>
          <a:srcRect l="0" t="0" r="0" b="0"/>
          <a:stretch/>
        </p:blipFill>
        <p:spPr>
          <a:xfrm>
            <a:off x="159219" y="9117953"/>
            <a:ext cx="5165965" cy="1083795"/>
          </a:xfrm>
          <a:prstGeom prst="rect">
            <a:avLst/>
          </a:prstGeom>
          <a:noFill/>
          <a:ln>
            <a:noFill/>
          </a:ln>
        </p:spPr>
      </p:pic>
      <p:pic>
        <p:nvPicPr>
          <p:cNvPr id="106" name="Google Shape;106;p2" descr="Logo&#10;&#10;Description automatically generated"/>
          <p:cNvPicPr preferRelativeResize="0"/>
          <p:nvPr/>
        </p:nvPicPr>
        <p:blipFill rotWithShape="1">
          <a:blip r:embed="rId4">
            <a:alphaModFix/>
          </a:blip>
          <a:srcRect l="0" t="0" r="0" b="0"/>
          <a:stretch/>
        </p:blipFill>
        <p:spPr>
          <a:xfrm>
            <a:off x="15232290" y="8150586"/>
            <a:ext cx="3931187" cy="1934692"/>
          </a:xfrm>
          <a:prstGeom prst="rect">
            <a:avLst/>
          </a:prstGeom>
          <a:noFill/>
          <a:ln>
            <a:noFill/>
          </a:ln>
        </p:spPr>
      </p:pic>
      <p:sp>
        <p:nvSpPr>
          <p:cNvPr id="107" name="Google Shape;107;p2"/>
          <p:cNvSpPr/>
          <p:nvPr/>
        </p:nvSpPr>
        <p:spPr>
          <a:xfrm>
            <a:off x="0" y="485267"/>
            <a:ext cx="5970900" cy="1788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108" name="Google Shape;108;p2"/>
          <p:cNvSpPr/>
          <p:nvPr/>
        </p:nvSpPr>
        <p:spPr>
          <a:xfrm>
            <a:off x="6926955" y="485267"/>
            <a:ext cx="6720000" cy="1788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109" name="Google Shape;109;p2"/>
          <p:cNvSpPr/>
          <p:nvPr/>
        </p:nvSpPr>
        <p:spPr>
          <a:xfrm>
            <a:off x="14603073" y="485267"/>
            <a:ext cx="5970900" cy="1788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110" name="Google Shape;110;p2"/>
          <p:cNvSpPr/>
          <p:nvPr/>
        </p:nvSpPr>
        <p:spPr>
          <a:xfrm>
            <a:off x="0" y="8986878"/>
            <a:ext cx="14763600" cy="957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111" name="Google Shape;111;p2"/>
          <p:cNvSpPr txBox="1"/>
          <p:nvPr/>
        </p:nvSpPr>
        <p:spPr>
          <a:xfrm>
            <a:off x="1237231" y="664082"/>
            <a:ext cx="15233100" cy="10581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bg-BG" sz="5900" b="1">
                <a:solidFill>
                  <a:srgbClr val="056839"/>
                </a:solidFill>
                <a:latin typeface="Calibri"/>
                <a:ea typeface="Calibri"/>
                <a:cs typeface="Calibri"/>
                <a:sym typeface="Calibri"/>
              </a:rPr>
              <a:t>Õpiväljundid</a:t>
            </a:r>
            <a:endParaRPr sz="2900">
              <a:solidFill>
                <a:schemeClr val="dk1"/>
              </a:solidFill>
              <a:latin typeface="Calibri"/>
              <a:ea typeface="Calibri"/>
              <a:cs typeface="Calibri"/>
              <a:sym typeface="Calibri"/>
            </a:endParaRPr>
          </a:p>
        </p:txBody>
      </p:sp>
      <p:sp>
        <p:nvSpPr>
          <p:cNvPr id="112" name="Google Shape;112;p2"/>
          <p:cNvSpPr txBox="1"/>
          <p:nvPr/>
        </p:nvSpPr>
        <p:spPr>
          <a:xfrm>
            <a:off x="1237233" y="2585677"/>
            <a:ext cx="16933500" cy="3705600"/>
          </a:xfrm>
          <a:prstGeom prst="rect">
            <a:avLst/>
          </a:prstGeom>
          <a:noFill/>
          <a:ln>
            <a:noFill/>
          </a:ln>
        </p:spPr>
        <p:txBody>
          <a:bodyPr spcFirstLastPara="1" wrap="square" lIns="148575" tIns="74275" rIns="148575" bIns="74275" anchor="t" anchorCtr="0">
            <a:spAutoFit/>
          </a:bodyPr>
          <a:lstStyle/>
          <a:p>
            <a:pPr marL="749300" lvl="0" indent="-590550" algn="l" rtl="0">
              <a:lnSpc>
                <a:spcPct val="150000"/>
              </a:lnSpc>
              <a:spcBef>
                <a:spcPts val="0"/>
              </a:spcBef>
              <a:spcAft>
                <a:spcPts val="0"/>
              </a:spcAft>
              <a:buClr>
                <a:srgbClr val="056839"/>
              </a:buClr>
              <a:buSzPts val="3300"/>
              <a:buFont typeface="Calibri"/>
              <a:buChar char="●"/>
            </a:pPr>
            <a:r>
              <a:rPr lang="bg-BG" sz="3300">
                <a:solidFill>
                  <a:srgbClr val="056839"/>
                </a:solidFill>
                <a:latin typeface="Calibri"/>
                <a:ea typeface="Calibri"/>
                <a:cs typeface="Calibri"/>
                <a:sym typeface="Calibri"/>
              </a:rPr>
              <a:t>Et mõista, mis </a:t>
            </a:r>
            <a:r>
              <a:rPr lang="bg-BG" sz="3300">
                <a:solidFill>
                  <a:srgbClr val="056839"/>
                </a:solidFill>
                <a:latin typeface="Calibri"/>
                <a:ea typeface="Calibri"/>
                <a:cs typeface="Calibri"/>
                <a:sym typeface="Calibri"/>
              </a:rPr>
              <a:t>on </a:t>
            </a:r>
            <a:r>
              <a:rPr lang="bg-BG" sz="3300" b="1">
                <a:solidFill>
                  <a:srgbClr val="056839"/>
                </a:solidFill>
                <a:latin typeface="Calibri"/>
                <a:ea typeface="Calibri"/>
                <a:cs typeface="Calibri"/>
                <a:sym typeface="Calibri"/>
              </a:rPr>
              <a:t>plastid</a:t>
            </a:r>
            <a:endParaRPr sz="3300">
              <a:solidFill>
                <a:srgbClr val="056839"/>
              </a:solidFill>
              <a:latin typeface="Calibri"/>
              <a:ea typeface="Calibri"/>
              <a:cs typeface="Calibri"/>
              <a:sym typeface="Calibri"/>
            </a:endParaRPr>
          </a:p>
          <a:p>
            <a:pPr marL="749300" lvl="0" indent="-590550" algn="l" rtl="0">
              <a:lnSpc>
                <a:spcPct val="150000"/>
              </a:lnSpc>
              <a:spcBef>
                <a:spcPts val="0"/>
              </a:spcBef>
              <a:spcAft>
                <a:spcPts val="0"/>
              </a:spcAft>
              <a:buClr>
                <a:srgbClr val="056839"/>
              </a:buClr>
              <a:buSzPts val="3300"/>
              <a:buFont typeface="Calibri"/>
              <a:buChar char="●"/>
            </a:pPr>
            <a:r>
              <a:rPr lang="bg-BG" sz="3300" b="1">
                <a:solidFill>
                  <a:srgbClr val="056839"/>
                </a:solidFill>
                <a:latin typeface="Calibri"/>
                <a:ea typeface="Calibri"/>
                <a:cs typeface="Calibri"/>
                <a:sym typeface="Calibri"/>
              </a:rPr>
              <a:t>Plastide liikide </a:t>
            </a:r>
            <a:r>
              <a:rPr lang="bg-BG" sz="3300">
                <a:solidFill>
                  <a:srgbClr val="056839"/>
                </a:solidFill>
                <a:latin typeface="Calibri"/>
                <a:ea typeface="Calibri"/>
                <a:cs typeface="Calibri"/>
                <a:sym typeface="Calibri"/>
              </a:rPr>
              <a:t>tundmaõppimine</a:t>
            </a:r>
            <a:endParaRPr sz="3300" b="1">
              <a:solidFill>
                <a:srgbClr val="056839"/>
              </a:solidFill>
              <a:latin typeface="Calibri"/>
              <a:ea typeface="Calibri"/>
              <a:cs typeface="Calibri"/>
              <a:sym typeface="Calibri"/>
            </a:endParaRPr>
          </a:p>
          <a:p>
            <a:pPr marL="749300" lvl="0" indent="-590550" algn="l" rtl="0">
              <a:lnSpc>
                <a:spcPct val="150000"/>
              </a:lnSpc>
              <a:spcBef>
                <a:spcPts val="0"/>
              </a:spcBef>
              <a:spcAft>
                <a:spcPts val="0"/>
              </a:spcAft>
              <a:buClr>
                <a:srgbClr val="056839"/>
              </a:buClr>
              <a:buSzPts val="3300"/>
              <a:buFont typeface="Calibri"/>
              <a:buChar char="●"/>
            </a:pPr>
            <a:r>
              <a:rPr lang="bg-BG" sz="3300">
                <a:solidFill>
                  <a:srgbClr val="056839"/>
                </a:solidFill>
                <a:latin typeface="Calibri"/>
                <a:ea typeface="Calibri"/>
                <a:cs typeface="Calibri"/>
                <a:sym typeface="Calibri"/>
              </a:rPr>
              <a:t>Mõista, mis teeb plastid </a:t>
            </a:r>
            <a:r>
              <a:rPr lang="bg-BG" sz="3300" b="1">
                <a:solidFill>
                  <a:srgbClr val="056839"/>
                </a:solidFill>
                <a:latin typeface="Calibri"/>
                <a:ea typeface="Calibri"/>
                <a:cs typeface="Calibri"/>
                <a:sym typeface="Calibri"/>
              </a:rPr>
              <a:t>keskkonnale ohtlikuks</a:t>
            </a:r>
            <a:r>
              <a:rPr lang="bg-BG" sz="3300">
                <a:solidFill>
                  <a:srgbClr val="056839"/>
                </a:solidFill>
                <a:latin typeface="Calibri"/>
                <a:ea typeface="Calibri"/>
                <a:cs typeface="Calibri"/>
                <a:sym typeface="Calibri"/>
              </a:rPr>
              <a:t>.</a:t>
            </a:r>
            <a:endParaRPr sz="3300">
              <a:solidFill>
                <a:srgbClr val="056839"/>
              </a:solidFill>
              <a:latin typeface="Calibri"/>
              <a:ea typeface="Calibri"/>
              <a:cs typeface="Calibri"/>
              <a:sym typeface="Calibri"/>
            </a:endParaRPr>
          </a:p>
          <a:p>
            <a:pPr marL="749300" lvl="0" indent="-590550" algn="l" rtl="0">
              <a:lnSpc>
                <a:spcPct val="150000"/>
              </a:lnSpc>
              <a:spcBef>
                <a:spcPts val="0"/>
              </a:spcBef>
              <a:spcAft>
                <a:spcPts val="0"/>
              </a:spcAft>
              <a:buClr>
                <a:srgbClr val="056839"/>
              </a:buClr>
              <a:buSzPts val="3300"/>
              <a:buFont typeface="Calibri"/>
              <a:buChar char="●"/>
            </a:pPr>
            <a:r>
              <a:rPr lang="bg-BG" sz="3300">
                <a:solidFill>
                  <a:srgbClr val="056839"/>
                </a:solidFill>
                <a:latin typeface="Calibri"/>
                <a:ea typeface="Calibri"/>
                <a:cs typeface="Calibri"/>
                <a:sym typeface="Calibri"/>
              </a:rPr>
              <a:t>mõista, mis </a:t>
            </a:r>
            <a:r>
              <a:rPr lang="bg-BG" sz="3300">
                <a:solidFill>
                  <a:srgbClr val="056839"/>
                </a:solidFill>
                <a:latin typeface="Calibri"/>
                <a:ea typeface="Calibri"/>
                <a:cs typeface="Calibri"/>
                <a:sym typeface="Calibri"/>
              </a:rPr>
              <a:t>on </a:t>
            </a:r>
            <a:r>
              <a:rPr lang="bg-BG" sz="3300" b="1">
                <a:solidFill>
                  <a:srgbClr val="056839"/>
                </a:solidFill>
                <a:latin typeface="Calibri"/>
                <a:ea typeface="Calibri"/>
                <a:cs typeface="Calibri"/>
                <a:sym typeface="Calibri"/>
              </a:rPr>
              <a:t>mikroplastid </a:t>
            </a:r>
            <a:r>
              <a:rPr lang="bg-BG" sz="3300">
                <a:solidFill>
                  <a:srgbClr val="056839"/>
                </a:solidFill>
                <a:latin typeface="Calibri"/>
                <a:ea typeface="Calibri"/>
                <a:cs typeface="Calibri"/>
                <a:sym typeface="Calibri"/>
              </a:rPr>
              <a:t>ja millised on nendega seotud keskkonnaprobleemid ning kuidas need mõjutavad inimeste tervist.</a:t>
            </a:r>
            <a:endParaRPr sz="3300">
              <a:solidFill>
                <a:srgbClr val="056839"/>
              </a:solidFill>
              <a:latin typeface="Calibri"/>
              <a:ea typeface="Calibri"/>
              <a:cs typeface="Calibri"/>
              <a:sym typeface="Calibri"/>
            </a:endParaRPr>
          </a:p>
        </p:txBody>
      </p:sp>
      <p:sp>
        <p:nvSpPr>
          <p:cNvPr id="113" name="Google Shape;113;p2"/>
          <p:cNvSpPr/>
          <p:nvPr/>
        </p:nvSpPr>
        <p:spPr>
          <a:xfrm>
            <a:off x="1034414" y="1758444"/>
            <a:ext cx="59706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5" name="Shape 385"/>
        <p:cNvGrpSpPr/>
        <p:nvPr/>
      </p:nvGrpSpPr>
      <p:grpSpPr>
        <a:xfrm>
          <a:off x="0" y="0"/>
          <a:ext cx="0" cy="0"/>
          <a:chOff x="0" y="0"/>
          <a:chExt cx="0" cy="0"/>
        </a:xfrm>
      </p:grpSpPr>
      <p:sp>
        <p:nvSpPr>
          <p:cNvPr id="386" name="Google Shape;386;g1718925cb99_0_119"/>
          <p:cNvSpPr/>
          <p:nvPr/>
        </p:nvSpPr>
        <p:spPr>
          <a:xfrm>
            <a:off x="0" y="0"/>
            <a:ext cx="20574000" cy="10287000"/>
          </a:xfrm>
          <a:prstGeom prst="rect">
            <a:avLst/>
          </a:prstGeom>
          <a:gradFill>
            <a:gsLst>
              <a:gs pos="0">
                <a:srgbClr val="F5F7FC"/>
              </a:gs>
              <a:gs pos="100000">
                <a:srgbClr val="25AAE1">
                  <a:alpha val="4705"/>
                </a:srgbClr>
              </a:gs>
            </a:gsLst>
            <a:lin ang="21593863" scaled="0"/>
          </a:gra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pic>
        <p:nvPicPr>
          <p:cNvPr id="387" name="Google Shape;387;g1718925cb99_0_119" descr="Logo&#10;&#10;Description automatically generated"/>
          <p:cNvPicPr preferRelativeResize="0"/>
          <p:nvPr/>
        </p:nvPicPr>
        <p:blipFill rotWithShape="1">
          <a:blip r:embed="rId3">
            <a:alphaModFix/>
          </a:blip>
          <a:srcRect l="0" t="0" r="0" b="0"/>
          <a:stretch/>
        </p:blipFill>
        <p:spPr>
          <a:xfrm>
            <a:off x="279021" y="9106292"/>
            <a:ext cx="2025614" cy="996885"/>
          </a:xfrm>
          <a:prstGeom prst="rect">
            <a:avLst/>
          </a:prstGeom>
          <a:noFill/>
          <a:ln>
            <a:noFill/>
          </a:ln>
        </p:spPr>
      </p:pic>
      <p:pic>
        <p:nvPicPr>
          <p:cNvPr id="388" name="Google Shape;388;g1718925cb99_0_119" descr="Graphical user interface, text&#10;&#10;Description automatically generated"/>
          <p:cNvPicPr preferRelativeResize="0"/>
          <p:nvPr/>
        </p:nvPicPr>
        <p:blipFill rotWithShape="1">
          <a:blip r:embed="rId4">
            <a:alphaModFix/>
          </a:blip>
          <a:srcRect l="0" t="0" r="0" b="0"/>
          <a:stretch/>
        </p:blipFill>
        <p:spPr>
          <a:xfrm>
            <a:off x="3131911" y="9240848"/>
            <a:ext cx="3468962" cy="727772"/>
          </a:xfrm>
          <a:prstGeom prst="rect">
            <a:avLst/>
          </a:prstGeom>
          <a:noFill/>
          <a:ln>
            <a:noFill/>
          </a:ln>
        </p:spPr>
      </p:pic>
      <p:sp>
        <p:nvSpPr>
          <p:cNvPr id="389" name="Google Shape;389;g1718925cb99_0_119"/>
          <p:cNvSpPr/>
          <p:nvPr/>
        </p:nvSpPr>
        <p:spPr>
          <a:xfrm rot="-5400000" flipH="1">
            <a:off x="15316338" y="5029649"/>
            <a:ext cx="10287000" cy="2277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390" name="Google Shape;390;g1718925cb99_0_119"/>
          <p:cNvSpPr txBox="1"/>
          <p:nvPr/>
        </p:nvSpPr>
        <p:spPr>
          <a:xfrm>
            <a:off x="948891" y="552920"/>
            <a:ext cx="19189500" cy="1058100"/>
          </a:xfrm>
          <a:prstGeom prst="rect">
            <a:avLst/>
          </a:prstGeom>
          <a:noFill/>
          <a:ln>
            <a:noFill/>
          </a:ln>
        </p:spPr>
        <p:txBody>
          <a:bodyPr spcFirstLastPara="1" wrap="square" lIns="148575" tIns="74275" rIns="148575" bIns="74275" anchor="t" anchorCtr="0">
            <a:spAutoFit/>
          </a:bodyPr>
          <a:lstStyle/>
          <a:p>
            <a:pPr marL="0" lvl="0" indent="0" algn="l" rtl="0">
              <a:spcBef>
                <a:spcPts val="0"/>
              </a:spcBef>
              <a:spcAft>
                <a:spcPts val="0"/>
              </a:spcAft>
              <a:buNone/>
            </a:pPr>
            <a:r>
              <a:rPr lang="bg-BG" sz="5900" b="1">
                <a:solidFill>
                  <a:srgbClr val="056839"/>
                </a:solidFill>
                <a:latin typeface="Calibri"/>
                <a:ea typeface="Calibri"/>
                <a:cs typeface="Calibri"/>
                <a:sym typeface="Calibri"/>
              </a:rPr>
              <a:t>TEEMA 3. MIKROPLASTIKA</a:t>
            </a:r>
            <a:endParaRPr sz="5900" b="1">
              <a:solidFill>
                <a:srgbClr val="056839"/>
              </a:solidFill>
              <a:latin typeface="Calibri"/>
              <a:ea typeface="Calibri"/>
              <a:cs typeface="Calibri"/>
              <a:sym typeface="Calibri"/>
            </a:endParaRPr>
          </a:p>
        </p:txBody>
      </p:sp>
      <p:sp>
        <p:nvSpPr>
          <p:cNvPr id="391" name="Google Shape;391;g1718925cb99_0_119"/>
          <p:cNvSpPr txBox="1"/>
          <p:nvPr/>
        </p:nvSpPr>
        <p:spPr>
          <a:xfrm>
            <a:off x="1824375" y="3779427"/>
            <a:ext cx="77100" cy="5964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t/>
            </a:r>
            <a:endParaRPr sz="2900">
              <a:solidFill>
                <a:schemeClr val="dk1"/>
              </a:solidFill>
              <a:latin typeface="Calibri"/>
              <a:ea typeface="Calibri"/>
              <a:cs typeface="Calibri"/>
              <a:sym typeface="Calibri"/>
            </a:endParaRPr>
          </a:p>
        </p:txBody>
      </p:sp>
      <p:sp>
        <p:nvSpPr>
          <p:cNvPr id="392" name="Google Shape;392;g1718925cb99_0_119"/>
          <p:cNvSpPr txBox="1"/>
          <p:nvPr/>
        </p:nvSpPr>
        <p:spPr>
          <a:xfrm>
            <a:off x="454322" y="3726469"/>
            <a:ext cx="9820200" cy="3190200"/>
          </a:xfrm>
          <a:prstGeom prst="rect">
            <a:avLst/>
          </a:prstGeom>
          <a:noFill/>
          <a:ln>
            <a:noFill/>
          </a:ln>
        </p:spPr>
        <p:txBody>
          <a:bodyPr spcFirstLastPara="1" wrap="square" lIns="148575" tIns="74275" rIns="148575" bIns="74275" anchor="t" anchorCtr="0">
            <a:spAutoFit/>
          </a:bodyPr>
          <a:lstStyle/>
          <a:p>
            <a:pPr marL="749300" lvl="0" indent="-565150" algn="just" rtl="0">
              <a:lnSpc>
                <a:spcPct val="107916"/>
              </a:lnSpc>
              <a:spcBef>
                <a:spcPts val="0"/>
              </a:spcBef>
              <a:spcAft>
                <a:spcPts val="0"/>
              </a:spcAft>
              <a:buClr>
                <a:srgbClr val="056839"/>
              </a:buClr>
              <a:buSzPts val="2900"/>
              <a:buFont typeface="Calibri"/>
              <a:buChar char="-"/>
            </a:pPr>
            <a:r>
              <a:rPr lang="bg-BG" sz="2900">
                <a:solidFill>
                  <a:srgbClr val="056839"/>
                </a:solidFill>
                <a:latin typeface="Calibri"/>
                <a:ea typeface="Calibri"/>
                <a:cs typeface="Calibri"/>
                <a:sym typeface="Calibri"/>
              </a:rPr>
              <a:t>kosmeetika ja isikliku hoolduse tooted</a:t>
            </a:r>
            <a:endParaRPr sz="2900">
              <a:solidFill>
                <a:srgbClr val="056839"/>
              </a:solidFill>
              <a:latin typeface="Calibri"/>
              <a:ea typeface="Calibri"/>
              <a:cs typeface="Calibri"/>
              <a:sym typeface="Calibri"/>
            </a:endParaRPr>
          </a:p>
          <a:p>
            <a:pPr marL="749300" lvl="0" indent="0" algn="just" rtl="0">
              <a:lnSpc>
                <a:spcPct val="107916"/>
              </a:lnSpc>
              <a:spcBef>
                <a:spcPts val="1300"/>
              </a:spcBef>
              <a:spcAft>
                <a:spcPts val="0"/>
              </a:spcAft>
              <a:buNone/>
            </a:pPr>
            <a:r>
              <a:t/>
            </a:r>
            <a:endParaRPr sz="2900">
              <a:solidFill>
                <a:srgbClr val="056839"/>
              </a:solidFill>
              <a:latin typeface="Calibri"/>
              <a:ea typeface="Calibri"/>
              <a:cs typeface="Calibri"/>
              <a:sym typeface="Calibri"/>
            </a:endParaRPr>
          </a:p>
          <a:p>
            <a:pPr marL="749300" lvl="0" indent="-565150" algn="just" rtl="0">
              <a:lnSpc>
                <a:spcPct val="107916"/>
              </a:lnSpc>
              <a:spcBef>
                <a:spcPts val="1300"/>
              </a:spcBef>
              <a:spcAft>
                <a:spcPts val="0"/>
              </a:spcAft>
              <a:buClr>
                <a:srgbClr val="056839"/>
              </a:buClr>
              <a:buSzPts val="2900"/>
              <a:buFont typeface="Calibri"/>
              <a:buChar char="-"/>
            </a:pPr>
            <a:r>
              <a:rPr lang="bg-BG" sz="2900">
                <a:solidFill>
                  <a:srgbClr val="056839"/>
                </a:solidFill>
                <a:latin typeface="Calibri"/>
                <a:ea typeface="Calibri"/>
                <a:cs typeface="Calibri"/>
                <a:sym typeface="Calibri"/>
              </a:rPr>
              <a:t>sünteetilistest kangastest saadud kiud</a:t>
            </a:r>
            <a:endParaRPr sz="2900">
              <a:solidFill>
                <a:srgbClr val="056839"/>
              </a:solidFill>
              <a:latin typeface="Calibri"/>
              <a:ea typeface="Calibri"/>
              <a:cs typeface="Calibri"/>
              <a:sym typeface="Calibri"/>
            </a:endParaRPr>
          </a:p>
          <a:p>
            <a:pPr marL="749300" lvl="0" indent="0" algn="just" rtl="0">
              <a:lnSpc>
                <a:spcPct val="107916"/>
              </a:lnSpc>
              <a:spcBef>
                <a:spcPts val="1300"/>
              </a:spcBef>
              <a:spcAft>
                <a:spcPts val="0"/>
              </a:spcAft>
              <a:buNone/>
            </a:pPr>
            <a:r>
              <a:t/>
            </a:r>
            <a:endParaRPr sz="2900">
              <a:solidFill>
                <a:srgbClr val="056839"/>
              </a:solidFill>
              <a:latin typeface="Calibri"/>
              <a:ea typeface="Calibri"/>
              <a:cs typeface="Calibri"/>
              <a:sym typeface="Calibri"/>
            </a:endParaRPr>
          </a:p>
          <a:p>
            <a:pPr marL="749300" lvl="0" indent="-565150" algn="just" rtl="0">
              <a:lnSpc>
                <a:spcPct val="107916"/>
              </a:lnSpc>
              <a:spcBef>
                <a:spcPts val="1300"/>
              </a:spcBef>
              <a:spcAft>
                <a:spcPts val="1300"/>
              </a:spcAft>
              <a:buClr>
                <a:srgbClr val="056839"/>
              </a:buClr>
              <a:buSzPts val="2900"/>
              <a:buFont typeface="Calibri"/>
              <a:buChar char="-"/>
            </a:pPr>
            <a:r>
              <a:rPr lang="bg-BG" sz="2900">
                <a:solidFill>
                  <a:srgbClr val="056839"/>
                </a:solidFill>
                <a:latin typeface="Calibri"/>
                <a:ea typeface="Calibri"/>
                <a:cs typeface="Calibri"/>
                <a:sym typeface="Calibri"/>
              </a:rPr>
              <a:t>autokummide mehaaniline kulumine kõnniteelil</a:t>
            </a:r>
            <a:endParaRPr sz="2900">
              <a:solidFill>
                <a:srgbClr val="056839"/>
              </a:solidFill>
              <a:latin typeface="Calibri"/>
              <a:ea typeface="Calibri"/>
              <a:cs typeface="Calibri"/>
              <a:sym typeface="Calibri"/>
            </a:endParaRPr>
          </a:p>
        </p:txBody>
      </p:sp>
      <p:pic>
        <p:nvPicPr>
          <p:cNvPr id="393" name="Google Shape;393;g1718925cb99_0_119"/>
          <p:cNvPicPr preferRelativeResize="0"/>
          <p:nvPr/>
        </p:nvPicPr>
        <p:blipFill>
          <a:blip r:embed="rId5">
            <a:alphaModFix/>
          </a:blip>
          <a:stretch>
            <a:fillRect/>
          </a:stretch>
        </p:blipFill>
        <p:spPr>
          <a:xfrm>
            <a:off x="9515475" y="1674038"/>
            <a:ext cx="4529139" cy="3019426"/>
          </a:xfrm>
          <a:prstGeom prst="rect">
            <a:avLst/>
          </a:prstGeom>
          <a:noFill/>
          <a:ln>
            <a:noFill/>
          </a:ln>
        </p:spPr>
      </p:pic>
      <p:sp>
        <p:nvSpPr>
          <p:cNvPr id="394" name="Google Shape;394;g1718925cb99_0_119"/>
          <p:cNvSpPr txBox="1"/>
          <p:nvPr/>
        </p:nvSpPr>
        <p:spPr>
          <a:xfrm>
            <a:off x="9357022" y="4747188"/>
            <a:ext cx="5063100" cy="792600"/>
          </a:xfrm>
          <a:prstGeom prst="rect">
            <a:avLst/>
          </a:prstGeom>
          <a:noFill/>
          <a:ln>
            <a:noFill/>
          </a:ln>
        </p:spPr>
        <p:txBody>
          <a:bodyPr spcFirstLastPara="1" wrap="square" lIns="148575" tIns="148575" rIns="148575" bIns="148575" anchor="t" anchorCtr="0">
            <a:spAutoFit/>
          </a:bodyPr>
          <a:lstStyle/>
          <a:p>
            <a:pPr marL="0" lvl="0" indent="0" algn="l" rtl="0">
              <a:spcBef>
                <a:spcPts val="0"/>
              </a:spcBef>
              <a:spcAft>
                <a:spcPts val="0"/>
              </a:spcAft>
              <a:buNone/>
            </a:pPr>
            <a:r>
              <a:rPr lang="bg-BG" sz="1600" u="sng">
                <a:solidFill>
                  <a:schemeClr val="hlink"/>
                </a:solidFill>
                <a:latin typeface="Calibri"/>
                <a:ea typeface="Calibri"/>
                <a:cs typeface="Calibri"/>
                <a:sym typeface="Calibri"/>
                <a:hlinkClick r:id="rId6"/>
              </a:rPr>
              <a:t>https://c.pxhere.com/photos/3c/62/cream_box_cosmetics_lid_fragrance_skin_care_skin_care-634760.jpg!</a:t>
            </a:r>
            <a:r>
              <a:rPr lang="bg-BG" sz="1600">
                <a:latin typeface="Calibri"/>
                <a:ea typeface="Calibri"/>
                <a:cs typeface="Calibri"/>
                <a:sym typeface="Calibri"/>
              </a:rPr>
              <a:t>d </a:t>
            </a:r>
            <a:endParaRPr sz="1600">
              <a:latin typeface="Calibri"/>
              <a:ea typeface="Calibri"/>
              <a:cs typeface="Calibri"/>
              <a:sym typeface="Calibri"/>
            </a:endParaRPr>
          </a:p>
        </p:txBody>
      </p:sp>
      <p:pic>
        <p:nvPicPr>
          <p:cNvPr id="395" name="Google Shape;395;g1718925cb99_0_119"/>
          <p:cNvPicPr preferRelativeResize="0"/>
          <p:nvPr/>
        </p:nvPicPr>
        <p:blipFill>
          <a:blip r:embed="rId7">
            <a:alphaModFix/>
          </a:blip>
          <a:stretch>
            <a:fillRect/>
          </a:stretch>
        </p:blipFill>
        <p:spPr>
          <a:xfrm>
            <a:off x="14784019" y="3779438"/>
            <a:ext cx="4789836" cy="3193236"/>
          </a:xfrm>
          <a:prstGeom prst="rect">
            <a:avLst/>
          </a:prstGeom>
          <a:noFill/>
          <a:ln>
            <a:noFill/>
          </a:ln>
        </p:spPr>
      </p:pic>
      <p:sp>
        <p:nvSpPr>
          <p:cNvPr id="396" name="Google Shape;396;g1718925cb99_0_119"/>
          <p:cNvSpPr txBox="1"/>
          <p:nvPr/>
        </p:nvSpPr>
        <p:spPr>
          <a:xfrm>
            <a:off x="14593180" y="7045438"/>
            <a:ext cx="5207700" cy="792600"/>
          </a:xfrm>
          <a:prstGeom prst="rect">
            <a:avLst/>
          </a:prstGeom>
          <a:noFill/>
          <a:ln>
            <a:noFill/>
          </a:ln>
        </p:spPr>
        <p:txBody>
          <a:bodyPr spcFirstLastPara="1" wrap="square" lIns="148575" tIns="148575" rIns="148575" bIns="148575" anchor="t" anchorCtr="0">
            <a:spAutoFit/>
          </a:bodyPr>
          <a:lstStyle/>
          <a:p>
            <a:pPr marL="0" lvl="0" indent="0" algn="l" rtl="0">
              <a:spcBef>
                <a:spcPts val="0"/>
              </a:spcBef>
              <a:spcAft>
                <a:spcPts val="0"/>
              </a:spcAft>
              <a:buNone/>
            </a:pPr>
            <a:r>
              <a:rPr lang="bg-BG" sz="1600" u="sng">
                <a:solidFill>
                  <a:schemeClr val="hlink"/>
                </a:solidFill>
                <a:latin typeface="Calibri"/>
                <a:ea typeface="Calibri"/>
                <a:cs typeface="Calibri"/>
                <a:sym typeface="Calibri"/>
                <a:hlinkClick r:id="rId8"/>
              </a:rPr>
              <a:t>https://c.pxhere.com/photos/b4/01/yarn_wool_cords_colorful_green_blue_yellow_red-1022157.jpg!</a:t>
            </a:r>
            <a:r>
              <a:rPr lang="bg-BG" sz="1600">
                <a:latin typeface="Calibri"/>
                <a:ea typeface="Calibri"/>
                <a:cs typeface="Calibri"/>
                <a:sym typeface="Calibri"/>
              </a:rPr>
              <a:t>d </a:t>
            </a:r>
            <a:endParaRPr sz="1600">
              <a:latin typeface="Calibri"/>
              <a:ea typeface="Calibri"/>
              <a:cs typeface="Calibri"/>
              <a:sym typeface="Calibri"/>
            </a:endParaRPr>
          </a:p>
        </p:txBody>
      </p:sp>
      <p:pic>
        <p:nvPicPr>
          <p:cNvPr id="397" name="Google Shape;397;g1718925cb99_0_119"/>
          <p:cNvPicPr preferRelativeResize="0"/>
          <p:nvPr/>
        </p:nvPicPr>
        <p:blipFill>
          <a:blip r:embed="rId9">
            <a:alphaModFix/>
          </a:blip>
          <a:stretch>
            <a:fillRect/>
          </a:stretch>
        </p:blipFill>
        <p:spPr>
          <a:xfrm>
            <a:off x="9547622" y="6176002"/>
            <a:ext cx="4500450" cy="2531503"/>
          </a:xfrm>
          <a:prstGeom prst="rect">
            <a:avLst/>
          </a:prstGeom>
          <a:noFill/>
          <a:ln>
            <a:noFill/>
          </a:ln>
        </p:spPr>
      </p:pic>
      <p:sp>
        <p:nvSpPr>
          <p:cNvPr id="398" name="Google Shape;398;g1718925cb99_0_119"/>
          <p:cNvSpPr txBox="1"/>
          <p:nvPr/>
        </p:nvSpPr>
        <p:spPr>
          <a:xfrm>
            <a:off x="9340828" y="8831013"/>
            <a:ext cx="5095500" cy="792600"/>
          </a:xfrm>
          <a:prstGeom prst="rect">
            <a:avLst/>
          </a:prstGeom>
          <a:noFill/>
          <a:ln>
            <a:noFill/>
          </a:ln>
        </p:spPr>
        <p:txBody>
          <a:bodyPr spcFirstLastPara="1" wrap="square" lIns="148575" tIns="148575" rIns="148575" bIns="148575" anchor="t" anchorCtr="0">
            <a:spAutoFit/>
          </a:bodyPr>
          <a:lstStyle/>
          <a:p>
            <a:pPr marL="0" lvl="0" indent="0" algn="l" rtl="0">
              <a:spcBef>
                <a:spcPts val="0"/>
              </a:spcBef>
              <a:spcAft>
                <a:spcPts val="0"/>
              </a:spcAft>
              <a:buNone/>
            </a:pPr>
            <a:r>
              <a:rPr lang="bg-BG" sz="1600" u="sng">
                <a:solidFill>
                  <a:schemeClr val="hlink"/>
                </a:solidFill>
                <a:latin typeface="Calibri"/>
                <a:ea typeface="Calibri"/>
                <a:cs typeface="Calibri"/>
                <a:sym typeface="Calibri"/>
                <a:hlinkClick r:id="rId10"/>
              </a:rPr>
              <a:t>https://c.pxhere.com/photos/7b/13/monochrome_tires_pattern_rubber_pile-157665.jpg!</a:t>
            </a:r>
            <a:r>
              <a:rPr lang="bg-BG" sz="1600">
                <a:latin typeface="Calibri"/>
                <a:ea typeface="Calibri"/>
                <a:cs typeface="Calibri"/>
                <a:sym typeface="Calibri"/>
              </a:rPr>
              <a:t>d </a:t>
            </a:r>
            <a:endParaRPr sz="1600">
              <a:latin typeface="Calibri"/>
              <a:ea typeface="Calibri"/>
              <a:cs typeface="Calibri"/>
              <a:sym typeface="Calibri"/>
            </a:endParaRPr>
          </a:p>
        </p:txBody>
      </p:sp>
      <p:sp>
        <p:nvSpPr>
          <p:cNvPr id="399" name="Google Shape;399;g1718925cb99_0_119"/>
          <p:cNvSpPr/>
          <p:nvPr/>
        </p:nvSpPr>
        <p:spPr>
          <a:xfrm>
            <a:off x="1034414" y="1758444"/>
            <a:ext cx="59706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4" name="Shape 404"/>
        <p:cNvGrpSpPr/>
        <p:nvPr/>
      </p:nvGrpSpPr>
      <p:grpSpPr>
        <a:xfrm>
          <a:off x="0" y="0"/>
          <a:ext cx="0" cy="0"/>
          <a:chOff x="0" y="0"/>
          <a:chExt cx="0" cy="0"/>
        </a:xfrm>
      </p:grpSpPr>
      <p:sp>
        <p:nvSpPr>
          <p:cNvPr id="405" name="Google Shape;405;g1718925cb99_0_141"/>
          <p:cNvSpPr/>
          <p:nvPr/>
        </p:nvSpPr>
        <p:spPr>
          <a:xfrm>
            <a:off x="0" y="0"/>
            <a:ext cx="20574000" cy="10287000"/>
          </a:xfrm>
          <a:prstGeom prst="rect">
            <a:avLst/>
          </a:prstGeom>
          <a:gradFill>
            <a:gsLst>
              <a:gs pos="0">
                <a:srgbClr val="F5F7FC"/>
              </a:gs>
              <a:gs pos="100000">
                <a:srgbClr val="25AAE1">
                  <a:alpha val="4705"/>
                </a:srgbClr>
              </a:gs>
            </a:gsLst>
            <a:lin ang="21593863" scaled="0"/>
          </a:gra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pic>
        <p:nvPicPr>
          <p:cNvPr id="406" name="Google Shape;406;g1718925cb99_0_141" descr="Logo&#10;&#10;Description automatically generated"/>
          <p:cNvPicPr preferRelativeResize="0"/>
          <p:nvPr/>
        </p:nvPicPr>
        <p:blipFill rotWithShape="1">
          <a:blip r:embed="rId3">
            <a:alphaModFix/>
          </a:blip>
          <a:srcRect l="0" t="0" r="0" b="0"/>
          <a:stretch/>
        </p:blipFill>
        <p:spPr>
          <a:xfrm>
            <a:off x="279021" y="9106292"/>
            <a:ext cx="2025614" cy="996885"/>
          </a:xfrm>
          <a:prstGeom prst="rect">
            <a:avLst/>
          </a:prstGeom>
          <a:noFill/>
          <a:ln>
            <a:noFill/>
          </a:ln>
        </p:spPr>
      </p:pic>
      <p:pic>
        <p:nvPicPr>
          <p:cNvPr id="407" name="Google Shape;407;g1718925cb99_0_141" descr="Graphical user interface, text&#10;&#10;Description automatically generated"/>
          <p:cNvPicPr preferRelativeResize="0"/>
          <p:nvPr/>
        </p:nvPicPr>
        <p:blipFill rotWithShape="1">
          <a:blip r:embed="rId4">
            <a:alphaModFix/>
          </a:blip>
          <a:srcRect l="0" t="0" r="0" b="0"/>
          <a:stretch/>
        </p:blipFill>
        <p:spPr>
          <a:xfrm>
            <a:off x="3131911" y="9240848"/>
            <a:ext cx="3468962" cy="727772"/>
          </a:xfrm>
          <a:prstGeom prst="rect">
            <a:avLst/>
          </a:prstGeom>
          <a:noFill/>
          <a:ln>
            <a:noFill/>
          </a:ln>
        </p:spPr>
      </p:pic>
      <p:sp>
        <p:nvSpPr>
          <p:cNvPr id="408" name="Google Shape;408;g1718925cb99_0_141"/>
          <p:cNvSpPr/>
          <p:nvPr/>
        </p:nvSpPr>
        <p:spPr>
          <a:xfrm rot="-5400000" flipH="1">
            <a:off x="15316338" y="5029649"/>
            <a:ext cx="10287000" cy="2277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409" name="Google Shape;409;g1718925cb99_0_141"/>
          <p:cNvSpPr txBox="1"/>
          <p:nvPr/>
        </p:nvSpPr>
        <p:spPr>
          <a:xfrm>
            <a:off x="948891" y="552920"/>
            <a:ext cx="19189500" cy="1058100"/>
          </a:xfrm>
          <a:prstGeom prst="rect">
            <a:avLst/>
          </a:prstGeom>
          <a:noFill/>
          <a:ln>
            <a:noFill/>
          </a:ln>
        </p:spPr>
        <p:txBody>
          <a:bodyPr spcFirstLastPara="1" wrap="square" lIns="148575" tIns="74275" rIns="148575" bIns="74275" anchor="t" anchorCtr="0">
            <a:spAutoFit/>
          </a:bodyPr>
          <a:lstStyle/>
          <a:p>
            <a:pPr marL="0" lvl="0" indent="0" algn="l" rtl="0">
              <a:spcBef>
                <a:spcPts val="0"/>
              </a:spcBef>
              <a:spcAft>
                <a:spcPts val="0"/>
              </a:spcAft>
              <a:buNone/>
            </a:pPr>
            <a:r>
              <a:rPr lang="bg-BG" sz="5900" b="1">
                <a:solidFill>
                  <a:srgbClr val="056839"/>
                </a:solidFill>
                <a:latin typeface="Calibri"/>
                <a:ea typeface="Calibri"/>
                <a:cs typeface="Calibri"/>
                <a:sym typeface="Calibri"/>
              </a:rPr>
              <a:t>TEEMA 3. MIKROPLASTIKA</a:t>
            </a:r>
            <a:endParaRPr sz="5900" b="1">
              <a:solidFill>
                <a:srgbClr val="056839"/>
              </a:solidFill>
              <a:latin typeface="Calibri"/>
              <a:ea typeface="Calibri"/>
              <a:cs typeface="Calibri"/>
              <a:sym typeface="Calibri"/>
            </a:endParaRPr>
          </a:p>
        </p:txBody>
      </p:sp>
      <p:sp>
        <p:nvSpPr>
          <p:cNvPr id="410" name="Google Shape;410;g1718925cb99_0_141"/>
          <p:cNvSpPr txBox="1"/>
          <p:nvPr/>
        </p:nvSpPr>
        <p:spPr>
          <a:xfrm>
            <a:off x="1824375" y="3779427"/>
            <a:ext cx="77100" cy="5964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t/>
            </a:r>
            <a:endParaRPr sz="2900">
              <a:solidFill>
                <a:schemeClr val="dk1"/>
              </a:solidFill>
              <a:latin typeface="Calibri"/>
              <a:ea typeface="Calibri"/>
              <a:cs typeface="Calibri"/>
              <a:sym typeface="Calibri"/>
            </a:endParaRPr>
          </a:p>
        </p:txBody>
      </p:sp>
      <p:sp>
        <p:nvSpPr>
          <p:cNvPr id="411" name="Google Shape;411;g1718925cb99_0_141"/>
          <p:cNvSpPr txBox="1"/>
          <p:nvPr/>
        </p:nvSpPr>
        <p:spPr>
          <a:xfrm>
            <a:off x="478406" y="3512188"/>
            <a:ext cx="9820200" cy="3274800"/>
          </a:xfrm>
          <a:prstGeom prst="rect">
            <a:avLst/>
          </a:prstGeom>
          <a:noFill/>
          <a:ln>
            <a:noFill/>
          </a:ln>
        </p:spPr>
        <p:txBody>
          <a:bodyPr spcFirstLastPara="1" wrap="square" lIns="148575" tIns="74275" rIns="148575" bIns="74275" anchor="t" anchorCtr="0">
            <a:spAutoFit/>
          </a:bodyPr>
          <a:lstStyle/>
          <a:p>
            <a:pPr marL="0" lvl="0" indent="0" algn="just" rtl="0">
              <a:lnSpc>
                <a:spcPct val="150000"/>
              </a:lnSpc>
              <a:spcBef>
                <a:spcPts val="0"/>
              </a:spcBef>
              <a:spcAft>
                <a:spcPts val="1300"/>
              </a:spcAft>
              <a:buNone/>
            </a:pPr>
            <a:r>
              <a:rPr lang="bg-BG" sz="2900">
                <a:solidFill>
                  <a:srgbClr val="056839"/>
                </a:solidFill>
                <a:latin typeface="Calibri"/>
                <a:ea typeface="Calibri"/>
                <a:cs typeface="Calibri"/>
                <a:sym typeface="Calibri"/>
              </a:rPr>
              <a:t>Esimest korda on </a:t>
            </a:r>
            <a:r>
              <a:rPr lang="bg-BG" sz="2900" b="1">
                <a:solidFill>
                  <a:srgbClr val="056839"/>
                </a:solidFill>
                <a:latin typeface="Calibri"/>
                <a:ea typeface="Calibri"/>
                <a:cs typeface="Calibri"/>
                <a:sym typeface="Calibri"/>
              </a:rPr>
              <a:t>mikroplastisaaste </a:t>
            </a:r>
            <a:r>
              <a:rPr lang="bg-BG" sz="2900">
                <a:solidFill>
                  <a:srgbClr val="056839"/>
                </a:solidFill>
                <a:latin typeface="Calibri"/>
                <a:ea typeface="Calibri"/>
                <a:cs typeface="Calibri"/>
                <a:sym typeface="Calibri"/>
              </a:rPr>
              <a:t>avastatud inimese veres (Damian Carrington, märts 2022), kusjuures teadlased leidsid neid pisikesi osakesi peaaegu 80% testitud inimestest. Avastus näitab, et osakesed võivad kehas ringi liikuda ja organitesse ladestuda. </a:t>
            </a:r>
            <a:endParaRPr sz="2900">
              <a:solidFill>
                <a:srgbClr val="056839"/>
              </a:solidFill>
              <a:latin typeface="Calibri"/>
              <a:ea typeface="Calibri"/>
              <a:cs typeface="Calibri"/>
              <a:sym typeface="Calibri"/>
            </a:endParaRPr>
          </a:p>
        </p:txBody>
      </p:sp>
      <p:sp>
        <p:nvSpPr>
          <p:cNvPr id="412" name="Google Shape;412;g1718925cb99_0_141"/>
          <p:cNvSpPr txBox="1"/>
          <p:nvPr/>
        </p:nvSpPr>
        <p:spPr>
          <a:xfrm>
            <a:off x="10423475" y="7528088"/>
            <a:ext cx="9336900" cy="792600"/>
          </a:xfrm>
          <a:prstGeom prst="rect">
            <a:avLst/>
          </a:prstGeom>
          <a:noFill/>
          <a:ln>
            <a:noFill/>
          </a:ln>
        </p:spPr>
        <p:txBody>
          <a:bodyPr spcFirstLastPara="1" wrap="square" lIns="148575" tIns="148575" rIns="148575" bIns="148575" anchor="t" anchorCtr="0">
            <a:spAutoFit/>
          </a:bodyPr>
          <a:lstStyle/>
          <a:p>
            <a:pPr marL="0" lvl="0" indent="0" algn="l" rtl="0">
              <a:spcBef>
                <a:spcPts val="0"/>
              </a:spcBef>
              <a:spcAft>
                <a:spcPts val="0"/>
              </a:spcAft>
              <a:buNone/>
            </a:pPr>
            <a:r>
              <a:rPr lang="bg-BG" sz="1600" u="sng">
                <a:solidFill>
                  <a:schemeClr val="hlink"/>
                </a:solidFill>
                <a:latin typeface="Calibri"/>
                <a:ea typeface="Calibri"/>
                <a:cs typeface="Calibri"/>
                <a:sym typeface="Calibri"/>
                <a:hlinkClick r:id="rId5"/>
              </a:rPr>
              <a:t>https://images.pexels.com/photos/12026135/pexels-photo-12026135.jpeg?auto=compress&amp;cs=tinysrgb&amp;w=1260&amp;h=750&amp;dpr=1 </a:t>
            </a:r>
            <a:endParaRPr sz="1600">
              <a:latin typeface="Calibri"/>
              <a:ea typeface="Calibri"/>
              <a:cs typeface="Calibri"/>
              <a:sym typeface="Calibri"/>
            </a:endParaRPr>
          </a:p>
        </p:txBody>
      </p:sp>
      <p:pic>
        <p:nvPicPr>
          <p:cNvPr id="413" name="Google Shape;413;g1718925cb99_0_141"/>
          <p:cNvPicPr preferRelativeResize="0"/>
          <p:nvPr/>
        </p:nvPicPr>
        <p:blipFill>
          <a:blip r:embed="rId6">
            <a:alphaModFix/>
          </a:blip>
          <a:stretch>
            <a:fillRect/>
          </a:stretch>
        </p:blipFill>
        <p:spPr>
          <a:xfrm>
            <a:off x="10801349" y="1788225"/>
            <a:ext cx="8299500" cy="5562675"/>
          </a:xfrm>
          <a:prstGeom prst="rect">
            <a:avLst/>
          </a:prstGeom>
          <a:noFill/>
          <a:ln>
            <a:noFill/>
          </a:ln>
        </p:spPr>
      </p:pic>
      <p:sp>
        <p:nvSpPr>
          <p:cNvPr id="414" name="Google Shape;414;g1718925cb99_0_141"/>
          <p:cNvSpPr/>
          <p:nvPr/>
        </p:nvSpPr>
        <p:spPr>
          <a:xfrm>
            <a:off x="1034414" y="1758444"/>
            <a:ext cx="59706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9" name="Shape 419"/>
        <p:cNvGrpSpPr/>
        <p:nvPr/>
      </p:nvGrpSpPr>
      <p:grpSpPr>
        <a:xfrm>
          <a:off x="0" y="0"/>
          <a:ext cx="0" cy="0"/>
          <a:chOff x="0" y="0"/>
          <a:chExt cx="0" cy="0"/>
        </a:xfrm>
      </p:grpSpPr>
      <p:sp>
        <p:nvSpPr>
          <p:cNvPr id="420" name="Google Shape;420;g1718925cb99_0_160"/>
          <p:cNvSpPr/>
          <p:nvPr/>
        </p:nvSpPr>
        <p:spPr>
          <a:xfrm>
            <a:off x="0" y="0"/>
            <a:ext cx="20574000" cy="10287000"/>
          </a:xfrm>
          <a:prstGeom prst="rect">
            <a:avLst/>
          </a:prstGeom>
          <a:gradFill>
            <a:gsLst>
              <a:gs pos="0">
                <a:srgbClr val="F5F7FC"/>
              </a:gs>
              <a:gs pos="100000">
                <a:srgbClr val="25AAE1">
                  <a:alpha val="4705"/>
                </a:srgbClr>
              </a:gs>
            </a:gsLst>
            <a:lin ang="21593863" scaled="0"/>
          </a:gra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pic>
        <p:nvPicPr>
          <p:cNvPr id="421" name="Google Shape;421;g1718925cb99_0_160" descr="Logo&#10;&#10;Description automatically generated"/>
          <p:cNvPicPr preferRelativeResize="0"/>
          <p:nvPr/>
        </p:nvPicPr>
        <p:blipFill rotWithShape="1">
          <a:blip r:embed="rId3">
            <a:alphaModFix/>
          </a:blip>
          <a:srcRect l="0" t="0" r="0" b="0"/>
          <a:stretch/>
        </p:blipFill>
        <p:spPr>
          <a:xfrm>
            <a:off x="279021" y="9106292"/>
            <a:ext cx="2025614" cy="996885"/>
          </a:xfrm>
          <a:prstGeom prst="rect">
            <a:avLst/>
          </a:prstGeom>
          <a:noFill/>
          <a:ln>
            <a:noFill/>
          </a:ln>
        </p:spPr>
      </p:pic>
      <p:pic>
        <p:nvPicPr>
          <p:cNvPr id="422" name="Google Shape;422;g1718925cb99_0_160" descr="Graphical user interface, text&#10;&#10;Description automatically generated"/>
          <p:cNvPicPr preferRelativeResize="0"/>
          <p:nvPr/>
        </p:nvPicPr>
        <p:blipFill rotWithShape="1">
          <a:blip r:embed="rId4">
            <a:alphaModFix/>
          </a:blip>
          <a:srcRect l="0" t="0" r="0" b="0"/>
          <a:stretch/>
        </p:blipFill>
        <p:spPr>
          <a:xfrm>
            <a:off x="3131911" y="9240848"/>
            <a:ext cx="3468962" cy="727772"/>
          </a:xfrm>
          <a:prstGeom prst="rect">
            <a:avLst/>
          </a:prstGeom>
          <a:noFill/>
          <a:ln>
            <a:noFill/>
          </a:ln>
        </p:spPr>
      </p:pic>
      <p:sp>
        <p:nvSpPr>
          <p:cNvPr id="423" name="Google Shape;423;g1718925cb99_0_160"/>
          <p:cNvSpPr/>
          <p:nvPr/>
        </p:nvSpPr>
        <p:spPr>
          <a:xfrm rot="-5400000" flipH="1">
            <a:off x="15316338" y="5029649"/>
            <a:ext cx="10287000" cy="2277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424" name="Google Shape;424;g1718925cb99_0_160"/>
          <p:cNvSpPr txBox="1"/>
          <p:nvPr/>
        </p:nvSpPr>
        <p:spPr>
          <a:xfrm>
            <a:off x="948891" y="552920"/>
            <a:ext cx="19189500" cy="1058100"/>
          </a:xfrm>
          <a:prstGeom prst="rect">
            <a:avLst/>
          </a:prstGeom>
          <a:noFill/>
          <a:ln>
            <a:noFill/>
          </a:ln>
        </p:spPr>
        <p:txBody>
          <a:bodyPr spcFirstLastPara="1" wrap="square" lIns="148575" tIns="74275" rIns="148575" bIns="74275" anchor="t" anchorCtr="0">
            <a:spAutoFit/>
          </a:bodyPr>
          <a:lstStyle/>
          <a:p>
            <a:pPr marL="0" lvl="0" indent="0" algn="l" rtl="0">
              <a:spcBef>
                <a:spcPts val="0"/>
              </a:spcBef>
              <a:spcAft>
                <a:spcPts val="0"/>
              </a:spcAft>
              <a:buNone/>
            </a:pPr>
            <a:r>
              <a:rPr lang="bg-BG" sz="5900" b="1">
                <a:solidFill>
                  <a:srgbClr val="056839"/>
                </a:solidFill>
                <a:latin typeface="Calibri"/>
                <a:ea typeface="Calibri"/>
                <a:cs typeface="Calibri"/>
                <a:sym typeface="Calibri"/>
              </a:rPr>
              <a:t>TEEMA 3. MIKROPLASTIKA</a:t>
            </a:r>
            <a:endParaRPr sz="5900" b="1">
              <a:solidFill>
                <a:srgbClr val="056839"/>
              </a:solidFill>
              <a:latin typeface="Calibri"/>
              <a:ea typeface="Calibri"/>
              <a:cs typeface="Calibri"/>
              <a:sym typeface="Calibri"/>
            </a:endParaRPr>
          </a:p>
        </p:txBody>
      </p:sp>
      <p:sp>
        <p:nvSpPr>
          <p:cNvPr id="425" name="Google Shape;425;g1718925cb99_0_160"/>
          <p:cNvSpPr txBox="1"/>
          <p:nvPr/>
        </p:nvSpPr>
        <p:spPr>
          <a:xfrm>
            <a:off x="1824375" y="3779427"/>
            <a:ext cx="77100" cy="5964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t/>
            </a:r>
            <a:endParaRPr sz="2900">
              <a:solidFill>
                <a:schemeClr val="dk1"/>
              </a:solidFill>
              <a:latin typeface="Calibri"/>
              <a:ea typeface="Calibri"/>
              <a:cs typeface="Calibri"/>
              <a:sym typeface="Calibri"/>
            </a:endParaRPr>
          </a:p>
        </p:txBody>
      </p:sp>
      <p:sp>
        <p:nvSpPr>
          <p:cNvPr id="426" name="Google Shape;426;g1718925cb99_0_160"/>
          <p:cNvSpPr txBox="1"/>
          <p:nvPr/>
        </p:nvSpPr>
        <p:spPr>
          <a:xfrm>
            <a:off x="279028" y="2684713"/>
            <a:ext cx="9820200" cy="5283300"/>
          </a:xfrm>
          <a:prstGeom prst="rect">
            <a:avLst/>
          </a:prstGeom>
          <a:noFill/>
          <a:ln>
            <a:noFill/>
          </a:ln>
        </p:spPr>
        <p:txBody>
          <a:bodyPr spcFirstLastPara="1" wrap="square" lIns="148575" tIns="74275" rIns="148575" bIns="74275" anchor="t" anchorCtr="0">
            <a:spAutoFit/>
          </a:bodyPr>
          <a:lstStyle/>
          <a:p>
            <a:pPr marL="0" lvl="0" indent="0" algn="just" rtl="0">
              <a:lnSpc>
                <a:spcPct val="150000"/>
              </a:lnSpc>
              <a:spcBef>
                <a:spcPts val="0"/>
              </a:spcBef>
              <a:spcAft>
                <a:spcPts val="1300"/>
              </a:spcAft>
              <a:buClr>
                <a:schemeClr val="dk1"/>
              </a:buClr>
              <a:buSzPts val="1800"/>
              <a:buFont typeface="Arial"/>
              <a:buNone/>
            </a:pPr>
            <a:r>
              <a:rPr lang="bg-BG" sz="2900">
                <a:solidFill>
                  <a:srgbClr val="056839"/>
                </a:solidFill>
                <a:latin typeface="Calibri"/>
                <a:ea typeface="Calibri"/>
                <a:cs typeface="Calibri"/>
                <a:sym typeface="Calibri"/>
              </a:rPr>
              <a:t>2015. aasta septembris leppisid maailma liidrid kokku konkreetses eesmärgis "vältida ja oluliselt </a:t>
            </a:r>
            <a:r>
              <a:rPr lang="bg-BG" sz="2900" b="1">
                <a:solidFill>
                  <a:srgbClr val="056839"/>
                </a:solidFill>
                <a:latin typeface="Calibri"/>
                <a:ea typeface="Calibri"/>
                <a:cs typeface="Calibri"/>
                <a:sym typeface="Calibri"/>
              </a:rPr>
              <a:t>vähendada </a:t>
            </a:r>
            <a:r>
              <a:rPr lang="bg-BG" sz="2900">
                <a:solidFill>
                  <a:srgbClr val="056839"/>
                </a:solidFill>
                <a:latin typeface="Calibri"/>
                <a:ea typeface="Calibri"/>
                <a:cs typeface="Calibri"/>
                <a:sym typeface="Calibri"/>
              </a:rPr>
              <a:t>2025. aastaks igasugust </a:t>
            </a:r>
            <a:r>
              <a:rPr lang="bg-BG" sz="2900" b="1">
                <a:solidFill>
                  <a:srgbClr val="056839"/>
                </a:solidFill>
                <a:latin typeface="Calibri"/>
                <a:ea typeface="Calibri"/>
                <a:cs typeface="Calibri"/>
                <a:sym typeface="Calibri"/>
              </a:rPr>
              <a:t>merereostust</a:t>
            </a:r>
            <a:r>
              <a:rPr lang="bg-BG" sz="2900">
                <a:solidFill>
                  <a:srgbClr val="056839"/>
                </a:solidFill>
                <a:latin typeface="Calibri"/>
                <a:ea typeface="Calibri"/>
                <a:cs typeface="Calibri"/>
                <a:sym typeface="Calibri"/>
              </a:rPr>
              <a:t>, eelkõige maismaalt pärit tegevust, sealhulgas mereprügi ja toitainete reostust" (säästva </a:t>
            </a:r>
            <a:r>
              <a:rPr lang="bg-BG" sz="2900" b="1">
                <a:solidFill>
                  <a:srgbClr val="056839"/>
                </a:solidFill>
                <a:latin typeface="Calibri"/>
                <a:ea typeface="Calibri"/>
                <a:cs typeface="Calibri"/>
                <a:sym typeface="Calibri"/>
              </a:rPr>
              <a:t>arengu</a:t>
            </a:r>
            <a:r>
              <a:rPr lang="bg-BG" sz="2900">
                <a:solidFill>
                  <a:srgbClr val="056839"/>
                </a:solidFill>
                <a:latin typeface="Calibri"/>
                <a:ea typeface="Calibri"/>
                <a:cs typeface="Calibri"/>
                <a:sym typeface="Calibri"/>
              </a:rPr>
              <a:t> eesmärkide eesmärk 14.1)</a:t>
            </a:r>
            <a:r>
              <a:rPr lang="bg-BG" sz="2900">
                <a:solidFill>
                  <a:srgbClr val="056839"/>
                </a:solidFill>
                <a:latin typeface="Calibri"/>
                <a:ea typeface="Calibri"/>
                <a:cs typeface="Calibri"/>
                <a:sym typeface="Calibri"/>
              </a:rPr>
              <a:t>. Selle eesmärgi saavutamise jälgimiseks kasutatavad näitajad on aga praegu valitsuste ja sidusrühmade poolt välja töötamisel. </a:t>
            </a:r>
            <a:endParaRPr sz="2900">
              <a:solidFill>
                <a:srgbClr val="056839"/>
              </a:solidFill>
              <a:latin typeface="Calibri"/>
              <a:ea typeface="Calibri"/>
              <a:cs typeface="Calibri"/>
              <a:sym typeface="Calibri"/>
            </a:endParaRPr>
          </a:p>
        </p:txBody>
      </p:sp>
      <p:sp>
        <p:nvSpPr>
          <p:cNvPr id="427" name="Google Shape;427;g1718925cb99_0_160"/>
          <p:cNvSpPr txBox="1"/>
          <p:nvPr/>
        </p:nvSpPr>
        <p:spPr>
          <a:xfrm>
            <a:off x="10801350" y="7837500"/>
            <a:ext cx="9336900" cy="792600"/>
          </a:xfrm>
          <a:prstGeom prst="rect">
            <a:avLst/>
          </a:prstGeom>
          <a:noFill/>
          <a:ln>
            <a:noFill/>
          </a:ln>
        </p:spPr>
        <p:txBody>
          <a:bodyPr spcFirstLastPara="1" wrap="square" lIns="148575" tIns="148575" rIns="148575" bIns="148575" anchor="t" anchorCtr="0">
            <a:spAutoFit/>
          </a:bodyPr>
          <a:lstStyle/>
          <a:p>
            <a:pPr marL="0" lvl="0" indent="0" algn="l" rtl="0">
              <a:spcBef>
                <a:spcPts val="0"/>
              </a:spcBef>
              <a:spcAft>
                <a:spcPts val="0"/>
              </a:spcAft>
              <a:buNone/>
            </a:pPr>
            <a:r>
              <a:rPr lang="bg-BG" sz="1600" u="sng">
                <a:solidFill>
                  <a:schemeClr val="hlink"/>
                </a:solidFill>
                <a:latin typeface="Calibri"/>
                <a:ea typeface="Calibri"/>
                <a:cs typeface="Calibri"/>
                <a:sym typeface="Calibri"/>
                <a:hlinkClick r:id="rId5"/>
              </a:rPr>
              <a:t>https://images.pexels.com/photos/847393/pexels-photo-847393.jpeg?auto=compress&amp;cs=tinysrgb&amp;w=1260&amp;h=750&amp;dpr=1 </a:t>
            </a:r>
            <a:endParaRPr sz="1600">
              <a:latin typeface="Calibri"/>
              <a:ea typeface="Calibri"/>
              <a:cs typeface="Calibri"/>
              <a:sym typeface="Calibri"/>
            </a:endParaRPr>
          </a:p>
        </p:txBody>
      </p:sp>
      <p:pic>
        <p:nvPicPr>
          <p:cNvPr id="428" name="Google Shape;428;g1718925cb99_0_160"/>
          <p:cNvPicPr preferRelativeResize="0"/>
          <p:nvPr/>
        </p:nvPicPr>
        <p:blipFill>
          <a:blip r:embed="rId6">
            <a:alphaModFix/>
          </a:blip>
          <a:stretch>
            <a:fillRect/>
          </a:stretch>
        </p:blipFill>
        <p:spPr>
          <a:xfrm>
            <a:off x="10916944" y="1644900"/>
            <a:ext cx="8093850" cy="6070388"/>
          </a:xfrm>
          <a:prstGeom prst="rect">
            <a:avLst/>
          </a:prstGeom>
          <a:noFill/>
          <a:ln>
            <a:noFill/>
          </a:ln>
        </p:spPr>
      </p:pic>
      <p:sp>
        <p:nvSpPr>
          <p:cNvPr id="429" name="Google Shape;429;g1718925cb99_0_160"/>
          <p:cNvSpPr/>
          <p:nvPr/>
        </p:nvSpPr>
        <p:spPr>
          <a:xfrm>
            <a:off x="1034414" y="1758444"/>
            <a:ext cx="59706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4" name="Shape 434"/>
        <p:cNvGrpSpPr/>
        <p:nvPr/>
      </p:nvGrpSpPr>
      <p:grpSpPr>
        <a:xfrm>
          <a:off x="0" y="0"/>
          <a:ext cx="0" cy="0"/>
          <a:chOff x="0" y="0"/>
          <a:chExt cx="0" cy="0"/>
        </a:xfrm>
      </p:grpSpPr>
      <p:sp>
        <p:nvSpPr>
          <p:cNvPr id="435" name="Google Shape;435;g1718925cb99_0_16"/>
          <p:cNvSpPr/>
          <p:nvPr/>
        </p:nvSpPr>
        <p:spPr>
          <a:xfrm>
            <a:off x="0" y="0"/>
            <a:ext cx="20574000" cy="10287000"/>
          </a:xfrm>
          <a:prstGeom prst="rect">
            <a:avLst/>
          </a:prstGeom>
          <a:gradFill>
            <a:gsLst>
              <a:gs pos="0">
                <a:srgbClr val="F5F7FC"/>
              </a:gs>
              <a:gs pos="100000">
                <a:srgbClr val="25AAE1">
                  <a:alpha val="4705"/>
                </a:srgbClr>
              </a:gs>
            </a:gsLst>
            <a:lin ang="21593863" scaled="0"/>
          </a:gra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pic>
        <p:nvPicPr>
          <p:cNvPr id="436" name="Google Shape;436;g1718925cb99_0_16" descr="Graphical user interface, text&#10;&#10;Description automatically generated"/>
          <p:cNvPicPr preferRelativeResize="0"/>
          <p:nvPr/>
        </p:nvPicPr>
        <p:blipFill rotWithShape="1">
          <a:blip r:embed="rId3">
            <a:alphaModFix/>
          </a:blip>
          <a:srcRect l="0" t="0" r="0" b="0"/>
          <a:stretch/>
        </p:blipFill>
        <p:spPr>
          <a:xfrm>
            <a:off x="159219" y="9117932"/>
            <a:ext cx="5165965" cy="1083795"/>
          </a:xfrm>
          <a:prstGeom prst="rect">
            <a:avLst/>
          </a:prstGeom>
          <a:noFill/>
          <a:ln>
            <a:noFill/>
          </a:ln>
        </p:spPr>
      </p:pic>
      <p:pic>
        <p:nvPicPr>
          <p:cNvPr id="437" name="Google Shape;437;g1718925cb99_0_16" descr="Logo&#10;&#10;Description automatically generated"/>
          <p:cNvPicPr preferRelativeResize="0"/>
          <p:nvPr/>
        </p:nvPicPr>
        <p:blipFill rotWithShape="1">
          <a:blip r:embed="rId4">
            <a:alphaModFix/>
          </a:blip>
          <a:srcRect l="0" t="0" r="0" b="0"/>
          <a:stretch/>
        </p:blipFill>
        <p:spPr>
          <a:xfrm>
            <a:off x="15232290" y="8150586"/>
            <a:ext cx="3931187" cy="1934692"/>
          </a:xfrm>
          <a:prstGeom prst="rect">
            <a:avLst/>
          </a:prstGeom>
          <a:noFill/>
          <a:ln>
            <a:noFill/>
          </a:ln>
        </p:spPr>
      </p:pic>
      <p:sp>
        <p:nvSpPr>
          <p:cNvPr id="438" name="Google Shape;438;g1718925cb99_0_16"/>
          <p:cNvSpPr/>
          <p:nvPr/>
        </p:nvSpPr>
        <p:spPr>
          <a:xfrm>
            <a:off x="0" y="485267"/>
            <a:ext cx="5970600" cy="1791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439" name="Google Shape;439;g1718925cb99_0_16"/>
          <p:cNvSpPr/>
          <p:nvPr/>
        </p:nvSpPr>
        <p:spPr>
          <a:xfrm>
            <a:off x="6926955" y="485267"/>
            <a:ext cx="6720000" cy="1791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440" name="Google Shape;440;g1718925cb99_0_16"/>
          <p:cNvSpPr/>
          <p:nvPr/>
        </p:nvSpPr>
        <p:spPr>
          <a:xfrm>
            <a:off x="14603073" y="485267"/>
            <a:ext cx="5970600" cy="1791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441" name="Google Shape;441;g1718925cb99_0_16"/>
          <p:cNvSpPr/>
          <p:nvPr/>
        </p:nvSpPr>
        <p:spPr>
          <a:xfrm>
            <a:off x="0" y="8877531"/>
            <a:ext cx="14763900" cy="954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442" name="Google Shape;442;g1718925cb99_0_16"/>
          <p:cNvSpPr txBox="1"/>
          <p:nvPr/>
        </p:nvSpPr>
        <p:spPr>
          <a:xfrm>
            <a:off x="757259" y="839511"/>
            <a:ext cx="12889500" cy="19509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bg-BG" sz="5900" b="1">
                <a:solidFill>
                  <a:srgbClr val="056839"/>
                </a:solidFill>
                <a:latin typeface="Calibri"/>
                <a:ea typeface="Calibri"/>
                <a:cs typeface="Calibri"/>
                <a:sym typeface="Calibri"/>
              </a:rPr>
              <a:t>Interaktiivsed küsimused </a:t>
            </a:r>
            <a:endParaRPr sz="5900" b="1">
              <a:solidFill>
                <a:srgbClr val="056839"/>
              </a:solidFill>
              <a:latin typeface="Calibri"/>
              <a:ea typeface="Calibri"/>
              <a:cs typeface="Calibri"/>
              <a:sym typeface="Calibri"/>
            </a:endParaRPr>
          </a:p>
          <a:p>
            <a:pPr marL="0" marR="0" lvl="0" indent="0" algn="l" rtl="0">
              <a:spcBef>
                <a:spcPts val="0"/>
              </a:spcBef>
              <a:spcAft>
                <a:spcPts val="0"/>
              </a:spcAft>
              <a:buNone/>
            </a:pPr>
            <a:r>
              <a:t/>
            </a:r>
            <a:endParaRPr sz="2900" b="1">
              <a:solidFill>
                <a:schemeClr val="dk1"/>
              </a:solidFill>
              <a:latin typeface="Calibri"/>
              <a:ea typeface="Calibri"/>
              <a:cs typeface="Calibri"/>
              <a:sym typeface="Calibri"/>
            </a:endParaRPr>
          </a:p>
          <a:p>
            <a:pPr marL="0" marR="0" lvl="0" indent="0" algn="l" rtl="0">
              <a:spcBef>
                <a:spcPts val="0"/>
              </a:spcBef>
              <a:spcAft>
                <a:spcPts val="0"/>
              </a:spcAft>
              <a:buNone/>
            </a:pPr>
            <a:r>
              <a:t/>
            </a:r>
            <a:endParaRPr sz="2900">
              <a:solidFill>
                <a:schemeClr val="dk1"/>
              </a:solidFill>
              <a:latin typeface="Calibri"/>
              <a:ea typeface="Calibri"/>
              <a:cs typeface="Calibri"/>
              <a:sym typeface="Calibri"/>
            </a:endParaRPr>
          </a:p>
        </p:txBody>
      </p:sp>
      <p:sp>
        <p:nvSpPr>
          <p:cNvPr id="443" name="Google Shape;443;g1718925cb99_0_16"/>
          <p:cNvSpPr txBox="1"/>
          <p:nvPr/>
        </p:nvSpPr>
        <p:spPr>
          <a:xfrm>
            <a:off x="739287" y="2114175"/>
            <a:ext cx="19095300" cy="67533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bg-BG" sz="3900">
                <a:solidFill>
                  <a:srgbClr val="056839"/>
                </a:solidFill>
                <a:latin typeface="Calibri"/>
                <a:ea typeface="Calibri"/>
                <a:cs typeface="Calibri"/>
                <a:sym typeface="Calibri"/>
              </a:rPr>
              <a:t>1. Plastikpakendid peavad olema märgistatud märgiga, mis näitab, millist liiki plastist on tegemist.</a:t>
            </a:r>
            <a:endParaRPr sz="3900">
              <a:solidFill>
                <a:srgbClr val="056839"/>
              </a:solidFill>
              <a:latin typeface="Calibri"/>
              <a:ea typeface="Calibri"/>
              <a:cs typeface="Calibri"/>
              <a:sym typeface="Calibri"/>
            </a:endParaRPr>
          </a:p>
          <a:p>
            <a:pPr marL="749300" marR="0" lvl="0" indent="-412750" algn="l" rtl="0">
              <a:spcBef>
                <a:spcPts val="0"/>
              </a:spcBef>
              <a:spcAft>
                <a:spcPts val="0"/>
              </a:spcAft>
              <a:buClr>
                <a:srgbClr val="056839"/>
              </a:buClr>
              <a:buSzPts val="3900"/>
              <a:buFont typeface="Calibri"/>
              <a:buAutoNum type="alphaLcParenR"/>
            </a:pPr>
            <a:r>
              <a:rPr lang="bg-BG" sz="3900">
                <a:solidFill>
                  <a:srgbClr val="056839"/>
                </a:solidFill>
                <a:latin typeface="Calibri"/>
                <a:ea typeface="Calibri"/>
                <a:cs typeface="Calibri"/>
                <a:sym typeface="Calibri"/>
              </a:rPr>
              <a:t>Tõsi</a:t>
            </a:r>
            <a:endParaRPr sz="3900">
              <a:solidFill>
                <a:srgbClr val="056839"/>
              </a:solidFill>
              <a:latin typeface="Calibri"/>
              <a:ea typeface="Calibri"/>
              <a:cs typeface="Calibri"/>
              <a:sym typeface="Calibri"/>
            </a:endParaRPr>
          </a:p>
          <a:p>
            <a:pPr marL="749300" marR="0" lvl="0" indent="-412750" algn="l" rtl="0">
              <a:spcBef>
                <a:spcPts val="0"/>
              </a:spcBef>
              <a:spcAft>
                <a:spcPts val="0"/>
              </a:spcAft>
              <a:buClr>
                <a:srgbClr val="056839"/>
              </a:buClr>
              <a:buSzPts val="3900"/>
              <a:buFont typeface="Calibri"/>
              <a:buAutoNum type="alphaLcParenR"/>
            </a:pPr>
            <a:r>
              <a:rPr lang="bg-BG" sz="3900">
                <a:solidFill>
                  <a:srgbClr val="056839"/>
                </a:solidFill>
                <a:latin typeface="Calibri"/>
                <a:ea typeface="Calibri"/>
                <a:cs typeface="Calibri"/>
                <a:sym typeface="Calibri"/>
              </a:rPr>
              <a:t>Vale</a:t>
            </a:r>
            <a:endParaRPr sz="2300">
              <a:solidFill>
                <a:srgbClr val="056839"/>
              </a:solidFill>
            </a:endParaRPr>
          </a:p>
          <a:p>
            <a:pPr marL="0" marR="0" lvl="0" indent="0" algn="l" rtl="0">
              <a:spcBef>
                <a:spcPts val="0"/>
              </a:spcBef>
              <a:spcAft>
                <a:spcPts val="0"/>
              </a:spcAft>
              <a:buNone/>
            </a:pPr>
            <a:r>
              <a:rPr lang="bg-BG" sz="3900">
                <a:solidFill>
                  <a:srgbClr val="056839"/>
                </a:solidFill>
                <a:latin typeface="Calibri"/>
                <a:ea typeface="Calibri"/>
                <a:cs typeface="Calibri"/>
                <a:sym typeface="Calibri"/>
              </a:rPr>
              <a:t>2. Milline plastik on kerge, tuule poolt kergesti ära puhutav ja mitte ringlussevõetav?</a:t>
            </a:r>
            <a:endParaRPr sz="3900">
              <a:solidFill>
                <a:srgbClr val="056839"/>
              </a:solidFill>
              <a:latin typeface="Calibri"/>
              <a:ea typeface="Calibri"/>
              <a:cs typeface="Calibri"/>
              <a:sym typeface="Calibri"/>
            </a:endParaRPr>
          </a:p>
          <a:p>
            <a:pPr marL="749300" marR="0" lvl="0" indent="-412750" algn="l" rtl="0">
              <a:spcBef>
                <a:spcPts val="0"/>
              </a:spcBef>
              <a:spcAft>
                <a:spcPts val="0"/>
              </a:spcAft>
              <a:buClr>
                <a:srgbClr val="056839"/>
              </a:buClr>
              <a:buSzPts val="3900"/>
              <a:buFont typeface="Calibri"/>
              <a:buAutoNum type="alphaLcParenR"/>
            </a:pPr>
            <a:r>
              <a:rPr lang="bg-BG" sz="3900">
                <a:solidFill>
                  <a:srgbClr val="056839"/>
                </a:solidFill>
                <a:latin typeface="Calibri"/>
                <a:ea typeface="Calibri"/>
                <a:cs typeface="Calibri"/>
                <a:sym typeface="Calibri"/>
              </a:rPr>
              <a:t>PP</a:t>
            </a:r>
            <a:endParaRPr sz="3900">
              <a:solidFill>
                <a:srgbClr val="056839"/>
              </a:solidFill>
              <a:latin typeface="Calibri"/>
              <a:ea typeface="Calibri"/>
              <a:cs typeface="Calibri"/>
              <a:sym typeface="Calibri"/>
            </a:endParaRPr>
          </a:p>
          <a:p>
            <a:pPr marL="749300" marR="0" lvl="0" indent="-412750" algn="l" rtl="0">
              <a:spcBef>
                <a:spcPts val="0"/>
              </a:spcBef>
              <a:spcAft>
                <a:spcPts val="0"/>
              </a:spcAft>
              <a:buClr>
                <a:srgbClr val="056839"/>
              </a:buClr>
              <a:buSzPts val="3900"/>
              <a:buFont typeface="Calibri"/>
              <a:buAutoNum type="alphaLcParenR"/>
            </a:pPr>
            <a:r>
              <a:rPr lang="bg-BG" sz="3900">
                <a:solidFill>
                  <a:srgbClr val="056839"/>
                </a:solidFill>
                <a:latin typeface="Calibri"/>
                <a:ea typeface="Calibri"/>
                <a:cs typeface="Calibri"/>
                <a:sym typeface="Calibri"/>
              </a:rPr>
              <a:t>PET</a:t>
            </a:r>
            <a:endParaRPr sz="3900">
              <a:solidFill>
                <a:srgbClr val="056839"/>
              </a:solidFill>
              <a:latin typeface="Calibri"/>
              <a:ea typeface="Calibri"/>
              <a:cs typeface="Calibri"/>
              <a:sym typeface="Calibri"/>
            </a:endParaRPr>
          </a:p>
          <a:p>
            <a:pPr marL="749300" marR="0" lvl="0" indent="-412750" algn="l" rtl="0">
              <a:spcBef>
                <a:spcPts val="0"/>
              </a:spcBef>
              <a:spcAft>
                <a:spcPts val="0"/>
              </a:spcAft>
              <a:buClr>
                <a:srgbClr val="056839"/>
              </a:buClr>
              <a:buSzPts val="3900"/>
              <a:buFont typeface="Calibri"/>
              <a:buAutoNum type="alphaLcParenR"/>
            </a:pPr>
            <a:r>
              <a:rPr lang="bg-BG" sz="3900">
                <a:solidFill>
                  <a:srgbClr val="056839"/>
                </a:solidFill>
                <a:latin typeface="Calibri"/>
                <a:ea typeface="Calibri"/>
                <a:cs typeface="Calibri"/>
                <a:sym typeface="Calibri"/>
              </a:rPr>
              <a:t>PVC</a:t>
            </a:r>
            <a:endParaRPr sz="3900">
              <a:solidFill>
                <a:srgbClr val="056839"/>
              </a:solidFill>
              <a:latin typeface="Calibri"/>
              <a:ea typeface="Calibri"/>
              <a:cs typeface="Calibri"/>
              <a:sym typeface="Calibri"/>
            </a:endParaRPr>
          </a:p>
          <a:p>
            <a:pPr marL="749300" marR="0" lvl="0" indent="-412750" algn="l" rtl="0">
              <a:spcBef>
                <a:spcPts val="0"/>
              </a:spcBef>
              <a:spcAft>
                <a:spcPts val="0"/>
              </a:spcAft>
              <a:buClr>
                <a:srgbClr val="056839"/>
              </a:buClr>
              <a:buSzPts val="3900"/>
              <a:buFont typeface="Calibri"/>
              <a:buAutoNum type="alphaLcParenR"/>
            </a:pPr>
            <a:r>
              <a:rPr lang="bg-BG" sz="3900">
                <a:solidFill>
                  <a:srgbClr val="056839"/>
                </a:solidFill>
                <a:latin typeface="Calibri"/>
                <a:ea typeface="Calibri"/>
                <a:cs typeface="Calibri"/>
                <a:sym typeface="Calibri"/>
              </a:rPr>
              <a:t>PS</a:t>
            </a:r>
            <a:endParaRPr sz="2300">
              <a:solidFill>
                <a:srgbClr val="056839"/>
              </a:solidFill>
            </a:endParaRPr>
          </a:p>
          <a:p>
            <a:pPr marL="0" marR="0" lvl="0" indent="0" algn="l" rtl="0">
              <a:spcBef>
                <a:spcPts val="0"/>
              </a:spcBef>
              <a:spcAft>
                <a:spcPts val="0"/>
              </a:spcAft>
              <a:buNone/>
            </a:pPr>
            <a:r>
              <a:rPr lang="bg-BG" sz="3900">
                <a:solidFill>
                  <a:srgbClr val="056839"/>
                </a:solidFill>
                <a:latin typeface="Calibri"/>
                <a:ea typeface="Calibri"/>
                <a:cs typeface="Calibri"/>
                <a:sym typeface="Calibri"/>
              </a:rPr>
              <a:t>3. Mikroplastid on väikeste mõõtmetega tooted, mis on nanotehnoloogia toode.</a:t>
            </a:r>
            <a:endParaRPr sz="3900">
              <a:solidFill>
                <a:srgbClr val="056839"/>
              </a:solidFill>
              <a:latin typeface="Calibri"/>
              <a:ea typeface="Calibri"/>
              <a:cs typeface="Calibri"/>
              <a:sym typeface="Calibri"/>
            </a:endParaRPr>
          </a:p>
          <a:p>
            <a:pPr marL="749300" marR="0" lvl="0" indent="-412750" algn="l" rtl="0">
              <a:spcBef>
                <a:spcPts val="0"/>
              </a:spcBef>
              <a:spcAft>
                <a:spcPts val="0"/>
              </a:spcAft>
              <a:buClr>
                <a:srgbClr val="056839"/>
              </a:buClr>
              <a:buSzPts val="3900"/>
              <a:buFont typeface="Calibri"/>
              <a:buAutoNum type="alphaLcParenR"/>
            </a:pPr>
            <a:r>
              <a:rPr lang="bg-BG" sz="3900">
                <a:solidFill>
                  <a:srgbClr val="056839"/>
                </a:solidFill>
                <a:latin typeface="Calibri"/>
                <a:ea typeface="Calibri"/>
                <a:cs typeface="Calibri"/>
                <a:sym typeface="Calibri"/>
              </a:rPr>
              <a:t>Tõsi</a:t>
            </a:r>
            <a:endParaRPr sz="3900">
              <a:solidFill>
                <a:srgbClr val="056839"/>
              </a:solidFill>
              <a:latin typeface="Calibri"/>
              <a:ea typeface="Calibri"/>
              <a:cs typeface="Calibri"/>
              <a:sym typeface="Calibri"/>
            </a:endParaRPr>
          </a:p>
          <a:p>
            <a:pPr marL="749300" marR="0" lvl="0" indent="-412750" algn="l" rtl="0">
              <a:spcBef>
                <a:spcPts val="0"/>
              </a:spcBef>
              <a:spcAft>
                <a:spcPts val="0"/>
              </a:spcAft>
              <a:buClr>
                <a:srgbClr val="056839"/>
              </a:buClr>
              <a:buSzPts val="3900"/>
              <a:buFont typeface="Calibri"/>
              <a:buAutoNum type="alphaLcParenR"/>
            </a:pPr>
            <a:r>
              <a:rPr lang="bg-BG" sz="3900">
                <a:solidFill>
                  <a:srgbClr val="056839"/>
                </a:solidFill>
                <a:latin typeface="Calibri"/>
                <a:ea typeface="Calibri"/>
                <a:cs typeface="Calibri"/>
                <a:sym typeface="Calibri"/>
              </a:rPr>
              <a:t>Vale</a:t>
            </a:r>
            <a:endParaRPr sz="3900">
              <a:solidFill>
                <a:srgbClr val="056839"/>
              </a:solidFill>
              <a:latin typeface="Calibri"/>
              <a:ea typeface="Calibri"/>
              <a:cs typeface="Calibri"/>
              <a:sym typeface="Calibri"/>
            </a:endParaRPr>
          </a:p>
        </p:txBody>
      </p:sp>
      <p:sp>
        <p:nvSpPr>
          <p:cNvPr id="444" name="Google Shape;444;g1718925cb99_0_16"/>
          <p:cNvSpPr/>
          <p:nvPr/>
        </p:nvSpPr>
        <p:spPr>
          <a:xfrm>
            <a:off x="1034414" y="1758444"/>
            <a:ext cx="59706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9" name="Shape 449"/>
        <p:cNvGrpSpPr/>
        <p:nvPr/>
      </p:nvGrpSpPr>
      <p:grpSpPr>
        <a:xfrm>
          <a:off x="0" y="0"/>
          <a:ext cx="0" cy="0"/>
          <a:chOff x="0" y="0"/>
          <a:chExt cx="0" cy="0"/>
        </a:xfrm>
      </p:grpSpPr>
      <p:sp>
        <p:nvSpPr>
          <p:cNvPr id="450" name="Google Shape;450;p20"/>
          <p:cNvSpPr/>
          <p:nvPr/>
        </p:nvSpPr>
        <p:spPr>
          <a:xfrm>
            <a:off x="0" y="0"/>
            <a:ext cx="20574000" cy="10287000"/>
          </a:xfrm>
          <a:prstGeom prst="rect">
            <a:avLst/>
          </a:prstGeom>
          <a:gradFill>
            <a:gsLst>
              <a:gs pos="0">
                <a:srgbClr val="F5F7FC"/>
              </a:gs>
              <a:gs pos="100000">
                <a:srgbClr val="25AAE1">
                  <a:alpha val="4705"/>
                </a:srgbClr>
              </a:gs>
            </a:gsLst>
            <a:lin ang="21593863" scaled="0"/>
          </a:gra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451" name="Google Shape;451;p20"/>
          <p:cNvSpPr txBox="1"/>
          <p:nvPr/>
        </p:nvSpPr>
        <p:spPr>
          <a:xfrm>
            <a:off x="792499" y="276029"/>
            <a:ext cx="12889800" cy="10581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bg-BG" sz="5900" b="1">
                <a:solidFill>
                  <a:srgbClr val="056839"/>
                </a:solidFill>
                <a:latin typeface="Calibri"/>
                <a:ea typeface="Calibri"/>
                <a:cs typeface="Calibri"/>
                <a:sym typeface="Calibri"/>
              </a:rPr>
              <a:t>Kasulikud lingid </a:t>
            </a:r>
            <a:endParaRPr sz="5900" b="1">
              <a:solidFill>
                <a:srgbClr val="056839"/>
              </a:solidFill>
              <a:latin typeface="Calibri"/>
              <a:ea typeface="Calibri"/>
              <a:cs typeface="Calibri"/>
              <a:sym typeface="Calibri"/>
            </a:endParaRPr>
          </a:p>
        </p:txBody>
      </p:sp>
      <p:sp>
        <p:nvSpPr>
          <p:cNvPr id="452" name="Google Shape;452;p20"/>
          <p:cNvSpPr txBox="1"/>
          <p:nvPr/>
        </p:nvSpPr>
        <p:spPr>
          <a:xfrm>
            <a:off x="3812187" y="2051075"/>
            <a:ext cx="15909300" cy="6176100"/>
          </a:xfrm>
          <a:prstGeom prst="rect">
            <a:avLst/>
          </a:prstGeom>
          <a:noFill/>
          <a:ln>
            <a:noFill/>
          </a:ln>
        </p:spPr>
        <p:txBody>
          <a:bodyPr spcFirstLastPara="1" wrap="square" lIns="148575" tIns="74275" rIns="148575" bIns="74275" anchor="t" anchorCtr="0">
            <a:spAutoFit/>
          </a:bodyPr>
          <a:lstStyle/>
          <a:p>
            <a:pPr marL="457200" lvl="0" indent="-400050" algn="l" rtl="0">
              <a:lnSpc>
                <a:spcPct val="150000"/>
              </a:lnSpc>
              <a:spcBef>
                <a:spcPts val="2000"/>
              </a:spcBef>
              <a:spcAft>
                <a:spcPts val="0"/>
              </a:spcAft>
              <a:buClr>
                <a:srgbClr val="056839"/>
              </a:buClr>
              <a:buSzPts val="2700"/>
              <a:buFont typeface="Calibri"/>
              <a:buChar char="●"/>
            </a:pPr>
            <a:r>
              <a:rPr lang="bg-BG" sz="2700">
                <a:solidFill>
                  <a:srgbClr val="056839"/>
                </a:solidFill>
                <a:latin typeface="Calibri"/>
                <a:ea typeface="Calibri"/>
                <a:cs typeface="Calibri"/>
                <a:sym typeface="Calibri"/>
              </a:rPr>
              <a:t>AIMplass, 03/2019, Plastide klassifitseerimine ja identifitseerimine </a:t>
            </a:r>
            <a:r>
              <a:rPr lang="bg-BG" sz="2700" u="sng">
                <a:solidFill>
                  <a:srgbClr val="1155CC"/>
                </a:solidFill>
                <a:latin typeface="Calibri"/>
                <a:ea typeface="Calibri"/>
                <a:cs typeface="Calibri"/>
                <a:sym typeface="Calibri"/>
                <a:hlinkClick r:id="rId3">
                  <a:extLst>
                    <a:ext uri="{A12FA001-AC4F-418D-AE19-62706E023703}">
                      <ahyp:hlinkClr val="tx"/>
                    </a:ext>
                  </a:extLst>
                </a:hlinkClick>
              </a:rPr>
              <a:t>https://www.aimplas.net/blog/plastics-identification-and-classification/</a:t>
            </a:r>
            <a:endParaRPr sz="2700" u="sng">
              <a:solidFill>
                <a:srgbClr val="1155CC"/>
              </a:solidFill>
              <a:latin typeface="Calibri"/>
              <a:ea typeface="Calibri"/>
              <a:cs typeface="Calibri"/>
              <a:sym typeface="Calibri"/>
            </a:endParaRPr>
          </a:p>
          <a:p>
            <a:pPr marL="457200" lvl="0" indent="-400050" algn="l" rtl="0">
              <a:lnSpc>
                <a:spcPct val="150000"/>
              </a:lnSpc>
              <a:spcBef>
                <a:spcPts val="0"/>
              </a:spcBef>
              <a:spcAft>
                <a:spcPts val="0"/>
              </a:spcAft>
              <a:buClr>
                <a:srgbClr val="056839"/>
              </a:buClr>
              <a:buSzPts val="2700"/>
              <a:buFont typeface="Calibri"/>
              <a:buChar char="●"/>
            </a:pPr>
            <a:r>
              <a:rPr lang="bg-BG" sz="2700">
                <a:solidFill>
                  <a:srgbClr val="056839"/>
                </a:solidFill>
                <a:latin typeface="Calibri"/>
                <a:ea typeface="Calibri"/>
                <a:cs typeface="Calibri"/>
                <a:sym typeface="Calibri"/>
              </a:rPr>
              <a:t>Plastid muutuste jaoks, Aprel 2021, 7 ERINEVAT PLASTITÜÜÜBIST </a:t>
            </a:r>
            <a:r>
              <a:rPr lang="bg-BG" sz="2700" u="sng">
                <a:solidFill>
                  <a:srgbClr val="1155CC"/>
                </a:solidFill>
                <a:latin typeface="Calibri"/>
                <a:ea typeface="Calibri"/>
                <a:cs typeface="Calibri"/>
                <a:sym typeface="Calibri"/>
                <a:hlinkClick r:id="rId4">
                  <a:extLst>
                    <a:ext uri="{A12FA001-AC4F-418D-AE19-62706E023703}">
                      <ahyp:hlinkClr val="tx"/>
                    </a:ext>
                  </a:extLst>
                </a:hlinkClick>
              </a:rPr>
              <a:t>https://www.plasticsforchange.org/blog/different-types-of-plastic</a:t>
            </a:r>
            <a:endParaRPr sz="2700" u="sng">
              <a:solidFill>
                <a:srgbClr val="1155CC"/>
              </a:solidFill>
              <a:latin typeface="Calibri"/>
              <a:ea typeface="Calibri"/>
              <a:cs typeface="Calibri"/>
              <a:sym typeface="Calibri"/>
            </a:endParaRPr>
          </a:p>
          <a:p>
            <a:pPr marL="457200" lvl="0" indent="-400050" algn="l" rtl="0">
              <a:lnSpc>
                <a:spcPct val="150000"/>
              </a:lnSpc>
              <a:spcBef>
                <a:spcPts val="0"/>
              </a:spcBef>
              <a:spcAft>
                <a:spcPts val="0"/>
              </a:spcAft>
              <a:buClr>
                <a:srgbClr val="056839"/>
              </a:buClr>
              <a:buSzPts val="2700"/>
              <a:buFont typeface="Calibri"/>
              <a:buChar char="●"/>
            </a:pPr>
            <a:r>
              <a:rPr lang="bg-BG" sz="2700">
                <a:solidFill>
                  <a:srgbClr val="056839"/>
                </a:solidFill>
                <a:latin typeface="Calibri"/>
                <a:ea typeface="Calibri"/>
                <a:cs typeface="Calibri"/>
                <a:sym typeface="Calibri"/>
              </a:rPr>
              <a:t>Wasser 3.0, Mikroplastide taust ja ülevaade </a:t>
            </a:r>
            <a:r>
              <a:rPr lang="bg-BG" sz="2700" u="sng">
                <a:solidFill>
                  <a:srgbClr val="1155CC"/>
                </a:solidFill>
                <a:latin typeface="Calibri"/>
                <a:ea typeface="Calibri"/>
                <a:cs typeface="Calibri"/>
                <a:sym typeface="Calibri"/>
                <a:hlinkClick r:id="rId5">
                  <a:extLst>
                    <a:ext uri="{A12FA001-AC4F-418D-AE19-62706E023703}">
                      <ahyp:hlinkClr val="tx"/>
                    </a:ext>
                  </a:extLst>
                </a:hlinkClick>
              </a:rPr>
              <a:t>Mikroplastid - Wasser 3.0 (wasserdreinull.de)</a:t>
            </a:r>
            <a:endParaRPr sz="2700" u="sng">
              <a:solidFill>
                <a:srgbClr val="1155CC"/>
              </a:solidFill>
              <a:latin typeface="Calibri"/>
              <a:ea typeface="Calibri"/>
              <a:cs typeface="Calibri"/>
              <a:sym typeface="Calibri"/>
            </a:endParaRPr>
          </a:p>
          <a:p>
            <a:pPr marL="457200" lvl="0" indent="-400050" algn="l" rtl="0">
              <a:lnSpc>
                <a:spcPct val="150000"/>
              </a:lnSpc>
              <a:spcBef>
                <a:spcPts val="0"/>
              </a:spcBef>
              <a:spcAft>
                <a:spcPts val="0"/>
              </a:spcAft>
              <a:buClr>
                <a:srgbClr val="056839"/>
              </a:buClr>
              <a:buSzPts val="2700"/>
              <a:buFont typeface="Calibri"/>
              <a:buChar char="●"/>
            </a:pPr>
            <a:r>
              <a:rPr lang="bg-BG" sz="2700">
                <a:solidFill>
                  <a:srgbClr val="056839"/>
                </a:solidFill>
                <a:latin typeface="Calibri"/>
                <a:ea typeface="Calibri"/>
                <a:cs typeface="Calibri"/>
                <a:sym typeface="Calibri"/>
              </a:rPr>
              <a:t>ÜRO keskkonnaprogramm, november 2019, Kuidas mikroplastid mõjutavad teie tervist </a:t>
            </a:r>
            <a:r>
              <a:rPr lang="bg-BG" sz="2700" u="sng">
                <a:solidFill>
                  <a:srgbClr val="1155CC"/>
                </a:solidFill>
                <a:latin typeface="Calibri"/>
                <a:ea typeface="Calibri"/>
                <a:cs typeface="Calibri"/>
                <a:sym typeface="Calibri"/>
                <a:hlinkClick r:id="rId6">
                  <a:extLst>
                    <a:ext uri="{A12FA001-AC4F-418D-AE19-62706E023703}">
                      <ahyp:hlinkClr val="tx"/>
                    </a:ext>
                  </a:extLst>
                </a:hlinkClick>
              </a:rPr>
              <a:t>Kuidas mikroplastid mõjutavad teie tervist - YouTube</a:t>
            </a:r>
            <a:endParaRPr sz="2700" u="sng">
              <a:solidFill>
                <a:srgbClr val="1155CC"/>
              </a:solidFill>
              <a:latin typeface="Calibri"/>
              <a:ea typeface="Calibri"/>
              <a:cs typeface="Calibri"/>
              <a:sym typeface="Calibri"/>
            </a:endParaRPr>
          </a:p>
          <a:p>
            <a:pPr marL="457200" lvl="0" indent="-400050" algn="l" rtl="0">
              <a:lnSpc>
                <a:spcPct val="150000"/>
              </a:lnSpc>
              <a:spcBef>
                <a:spcPts val="0"/>
              </a:spcBef>
              <a:spcAft>
                <a:spcPts val="0"/>
              </a:spcAft>
              <a:buClr>
                <a:srgbClr val="056839"/>
              </a:buClr>
              <a:buSzPts val="2700"/>
              <a:buFont typeface="Calibri"/>
              <a:buChar char="●"/>
            </a:pPr>
            <a:r>
              <a:rPr lang="bg-BG" sz="2700">
                <a:solidFill>
                  <a:srgbClr val="056839"/>
                </a:solidFill>
                <a:latin typeface="Calibri"/>
                <a:ea typeface="Calibri"/>
                <a:cs typeface="Calibri"/>
                <a:sym typeface="Calibri"/>
              </a:rPr>
              <a:t>Wasser 3.0, märts 2022, Hea teada: Esmane mikroplastik tüüp A ja tüüp B </a:t>
            </a:r>
            <a:r>
              <a:rPr lang="bg-BG" sz="2700" u="sng">
                <a:solidFill>
                  <a:srgbClr val="1155CC"/>
                </a:solidFill>
                <a:latin typeface="Calibri"/>
                <a:ea typeface="Calibri"/>
                <a:cs typeface="Calibri"/>
                <a:sym typeface="Calibri"/>
                <a:hlinkClick r:id="rId7">
                  <a:extLst>
                    <a:ext uri="{A12FA001-AC4F-418D-AE19-62706E023703}">
                      <ahyp:hlinkClr val="tx"/>
                    </a:ext>
                  </a:extLst>
                </a:hlinkClick>
              </a:rPr>
              <a:t>https://www.youtube.com/watch?v=8MyRiG2ih_U&amp;t=13s</a:t>
            </a:r>
            <a:endParaRPr sz="2700" u="sng">
              <a:solidFill>
                <a:srgbClr val="1155CC"/>
              </a:solidFill>
              <a:latin typeface="Calibri"/>
              <a:ea typeface="Calibri"/>
              <a:cs typeface="Calibri"/>
              <a:sym typeface="Calibri"/>
            </a:endParaRPr>
          </a:p>
          <a:p>
            <a:pPr marL="457200" lvl="0" indent="-400050" algn="l" rtl="0">
              <a:lnSpc>
                <a:spcPct val="150000"/>
              </a:lnSpc>
              <a:spcBef>
                <a:spcPts val="0"/>
              </a:spcBef>
              <a:spcAft>
                <a:spcPts val="0"/>
              </a:spcAft>
              <a:buClr>
                <a:srgbClr val="056839"/>
              </a:buClr>
              <a:buSzPts val="2700"/>
              <a:buFont typeface="Calibri"/>
              <a:buChar char="●"/>
            </a:pPr>
            <a:r>
              <a:rPr lang="bg-BG" sz="2700">
                <a:solidFill>
                  <a:srgbClr val="056839"/>
                </a:solidFill>
                <a:latin typeface="Calibri"/>
                <a:ea typeface="Calibri"/>
                <a:cs typeface="Calibri"/>
                <a:sym typeface="Calibri"/>
              </a:rPr>
              <a:t>Wasser 3.0, märts 2022, Hea teada: Sekundaarsed mikroplastid </a:t>
            </a:r>
            <a:r>
              <a:rPr lang="bg-BG" sz="2700" u="sng">
                <a:solidFill>
                  <a:srgbClr val="1155CC"/>
                </a:solidFill>
                <a:latin typeface="Calibri"/>
                <a:ea typeface="Calibri"/>
                <a:cs typeface="Calibri"/>
                <a:sym typeface="Calibri"/>
                <a:hlinkClick r:id="rId8">
                  <a:extLst>
                    <a:ext uri="{A12FA001-AC4F-418D-AE19-62706E023703}">
                      <ahyp:hlinkClr val="tx"/>
                    </a:ext>
                  </a:extLst>
                </a:hlinkClick>
              </a:rPr>
              <a:t>https://youtu.be/AZGYKnW8EUw</a:t>
            </a:r>
            <a:endParaRPr sz="2700">
              <a:solidFill>
                <a:schemeClr val="dk1"/>
              </a:solidFill>
              <a:latin typeface="Calibri"/>
              <a:ea typeface="Calibri"/>
              <a:cs typeface="Calibri"/>
              <a:sym typeface="Calibri"/>
            </a:endParaRPr>
          </a:p>
        </p:txBody>
      </p:sp>
      <p:sp>
        <p:nvSpPr>
          <p:cNvPr id="453" name="Google Shape;453;p20"/>
          <p:cNvSpPr/>
          <p:nvPr/>
        </p:nvSpPr>
        <p:spPr>
          <a:xfrm>
            <a:off x="0" y="445"/>
            <a:ext cx="20330100" cy="2259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454" name="Google Shape;454;p20"/>
          <p:cNvSpPr/>
          <p:nvPr/>
        </p:nvSpPr>
        <p:spPr>
          <a:xfrm rot="-5400000">
            <a:off x="15308685" y="5021698"/>
            <a:ext cx="10286700" cy="2439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455" name="Google Shape;455;p20"/>
          <p:cNvSpPr/>
          <p:nvPr/>
        </p:nvSpPr>
        <p:spPr>
          <a:xfrm>
            <a:off x="792489" y="1240219"/>
            <a:ext cx="59709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pic>
        <p:nvPicPr>
          <p:cNvPr id="456" name="Google Shape;456;p20" descr="Logo&#10;&#10;Description automatically generated"/>
          <p:cNvPicPr preferRelativeResize="0"/>
          <p:nvPr/>
        </p:nvPicPr>
        <p:blipFill rotWithShape="1">
          <a:blip r:embed="rId9">
            <a:alphaModFix/>
          </a:blip>
          <a:srcRect l="0" t="0" r="0" b="0"/>
          <a:stretch/>
        </p:blipFill>
        <p:spPr>
          <a:xfrm>
            <a:off x="279021" y="9106292"/>
            <a:ext cx="2025614" cy="996885"/>
          </a:xfrm>
          <a:prstGeom prst="rect">
            <a:avLst/>
          </a:prstGeom>
          <a:noFill/>
          <a:ln>
            <a:noFill/>
          </a:ln>
        </p:spPr>
      </p:pic>
      <p:pic>
        <p:nvPicPr>
          <p:cNvPr id="457" name="Google Shape;457;p20" descr="Graphical user interface, text&#10;&#10;Description automatically generated"/>
          <p:cNvPicPr preferRelativeResize="0"/>
          <p:nvPr/>
        </p:nvPicPr>
        <p:blipFill rotWithShape="1">
          <a:blip r:embed="rId10">
            <a:alphaModFix/>
          </a:blip>
          <a:srcRect l="0" t="0" r="0" b="0"/>
          <a:stretch/>
        </p:blipFill>
        <p:spPr>
          <a:xfrm>
            <a:off x="3131911" y="9240848"/>
            <a:ext cx="3468962" cy="727772"/>
          </a:xfrm>
          <a:prstGeom prst="rect">
            <a:avLst/>
          </a:prstGeom>
          <a:noFill/>
          <a:ln>
            <a:noFill/>
          </a:ln>
        </p:spPr>
      </p:pic>
      <p:pic>
        <p:nvPicPr>
          <p:cNvPr id="458" name="Google Shape;458;p20"/>
          <p:cNvPicPr preferRelativeResize="0"/>
          <p:nvPr/>
        </p:nvPicPr>
        <p:blipFill>
          <a:blip r:embed="rId11">
            <a:alphaModFix/>
          </a:blip>
          <a:stretch>
            <a:fillRect/>
          </a:stretch>
        </p:blipFill>
        <p:spPr>
          <a:xfrm>
            <a:off x="660075" y="3359788"/>
            <a:ext cx="2471825" cy="26130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3" name="Shape 463"/>
        <p:cNvGrpSpPr/>
        <p:nvPr/>
      </p:nvGrpSpPr>
      <p:grpSpPr>
        <a:xfrm>
          <a:off x="0" y="0"/>
          <a:ext cx="0" cy="0"/>
          <a:chOff x="0" y="0"/>
          <a:chExt cx="0" cy="0"/>
        </a:xfrm>
      </p:grpSpPr>
      <p:sp>
        <p:nvSpPr>
          <p:cNvPr id="464" name="Google Shape;464;p21"/>
          <p:cNvSpPr/>
          <p:nvPr/>
        </p:nvSpPr>
        <p:spPr>
          <a:xfrm>
            <a:off x="0" y="0"/>
            <a:ext cx="20574000" cy="10287000"/>
          </a:xfrm>
          <a:prstGeom prst="rect">
            <a:avLst/>
          </a:prstGeom>
          <a:gradFill>
            <a:gsLst>
              <a:gs pos="0">
                <a:srgbClr val="F5F7FC"/>
              </a:gs>
              <a:gs pos="100000">
                <a:srgbClr val="25AAE1">
                  <a:alpha val="4705"/>
                </a:srgbClr>
              </a:gs>
            </a:gsLst>
            <a:lin ang="21593863" scaled="0"/>
          </a:gra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pic>
        <p:nvPicPr>
          <p:cNvPr id="465" name="Google Shape;465;p21" descr="Logo&#10;&#10;Description automatically generated"/>
          <p:cNvPicPr preferRelativeResize="0"/>
          <p:nvPr/>
        </p:nvPicPr>
        <p:blipFill rotWithShape="1">
          <a:blip r:embed="rId3">
            <a:alphaModFix/>
          </a:blip>
          <a:srcRect l="0" t="0" r="0" b="0"/>
          <a:stretch/>
        </p:blipFill>
        <p:spPr>
          <a:xfrm>
            <a:off x="279021" y="9106292"/>
            <a:ext cx="2025614" cy="996885"/>
          </a:xfrm>
          <a:prstGeom prst="rect">
            <a:avLst/>
          </a:prstGeom>
          <a:noFill/>
          <a:ln>
            <a:noFill/>
          </a:ln>
        </p:spPr>
      </p:pic>
      <p:pic>
        <p:nvPicPr>
          <p:cNvPr id="466" name="Google Shape;466;p21" descr="Graphical user interface, text&#10;&#10;Description automatically generated"/>
          <p:cNvPicPr preferRelativeResize="0"/>
          <p:nvPr/>
        </p:nvPicPr>
        <p:blipFill rotWithShape="1">
          <a:blip r:embed="rId4">
            <a:alphaModFix/>
          </a:blip>
          <a:srcRect l="0" t="0" r="0" b="0"/>
          <a:stretch/>
        </p:blipFill>
        <p:spPr>
          <a:xfrm>
            <a:off x="3131911" y="9240848"/>
            <a:ext cx="3468962" cy="727772"/>
          </a:xfrm>
          <a:prstGeom prst="rect">
            <a:avLst/>
          </a:prstGeom>
          <a:noFill/>
          <a:ln>
            <a:noFill/>
          </a:ln>
        </p:spPr>
      </p:pic>
      <p:sp>
        <p:nvSpPr>
          <p:cNvPr id="467" name="Google Shape;467;p21"/>
          <p:cNvSpPr/>
          <p:nvPr/>
        </p:nvSpPr>
        <p:spPr>
          <a:xfrm rot="-5400000" flipH="1">
            <a:off x="15350112" y="5015317"/>
            <a:ext cx="10315200" cy="228000"/>
          </a:xfrm>
          <a:prstGeom prst="rect">
            <a:avLst/>
          </a:prstGeom>
          <a:solidFill>
            <a:srgbClr val="25AAE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468" name="Google Shape;468;p21"/>
          <p:cNvSpPr txBox="1"/>
          <p:nvPr/>
        </p:nvSpPr>
        <p:spPr>
          <a:xfrm>
            <a:off x="910407" y="726014"/>
            <a:ext cx="12889800" cy="15045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bg-BG" sz="5900" b="1">
                <a:solidFill>
                  <a:srgbClr val="056839"/>
                </a:solidFill>
                <a:latin typeface="Calibri"/>
                <a:ea typeface="Calibri"/>
                <a:cs typeface="Calibri"/>
                <a:sym typeface="Calibri"/>
              </a:rPr>
              <a:t>Küsimused mõtisklemiseks</a:t>
            </a:r>
            <a:endParaRPr sz="5900" b="1">
              <a:solidFill>
                <a:srgbClr val="056839"/>
              </a:solidFill>
              <a:latin typeface="Calibri"/>
              <a:ea typeface="Calibri"/>
              <a:cs typeface="Calibri"/>
              <a:sym typeface="Calibri"/>
            </a:endParaRPr>
          </a:p>
          <a:p>
            <a:pPr marL="0" marR="0" lvl="0" indent="0" algn="l" rtl="0">
              <a:spcBef>
                <a:spcPts val="0"/>
              </a:spcBef>
              <a:spcAft>
                <a:spcPts val="0"/>
              </a:spcAft>
              <a:buNone/>
            </a:pPr>
            <a:r>
              <a:t/>
            </a:r>
            <a:endParaRPr sz="2900">
              <a:solidFill>
                <a:schemeClr val="dk1"/>
              </a:solidFill>
              <a:latin typeface="Calibri"/>
              <a:ea typeface="Calibri"/>
              <a:cs typeface="Calibri"/>
              <a:sym typeface="Calibri"/>
            </a:endParaRPr>
          </a:p>
        </p:txBody>
      </p:sp>
      <p:sp>
        <p:nvSpPr>
          <p:cNvPr id="469" name="Google Shape;469;p21"/>
          <p:cNvSpPr txBox="1"/>
          <p:nvPr/>
        </p:nvSpPr>
        <p:spPr>
          <a:xfrm>
            <a:off x="3131917" y="2536538"/>
            <a:ext cx="16126200" cy="55527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bg-BG" sz="3300" cap="none">
                <a:solidFill>
                  <a:srgbClr val="056839"/>
                </a:solidFill>
                <a:latin typeface="Calibri"/>
                <a:ea typeface="Calibri"/>
                <a:cs typeface="Calibri"/>
                <a:sym typeface="Calibri"/>
              </a:rPr>
              <a:t>VAADATA KOOS ÕPILASTEGA VIDEOT JA ARUTADA PLASTPUDELITE ERINEVAID TEEKONDI</a:t>
            </a:r>
            <a:endParaRPr sz="3300" b="1" cap="none">
              <a:solidFill>
                <a:srgbClr val="056839"/>
              </a:solidFill>
              <a:latin typeface="Calibri"/>
              <a:ea typeface="Calibri"/>
              <a:cs typeface="Calibri"/>
              <a:sym typeface="Calibri"/>
            </a:endParaRPr>
          </a:p>
          <a:p>
            <a:pPr marL="0" marR="0" lvl="0" indent="0" algn="l" rtl="0">
              <a:spcBef>
                <a:spcPts val="0"/>
              </a:spcBef>
              <a:spcAft>
                <a:spcPts val="0"/>
              </a:spcAft>
              <a:buNone/>
            </a:pPr>
            <a:r>
              <a:rPr lang="bg-BG" sz="3300" u="sng">
                <a:solidFill>
                  <a:srgbClr val="3C78D8"/>
                </a:solidFill>
                <a:latin typeface="Calibri"/>
                <a:ea typeface="Calibri"/>
                <a:cs typeface="Calibri"/>
                <a:sym typeface="Calibri"/>
                <a:hlinkClick r:id="rId5">
                  <a:extLst>
                    <a:ext uri="{A12FA001-AC4F-418D-AE19-62706E023703}">
                      <ahyp:hlinkClr val="tx"/>
                    </a:ext>
                  </a:extLst>
                </a:hlinkClick>
              </a:rPr>
              <a:t>Mis tegelikult juhtub ära visatud plastiga - Emma | TED-Ed</a:t>
            </a:r>
            <a:endParaRPr sz="3300" u="sng">
              <a:solidFill>
                <a:srgbClr val="3C78D8"/>
              </a:solidFill>
              <a:latin typeface="Calibri"/>
              <a:ea typeface="Calibri"/>
              <a:cs typeface="Calibri"/>
              <a:sym typeface="Calibri"/>
            </a:endParaRPr>
          </a:p>
          <a:p>
            <a:pPr marL="0" marR="0" lvl="0" indent="0" algn="l" rtl="0">
              <a:spcBef>
                <a:spcPts val="0"/>
              </a:spcBef>
              <a:spcAft>
                <a:spcPts val="0"/>
              </a:spcAft>
              <a:buNone/>
            </a:pPr>
            <a:r>
              <a:t/>
            </a:r>
            <a:endParaRPr sz="3300" u="sng">
              <a:solidFill>
                <a:schemeClr val="dk1"/>
              </a:solidFill>
              <a:latin typeface="Calibri"/>
              <a:ea typeface="Calibri"/>
              <a:cs typeface="Calibri"/>
              <a:sym typeface="Calibri"/>
            </a:endParaRPr>
          </a:p>
          <a:p>
            <a:pPr marL="0" marR="0" lvl="0" indent="0" algn="l" rtl="0">
              <a:spcBef>
                <a:spcPts val="0"/>
              </a:spcBef>
              <a:spcAft>
                <a:spcPts val="0"/>
              </a:spcAft>
              <a:buNone/>
            </a:pPr>
            <a:r>
              <a:t/>
            </a:r>
            <a:endParaRPr sz="3300" u="sng">
              <a:solidFill>
                <a:schemeClr val="dk1"/>
              </a:solidFill>
              <a:latin typeface="Calibri"/>
              <a:ea typeface="Calibri"/>
              <a:cs typeface="Calibri"/>
              <a:sym typeface="Calibri"/>
            </a:endParaRPr>
          </a:p>
          <a:p>
            <a:pPr marL="0" marR="0" lvl="0" indent="0" algn="l" rtl="0">
              <a:spcBef>
                <a:spcPts val="0"/>
              </a:spcBef>
              <a:spcAft>
                <a:spcPts val="0"/>
              </a:spcAft>
              <a:buNone/>
            </a:pPr>
            <a:r>
              <a:t/>
            </a:r>
            <a:endParaRPr sz="3300">
              <a:solidFill>
                <a:schemeClr val="dk1"/>
              </a:solidFill>
              <a:latin typeface="Calibri"/>
              <a:ea typeface="Calibri"/>
              <a:cs typeface="Calibri"/>
              <a:sym typeface="Calibri"/>
            </a:endParaRPr>
          </a:p>
          <a:p>
            <a:pPr marL="0" marR="0" lvl="0" indent="0" algn="l" rtl="0">
              <a:spcBef>
                <a:spcPts val="0"/>
              </a:spcBef>
              <a:spcAft>
                <a:spcPts val="0"/>
              </a:spcAft>
              <a:buNone/>
            </a:pPr>
            <a:r>
              <a:rPr lang="bg-BG" sz="3300" cap="none">
                <a:solidFill>
                  <a:srgbClr val="056839"/>
                </a:solidFill>
                <a:latin typeface="Calibri"/>
                <a:ea typeface="Calibri"/>
                <a:cs typeface="Calibri"/>
                <a:sym typeface="Calibri"/>
              </a:rPr>
              <a:t>ÕPILASED LOEVAD ARTIKLIT KODUS JA ARUTAVAD SEDA KLASSIS.</a:t>
            </a:r>
            <a:endParaRPr sz="3300" b="1" cap="none">
              <a:solidFill>
                <a:srgbClr val="056839"/>
              </a:solidFill>
              <a:latin typeface="Calibri"/>
              <a:ea typeface="Calibri"/>
              <a:cs typeface="Calibri"/>
              <a:sym typeface="Calibri"/>
            </a:endParaRPr>
          </a:p>
          <a:p>
            <a:pPr marL="0" marR="0" lvl="0" indent="0" algn="l" rtl="0">
              <a:spcBef>
                <a:spcPts val="0"/>
              </a:spcBef>
              <a:spcAft>
                <a:spcPts val="0"/>
              </a:spcAft>
              <a:buNone/>
            </a:pPr>
            <a:r>
              <a:rPr lang="bg-BG" sz="3300" u="sng" cap="none">
                <a:solidFill>
                  <a:srgbClr val="3C78D8"/>
                </a:solidFill>
                <a:latin typeface="Calibri"/>
                <a:ea typeface="Calibri"/>
                <a:cs typeface="Calibri"/>
                <a:sym typeface="Calibri"/>
                <a:hlinkClick r:id="rId6">
                  <a:extLst>
                    <a:ext uri="{A12FA001-AC4F-418D-AE19-62706E023703}">
                      <ahyp:hlinkClr val="tx"/>
                    </a:ext>
                  </a:extLst>
                </a:hlinkClick>
              </a:rPr>
              <a:t>HTTPS://WWW.NATURE.</a:t>
            </a:r>
            <a:r>
              <a:rPr lang="bg-BG" sz="3300" b="1">
                <a:solidFill>
                  <a:srgbClr val="3C78D8"/>
                </a:solidFill>
                <a:latin typeface="Calibri"/>
                <a:ea typeface="Calibri"/>
                <a:cs typeface="Calibri"/>
                <a:sym typeface="Calibri"/>
              </a:rPr>
              <a:t>COM/ARTICLES/D41586-021-01143-3 </a:t>
            </a:r>
            <a:endParaRPr sz="3300" b="1" cap="none">
              <a:solidFill>
                <a:srgbClr val="3C78D8"/>
              </a:solidFill>
              <a:latin typeface="Calibri"/>
              <a:ea typeface="Calibri"/>
              <a:cs typeface="Calibri"/>
              <a:sym typeface="Calibri"/>
            </a:endParaRPr>
          </a:p>
          <a:p>
            <a:pPr marL="0" marR="0" lvl="0" indent="0" algn="l" rtl="0">
              <a:spcBef>
                <a:spcPts val="0"/>
              </a:spcBef>
              <a:spcAft>
                <a:spcPts val="0"/>
              </a:spcAft>
              <a:buNone/>
            </a:pPr>
            <a:r>
              <a:t/>
            </a:r>
            <a:endParaRPr sz="2900">
              <a:solidFill>
                <a:srgbClr val="C55A11"/>
              </a:solidFill>
              <a:latin typeface="Calibri"/>
              <a:ea typeface="Calibri"/>
              <a:cs typeface="Calibri"/>
              <a:sym typeface="Calibri"/>
            </a:endParaRPr>
          </a:p>
          <a:p>
            <a:pPr marL="0" marR="0" lvl="0" indent="0" algn="l" rtl="0">
              <a:spcBef>
                <a:spcPts val="0"/>
              </a:spcBef>
              <a:spcAft>
                <a:spcPts val="0"/>
              </a:spcAft>
              <a:buNone/>
            </a:pPr>
            <a:r>
              <a:t/>
            </a:r>
            <a:endParaRPr sz="2900">
              <a:solidFill>
                <a:srgbClr val="C55A11"/>
              </a:solidFill>
              <a:latin typeface="Calibri"/>
              <a:ea typeface="Calibri"/>
              <a:cs typeface="Calibri"/>
              <a:sym typeface="Calibri"/>
            </a:endParaRPr>
          </a:p>
          <a:p>
            <a:pPr marL="0" marR="0" lvl="0" indent="0" algn="l" rtl="0">
              <a:spcBef>
                <a:spcPts val="0"/>
              </a:spcBef>
              <a:spcAft>
                <a:spcPts val="0"/>
              </a:spcAft>
              <a:buNone/>
            </a:pPr>
            <a:r>
              <a:t/>
            </a:r>
            <a:endParaRPr sz="2900">
              <a:solidFill>
                <a:srgbClr val="C55A11"/>
              </a:solidFill>
              <a:latin typeface="Calibri"/>
              <a:ea typeface="Calibri"/>
              <a:cs typeface="Calibri"/>
              <a:sym typeface="Calibri"/>
            </a:endParaRPr>
          </a:p>
        </p:txBody>
      </p:sp>
      <p:sp>
        <p:nvSpPr>
          <p:cNvPr id="470" name="Google Shape;470;p21"/>
          <p:cNvSpPr/>
          <p:nvPr/>
        </p:nvSpPr>
        <p:spPr>
          <a:xfrm>
            <a:off x="1034414" y="1758444"/>
            <a:ext cx="59706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pic>
        <p:nvPicPr>
          <p:cNvPr id="471" name="Google Shape;471;p21"/>
          <p:cNvPicPr preferRelativeResize="0"/>
          <p:nvPr/>
        </p:nvPicPr>
        <p:blipFill>
          <a:blip r:embed="rId7">
            <a:alphaModFix/>
          </a:blip>
          <a:stretch>
            <a:fillRect/>
          </a:stretch>
        </p:blipFill>
        <p:spPr>
          <a:xfrm>
            <a:off x="1204325" y="2377475"/>
            <a:ext cx="1327867" cy="2225075"/>
          </a:xfrm>
          <a:prstGeom prst="rect">
            <a:avLst/>
          </a:prstGeom>
          <a:noFill/>
          <a:ln>
            <a:noFill/>
          </a:ln>
        </p:spPr>
      </p:pic>
      <p:pic>
        <p:nvPicPr>
          <p:cNvPr id="472" name="Google Shape;472;p21"/>
          <p:cNvPicPr preferRelativeResize="0"/>
          <p:nvPr/>
        </p:nvPicPr>
        <p:blipFill>
          <a:blip r:embed="rId7">
            <a:alphaModFix/>
          </a:blip>
          <a:stretch>
            <a:fillRect/>
          </a:stretch>
        </p:blipFill>
        <p:spPr>
          <a:xfrm>
            <a:off x="1204325" y="5127675"/>
            <a:ext cx="1327875" cy="222508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7" name="Shape 477"/>
        <p:cNvGrpSpPr/>
        <p:nvPr/>
      </p:nvGrpSpPr>
      <p:grpSpPr>
        <a:xfrm>
          <a:off x="0" y="0"/>
          <a:ext cx="0" cy="0"/>
          <a:chOff x="0" y="0"/>
          <a:chExt cx="0" cy="0"/>
        </a:xfrm>
      </p:grpSpPr>
      <p:sp>
        <p:nvSpPr>
          <p:cNvPr id="478" name="Google Shape;478;p22"/>
          <p:cNvSpPr/>
          <p:nvPr/>
        </p:nvSpPr>
        <p:spPr>
          <a:xfrm>
            <a:off x="0" y="0"/>
            <a:ext cx="20574000" cy="10287000"/>
          </a:xfrm>
          <a:prstGeom prst="rect">
            <a:avLst/>
          </a:prstGeom>
          <a:gradFill>
            <a:gsLst>
              <a:gs pos="0">
                <a:srgbClr val="F5F7FC"/>
              </a:gs>
              <a:gs pos="100000">
                <a:srgbClr val="25AAE1">
                  <a:alpha val="4705"/>
                </a:srgbClr>
              </a:gs>
            </a:gsLst>
            <a:lin ang="21593863" scaled="0"/>
          </a:gra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pic>
        <p:nvPicPr>
          <p:cNvPr id="479" name="Google Shape;479;p22" descr="Graphical user interface, text&#10;&#10;Description automatically generated"/>
          <p:cNvPicPr preferRelativeResize="0"/>
          <p:nvPr/>
        </p:nvPicPr>
        <p:blipFill rotWithShape="1">
          <a:blip r:embed="rId3">
            <a:alphaModFix/>
          </a:blip>
          <a:srcRect l="0" t="0" r="0" b="0"/>
          <a:stretch/>
        </p:blipFill>
        <p:spPr>
          <a:xfrm>
            <a:off x="159219" y="9117932"/>
            <a:ext cx="5165965" cy="1083795"/>
          </a:xfrm>
          <a:prstGeom prst="rect">
            <a:avLst/>
          </a:prstGeom>
          <a:noFill/>
          <a:ln>
            <a:noFill/>
          </a:ln>
        </p:spPr>
      </p:pic>
      <p:pic>
        <p:nvPicPr>
          <p:cNvPr id="480" name="Google Shape;480;p22" descr="Logo&#10;&#10;Description automatically generated"/>
          <p:cNvPicPr preferRelativeResize="0"/>
          <p:nvPr/>
        </p:nvPicPr>
        <p:blipFill rotWithShape="1">
          <a:blip r:embed="rId4">
            <a:alphaModFix/>
          </a:blip>
          <a:srcRect l="0" t="0" r="0" b="0"/>
          <a:stretch/>
        </p:blipFill>
        <p:spPr>
          <a:xfrm>
            <a:off x="15232290" y="8150586"/>
            <a:ext cx="3931187" cy="1934692"/>
          </a:xfrm>
          <a:prstGeom prst="rect">
            <a:avLst/>
          </a:prstGeom>
          <a:noFill/>
          <a:ln>
            <a:noFill/>
          </a:ln>
        </p:spPr>
      </p:pic>
      <p:sp>
        <p:nvSpPr>
          <p:cNvPr id="481" name="Google Shape;481;p22"/>
          <p:cNvSpPr/>
          <p:nvPr/>
        </p:nvSpPr>
        <p:spPr>
          <a:xfrm>
            <a:off x="0" y="485267"/>
            <a:ext cx="5970900" cy="1788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482" name="Google Shape;482;p22"/>
          <p:cNvSpPr/>
          <p:nvPr/>
        </p:nvSpPr>
        <p:spPr>
          <a:xfrm>
            <a:off x="6926955" y="485267"/>
            <a:ext cx="6720000" cy="1788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483" name="Google Shape;483;p22"/>
          <p:cNvSpPr/>
          <p:nvPr/>
        </p:nvSpPr>
        <p:spPr>
          <a:xfrm>
            <a:off x="14603073" y="485267"/>
            <a:ext cx="5970900" cy="1788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484" name="Google Shape;484;p22"/>
          <p:cNvSpPr/>
          <p:nvPr/>
        </p:nvSpPr>
        <p:spPr>
          <a:xfrm>
            <a:off x="0" y="8877531"/>
            <a:ext cx="14763600" cy="957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485" name="Google Shape;485;p22"/>
          <p:cNvSpPr txBox="1"/>
          <p:nvPr/>
        </p:nvSpPr>
        <p:spPr>
          <a:xfrm>
            <a:off x="757259" y="839511"/>
            <a:ext cx="12889800" cy="28590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bg-BG" sz="5900" b="1">
                <a:solidFill>
                  <a:srgbClr val="056839"/>
                </a:solidFill>
                <a:latin typeface="Calibri"/>
                <a:ea typeface="Calibri"/>
                <a:cs typeface="Calibri"/>
                <a:sym typeface="Calibri"/>
              </a:rPr>
              <a:t>Kokkuvõte</a:t>
            </a:r>
            <a:endParaRPr sz="5900" b="1">
              <a:solidFill>
                <a:srgbClr val="056839"/>
              </a:solidFill>
              <a:latin typeface="Calibri"/>
              <a:ea typeface="Calibri"/>
              <a:cs typeface="Calibri"/>
              <a:sym typeface="Calibri"/>
            </a:endParaRPr>
          </a:p>
          <a:p>
            <a:pPr marL="0" marR="0" lvl="0" indent="0" algn="l" rtl="0">
              <a:spcBef>
                <a:spcPts val="0"/>
              </a:spcBef>
              <a:spcAft>
                <a:spcPts val="0"/>
              </a:spcAft>
              <a:buNone/>
            </a:pPr>
            <a:r>
              <a:rPr lang="bg-BG" sz="5900" b="1">
                <a:solidFill>
                  <a:srgbClr val="056839"/>
                </a:solidFill>
                <a:latin typeface="Calibri"/>
                <a:ea typeface="Calibri"/>
                <a:cs typeface="Calibri"/>
                <a:sym typeface="Calibri"/>
              </a:rPr>
              <a:t> </a:t>
            </a:r>
            <a:endParaRPr sz="2300"/>
          </a:p>
          <a:p>
            <a:pPr marL="0" marR="0" lvl="0" indent="0" algn="l" rtl="0">
              <a:spcBef>
                <a:spcPts val="0"/>
              </a:spcBef>
              <a:spcAft>
                <a:spcPts val="0"/>
              </a:spcAft>
              <a:buNone/>
            </a:pPr>
            <a:r>
              <a:t/>
            </a:r>
            <a:endParaRPr sz="2900" b="1">
              <a:solidFill>
                <a:schemeClr val="dk1"/>
              </a:solidFill>
              <a:latin typeface="Calibri"/>
              <a:ea typeface="Calibri"/>
              <a:cs typeface="Calibri"/>
              <a:sym typeface="Calibri"/>
            </a:endParaRPr>
          </a:p>
          <a:p>
            <a:pPr marL="0" marR="0" lvl="0" indent="0" algn="l" rtl="0">
              <a:spcBef>
                <a:spcPts val="0"/>
              </a:spcBef>
              <a:spcAft>
                <a:spcPts val="0"/>
              </a:spcAft>
              <a:buNone/>
            </a:pPr>
            <a:r>
              <a:t/>
            </a:r>
            <a:endParaRPr sz="2900">
              <a:solidFill>
                <a:schemeClr val="dk1"/>
              </a:solidFill>
              <a:latin typeface="Calibri"/>
              <a:ea typeface="Calibri"/>
              <a:cs typeface="Calibri"/>
              <a:sym typeface="Calibri"/>
            </a:endParaRPr>
          </a:p>
        </p:txBody>
      </p:sp>
      <p:sp>
        <p:nvSpPr>
          <p:cNvPr id="486" name="Google Shape;486;p22"/>
          <p:cNvSpPr txBox="1"/>
          <p:nvPr/>
        </p:nvSpPr>
        <p:spPr>
          <a:xfrm>
            <a:off x="757250" y="2211275"/>
            <a:ext cx="19166100" cy="6753300"/>
          </a:xfrm>
          <a:prstGeom prst="rect">
            <a:avLst/>
          </a:prstGeom>
          <a:noFill/>
          <a:ln>
            <a:noFill/>
          </a:ln>
        </p:spPr>
        <p:txBody>
          <a:bodyPr spcFirstLastPara="1" wrap="square" lIns="148575" tIns="74275" rIns="148575" bIns="74275" anchor="t" anchorCtr="0">
            <a:spAutoFit/>
          </a:bodyPr>
          <a:lstStyle/>
          <a:p>
            <a:pPr marL="0" marR="0" lvl="0" indent="0" algn="just" rtl="0">
              <a:lnSpc>
                <a:spcPct val="150000"/>
              </a:lnSpc>
              <a:spcBef>
                <a:spcPts val="0"/>
              </a:spcBef>
              <a:spcAft>
                <a:spcPts val="0"/>
              </a:spcAft>
              <a:buNone/>
            </a:pPr>
            <a:r>
              <a:rPr lang="bg-BG" sz="3300" b="1">
                <a:solidFill>
                  <a:srgbClr val="056839"/>
                </a:solidFill>
                <a:latin typeface="Calibri"/>
                <a:ea typeface="Calibri"/>
                <a:cs typeface="Calibri"/>
                <a:sym typeface="Calibri"/>
              </a:rPr>
              <a:t>Plastid </a:t>
            </a:r>
            <a:r>
              <a:rPr lang="bg-BG" sz="3300">
                <a:solidFill>
                  <a:srgbClr val="056839"/>
                </a:solidFill>
                <a:latin typeface="Calibri"/>
                <a:ea typeface="Calibri"/>
                <a:cs typeface="Calibri"/>
                <a:sym typeface="Calibri"/>
              </a:rPr>
              <a:t>on meie igapäevaelu lahutamatu osa. Nende mitmekesisus ja laialdane levik on juba fakt. </a:t>
            </a:r>
            <a:r>
              <a:rPr lang="bg-BG" sz="3300" b="1">
                <a:solidFill>
                  <a:srgbClr val="056839"/>
                </a:solidFill>
                <a:latin typeface="Calibri"/>
                <a:ea typeface="Calibri"/>
                <a:cs typeface="Calibri"/>
                <a:sym typeface="Calibri"/>
              </a:rPr>
              <a:t>Ökosüsteemide reostus </a:t>
            </a:r>
            <a:r>
              <a:rPr lang="bg-BG" sz="3300">
                <a:solidFill>
                  <a:srgbClr val="056839"/>
                </a:solidFill>
                <a:latin typeface="Calibri"/>
                <a:ea typeface="Calibri"/>
                <a:cs typeface="Calibri"/>
                <a:sym typeface="Calibri"/>
              </a:rPr>
              <a:t>on saavutanud kriitilised piirid ja järgmine protsess on juba käimas - plastide muundumine </a:t>
            </a:r>
            <a:r>
              <a:rPr lang="bg-BG" sz="3300" b="1">
                <a:solidFill>
                  <a:srgbClr val="056839"/>
                </a:solidFill>
                <a:latin typeface="Calibri"/>
                <a:ea typeface="Calibri"/>
                <a:cs typeface="Calibri"/>
                <a:sym typeface="Calibri"/>
              </a:rPr>
              <a:t>mikroplastiks</a:t>
            </a:r>
            <a:r>
              <a:rPr lang="bg-BG" sz="3300">
                <a:solidFill>
                  <a:srgbClr val="056839"/>
                </a:solidFill>
                <a:latin typeface="Calibri"/>
                <a:ea typeface="Calibri"/>
                <a:cs typeface="Calibri"/>
                <a:sym typeface="Calibri"/>
              </a:rPr>
              <a:t>.</a:t>
            </a:r>
            <a:endParaRPr sz="3300">
              <a:solidFill>
                <a:srgbClr val="056839"/>
              </a:solidFill>
              <a:latin typeface="Calibri"/>
              <a:ea typeface="Calibri"/>
              <a:cs typeface="Calibri"/>
              <a:sym typeface="Calibri"/>
            </a:endParaRPr>
          </a:p>
          <a:p>
            <a:pPr marL="0" marR="0" lvl="0" indent="0" algn="just" rtl="0">
              <a:lnSpc>
                <a:spcPct val="150000"/>
              </a:lnSpc>
              <a:spcBef>
                <a:spcPts val="0"/>
              </a:spcBef>
              <a:spcAft>
                <a:spcPts val="0"/>
              </a:spcAft>
              <a:buNone/>
            </a:pPr>
            <a:r>
              <a:t/>
            </a:r>
            <a:endParaRPr sz="3300">
              <a:solidFill>
                <a:srgbClr val="056839"/>
              </a:solidFill>
              <a:latin typeface="Calibri"/>
              <a:ea typeface="Calibri"/>
              <a:cs typeface="Calibri"/>
              <a:sym typeface="Calibri"/>
            </a:endParaRPr>
          </a:p>
          <a:p>
            <a:pPr marL="0" marR="0" lvl="0" indent="0" algn="just" rtl="0">
              <a:lnSpc>
                <a:spcPct val="150000"/>
              </a:lnSpc>
              <a:spcBef>
                <a:spcPts val="0"/>
              </a:spcBef>
              <a:spcAft>
                <a:spcPts val="0"/>
              </a:spcAft>
              <a:buNone/>
            </a:pPr>
            <a:r>
              <a:rPr lang="bg-BG" sz="3300">
                <a:solidFill>
                  <a:srgbClr val="056839"/>
                </a:solidFill>
                <a:latin typeface="Calibri"/>
                <a:ea typeface="Calibri"/>
                <a:cs typeface="Calibri"/>
                <a:sym typeface="Calibri"/>
              </a:rPr>
              <a:t>Meie </a:t>
            </a:r>
            <a:r>
              <a:rPr lang="bg-BG" sz="3300" b="1">
                <a:solidFill>
                  <a:srgbClr val="056839"/>
                </a:solidFill>
                <a:latin typeface="Calibri"/>
                <a:ea typeface="Calibri"/>
                <a:cs typeface="Calibri"/>
                <a:sym typeface="Calibri"/>
              </a:rPr>
              <a:t>kohustus on </a:t>
            </a:r>
            <a:r>
              <a:rPr lang="bg-BG" sz="3300">
                <a:solidFill>
                  <a:srgbClr val="056839"/>
                </a:solidFill>
                <a:latin typeface="Calibri"/>
                <a:ea typeface="Calibri"/>
                <a:cs typeface="Calibri"/>
                <a:sym typeface="Calibri"/>
              </a:rPr>
              <a:t>muuta oma eluviisi ja mõtteviisi ning hakata elama vastutustundlikult looduse ja iseenda suhtes.</a:t>
            </a:r>
            <a:endParaRPr sz="3300">
              <a:solidFill>
                <a:srgbClr val="056839"/>
              </a:solidFill>
              <a:latin typeface="Calibri"/>
              <a:ea typeface="Calibri"/>
              <a:cs typeface="Calibri"/>
              <a:sym typeface="Calibri"/>
            </a:endParaRPr>
          </a:p>
          <a:p>
            <a:pPr marL="0" marR="0" lvl="0" indent="0" algn="just" rtl="0">
              <a:lnSpc>
                <a:spcPct val="150000"/>
              </a:lnSpc>
              <a:spcBef>
                <a:spcPts val="0"/>
              </a:spcBef>
              <a:spcAft>
                <a:spcPts val="0"/>
              </a:spcAft>
              <a:buNone/>
            </a:pPr>
            <a:r>
              <a:t/>
            </a:r>
            <a:endParaRPr sz="3300">
              <a:solidFill>
                <a:srgbClr val="056839"/>
              </a:solidFill>
              <a:latin typeface="Calibri"/>
              <a:ea typeface="Calibri"/>
              <a:cs typeface="Calibri"/>
              <a:sym typeface="Calibri"/>
            </a:endParaRPr>
          </a:p>
          <a:p>
            <a:pPr marL="0" marR="0" lvl="0" indent="0" algn="just" rtl="0">
              <a:lnSpc>
                <a:spcPct val="150000"/>
              </a:lnSpc>
              <a:spcBef>
                <a:spcPts val="0"/>
              </a:spcBef>
              <a:spcAft>
                <a:spcPts val="0"/>
              </a:spcAft>
              <a:buNone/>
            </a:pPr>
            <a:r>
              <a:rPr lang="bg-BG" sz="3300">
                <a:solidFill>
                  <a:srgbClr val="056839"/>
                </a:solidFill>
                <a:latin typeface="Calibri"/>
                <a:ea typeface="Calibri"/>
                <a:cs typeface="Calibri"/>
                <a:sym typeface="Calibri"/>
              </a:rPr>
              <a:t>See on võimalik ainult </a:t>
            </a:r>
            <a:r>
              <a:rPr lang="bg-BG" sz="3300" b="1">
                <a:solidFill>
                  <a:srgbClr val="056839"/>
                </a:solidFill>
                <a:latin typeface="Calibri"/>
                <a:ea typeface="Calibri"/>
                <a:cs typeface="Calibri"/>
                <a:sym typeface="Calibri"/>
              </a:rPr>
              <a:t>jäätmete ringlussevõtu </a:t>
            </a:r>
            <a:r>
              <a:rPr lang="bg-BG" sz="3300">
                <a:solidFill>
                  <a:srgbClr val="056839"/>
                </a:solidFill>
                <a:latin typeface="Calibri"/>
                <a:ea typeface="Calibri"/>
                <a:cs typeface="Calibri"/>
                <a:sym typeface="Calibri"/>
              </a:rPr>
              <a:t>ja </a:t>
            </a:r>
            <a:r>
              <a:rPr lang="bg-BG" sz="3300" b="1">
                <a:solidFill>
                  <a:srgbClr val="056839"/>
                </a:solidFill>
                <a:latin typeface="Calibri"/>
                <a:ea typeface="Calibri"/>
                <a:cs typeface="Calibri"/>
                <a:sym typeface="Calibri"/>
              </a:rPr>
              <a:t>ringmajanduse </a:t>
            </a:r>
            <a:r>
              <a:rPr lang="bg-BG" sz="3300">
                <a:solidFill>
                  <a:srgbClr val="056839"/>
                </a:solidFill>
                <a:latin typeface="Calibri"/>
                <a:ea typeface="Calibri"/>
                <a:cs typeface="Calibri"/>
                <a:sym typeface="Calibri"/>
              </a:rPr>
              <a:t>kasutuselevõtu abil</a:t>
            </a:r>
            <a:r>
              <a:rPr lang="bg-BG" sz="3300">
                <a:solidFill>
                  <a:srgbClr val="056839"/>
                </a:solidFill>
                <a:latin typeface="Calibri"/>
                <a:ea typeface="Calibri"/>
                <a:cs typeface="Calibri"/>
                <a:sym typeface="Calibri"/>
              </a:rPr>
              <a:t>, et vähendada inimeste tekitatud plastijäätmete hulka.</a:t>
            </a:r>
            <a:endParaRPr sz="3300" b="1">
              <a:solidFill>
                <a:srgbClr val="056839"/>
              </a:solidFill>
              <a:latin typeface="Calibri"/>
              <a:ea typeface="Calibri"/>
              <a:cs typeface="Calibri"/>
              <a:sym typeface="Calibri"/>
            </a:endParaRPr>
          </a:p>
        </p:txBody>
      </p:sp>
      <p:sp>
        <p:nvSpPr>
          <p:cNvPr id="487" name="Google Shape;487;p22"/>
          <p:cNvSpPr/>
          <p:nvPr/>
        </p:nvSpPr>
        <p:spPr>
          <a:xfrm>
            <a:off x="1034414" y="1758444"/>
            <a:ext cx="59706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7" name="Shape 117"/>
        <p:cNvGrpSpPr/>
        <p:nvPr/>
      </p:nvGrpSpPr>
      <p:grpSpPr>
        <a:xfrm>
          <a:off x="0" y="0"/>
          <a:ext cx="0" cy="0"/>
          <a:chOff x="0" y="0"/>
          <a:chExt cx="0" cy="0"/>
        </a:xfrm>
      </p:grpSpPr>
      <p:sp>
        <p:nvSpPr>
          <p:cNvPr id="118" name="Google Shape;118;p3"/>
          <p:cNvSpPr/>
          <p:nvPr/>
        </p:nvSpPr>
        <p:spPr>
          <a:xfrm>
            <a:off x="0" y="0"/>
            <a:ext cx="20574000" cy="10287000"/>
          </a:xfrm>
          <a:prstGeom prst="rect">
            <a:avLst/>
          </a:prstGeom>
          <a:gradFill>
            <a:gsLst>
              <a:gs pos="0">
                <a:srgbClr val="F5F7FC"/>
              </a:gs>
              <a:gs pos="100000">
                <a:srgbClr val="25AAE1">
                  <a:alpha val="4705"/>
                </a:srgbClr>
              </a:gs>
            </a:gsLst>
            <a:lin ang="21593863" scaled="0"/>
          </a:gra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119" name="Google Shape;119;p3"/>
          <p:cNvSpPr txBox="1"/>
          <p:nvPr/>
        </p:nvSpPr>
        <p:spPr>
          <a:xfrm>
            <a:off x="895634" y="641955"/>
            <a:ext cx="13848900" cy="19509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bg-BG" sz="5900" b="1">
                <a:solidFill>
                  <a:srgbClr val="056839"/>
                </a:solidFill>
                <a:latin typeface="Calibri"/>
                <a:ea typeface="Calibri"/>
                <a:cs typeface="Calibri"/>
                <a:sym typeface="Calibri"/>
              </a:rPr>
              <a:t>Käsitletavad rohelised oskused</a:t>
            </a:r>
            <a:endParaRPr sz="5900" b="1">
              <a:solidFill>
                <a:srgbClr val="056839"/>
              </a:solidFill>
              <a:latin typeface="Calibri"/>
              <a:ea typeface="Calibri"/>
              <a:cs typeface="Calibri"/>
              <a:sym typeface="Calibri"/>
            </a:endParaRPr>
          </a:p>
          <a:p>
            <a:pPr marL="0" marR="0" lvl="0" indent="0" algn="l" rtl="0">
              <a:spcBef>
                <a:spcPts val="0"/>
              </a:spcBef>
              <a:spcAft>
                <a:spcPts val="0"/>
              </a:spcAft>
              <a:buNone/>
            </a:pPr>
            <a:r>
              <a:t/>
            </a:r>
            <a:endParaRPr sz="2900" b="1">
              <a:solidFill>
                <a:schemeClr val="dk1"/>
              </a:solidFill>
              <a:latin typeface="Calibri"/>
              <a:ea typeface="Calibri"/>
              <a:cs typeface="Calibri"/>
              <a:sym typeface="Calibri"/>
            </a:endParaRPr>
          </a:p>
          <a:p>
            <a:pPr marL="0" marR="0" lvl="0" indent="0" algn="l" rtl="0">
              <a:spcBef>
                <a:spcPts val="0"/>
              </a:spcBef>
              <a:spcAft>
                <a:spcPts val="0"/>
              </a:spcAft>
              <a:buNone/>
            </a:pPr>
            <a:r>
              <a:t/>
            </a:r>
            <a:endParaRPr sz="2900">
              <a:solidFill>
                <a:schemeClr val="dk1"/>
              </a:solidFill>
              <a:latin typeface="Calibri"/>
              <a:ea typeface="Calibri"/>
              <a:cs typeface="Calibri"/>
              <a:sym typeface="Calibri"/>
            </a:endParaRPr>
          </a:p>
        </p:txBody>
      </p:sp>
      <p:sp>
        <p:nvSpPr>
          <p:cNvPr id="120" name="Google Shape;120;p3"/>
          <p:cNvSpPr txBox="1"/>
          <p:nvPr/>
        </p:nvSpPr>
        <p:spPr>
          <a:xfrm>
            <a:off x="11179465" y="1377711"/>
            <a:ext cx="7993800" cy="9054600"/>
          </a:xfrm>
          <a:prstGeom prst="rect">
            <a:avLst/>
          </a:prstGeom>
          <a:noFill/>
          <a:ln>
            <a:noFill/>
          </a:ln>
        </p:spPr>
        <p:txBody>
          <a:bodyPr spcFirstLastPara="1" wrap="square" lIns="148575" tIns="74275" rIns="148575" bIns="74275" anchor="t" anchorCtr="0">
            <a:spAutoFit/>
          </a:bodyPr>
          <a:lstStyle/>
          <a:p>
            <a:pPr marL="558800" marR="0" lvl="0" indent="-552450" algn="l" rtl="0">
              <a:lnSpc>
                <a:spcPct val="150000"/>
              </a:lnSpc>
              <a:spcBef>
                <a:spcPts val="0"/>
              </a:spcBef>
              <a:spcAft>
                <a:spcPts val="0"/>
              </a:spcAft>
              <a:buClr>
                <a:srgbClr val="056839"/>
              </a:buClr>
              <a:buSzPts val="3900"/>
              <a:buFont typeface="Arial"/>
              <a:buChar char="•"/>
            </a:pPr>
            <a:r>
              <a:rPr lang="bg-BG" sz="3900">
                <a:solidFill>
                  <a:srgbClr val="056839"/>
                </a:solidFill>
                <a:latin typeface="Calibri"/>
                <a:ea typeface="Calibri"/>
                <a:cs typeface="Calibri"/>
                <a:sym typeface="Calibri"/>
              </a:rPr>
              <a:t>Loov probleemide lahendamine </a:t>
            </a:r>
            <a:endParaRPr sz="2300"/>
          </a:p>
          <a:p>
            <a:pPr marL="558800" marR="0" lvl="0" indent="-552450" algn="l" rtl="0">
              <a:lnSpc>
                <a:spcPct val="150000"/>
              </a:lnSpc>
              <a:spcBef>
                <a:spcPts val="0"/>
              </a:spcBef>
              <a:spcAft>
                <a:spcPts val="0"/>
              </a:spcAft>
              <a:buClr>
                <a:srgbClr val="056839"/>
              </a:buClr>
              <a:buSzPts val="3900"/>
              <a:buFont typeface="Arial"/>
              <a:buChar char="•"/>
            </a:pPr>
            <a:r>
              <a:rPr lang="bg-BG" sz="3900">
                <a:solidFill>
                  <a:srgbClr val="056839"/>
                </a:solidFill>
                <a:latin typeface="Calibri"/>
                <a:ea typeface="Calibri"/>
                <a:cs typeface="Calibri"/>
                <a:sym typeface="Calibri"/>
              </a:rPr>
              <a:t>Oskuste jälgimine </a:t>
            </a:r>
            <a:endParaRPr sz="2300"/>
          </a:p>
          <a:p>
            <a:pPr marL="558800" marR="0" lvl="0" indent="-552450" algn="l" rtl="0">
              <a:lnSpc>
                <a:spcPct val="150000"/>
              </a:lnSpc>
              <a:spcBef>
                <a:spcPts val="0"/>
              </a:spcBef>
              <a:spcAft>
                <a:spcPts val="0"/>
              </a:spcAft>
              <a:buClr>
                <a:srgbClr val="056839"/>
              </a:buClr>
              <a:buSzPts val="3900"/>
              <a:buFont typeface="Arial"/>
              <a:buChar char="•"/>
            </a:pPr>
            <a:r>
              <a:rPr lang="bg-BG" sz="3900">
                <a:solidFill>
                  <a:srgbClr val="056839"/>
                </a:solidFill>
                <a:latin typeface="Calibri"/>
                <a:ea typeface="Calibri"/>
                <a:cs typeface="Calibri"/>
                <a:sym typeface="Calibri"/>
              </a:rPr>
              <a:t>Analüütilised oskused</a:t>
            </a:r>
            <a:endParaRPr sz="2300"/>
          </a:p>
          <a:p>
            <a:pPr marL="558800" marR="0" lvl="0" indent="-552450" algn="l" rtl="0">
              <a:lnSpc>
                <a:spcPct val="150000"/>
              </a:lnSpc>
              <a:spcBef>
                <a:spcPts val="0"/>
              </a:spcBef>
              <a:spcAft>
                <a:spcPts val="0"/>
              </a:spcAft>
              <a:buClr>
                <a:srgbClr val="056839"/>
              </a:buClr>
              <a:buSzPts val="3900"/>
              <a:buFont typeface="Arial"/>
              <a:buChar char="•"/>
            </a:pPr>
            <a:r>
              <a:rPr lang="bg-BG" sz="3900">
                <a:solidFill>
                  <a:srgbClr val="056839"/>
                </a:solidFill>
                <a:latin typeface="Calibri"/>
                <a:ea typeface="Calibri"/>
                <a:cs typeface="Calibri"/>
                <a:sym typeface="Calibri"/>
              </a:rPr>
              <a:t>Mõju kvantifitseerimine</a:t>
            </a:r>
            <a:endParaRPr sz="3900">
              <a:solidFill>
                <a:srgbClr val="056839"/>
              </a:solidFill>
              <a:latin typeface="Calibri"/>
              <a:ea typeface="Calibri"/>
              <a:cs typeface="Calibri"/>
              <a:sym typeface="Calibri"/>
            </a:endParaRPr>
          </a:p>
          <a:p>
            <a:pPr marL="558800" marR="0" lvl="0" indent="-552450" algn="l" rtl="0">
              <a:lnSpc>
                <a:spcPct val="150000"/>
              </a:lnSpc>
              <a:spcBef>
                <a:spcPts val="0"/>
              </a:spcBef>
              <a:spcAft>
                <a:spcPts val="0"/>
              </a:spcAft>
              <a:buClr>
                <a:srgbClr val="056839"/>
              </a:buClr>
              <a:buSzPts val="3900"/>
              <a:buFont typeface="Arial"/>
              <a:buChar char="•"/>
            </a:pPr>
            <a:r>
              <a:rPr lang="bg-BG" sz="3900">
                <a:solidFill>
                  <a:srgbClr val="056839"/>
                </a:solidFill>
                <a:latin typeface="Calibri"/>
                <a:ea typeface="Calibri"/>
                <a:cs typeface="Calibri"/>
                <a:sym typeface="Calibri"/>
              </a:rPr>
              <a:t> Elutsükli haldamine</a:t>
            </a:r>
            <a:endParaRPr sz="3900">
              <a:solidFill>
                <a:srgbClr val="056839"/>
              </a:solidFill>
              <a:latin typeface="Calibri"/>
              <a:ea typeface="Calibri"/>
              <a:cs typeface="Calibri"/>
              <a:sym typeface="Calibri"/>
            </a:endParaRPr>
          </a:p>
          <a:p>
            <a:pPr marL="558800" marR="0" lvl="0" indent="-552450" algn="l" rtl="0">
              <a:lnSpc>
                <a:spcPct val="150000"/>
              </a:lnSpc>
              <a:spcBef>
                <a:spcPts val="0"/>
              </a:spcBef>
              <a:spcAft>
                <a:spcPts val="0"/>
              </a:spcAft>
              <a:buClr>
                <a:srgbClr val="056839"/>
              </a:buClr>
              <a:buSzPts val="3900"/>
              <a:buFont typeface="Arial"/>
              <a:buChar char="•"/>
            </a:pPr>
            <a:r>
              <a:rPr lang="bg-BG" sz="3900">
                <a:solidFill>
                  <a:srgbClr val="056839"/>
                </a:solidFill>
                <a:latin typeface="Calibri"/>
                <a:ea typeface="Calibri"/>
                <a:cs typeface="Calibri"/>
                <a:sym typeface="Calibri"/>
              </a:rPr>
              <a:t>Teaduslikud oskused </a:t>
            </a:r>
            <a:endParaRPr sz="2300"/>
          </a:p>
          <a:p>
            <a:pPr marL="558800" marR="0" lvl="0" indent="-552450" algn="l" rtl="0">
              <a:lnSpc>
                <a:spcPct val="150000"/>
              </a:lnSpc>
              <a:spcBef>
                <a:spcPts val="0"/>
              </a:spcBef>
              <a:spcAft>
                <a:spcPts val="0"/>
              </a:spcAft>
              <a:buClr>
                <a:srgbClr val="056839"/>
              </a:buClr>
              <a:buSzPts val="3900"/>
              <a:buFont typeface="Arial"/>
              <a:buChar char="•"/>
            </a:pPr>
            <a:r>
              <a:rPr lang="bg-BG" sz="3900">
                <a:solidFill>
                  <a:srgbClr val="056839"/>
                </a:solidFill>
                <a:latin typeface="Calibri"/>
                <a:ea typeface="Calibri"/>
                <a:cs typeface="Calibri"/>
                <a:sym typeface="Calibri"/>
              </a:rPr>
              <a:t>Hooldus- ja remondioskused</a:t>
            </a:r>
            <a:endParaRPr sz="2300"/>
          </a:p>
          <a:p>
            <a:pPr marL="558800" marR="0" lvl="0" indent="-552450" algn="l" rtl="0">
              <a:lnSpc>
                <a:spcPct val="150000"/>
              </a:lnSpc>
              <a:spcBef>
                <a:spcPts val="0"/>
              </a:spcBef>
              <a:spcAft>
                <a:spcPts val="0"/>
              </a:spcAft>
              <a:buClr>
                <a:srgbClr val="056839"/>
              </a:buClr>
              <a:buSzPts val="3900"/>
              <a:buFont typeface="Arial"/>
              <a:buChar char="•"/>
            </a:pPr>
            <a:r>
              <a:rPr lang="bg-BG" sz="3900">
                <a:solidFill>
                  <a:srgbClr val="056839"/>
                </a:solidFill>
                <a:latin typeface="Calibri"/>
                <a:ea typeface="Calibri"/>
                <a:cs typeface="Calibri"/>
                <a:sym typeface="Calibri"/>
              </a:rPr>
              <a:t>Reostuse vältimine</a:t>
            </a:r>
            <a:endParaRPr sz="3900">
              <a:solidFill>
                <a:srgbClr val="056839"/>
              </a:solidFill>
              <a:latin typeface="Calibri"/>
              <a:ea typeface="Calibri"/>
              <a:cs typeface="Calibri"/>
              <a:sym typeface="Calibri"/>
            </a:endParaRPr>
          </a:p>
          <a:p>
            <a:pPr marL="558800" marR="0" lvl="0" indent="-552450" algn="l" rtl="0">
              <a:lnSpc>
                <a:spcPct val="150000"/>
              </a:lnSpc>
              <a:spcBef>
                <a:spcPts val="0"/>
              </a:spcBef>
              <a:spcAft>
                <a:spcPts val="0"/>
              </a:spcAft>
              <a:buClr>
                <a:srgbClr val="056839"/>
              </a:buClr>
              <a:buSzPts val="3900"/>
              <a:buFont typeface="Arial"/>
              <a:buChar char="•"/>
            </a:pPr>
            <a:r>
              <a:rPr lang="bg-BG" sz="3900">
                <a:solidFill>
                  <a:srgbClr val="056839"/>
                </a:solidFill>
                <a:latin typeface="Calibri"/>
                <a:ea typeface="Calibri"/>
                <a:cs typeface="Calibri"/>
                <a:sym typeface="Calibri"/>
              </a:rPr>
              <a:t>Ökodisain</a:t>
            </a:r>
            <a:endParaRPr sz="3900">
              <a:solidFill>
                <a:srgbClr val="056839"/>
              </a:solidFill>
              <a:latin typeface="Calibri"/>
              <a:ea typeface="Calibri"/>
              <a:cs typeface="Calibri"/>
              <a:sym typeface="Calibri"/>
            </a:endParaRPr>
          </a:p>
          <a:p>
            <a:pPr marL="558800" marR="0" lvl="0" indent="-228600" algn="l" rtl="0">
              <a:lnSpc>
                <a:spcPct val="150000"/>
              </a:lnSpc>
              <a:spcBef>
                <a:spcPts val="0"/>
              </a:spcBef>
              <a:spcAft>
                <a:spcPts val="0"/>
              </a:spcAft>
              <a:buClr>
                <a:schemeClr val="dk1"/>
              </a:buClr>
              <a:buSzPts val="5200"/>
              <a:buFont typeface="Arial"/>
              <a:buNone/>
            </a:pPr>
            <a:r>
              <a:t/>
            </a:r>
            <a:endParaRPr sz="5200" b="1">
              <a:solidFill>
                <a:srgbClr val="056839"/>
              </a:solidFill>
              <a:latin typeface="Calibri"/>
              <a:ea typeface="Calibri"/>
              <a:cs typeface="Calibri"/>
              <a:sym typeface="Calibri"/>
            </a:endParaRPr>
          </a:p>
        </p:txBody>
      </p:sp>
      <p:pic>
        <p:nvPicPr>
          <p:cNvPr id="121" name="Google Shape;121;p3"/>
          <p:cNvPicPr preferRelativeResize="0"/>
          <p:nvPr/>
        </p:nvPicPr>
        <p:blipFill rotWithShape="1">
          <a:blip r:embed="rId3">
            <a:alphaModFix/>
          </a:blip>
          <a:srcRect l="0" t="0" r="0" b="0"/>
          <a:stretch/>
        </p:blipFill>
        <p:spPr>
          <a:xfrm>
            <a:off x="2118639" y="3740577"/>
            <a:ext cx="1801371" cy="3003811"/>
          </a:xfrm>
          <a:prstGeom prst="rect">
            <a:avLst/>
          </a:prstGeom>
          <a:noFill/>
          <a:ln>
            <a:noFill/>
          </a:ln>
        </p:spPr>
      </p:pic>
      <p:pic>
        <p:nvPicPr>
          <p:cNvPr id="122" name="Google Shape;122;p3" descr="Logo&#10;&#10;Description automatically generated"/>
          <p:cNvPicPr preferRelativeResize="0"/>
          <p:nvPr/>
        </p:nvPicPr>
        <p:blipFill rotWithShape="1">
          <a:blip r:embed="rId4">
            <a:alphaModFix/>
          </a:blip>
          <a:srcRect l="0" t="0" r="0" b="0"/>
          <a:stretch/>
        </p:blipFill>
        <p:spPr>
          <a:xfrm>
            <a:off x="279021" y="9106292"/>
            <a:ext cx="2025614" cy="996885"/>
          </a:xfrm>
          <a:prstGeom prst="rect">
            <a:avLst/>
          </a:prstGeom>
          <a:noFill/>
          <a:ln>
            <a:noFill/>
          </a:ln>
        </p:spPr>
      </p:pic>
      <p:pic>
        <p:nvPicPr>
          <p:cNvPr id="123" name="Google Shape;123;p3" descr="Graphical user interface, text&#10;&#10;Description automatically generated"/>
          <p:cNvPicPr preferRelativeResize="0"/>
          <p:nvPr/>
        </p:nvPicPr>
        <p:blipFill rotWithShape="1">
          <a:blip r:embed="rId5">
            <a:alphaModFix/>
          </a:blip>
          <a:srcRect l="0" t="0" r="0" b="0"/>
          <a:stretch/>
        </p:blipFill>
        <p:spPr>
          <a:xfrm>
            <a:off x="3131911" y="9240848"/>
            <a:ext cx="3468962" cy="727772"/>
          </a:xfrm>
          <a:prstGeom prst="rect">
            <a:avLst/>
          </a:prstGeom>
          <a:noFill/>
          <a:ln>
            <a:noFill/>
          </a:ln>
        </p:spPr>
      </p:pic>
      <p:sp>
        <p:nvSpPr>
          <p:cNvPr id="124" name="Google Shape;124;p3"/>
          <p:cNvSpPr/>
          <p:nvPr/>
        </p:nvSpPr>
        <p:spPr>
          <a:xfrm>
            <a:off x="1034414" y="1758444"/>
            <a:ext cx="59706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9" name="Shape 129"/>
        <p:cNvGrpSpPr/>
        <p:nvPr/>
      </p:nvGrpSpPr>
      <p:grpSpPr>
        <a:xfrm>
          <a:off x="0" y="0"/>
          <a:ext cx="0" cy="0"/>
          <a:chOff x="0" y="0"/>
          <a:chExt cx="0" cy="0"/>
        </a:xfrm>
      </p:grpSpPr>
      <p:sp>
        <p:nvSpPr>
          <p:cNvPr id="130" name="Google Shape;130;p4"/>
          <p:cNvSpPr/>
          <p:nvPr/>
        </p:nvSpPr>
        <p:spPr>
          <a:xfrm>
            <a:off x="0" y="0"/>
            <a:ext cx="20574000" cy="10287000"/>
          </a:xfrm>
          <a:prstGeom prst="rect">
            <a:avLst/>
          </a:prstGeom>
          <a:gradFill>
            <a:gsLst>
              <a:gs pos="0">
                <a:srgbClr val="F5F7FC"/>
              </a:gs>
              <a:gs pos="100000">
                <a:srgbClr val="25AAE1">
                  <a:alpha val="4705"/>
                </a:srgbClr>
              </a:gs>
            </a:gsLst>
            <a:lin ang="21593863" scaled="0"/>
          </a:gra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131" name="Google Shape;131;p4"/>
          <p:cNvSpPr txBox="1"/>
          <p:nvPr/>
        </p:nvSpPr>
        <p:spPr>
          <a:xfrm>
            <a:off x="891245" y="863161"/>
            <a:ext cx="7914900" cy="19509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bg-BG" sz="5900" b="1">
                <a:solidFill>
                  <a:srgbClr val="056839"/>
                </a:solidFill>
                <a:latin typeface="Calibri"/>
                <a:ea typeface="Calibri"/>
                <a:cs typeface="Calibri"/>
                <a:sym typeface="Calibri"/>
              </a:rPr>
              <a:t>Sissejuhatus </a:t>
            </a:r>
            <a:endParaRPr sz="2300"/>
          </a:p>
          <a:p>
            <a:pPr marL="0" marR="0" lvl="0" indent="0" algn="l" rtl="0">
              <a:spcBef>
                <a:spcPts val="0"/>
              </a:spcBef>
              <a:spcAft>
                <a:spcPts val="0"/>
              </a:spcAft>
              <a:buNone/>
            </a:pPr>
            <a:r>
              <a:t/>
            </a:r>
            <a:endParaRPr sz="2900" b="1">
              <a:solidFill>
                <a:schemeClr val="dk1"/>
              </a:solidFill>
              <a:latin typeface="Calibri"/>
              <a:ea typeface="Calibri"/>
              <a:cs typeface="Calibri"/>
              <a:sym typeface="Calibri"/>
            </a:endParaRPr>
          </a:p>
          <a:p>
            <a:pPr marL="0" marR="0" lvl="0" indent="0" algn="l" rtl="0">
              <a:spcBef>
                <a:spcPts val="0"/>
              </a:spcBef>
              <a:spcAft>
                <a:spcPts val="0"/>
              </a:spcAft>
              <a:buNone/>
            </a:pPr>
            <a:r>
              <a:t/>
            </a:r>
            <a:endParaRPr sz="2900">
              <a:solidFill>
                <a:schemeClr val="dk1"/>
              </a:solidFill>
              <a:latin typeface="Calibri"/>
              <a:ea typeface="Calibri"/>
              <a:cs typeface="Calibri"/>
              <a:sym typeface="Calibri"/>
            </a:endParaRPr>
          </a:p>
        </p:txBody>
      </p:sp>
      <p:sp>
        <p:nvSpPr>
          <p:cNvPr id="132" name="Google Shape;132;p4"/>
          <p:cNvSpPr txBox="1"/>
          <p:nvPr/>
        </p:nvSpPr>
        <p:spPr>
          <a:xfrm>
            <a:off x="1034414" y="2747649"/>
            <a:ext cx="11103000" cy="3705600"/>
          </a:xfrm>
          <a:prstGeom prst="rect">
            <a:avLst/>
          </a:prstGeom>
          <a:noFill/>
          <a:ln>
            <a:noFill/>
          </a:ln>
        </p:spPr>
        <p:txBody>
          <a:bodyPr spcFirstLastPara="1" wrap="square" lIns="148575" tIns="74275" rIns="148575" bIns="74275" anchor="t" anchorCtr="0">
            <a:spAutoFit/>
          </a:bodyPr>
          <a:lstStyle/>
          <a:p>
            <a:pPr marL="0" marR="0" lvl="0" indent="0" algn="just" rtl="0">
              <a:lnSpc>
                <a:spcPct val="150000"/>
              </a:lnSpc>
              <a:spcBef>
                <a:spcPts val="0"/>
              </a:spcBef>
              <a:spcAft>
                <a:spcPts val="0"/>
              </a:spcAft>
              <a:buNone/>
            </a:pPr>
            <a:r>
              <a:rPr lang="bg-BG" sz="3300" b="1">
                <a:solidFill>
                  <a:srgbClr val="056839"/>
                </a:solidFill>
                <a:latin typeface="Calibri"/>
                <a:ea typeface="Calibri"/>
                <a:cs typeface="Calibri"/>
                <a:sym typeface="Calibri"/>
              </a:rPr>
              <a:t>Plastid </a:t>
            </a:r>
            <a:r>
              <a:rPr lang="bg-BG" sz="3300">
                <a:solidFill>
                  <a:srgbClr val="056839"/>
                </a:solidFill>
                <a:latin typeface="Calibri"/>
                <a:ea typeface="Calibri"/>
                <a:cs typeface="Calibri"/>
                <a:sym typeface="Calibri"/>
              </a:rPr>
              <a:t>on rühm sünteetilisi või looduslikke materjale, mida saab pehmeks vormida ja seejärel kõvaks kõvendada, et säilitada antud kuju.</a:t>
            </a:r>
            <a:endParaRPr sz="3300">
              <a:solidFill>
                <a:srgbClr val="056839"/>
              </a:solidFill>
              <a:latin typeface="Calibri"/>
              <a:ea typeface="Calibri"/>
              <a:cs typeface="Calibri"/>
              <a:sym typeface="Calibri"/>
            </a:endParaRPr>
          </a:p>
          <a:p>
            <a:pPr marL="0" marR="0" lvl="0" indent="0" algn="just" rtl="0">
              <a:lnSpc>
                <a:spcPct val="150000"/>
              </a:lnSpc>
              <a:spcBef>
                <a:spcPts val="0"/>
              </a:spcBef>
              <a:spcAft>
                <a:spcPts val="0"/>
              </a:spcAft>
              <a:buNone/>
            </a:pPr>
            <a:r>
              <a:t/>
            </a:r>
            <a:endParaRPr sz="3300">
              <a:solidFill>
                <a:srgbClr val="056839"/>
              </a:solidFill>
              <a:latin typeface="Calibri"/>
              <a:ea typeface="Calibri"/>
              <a:cs typeface="Calibri"/>
              <a:sym typeface="Calibri"/>
            </a:endParaRPr>
          </a:p>
          <a:p>
            <a:pPr marL="0" marR="0" lvl="0" indent="0" algn="just" rtl="0">
              <a:lnSpc>
                <a:spcPct val="150000"/>
              </a:lnSpc>
              <a:spcBef>
                <a:spcPts val="0"/>
              </a:spcBef>
              <a:spcAft>
                <a:spcPts val="0"/>
              </a:spcAft>
              <a:buNone/>
            </a:pPr>
            <a:r>
              <a:rPr lang="bg-BG" sz="3300">
                <a:solidFill>
                  <a:srgbClr val="056839"/>
                </a:solidFill>
                <a:latin typeface="Calibri"/>
                <a:ea typeface="Calibri"/>
                <a:cs typeface="Calibri"/>
                <a:sym typeface="Calibri"/>
              </a:rPr>
              <a:t>Tänapäeval kasutame </a:t>
            </a:r>
            <a:r>
              <a:rPr lang="bg-BG" sz="3300" b="1">
                <a:solidFill>
                  <a:srgbClr val="056839"/>
                </a:solidFill>
                <a:latin typeface="Calibri"/>
                <a:ea typeface="Calibri"/>
                <a:cs typeface="Calibri"/>
                <a:sym typeface="Calibri"/>
              </a:rPr>
              <a:t>plasttooteid </a:t>
            </a:r>
            <a:r>
              <a:rPr lang="bg-BG" sz="3300">
                <a:solidFill>
                  <a:srgbClr val="056839"/>
                </a:solidFill>
                <a:latin typeface="Calibri"/>
                <a:ea typeface="Calibri"/>
                <a:cs typeface="Calibri"/>
                <a:sym typeface="Calibri"/>
              </a:rPr>
              <a:t>iga päev palju kordi.</a:t>
            </a:r>
            <a:endParaRPr sz="3300">
              <a:solidFill>
                <a:srgbClr val="056839"/>
              </a:solidFill>
              <a:latin typeface="Calibri"/>
              <a:ea typeface="Calibri"/>
              <a:cs typeface="Calibri"/>
              <a:sym typeface="Calibri"/>
            </a:endParaRPr>
          </a:p>
        </p:txBody>
      </p:sp>
      <p:sp>
        <p:nvSpPr>
          <p:cNvPr id="133" name="Google Shape;133;p4"/>
          <p:cNvSpPr/>
          <p:nvPr/>
        </p:nvSpPr>
        <p:spPr>
          <a:xfrm>
            <a:off x="0" y="445"/>
            <a:ext cx="20330100" cy="2259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134" name="Google Shape;134;p4"/>
          <p:cNvSpPr/>
          <p:nvPr/>
        </p:nvSpPr>
        <p:spPr>
          <a:xfrm rot="-5400000">
            <a:off x="15308685" y="5021698"/>
            <a:ext cx="10286700" cy="2439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135" name="Google Shape;135;p4"/>
          <p:cNvSpPr/>
          <p:nvPr/>
        </p:nvSpPr>
        <p:spPr>
          <a:xfrm>
            <a:off x="1034414" y="1758444"/>
            <a:ext cx="59709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pic>
        <p:nvPicPr>
          <p:cNvPr id="136" name="Google Shape;136;p4" descr="Logo&#10;&#10;Description automatically generated"/>
          <p:cNvPicPr preferRelativeResize="0"/>
          <p:nvPr/>
        </p:nvPicPr>
        <p:blipFill rotWithShape="1">
          <a:blip r:embed="rId3">
            <a:alphaModFix/>
          </a:blip>
          <a:srcRect l="0" t="0" r="0" b="0"/>
          <a:stretch/>
        </p:blipFill>
        <p:spPr>
          <a:xfrm>
            <a:off x="279021" y="9106292"/>
            <a:ext cx="2025614" cy="996885"/>
          </a:xfrm>
          <a:prstGeom prst="rect">
            <a:avLst/>
          </a:prstGeom>
          <a:noFill/>
          <a:ln>
            <a:noFill/>
          </a:ln>
        </p:spPr>
      </p:pic>
      <p:pic>
        <p:nvPicPr>
          <p:cNvPr id="137" name="Google Shape;137;p4" descr="Graphical user interface, text&#10;&#10;Description automatically generated"/>
          <p:cNvPicPr preferRelativeResize="0"/>
          <p:nvPr/>
        </p:nvPicPr>
        <p:blipFill rotWithShape="1">
          <a:blip r:embed="rId4">
            <a:alphaModFix/>
          </a:blip>
          <a:srcRect l="0" t="0" r="0" b="0"/>
          <a:stretch/>
        </p:blipFill>
        <p:spPr>
          <a:xfrm>
            <a:off x="3131911" y="9240848"/>
            <a:ext cx="3468962" cy="727772"/>
          </a:xfrm>
          <a:prstGeom prst="rect">
            <a:avLst/>
          </a:prstGeom>
          <a:noFill/>
          <a:ln>
            <a:noFill/>
          </a:ln>
        </p:spPr>
      </p:pic>
      <p:pic>
        <p:nvPicPr>
          <p:cNvPr id="138" name="Google Shape;138;p4"/>
          <p:cNvPicPr preferRelativeResize="0"/>
          <p:nvPr/>
        </p:nvPicPr>
        <p:blipFill>
          <a:blip r:embed="rId5">
            <a:alphaModFix/>
          </a:blip>
          <a:stretch>
            <a:fillRect/>
          </a:stretch>
        </p:blipFill>
        <p:spPr>
          <a:xfrm>
            <a:off x="14008026" y="1124850"/>
            <a:ext cx="4411050" cy="6616575"/>
          </a:xfrm>
          <a:prstGeom prst="rect">
            <a:avLst/>
          </a:prstGeom>
          <a:noFill/>
          <a:ln>
            <a:noFill/>
          </a:ln>
        </p:spPr>
      </p:pic>
      <p:sp>
        <p:nvSpPr>
          <p:cNvPr id="139" name="Google Shape;139;p4"/>
          <p:cNvSpPr txBox="1"/>
          <p:nvPr/>
        </p:nvSpPr>
        <p:spPr>
          <a:xfrm>
            <a:off x="13959802" y="8101013"/>
            <a:ext cx="5183400" cy="1716300"/>
          </a:xfrm>
          <a:prstGeom prst="rect">
            <a:avLst/>
          </a:prstGeom>
          <a:noFill/>
          <a:ln>
            <a:noFill/>
          </a:ln>
        </p:spPr>
        <p:txBody>
          <a:bodyPr spcFirstLastPara="1" wrap="square" lIns="148575" tIns="148575" rIns="148575" bIns="148575" anchor="t" anchorCtr="0">
            <a:spAutoFit/>
          </a:bodyPr>
          <a:lstStyle/>
          <a:p>
            <a:pPr marL="0" lvl="0" indent="0" algn="l" rtl="0">
              <a:spcBef>
                <a:spcPts val="0"/>
              </a:spcBef>
              <a:spcAft>
                <a:spcPts val="0"/>
              </a:spcAft>
              <a:buNone/>
            </a:pPr>
            <a:r>
              <a:rPr lang="bg-BG" sz="2300" u="sng">
                <a:solidFill>
                  <a:schemeClr val="hlink"/>
                </a:solidFill>
                <a:latin typeface="Calibri"/>
                <a:ea typeface="Calibri"/>
                <a:cs typeface="Calibri"/>
                <a:sym typeface="Calibri"/>
                <a:hlinkClick r:id="rId6"/>
              </a:rPr>
              <a:t>https://images.pexels.com/photos/9016814/pexels-photo-9016814.jpeg?auto=compress&amp;cs=tinysrgb&amp;w=1260&amp;h=750&amp;dpr=1 </a:t>
            </a:r>
            <a:endParaRPr sz="2300">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4" name="Shape 144"/>
        <p:cNvGrpSpPr/>
        <p:nvPr/>
      </p:nvGrpSpPr>
      <p:grpSpPr>
        <a:xfrm>
          <a:off x="0" y="0"/>
          <a:ext cx="0" cy="0"/>
          <a:chOff x="0" y="0"/>
          <a:chExt cx="0" cy="0"/>
        </a:xfrm>
      </p:grpSpPr>
      <p:sp>
        <p:nvSpPr>
          <p:cNvPr id="145" name="Google Shape;145;p5"/>
          <p:cNvSpPr/>
          <p:nvPr/>
        </p:nvSpPr>
        <p:spPr>
          <a:xfrm>
            <a:off x="0" y="0"/>
            <a:ext cx="20574000" cy="10287000"/>
          </a:xfrm>
          <a:prstGeom prst="rect">
            <a:avLst/>
          </a:prstGeom>
          <a:gradFill>
            <a:gsLst>
              <a:gs pos="0">
                <a:srgbClr val="F5F7FC"/>
              </a:gs>
              <a:gs pos="100000">
                <a:srgbClr val="25AAE1">
                  <a:alpha val="4705"/>
                </a:srgbClr>
              </a:gs>
            </a:gsLst>
            <a:lin ang="21593863" scaled="0"/>
          </a:gra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146" name="Google Shape;146;p5"/>
          <p:cNvSpPr txBox="1"/>
          <p:nvPr/>
        </p:nvSpPr>
        <p:spPr>
          <a:xfrm>
            <a:off x="891245" y="863161"/>
            <a:ext cx="7914900" cy="19509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bg-BG" sz="5900" b="1">
                <a:solidFill>
                  <a:srgbClr val="056839"/>
                </a:solidFill>
                <a:latin typeface="Calibri"/>
                <a:ea typeface="Calibri"/>
                <a:cs typeface="Calibri"/>
                <a:sym typeface="Calibri"/>
              </a:rPr>
              <a:t>Sissejuhatus </a:t>
            </a:r>
            <a:endParaRPr sz="2300"/>
          </a:p>
          <a:p>
            <a:pPr marL="0" marR="0" lvl="0" indent="0" algn="l" rtl="0">
              <a:spcBef>
                <a:spcPts val="0"/>
              </a:spcBef>
              <a:spcAft>
                <a:spcPts val="0"/>
              </a:spcAft>
              <a:buNone/>
            </a:pPr>
            <a:r>
              <a:t/>
            </a:r>
            <a:endParaRPr sz="2900" b="1">
              <a:solidFill>
                <a:schemeClr val="dk1"/>
              </a:solidFill>
              <a:latin typeface="Calibri"/>
              <a:ea typeface="Calibri"/>
              <a:cs typeface="Calibri"/>
              <a:sym typeface="Calibri"/>
            </a:endParaRPr>
          </a:p>
          <a:p>
            <a:pPr marL="0" marR="0" lvl="0" indent="0" algn="l" rtl="0">
              <a:spcBef>
                <a:spcPts val="0"/>
              </a:spcBef>
              <a:spcAft>
                <a:spcPts val="0"/>
              </a:spcAft>
              <a:buNone/>
            </a:pPr>
            <a:r>
              <a:t/>
            </a:r>
            <a:endParaRPr sz="2900">
              <a:solidFill>
                <a:schemeClr val="dk1"/>
              </a:solidFill>
              <a:latin typeface="Calibri"/>
              <a:ea typeface="Calibri"/>
              <a:cs typeface="Calibri"/>
              <a:sym typeface="Calibri"/>
            </a:endParaRPr>
          </a:p>
        </p:txBody>
      </p:sp>
      <p:sp>
        <p:nvSpPr>
          <p:cNvPr id="147" name="Google Shape;147;p5"/>
          <p:cNvSpPr txBox="1"/>
          <p:nvPr/>
        </p:nvSpPr>
        <p:spPr>
          <a:xfrm>
            <a:off x="1034414" y="2747649"/>
            <a:ext cx="18084300" cy="1342800"/>
          </a:xfrm>
          <a:prstGeom prst="rect">
            <a:avLst/>
          </a:prstGeom>
          <a:noFill/>
          <a:ln>
            <a:noFill/>
          </a:ln>
        </p:spPr>
        <p:txBody>
          <a:bodyPr spcFirstLastPara="1" wrap="square" lIns="148575" tIns="74275" rIns="148575" bIns="74275" anchor="t" anchorCtr="0">
            <a:spAutoFit/>
          </a:bodyPr>
          <a:lstStyle/>
          <a:p>
            <a:pPr marL="0" marR="0" lvl="0" indent="0" algn="just" rtl="0">
              <a:lnSpc>
                <a:spcPct val="150000"/>
              </a:lnSpc>
              <a:spcBef>
                <a:spcPts val="0"/>
              </a:spcBef>
              <a:spcAft>
                <a:spcPts val="0"/>
              </a:spcAft>
              <a:buNone/>
            </a:pPr>
            <a:r>
              <a:rPr lang="bg-BG" sz="3100" b="1">
                <a:solidFill>
                  <a:srgbClr val="056839"/>
                </a:solidFill>
                <a:latin typeface="Calibri"/>
                <a:ea typeface="Calibri"/>
                <a:cs typeface="Calibri"/>
                <a:sym typeface="Calibri"/>
              </a:rPr>
              <a:t>Plastid </a:t>
            </a:r>
            <a:r>
              <a:rPr lang="bg-BG" sz="3100">
                <a:solidFill>
                  <a:srgbClr val="056839"/>
                </a:solidFill>
                <a:latin typeface="Calibri"/>
                <a:ea typeface="Calibri"/>
                <a:cs typeface="Calibri"/>
                <a:sym typeface="Calibri"/>
              </a:rPr>
              <a:t>on polümeerid. </a:t>
            </a:r>
            <a:r>
              <a:rPr lang="bg-BG" sz="3100" b="1">
                <a:solidFill>
                  <a:srgbClr val="056839"/>
                </a:solidFill>
                <a:latin typeface="Calibri"/>
                <a:ea typeface="Calibri"/>
                <a:cs typeface="Calibri"/>
                <a:sym typeface="Calibri"/>
              </a:rPr>
              <a:t>Polümeerid </a:t>
            </a:r>
            <a:r>
              <a:rPr lang="bg-BG" sz="3100">
                <a:solidFill>
                  <a:srgbClr val="056839"/>
                </a:solidFill>
                <a:latin typeface="Calibri"/>
                <a:ea typeface="Calibri"/>
                <a:cs typeface="Calibri"/>
                <a:sym typeface="Calibri"/>
              </a:rPr>
              <a:t>on pikad korduvate molekulide (nn monomeerid) ahelad. Kett tekib vähemalt 1000 lüli ühendamise ehk polümeriseerimise teel.</a:t>
            </a:r>
            <a:endParaRPr sz="3100">
              <a:solidFill>
                <a:srgbClr val="056839"/>
              </a:solidFill>
              <a:latin typeface="Calibri"/>
              <a:ea typeface="Calibri"/>
              <a:cs typeface="Calibri"/>
              <a:sym typeface="Calibri"/>
            </a:endParaRPr>
          </a:p>
        </p:txBody>
      </p:sp>
      <p:sp>
        <p:nvSpPr>
          <p:cNvPr id="148" name="Google Shape;148;p5"/>
          <p:cNvSpPr/>
          <p:nvPr/>
        </p:nvSpPr>
        <p:spPr>
          <a:xfrm>
            <a:off x="0" y="445"/>
            <a:ext cx="20330100" cy="2259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149" name="Google Shape;149;p5"/>
          <p:cNvSpPr/>
          <p:nvPr/>
        </p:nvSpPr>
        <p:spPr>
          <a:xfrm rot="-5400000">
            <a:off x="15308685" y="5021698"/>
            <a:ext cx="10286700" cy="2439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150" name="Google Shape;150;p5"/>
          <p:cNvSpPr/>
          <p:nvPr/>
        </p:nvSpPr>
        <p:spPr>
          <a:xfrm>
            <a:off x="1034414" y="1758444"/>
            <a:ext cx="59709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pic>
        <p:nvPicPr>
          <p:cNvPr id="151" name="Google Shape;151;p5" descr="Logo&#10;&#10;Description automatically generated"/>
          <p:cNvPicPr preferRelativeResize="0"/>
          <p:nvPr/>
        </p:nvPicPr>
        <p:blipFill rotWithShape="1">
          <a:blip r:embed="rId3">
            <a:alphaModFix/>
          </a:blip>
          <a:srcRect l="0" t="0" r="0" b="0"/>
          <a:stretch/>
        </p:blipFill>
        <p:spPr>
          <a:xfrm>
            <a:off x="279021" y="9106292"/>
            <a:ext cx="2025614" cy="996885"/>
          </a:xfrm>
          <a:prstGeom prst="rect">
            <a:avLst/>
          </a:prstGeom>
          <a:noFill/>
          <a:ln>
            <a:noFill/>
          </a:ln>
        </p:spPr>
      </p:pic>
      <p:pic>
        <p:nvPicPr>
          <p:cNvPr id="152" name="Google Shape;152;p5" descr="Graphical user interface, text&#10;&#10;Description automatically generated"/>
          <p:cNvPicPr preferRelativeResize="0"/>
          <p:nvPr/>
        </p:nvPicPr>
        <p:blipFill rotWithShape="1">
          <a:blip r:embed="rId4">
            <a:alphaModFix/>
          </a:blip>
          <a:srcRect l="0" t="0" r="0" b="0"/>
          <a:stretch/>
        </p:blipFill>
        <p:spPr>
          <a:xfrm>
            <a:off x="3131911" y="9240848"/>
            <a:ext cx="3468962" cy="727772"/>
          </a:xfrm>
          <a:prstGeom prst="rect">
            <a:avLst/>
          </a:prstGeom>
          <a:noFill/>
          <a:ln>
            <a:noFill/>
          </a:ln>
        </p:spPr>
      </p:pic>
      <p:sp>
        <p:nvSpPr>
          <p:cNvPr id="153" name="Google Shape;153;p5"/>
          <p:cNvSpPr/>
          <p:nvPr/>
        </p:nvSpPr>
        <p:spPr>
          <a:xfrm>
            <a:off x="891253" y="5979338"/>
            <a:ext cx="1735800" cy="16503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48575" tIns="148575" rIns="148575" bIns="148575" anchor="ctr" anchorCtr="0">
            <a:noAutofit/>
          </a:bodyPr>
          <a:lstStyle/>
          <a:p>
            <a:pPr marL="0" lvl="0" indent="0" algn="l" rtl="0">
              <a:spcBef>
                <a:spcPts val="0"/>
              </a:spcBef>
              <a:spcAft>
                <a:spcPts val="0"/>
              </a:spcAft>
              <a:buNone/>
            </a:pPr>
            <a:r>
              <a:t/>
            </a:r>
            <a:endParaRPr/>
          </a:p>
        </p:txBody>
      </p:sp>
      <p:sp>
        <p:nvSpPr>
          <p:cNvPr id="154" name="Google Shape;154;p5"/>
          <p:cNvSpPr/>
          <p:nvPr/>
        </p:nvSpPr>
        <p:spPr>
          <a:xfrm>
            <a:off x="2557828" y="5979338"/>
            <a:ext cx="1735800" cy="16503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48575" tIns="148575" rIns="148575" bIns="148575" anchor="ctr" anchorCtr="0">
            <a:noAutofit/>
          </a:bodyPr>
          <a:lstStyle/>
          <a:p>
            <a:pPr marL="0" lvl="0" indent="0" algn="l" rtl="0">
              <a:spcBef>
                <a:spcPts val="0"/>
              </a:spcBef>
              <a:spcAft>
                <a:spcPts val="0"/>
              </a:spcAft>
              <a:buNone/>
            </a:pPr>
            <a:r>
              <a:t/>
            </a:r>
            <a:endParaRPr/>
          </a:p>
        </p:txBody>
      </p:sp>
      <p:sp>
        <p:nvSpPr>
          <p:cNvPr id="155" name="Google Shape;155;p5"/>
          <p:cNvSpPr/>
          <p:nvPr/>
        </p:nvSpPr>
        <p:spPr>
          <a:xfrm>
            <a:off x="4194366" y="5979338"/>
            <a:ext cx="1735800" cy="16503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48575" tIns="148575" rIns="148575" bIns="148575" anchor="ctr" anchorCtr="0">
            <a:noAutofit/>
          </a:bodyPr>
          <a:lstStyle/>
          <a:p>
            <a:pPr marL="0" lvl="0" indent="0" algn="l" rtl="0">
              <a:spcBef>
                <a:spcPts val="0"/>
              </a:spcBef>
              <a:spcAft>
                <a:spcPts val="0"/>
              </a:spcAft>
              <a:buNone/>
            </a:pPr>
            <a:r>
              <a:t/>
            </a:r>
            <a:endParaRPr/>
          </a:p>
        </p:txBody>
      </p:sp>
      <p:sp>
        <p:nvSpPr>
          <p:cNvPr id="156" name="Google Shape;156;p5"/>
          <p:cNvSpPr/>
          <p:nvPr/>
        </p:nvSpPr>
        <p:spPr>
          <a:xfrm>
            <a:off x="5860941" y="5979338"/>
            <a:ext cx="1735800" cy="16503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48575" tIns="148575" rIns="148575" bIns="148575" anchor="ctr" anchorCtr="0">
            <a:noAutofit/>
          </a:bodyPr>
          <a:lstStyle/>
          <a:p>
            <a:pPr marL="0" lvl="0" indent="0" algn="l" rtl="0">
              <a:spcBef>
                <a:spcPts val="0"/>
              </a:spcBef>
              <a:spcAft>
                <a:spcPts val="0"/>
              </a:spcAft>
              <a:buNone/>
            </a:pPr>
            <a:r>
              <a:t/>
            </a:r>
            <a:endParaRPr/>
          </a:p>
        </p:txBody>
      </p:sp>
      <p:sp>
        <p:nvSpPr>
          <p:cNvPr id="157" name="Google Shape;157;p5"/>
          <p:cNvSpPr/>
          <p:nvPr/>
        </p:nvSpPr>
        <p:spPr>
          <a:xfrm>
            <a:off x="7368891" y="5979338"/>
            <a:ext cx="1735800" cy="16503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48575" tIns="148575" rIns="148575" bIns="148575" anchor="ctr" anchorCtr="0">
            <a:noAutofit/>
          </a:bodyPr>
          <a:lstStyle/>
          <a:p>
            <a:pPr marL="0" lvl="0" indent="0" algn="l" rtl="0">
              <a:spcBef>
                <a:spcPts val="0"/>
              </a:spcBef>
              <a:spcAft>
                <a:spcPts val="0"/>
              </a:spcAft>
              <a:buNone/>
            </a:pPr>
            <a:r>
              <a:t/>
            </a:r>
            <a:endParaRPr/>
          </a:p>
        </p:txBody>
      </p:sp>
      <p:sp>
        <p:nvSpPr>
          <p:cNvPr id="158" name="Google Shape;158;p5"/>
          <p:cNvSpPr/>
          <p:nvPr/>
        </p:nvSpPr>
        <p:spPr>
          <a:xfrm>
            <a:off x="9035466" y="5979338"/>
            <a:ext cx="1735800" cy="16503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48575" tIns="148575" rIns="148575" bIns="148575" anchor="ctr" anchorCtr="0">
            <a:noAutofit/>
          </a:bodyPr>
          <a:lstStyle/>
          <a:p>
            <a:pPr marL="0" lvl="0" indent="0" algn="l" rtl="0">
              <a:spcBef>
                <a:spcPts val="0"/>
              </a:spcBef>
              <a:spcAft>
                <a:spcPts val="0"/>
              </a:spcAft>
              <a:buNone/>
            </a:pPr>
            <a:r>
              <a:t/>
            </a:r>
            <a:endParaRPr/>
          </a:p>
        </p:txBody>
      </p:sp>
      <p:sp>
        <p:nvSpPr>
          <p:cNvPr id="159" name="Google Shape;159;p5"/>
          <p:cNvSpPr/>
          <p:nvPr/>
        </p:nvSpPr>
        <p:spPr>
          <a:xfrm>
            <a:off x="10610663" y="5979338"/>
            <a:ext cx="1735800" cy="16503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48575" tIns="148575" rIns="148575" bIns="148575" anchor="ctr" anchorCtr="0">
            <a:noAutofit/>
          </a:bodyPr>
          <a:lstStyle/>
          <a:p>
            <a:pPr marL="0" lvl="0" indent="0" algn="l" rtl="0">
              <a:spcBef>
                <a:spcPts val="0"/>
              </a:spcBef>
              <a:spcAft>
                <a:spcPts val="0"/>
              </a:spcAft>
              <a:buNone/>
            </a:pPr>
            <a:r>
              <a:t/>
            </a:r>
            <a:endParaRPr/>
          </a:p>
        </p:txBody>
      </p:sp>
      <p:sp>
        <p:nvSpPr>
          <p:cNvPr id="160" name="Google Shape;160;p5"/>
          <p:cNvSpPr/>
          <p:nvPr/>
        </p:nvSpPr>
        <p:spPr>
          <a:xfrm>
            <a:off x="12277238" y="5979338"/>
            <a:ext cx="1735800" cy="16503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48575" tIns="148575" rIns="148575" bIns="148575" anchor="ctr" anchorCtr="0">
            <a:noAutofit/>
          </a:bodyPr>
          <a:lstStyle/>
          <a:p>
            <a:pPr marL="0" lvl="0" indent="0" algn="l" rtl="0">
              <a:spcBef>
                <a:spcPts val="0"/>
              </a:spcBef>
              <a:spcAft>
                <a:spcPts val="0"/>
              </a:spcAft>
              <a:buNone/>
            </a:pPr>
            <a:r>
              <a:t/>
            </a:r>
            <a:endParaRPr/>
          </a:p>
        </p:txBody>
      </p:sp>
      <p:sp>
        <p:nvSpPr>
          <p:cNvPr id="161" name="Google Shape;161;p5"/>
          <p:cNvSpPr/>
          <p:nvPr/>
        </p:nvSpPr>
        <p:spPr>
          <a:xfrm>
            <a:off x="13849481" y="5979338"/>
            <a:ext cx="1735800" cy="16503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48575" tIns="148575" rIns="148575" bIns="148575" anchor="ctr" anchorCtr="0">
            <a:noAutofit/>
          </a:bodyPr>
          <a:lstStyle/>
          <a:p>
            <a:pPr marL="0" lvl="0" indent="0" algn="l" rtl="0">
              <a:spcBef>
                <a:spcPts val="0"/>
              </a:spcBef>
              <a:spcAft>
                <a:spcPts val="0"/>
              </a:spcAft>
              <a:buNone/>
            </a:pPr>
            <a:r>
              <a:t/>
            </a:r>
            <a:endParaRPr/>
          </a:p>
        </p:txBody>
      </p:sp>
      <p:sp>
        <p:nvSpPr>
          <p:cNvPr id="162" name="Google Shape;162;p5"/>
          <p:cNvSpPr/>
          <p:nvPr/>
        </p:nvSpPr>
        <p:spPr>
          <a:xfrm>
            <a:off x="15516056" y="5979338"/>
            <a:ext cx="1735800" cy="16503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48575" tIns="148575" rIns="148575" bIns="148575" anchor="ctr" anchorCtr="0">
            <a:noAutofit/>
          </a:bodyPr>
          <a:lstStyle/>
          <a:p>
            <a:pPr marL="0" lvl="0" indent="0" algn="l" rtl="0">
              <a:spcBef>
                <a:spcPts val="0"/>
              </a:spcBef>
              <a:spcAft>
                <a:spcPts val="0"/>
              </a:spcAft>
              <a:buNone/>
            </a:pPr>
            <a:r>
              <a:t/>
            </a:r>
            <a:endParaRPr/>
          </a:p>
        </p:txBody>
      </p:sp>
      <p:sp>
        <p:nvSpPr>
          <p:cNvPr id="163" name="Google Shape;163;p5"/>
          <p:cNvSpPr/>
          <p:nvPr/>
        </p:nvSpPr>
        <p:spPr>
          <a:xfrm>
            <a:off x="17088300" y="5979338"/>
            <a:ext cx="1735800" cy="16503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48575" tIns="148575" rIns="148575" bIns="148575" anchor="ctr" anchorCtr="0">
            <a:noAutofit/>
          </a:bodyPr>
          <a:lstStyle/>
          <a:p>
            <a:pPr marL="0" lvl="0" indent="0" algn="l" rtl="0">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7" name="Shape 167"/>
        <p:cNvGrpSpPr/>
        <p:nvPr/>
      </p:nvGrpSpPr>
      <p:grpSpPr>
        <a:xfrm>
          <a:off x="0" y="0"/>
          <a:ext cx="0" cy="0"/>
          <a:chOff x="0" y="0"/>
          <a:chExt cx="0" cy="0"/>
        </a:xfrm>
      </p:grpSpPr>
      <p:sp>
        <p:nvSpPr>
          <p:cNvPr id="168" name="Google Shape;168;p7"/>
          <p:cNvSpPr/>
          <p:nvPr/>
        </p:nvSpPr>
        <p:spPr>
          <a:xfrm>
            <a:off x="0" y="0"/>
            <a:ext cx="20574000" cy="10287000"/>
          </a:xfrm>
          <a:prstGeom prst="rect">
            <a:avLst/>
          </a:prstGeom>
          <a:gradFill>
            <a:gsLst>
              <a:gs pos="0">
                <a:srgbClr val="F5F7FC"/>
              </a:gs>
              <a:gs pos="100000">
                <a:srgbClr val="25AAE1">
                  <a:alpha val="4705"/>
                </a:srgbClr>
              </a:gs>
            </a:gsLst>
            <a:lin ang="21593863" scaled="0"/>
          </a:gra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169" name="Google Shape;169;p7"/>
          <p:cNvSpPr txBox="1"/>
          <p:nvPr/>
        </p:nvSpPr>
        <p:spPr>
          <a:xfrm>
            <a:off x="883847" y="845615"/>
            <a:ext cx="15630000" cy="10581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bg-BG" sz="5900" b="1">
                <a:solidFill>
                  <a:srgbClr val="056839"/>
                </a:solidFill>
                <a:latin typeface="Calibri"/>
                <a:ea typeface="Calibri"/>
                <a:cs typeface="Calibri"/>
                <a:sym typeface="Calibri"/>
              </a:rPr>
              <a:t>Teema 1: Plastide tüübid</a:t>
            </a:r>
            <a:endParaRPr sz="5900" b="1">
              <a:solidFill>
                <a:srgbClr val="056839"/>
              </a:solidFill>
              <a:latin typeface="Calibri"/>
              <a:ea typeface="Calibri"/>
              <a:cs typeface="Calibri"/>
              <a:sym typeface="Calibri"/>
            </a:endParaRPr>
          </a:p>
        </p:txBody>
      </p:sp>
      <p:sp>
        <p:nvSpPr>
          <p:cNvPr id="170" name="Google Shape;170;p7"/>
          <p:cNvSpPr txBox="1"/>
          <p:nvPr/>
        </p:nvSpPr>
        <p:spPr>
          <a:xfrm>
            <a:off x="1034395" y="2777400"/>
            <a:ext cx="17541600" cy="5421900"/>
          </a:xfrm>
          <a:prstGeom prst="rect">
            <a:avLst/>
          </a:prstGeom>
          <a:noFill/>
          <a:ln>
            <a:noFill/>
          </a:ln>
        </p:spPr>
        <p:txBody>
          <a:bodyPr spcFirstLastPara="1" wrap="square" lIns="148575" tIns="74275" rIns="148575" bIns="74275" anchor="t" anchorCtr="0">
            <a:spAutoFit/>
          </a:bodyPr>
          <a:lstStyle/>
          <a:p>
            <a:pPr marL="0" marR="0" lvl="0" indent="0" algn="just" rtl="0">
              <a:lnSpc>
                <a:spcPct val="150000"/>
              </a:lnSpc>
              <a:spcBef>
                <a:spcPts val="0"/>
              </a:spcBef>
              <a:spcAft>
                <a:spcPts val="0"/>
              </a:spcAft>
              <a:buNone/>
            </a:pPr>
            <a:r>
              <a:rPr lang="bg-BG" sz="3600" b="1">
                <a:solidFill>
                  <a:srgbClr val="056839"/>
                </a:solidFill>
                <a:latin typeface="Calibri"/>
                <a:ea typeface="Calibri"/>
                <a:cs typeface="Calibri"/>
                <a:sym typeface="Calibri"/>
              </a:rPr>
              <a:t>Kas plastik </a:t>
            </a:r>
            <a:r>
              <a:rPr lang="bg-BG" sz="3600">
                <a:solidFill>
                  <a:srgbClr val="056839"/>
                </a:solidFill>
                <a:latin typeface="Calibri"/>
                <a:ea typeface="Calibri"/>
                <a:cs typeface="Calibri"/>
                <a:sym typeface="Calibri"/>
              </a:rPr>
              <a:t>ei ole mitte </a:t>
            </a:r>
            <a:r>
              <a:rPr lang="bg-BG" sz="3600">
                <a:solidFill>
                  <a:srgbClr val="056839"/>
                </a:solidFill>
                <a:latin typeface="Calibri"/>
                <a:ea typeface="Calibri"/>
                <a:cs typeface="Calibri"/>
                <a:sym typeface="Calibri"/>
              </a:rPr>
              <a:t>kõik ühesugune? Pikk jutt lühidalt ... ei. </a:t>
            </a:r>
            <a:endParaRPr sz="3600">
              <a:latin typeface="Calibri"/>
              <a:ea typeface="Calibri"/>
              <a:cs typeface="Calibri"/>
              <a:sym typeface="Calibri"/>
            </a:endParaRPr>
          </a:p>
          <a:p>
            <a:pPr marL="0" marR="0" lvl="0" indent="0" algn="just" rtl="0">
              <a:lnSpc>
                <a:spcPct val="150000"/>
              </a:lnSpc>
              <a:spcBef>
                <a:spcPts val="0"/>
              </a:spcBef>
              <a:spcAft>
                <a:spcPts val="0"/>
              </a:spcAft>
              <a:buNone/>
            </a:pPr>
            <a:r>
              <a:t/>
            </a:r>
            <a:endParaRPr sz="3600">
              <a:solidFill>
                <a:srgbClr val="056839"/>
              </a:solidFill>
              <a:latin typeface="Calibri"/>
              <a:ea typeface="Calibri"/>
              <a:cs typeface="Calibri"/>
              <a:sym typeface="Calibri"/>
            </a:endParaRPr>
          </a:p>
          <a:p>
            <a:pPr marL="0" marR="0" lvl="0" indent="0" algn="just" rtl="0">
              <a:lnSpc>
                <a:spcPct val="150000"/>
              </a:lnSpc>
              <a:spcBef>
                <a:spcPts val="0"/>
              </a:spcBef>
              <a:spcAft>
                <a:spcPts val="0"/>
              </a:spcAft>
              <a:buNone/>
            </a:pPr>
            <a:r>
              <a:rPr lang="bg-BG" sz="3600">
                <a:solidFill>
                  <a:srgbClr val="056839"/>
                </a:solidFill>
                <a:latin typeface="Calibri"/>
                <a:ea typeface="Calibri"/>
                <a:cs typeface="Calibri"/>
                <a:sym typeface="Calibri"/>
              </a:rPr>
              <a:t>Siiski on arusaadav, et paljud inimesed eeldavad, et tegemist on üheainsa materjaliga, mis on üleni ühesugune. Tegelikult on olemas sadu erinevaid plasti (mida nimetatakse ka polümeerideks), kuid ainult käputäis, millega me regulaarselt kokku puutume.</a:t>
            </a:r>
            <a:endParaRPr sz="3600">
              <a:latin typeface="Calibri"/>
              <a:ea typeface="Calibri"/>
              <a:cs typeface="Calibri"/>
              <a:sym typeface="Calibri"/>
            </a:endParaRPr>
          </a:p>
          <a:p>
            <a:pPr marL="0" marR="0" lvl="0" indent="0" algn="l" rtl="0">
              <a:lnSpc>
                <a:spcPct val="150000"/>
              </a:lnSpc>
              <a:spcBef>
                <a:spcPts val="0"/>
              </a:spcBef>
              <a:spcAft>
                <a:spcPts val="0"/>
              </a:spcAft>
              <a:buNone/>
            </a:pPr>
            <a:r>
              <a:t/>
            </a:r>
            <a:endParaRPr sz="2900" b="1">
              <a:solidFill>
                <a:srgbClr val="056839"/>
              </a:solidFill>
              <a:latin typeface="Calibri"/>
              <a:ea typeface="Calibri"/>
              <a:cs typeface="Calibri"/>
              <a:sym typeface="Calibri"/>
            </a:endParaRPr>
          </a:p>
          <a:p>
            <a:pPr marL="0" marR="0" lvl="0" indent="0" algn="l" rtl="0">
              <a:lnSpc>
                <a:spcPct val="150000"/>
              </a:lnSpc>
              <a:spcBef>
                <a:spcPts val="0"/>
              </a:spcBef>
              <a:spcAft>
                <a:spcPts val="0"/>
              </a:spcAft>
              <a:buNone/>
            </a:pPr>
            <a:r>
              <a:t/>
            </a:r>
            <a:endParaRPr sz="2900" b="1">
              <a:solidFill>
                <a:srgbClr val="056839"/>
              </a:solidFill>
              <a:latin typeface="Calibri"/>
              <a:ea typeface="Calibri"/>
              <a:cs typeface="Calibri"/>
              <a:sym typeface="Calibri"/>
            </a:endParaRPr>
          </a:p>
        </p:txBody>
      </p:sp>
      <p:sp>
        <p:nvSpPr>
          <p:cNvPr id="171" name="Google Shape;171;p7"/>
          <p:cNvSpPr/>
          <p:nvPr/>
        </p:nvSpPr>
        <p:spPr>
          <a:xfrm>
            <a:off x="0" y="445"/>
            <a:ext cx="20330100" cy="2259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172" name="Google Shape;172;p7"/>
          <p:cNvSpPr/>
          <p:nvPr/>
        </p:nvSpPr>
        <p:spPr>
          <a:xfrm rot="-5400000">
            <a:off x="15308685" y="5021698"/>
            <a:ext cx="10286700" cy="2439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173" name="Google Shape;173;p7"/>
          <p:cNvSpPr/>
          <p:nvPr/>
        </p:nvSpPr>
        <p:spPr>
          <a:xfrm>
            <a:off x="1034414" y="1758444"/>
            <a:ext cx="59709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pic>
        <p:nvPicPr>
          <p:cNvPr id="174" name="Google Shape;174;p7" descr="Logo&#10;&#10;Description automatically generated"/>
          <p:cNvPicPr preferRelativeResize="0"/>
          <p:nvPr/>
        </p:nvPicPr>
        <p:blipFill rotWithShape="1">
          <a:blip r:embed="rId3">
            <a:alphaModFix/>
          </a:blip>
          <a:srcRect l="0" t="0" r="0" b="0"/>
          <a:stretch/>
        </p:blipFill>
        <p:spPr>
          <a:xfrm>
            <a:off x="279021" y="9106292"/>
            <a:ext cx="2025614" cy="996885"/>
          </a:xfrm>
          <a:prstGeom prst="rect">
            <a:avLst/>
          </a:prstGeom>
          <a:noFill/>
          <a:ln>
            <a:noFill/>
          </a:ln>
        </p:spPr>
      </p:pic>
      <p:pic>
        <p:nvPicPr>
          <p:cNvPr id="175" name="Google Shape;175;p7" descr="Graphical user interface, text&#10;&#10;Description automatically generated"/>
          <p:cNvPicPr preferRelativeResize="0"/>
          <p:nvPr/>
        </p:nvPicPr>
        <p:blipFill rotWithShape="1">
          <a:blip r:embed="rId4">
            <a:alphaModFix/>
          </a:blip>
          <a:srcRect l="0" t="0" r="0" b="0"/>
          <a:stretch/>
        </p:blipFill>
        <p:spPr>
          <a:xfrm>
            <a:off x="3131911" y="9240848"/>
            <a:ext cx="3468962" cy="727772"/>
          </a:xfrm>
          <a:prstGeom prst="rect">
            <a:avLst/>
          </a:prstGeom>
          <a:noFill/>
          <a:ln>
            <a:noFill/>
          </a:ln>
        </p:spPr>
      </p:pic>
    </p:spTree>
  </p:cSld>
  <p:clrMapOvr>
    <a:masterClrMapping/>
  </p:clrMapOvr>
</p:sld>
</file>

<file path=ppt/slides/slide7.xml><?xml version="1.0" encoding="utf-8"?>
<p:sld xmlns:go="http://customooxmlschemas.google.com/"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9" name="Shape 179"/>
        <p:cNvGrpSpPr/>
        <p:nvPr/>
      </p:nvGrpSpPr>
      <p:grpSpPr>
        <a:xfrm>
          <a:off x="0" y="0"/>
          <a:ext cx="0" cy="0"/>
          <a:chOff x="0" y="0"/>
          <a:chExt cx="0" cy="0"/>
        </a:xfrm>
      </p:grpSpPr>
      <p:sp>
        <p:nvSpPr>
          <p:cNvPr id="180" name="Google Shape;180;p8"/>
          <p:cNvSpPr/>
          <p:nvPr/>
        </p:nvSpPr>
        <p:spPr>
          <a:xfrm>
            <a:off x="0" y="0"/>
            <a:ext cx="20574000" cy="10287000"/>
          </a:xfrm>
          <a:prstGeom prst="rect">
            <a:avLst/>
          </a:prstGeom>
          <a:gradFill>
            <a:gsLst>
              <a:gs pos="0">
                <a:srgbClr val="F5F7FC"/>
              </a:gs>
              <a:gs pos="100000">
                <a:srgbClr val="25AAE1">
                  <a:alpha val="4705"/>
                </a:srgbClr>
              </a:gs>
            </a:gsLst>
            <a:lin ang="21593999" scaled="0"/>
          </a:gra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pic>
        <p:nvPicPr>
          <p:cNvPr id="181" name="Google Shape;181;p8" descr="Logo&#10;&#10;Description automatically generated"/>
          <p:cNvPicPr preferRelativeResize="0"/>
          <p:nvPr/>
        </p:nvPicPr>
        <p:blipFill rotWithShape="1">
          <a:blip r:embed="rId3">
            <a:alphaModFix/>
          </a:blip>
          <a:srcRect l="0" t="0" r="0" b="0"/>
          <a:stretch/>
        </p:blipFill>
        <p:spPr>
          <a:xfrm>
            <a:off x="279021" y="9106292"/>
            <a:ext cx="2025614" cy="996885"/>
          </a:xfrm>
          <a:prstGeom prst="rect">
            <a:avLst/>
          </a:prstGeom>
          <a:noFill/>
          <a:ln>
            <a:noFill/>
          </a:ln>
        </p:spPr>
      </p:pic>
      <p:pic>
        <p:nvPicPr>
          <p:cNvPr id="182" name="Google Shape;182;p8" descr="Graphical user interface, text&#10;&#10;Description automatically generated"/>
          <p:cNvPicPr preferRelativeResize="0"/>
          <p:nvPr/>
        </p:nvPicPr>
        <p:blipFill rotWithShape="1">
          <a:blip r:embed="rId4">
            <a:alphaModFix/>
          </a:blip>
          <a:srcRect l="0" t="0" r="0" b="0"/>
          <a:stretch/>
        </p:blipFill>
        <p:spPr>
          <a:xfrm>
            <a:off x="3131911" y="9240848"/>
            <a:ext cx="3468962" cy="727772"/>
          </a:xfrm>
          <a:prstGeom prst="rect">
            <a:avLst/>
          </a:prstGeom>
          <a:noFill/>
          <a:ln>
            <a:noFill/>
          </a:ln>
        </p:spPr>
      </p:pic>
      <p:sp>
        <p:nvSpPr>
          <p:cNvPr id="183" name="Google Shape;183;p8"/>
          <p:cNvSpPr/>
          <p:nvPr/>
        </p:nvSpPr>
        <p:spPr>
          <a:xfrm rot="-5400000" flipH="1">
            <a:off x="15316488" y="5029499"/>
            <a:ext cx="10287000" cy="2280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184" name="Google Shape;184;p8"/>
          <p:cNvSpPr txBox="1"/>
          <p:nvPr/>
        </p:nvSpPr>
        <p:spPr>
          <a:xfrm>
            <a:off x="883847" y="845615"/>
            <a:ext cx="15630000" cy="10581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bg-BG" sz="5900" b="1">
                <a:solidFill>
                  <a:srgbClr val="056839"/>
                </a:solidFill>
                <a:latin typeface="Calibri"/>
                <a:ea typeface="Calibri"/>
                <a:cs typeface="Calibri"/>
                <a:sym typeface="Calibri"/>
              </a:rPr>
              <a:t>Teema 1: Plastide tüübid</a:t>
            </a:r>
            <a:endParaRPr sz="5900" b="1">
              <a:solidFill>
                <a:srgbClr val="056839"/>
              </a:solidFill>
              <a:latin typeface="Calibri"/>
              <a:ea typeface="Calibri"/>
              <a:cs typeface="Calibri"/>
              <a:sym typeface="Calibri"/>
            </a:endParaRPr>
          </a:p>
        </p:txBody>
      </p:sp>
      <p:sp>
        <p:nvSpPr>
          <p:cNvPr id="185" name="Google Shape;185;p8"/>
          <p:cNvSpPr txBox="1"/>
          <p:nvPr/>
        </p:nvSpPr>
        <p:spPr>
          <a:xfrm>
            <a:off x="883848" y="3486133"/>
            <a:ext cx="9522000" cy="3197700"/>
          </a:xfrm>
          <a:prstGeom prst="rect">
            <a:avLst/>
          </a:prstGeom>
          <a:noFill/>
          <a:ln>
            <a:noFill/>
          </a:ln>
        </p:spPr>
        <p:txBody>
          <a:bodyPr spcFirstLastPara="1" wrap="square" lIns="148575" tIns="74275" rIns="148575" bIns="74275" anchor="t" anchorCtr="0">
            <a:spAutoFit/>
          </a:bodyPr>
          <a:lstStyle/>
          <a:p>
            <a:pPr marL="0" marR="0" lvl="0" indent="0" algn="just" rtl="0">
              <a:lnSpc>
                <a:spcPct val="150000"/>
              </a:lnSpc>
              <a:spcBef>
                <a:spcPts val="0"/>
              </a:spcBef>
              <a:spcAft>
                <a:spcPts val="0"/>
              </a:spcAft>
              <a:buNone/>
            </a:pPr>
            <a:r>
              <a:rPr lang="bg-BG" sz="3600" b="1">
                <a:solidFill>
                  <a:srgbClr val="056839"/>
                </a:solidFill>
                <a:latin typeface="Calibri"/>
                <a:ea typeface="Calibri"/>
                <a:cs typeface="Calibri"/>
                <a:sym typeface="Calibri"/>
                <a:extLst>
                  <a:ext uri="http://customooxmlschemas.google.com/">
                    <go:slidesCustomData xmlns:go="http://customooxmlschemas.google.com/" textRoundtripDataId="0"/>
                  </a:ext>
                </a:extLst>
              </a:rPr>
              <a:t>PET </a:t>
            </a:r>
            <a:r>
              <a:rPr lang="bg-BG" sz="3600">
                <a:solidFill>
                  <a:srgbClr val="056839"/>
                </a:solidFill>
                <a:latin typeface="Calibri"/>
                <a:ea typeface="Calibri"/>
                <a:cs typeface="Calibri"/>
                <a:sym typeface="Calibri"/>
                <a:extLst>
                  <a:ext uri="http://customooxmlschemas.google.com/">
                    <go:slidesCustomData xmlns:go="http://customooxmlschemas.google.com/" textRoundtripDataId="1"/>
                  </a:ext>
                </a:extLst>
              </a:rPr>
              <a:t>polüetüleentereftalaat </a:t>
            </a:r>
            <a:endParaRPr sz="3600">
              <a:solidFill>
                <a:srgbClr val="056839"/>
              </a:solidFill>
              <a:latin typeface="Calibri"/>
              <a:ea typeface="Calibri"/>
              <a:cs typeface="Calibri"/>
              <a:sym typeface="Calibri"/>
              <a:extLst>
                <a:ext uri="http://customooxmlschemas.google.com/">
                  <go:slidesCustomData xmlns:go="http://customooxmlschemas.google.com/" textRoundtripDataId="2"/>
                </a:ext>
              </a:extLst>
            </a:endParaRPr>
          </a:p>
          <a:p>
            <a:pPr marL="0" marR="0" lvl="0" indent="0" algn="just" rtl="0">
              <a:lnSpc>
                <a:spcPct val="150000"/>
              </a:lnSpc>
              <a:spcBef>
                <a:spcPts val="0"/>
              </a:spcBef>
              <a:spcAft>
                <a:spcPts val="0"/>
              </a:spcAft>
              <a:buNone/>
            </a:pPr>
            <a:r>
              <a:rPr lang="bg-BG" sz="3600">
                <a:solidFill>
                  <a:srgbClr val="056839"/>
                </a:solidFill>
                <a:latin typeface="Calibri"/>
                <a:ea typeface="Calibri"/>
                <a:cs typeface="Calibri"/>
                <a:sym typeface="Calibri"/>
                <a:extLst>
                  <a:ext uri="http://customooxmlschemas.google.com/">
                    <go:slidesCustomData xmlns:go="http://customooxmlschemas.google.com/" textRoundtripDataId="3"/>
                  </a:ext>
                </a:extLst>
              </a:rPr>
              <a:t>- kasutatakse peamiselt toiduainete ja jookide pakendamiseks </a:t>
            </a:r>
            <a:endParaRPr sz="3600">
              <a:solidFill>
                <a:srgbClr val="056839"/>
              </a:solidFill>
              <a:latin typeface="Calibri"/>
              <a:ea typeface="Calibri"/>
              <a:cs typeface="Calibri"/>
              <a:sym typeface="Calibri"/>
              <a:extLst>
                <a:ext uri="http://customooxmlschemas.google.com/">
                  <go:slidesCustomData xmlns:go="http://customooxmlschemas.google.com/" textRoundtripDataId="4"/>
                </a:ext>
              </a:extLst>
            </a:endParaRPr>
          </a:p>
          <a:p>
            <a:pPr marL="0" marR="0" lvl="0" indent="0" algn="just" rtl="0">
              <a:lnSpc>
                <a:spcPct val="150000"/>
              </a:lnSpc>
              <a:spcBef>
                <a:spcPts val="0"/>
              </a:spcBef>
              <a:spcAft>
                <a:spcPts val="0"/>
              </a:spcAft>
              <a:buNone/>
            </a:pPr>
            <a:r>
              <a:rPr lang="bg-BG" sz="3600" b="1">
                <a:solidFill>
                  <a:srgbClr val="056839"/>
                </a:solidFill>
                <a:latin typeface="Calibri"/>
                <a:ea typeface="Calibri"/>
                <a:cs typeface="Calibri"/>
                <a:sym typeface="Calibri"/>
                <a:extLst>
                  <a:ext uri="http://customooxmlschemas.google.com/">
                    <go:slidesCustomData xmlns:go="http://customooxmlschemas.google.com/" textRoundtripDataId="6"/>
                  </a:ext>
                </a:extLst>
              </a:rPr>
              <a:t>- PET-pudelid </a:t>
            </a:r>
            <a:r>
              <a:rPr lang="bg-BG" sz="3600">
                <a:solidFill>
                  <a:srgbClr val="056839"/>
                </a:solidFill>
                <a:latin typeface="Calibri"/>
                <a:ea typeface="Calibri"/>
                <a:cs typeface="Calibri"/>
                <a:sym typeface="Calibri"/>
                <a:extLst>
                  <a:ext uri="http://customooxmlschemas.google.com/">
                    <go:slidesCustomData xmlns:go="http://customooxmlschemas.google.com/" textRoundtripDataId="7"/>
                  </a:ext>
                </a:extLst>
              </a:rPr>
              <a:t>on maailmas kõige laialdasemalt ringlussevõetav plastmass</a:t>
            </a:r>
            <a:r>
              <a:rPr lang="bg-BG" sz="3600">
                <a:solidFill>
                  <a:srgbClr val="056839"/>
                </a:solidFill>
                <a:latin typeface="Calibri"/>
                <a:ea typeface="Calibri"/>
                <a:cs typeface="Calibri"/>
                <a:sym typeface="Calibri"/>
              </a:rPr>
              <a:t>.</a:t>
            </a:r>
            <a:endParaRPr sz="3600">
              <a:solidFill>
                <a:srgbClr val="056839"/>
              </a:solidFill>
              <a:latin typeface="Calibri"/>
              <a:ea typeface="Calibri"/>
              <a:cs typeface="Calibri"/>
              <a:sym typeface="Calibri"/>
            </a:endParaRPr>
          </a:p>
        </p:txBody>
      </p:sp>
      <p:pic>
        <p:nvPicPr>
          <p:cNvPr id="186" name="Google Shape;186;p8" descr="Free photos of Plastic"/>
          <p:cNvPicPr preferRelativeResize="0"/>
          <p:nvPr/>
        </p:nvPicPr>
        <p:blipFill rotWithShape="1">
          <a:blip r:embed="rId5">
            <a:alphaModFix/>
          </a:blip>
          <a:srcRect l="0" t="0" r="0" b="0"/>
          <a:stretch/>
        </p:blipFill>
        <p:spPr>
          <a:xfrm>
            <a:off x="11088706" y="2663749"/>
            <a:ext cx="8725200" cy="5170500"/>
          </a:xfrm>
          <a:prstGeom prst="roundRect">
            <a:avLst>
              <a:gd name="adj" fmla="val 16667"/>
            </a:avLst>
          </a:prstGeom>
          <a:noFill/>
          <a:ln>
            <a:noFill/>
          </a:ln>
          <a:effectLst>
            <a:outerShdw blurRad="76200" dist="38100" dir="7800000" algn="tl" rotWithShape="0">
              <a:srgbClr val="000000">
                <a:alpha val="40000"/>
              </a:srgbClr>
            </a:outerShdw>
          </a:effectLst>
        </p:spPr>
      </p:pic>
      <p:sp>
        <p:nvSpPr>
          <p:cNvPr id="187" name="Google Shape;187;p8"/>
          <p:cNvSpPr txBox="1"/>
          <p:nvPr/>
        </p:nvSpPr>
        <p:spPr>
          <a:xfrm>
            <a:off x="11090672" y="8036738"/>
            <a:ext cx="8725200" cy="1362300"/>
          </a:xfrm>
          <a:prstGeom prst="rect">
            <a:avLst/>
          </a:prstGeom>
          <a:noFill/>
          <a:ln>
            <a:noFill/>
          </a:ln>
        </p:spPr>
        <p:txBody>
          <a:bodyPr spcFirstLastPara="1" wrap="square" lIns="148575" tIns="148575" rIns="148575" bIns="148575" anchor="t" anchorCtr="0">
            <a:spAutoFit/>
          </a:bodyPr>
          <a:lstStyle/>
          <a:p>
            <a:pPr marL="0" lvl="0" indent="0" algn="l" rtl="0">
              <a:spcBef>
                <a:spcPts val="0"/>
              </a:spcBef>
              <a:spcAft>
                <a:spcPts val="0"/>
              </a:spcAft>
              <a:buNone/>
            </a:pPr>
            <a:r>
              <a:rPr lang="bg-BG" sz="2300" u="sng">
                <a:solidFill>
                  <a:schemeClr val="hlink"/>
                </a:solidFill>
                <a:latin typeface="Calibri"/>
                <a:ea typeface="Calibri"/>
                <a:cs typeface="Calibri"/>
                <a:sym typeface="Calibri"/>
                <a:hlinkClick r:id="rId6"/>
              </a:rPr>
              <a:t>https://c.pxhere.com/photos/62/34/plastic_bottles_garbage_network_colorful_environmental_protection_plastic_bottles_garbage_collection-908532.jpg!</a:t>
            </a:r>
            <a:r>
              <a:rPr lang="bg-BG" sz="2300">
                <a:latin typeface="Calibri"/>
                <a:ea typeface="Calibri"/>
                <a:cs typeface="Calibri"/>
                <a:sym typeface="Calibri"/>
              </a:rPr>
              <a:t>d </a:t>
            </a:r>
            <a:endParaRPr sz="2300">
              <a:latin typeface="Calibri"/>
              <a:ea typeface="Calibri"/>
              <a:cs typeface="Calibri"/>
              <a:sym typeface="Calibri"/>
            </a:endParaRPr>
          </a:p>
        </p:txBody>
      </p:sp>
      <p:sp>
        <p:nvSpPr>
          <p:cNvPr id="188" name="Google Shape;188;p8"/>
          <p:cNvSpPr/>
          <p:nvPr/>
        </p:nvSpPr>
        <p:spPr>
          <a:xfrm>
            <a:off x="1034414" y="1758444"/>
            <a:ext cx="59706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2" name="Shape 192"/>
        <p:cNvGrpSpPr/>
        <p:nvPr/>
      </p:nvGrpSpPr>
      <p:grpSpPr>
        <a:xfrm>
          <a:off x="0" y="0"/>
          <a:ext cx="0" cy="0"/>
          <a:chOff x="0" y="0"/>
          <a:chExt cx="0" cy="0"/>
        </a:xfrm>
      </p:grpSpPr>
      <p:sp>
        <p:nvSpPr>
          <p:cNvPr id="193" name="Google Shape;193;p9"/>
          <p:cNvSpPr/>
          <p:nvPr/>
        </p:nvSpPr>
        <p:spPr>
          <a:xfrm>
            <a:off x="0" y="0"/>
            <a:ext cx="20574000" cy="10287000"/>
          </a:xfrm>
          <a:prstGeom prst="rect">
            <a:avLst/>
          </a:prstGeom>
          <a:gradFill>
            <a:gsLst>
              <a:gs pos="0">
                <a:srgbClr val="F5F7FC"/>
              </a:gs>
              <a:gs pos="100000">
                <a:srgbClr val="25AAE1">
                  <a:alpha val="4705"/>
                </a:srgbClr>
              </a:gs>
            </a:gsLst>
            <a:lin ang="21593999" scaled="0"/>
          </a:gra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pic>
        <p:nvPicPr>
          <p:cNvPr id="194" name="Google Shape;194;p9" descr="Logo&#10;&#10;Description automatically generated"/>
          <p:cNvPicPr preferRelativeResize="0"/>
          <p:nvPr/>
        </p:nvPicPr>
        <p:blipFill rotWithShape="1">
          <a:blip r:embed="rId3">
            <a:alphaModFix/>
          </a:blip>
          <a:srcRect l="0" t="0" r="0" b="0"/>
          <a:stretch/>
        </p:blipFill>
        <p:spPr>
          <a:xfrm>
            <a:off x="279021" y="9106292"/>
            <a:ext cx="2025614" cy="996885"/>
          </a:xfrm>
          <a:prstGeom prst="rect">
            <a:avLst/>
          </a:prstGeom>
          <a:noFill/>
          <a:ln>
            <a:noFill/>
          </a:ln>
        </p:spPr>
      </p:pic>
      <p:pic>
        <p:nvPicPr>
          <p:cNvPr id="195" name="Google Shape;195;p9" descr="Graphical user interface, text&#10;&#10;Description automatically generated"/>
          <p:cNvPicPr preferRelativeResize="0"/>
          <p:nvPr/>
        </p:nvPicPr>
        <p:blipFill rotWithShape="1">
          <a:blip r:embed="rId4">
            <a:alphaModFix/>
          </a:blip>
          <a:srcRect l="0" t="0" r="0" b="0"/>
          <a:stretch/>
        </p:blipFill>
        <p:spPr>
          <a:xfrm>
            <a:off x="3131911" y="9240848"/>
            <a:ext cx="3468962" cy="727772"/>
          </a:xfrm>
          <a:prstGeom prst="rect">
            <a:avLst/>
          </a:prstGeom>
          <a:noFill/>
          <a:ln>
            <a:noFill/>
          </a:ln>
        </p:spPr>
      </p:pic>
      <p:sp>
        <p:nvSpPr>
          <p:cNvPr id="196" name="Google Shape;196;p9"/>
          <p:cNvSpPr/>
          <p:nvPr/>
        </p:nvSpPr>
        <p:spPr>
          <a:xfrm rot="-5400000" flipH="1">
            <a:off x="15316488" y="5029499"/>
            <a:ext cx="10287000" cy="2280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197" name="Google Shape;197;p9"/>
          <p:cNvSpPr txBox="1"/>
          <p:nvPr/>
        </p:nvSpPr>
        <p:spPr>
          <a:xfrm>
            <a:off x="883847" y="836606"/>
            <a:ext cx="15630000" cy="10581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bg-BG" sz="5900" b="1">
                <a:solidFill>
                  <a:srgbClr val="056839"/>
                </a:solidFill>
                <a:latin typeface="Calibri"/>
                <a:ea typeface="Calibri"/>
                <a:cs typeface="Calibri"/>
                <a:sym typeface="Calibri"/>
              </a:rPr>
              <a:t>Teema 1: Plastide tüübid</a:t>
            </a:r>
            <a:endParaRPr sz="5900" b="1">
              <a:solidFill>
                <a:srgbClr val="056839"/>
              </a:solidFill>
              <a:latin typeface="Calibri"/>
              <a:ea typeface="Calibri"/>
              <a:cs typeface="Calibri"/>
              <a:sym typeface="Calibri"/>
            </a:endParaRPr>
          </a:p>
        </p:txBody>
      </p:sp>
      <p:sp>
        <p:nvSpPr>
          <p:cNvPr id="198" name="Google Shape;198;p9"/>
          <p:cNvSpPr txBox="1"/>
          <p:nvPr/>
        </p:nvSpPr>
        <p:spPr>
          <a:xfrm>
            <a:off x="883848" y="3307934"/>
            <a:ext cx="9522000" cy="3944400"/>
          </a:xfrm>
          <a:prstGeom prst="rect">
            <a:avLst/>
          </a:prstGeom>
          <a:noFill/>
          <a:ln>
            <a:noFill/>
          </a:ln>
        </p:spPr>
        <p:txBody>
          <a:bodyPr spcFirstLastPara="1" wrap="square" lIns="148575" tIns="74275" rIns="148575" bIns="74275" anchor="t" anchorCtr="0">
            <a:spAutoFit/>
          </a:bodyPr>
          <a:lstStyle/>
          <a:p>
            <a:pPr marL="0" marR="0" lvl="0" indent="0" algn="just" rtl="0">
              <a:lnSpc>
                <a:spcPct val="150000"/>
              </a:lnSpc>
              <a:spcBef>
                <a:spcPts val="0"/>
              </a:spcBef>
              <a:spcAft>
                <a:spcPts val="0"/>
              </a:spcAft>
              <a:buNone/>
            </a:pPr>
            <a:r>
              <a:rPr lang="bg-BG" sz="2900" b="1">
                <a:solidFill>
                  <a:srgbClr val="056839"/>
                </a:solidFill>
                <a:latin typeface="Calibri"/>
                <a:ea typeface="Calibri"/>
                <a:cs typeface="Calibri"/>
                <a:sym typeface="Calibri"/>
              </a:rPr>
              <a:t>HDPE </a:t>
            </a:r>
            <a:r>
              <a:rPr lang="bg-BG" sz="2900">
                <a:solidFill>
                  <a:srgbClr val="056839"/>
                </a:solidFill>
                <a:latin typeface="Calibri"/>
                <a:ea typeface="Calibri"/>
                <a:cs typeface="Calibri"/>
                <a:sym typeface="Calibri"/>
              </a:rPr>
              <a:t>- kõrge tihedusega polüetüleen </a:t>
            </a:r>
            <a:endParaRPr sz="2900">
              <a:solidFill>
                <a:srgbClr val="056839"/>
              </a:solidFill>
              <a:latin typeface="Calibri"/>
              <a:ea typeface="Calibri"/>
              <a:cs typeface="Calibri"/>
              <a:sym typeface="Calibri"/>
            </a:endParaRPr>
          </a:p>
          <a:p>
            <a:pPr marL="0" marR="0" lvl="0" indent="0" algn="just" rtl="0">
              <a:lnSpc>
                <a:spcPct val="150000"/>
              </a:lnSpc>
              <a:spcBef>
                <a:spcPts val="0"/>
              </a:spcBef>
              <a:spcAft>
                <a:spcPts val="0"/>
              </a:spcAft>
              <a:buNone/>
            </a:pPr>
            <a:r>
              <a:rPr lang="bg-BG" sz="2900">
                <a:solidFill>
                  <a:srgbClr val="056839"/>
                </a:solidFill>
                <a:latin typeface="Calibri"/>
                <a:ea typeface="Calibri"/>
                <a:cs typeface="Calibri"/>
                <a:sym typeface="Calibri"/>
              </a:rPr>
              <a:t>- vastupidav vaik, mida kasutatakse muu hulgas toidukaupade kottide, piimakannude, ringlussevõtukastide, põllumajandustorude, mänguväljakute seadmete, kaante ja šampoonipudelite valmistamiseks. </a:t>
            </a:r>
            <a:endParaRPr sz="2900">
              <a:solidFill>
                <a:srgbClr val="056839"/>
              </a:solidFill>
              <a:latin typeface="Calibri"/>
              <a:ea typeface="Calibri"/>
              <a:cs typeface="Calibri"/>
              <a:sym typeface="Calibri"/>
            </a:endParaRPr>
          </a:p>
          <a:p>
            <a:pPr marL="0" marR="0" lvl="0" indent="0" algn="just" rtl="0">
              <a:lnSpc>
                <a:spcPct val="150000"/>
              </a:lnSpc>
              <a:spcBef>
                <a:spcPts val="0"/>
              </a:spcBef>
              <a:spcAft>
                <a:spcPts val="0"/>
              </a:spcAft>
              <a:buNone/>
            </a:pPr>
            <a:r>
              <a:rPr lang="bg-BG" sz="2900">
                <a:solidFill>
                  <a:srgbClr val="056839"/>
                </a:solidFill>
                <a:latin typeface="Calibri"/>
                <a:ea typeface="Calibri"/>
                <a:cs typeface="Calibri"/>
                <a:sym typeface="Calibri"/>
              </a:rPr>
              <a:t>- enamikus maailma ringlussevõtukeskustes, kuna see on üks kõige lihtsamini ringlusse võetavaid plastpolümeere.</a:t>
            </a:r>
            <a:endParaRPr sz="2300">
              <a:solidFill>
                <a:srgbClr val="056839"/>
              </a:solidFill>
            </a:endParaRPr>
          </a:p>
        </p:txBody>
      </p:sp>
      <p:pic>
        <p:nvPicPr>
          <p:cNvPr id="199" name="Google Shape;199;p9"/>
          <p:cNvPicPr preferRelativeResize="0"/>
          <p:nvPr/>
        </p:nvPicPr>
        <p:blipFill>
          <a:blip r:embed="rId5">
            <a:alphaModFix/>
          </a:blip>
          <a:stretch>
            <a:fillRect/>
          </a:stretch>
        </p:blipFill>
        <p:spPr>
          <a:xfrm>
            <a:off x="10938734" y="1909763"/>
            <a:ext cx="8022411" cy="5348286"/>
          </a:xfrm>
          <a:prstGeom prst="rect">
            <a:avLst/>
          </a:prstGeom>
          <a:noFill/>
          <a:ln>
            <a:noFill/>
          </a:ln>
        </p:spPr>
      </p:pic>
      <p:sp>
        <p:nvSpPr>
          <p:cNvPr id="200" name="Google Shape;200;p9"/>
          <p:cNvSpPr txBox="1"/>
          <p:nvPr/>
        </p:nvSpPr>
        <p:spPr>
          <a:xfrm>
            <a:off x="10620461" y="7727175"/>
            <a:ext cx="9162000" cy="1008300"/>
          </a:xfrm>
          <a:prstGeom prst="rect">
            <a:avLst/>
          </a:prstGeom>
          <a:noFill/>
          <a:ln>
            <a:noFill/>
          </a:ln>
        </p:spPr>
        <p:txBody>
          <a:bodyPr spcFirstLastPara="1" wrap="square" lIns="148575" tIns="148575" rIns="148575" bIns="148575" anchor="t" anchorCtr="0">
            <a:spAutoFit/>
          </a:bodyPr>
          <a:lstStyle/>
          <a:p>
            <a:pPr marL="0" lvl="0" indent="0" algn="l" rtl="0">
              <a:spcBef>
                <a:spcPts val="0"/>
              </a:spcBef>
              <a:spcAft>
                <a:spcPts val="0"/>
              </a:spcAft>
              <a:buNone/>
            </a:pPr>
            <a:r>
              <a:rPr lang="bg-BG" sz="2300" u="sng">
                <a:solidFill>
                  <a:schemeClr val="hlink"/>
                </a:solidFill>
                <a:latin typeface="Calibri"/>
                <a:ea typeface="Calibri"/>
                <a:cs typeface="Calibri"/>
                <a:sym typeface="Calibri"/>
                <a:hlinkClick r:id="rId6"/>
              </a:rPr>
              <a:t>https://c.pxhere.com/photos/04/db/garbage_disposal_trash_waste_rubbish_dump_recycling_recycle-1089811.jpg!</a:t>
            </a:r>
            <a:r>
              <a:rPr lang="bg-BG" sz="2300">
                <a:latin typeface="Calibri"/>
                <a:ea typeface="Calibri"/>
                <a:cs typeface="Calibri"/>
                <a:sym typeface="Calibri"/>
              </a:rPr>
              <a:t>d </a:t>
            </a:r>
            <a:endParaRPr sz="2300">
              <a:latin typeface="Calibri"/>
              <a:ea typeface="Calibri"/>
              <a:cs typeface="Calibri"/>
              <a:sym typeface="Calibri"/>
            </a:endParaRPr>
          </a:p>
        </p:txBody>
      </p:sp>
      <p:sp>
        <p:nvSpPr>
          <p:cNvPr id="201" name="Google Shape;201;p9"/>
          <p:cNvSpPr/>
          <p:nvPr/>
        </p:nvSpPr>
        <p:spPr>
          <a:xfrm>
            <a:off x="1034414" y="1758444"/>
            <a:ext cx="59706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Tree>
  </p:cSld>
  <p:clrMapOvr>
    <a:masterClrMapping/>
  </p:clrMapOvr>
</p:sld>
</file>

<file path=ppt/slides/slide9.xml><?xml version="1.0" encoding="utf-8"?>
<p:sld xmlns:go="http://customooxmlschemas.google.com/"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5" name="Shape 205"/>
        <p:cNvGrpSpPr/>
        <p:nvPr/>
      </p:nvGrpSpPr>
      <p:grpSpPr>
        <a:xfrm>
          <a:off x="0" y="0"/>
          <a:ext cx="0" cy="0"/>
          <a:chOff x="0" y="0"/>
          <a:chExt cx="0" cy="0"/>
        </a:xfrm>
      </p:grpSpPr>
      <p:sp>
        <p:nvSpPr>
          <p:cNvPr id="206" name="Google Shape;206;p10"/>
          <p:cNvSpPr/>
          <p:nvPr/>
        </p:nvSpPr>
        <p:spPr>
          <a:xfrm>
            <a:off x="0" y="0"/>
            <a:ext cx="20574000" cy="10287000"/>
          </a:xfrm>
          <a:prstGeom prst="rect">
            <a:avLst/>
          </a:prstGeom>
          <a:gradFill>
            <a:gsLst>
              <a:gs pos="0">
                <a:srgbClr val="F5F7FC"/>
              </a:gs>
              <a:gs pos="100000">
                <a:srgbClr val="25AAE1">
                  <a:alpha val="4705"/>
                </a:srgbClr>
              </a:gs>
            </a:gsLst>
            <a:lin ang="21593999" scaled="0"/>
          </a:gradFill>
          <a:ln>
            <a:noFill/>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pic>
        <p:nvPicPr>
          <p:cNvPr id="207" name="Google Shape;207;p10" descr="Logo&#10;&#10;Description automatically generated"/>
          <p:cNvPicPr preferRelativeResize="0"/>
          <p:nvPr/>
        </p:nvPicPr>
        <p:blipFill rotWithShape="1">
          <a:blip r:embed="rId3">
            <a:alphaModFix/>
          </a:blip>
          <a:srcRect l="0" t="0" r="0" b="0"/>
          <a:stretch/>
        </p:blipFill>
        <p:spPr>
          <a:xfrm>
            <a:off x="279021" y="9106292"/>
            <a:ext cx="2025614" cy="996885"/>
          </a:xfrm>
          <a:prstGeom prst="rect">
            <a:avLst/>
          </a:prstGeom>
          <a:noFill/>
          <a:ln>
            <a:noFill/>
          </a:ln>
        </p:spPr>
      </p:pic>
      <p:pic>
        <p:nvPicPr>
          <p:cNvPr id="208" name="Google Shape;208;p10" descr="Graphical user interface, text&#10;&#10;Description automatically generated"/>
          <p:cNvPicPr preferRelativeResize="0"/>
          <p:nvPr/>
        </p:nvPicPr>
        <p:blipFill rotWithShape="1">
          <a:blip r:embed="rId4">
            <a:alphaModFix/>
          </a:blip>
          <a:srcRect l="0" t="0" r="0" b="0"/>
          <a:stretch/>
        </p:blipFill>
        <p:spPr>
          <a:xfrm>
            <a:off x="3131911" y="9240848"/>
            <a:ext cx="3468962" cy="727772"/>
          </a:xfrm>
          <a:prstGeom prst="rect">
            <a:avLst/>
          </a:prstGeom>
          <a:noFill/>
          <a:ln>
            <a:noFill/>
          </a:ln>
        </p:spPr>
      </p:pic>
      <p:sp>
        <p:nvSpPr>
          <p:cNvPr id="209" name="Google Shape;209;p10"/>
          <p:cNvSpPr/>
          <p:nvPr/>
        </p:nvSpPr>
        <p:spPr>
          <a:xfrm rot="-5400000" flipH="1">
            <a:off x="15316488" y="5029499"/>
            <a:ext cx="10287000" cy="2280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
        <p:nvSpPr>
          <p:cNvPr id="210" name="Google Shape;210;p10"/>
          <p:cNvSpPr txBox="1"/>
          <p:nvPr/>
        </p:nvSpPr>
        <p:spPr>
          <a:xfrm>
            <a:off x="883847" y="554493"/>
            <a:ext cx="15630000" cy="1058100"/>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None/>
            </a:pPr>
            <a:r>
              <a:rPr lang="bg-BG" sz="5900" b="1">
                <a:solidFill>
                  <a:srgbClr val="056839"/>
                </a:solidFill>
                <a:latin typeface="Calibri"/>
                <a:ea typeface="Calibri"/>
                <a:cs typeface="Calibri"/>
                <a:sym typeface="Calibri"/>
              </a:rPr>
              <a:t>Teema 1: Plastide tüübid</a:t>
            </a:r>
            <a:endParaRPr sz="5900" b="1">
              <a:solidFill>
                <a:srgbClr val="056839"/>
              </a:solidFill>
              <a:latin typeface="Calibri"/>
              <a:ea typeface="Calibri"/>
              <a:cs typeface="Calibri"/>
              <a:sym typeface="Calibri"/>
            </a:endParaRPr>
          </a:p>
        </p:txBody>
      </p:sp>
      <p:sp>
        <p:nvSpPr>
          <p:cNvPr id="211" name="Google Shape;211;p10"/>
          <p:cNvSpPr txBox="1"/>
          <p:nvPr/>
        </p:nvSpPr>
        <p:spPr>
          <a:xfrm>
            <a:off x="883847" y="2372856"/>
            <a:ext cx="11385000" cy="5283300"/>
          </a:xfrm>
          <a:prstGeom prst="rect">
            <a:avLst/>
          </a:prstGeom>
          <a:noFill/>
          <a:ln>
            <a:noFill/>
          </a:ln>
        </p:spPr>
        <p:txBody>
          <a:bodyPr spcFirstLastPara="1" wrap="square" lIns="148575" tIns="74275" rIns="148575" bIns="74275" anchor="t" anchorCtr="0">
            <a:spAutoFit/>
          </a:bodyPr>
          <a:lstStyle/>
          <a:p>
            <a:pPr marL="0" marR="0" lvl="0" indent="0" algn="just" rtl="0">
              <a:lnSpc>
                <a:spcPct val="150000"/>
              </a:lnSpc>
              <a:spcBef>
                <a:spcPts val="0"/>
              </a:spcBef>
              <a:spcAft>
                <a:spcPts val="0"/>
              </a:spcAft>
              <a:buNone/>
            </a:pPr>
            <a:r>
              <a:rPr lang="bg-BG" sz="2900" b="1">
                <a:solidFill>
                  <a:srgbClr val="056839"/>
                </a:solidFill>
                <a:latin typeface="Calibri"/>
                <a:ea typeface="Calibri"/>
                <a:cs typeface="Calibri"/>
                <a:sym typeface="Calibri"/>
                <a:extLst>
                  <a:ext uri="http://customooxmlschemas.google.com/">
                    <go:slidesCustomData xmlns:go="http://customooxmlschemas.google.com/" textRoundtripDataId="8"/>
                  </a:ext>
                </a:extLst>
              </a:rPr>
              <a:t>PVC </a:t>
            </a:r>
            <a:r>
              <a:rPr lang="bg-BG" sz="2900">
                <a:solidFill>
                  <a:srgbClr val="056839"/>
                </a:solidFill>
                <a:latin typeface="Calibri"/>
                <a:ea typeface="Calibri"/>
                <a:cs typeface="Calibri"/>
                <a:sym typeface="Calibri"/>
                <a:extLst>
                  <a:ext uri="http://customooxmlschemas.google.com/">
                    <go:slidesCustomData xmlns:go="http://customooxmlschemas.google.com/" textRoundtripDataId="9"/>
                  </a:ext>
                </a:extLst>
              </a:rPr>
              <a:t>- polüvinüülkloriid </a:t>
            </a:r>
            <a:endParaRPr sz="2900">
              <a:solidFill>
                <a:srgbClr val="056839"/>
              </a:solidFill>
              <a:latin typeface="Calibri"/>
              <a:ea typeface="Calibri"/>
              <a:cs typeface="Calibri"/>
              <a:sym typeface="Calibri"/>
              <a:extLst>
                <a:ext uri="http://customooxmlschemas.google.com/">
                  <go:slidesCustomData xmlns:go="http://customooxmlschemas.google.com/" textRoundtripDataId="10"/>
                </a:ext>
              </a:extLst>
            </a:endParaRPr>
          </a:p>
          <a:p>
            <a:pPr marL="0" marR="0" lvl="0" indent="0" algn="just" rtl="0">
              <a:lnSpc>
                <a:spcPct val="150000"/>
              </a:lnSpc>
              <a:spcBef>
                <a:spcPts val="0"/>
              </a:spcBef>
              <a:spcAft>
                <a:spcPts val="0"/>
              </a:spcAft>
              <a:buNone/>
            </a:pPr>
            <a:r>
              <a:rPr lang="bg-BG" sz="2900">
                <a:solidFill>
                  <a:srgbClr val="056839"/>
                </a:solidFill>
                <a:latin typeface="Calibri"/>
                <a:ea typeface="Calibri"/>
                <a:cs typeface="Calibri"/>
                <a:sym typeface="Calibri"/>
                <a:extLst>
                  <a:ext uri="http://customooxmlschemas.google.com/">
                    <go:slidesCustomData xmlns:go="http://customooxmlschemas.google.com/" textRoundtripDataId="11"/>
                  </a:ext>
                </a:extLst>
              </a:rPr>
              <a:t>- kolmas kõige laialdasemalt toodetud sünteetiline plastpolümeer. </a:t>
            </a:r>
            <a:endParaRPr sz="2900">
              <a:solidFill>
                <a:srgbClr val="056839"/>
              </a:solidFill>
              <a:latin typeface="Calibri"/>
              <a:ea typeface="Calibri"/>
              <a:cs typeface="Calibri"/>
              <a:sym typeface="Calibri"/>
              <a:extLst>
                <a:ext uri="http://customooxmlschemas.google.com/">
                  <go:slidesCustomData xmlns:go="http://customooxmlschemas.google.com/" textRoundtripDataId="12"/>
                </a:ext>
              </a:extLst>
            </a:endParaRPr>
          </a:p>
          <a:p>
            <a:pPr marL="0" marR="0" lvl="0" indent="0" algn="just" rtl="0">
              <a:lnSpc>
                <a:spcPct val="150000"/>
              </a:lnSpc>
              <a:spcBef>
                <a:spcPts val="0"/>
              </a:spcBef>
              <a:spcAft>
                <a:spcPts val="0"/>
              </a:spcAft>
              <a:buNone/>
            </a:pPr>
            <a:r>
              <a:rPr lang="bg-BG" sz="2900">
                <a:solidFill>
                  <a:srgbClr val="056839"/>
                </a:solidFill>
                <a:latin typeface="Calibri"/>
                <a:ea typeface="Calibri"/>
                <a:cs typeface="Calibri"/>
                <a:sym typeface="Calibri"/>
                <a:extLst>
                  <a:ext uri="http://customooxmlschemas.google.com/">
                    <go:slidesCustomData xmlns:go="http://customooxmlschemas.google.com/" textRoundtripDataId="13"/>
                  </a:ext>
                </a:extLst>
              </a:rPr>
              <a:t>- kasutatakse ehitus- ja ehitustööstuses uste ja akende profiilide ning torude tootmiseks</a:t>
            </a:r>
            <a:endParaRPr sz="2900">
              <a:solidFill>
                <a:srgbClr val="056839"/>
              </a:solidFill>
              <a:latin typeface="Calibri"/>
              <a:ea typeface="Calibri"/>
              <a:cs typeface="Calibri"/>
              <a:sym typeface="Calibri"/>
              <a:extLst>
                <a:ext uri="http://customooxmlschemas.google.com/">
                  <go:slidesCustomData xmlns:go="http://customooxmlschemas.google.com/" textRoundtripDataId="14"/>
                </a:ext>
              </a:extLst>
            </a:endParaRPr>
          </a:p>
          <a:p>
            <a:pPr marL="0" marR="0" lvl="0" indent="0" algn="just" rtl="0">
              <a:lnSpc>
                <a:spcPct val="150000"/>
              </a:lnSpc>
              <a:spcBef>
                <a:spcPts val="0"/>
              </a:spcBef>
              <a:spcAft>
                <a:spcPts val="0"/>
              </a:spcAft>
              <a:buNone/>
            </a:pPr>
            <a:r>
              <a:t/>
            </a:r>
            <a:endParaRPr sz="2900">
              <a:solidFill>
                <a:srgbClr val="056839"/>
              </a:solidFill>
              <a:latin typeface="Calibri"/>
              <a:ea typeface="Calibri"/>
              <a:cs typeface="Calibri"/>
              <a:sym typeface="Calibri"/>
              <a:extLst>
                <a:ext uri="http://customooxmlschemas.google.com/">
                  <go:slidesCustomData xmlns:go="http://customooxmlschemas.google.com/" textRoundtripDataId="15"/>
                </a:ext>
              </a:extLst>
            </a:endParaRPr>
          </a:p>
          <a:p>
            <a:pPr marL="0" marR="0" lvl="0" indent="0" algn="just" rtl="0">
              <a:lnSpc>
                <a:spcPct val="150000"/>
              </a:lnSpc>
              <a:spcBef>
                <a:spcPts val="0"/>
              </a:spcBef>
              <a:spcAft>
                <a:spcPts val="0"/>
              </a:spcAft>
              <a:buNone/>
            </a:pPr>
            <a:r>
              <a:rPr lang="bg-BG" sz="2900">
                <a:solidFill>
                  <a:srgbClr val="056839"/>
                </a:solidFill>
                <a:latin typeface="Calibri"/>
                <a:ea typeface="Calibri"/>
                <a:cs typeface="Calibri"/>
                <a:sym typeface="Calibri"/>
                <a:extLst>
                  <a:ext uri="http://customooxmlschemas.google.com/">
                    <go:slidesCustomData xmlns:go="http://customooxmlschemas.google.com/" textRoundtripDataId="17"/>
                  </a:ext>
                </a:extLst>
              </a:rPr>
              <a:t>- asendavad traditsioonilisi ehitusmaterjale, nagu puit, metall, betoon, kumm, keraamika jne, erinevates rakendustes. </a:t>
            </a:r>
            <a:endParaRPr sz="2900">
              <a:solidFill>
                <a:srgbClr val="056839"/>
              </a:solidFill>
              <a:latin typeface="Calibri"/>
              <a:ea typeface="Calibri"/>
              <a:cs typeface="Calibri"/>
              <a:sym typeface="Calibri"/>
              <a:extLst>
                <a:ext uri="http://customooxmlschemas.google.com/">
                  <go:slidesCustomData xmlns:go="http://customooxmlschemas.google.com/" textRoundtripDataId="18"/>
                </a:ext>
              </a:extLst>
            </a:endParaRPr>
          </a:p>
          <a:p>
            <a:pPr marL="0" marR="0" lvl="0" indent="0" algn="just" rtl="0">
              <a:lnSpc>
                <a:spcPct val="150000"/>
              </a:lnSpc>
              <a:spcBef>
                <a:spcPts val="0"/>
              </a:spcBef>
              <a:spcAft>
                <a:spcPts val="0"/>
              </a:spcAft>
              <a:buNone/>
            </a:pPr>
            <a:r>
              <a:rPr lang="bg-BG" sz="2900">
                <a:solidFill>
                  <a:srgbClr val="056839"/>
                </a:solidFill>
                <a:latin typeface="Calibri"/>
                <a:ea typeface="Calibri"/>
                <a:cs typeface="Calibri"/>
                <a:sym typeface="Calibri"/>
                <a:extLst>
                  <a:ext uri="http://customooxmlschemas.google.com/">
                    <go:slidesCustomData xmlns:go="http://customooxmlschemas.google.com/" textRoundtripDataId="19"/>
                  </a:ext>
                </a:extLst>
              </a:rPr>
              <a:t>- vaevalt, et neid on võimalik taaskasutada ja seetõttu tuleks neid võimaluse korral vältida.</a:t>
            </a:r>
            <a:endParaRPr sz="2300">
              <a:solidFill>
                <a:srgbClr val="056839"/>
              </a:solidFill>
            </a:endParaRPr>
          </a:p>
        </p:txBody>
      </p:sp>
      <p:pic>
        <p:nvPicPr>
          <p:cNvPr id="212" name="Google Shape;212;p10"/>
          <p:cNvPicPr preferRelativeResize="0"/>
          <p:nvPr/>
        </p:nvPicPr>
        <p:blipFill>
          <a:blip r:embed="rId5">
            <a:alphaModFix/>
          </a:blip>
          <a:stretch>
            <a:fillRect/>
          </a:stretch>
        </p:blipFill>
        <p:spPr>
          <a:xfrm>
            <a:off x="12761837" y="2314613"/>
            <a:ext cx="6477714" cy="4307662"/>
          </a:xfrm>
          <a:prstGeom prst="rect">
            <a:avLst/>
          </a:prstGeom>
          <a:noFill/>
          <a:ln>
            <a:noFill/>
          </a:ln>
        </p:spPr>
      </p:pic>
      <p:sp>
        <p:nvSpPr>
          <p:cNvPr id="213" name="Google Shape;213;p10"/>
          <p:cNvSpPr txBox="1"/>
          <p:nvPr/>
        </p:nvSpPr>
        <p:spPr>
          <a:xfrm>
            <a:off x="12484458" y="6732913"/>
            <a:ext cx="7329600" cy="1008300"/>
          </a:xfrm>
          <a:prstGeom prst="rect">
            <a:avLst/>
          </a:prstGeom>
          <a:noFill/>
          <a:ln>
            <a:noFill/>
          </a:ln>
        </p:spPr>
        <p:txBody>
          <a:bodyPr spcFirstLastPara="1" wrap="square" lIns="148575" tIns="148575" rIns="148575" bIns="148575" anchor="t" anchorCtr="0">
            <a:spAutoFit/>
          </a:bodyPr>
          <a:lstStyle/>
          <a:p>
            <a:pPr marL="0" lvl="0" indent="0" algn="l" rtl="0">
              <a:spcBef>
                <a:spcPts val="0"/>
              </a:spcBef>
              <a:spcAft>
                <a:spcPts val="0"/>
              </a:spcAft>
              <a:buNone/>
            </a:pPr>
            <a:r>
              <a:rPr lang="bg-BG" sz="2300" u="sng">
                <a:solidFill>
                  <a:schemeClr val="hlink"/>
                </a:solidFill>
                <a:latin typeface="Calibri"/>
                <a:ea typeface="Calibri"/>
                <a:cs typeface="Calibri"/>
                <a:sym typeface="Calibri"/>
                <a:hlinkClick r:id="rId6"/>
              </a:rPr>
              <a:t>https://c.pxhere.com/photos/e0/fb/tubing_pipes_pvc_plumbing_frame_plumber_storage_business-560359.jpg!</a:t>
            </a:r>
            <a:r>
              <a:rPr lang="bg-BG" sz="2300">
                <a:latin typeface="Calibri"/>
                <a:ea typeface="Calibri"/>
                <a:cs typeface="Calibri"/>
                <a:sym typeface="Calibri"/>
              </a:rPr>
              <a:t>d </a:t>
            </a:r>
            <a:endParaRPr sz="2300">
              <a:latin typeface="Calibri"/>
              <a:ea typeface="Calibri"/>
              <a:cs typeface="Calibri"/>
              <a:sym typeface="Calibri"/>
            </a:endParaRPr>
          </a:p>
        </p:txBody>
      </p:sp>
      <p:sp>
        <p:nvSpPr>
          <p:cNvPr id="214" name="Google Shape;214;p10"/>
          <p:cNvSpPr/>
          <p:nvPr/>
        </p:nvSpPr>
        <p:spPr>
          <a:xfrm>
            <a:off x="1034414" y="1758444"/>
            <a:ext cx="59706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spcBef>
                <a:spcPts val="0"/>
              </a:spcBef>
              <a:spcAft>
                <a:spcPts val="0"/>
              </a:spcAft>
              <a:buNone/>
            </a:pPr>
            <a:r>
              <a:t/>
            </a:r>
            <a:endParaRPr sz="2900">
              <a:solidFill>
                <a:schemeClr val="lt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oreProperties xmlns:dc="http://purl.org/dc/elements/1.1/" xmlns:dcterms="http://purl.org/dc/terms/" xmlns:xsi="http://www.w3.org/2001/XMLSchema-instance" xmlns="http://schemas.openxmlformats.org/package/2006/metadata/core-properties">
  <dcterms:created xsi:type="dcterms:W3CDTF">2022-01-31T11:18:27.0000000Z</dcterms:created>
  <dc:creator>Carlotta Maria Crippa</dc:creator>
  <keywords>, docId:1CDC9B653A565A7BB3349CBB01310C34</keywords>
</coreProperties>
</file>