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10287000" cx="20574000"/>
  <p:notesSz cx="6858000" cy="9144000"/>
  <p:embeddedFontLst>
    <p:embeddedFont>
      <p:font typeface="Play"/>
      <p:regular r:id="rId25"/>
      <p:bold r:id="rId26"/>
    </p:embeddedFont>
    <p:embeddedFont>
      <p:font typeface="Roboto"/>
      <p:regular r:id="rId27"/>
      <p:bold r:id="rId28"/>
      <p:italic r:id="rId29"/>
      <p:boldItalic r:id="rId30"/>
    </p:embeddedFont>
    <p:embeddedFont>
      <p:font typeface="Montserrat"/>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5" roundtripDataSignature="AMtx7mgEIuWrqV5CQJHLbs/usvMD7ulG9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lay-bold.fntdata"/><Relationship Id="rId25" Type="http://schemas.openxmlformats.org/officeDocument/2006/relationships/font" Target="fonts/Play-regular.fntdata"/><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regular.fntdata"/><Relationship Id="rId30" Type="http://schemas.openxmlformats.org/officeDocument/2006/relationships/font" Target="fonts/Roboto-boldItalic.fntdata"/><Relationship Id="rId11" Type="http://schemas.openxmlformats.org/officeDocument/2006/relationships/slide" Target="slides/slide7.xml"/><Relationship Id="rId33" Type="http://schemas.openxmlformats.org/officeDocument/2006/relationships/font" Target="fonts/Montserrat-italic.fntdata"/><Relationship Id="rId10" Type="http://schemas.openxmlformats.org/officeDocument/2006/relationships/slide" Target="slides/slide6.xml"/><Relationship Id="rId32" Type="http://schemas.openxmlformats.org/officeDocument/2006/relationships/font" Target="fonts/Montserrat-bold.fntdata"/><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font" Target="fonts/Montserrat-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5" name="Google Shape;5;n"/>
          <p:cNvSpPr/>
          <p:nvPr>
            <p:ph type="sldImg" idx="3"/>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60" name="Shape 60"/>
        <p:cNvGrpSpPr/>
        <p:nvPr/>
      </p:nvGrpSpPr>
      <p:grpSpPr>
        <a:xfrm>
          <a:off x="0" y="0"/>
          <a:ext cx="0" cy="0"/>
          <a:chOff x="0" y="0"/>
          <a:chExt cx="0" cy="0"/>
        </a:xfrm>
      </p:grpSpPr>
      <p:sp>
        <p:nvSpPr>
          <p:cNvPr id="61" name="Google Shape;61;p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62" name="Google Shape;62;p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64" name="Shape 164"/>
        <p:cNvGrpSpPr/>
        <p:nvPr/>
      </p:nvGrpSpPr>
      <p:grpSpPr>
        <a:xfrm>
          <a:off x="0" y="0"/>
          <a:ext cx="0" cy="0"/>
          <a:chOff x="0" y="0"/>
          <a:chExt cx="0" cy="0"/>
        </a:xfrm>
      </p:grpSpPr>
      <p:sp>
        <p:nvSpPr>
          <p:cNvPr id="165" name="Google Shape;165;p10: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66" name="Google Shape;166;p1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80" name="Shape 180"/>
        <p:cNvGrpSpPr/>
        <p:nvPr/>
      </p:nvGrpSpPr>
      <p:grpSpPr>
        <a:xfrm>
          <a:off x="0" y="0"/>
          <a:ext cx="0" cy="0"/>
          <a:chOff x="0" y="0"/>
          <a:chExt cx="0" cy="0"/>
        </a:xfrm>
      </p:grpSpPr>
      <p:sp>
        <p:nvSpPr>
          <p:cNvPr id="181" name="Google Shape;181;p1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82" name="Google Shape;182;p1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91" name="Shape 191"/>
        <p:cNvGrpSpPr/>
        <p:nvPr/>
      </p:nvGrpSpPr>
      <p:grpSpPr>
        <a:xfrm>
          <a:off x="0" y="0"/>
          <a:ext cx="0" cy="0"/>
          <a:chOff x="0" y="0"/>
          <a:chExt cx="0" cy="0"/>
        </a:xfrm>
      </p:grpSpPr>
      <p:sp>
        <p:nvSpPr>
          <p:cNvPr id="192" name="Google Shape;192;p12: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93" name="Google Shape;193;p1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03" name="Shape 203"/>
        <p:cNvGrpSpPr/>
        <p:nvPr/>
      </p:nvGrpSpPr>
      <p:grpSpPr>
        <a:xfrm>
          <a:off x="0" y="0"/>
          <a:ext cx="0" cy="0"/>
          <a:chOff x="0" y="0"/>
          <a:chExt cx="0" cy="0"/>
        </a:xfrm>
      </p:grpSpPr>
      <p:sp>
        <p:nvSpPr>
          <p:cNvPr id="204" name="Google Shape;204;p14: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05" name="Google Shape;205;p1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14" name="Shape 214"/>
        <p:cNvGrpSpPr/>
        <p:nvPr/>
      </p:nvGrpSpPr>
      <p:grpSpPr>
        <a:xfrm>
          <a:off x="0" y="0"/>
          <a:ext cx="0" cy="0"/>
          <a:chOff x="0" y="0"/>
          <a:chExt cx="0" cy="0"/>
        </a:xfrm>
      </p:grpSpPr>
      <p:sp>
        <p:nvSpPr>
          <p:cNvPr id="215" name="Google Shape;215;p15: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16" name="Google Shape;216;p15: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27" name="Shape 227"/>
        <p:cNvGrpSpPr/>
        <p:nvPr/>
      </p:nvGrpSpPr>
      <p:grpSpPr>
        <a:xfrm>
          <a:off x="0" y="0"/>
          <a:ext cx="0" cy="0"/>
          <a:chOff x="0" y="0"/>
          <a:chExt cx="0" cy="0"/>
        </a:xfrm>
      </p:grpSpPr>
      <p:sp>
        <p:nvSpPr>
          <p:cNvPr id="228" name="Google Shape;228;p16: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29" name="Google Shape;229;p16: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45" name="Shape 245"/>
        <p:cNvGrpSpPr/>
        <p:nvPr/>
      </p:nvGrpSpPr>
      <p:grpSpPr>
        <a:xfrm>
          <a:off x="0" y="0"/>
          <a:ext cx="0" cy="0"/>
          <a:chOff x="0" y="0"/>
          <a:chExt cx="0" cy="0"/>
        </a:xfrm>
      </p:grpSpPr>
      <p:sp>
        <p:nvSpPr>
          <p:cNvPr id="246" name="Google Shape;246;p17: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47" name="Google Shape;247;p17: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56" name="Shape 256"/>
        <p:cNvGrpSpPr/>
        <p:nvPr/>
      </p:nvGrpSpPr>
      <p:grpSpPr>
        <a:xfrm>
          <a:off x="0" y="0"/>
          <a:ext cx="0" cy="0"/>
          <a:chOff x="0" y="0"/>
          <a:chExt cx="0" cy="0"/>
        </a:xfrm>
      </p:grpSpPr>
      <p:sp>
        <p:nvSpPr>
          <p:cNvPr id="257" name="Google Shape;257;p18: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58" name="Google Shape;258;p18: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69" name="Shape 269"/>
        <p:cNvGrpSpPr/>
        <p:nvPr/>
      </p:nvGrpSpPr>
      <p:grpSpPr>
        <a:xfrm>
          <a:off x="0" y="0"/>
          <a:ext cx="0" cy="0"/>
          <a:chOff x="0" y="0"/>
          <a:chExt cx="0" cy="0"/>
        </a:xfrm>
      </p:grpSpPr>
      <p:sp>
        <p:nvSpPr>
          <p:cNvPr id="270" name="Google Shape;270;g19114ae541f_0_16: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71" name="Google Shape;271;g19114ae541f_0_16: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81" name="Shape 281"/>
        <p:cNvGrpSpPr/>
        <p:nvPr/>
      </p:nvGrpSpPr>
      <p:grpSpPr>
        <a:xfrm>
          <a:off x="0" y="0"/>
          <a:ext cx="0" cy="0"/>
          <a:chOff x="0" y="0"/>
          <a:chExt cx="0" cy="0"/>
        </a:xfrm>
      </p:grpSpPr>
      <p:sp>
        <p:nvSpPr>
          <p:cNvPr id="282" name="Google Shape;282;p19: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9: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284" name="Google Shape;284;p19: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75" name="Shape 75"/>
        <p:cNvGrpSpPr/>
        <p:nvPr/>
      </p:nvGrpSpPr>
      <p:grpSpPr>
        <a:xfrm>
          <a:off x="0" y="0"/>
          <a:ext cx="0" cy="0"/>
          <a:chOff x="0" y="0"/>
          <a:chExt cx="0" cy="0"/>
        </a:xfrm>
      </p:grpSpPr>
      <p:sp>
        <p:nvSpPr>
          <p:cNvPr id="76" name="Google Shape;76;p2: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77" name="Google Shape;77;p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99" name="Shape 299"/>
        <p:cNvGrpSpPr/>
        <p:nvPr/>
      </p:nvGrpSpPr>
      <p:grpSpPr>
        <a:xfrm>
          <a:off x="0" y="0"/>
          <a:ext cx="0" cy="0"/>
          <a:chOff x="0" y="0"/>
          <a:chExt cx="0" cy="0"/>
        </a:xfrm>
      </p:grpSpPr>
      <p:sp>
        <p:nvSpPr>
          <p:cNvPr id="300" name="Google Shape;300;g14e44e5b4ff_0_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14e44e5b4ff_0_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302" name="Google Shape;302;g14e44e5b4ff_0_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86" name="Shape 86"/>
        <p:cNvGrpSpPr/>
        <p:nvPr/>
      </p:nvGrpSpPr>
      <p:grpSpPr>
        <a:xfrm>
          <a:off x="0" y="0"/>
          <a:ext cx="0" cy="0"/>
          <a:chOff x="0" y="0"/>
          <a:chExt cx="0" cy="0"/>
        </a:xfrm>
      </p:grpSpPr>
      <p:sp>
        <p:nvSpPr>
          <p:cNvPr id="87" name="Google Shape;87;p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88" name="Google Shape;88;p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96" name="Shape 96"/>
        <p:cNvGrpSpPr/>
        <p:nvPr/>
      </p:nvGrpSpPr>
      <p:grpSpPr>
        <a:xfrm>
          <a:off x="0" y="0"/>
          <a:ext cx="0" cy="0"/>
          <a:chOff x="0" y="0"/>
          <a:chExt cx="0" cy="0"/>
        </a:xfrm>
      </p:grpSpPr>
      <p:sp>
        <p:nvSpPr>
          <p:cNvPr id="97" name="Google Shape;97;p4: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98" name="Google Shape;98;p4: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09" name="Shape 109"/>
        <p:cNvGrpSpPr/>
        <p:nvPr/>
      </p:nvGrpSpPr>
      <p:grpSpPr>
        <a:xfrm>
          <a:off x="0" y="0"/>
          <a:ext cx="0" cy="0"/>
          <a:chOff x="0" y="0"/>
          <a:chExt cx="0" cy="0"/>
        </a:xfrm>
      </p:grpSpPr>
      <p:sp>
        <p:nvSpPr>
          <p:cNvPr id="110" name="Google Shape;110;p5: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11" name="Google Shape;111;p5: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21" name="Shape 121"/>
        <p:cNvGrpSpPr/>
        <p:nvPr/>
      </p:nvGrpSpPr>
      <p:grpSpPr>
        <a:xfrm>
          <a:off x="0" y="0"/>
          <a:ext cx="0" cy="0"/>
          <a:chOff x="0" y="0"/>
          <a:chExt cx="0" cy="0"/>
        </a:xfrm>
      </p:grpSpPr>
      <p:sp>
        <p:nvSpPr>
          <p:cNvPr id="122" name="Google Shape;122;p6: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23" name="Google Shape;123;p6: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31" name="Shape 131"/>
        <p:cNvGrpSpPr/>
        <p:nvPr/>
      </p:nvGrpSpPr>
      <p:grpSpPr>
        <a:xfrm>
          <a:off x="0" y="0"/>
          <a:ext cx="0" cy="0"/>
          <a:chOff x="0" y="0"/>
          <a:chExt cx="0" cy="0"/>
        </a:xfrm>
      </p:grpSpPr>
      <p:sp>
        <p:nvSpPr>
          <p:cNvPr id="132" name="Google Shape;132;p7: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33" name="Google Shape;133;p7: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41" name="Shape 141"/>
        <p:cNvGrpSpPr/>
        <p:nvPr/>
      </p:nvGrpSpPr>
      <p:grpSpPr>
        <a:xfrm>
          <a:off x="0" y="0"/>
          <a:ext cx="0" cy="0"/>
          <a:chOff x="0" y="0"/>
          <a:chExt cx="0" cy="0"/>
        </a:xfrm>
      </p:grpSpPr>
      <p:sp>
        <p:nvSpPr>
          <p:cNvPr id="142" name="Google Shape;142;p8: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43" name="Google Shape;143;p8: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53" name="Shape 153"/>
        <p:cNvGrpSpPr/>
        <p:nvPr/>
      </p:nvGrpSpPr>
      <p:grpSpPr>
        <a:xfrm>
          <a:off x="0" y="0"/>
          <a:ext cx="0" cy="0"/>
          <a:chOff x="0" y="0"/>
          <a:chExt cx="0" cy="0"/>
        </a:xfrm>
      </p:grpSpPr>
      <p:sp>
        <p:nvSpPr>
          <p:cNvPr id="154" name="Google Shape;154;p9: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55" name="Google Shape;155;p9: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14d7e4b1984_0_4"/>
          <p:cNvSpPr txBox="1"/>
          <p:nvPr>
            <p:ph type="ctrTitle"/>
          </p:nvPr>
        </p:nvSpPr>
        <p:spPr>
          <a:xfrm>
            <a:off x="701344" y="1489150"/>
            <a:ext cx="19171200" cy="4105500"/>
          </a:xfrm>
          <a:prstGeom prst="rect">
            <a:avLst/>
          </a:prstGeom>
        </p:spPr>
        <p:txBody>
          <a:bodyPr anchorCtr="0" anchor="b" bIns="198100" lIns="198100" spcFirstLastPara="1" rIns="198100" wrap="square" tIns="198100">
            <a:normAutofit/>
          </a:bodyPr>
          <a:lstStyle>
            <a:lvl1pPr lvl="0" algn="ctr">
              <a:spcBef>
                <a:spcPts val="0"/>
              </a:spcBef>
              <a:spcAft>
                <a:spcPts val="0"/>
              </a:spcAft>
              <a:buSzPts val="11200"/>
              <a:buNone/>
              <a:defRPr sz="11200"/>
            </a:lvl1pPr>
            <a:lvl2pPr lvl="1" algn="ctr">
              <a:spcBef>
                <a:spcPts val="0"/>
              </a:spcBef>
              <a:spcAft>
                <a:spcPts val="0"/>
              </a:spcAft>
              <a:buSzPts val="11200"/>
              <a:buNone/>
              <a:defRPr sz="11200"/>
            </a:lvl2pPr>
            <a:lvl3pPr lvl="2" algn="ctr">
              <a:spcBef>
                <a:spcPts val="0"/>
              </a:spcBef>
              <a:spcAft>
                <a:spcPts val="0"/>
              </a:spcAft>
              <a:buSzPts val="11200"/>
              <a:buNone/>
              <a:defRPr sz="11200"/>
            </a:lvl3pPr>
            <a:lvl4pPr lvl="3" algn="ctr">
              <a:spcBef>
                <a:spcPts val="0"/>
              </a:spcBef>
              <a:spcAft>
                <a:spcPts val="0"/>
              </a:spcAft>
              <a:buSzPts val="11200"/>
              <a:buNone/>
              <a:defRPr sz="11200"/>
            </a:lvl4pPr>
            <a:lvl5pPr lvl="4" algn="ctr">
              <a:spcBef>
                <a:spcPts val="0"/>
              </a:spcBef>
              <a:spcAft>
                <a:spcPts val="0"/>
              </a:spcAft>
              <a:buSzPts val="11200"/>
              <a:buNone/>
              <a:defRPr sz="11200"/>
            </a:lvl5pPr>
            <a:lvl6pPr lvl="5" algn="ctr">
              <a:spcBef>
                <a:spcPts val="0"/>
              </a:spcBef>
              <a:spcAft>
                <a:spcPts val="0"/>
              </a:spcAft>
              <a:buSzPts val="11200"/>
              <a:buNone/>
              <a:defRPr sz="11200"/>
            </a:lvl6pPr>
            <a:lvl7pPr lvl="6" algn="ctr">
              <a:spcBef>
                <a:spcPts val="0"/>
              </a:spcBef>
              <a:spcAft>
                <a:spcPts val="0"/>
              </a:spcAft>
              <a:buSzPts val="11200"/>
              <a:buNone/>
              <a:defRPr sz="11200"/>
            </a:lvl7pPr>
            <a:lvl8pPr lvl="7" algn="ctr">
              <a:spcBef>
                <a:spcPts val="0"/>
              </a:spcBef>
              <a:spcAft>
                <a:spcPts val="0"/>
              </a:spcAft>
              <a:buSzPts val="11200"/>
              <a:buNone/>
              <a:defRPr sz="11200"/>
            </a:lvl8pPr>
            <a:lvl9pPr lvl="8" algn="ctr">
              <a:spcBef>
                <a:spcPts val="0"/>
              </a:spcBef>
              <a:spcAft>
                <a:spcPts val="0"/>
              </a:spcAft>
              <a:buSzPts val="11200"/>
              <a:buNone/>
              <a:defRPr sz="11200"/>
            </a:lvl9pPr>
          </a:lstStyle>
          <a:p/>
        </p:txBody>
      </p:sp>
      <p:sp>
        <p:nvSpPr>
          <p:cNvPr id="15" name="Google Shape;15;g14d7e4b1984_0_4"/>
          <p:cNvSpPr txBox="1"/>
          <p:nvPr>
            <p:ph idx="1" type="subTitle"/>
          </p:nvPr>
        </p:nvSpPr>
        <p:spPr>
          <a:xfrm>
            <a:off x="701325" y="5668250"/>
            <a:ext cx="19171200" cy="1585500"/>
          </a:xfrm>
          <a:prstGeom prst="rect">
            <a:avLst/>
          </a:prstGeom>
        </p:spPr>
        <p:txBody>
          <a:bodyPr anchorCtr="0" anchor="t" bIns="198100" lIns="198100" spcFirstLastPara="1" rIns="198100" wrap="square" tIns="198100">
            <a:norm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6" name="Google Shape;16;g14d7e4b1984_0_4"/>
          <p:cNvSpPr txBox="1"/>
          <p:nvPr>
            <p:ph idx="12" type="sldNum"/>
          </p:nvPr>
        </p:nvSpPr>
        <p:spPr>
          <a:xfrm>
            <a:off x="19063030" y="9326434"/>
            <a:ext cx="1234800" cy="786900"/>
          </a:xfrm>
          <a:prstGeom prst="rect">
            <a:avLst/>
          </a:prstGeom>
        </p:spPr>
        <p:txBody>
          <a:bodyPr anchorCtr="0" anchor="ctr" bIns="198100" lIns="198100" spcFirstLastPara="1" rIns="198100" wrap="square" tIns="198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g14d7e4b1984_0_39"/>
          <p:cNvSpPr txBox="1"/>
          <p:nvPr>
            <p:ph hasCustomPrompt="1" type="title"/>
          </p:nvPr>
        </p:nvSpPr>
        <p:spPr>
          <a:xfrm>
            <a:off x="701325" y="2212250"/>
            <a:ext cx="19171200" cy="3927300"/>
          </a:xfrm>
          <a:prstGeom prst="rect">
            <a:avLst/>
          </a:prstGeom>
        </p:spPr>
        <p:txBody>
          <a:bodyPr anchorCtr="0" anchor="b" bIns="198100" lIns="198100" spcFirstLastPara="1" rIns="198100" wrap="square" tIns="198100">
            <a:normAutofit/>
          </a:bodyPr>
          <a:lstStyle>
            <a:lvl1pPr lvl="0" algn="ctr">
              <a:spcBef>
                <a:spcPts val="0"/>
              </a:spcBef>
              <a:spcAft>
                <a:spcPts val="0"/>
              </a:spcAft>
              <a:buSzPts val="26000"/>
              <a:buNone/>
              <a:defRPr sz="26000"/>
            </a:lvl1pPr>
            <a:lvl2pPr lvl="1" algn="ctr">
              <a:spcBef>
                <a:spcPts val="0"/>
              </a:spcBef>
              <a:spcAft>
                <a:spcPts val="0"/>
              </a:spcAft>
              <a:buSzPts val="26000"/>
              <a:buNone/>
              <a:defRPr sz="26000"/>
            </a:lvl2pPr>
            <a:lvl3pPr lvl="2" algn="ctr">
              <a:spcBef>
                <a:spcPts val="0"/>
              </a:spcBef>
              <a:spcAft>
                <a:spcPts val="0"/>
              </a:spcAft>
              <a:buSzPts val="26000"/>
              <a:buNone/>
              <a:defRPr sz="26000"/>
            </a:lvl3pPr>
            <a:lvl4pPr lvl="3" algn="ctr">
              <a:spcBef>
                <a:spcPts val="0"/>
              </a:spcBef>
              <a:spcAft>
                <a:spcPts val="0"/>
              </a:spcAft>
              <a:buSzPts val="26000"/>
              <a:buNone/>
              <a:defRPr sz="26000"/>
            </a:lvl4pPr>
            <a:lvl5pPr lvl="4" algn="ctr">
              <a:spcBef>
                <a:spcPts val="0"/>
              </a:spcBef>
              <a:spcAft>
                <a:spcPts val="0"/>
              </a:spcAft>
              <a:buSzPts val="26000"/>
              <a:buNone/>
              <a:defRPr sz="26000"/>
            </a:lvl5pPr>
            <a:lvl6pPr lvl="5" algn="ctr">
              <a:spcBef>
                <a:spcPts val="0"/>
              </a:spcBef>
              <a:spcAft>
                <a:spcPts val="0"/>
              </a:spcAft>
              <a:buSzPts val="26000"/>
              <a:buNone/>
              <a:defRPr sz="26000"/>
            </a:lvl6pPr>
            <a:lvl7pPr lvl="6" algn="ctr">
              <a:spcBef>
                <a:spcPts val="0"/>
              </a:spcBef>
              <a:spcAft>
                <a:spcPts val="0"/>
              </a:spcAft>
              <a:buSzPts val="26000"/>
              <a:buNone/>
              <a:defRPr sz="26000"/>
            </a:lvl7pPr>
            <a:lvl8pPr lvl="7" algn="ctr">
              <a:spcBef>
                <a:spcPts val="0"/>
              </a:spcBef>
              <a:spcAft>
                <a:spcPts val="0"/>
              </a:spcAft>
              <a:buSzPts val="26000"/>
              <a:buNone/>
              <a:defRPr sz="26000"/>
            </a:lvl8pPr>
            <a:lvl9pPr lvl="8" algn="ctr">
              <a:spcBef>
                <a:spcPts val="0"/>
              </a:spcBef>
              <a:spcAft>
                <a:spcPts val="0"/>
              </a:spcAft>
              <a:buSzPts val="26000"/>
              <a:buNone/>
              <a:defRPr sz="26000"/>
            </a:lvl9pPr>
          </a:lstStyle>
          <a:p>
            <a:r>
              <a:t>xx%</a:t>
            </a:r>
          </a:p>
        </p:txBody>
      </p:sp>
      <p:sp>
        <p:nvSpPr>
          <p:cNvPr id="50" name="Google Shape;50;g14d7e4b1984_0_39"/>
          <p:cNvSpPr txBox="1"/>
          <p:nvPr>
            <p:ph idx="1" type="body"/>
          </p:nvPr>
        </p:nvSpPr>
        <p:spPr>
          <a:xfrm>
            <a:off x="701325" y="6304450"/>
            <a:ext cx="19171200" cy="2601300"/>
          </a:xfrm>
          <a:prstGeom prst="rect">
            <a:avLst/>
          </a:prstGeom>
        </p:spPr>
        <p:txBody>
          <a:bodyPr anchorCtr="0" anchor="t" bIns="198100" lIns="198100" spcFirstLastPara="1" rIns="198100" wrap="square" tIns="198100">
            <a:normAutofit/>
          </a:bodyPr>
          <a:lstStyle>
            <a:lvl1pPr indent="-476250" lvl="0" marL="457200" algn="ctr">
              <a:spcBef>
                <a:spcPts val="0"/>
              </a:spcBef>
              <a:spcAft>
                <a:spcPts val="0"/>
              </a:spcAft>
              <a:buSzPts val="3900"/>
              <a:buChar char="●"/>
              <a:defRPr/>
            </a:lvl1pPr>
            <a:lvl2pPr indent="-425450" lvl="1" marL="914400" algn="ctr">
              <a:spcBef>
                <a:spcPts val="0"/>
              </a:spcBef>
              <a:spcAft>
                <a:spcPts val="0"/>
              </a:spcAft>
              <a:buSzPts val="3100"/>
              <a:buChar char="○"/>
              <a:defRPr/>
            </a:lvl2pPr>
            <a:lvl3pPr indent="-425450" lvl="2" marL="1371600" algn="ctr">
              <a:spcBef>
                <a:spcPts val="0"/>
              </a:spcBef>
              <a:spcAft>
                <a:spcPts val="0"/>
              </a:spcAft>
              <a:buSzPts val="3100"/>
              <a:buChar char="■"/>
              <a:defRPr/>
            </a:lvl3pPr>
            <a:lvl4pPr indent="-425450" lvl="3" marL="1828800" algn="ctr">
              <a:spcBef>
                <a:spcPts val="0"/>
              </a:spcBef>
              <a:spcAft>
                <a:spcPts val="0"/>
              </a:spcAft>
              <a:buSzPts val="3100"/>
              <a:buChar char="●"/>
              <a:defRPr/>
            </a:lvl4pPr>
            <a:lvl5pPr indent="-425450" lvl="4" marL="2286000" algn="ctr">
              <a:spcBef>
                <a:spcPts val="0"/>
              </a:spcBef>
              <a:spcAft>
                <a:spcPts val="0"/>
              </a:spcAft>
              <a:buSzPts val="3100"/>
              <a:buChar char="○"/>
              <a:defRPr/>
            </a:lvl5pPr>
            <a:lvl6pPr indent="-425450" lvl="5" marL="2743200" algn="ctr">
              <a:spcBef>
                <a:spcPts val="0"/>
              </a:spcBef>
              <a:spcAft>
                <a:spcPts val="0"/>
              </a:spcAft>
              <a:buSzPts val="3100"/>
              <a:buChar char="■"/>
              <a:defRPr/>
            </a:lvl6pPr>
            <a:lvl7pPr indent="-425450" lvl="6" marL="3200400" algn="ctr">
              <a:spcBef>
                <a:spcPts val="0"/>
              </a:spcBef>
              <a:spcAft>
                <a:spcPts val="0"/>
              </a:spcAft>
              <a:buSzPts val="3100"/>
              <a:buChar char="●"/>
              <a:defRPr/>
            </a:lvl7pPr>
            <a:lvl8pPr indent="-425450" lvl="7" marL="3657600" algn="ctr">
              <a:spcBef>
                <a:spcPts val="0"/>
              </a:spcBef>
              <a:spcAft>
                <a:spcPts val="0"/>
              </a:spcAft>
              <a:buSzPts val="3100"/>
              <a:buChar char="○"/>
              <a:defRPr/>
            </a:lvl8pPr>
            <a:lvl9pPr indent="-425450" lvl="8" marL="4114800" algn="ctr">
              <a:spcBef>
                <a:spcPts val="0"/>
              </a:spcBef>
              <a:spcAft>
                <a:spcPts val="0"/>
              </a:spcAft>
              <a:buSzPts val="3100"/>
              <a:buChar char="■"/>
              <a:defRPr/>
            </a:lvl9pPr>
          </a:lstStyle>
          <a:p/>
        </p:txBody>
      </p:sp>
      <p:sp>
        <p:nvSpPr>
          <p:cNvPr id="51" name="Google Shape;51;g14d7e4b1984_0_39"/>
          <p:cNvSpPr txBox="1"/>
          <p:nvPr>
            <p:ph idx="12" type="sldNum"/>
          </p:nvPr>
        </p:nvSpPr>
        <p:spPr>
          <a:xfrm>
            <a:off x="19063030" y="9326434"/>
            <a:ext cx="1234800" cy="786900"/>
          </a:xfrm>
          <a:prstGeom prst="rect">
            <a:avLst/>
          </a:prstGeom>
        </p:spPr>
        <p:txBody>
          <a:bodyPr anchorCtr="0" anchor="ctr" bIns="198100" lIns="198100" spcFirstLastPara="1" rIns="198100" wrap="square" tIns="198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g14d7e4b1984_0_43"/>
          <p:cNvSpPr txBox="1"/>
          <p:nvPr>
            <p:ph idx="12" type="sldNum"/>
          </p:nvPr>
        </p:nvSpPr>
        <p:spPr>
          <a:xfrm>
            <a:off x="19063030" y="9326434"/>
            <a:ext cx="1234800" cy="786900"/>
          </a:xfrm>
          <a:prstGeom prst="rect">
            <a:avLst/>
          </a:prstGeom>
        </p:spPr>
        <p:txBody>
          <a:bodyPr anchorCtr="0" anchor="ctr" bIns="198100" lIns="198100" spcFirstLastPara="1" rIns="198100" wrap="square" tIns="198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g14d7e4b1984_0_45"/>
          <p:cNvSpPr txBox="1"/>
          <p:nvPr>
            <p:ph type="title"/>
          </p:nvPr>
        </p:nvSpPr>
        <p:spPr>
          <a:xfrm>
            <a:off x="1143001" y="914400"/>
            <a:ext cx="14507100" cy="1981500"/>
          </a:xfrm>
          <a:prstGeom prst="rect">
            <a:avLst/>
          </a:prstGeom>
          <a:noFill/>
          <a:ln>
            <a:noFill/>
          </a:ln>
        </p:spPr>
        <p:txBody>
          <a:bodyPr anchorCtr="0" anchor="t" bIns="74275" lIns="148575" spcFirstLastPara="1" rIns="148575" wrap="square" tIns="74275">
            <a:normAutofit/>
          </a:bodyPr>
          <a:lstStyle>
            <a:lvl1pPr lvl="0" rtl="0" algn="l">
              <a:spcBef>
                <a:spcPts val="0"/>
              </a:spcBef>
              <a:spcAft>
                <a:spcPts val="0"/>
              </a:spcAft>
              <a:buClr>
                <a:schemeClr val="accent1"/>
              </a:buClr>
              <a:buSzPts val="5900"/>
              <a:buFont typeface="Trebuchet MS"/>
              <a:buNone/>
              <a:defRPr sz="5900"/>
            </a:lvl1pPr>
            <a:lvl2pPr lvl="1" rtl="0" algn="l">
              <a:spcBef>
                <a:spcPts val="0"/>
              </a:spcBef>
              <a:spcAft>
                <a:spcPts val="0"/>
              </a:spcAft>
              <a:buSzPts val="6000"/>
              <a:buNone/>
              <a:defRPr/>
            </a:lvl2pPr>
            <a:lvl3pPr lvl="2" rtl="0" algn="l">
              <a:spcBef>
                <a:spcPts val="0"/>
              </a:spcBef>
              <a:spcAft>
                <a:spcPts val="0"/>
              </a:spcAft>
              <a:buSzPts val="6000"/>
              <a:buNone/>
              <a:defRPr/>
            </a:lvl3pPr>
            <a:lvl4pPr lvl="3" rtl="0" algn="l">
              <a:spcBef>
                <a:spcPts val="0"/>
              </a:spcBef>
              <a:spcAft>
                <a:spcPts val="0"/>
              </a:spcAft>
              <a:buSzPts val="6000"/>
              <a:buNone/>
              <a:defRPr/>
            </a:lvl4pPr>
            <a:lvl5pPr lvl="4" rtl="0" algn="l">
              <a:spcBef>
                <a:spcPts val="0"/>
              </a:spcBef>
              <a:spcAft>
                <a:spcPts val="0"/>
              </a:spcAft>
              <a:buSzPts val="6000"/>
              <a:buNone/>
              <a:defRPr/>
            </a:lvl5pPr>
            <a:lvl6pPr lvl="5" rtl="0" algn="l">
              <a:spcBef>
                <a:spcPts val="0"/>
              </a:spcBef>
              <a:spcAft>
                <a:spcPts val="0"/>
              </a:spcAft>
              <a:buSzPts val="6000"/>
              <a:buNone/>
              <a:defRPr/>
            </a:lvl6pPr>
            <a:lvl7pPr lvl="6" rtl="0" algn="l">
              <a:spcBef>
                <a:spcPts val="0"/>
              </a:spcBef>
              <a:spcAft>
                <a:spcPts val="0"/>
              </a:spcAft>
              <a:buSzPts val="6000"/>
              <a:buNone/>
              <a:defRPr/>
            </a:lvl7pPr>
            <a:lvl8pPr lvl="7" rtl="0" algn="l">
              <a:spcBef>
                <a:spcPts val="0"/>
              </a:spcBef>
              <a:spcAft>
                <a:spcPts val="0"/>
              </a:spcAft>
              <a:buSzPts val="6000"/>
              <a:buNone/>
              <a:defRPr/>
            </a:lvl8pPr>
            <a:lvl9pPr lvl="8" rtl="0" algn="l">
              <a:spcBef>
                <a:spcPts val="0"/>
              </a:spcBef>
              <a:spcAft>
                <a:spcPts val="0"/>
              </a:spcAft>
              <a:buSzPts val="6000"/>
              <a:buNone/>
              <a:defRPr/>
            </a:lvl9pPr>
          </a:lstStyle>
          <a:p/>
        </p:txBody>
      </p:sp>
      <p:sp>
        <p:nvSpPr>
          <p:cNvPr id="56" name="Google Shape;56;g14d7e4b1984_0_45"/>
          <p:cNvSpPr txBox="1"/>
          <p:nvPr>
            <p:ph idx="1" type="body"/>
          </p:nvPr>
        </p:nvSpPr>
        <p:spPr>
          <a:xfrm>
            <a:off x="1143001" y="3240884"/>
            <a:ext cx="14507100" cy="5821200"/>
          </a:xfrm>
          <a:prstGeom prst="rect">
            <a:avLst/>
          </a:prstGeom>
          <a:noFill/>
          <a:ln>
            <a:noFill/>
          </a:ln>
        </p:spPr>
        <p:txBody>
          <a:bodyPr anchorCtr="0" anchor="t" bIns="74275" lIns="148575" spcFirstLastPara="1" rIns="148575" wrap="square" tIns="74275">
            <a:normAutofit/>
          </a:bodyPr>
          <a:lstStyle>
            <a:lvl1pPr indent="-374650" lvl="0" marL="457200" rtl="0" algn="l">
              <a:spcBef>
                <a:spcPts val="1600"/>
              </a:spcBef>
              <a:spcAft>
                <a:spcPts val="0"/>
              </a:spcAft>
              <a:buSzPts val="2300"/>
              <a:buChar char="●"/>
              <a:defRPr/>
            </a:lvl1pPr>
            <a:lvl2pPr indent="-374650" lvl="1" marL="914400" rtl="0" algn="l">
              <a:spcBef>
                <a:spcPts val="1600"/>
              </a:spcBef>
              <a:spcAft>
                <a:spcPts val="0"/>
              </a:spcAft>
              <a:buSzPts val="2300"/>
              <a:buChar char="○"/>
              <a:defRPr/>
            </a:lvl2pPr>
            <a:lvl3pPr indent="-374650" lvl="2" marL="1371600" rtl="0" algn="l">
              <a:spcBef>
                <a:spcPts val="1600"/>
              </a:spcBef>
              <a:spcAft>
                <a:spcPts val="0"/>
              </a:spcAft>
              <a:buSzPts val="2300"/>
              <a:buChar char="■"/>
              <a:defRPr/>
            </a:lvl3pPr>
            <a:lvl4pPr indent="-374650" lvl="3" marL="1828800" rtl="0" algn="l">
              <a:spcBef>
                <a:spcPts val="1600"/>
              </a:spcBef>
              <a:spcAft>
                <a:spcPts val="0"/>
              </a:spcAft>
              <a:buSzPts val="2300"/>
              <a:buChar char="●"/>
              <a:defRPr/>
            </a:lvl4pPr>
            <a:lvl5pPr indent="-374650" lvl="4" marL="2286000" rtl="0" algn="l">
              <a:spcBef>
                <a:spcPts val="1600"/>
              </a:spcBef>
              <a:spcAft>
                <a:spcPts val="0"/>
              </a:spcAft>
              <a:buSzPts val="2300"/>
              <a:buChar char="○"/>
              <a:defRPr/>
            </a:lvl5pPr>
            <a:lvl6pPr indent="-374650" lvl="5" marL="2743200" rtl="0" algn="l">
              <a:spcBef>
                <a:spcPts val="1600"/>
              </a:spcBef>
              <a:spcAft>
                <a:spcPts val="0"/>
              </a:spcAft>
              <a:buSzPts val="2300"/>
              <a:buChar char="■"/>
              <a:defRPr/>
            </a:lvl6pPr>
            <a:lvl7pPr indent="-374650" lvl="6" marL="3200400" rtl="0" algn="l">
              <a:spcBef>
                <a:spcPts val="1600"/>
              </a:spcBef>
              <a:spcAft>
                <a:spcPts val="0"/>
              </a:spcAft>
              <a:buSzPts val="2300"/>
              <a:buChar char="●"/>
              <a:defRPr/>
            </a:lvl7pPr>
            <a:lvl8pPr indent="-374650" lvl="7" marL="3657600" rtl="0" algn="l">
              <a:spcBef>
                <a:spcPts val="1600"/>
              </a:spcBef>
              <a:spcAft>
                <a:spcPts val="0"/>
              </a:spcAft>
              <a:buSzPts val="2300"/>
              <a:buChar char="○"/>
              <a:defRPr/>
            </a:lvl8pPr>
            <a:lvl9pPr indent="-374650" lvl="8" marL="4114800" rtl="0" algn="l">
              <a:spcBef>
                <a:spcPts val="1600"/>
              </a:spcBef>
              <a:spcAft>
                <a:spcPts val="0"/>
              </a:spcAft>
              <a:buSzPts val="2300"/>
              <a:buChar char="■"/>
              <a:defRPr/>
            </a:lvl9pPr>
          </a:lstStyle>
          <a:p/>
        </p:txBody>
      </p:sp>
      <p:sp>
        <p:nvSpPr>
          <p:cNvPr id="57" name="Google Shape;57;g14d7e4b1984_0_45"/>
          <p:cNvSpPr txBox="1"/>
          <p:nvPr>
            <p:ph idx="10" type="dt"/>
          </p:nvPr>
        </p:nvSpPr>
        <p:spPr>
          <a:xfrm>
            <a:off x="12158662" y="9062043"/>
            <a:ext cx="1539000" cy="547800"/>
          </a:xfrm>
          <a:prstGeom prst="rect">
            <a:avLst/>
          </a:prstGeom>
          <a:noFill/>
          <a:ln>
            <a:noFill/>
          </a:ln>
        </p:spPr>
        <p:txBody>
          <a:bodyPr anchorCtr="0" anchor="ctr" bIns="74275" lIns="148575" spcFirstLastPara="1" rIns="148575" wrap="square" tIns="74275">
            <a:noAutofit/>
          </a:bodyPr>
          <a:lstStyle>
            <a:lvl1pPr lvl="0" rtl="0" algn="r">
              <a:spcBef>
                <a:spcPts val="0"/>
              </a:spcBef>
              <a:spcAft>
                <a:spcPts val="0"/>
              </a:spcAft>
              <a:buSzPts val="2300"/>
              <a:buNone/>
              <a:defRPr sz="2300"/>
            </a:lvl1pPr>
            <a:lvl2pPr lvl="1" rtl="0" algn="l">
              <a:spcBef>
                <a:spcPts val="0"/>
              </a:spcBef>
              <a:spcAft>
                <a:spcPts val="0"/>
              </a:spcAft>
              <a:buSzPts val="2300"/>
              <a:buNone/>
              <a:defRPr sz="2300"/>
            </a:lvl2pPr>
            <a:lvl3pPr lvl="2" rtl="0" algn="l">
              <a:spcBef>
                <a:spcPts val="0"/>
              </a:spcBef>
              <a:spcAft>
                <a:spcPts val="0"/>
              </a:spcAft>
              <a:buSzPts val="2300"/>
              <a:buNone/>
              <a:defRPr sz="2300"/>
            </a:lvl3pPr>
            <a:lvl4pPr lvl="3" rtl="0" algn="l">
              <a:spcBef>
                <a:spcPts val="0"/>
              </a:spcBef>
              <a:spcAft>
                <a:spcPts val="0"/>
              </a:spcAft>
              <a:buSzPts val="2300"/>
              <a:buNone/>
              <a:defRPr sz="2300"/>
            </a:lvl4pPr>
            <a:lvl5pPr lvl="4" rtl="0" algn="l">
              <a:spcBef>
                <a:spcPts val="0"/>
              </a:spcBef>
              <a:spcAft>
                <a:spcPts val="0"/>
              </a:spcAft>
              <a:buSzPts val="2300"/>
              <a:buNone/>
              <a:defRPr sz="2300"/>
            </a:lvl5pPr>
            <a:lvl6pPr lvl="5" rtl="0" algn="l">
              <a:spcBef>
                <a:spcPts val="0"/>
              </a:spcBef>
              <a:spcAft>
                <a:spcPts val="0"/>
              </a:spcAft>
              <a:buSzPts val="2300"/>
              <a:buNone/>
              <a:defRPr sz="2300"/>
            </a:lvl6pPr>
            <a:lvl7pPr lvl="6" rtl="0" algn="l">
              <a:spcBef>
                <a:spcPts val="0"/>
              </a:spcBef>
              <a:spcAft>
                <a:spcPts val="0"/>
              </a:spcAft>
              <a:buSzPts val="2300"/>
              <a:buNone/>
              <a:defRPr sz="2300"/>
            </a:lvl7pPr>
            <a:lvl8pPr lvl="7" rtl="0" algn="l">
              <a:spcBef>
                <a:spcPts val="0"/>
              </a:spcBef>
              <a:spcAft>
                <a:spcPts val="0"/>
              </a:spcAft>
              <a:buSzPts val="2300"/>
              <a:buNone/>
              <a:defRPr sz="2300"/>
            </a:lvl8pPr>
            <a:lvl9pPr lvl="8" rtl="0" algn="l">
              <a:spcBef>
                <a:spcPts val="0"/>
              </a:spcBef>
              <a:spcAft>
                <a:spcPts val="0"/>
              </a:spcAft>
              <a:buSzPts val="2300"/>
              <a:buNone/>
              <a:defRPr sz="2300"/>
            </a:lvl9pPr>
          </a:lstStyle>
          <a:p/>
        </p:txBody>
      </p:sp>
      <p:sp>
        <p:nvSpPr>
          <p:cNvPr id="58" name="Google Shape;58;g14d7e4b1984_0_45"/>
          <p:cNvSpPr txBox="1"/>
          <p:nvPr>
            <p:ph idx="11" type="ftr"/>
          </p:nvPr>
        </p:nvSpPr>
        <p:spPr>
          <a:xfrm>
            <a:off x="1143001" y="9062043"/>
            <a:ext cx="10627200" cy="547800"/>
          </a:xfrm>
          <a:prstGeom prst="rect">
            <a:avLst/>
          </a:prstGeom>
          <a:noFill/>
          <a:ln>
            <a:noFill/>
          </a:ln>
        </p:spPr>
        <p:txBody>
          <a:bodyPr anchorCtr="0" anchor="ctr" bIns="74275" lIns="148575" spcFirstLastPara="1" rIns="148575" wrap="square" tIns="74275">
            <a:noAutofit/>
          </a:bodyPr>
          <a:lstStyle>
            <a:lvl1pPr lvl="0" rtl="0" algn="l">
              <a:spcBef>
                <a:spcPts val="0"/>
              </a:spcBef>
              <a:spcAft>
                <a:spcPts val="0"/>
              </a:spcAft>
              <a:buSzPts val="2300"/>
              <a:buNone/>
              <a:defRPr sz="2300"/>
            </a:lvl1pPr>
            <a:lvl2pPr lvl="1" rtl="0" algn="l">
              <a:spcBef>
                <a:spcPts val="0"/>
              </a:spcBef>
              <a:spcAft>
                <a:spcPts val="0"/>
              </a:spcAft>
              <a:buSzPts val="2300"/>
              <a:buNone/>
              <a:defRPr sz="2300"/>
            </a:lvl2pPr>
            <a:lvl3pPr lvl="2" rtl="0" algn="l">
              <a:spcBef>
                <a:spcPts val="0"/>
              </a:spcBef>
              <a:spcAft>
                <a:spcPts val="0"/>
              </a:spcAft>
              <a:buSzPts val="2300"/>
              <a:buNone/>
              <a:defRPr sz="2300"/>
            </a:lvl3pPr>
            <a:lvl4pPr lvl="3" rtl="0" algn="l">
              <a:spcBef>
                <a:spcPts val="0"/>
              </a:spcBef>
              <a:spcAft>
                <a:spcPts val="0"/>
              </a:spcAft>
              <a:buSzPts val="2300"/>
              <a:buNone/>
              <a:defRPr sz="2300"/>
            </a:lvl4pPr>
            <a:lvl5pPr lvl="4" rtl="0" algn="l">
              <a:spcBef>
                <a:spcPts val="0"/>
              </a:spcBef>
              <a:spcAft>
                <a:spcPts val="0"/>
              </a:spcAft>
              <a:buSzPts val="2300"/>
              <a:buNone/>
              <a:defRPr sz="2300"/>
            </a:lvl5pPr>
            <a:lvl6pPr lvl="5" rtl="0" algn="l">
              <a:spcBef>
                <a:spcPts val="0"/>
              </a:spcBef>
              <a:spcAft>
                <a:spcPts val="0"/>
              </a:spcAft>
              <a:buSzPts val="2300"/>
              <a:buNone/>
              <a:defRPr sz="2300"/>
            </a:lvl6pPr>
            <a:lvl7pPr lvl="6" rtl="0" algn="l">
              <a:spcBef>
                <a:spcPts val="0"/>
              </a:spcBef>
              <a:spcAft>
                <a:spcPts val="0"/>
              </a:spcAft>
              <a:buSzPts val="2300"/>
              <a:buNone/>
              <a:defRPr sz="2300"/>
            </a:lvl7pPr>
            <a:lvl8pPr lvl="7" rtl="0" algn="l">
              <a:spcBef>
                <a:spcPts val="0"/>
              </a:spcBef>
              <a:spcAft>
                <a:spcPts val="0"/>
              </a:spcAft>
              <a:buSzPts val="2300"/>
              <a:buNone/>
              <a:defRPr sz="2300"/>
            </a:lvl8pPr>
            <a:lvl9pPr lvl="8" rtl="0" algn="l">
              <a:spcBef>
                <a:spcPts val="0"/>
              </a:spcBef>
              <a:spcAft>
                <a:spcPts val="0"/>
              </a:spcAft>
              <a:buSzPts val="2300"/>
              <a:buNone/>
              <a:defRPr sz="2300"/>
            </a:lvl9pPr>
          </a:lstStyle>
          <a:p/>
        </p:txBody>
      </p:sp>
      <p:sp>
        <p:nvSpPr>
          <p:cNvPr id="59" name="Google Shape;59;g14d7e4b1984_0_45"/>
          <p:cNvSpPr txBox="1"/>
          <p:nvPr>
            <p:ph idx="12" type="sldNum"/>
          </p:nvPr>
        </p:nvSpPr>
        <p:spPr>
          <a:xfrm>
            <a:off x="14496744" y="9062043"/>
            <a:ext cx="1153200" cy="547800"/>
          </a:xfrm>
          <a:prstGeom prst="rect">
            <a:avLst/>
          </a:prstGeom>
          <a:noFill/>
          <a:ln>
            <a:noFill/>
          </a:ln>
        </p:spPr>
        <p:txBody>
          <a:bodyPr anchorCtr="0" anchor="ctr" bIns="74275" lIns="148575" spcFirstLastPara="1" rIns="148575" wrap="square" tIns="7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g14d7e4b1984_0_8"/>
          <p:cNvSpPr txBox="1"/>
          <p:nvPr>
            <p:ph type="title"/>
          </p:nvPr>
        </p:nvSpPr>
        <p:spPr>
          <a:xfrm>
            <a:off x="701325" y="4301700"/>
            <a:ext cx="19171200" cy="1683600"/>
          </a:xfrm>
          <a:prstGeom prst="rect">
            <a:avLst/>
          </a:prstGeom>
        </p:spPr>
        <p:txBody>
          <a:bodyPr anchorCtr="0" anchor="ctr" bIns="198100" lIns="198100" spcFirstLastPara="1" rIns="198100" wrap="square" tIns="198100">
            <a:normAutofit/>
          </a:bodyPr>
          <a:lstStyle>
            <a:lvl1pPr lvl="0" algn="ctr">
              <a:spcBef>
                <a:spcPts val="0"/>
              </a:spcBef>
              <a:spcAft>
                <a:spcPts val="0"/>
              </a:spcAft>
              <a:buSzPts val="7800"/>
              <a:buNone/>
              <a:defRPr sz="7800"/>
            </a:lvl1pPr>
            <a:lvl2pPr lvl="1" algn="ctr">
              <a:spcBef>
                <a:spcPts val="0"/>
              </a:spcBef>
              <a:spcAft>
                <a:spcPts val="0"/>
              </a:spcAft>
              <a:buSzPts val="7800"/>
              <a:buNone/>
              <a:defRPr sz="7800"/>
            </a:lvl2pPr>
            <a:lvl3pPr lvl="2" algn="ctr">
              <a:spcBef>
                <a:spcPts val="0"/>
              </a:spcBef>
              <a:spcAft>
                <a:spcPts val="0"/>
              </a:spcAft>
              <a:buSzPts val="7800"/>
              <a:buNone/>
              <a:defRPr sz="7800"/>
            </a:lvl3pPr>
            <a:lvl4pPr lvl="3" algn="ctr">
              <a:spcBef>
                <a:spcPts val="0"/>
              </a:spcBef>
              <a:spcAft>
                <a:spcPts val="0"/>
              </a:spcAft>
              <a:buSzPts val="7800"/>
              <a:buNone/>
              <a:defRPr sz="7800"/>
            </a:lvl4pPr>
            <a:lvl5pPr lvl="4" algn="ctr">
              <a:spcBef>
                <a:spcPts val="0"/>
              </a:spcBef>
              <a:spcAft>
                <a:spcPts val="0"/>
              </a:spcAft>
              <a:buSzPts val="7800"/>
              <a:buNone/>
              <a:defRPr sz="7800"/>
            </a:lvl5pPr>
            <a:lvl6pPr lvl="5" algn="ctr">
              <a:spcBef>
                <a:spcPts val="0"/>
              </a:spcBef>
              <a:spcAft>
                <a:spcPts val="0"/>
              </a:spcAft>
              <a:buSzPts val="7800"/>
              <a:buNone/>
              <a:defRPr sz="7800"/>
            </a:lvl6pPr>
            <a:lvl7pPr lvl="6" algn="ctr">
              <a:spcBef>
                <a:spcPts val="0"/>
              </a:spcBef>
              <a:spcAft>
                <a:spcPts val="0"/>
              </a:spcAft>
              <a:buSzPts val="7800"/>
              <a:buNone/>
              <a:defRPr sz="7800"/>
            </a:lvl7pPr>
            <a:lvl8pPr lvl="7" algn="ctr">
              <a:spcBef>
                <a:spcPts val="0"/>
              </a:spcBef>
              <a:spcAft>
                <a:spcPts val="0"/>
              </a:spcAft>
              <a:buSzPts val="7800"/>
              <a:buNone/>
              <a:defRPr sz="7800"/>
            </a:lvl8pPr>
            <a:lvl9pPr lvl="8" algn="ctr">
              <a:spcBef>
                <a:spcPts val="0"/>
              </a:spcBef>
              <a:spcAft>
                <a:spcPts val="0"/>
              </a:spcAft>
              <a:buSzPts val="7800"/>
              <a:buNone/>
              <a:defRPr sz="7800"/>
            </a:lvl9pPr>
          </a:lstStyle>
          <a:p/>
        </p:txBody>
      </p:sp>
      <p:sp>
        <p:nvSpPr>
          <p:cNvPr id="19" name="Google Shape;19;g14d7e4b1984_0_8"/>
          <p:cNvSpPr txBox="1"/>
          <p:nvPr>
            <p:ph idx="12" type="sldNum"/>
          </p:nvPr>
        </p:nvSpPr>
        <p:spPr>
          <a:xfrm>
            <a:off x="19063030" y="9326434"/>
            <a:ext cx="1234800" cy="786900"/>
          </a:xfrm>
          <a:prstGeom prst="rect">
            <a:avLst/>
          </a:prstGeom>
        </p:spPr>
        <p:txBody>
          <a:bodyPr anchorCtr="0" anchor="ctr" bIns="198100" lIns="198100" spcFirstLastPara="1" rIns="198100" wrap="square" tIns="198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g14d7e4b1984_0_11"/>
          <p:cNvSpPr txBox="1"/>
          <p:nvPr>
            <p:ph type="title"/>
          </p:nvPr>
        </p:nvSpPr>
        <p:spPr>
          <a:xfrm>
            <a:off x="701325" y="890050"/>
            <a:ext cx="19171200" cy="1145400"/>
          </a:xfrm>
          <a:prstGeom prst="rect">
            <a:avLst/>
          </a:prstGeom>
        </p:spPr>
        <p:txBody>
          <a:bodyPr anchorCtr="0" anchor="t" bIns="198100" lIns="198100" spcFirstLastPara="1" rIns="198100" wrap="square" tIns="198100">
            <a:normAutofit/>
          </a:bodyPr>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p:txBody>
      </p:sp>
      <p:sp>
        <p:nvSpPr>
          <p:cNvPr id="22" name="Google Shape;22;g14d7e4b1984_0_11"/>
          <p:cNvSpPr txBox="1"/>
          <p:nvPr>
            <p:ph idx="1" type="body"/>
          </p:nvPr>
        </p:nvSpPr>
        <p:spPr>
          <a:xfrm>
            <a:off x="701325" y="2304950"/>
            <a:ext cx="19171200" cy="6832800"/>
          </a:xfrm>
          <a:prstGeom prst="rect">
            <a:avLst/>
          </a:prstGeom>
        </p:spPr>
        <p:txBody>
          <a:bodyPr anchorCtr="0" anchor="t" bIns="198100" lIns="198100" spcFirstLastPara="1" rIns="198100" wrap="square" tIns="198100">
            <a:normAutofit/>
          </a:bodyPr>
          <a:lstStyle>
            <a:lvl1pPr indent="-476250" lvl="0" marL="457200">
              <a:spcBef>
                <a:spcPts val="0"/>
              </a:spcBef>
              <a:spcAft>
                <a:spcPts val="0"/>
              </a:spcAft>
              <a:buSzPts val="3900"/>
              <a:buChar char="●"/>
              <a:defRPr/>
            </a:lvl1pPr>
            <a:lvl2pPr indent="-425450" lvl="1" marL="914400">
              <a:spcBef>
                <a:spcPts val="0"/>
              </a:spcBef>
              <a:spcAft>
                <a:spcPts val="0"/>
              </a:spcAft>
              <a:buSzPts val="3100"/>
              <a:buChar char="○"/>
              <a:defRPr/>
            </a:lvl2pPr>
            <a:lvl3pPr indent="-425450" lvl="2" marL="1371600">
              <a:spcBef>
                <a:spcPts val="0"/>
              </a:spcBef>
              <a:spcAft>
                <a:spcPts val="0"/>
              </a:spcAft>
              <a:buSzPts val="3100"/>
              <a:buChar char="■"/>
              <a:defRPr/>
            </a:lvl3pPr>
            <a:lvl4pPr indent="-425450" lvl="3" marL="1828800">
              <a:spcBef>
                <a:spcPts val="0"/>
              </a:spcBef>
              <a:spcAft>
                <a:spcPts val="0"/>
              </a:spcAft>
              <a:buSzPts val="3100"/>
              <a:buChar char="●"/>
              <a:defRPr/>
            </a:lvl4pPr>
            <a:lvl5pPr indent="-425450" lvl="4" marL="2286000">
              <a:spcBef>
                <a:spcPts val="0"/>
              </a:spcBef>
              <a:spcAft>
                <a:spcPts val="0"/>
              </a:spcAft>
              <a:buSzPts val="3100"/>
              <a:buChar char="○"/>
              <a:defRPr/>
            </a:lvl5pPr>
            <a:lvl6pPr indent="-425450" lvl="5" marL="2743200">
              <a:spcBef>
                <a:spcPts val="0"/>
              </a:spcBef>
              <a:spcAft>
                <a:spcPts val="0"/>
              </a:spcAft>
              <a:buSzPts val="3100"/>
              <a:buChar char="■"/>
              <a:defRPr/>
            </a:lvl6pPr>
            <a:lvl7pPr indent="-425450" lvl="6" marL="3200400">
              <a:spcBef>
                <a:spcPts val="0"/>
              </a:spcBef>
              <a:spcAft>
                <a:spcPts val="0"/>
              </a:spcAft>
              <a:buSzPts val="3100"/>
              <a:buChar char="●"/>
              <a:defRPr/>
            </a:lvl7pPr>
            <a:lvl8pPr indent="-425450" lvl="7" marL="3657600">
              <a:spcBef>
                <a:spcPts val="0"/>
              </a:spcBef>
              <a:spcAft>
                <a:spcPts val="0"/>
              </a:spcAft>
              <a:buSzPts val="3100"/>
              <a:buChar char="○"/>
              <a:defRPr/>
            </a:lvl8pPr>
            <a:lvl9pPr indent="-425450" lvl="8" marL="4114800">
              <a:spcBef>
                <a:spcPts val="0"/>
              </a:spcBef>
              <a:spcAft>
                <a:spcPts val="0"/>
              </a:spcAft>
              <a:buSzPts val="3100"/>
              <a:buChar char="■"/>
              <a:defRPr/>
            </a:lvl9pPr>
          </a:lstStyle>
          <a:p/>
        </p:txBody>
      </p:sp>
      <p:sp>
        <p:nvSpPr>
          <p:cNvPr id="23" name="Google Shape;23;g14d7e4b1984_0_11"/>
          <p:cNvSpPr txBox="1"/>
          <p:nvPr>
            <p:ph idx="12" type="sldNum"/>
          </p:nvPr>
        </p:nvSpPr>
        <p:spPr>
          <a:xfrm>
            <a:off x="19063030" y="9326434"/>
            <a:ext cx="1234800" cy="786900"/>
          </a:xfrm>
          <a:prstGeom prst="rect">
            <a:avLst/>
          </a:prstGeom>
        </p:spPr>
        <p:txBody>
          <a:bodyPr anchorCtr="0" anchor="ctr" bIns="198100" lIns="198100" spcFirstLastPara="1" rIns="198100" wrap="square" tIns="198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g14d7e4b1984_0_15"/>
          <p:cNvSpPr txBox="1"/>
          <p:nvPr>
            <p:ph type="title"/>
          </p:nvPr>
        </p:nvSpPr>
        <p:spPr>
          <a:xfrm>
            <a:off x="701325" y="890050"/>
            <a:ext cx="19171200" cy="1145400"/>
          </a:xfrm>
          <a:prstGeom prst="rect">
            <a:avLst/>
          </a:prstGeom>
        </p:spPr>
        <p:txBody>
          <a:bodyPr anchorCtr="0" anchor="t" bIns="198100" lIns="198100" spcFirstLastPara="1" rIns="198100" wrap="square" tIns="198100">
            <a:normAutofit/>
          </a:bodyPr>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p:txBody>
      </p:sp>
      <p:sp>
        <p:nvSpPr>
          <p:cNvPr id="26" name="Google Shape;26;g14d7e4b1984_0_15"/>
          <p:cNvSpPr txBox="1"/>
          <p:nvPr>
            <p:ph idx="1" type="body"/>
          </p:nvPr>
        </p:nvSpPr>
        <p:spPr>
          <a:xfrm>
            <a:off x="701325" y="2304950"/>
            <a:ext cx="8999700" cy="6832800"/>
          </a:xfrm>
          <a:prstGeom prst="rect">
            <a:avLst/>
          </a:prstGeom>
        </p:spPr>
        <p:txBody>
          <a:bodyPr anchorCtr="0" anchor="t" bIns="198100" lIns="198100" spcFirstLastPara="1" rIns="198100" wrap="square" tIns="198100">
            <a:normAutofit/>
          </a:bodyPr>
          <a:lstStyle>
            <a:lvl1pPr indent="-425450" lvl="0" marL="457200">
              <a:spcBef>
                <a:spcPts val="0"/>
              </a:spcBef>
              <a:spcAft>
                <a:spcPts val="0"/>
              </a:spcAft>
              <a:buSzPts val="3100"/>
              <a:buChar char="●"/>
              <a:defRPr sz="3100"/>
            </a:lvl1pPr>
            <a:lvl2pPr indent="-393700" lvl="1" marL="914400">
              <a:spcBef>
                <a:spcPts val="0"/>
              </a:spcBef>
              <a:spcAft>
                <a:spcPts val="0"/>
              </a:spcAft>
              <a:buSzPts val="2600"/>
              <a:buChar char="○"/>
              <a:defRPr sz="2600"/>
            </a:lvl2pPr>
            <a:lvl3pPr indent="-393700" lvl="2" marL="1371600">
              <a:spcBef>
                <a:spcPts val="0"/>
              </a:spcBef>
              <a:spcAft>
                <a:spcPts val="0"/>
              </a:spcAft>
              <a:buSzPts val="2600"/>
              <a:buChar char="■"/>
              <a:defRPr sz="2600"/>
            </a:lvl3pPr>
            <a:lvl4pPr indent="-393700" lvl="3" marL="1828800">
              <a:spcBef>
                <a:spcPts val="0"/>
              </a:spcBef>
              <a:spcAft>
                <a:spcPts val="0"/>
              </a:spcAft>
              <a:buSzPts val="2600"/>
              <a:buChar char="●"/>
              <a:defRPr sz="2600"/>
            </a:lvl4pPr>
            <a:lvl5pPr indent="-393700" lvl="4" marL="2286000">
              <a:spcBef>
                <a:spcPts val="0"/>
              </a:spcBef>
              <a:spcAft>
                <a:spcPts val="0"/>
              </a:spcAft>
              <a:buSzPts val="2600"/>
              <a:buChar char="○"/>
              <a:defRPr sz="2600"/>
            </a:lvl5pPr>
            <a:lvl6pPr indent="-393700" lvl="5" marL="2743200">
              <a:spcBef>
                <a:spcPts val="0"/>
              </a:spcBef>
              <a:spcAft>
                <a:spcPts val="0"/>
              </a:spcAft>
              <a:buSzPts val="2600"/>
              <a:buChar char="■"/>
              <a:defRPr sz="2600"/>
            </a:lvl6pPr>
            <a:lvl7pPr indent="-393700" lvl="6" marL="3200400">
              <a:spcBef>
                <a:spcPts val="0"/>
              </a:spcBef>
              <a:spcAft>
                <a:spcPts val="0"/>
              </a:spcAft>
              <a:buSzPts val="2600"/>
              <a:buChar char="●"/>
              <a:defRPr sz="2600"/>
            </a:lvl7pPr>
            <a:lvl8pPr indent="-393700" lvl="7" marL="3657600">
              <a:spcBef>
                <a:spcPts val="0"/>
              </a:spcBef>
              <a:spcAft>
                <a:spcPts val="0"/>
              </a:spcAft>
              <a:buSzPts val="2600"/>
              <a:buChar char="○"/>
              <a:defRPr sz="2600"/>
            </a:lvl8pPr>
            <a:lvl9pPr indent="-393700" lvl="8" marL="4114800">
              <a:spcBef>
                <a:spcPts val="0"/>
              </a:spcBef>
              <a:spcAft>
                <a:spcPts val="0"/>
              </a:spcAft>
              <a:buSzPts val="2600"/>
              <a:buChar char="■"/>
              <a:defRPr sz="2600"/>
            </a:lvl9pPr>
          </a:lstStyle>
          <a:p/>
        </p:txBody>
      </p:sp>
      <p:sp>
        <p:nvSpPr>
          <p:cNvPr id="27" name="Google Shape;27;g14d7e4b1984_0_15"/>
          <p:cNvSpPr txBox="1"/>
          <p:nvPr>
            <p:ph idx="2" type="body"/>
          </p:nvPr>
        </p:nvSpPr>
        <p:spPr>
          <a:xfrm>
            <a:off x="10872900" y="2304950"/>
            <a:ext cx="8999700" cy="6832800"/>
          </a:xfrm>
          <a:prstGeom prst="rect">
            <a:avLst/>
          </a:prstGeom>
        </p:spPr>
        <p:txBody>
          <a:bodyPr anchorCtr="0" anchor="t" bIns="198100" lIns="198100" spcFirstLastPara="1" rIns="198100" wrap="square" tIns="198100">
            <a:normAutofit/>
          </a:bodyPr>
          <a:lstStyle>
            <a:lvl1pPr indent="-425450" lvl="0" marL="457200">
              <a:spcBef>
                <a:spcPts val="0"/>
              </a:spcBef>
              <a:spcAft>
                <a:spcPts val="0"/>
              </a:spcAft>
              <a:buSzPts val="3100"/>
              <a:buChar char="●"/>
              <a:defRPr sz="3100"/>
            </a:lvl1pPr>
            <a:lvl2pPr indent="-393700" lvl="1" marL="914400">
              <a:spcBef>
                <a:spcPts val="0"/>
              </a:spcBef>
              <a:spcAft>
                <a:spcPts val="0"/>
              </a:spcAft>
              <a:buSzPts val="2600"/>
              <a:buChar char="○"/>
              <a:defRPr sz="2600"/>
            </a:lvl2pPr>
            <a:lvl3pPr indent="-393700" lvl="2" marL="1371600">
              <a:spcBef>
                <a:spcPts val="0"/>
              </a:spcBef>
              <a:spcAft>
                <a:spcPts val="0"/>
              </a:spcAft>
              <a:buSzPts val="2600"/>
              <a:buChar char="■"/>
              <a:defRPr sz="2600"/>
            </a:lvl3pPr>
            <a:lvl4pPr indent="-393700" lvl="3" marL="1828800">
              <a:spcBef>
                <a:spcPts val="0"/>
              </a:spcBef>
              <a:spcAft>
                <a:spcPts val="0"/>
              </a:spcAft>
              <a:buSzPts val="2600"/>
              <a:buChar char="●"/>
              <a:defRPr sz="2600"/>
            </a:lvl4pPr>
            <a:lvl5pPr indent="-393700" lvl="4" marL="2286000">
              <a:spcBef>
                <a:spcPts val="0"/>
              </a:spcBef>
              <a:spcAft>
                <a:spcPts val="0"/>
              </a:spcAft>
              <a:buSzPts val="2600"/>
              <a:buChar char="○"/>
              <a:defRPr sz="2600"/>
            </a:lvl5pPr>
            <a:lvl6pPr indent="-393700" lvl="5" marL="2743200">
              <a:spcBef>
                <a:spcPts val="0"/>
              </a:spcBef>
              <a:spcAft>
                <a:spcPts val="0"/>
              </a:spcAft>
              <a:buSzPts val="2600"/>
              <a:buChar char="■"/>
              <a:defRPr sz="2600"/>
            </a:lvl6pPr>
            <a:lvl7pPr indent="-393700" lvl="6" marL="3200400">
              <a:spcBef>
                <a:spcPts val="0"/>
              </a:spcBef>
              <a:spcAft>
                <a:spcPts val="0"/>
              </a:spcAft>
              <a:buSzPts val="2600"/>
              <a:buChar char="●"/>
              <a:defRPr sz="2600"/>
            </a:lvl7pPr>
            <a:lvl8pPr indent="-393700" lvl="7" marL="3657600">
              <a:spcBef>
                <a:spcPts val="0"/>
              </a:spcBef>
              <a:spcAft>
                <a:spcPts val="0"/>
              </a:spcAft>
              <a:buSzPts val="2600"/>
              <a:buChar char="○"/>
              <a:defRPr sz="2600"/>
            </a:lvl8pPr>
            <a:lvl9pPr indent="-393700" lvl="8" marL="4114800">
              <a:spcBef>
                <a:spcPts val="0"/>
              </a:spcBef>
              <a:spcAft>
                <a:spcPts val="0"/>
              </a:spcAft>
              <a:buSzPts val="2600"/>
              <a:buChar char="■"/>
              <a:defRPr sz="2600"/>
            </a:lvl9pPr>
          </a:lstStyle>
          <a:p/>
        </p:txBody>
      </p:sp>
      <p:sp>
        <p:nvSpPr>
          <p:cNvPr id="28" name="Google Shape;28;g14d7e4b1984_0_15"/>
          <p:cNvSpPr txBox="1"/>
          <p:nvPr>
            <p:ph idx="12" type="sldNum"/>
          </p:nvPr>
        </p:nvSpPr>
        <p:spPr>
          <a:xfrm>
            <a:off x="19063030" y="9326434"/>
            <a:ext cx="1234800" cy="786900"/>
          </a:xfrm>
          <a:prstGeom prst="rect">
            <a:avLst/>
          </a:prstGeom>
        </p:spPr>
        <p:txBody>
          <a:bodyPr anchorCtr="0" anchor="ctr" bIns="198100" lIns="198100" spcFirstLastPara="1" rIns="198100" wrap="square" tIns="198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g14d7e4b1984_0_20"/>
          <p:cNvSpPr txBox="1"/>
          <p:nvPr>
            <p:ph type="title"/>
          </p:nvPr>
        </p:nvSpPr>
        <p:spPr>
          <a:xfrm>
            <a:off x="701325" y="890050"/>
            <a:ext cx="19171200" cy="1145400"/>
          </a:xfrm>
          <a:prstGeom prst="rect">
            <a:avLst/>
          </a:prstGeom>
        </p:spPr>
        <p:txBody>
          <a:bodyPr anchorCtr="0" anchor="t" bIns="198100" lIns="198100" spcFirstLastPara="1" rIns="198100" wrap="square" tIns="198100">
            <a:normAutofit/>
          </a:bodyPr>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p:txBody>
      </p:sp>
      <p:sp>
        <p:nvSpPr>
          <p:cNvPr id="31" name="Google Shape;31;g14d7e4b1984_0_20"/>
          <p:cNvSpPr txBox="1"/>
          <p:nvPr>
            <p:ph idx="12" type="sldNum"/>
          </p:nvPr>
        </p:nvSpPr>
        <p:spPr>
          <a:xfrm>
            <a:off x="19063030" y="9326434"/>
            <a:ext cx="1234800" cy="786900"/>
          </a:xfrm>
          <a:prstGeom prst="rect">
            <a:avLst/>
          </a:prstGeom>
        </p:spPr>
        <p:txBody>
          <a:bodyPr anchorCtr="0" anchor="ctr" bIns="198100" lIns="198100" spcFirstLastPara="1" rIns="198100" wrap="square" tIns="198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g14d7e4b1984_0_23"/>
          <p:cNvSpPr txBox="1"/>
          <p:nvPr>
            <p:ph type="title"/>
          </p:nvPr>
        </p:nvSpPr>
        <p:spPr>
          <a:xfrm>
            <a:off x="701325" y="1111200"/>
            <a:ext cx="6318000" cy="1511400"/>
          </a:xfrm>
          <a:prstGeom prst="rect">
            <a:avLst/>
          </a:prstGeom>
        </p:spPr>
        <p:txBody>
          <a:bodyPr anchorCtr="0" anchor="b" bIns="198100" lIns="198100" spcFirstLastPara="1" rIns="198100" wrap="square" tIns="198100">
            <a:norm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34" name="Google Shape;34;g14d7e4b1984_0_23"/>
          <p:cNvSpPr txBox="1"/>
          <p:nvPr>
            <p:ph idx="1" type="body"/>
          </p:nvPr>
        </p:nvSpPr>
        <p:spPr>
          <a:xfrm>
            <a:off x="701325" y="2779200"/>
            <a:ext cx="6318000" cy="6359100"/>
          </a:xfrm>
          <a:prstGeom prst="rect">
            <a:avLst/>
          </a:prstGeom>
        </p:spPr>
        <p:txBody>
          <a:bodyPr anchorCtr="0" anchor="t" bIns="198100" lIns="198100" spcFirstLastPara="1" rIns="198100" wrap="square" tIns="198100">
            <a:normAutofit/>
          </a:bodyPr>
          <a:lstStyle>
            <a:lvl1pPr indent="-393700" lvl="0" marL="457200">
              <a:spcBef>
                <a:spcPts val="0"/>
              </a:spcBef>
              <a:spcAft>
                <a:spcPts val="0"/>
              </a:spcAft>
              <a:buSzPts val="2600"/>
              <a:buChar char="●"/>
              <a:defRPr sz="2600"/>
            </a:lvl1pPr>
            <a:lvl2pPr indent="-393700" lvl="1" marL="914400">
              <a:spcBef>
                <a:spcPts val="0"/>
              </a:spcBef>
              <a:spcAft>
                <a:spcPts val="0"/>
              </a:spcAft>
              <a:buSzPts val="2600"/>
              <a:buChar char="○"/>
              <a:defRPr sz="2600"/>
            </a:lvl2pPr>
            <a:lvl3pPr indent="-393700" lvl="2" marL="1371600">
              <a:spcBef>
                <a:spcPts val="0"/>
              </a:spcBef>
              <a:spcAft>
                <a:spcPts val="0"/>
              </a:spcAft>
              <a:buSzPts val="2600"/>
              <a:buChar char="■"/>
              <a:defRPr sz="2600"/>
            </a:lvl3pPr>
            <a:lvl4pPr indent="-393700" lvl="3" marL="1828800">
              <a:spcBef>
                <a:spcPts val="0"/>
              </a:spcBef>
              <a:spcAft>
                <a:spcPts val="0"/>
              </a:spcAft>
              <a:buSzPts val="2600"/>
              <a:buChar char="●"/>
              <a:defRPr sz="2600"/>
            </a:lvl4pPr>
            <a:lvl5pPr indent="-393700" lvl="4" marL="2286000">
              <a:spcBef>
                <a:spcPts val="0"/>
              </a:spcBef>
              <a:spcAft>
                <a:spcPts val="0"/>
              </a:spcAft>
              <a:buSzPts val="2600"/>
              <a:buChar char="○"/>
              <a:defRPr sz="2600"/>
            </a:lvl5pPr>
            <a:lvl6pPr indent="-393700" lvl="5" marL="2743200">
              <a:spcBef>
                <a:spcPts val="0"/>
              </a:spcBef>
              <a:spcAft>
                <a:spcPts val="0"/>
              </a:spcAft>
              <a:buSzPts val="2600"/>
              <a:buChar char="■"/>
              <a:defRPr sz="2600"/>
            </a:lvl6pPr>
            <a:lvl7pPr indent="-393700" lvl="6" marL="3200400">
              <a:spcBef>
                <a:spcPts val="0"/>
              </a:spcBef>
              <a:spcAft>
                <a:spcPts val="0"/>
              </a:spcAft>
              <a:buSzPts val="2600"/>
              <a:buChar char="●"/>
              <a:defRPr sz="2600"/>
            </a:lvl7pPr>
            <a:lvl8pPr indent="-393700" lvl="7" marL="3657600">
              <a:spcBef>
                <a:spcPts val="0"/>
              </a:spcBef>
              <a:spcAft>
                <a:spcPts val="0"/>
              </a:spcAft>
              <a:buSzPts val="2600"/>
              <a:buChar char="○"/>
              <a:defRPr sz="2600"/>
            </a:lvl8pPr>
            <a:lvl9pPr indent="-393700" lvl="8" marL="4114800">
              <a:spcBef>
                <a:spcPts val="0"/>
              </a:spcBef>
              <a:spcAft>
                <a:spcPts val="0"/>
              </a:spcAft>
              <a:buSzPts val="2600"/>
              <a:buChar char="■"/>
              <a:defRPr sz="2600"/>
            </a:lvl9pPr>
          </a:lstStyle>
          <a:p/>
        </p:txBody>
      </p:sp>
      <p:sp>
        <p:nvSpPr>
          <p:cNvPr id="35" name="Google Shape;35;g14d7e4b1984_0_23"/>
          <p:cNvSpPr txBox="1"/>
          <p:nvPr>
            <p:ph idx="12" type="sldNum"/>
          </p:nvPr>
        </p:nvSpPr>
        <p:spPr>
          <a:xfrm>
            <a:off x="19063030" y="9326434"/>
            <a:ext cx="1234800" cy="786900"/>
          </a:xfrm>
          <a:prstGeom prst="rect">
            <a:avLst/>
          </a:prstGeom>
        </p:spPr>
        <p:txBody>
          <a:bodyPr anchorCtr="0" anchor="ctr" bIns="198100" lIns="198100" spcFirstLastPara="1" rIns="198100" wrap="square" tIns="198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g14d7e4b1984_0_27"/>
          <p:cNvSpPr txBox="1"/>
          <p:nvPr>
            <p:ph type="title"/>
          </p:nvPr>
        </p:nvSpPr>
        <p:spPr>
          <a:xfrm>
            <a:off x="1103063" y="900300"/>
            <a:ext cx="14327400" cy="8181600"/>
          </a:xfrm>
          <a:prstGeom prst="rect">
            <a:avLst/>
          </a:prstGeom>
        </p:spPr>
        <p:txBody>
          <a:bodyPr anchorCtr="0" anchor="ctr" bIns="198100" lIns="198100" spcFirstLastPara="1" rIns="198100" wrap="square" tIns="198100">
            <a:normAutofit/>
          </a:bodyPr>
          <a:lstStyle>
            <a:lvl1pPr lvl="0">
              <a:spcBef>
                <a:spcPts val="0"/>
              </a:spcBef>
              <a:spcAft>
                <a:spcPts val="0"/>
              </a:spcAft>
              <a:buSzPts val="10400"/>
              <a:buNone/>
              <a:defRPr sz="10400"/>
            </a:lvl1pPr>
            <a:lvl2pPr lvl="1">
              <a:spcBef>
                <a:spcPts val="0"/>
              </a:spcBef>
              <a:spcAft>
                <a:spcPts val="0"/>
              </a:spcAft>
              <a:buSzPts val="10400"/>
              <a:buNone/>
              <a:defRPr sz="10400"/>
            </a:lvl2pPr>
            <a:lvl3pPr lvl="2">
              <a:spcBef>
                <a:spcPts val="0"/>
              </a:spcBef>
              <a:spcAft>
                <a:spcPts val="0"/>
              </a:spcAft>
              <a:buSzPts val="10400"/>
              <a:buNone/>
              <a:defRPr sz="10400"/>
            </a:lvl3pPr>
            <a:lvl4pPr lvl="3">
              <a:spcBef>
                <a:spcPts val="0"/>
              </a:spcBef>
              <a:spcAft>
                <a:spcPts val="0"/>
              </a:spcAft>
              <a:buSzPts val="10400"/>
              <a:buNone/>
              <a:defRPr sz="10400"/>
            </a:lvl4pPr>
            <a:lvl5pPr lvl="4">
              <a:spcBef>
                <a:spcPts val="0"/>
              </a:spcBef>
              <a:spcAft>
                <a:spcPts val="0"/>
              </a:spcAft>
              <a:buSzPts val="10400"/>
              <a:buNone/>
              <a:defRPr sz="10400"/>
            </a:lvl5pPr>
            <a:lvl6pPr lvl="5">
              <a:spcBef>
                <a:spcPts val="0"/>
              </a:spcBef>
              <a:spcAft>
                <a:spcPts val="0"/>
              </a:spcAft>
              <a:buSzPts val="10400"/>
              <a:buNone/>
              <a:defRPr sz="10400"/>
            </a:lvl6pPr>
            <a:lvl7pPr lvl="6">
              <a:spcBef>
                <a:spcPts val="0"/>
              </a:spcBef>
              <a:spcAft>
                <a:spcPts val="0"/>
              </a:spcAft>
              <a:buSzPts val="10400"/>
              <a:buNone/>
              <a:defRPr sz="10400"/>
            </a:lvl7pPr>
            <a:lvl8pPr lvl="7">
              <a:spcBef>
                <a:spcPts val="0"/>
              </a:spcBef>
              <a:spcAft>
                <a:spcPts val="0"/>
              </a:spcAft>
              <a:buSzPts val="10400"/>
              <a:buNone/>
              <a:defRPr sz="10400"/>
            </a:lvl8pPr>
            <a:lvl9pPr lvl="8">
              <a:spcBef>
                <a:spcPts val="0"/>
              </a:spcBef>
              <a:spcAft>
                <a:spcPts val="0"/>
              </a:spcAft>
              <a:buSzPts val="10400"/>
              <a:buNone/>
              <a:defRPr sz="10400"/>
            </a:lvl9pPr>
          </a:lstStyle>
          <a:p/>
        </p:txBody>
      </p:sp>
      <p:sp>
        <p:nvSpPr>
          <p:cNvPr id="38" name="Google Shape;38;g14d7e4b1984_0_27"/>
          <p:cNvSpPr txBox="1"/>
          <p:nvPr>
            <p:ph idx="12" type="sldNum"/>
          </p:nvPr>
        </p:nvSpPr>
        <p:spPr>
          <a:xfrm>
            <a:off x="19063030" y="9326434"/>
            <a:ext cx="1234800" cy="786900"/>
          </a:xfrm>
          <a:prstGeom prst="rect">
            <a:avLst/>
          </a:prstGeom>
        </p:spPr>
        <p:txBody>
          <a:bodyPr anchorCtr="0" anchor="ctr" bIns="198100" lIns="198100" spcFirstLastPara="1" rIns="198100" wrap="square" tIns="198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g14d7e4b1984_0_30"/>
          <p:cNvSpPr/>
          <p:nvPr/>
        </p:nvSpPr>
        <p:spPr>
          <a:xfrm>
            <a:off x="10287000" y="-250"/>
            <a:ext cx="10287000" cy="10287000"/>
          </a:xfrm>
          <a:prstGeom prst="rect">
            <a:avLst/>
          </a:prstGeom>
          <a:solidFill>
            <a:schemeClr val="lt2"/>
          </a:solidFill>
          <a:ln>
            <a:noFill/>
          </a:ln>
        </p:spPr>
        <p:txBody>
          <a:bodyPr anchorCtr="0" anchor="ctr" bIns="198100" lIns="198100" spcFirstLastPara="1" rIns="198100" wrap="square" tIns="198100">
            <a:noAutofit/>
          </a:bodyPr>
          <a:lstStyle/>
          <a:p>
            <a:pPr indent="0" lvl="0" marL="0" rtl="0" algn="l">
              <a:spcBef>
                <a:spcPts val="0"/>
              </a:spcBef>
              <a:spcAft>
                <a:spcPts val="0"/>
              </a:spcAft>
              <a:buNone/>
            </a:pPr>
            <a:r>
              <a:t/>
            </a:r>
            <a:endParaRPr/>
          </a:p>
        </p:txBody>
      </p:sp>
      <p:sp>
        <p:nvSpPr>
          <p:cNvPr id="41" name="Google Shape;41;g14d7e4b1984_0_30"/>
          <p:cNvSpPr txBox="1"/>
          <p:nvPr>
            <p:ph type="title"/>
          </p:nvPr>
        </p:nvSpPr>
        <p:spPr>
          <a:xfrm>
            <a:off x="597375" y="2466350"/>
            <a:ext cx="9102000" cy="2964600"/>
          </a:xfrm>
          <a:prstGeom prst="rect">
            <a:avLst/>
          </a:prstGeom>
        </p:spPr>
        <p:txBody>
          <a:bodyPr anchorCtr="0" anchor="b" bIns="198100" lIns="198100" spcFirstLastPara="1" rIns="198100" wrap="square" tIns="198100">
            <a:normAutofit/>
          </a:bodyPr>
          <a:lstStyle>
            <a:lvl1pPr lvl="0" algn="ctr">
              <a:spcBef>
                <a:spcPts val="0"/>
              </a:spcBef>
              <a:spcAft>
                <a:spcPts val="0"/>
              </a:spcAft>
              <a:buSzPts val="9100"/>
              <a:buNone/>
              <a:defRPr sz="9100"/>
            </a:lvl1pPr>
            <a:lvl2pPr lvl="1" algn="ctr">
              <a:spcBef>
                <a:spcPts val="0"/>
              </a:spcBef>
              <a:spcAft>
                <a:spcPts val="0"/>
              </a:spcAft>
              <a:buSzPts val="9100"/>
              <a:buNone/>
              <a:defRPr sz="9100"/>
            </a:lvl2pPr>
            <a:lvl3pPr lvl="2" algn="ctr">
              <a:spcBef>
                <a:spcPts val="0"/>
              </a:spcBef>
              <a:spcAft>
                <a:spcPts val="0"/>
              </a:spcAft>
              <a:buSzPts val="9100"/>
              <a:buNone/>
              <a:defRPr sz="9100"/>
            </a:lvl3pPr>
            <a:lvl4pPr lvl="3" algn="ctr">
              <a:spcBef>
                <a:spcPts val="0"/>
              </a:spcBef>
              <a:spcAft>
                <a:spcPts val="0"/>
              </a:spcAft>
              <a:buSzPts val="9100"/>
              <a:buNone/>
              <a:defRPr sz="9100"/>
            </a:lvl4pPr>
            <a:lvl5pPr lvl="4" algn="ctr">
              <a:spcBef>
                <a:spcPts val="0"/>
              </a:spcBef>
              <a:spcAft>
                <a:spcPts val="0"/>
              </a:spcAft>
              <a:buSzPts val="9100"/>
              <a:buNone/>
              <a:defRPr sz="9100"/>
            </a:lvl5pPr>
            <a:lvl6pPr lvl="5" algn="ctr">
              <a:spcBef>
                <a:spcPts val="0"/>
              </a:spcBef>
              <a:spcAft>
                <a:spcPts val="0"/>
              </a:spcAft>
              <a:buSzPts val="9100"/>
              <a:buNone/>
              <a:defRPr sz="9100"/>
            </a:lvl6pPr>
            <a:lvl7pPr lvl="6" algn="ctr">
              <a:spcBef>
                <a:spcPts val="0"/>
              </a:spcBef>
              <a:spcAft>
                <a:spcPts val="0"/>
              </a:spcAft>
              <a:buSzPts val="9100"/>
              <a:buNone/>
              <a:defRPr sz="9100"/>
            </a:lvl7pPr>
            <a:lvl8pPr lvl="7" algn="ctr">
              <a:spcBef>
                <a:spcPts val="0"/>
              </a:spcBef>
              <a:spcAft>
                <a:spcPts val="0"/>
              </a:spcAft>
              <a:buSzPts val="9100"/>
              <a:buNone/>
              <a:defRPr sz="9100"/>
            </a:lvl8pPr>
            <a:lvl9pPr lvl="8" algn="ctr">
              <a:spcBef>
                <a:spcPts val="0"/>
              </a:spcBef>
              <a:spcAft>
                <a:spcPts val="0"/>
              </a:spcAft>
              <a:buSzPts val="9100"/>
              <a:buNone/>
              <a:defRPr sz="9100"/>
            </a:lvl9pPr>
          </a:lstStyle>
          <a:p/>
        </p:txBody>
      </p:sp>
      <p:sp>
        <p:nvSpPr>
          <p:cNvPr id="42" name="Google Shape;42;g14d7e4b1984_0_30"/>
          <p:cNvSpPr txBox="1"/>
          <p:nvPr>
            <p:ph idx="1" type="subTitle"/>
          </p:nvPr>
        </p:nvSpPr>
        <p:spPr>
          <a:xfrm>
            <a:off x="597375" y="5606150"/>
            <a:ext cx="9102000" cy="2470200"/>
          </a:xfrm>
          <a:prstGeom prst="rect">
            <a:avLst/>
          </a:prstGeom>
        </p:spPr>
        <p:txBody>
          <a:bodyPr anchorCtr="0" anchor="t" bIns="198100" lIns="198100" spcFirstLastPara="1" rIns="198100" wrap="square" tIns="198100">
            <a:normAutofit/>
          </a:bodyPr>
          <a:lstStyle>
            <a:lvl1pPr lvl="0" algn="ctr">
              <a:lnSpc>
                <a:spcPct val="100000"/>
              </a:lnSpc>
              <a:spcBef>
                <a:spcPts val="0"/>
              </a:spcBef>
              <a:spcAft>
                <a:spcPts val="0"/>
              </a:spcAft>
              <a:buSzPts val="4600"/>
              <a:buNone/>
              <a:defRPr sz="4600"/>
            </a:lvl1pPr>
            <a:lvl2pPr lvl="1" algn="ctr">
              <a:lnSpc>
                <a:spcPct val="100000"/>
              </a:lnSpc>
              <a:spcBef>
                <a:spcPts val="0"/>
              </a:spcBef>
              <a:spcAft>
                <a:spcPts val="0"/>
              </a:spcAft>
              <a:buSzPts val="4600"/>
              <a:buNone/>
              <a:defRPr sz="4600"/>
            </a:lvl2pPr>
            <a:lvl3pPr lvl="2" algn="ctr">
              <a:lnSpc>
                <a:spcPct val="100000"/>
              </a:lnSpc>
              <a:spcBef>
                <a:spcPts val="0"/>
              </a:spcBef>
              <a:spcAft>
                <a:spcPts val="0"/>
              </a:spcAft>
              <a:buSzPts val="4600"/>
              <a:buNone/>
              <a:defRPr sz="4600"/>
            </a:lvl3pPr>
            <a:lvl4pPr lvl="3" algn="ctr">
              <a:lnSpc>
                <a:spcPct val="100000"/>
              </a:lnSpc>
              <a:spcBef>
                <a:spcPts val="0"/>
              </a:spcBef>
              <a:spcAft>
                <a:spcPts val="0"/>
              </a:spcAft>
              <a:buSzPts val="4600"/>
              <a:buNone/>
              <a:defRPr sz="4600"/>
            </a:lvl4pPr>
            <a:lvl5pPr lvl="4" algn="ctr">
              <a:lnSpc>
                <a:spcPct val="100000"/>
              </a:lnSpc>
              <a:spcBef>
                <a:spcPts val="0"/>
              </a:spcBef>
              <a:spcAft>
                <a:spcPts val="0"/>
              </a:spcAft>
              <a:buSzPts val="4600"/>
              <a:buNone/>
              <a:defRPr sz="4600"/>
            </a:lvl5pPr>
            <a:lvl6pPr lvl="5" algn="ctr">
              <a:lnSpc>
                <a:spcPct val="100000"/>
              </a:lnSpc>
              <a:spcBef>
                <a:spcPts val="0"/>
              </a:spcBef>
              <a:spcAft>
                <a:spcPts val="0"/>
              </a:spcAft>
              <a:buSzPts val="4600"/>
              <a:buNone/>
              <a:defRPr sz="4600"/>
            </a:lvl6pPr>
            <a:lvl7pPr lvl="6" algn="ctr">
              <a:lnSpc>
                <a:spcPct val="100000"/>
              </a:lnSpc>
              <a:spcBef>
                <a:spcPts val="0"/>
              </a:spcBef>
              <a:spcAft>
                <a:spcPts val="0"/>
              </a:spcAft>
              <a:buSzPts val="4600"/>
              <a:buNone/>
              <a:defRPr sz="4600"/>
            </a:lvl7pPr>
            <a:lvl8pPr lvl="7" algn="ctr">
              <a:lnSpc>
                <a:spcPct val="100000"/>
              </a:lnSpc>
              <a:spcBef>
                <a:spcPts val="0"/>
              </a:spcBef>
              <a:spcAft>
                <a:spcPts val="0"/>
              </a:spcAft>
              <a:buSzPts val="4600"/>
              <a:buNone/>
              <a:defRPr sz="4600"/>
            </a:lvl8pPr>
            <a:lvl9pPr lvl="8" algn="ctr">
              <a:lnSpc>
                <a:spcPct val="100000"/>
              </a:lnSpc>
              <a:spcBef>
                <a:spcPts val="0"/>
              </a:spcBef>
              <a:spcAft>
                <a:spcPts val="0"/>
              </a:spcAft>
              <a:buSzPts val="4600"/>
              <a:buNone/>
              <a:defRPr sz="4600"/>
            </a:lvl9pPr>
          </a:lstStyle>
          <a:p/>
        </p:txBody>
      </p:sp>
      <p:sp>
        <p:nvSpPr>
          <p:cNvPr id="43" name="Google Shape;43;g14d7e4b1984_0_30"/>
          <p:cNvSpPr txBox="1"/>
          <p:nvPr>
            <p:ph idx="2" type="body"/>
          </p:nvPr>
        </p:nvSpPr>
        <p:spPr>
          <a:xfrm>
            <a:off x="11113875" y="1448150"/>
            <a:ext cx="8633100" cy="7390500"/>
          </a:xfrm>
          <a:prstGeom prst="rect">
            <a:avLst/>
          </a:prstGeom>
        </p:spPr>
        <p:txBody>
          <a:bodyPr anchorCtr="0" anchor="ctr" bIns="198100" lIns="198100" spcFirstLastPara="1" rIns="198100" wrap="square" tIns="198100">
            <a:normAutofit/>
          </a:bodyPr>
          <a:lstStyle>
            <a:lvl1pPr indent="-476250" lvl="0" marL="457200">
              <a:spcBef>
                <a:spcPts val="0"/>
              </a:spcBef>
              <a:spcAft>
                <a:spcPts val="0"/>
              </a:spcAft>
              <a:buSzPts val="3900"/>
              <a:buChar char="●"/>
              <a:defRPr/>
            </a:lvl1pPr>
            <a:lvl2pPr indent="-425450" lvl="1" marL="914400">
              <a:spcBef>
                <a:spcPts val="0"/>
              </a:spcBef>
              <a:spcAft>
                <a:spcPts val="0"/>
              </a:spcAft>
              <a:buSzPts val="3100"/>
              <a:buChar char="○"/>
              <a:defRPr/>
            </a:lvl2pPr>
            <a:lvl3pPr indent="-425450" lvl="2" marL="1371600">
              <a:spcBef>
                <a:spcPts val="0"/>
              </a:spcBef>
              <a:spcAft>
                <a:spcPts val="0"/>
              </a:spcAft>
              <a:buSzPts val="3100"/>
              <a:buChar char="■"/>
              <a:defRPr/>
            </a:lvl3pPr>
            <a:lvl4pPr indent="-425450" lvl="3" marL="1828800">
              <a:spcBef>
                <a:spcPts val="0"/>
              </a:spcBef>
              <a:spcAft>
                <a:spcPts val="0"/>
              </a:spcAft>
              <a:buSzPts val="3100"/>
              <a:buChar char="●"/>
              <a:defRPr/>
            </a:lvl4pPr>
            <a:lvl5pPr indent="-425450" lvl="4" marL="2286000">
              <a:spcBef>
                <a:spcPts val="0"/>
              </a:spcBef>
              <a:spcAft>
                <a:spcPts val="0"/>
              </a:spcAft>
              <a:buSzPts val="3100"/>
              <a:buChar char="○"/>
              <a:defRPr/>
            </a:lvl5pPr>
            <a:lvl6pPr indent="-425450" lvl="5" marL="2743200">
              <a:spcBef>
                <a:spcPts val="0"/>
              </a:spcBef>
              <a:spcAft>
                <a:spcPts val="0"/>
              </a:spcAft>
              <a:buSzPts val="3100"/>
              <a:buChar char="■"/>
              <a:defRPr/>
            </a:lvl6pPr>
            <a:lvl7pPr indent="-425450" lvl="6" marL="3200400">
              <a:spcBef>
                <a:spcPts val="0"/>
              </a:spcBef>
              <a:spcAft>
                <a:spcPts val="0"/>
              </a:spcAft>
              <a:buSzPts val="3100"/>
              <a:buChar char="●"/>
              <a:defRPr/>
            </a:lvl7pPr>
            <a:lvl8pPr indent="-425450" lvl="7" marL="3657600">
              <a:spcBef>
                <a:spcPts val="0"/>
              </a:spcBef>
              <a:spcAft>
                <a:spcPts val="0"/>
              </a:spcAft>
              <a:buSzPts val="3100"/>
              <a:buChar char="○"/>
              <a:defRPr/>
            </a:lvl8pPr>
            <a:lvl9pPr indent="-425450" lvl="8" marL="4114800">
              <a:spcBef>
                <a:spcPts val="0"/>
              </a:spcBef>
              <a:spcAft>
                <a:spcPts val="0"/>
              </a:spcAft>
              <a:buSzPts val="3100"/>
              <a:buChar char="■"/>
              <a:defRPr/>
            </a:lvl9pPr>
          </a:lstStyle>
          <a:p/>
        </p:txBody>
      </p:sp>
      <p:sp>
        <p:nvSpPr>
          <p:cNvPr id="44" name="Google Shape;44;g14d7e4b1984_0_30"/>
          <p:cNvSpPr txBox="1"/>
          <p:nvPr>
            <p:ph idx="12" type="sldNum"/>
          </p:nvPr>
        </p:nvSpPr>
        <p:spPr>
          <a:xfrm>
            <a:off x="19063030" y="9326434"/>
            <a:ext cx="1234800" cy="786900"/>
          </a:xfrm>
          <a:prstGeom prst="rect">
            <a:avLst/>
          </a:prstGeom>
        </p:spPr>
        <p:txBody>
          <a:bodyPr anchorCtr="0" anchor="ctr" bIns="198100" lIns="198100" spcFirstLastPara="1" rIns="198100" wrap="square" tIns="198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g14d7e4b1984_0_36"/>
          <p:cNvSpPr txBox="1"/>
          <p:nvPr>
            <p:ph idx="1" type="body"/>
          </p:nvPr>
        </p:nvSpPr>
        <p:spPr>
          <a:xfrm>
            <a:off x="701325" y="8461150"/>
            <a:ext cx="13497000" cy="1210200"/>
          </a:xfrm>
          <a:prstGeom prst="rect">
            <a:avLst/>
          </a:prstGeom>
        </p:spPr>
        <p:txBody>
          <a:bodyPr anchorCtr="0" anchor="ctr" bIns="198100" lIns="198100" spcFirstLastPara="1" rIns="198100" wrap="square" tIns="198100">
            <a:normAutofit/>
          </a:bodyPr>
          <a:lstStyle>
            <a:lvl1pPr indent="-228600" lvl="0" marL="457200">
              <a:lnSpc>
                <a:spcPct val="100000"/>
              </a:lnSpc>
              <a:spcBef>
                <a:spcPts val="0"/>
              </a:spcBef>
              <a:spcAft>
                <a:spcPts val="0"/>
              </a:spcAft>
              <a:buSzPts val="3900"/>
              <a:buNone/>
              <a:defRPr/>
            </a:lvl1pPr>
          </a:lstStyle>
          <a:p/>
        </p:txBody>
      </p:sp>
      <p:sp>
        <p:nvSpPr>
          <p:cNvPr id="47" name="Google Shape;47;g14d7e4b1984_0_36"/>
          <p:cNvSpPr txBox="1"/>
          <p:nvPr>
            <p:ph idx="12" type="sldNum"/>
          </p:nvPr>
        </p:nvSpPr>
        <p:spPr>
          <a:xfrm>
            <a:off x="19063030" y="9326434"/>
            <a:ext cx="1234800" cy="786900"/>
          </a:xfrm>
          <a:prstGeom prst="rect">
            <a:avLst/>
          </a:prstGeom>
        </p:spPr>
        <p:txBody>
          <a:bodyPr anchorCtr="0" anchor="ctr" bIns="198100" lIns="198100" spcFirstLastPara="1" rIns="198100" wrap="square" tIns="198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14d7e4b1984_0_0"/>
          <p:cNvSpPr txBox="1"/>
          <p:nvPr>
            <p:ph type="title"/>
          </p:nvPr>
        </p:nvSpPr>
        <p:spPr>
          <a:xfrm>
            <a:off x="701325" y="890050"/>
            <a:ext cx="19171200" cy="1145400"/>
          </a:xfrm>
          <a:prstGeom prst="rect">
            <a:avLst/>
          </a:prstGeom>
          <a:noFill/>
          <a:ln>
            <a:noFill/>
          </a:ln>
        </p:spPr>
        <p:txBody>
          <a:bodyPr spcFirstLastPara="1" wrap="square" lIns="198100" tIns="198100" rIns="198100" bIns="198100" anchor="t" anchorCtr="0">
            <a:normAutofit/>
          </a:bodyPr>
          <a:lstStyle>
            <a:lvl1pPr lvl="0">
              <a:spcBef>
                <a:spcPts val="0"/>
              </a:spcBef>
              <a:spcAft>
                <a:spcPts val="0"/>
              </a:spcAft>
              <a:buClr>
                <a:schemeClr val="dk1"/>
              </a:buClr>
              <a:buSzPts val="6000"/>
              <a:buNone/>
              <a:defRPr sz="6000">
                <a:solidFill>
                  <a:schemeClr val="dk1"/>
                </a:solidFill>
              </a:defRPr>
            </a:lvl1pPr>
            <a:lvl2pPr lvl="1">
              <a:spcBef>
                <a:spcPts val="0"/>
              </a:spcBef>
              <a:spcAft>
                <a:spcPts val="0"/>
              </a:spcAft>
              <a:buClr>
                <a:schemeClr val="dk1"/>
              </a:buClr>
              <a:buSzPts val="6000"/>
              <a:buNone/>
              <a:defRPr sz="6000">
                <a:solidFill>
                  <a:schemeClr val="dk1"/>
                </a:solidFill>
              </a:defRPr>
            </a:lvl2pPr>
            <a:lvl3pPr lvl="2">
              <a:spcBef>
                <a:spcPts val="0"/>
              </a:spcBef>
              <a:spcAft>
                <a:spcPts val="0"/>
              </a:spcAft>
              <a:buClr>
                <a:schemeClr val="dk1"/>
              </a:buClr>
              <a:buSzPts val="6000"/>
              <a:buNone/>
              <a:defRPr sz="6000">
                <a:solidFill>
                  <a:schemeClr val="dk1"/>
                </a:solidFill>
              </a:defRPr>
            </a:lvl3pPr>
            <a:lvl4pPr lvl="3">
              <a:spcBef>
                <a:spcPts val="0"/>
              </a:spcBef>
              <a:spcAft>
                <a:spcPts val="0"/>
              </a:spcAft>
              <a:buClr>
                <a:schemeClr val="dk1"/>
              </a:buClr>
              <a:buSzPts val="6000"/>
              <a:buNone/>
              <a:defRPr sz="6000">
                <a:solidFill>
                  <a:schemeClr val="dk1"/>
                </a:solidFill>
              </a:defRPr>
            </a:lvl4pPr>
            <a:lvl5pPr lvl="4">
              <a:spcBef>
                <a:spcPts val="0"/>
              </a:spcBef>
              <a:spcAft>
                <a:spcPts val="0"/>
              </a:spcAft>
              <a:buClr>
                <a:schemeClr val="dk1"/>
              </a:buClr>
              <a:buSzPts val="6000"/>
              <a:buNone/>
              <a:defRPr sz="6000">
                <a:solidFill>
                  <a:schemeClr val="dk1"/>
                </a:solidFill>
              </a:defRPr>
            </a:lvl5pPr>
            <a:lvl6pPr lvl="5">
              <a:spcBef>
                <a:spcPts val="0"/>
              </a:spcBef>
              <a:spcAft>
                <a:spcPts val="0"/>
              </a:spcAft>
              <a:buClr>
                <a:schemeClr val="dk1"/>
              </a:buClr>
              <a:buSzPts val="6000"/>
              <a:buNone/>
              <a:defRPr sz="6000">
                <a:solidFill>
                  <a:schemeClr val="dk1"/>
                </a:solidFill>
              </a:defRPr>
            </a:lvl6pPr>
            <a:lvl7pPr lvl="6">
              <a:spcBef>
                <a:spcPts val="0"/>
              </a:spcBef>
              <a:spcAft>
                <a:spcPts val="0"/>
              </a:spcAft>
              <a:buClr>
                <a:schemeClr val="dk1"/>
              </a:buClr>
              <a:buSzPts val="6000"/>
              <a:buNone/>
              <a:defRPr sz="6000">
                <a:solidFill>
                  <a:schemeClr val="dk1"/>
                </a:solidFill>
              </a:defRPr>
            </a:lvl7pPr>
            <a:lvl8pPr lvl="7">
              <a:spcBef>
                <a:spcPts val="0"/>
              </a:spcBef>
              <a:spcAft>
                <a:spcPts val="0"/>
              </a:spcAft>
              <a:buClr>
                <a:schemeClr val="dk1"/>
              </a:buClr>
              <a:buSzPts val="6000"/>
              <a:buNone/>
              <a:defRPr sz="6000">
                <a:solidFill>
                  <a:schemeClr val="dk1"/>
                </a:solidFill>
              </a:defRPr>
            </a:lvl8pPr>
            <a:lvl9pPr lvl="8">
              <a:spcBef>
                <a:spcPts val="0"/>
              </a:spcBef>
              <a:spcAft>
                <a:spcPts val="0"/>
              </a:spcAft>
              <a:buClr>
                <a:schemeClr val="dk1"/>
              </a:buClr>
              <a:buSzPts val="6000"/>
              <a:buNone/>
              <a:defRPr sz="6000">
                <a:solidFill>
                  <a:schemeClr val="dk1"/>
                </a:solidFill>
              </a:defRPr>
            </a:lvl9pPr>
          </a:lstStyle>
          <a:p/>
        </p:txBody>
      </p:sp>
      <p:sp>
        <p:nvSpPr>
          <p:cNvPr id="11" name="Google Shape;11;g14d7e4b1984_0_0"/>
          <p:cNvSpPr txBox="1"/>
          <p:nvPr>
            <p:ph type="body" idx="1"/>
          </p:nvPr>
        </p:nvSpPr>
        <p:spPr>
          <a:xfrm>
            <a:off x="701325" y="2304950"/>
            <a:ext cx="19171200" cy="6832800"/>
          </a:xfrm>
          <a:prstGeom prst="rect">
            <a:avLst/>
          </a:prstGeom>
          <a:noFill/>
          <a:ln>
            <a:noFill/>
          </a:ln>
        </p:spPr>
        <p:txBody>
          <a:bodyPr spcFirstLastPara="1" wrap="square" lIns="198100" tIns="198100" rIns="198100" bIns="198100" anchor="t" anchorCtr="0">
            <a:normAutofit/>
          </a:bodyPr>
          <a:lstStyle>
            <a:lvl1pPr marL="457200" lvl="0" indent="-476250">
              <a:lnSpc>
                <a:spcPct val="115000"/>
              </a:lnSpc>
              <a:spcBef>
                <a:spcPts val="0"/>
              </a:spcBef>
              <a:spcAft>
                <a:spcPts val="0"/>
              </a:spcAft>
              <a:buClr>
                <a:schemeClr val="dk2"/>
              </a:buClr>
              <a:buSzPts val="3900"/>
              <a:buChar char="●"/>
              <a:defRPr sz="3900">
                <a:solidFill>
                  <a:schemeClr val="dk2"/>
                </a:solidFill>
              </a:defRPr>
            </a:lvl1pPr>
            <a:lvl2pPr marL="914400" lvl="1" indent="-425450">
              <a:lnSpc>
                <a:spcPct val="115000"/>
              </a:lnSpc>
              <a:spcBef>
                <a:spcPts val="0"/>
              </a:spcBef>
              <a:spcAft>
                <a:spcPts val="0"/>
              </a:spcAft>
              <a:buClr>
                <a:schemeClr val="dk2"/>
              </a:buClr>
              <a:buSzPts val="3100"/>
              <a:buChar char="○"/>
              <a:defRPr sz="3100">
                <a:solidFill>
                  <a:schemeClr val="dk2"/>
                </a:solidFill>
              </a:defRPr>
            </a:lvl2pPr>
            <a:lvl3pPr marL="1371600" lvl="2" indent="-425450">
              <a:lnSpc>
                <a:spcPct val="115000"/>
              </a:lnSpc>
              <a:spcBef>
                <a:spcPts val="0"/>
              </a:spcBef>
              <a:spcAft>
                <a:spcPts val="0"/>
              </a:spcAft>
              <a:buClr>
                <a:schemeClr val="dk2"/>
              </a:buClr>
              <a:buSzPts val="3100"/>
              <a:buChar char="■"/>
              <a:defRPr sz="3100">
                <a:solidFill>
                  <a:schemeClr val="dk2"/>
                </a:solidFill>
              </a:defRPr>
            </a:lvl3pPr>
            <a:lvl4pPr marL="1828800" lvl="3" indent="-425450">
              <a:lnSpc>
                <a:spcPct val="115000"/>
              </a:lnSpc>
              <a:spcBef>
                <a:spcPts val="0"/>
              </a:spcBef>
              <a:spcAft>
                <a:spcPts val="0"/>
              </a:spcAft>
              <a:buClr>
                <a:schemeClr val="dk2"/>
              </a:buClr>
              <a:buSzPts val="3100"/>
              <a:buChar char="●"/>
              <a:defRPr sz="3100">
                <a:solidFill>
                  <a:schemeClr val="dk2"/>
                </a:solidFill>
              </a:defRPr>
            </a:lvl4pPr>
            <a:lvl5pPr marL="2286000" lvl="4" indent="-425450">
              <a:lnSpc>
                <a:spcPct val="115000"/>
              </a:lnSpc>
              <a:spcBef>
                <a:spcPts val="0"/>
              </a:spcBef>
              <a:spcAft>
                <a:spcPts val="0"/>
              </a:spcAft>
              <a:buClr>
                <a:schemeClr val="dk2"/>
              </a:buClr>
              <a:buSzPts val="3100"/>
              <a:buChar char="○"/>
              <a:defRPr sz="3100">
                <a:solidFill>
                  <a:schemeClr val="dk2"/>
                </a:solidFill>
              </a:defRPr>
            </a:lvl5pPr>
            <a:lvl6pPr marL="2743200" lvl="5" indent="-425450">
              <a:lnSpc>
                <a:spcPct val="115000"/>
              </a:lnSpc>
              <a:spcBef>
                <a:spcPts val="0"/>
              </a:spcBef>
              <a:spcAft>
                <a:spcPts val="0"/>
              </a:spcAft>
              <a:buClr>
                <a:schemeClr val="dk2"/>
              </a:buClr>
              <a:buSzPts val="3100"/>
              <a:buChar char="■"/>
              <a:defRPr sz="3100">
                <a:solidFill>
                  <a:schemeClr val="dk2"/>
                </a:solidFill>
              </a:defRPr>
            </a:lvl6pPr>
            <a:lvl7pPr marL="3200400" lvl="6" indent="-425450">
              <a:lnSpc>
                <a:spcPct val="115000"/>
              </a:lnSpc>
              <a:spcBef>
                <a:spcPts val="0"/>
              </a:spcBef>
              <a:spcAft>
                <a:spcPts val="0"/>
              </a:spcAft>
              <a:buClr>
                <a:schemeClr val="dk2"/>
              </a:buClr>
              <a:buSzPts val="3100"/>
              <a:buChar char="●"/>
              <a:defRPr sz="3100">
                <a:solidFill>
                  <a:schemeClr val="dk2"/>
                </a:solidFill>
              </a:defRPr>
            </a:lvl7pPr>
            <a:lvl8pPr marL="3657600" lvl="7" indent="-425450">
              <a:lnSpc>
                <a:spcPct val="115000"/>
              </a:lnSpc>
              <a:spcBef>
                <a:spcPts val="0"/>
              </a:spcBef>
              <a:spcAft>
                <a:spcPts val="0"/>
              </a:spcAft>
              <a:buClr>
                <a:schemeClr val="dk2"/>
              </a:buClr>
              <a:buSzPts val="3100"/>
              <a:buChar char="○"/>
              <a:defRPr sz="3100">
                <a:solidFill>
                  <a:schemeClr val="dk2"/>
                </a:solidFill>
              </a:defRPr>
            </a:lvl8pPr>
            <a:lvl9pPr marL="4114800" lvl="8" indent="-425450">
              <a:lnSpc>
                <a:spcPct val="115000"/>
              </a:lnSpc>
              <a:spcBef>
                <a:spcPts val="0"/>
              </a:spcBef>
              <a:spcAft>
                <a:spcPts val="0"/>
              </a:spcAft>
              <a:buClr>
                <a:schemeClr val="dk2"/>
              </a:buClr>
              <a:buSzPts val="3100"/>
              <a:buChar char="■"/>
              <a:defRPr sz="3100">
                <a:solidFill>
                  <a:schemeClr val="dk2"/>
                </a:solidFill>
              </a:defRPr>
            </a:lvl9pPr>
          </a:lstStyle>
          <a:p/>
        </p:txBody>
      </p:sp>
      <p:sp>
        <p:nvSpPr>
          <p:cNvPr id="12" name="Google Shape;12;g14d7e4b1984_0_0"/>
          <p:cNvSpPr txBox="1"/>
          <p:nvPr>
            <p:ph type="sldNum" idx="12"/>
          </p:nvPr>
        </p:nvSpPr>
        <p:spPr>
          <a:xfrm>
            <a:off x="19063030" y="9326434"/>
            <a:ext cx="1234800" cy="786900"/>
          </a:xfrm>
          <a:prstGeom prst="rect">
            <a:avLst/>
          </a:prstGeom>
          <a:noFill/>
          <a:ln>
            <a:noFill/>
          </a:ln>
        </p:spPr>
        <p:txBody>
          <a:bodyPr spcFirstLastPara="1" wrap="square" lIns="198100" tIns="198100" rIns="198100" bIns="198100" anchor="ctr" anchorCtr="0">
            <a:normAutofit/>
          </a:bodyPr>
          <a:lstStyle>
            <a:lvl1pPr lvl="0" algn="r">
              <a:buNone/>
              <a:defRPr sz="2100">
                <a:solidFill>
                  <a:schemeClr val="dk2"/>
                </a:solidFill>
              </a:defRPr>
            </a:lvl1pPr>
            <a:lvl2pPr lvl="1" algn="r">
              <a:buNone/>
              <a:defRPr sz="2100">
                <a:solidFill>
                  <a:schemeClr val="dk2"/>
                </a:solidFill>
              </a:defRPr>
            </a:lvl2pPr>
            <a:lvl3pPr lvl="2" algn="r">
              <a:buNone/>
              <a:defRPr sz="2100">
                <a:solidFill>
                  <a:schemeClr val="dk2"/>
                </a:solidFill>
              </a:defRPr>
            </a:lvl3pPr>
            <a:lvl4pPr lvl="3" algn="r">
              <a:buNone/>
              <a:defRPr sz="2100">
                <a:solidFill>
                  <a:schemeClr val="dk2"/>
                </a:solidFill>
              </a:defRPr>
            </a:lvl4pPr>
            <a:lvl5pPr lvl="4" algn="r">
              <a:buNone/>
              <a:defRPr sz="2100">
                <a:solidFill>
                  <a:schemeClr val="dk2"/>
                </a:solidFill>
              </a:defRPr>
            </a:lvl5pPr>
            <a:lvl6pPr lvl="5" algn="r">
              <a:buNone/>
              <a:defRPr sz="2100">
                <a:solidFill>
                  <a:schemeClr val="dk2"/>
                </a:solidFill>
              </a:defRPr>
            </a:lvl6pPr>
            <a:lvl7pPr lvl="6" algn="r">
              <a:buNone/>
              <a:defRPr sz="2100">
                <a:solidFill>
                  <a:schemeClr val="dk2"/>
                </a:solidFill>
              </a:defRPr>
            </a:lvl7pPr>
            <a:lvl8pPr lvl="7" algn="r">
              <a:buNone/>
              <a:defRPr sz="2100">
                <a:solidFill>
                  <a:schemeClr val="dk2"/>
                </a:solidFill>
              </a:defRPr>
            </a:lvl8pPr>
            <a:lvl9pPr lvl="8" algn="r">
              <a:buNone/>
              <a:defRPr sz="2100">
                <a:solidFill>
                  <a:schemeClr val="dk2"/>
                </a:solidFill>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3.jpg"/><Relationship Id="rId6" Type="http://schemas.openxmlformats.org/officeDocument/2006/relationships/hyperlink" Target="https://www.freepik.com/free-vector/people-with-hearts-fighting-against-pollution-reuse-reduce-recycle-symbol-green-energy-zero-waste-save-earth-scene-flat-vector-illustration-recycling-eco-friendly-lifestyle-concept-banner_22343988.htm#query=eco-design&amp;position=4&amp;from_view=search&amp;track=sph" TargetMode="External"/></Relationships>
</file>

<file path=ppt/slides/_rels/slide10.xml.rels><?xml version="1.0" encoding="UTF-8" standalone="yes"?><Relationships xmlns="http://schemas.openxmlformats.org/package/2006/relationships"><Relationship Id="rId11" Type="http://schemas.openxmlformats.org/officeDocument/2006/relationships/image" Target="../media/image23.jpg"/><Relationship Id="rId10" Type="http://schemas.openxmlformats.org/officeDocument/2006/relationships/hyperlink" Target="https://unsplash.com/s/photos/eco-design?utm_source=unsplash&amp;utm_medium=referral&amp;utm_content=creditCopyText" TargetMode="External"/><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unsplash.com/s/photos/eco-design?utm_source=unsplash&amp;utm_medium=referral&amp;utm_content=creditCopyText" TargetMode="External"/><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hyperlink" Target="https://unsplash.com/@berlinboudoir?utm_source=unsplash&amp;utm_medium=referral&amp;utm_content=creditCopyText" TargetMode="External"/><Relationship Id="rId8" Type="http://schemas.openxmlformats.org/officeDocument/2006/relationships/hyperlink" Target="https://unsplash.com/@berlinboudoir?utm_source=unsplash&amp;utm_medium=referral&amp;utm_content=creditCopyTex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eur-lex.europa.eu/legal-content/EN/TXT/?uri=CELEX:32009L0125&amp;locale=en" TargetMode="External"/><Relationship Id="rId4" Type="http://schemas.openxmlformats.org/officeDocument/2006/relationships/hyperlink" Target="https://eur-lex.europa.eu/legal-content/EN/TXT/?uri=CELEX:32009L0125" TargetMode="External"/><Relationship Id="rId5" Type="http://schemas.openxmlformats.org/officeDocument/2006/relationships/image" Target="../media/image5.png"/><Relationship Id="rId6"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5.png"/><Relationship Id="rId6" Type="http://schemas.openxmlformats.org/officeDocument/2006/relationships/hyperlink" Target="https://ec.europa.eu/info/energy-climate-change-environment/standards-tools-and-labels/products-labelling-rules-and-requirements/energy-label-and-ecodesign/about_e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20.jpg"/><Relationship Id="rId5" Type="http://schemas.openxmlformats.org/officeDocument/2006/relationships/hyperlink" Target="https://unsplash.com/@jannerboy62?utm_source=unsplash&amp;utm_medium=referral&amp;utm_content=creditCopyText" TargetMode="External"/><Relationship Id="rId6" Type="http://schemas.openxmlformats.org/officeDocument/2006/relationships/hyperlink" Target="https://unsplash.com/@jannerboy62?utm_source=unsplash&amp;utm_medium=referral&amp;utm_content=creditCopyText" TargetMode="External"/><Relationship Id="rId7" Type="http://schemas.openxmlformats.org/officeDocument/2006/relationships/hyperlink" Target="https://unsplash.com/s/photos/eco-design?utm_source=unsplash&amp;utm_medium=referral&amp;utm_content=creditCopyText" TargetMode="External"/><Relationship Id="rId8" Type="http://schemas.openxmlformats.org/officeDocument/2006/relationships/hyperlink" Target="https://unsplash.com/s/photos/eco-design?utm_source=unsplash&amp;utm_medium=referral&amp;utm_content=creditCopyText" TargetMode="External"/></Relationships>
</file>

<file path=ppt/slides/_rels/slide15.xml.rels><?xml version="1.0" encoding="UTF-8" standalone="yes"?><Relationships xmlns="http://schemas.openxmlformats.org/package/2006/relationships"><Relationship Id="rId11" Type="http://schemas.openxmlformats.org/officeDocument/2006/relationships/hyperlink" Target="https://www.iberdrola.com/social-commitment/eco-design-sustainable-products#:~:text=There%20are%20examples%20of%20eco,ocean%20and%20ecological%20gold%20jewellery" TargetMode="External"/><Relationship Id="rId10" Type="http://schemas.openxmlformats.org/officeDocument/2006/relationships/hyperlink" Target="https://www.freepik.com/free-photo/environmentally-friendly-disposable-recyclable-tableware_9513262.htm#query=recycled%20tableware&amp;position=1&amp;from_view=search&amp;track=sph" TargetMode="External"/><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24.png"/><Relationship Id="rId5" Type="http://schemas.openxmlformats.org/officeDocument/2006/relationships/image" Target="../media/image19.jpg"/><Relationship Id="rId6" Type="http://schemas.openxmlformats.org/officeDocument/2006/relationships/hyperlink" Target="https://www.freepik.com/free-photo/natural-bamboo-toothbrushe-cup_15849039.htm#query=bamboo%20toothbrush&amp;position=3&amp;from_view=search&amp;track=sph" TargetMode="External"/><Relationship Id="rId7" Type="http://schemas.openxmlformats.org/officeDocument/2006/relationships/image" Target="../media/image18.jpg"/><Relationship Id="rId8" Type="http://schemas.openxmlformats.org/officeDocument/2006/relationships/hyperlink" Target="https://www.freepik.com/free-psd/bamboo-sunglasses-case-mockup_24539500.htm#query=bamboo%20sunglasses&amp;position=1&amp;from_view=search&amp;track=sph"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2.png"/><Relationship Id="rId6"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youtube.com/watch?v=7gTdyh8ejQw" TargetMode="External"/><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hyperlink" Target="http://www.youtube.com/watch?v=7gTdyh8ejQw" TargetMode="External"/><Relationship Id="rId7"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hyperlink" Target="https://circulab.com/eco-design-definition/" TargetMode="External"/><Relationship Id="rId6" Type="http://schemas.openxmlformats.org/officeDocument/2006/relationships/hyperlink" Target="https://www.moekodesign.com/post/what-is-eco-desig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s://circulab.com/eco-design-definition/" TargetMode="External"/><Relationship Id="rId4" Type="http://schemas.openxmlformats.org/officeDocument/2006/relationships/image" Target="../media/image5.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www.iberdrola.com/environment/circular-economy-3-rs" TargetMode="External"/><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10.png"/><Relationship Id="rId7" Type="http://schemas.openxmlformats.org/officeDocument/2006/relationships/hyperlink" Target="https://www.iberdrola.com/social-commitment/eco-design-sustainable-products#:~:text=Eco%2Ddesign%20leads%20to%20products,services%20with%20minimal%20environmental%20impac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about:blank" TargetMode="External"/><Relationship Id="rId4" Type="http://schemas.openxmlformats.org/officeDocument/2006/relationships/image" Target="../media/image5.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 descr="Text&#10;&#10;Description automatically generated with medium confidence"/>
          <p:cNvPicPr preferRelativeResize="0"/>
          <p:nvPr/>
        </p:nvPicPr>
        <p:blipFill rotWithShape="1">
          <a:blip r:embed="rId3">
            <a:alphaModFix/>
          </a:blip>
          <a:srcRect l="0" t="0" r="0" b="0"/>
          <a:stretch/>
        </p:blipFill>
        <p:spPr>
          <a:xfrm>
            <a:off x="474118" y="1018962"/>
            <a:ext cx="5041312" cy="2422243"/>
          </a:xfrm>
          <a:prstGeom prst="rect">
            <a:avLst/>
          </a:prstGeom>
          <a:noFill/>
          <a:ln>
            <a:noFill/>
          </a:ln>
        </p:spPr>
      </p:pic>
      <p:pic>
        <p:nvPicPr>
          <p:cNvPr id="65" name="Google Shape;65;p1" descr="Graphical user interface, text&#10;&#10;Description automatically generated"/>
          <p:cNvPicPr preferRelativeResize="0"/>
          <p:nvPr/>
        </p:nvPicPr>
        <p:blipFill rotWithShape="1">
          <a:blip r:embed="rId4">
            <a:alphaModFix/>
          </a:blip>
          <a:srcRect l="0" t="0" r="0" b="0"/>
          <a:stretch/>
        </p:blipFill>
        <p:spPr>
          <a:xfrm>
            <a:off x="1232648" y="9021713"/>
            <a:ext cx="5165965" cy="1083795"/>
          </a:xfrm>
          <a:prstGeom prst="rect">
            <a:avLst/>
          </a:prstGeom>
          <a:noFill/>
          <a:ln>
            <a:noFill/>
          </a:ln>
        </p:spPr>
      </p:pic>
      <p:sp>
        <p:nvSpPr>
          <p:cNvPr id="66" name="Google Shape;66;p1"/>
          <p:cNvSpPr/>
          <p:nvPr/>
        </p:nvSpPr>
        <p:spPr>
          <a:xfrm>
            <a:off x="0" y="8488017"/>
            <a:ext cx="20574000" cy="1788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Trebuchet MS"/>
              <a:ea typeface="Trebuchet MS"/>
              <a:cs typeface="Trebuchet MS"/>
              <a:sym typeface="Trebuchet MS"/>
            </a:endParaRPr>
          </a:p>
        </p:txBody>
      </p:sp>
      <p:sp>
        <p:nvSpPr>
          <p:cNvPr id="67" name="Google Shape;67;p1"/>
          <p:cNvSpPr/>
          <p:nvPr/>
        </p:nvSpPr>
        <p:spPr>
          <a:xfrm>
            <a:off x="0" y="485267"/>
            <a:ext cx="5970900" cy="1788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Trebuchet MS"/>
              <a:ea typeface="Trebuchet MS"/>
              <a:cs typeface="Trebuchet MS"/>
              <a:sym typeface="Trebuchet MS"/>
            </a:endParaRPr>
          </a:p>
        </p:txBody>
      </p:sp>
      <p:sp>
        <p:nvSpPr>
          <p:cNvPr id="68" name="Google Shape;68;p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Trebuchet MS"/>
              <a:ea typeface="Trebuchet MS"/>
              <a:cs typeface="Trebuchet MS"/>
              <a:sym typeface="Trebuchet MS"/>
            </a:endParaRPr>
          </a:p>
        </p:txBody>
      </p:sp>
      <p:sp>
        <p:nvSpPr>
          <p:cNvPr id="69" name="Google Shape;69;p1"/>
          <p:cNvSpPr/>
          <p:nvPr/>
        </p:nvSpPr>
        <p:spPr>
          <a:xfrm>
            <a:off x="14603073" y="485267"/>
            <a:ext cx="5970900" cy="1788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b="0" i="0" u="none" strike="noStrike" cap="none">
              <a:solidFill>
                <a:schemeClr val="lt1"/>
              </a:solidFill>
              <a:latin typeface="Trebuchet MS"/>
              <a:ea typeface="Trebuchet MS"/>
              <a:cs typeface="Trebuchet MS"/>
              <a:sym typeface="Trebuchet MS"/>
            </a:endParaRPr>
          </a:p>
        </p:txBody>
      </p:sp>
      <p:pic>
        <p:nvPicPr>
          <p:cNvPr id="70" name="Google Shape;70;p1"/>
          <p:cNvPicPr preferRelativeResize="0"/>
          <p:nvPr/>
        </p:nvPicPr>
        <p:blipFill>
          <a:blip r:embed="rId5">
            <a:alphaModFix/>
          </a:blip>
          <a:stretch>
            <a:fillRect/>
          </a:stretch>
        </p:blipFill>
        <p:spPr>
          <a:xfrm>
            <a:off x="9055211" y="892759"/>
            <a:ext cx="10010327" cy="6725699"/>
          </a:xfrm>
          <a:prstGeom prst="rect">
            <a:avLst/>
          </a:prstGeom>
          <a:noFill/>
          <a:ln>
            <a:noFill/>
          </a:ln>
        </p:spPr>
      </p:pic>
      <p:sp>
        <p:nvSpPr>
          <p:cNvPr id="71" name="Google Shape;71;p1"/>
          <p:cNvSpPr txBox="1"/>
          <p:nvPr/>
        </p:nvSpPr>
        <p:spPr>
          <a:xfrm>
            <a:off x="7582228" y="9021713"/>
            <a:ext cx="7821600" cy="1073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1500">
                <a:solidFill>
                  <a:schemeClr val="dk1"/>
                </a:solidFill>
                <a:latin typeface="Trebuchet MS"/>
                <a:ea typeface="Trebuchet MS"/>
                <a:cs typeface="Trebuchet MS"/>
                <a:sym typeface="Trebuchet MS"/>
              </a:rPr>
              <a:t>Euroopa Komisjoni toetus käesoleva väljaande koostamisele ei tähenda selle sisu heakskiitmist, kuna see kajastab üksnes autorite seisukohti, ning komisjon ei vastuta selles sisalduva teabe võimaliku kasutamise eest.</a:t>
            </a:r>
            <a:endParaRPr sz="1500">
              <a:solidFill>
                <a:schemeClr val="dk1"/>
              </a:solidFill>
              <a:latin typeface="Trebuchet MS"/>
              <a:ea typeface="Trebuchet MS"/>
              <a:cs typeface="Trebuchet MS"/>
              <a:sym typeface="Trebuchet MS"/>
            </a:endParaRPr>
          </a:p>
        </p:txBody>
      </p:sp>
      <p:sp>
        <p:nvSpPr>
          <p:cNvPr id="72" name="Google Shape;72;p1"/>
          <p:cNvSpPr txBox="1"/>
          <p:nvPr/>
        </p:nvSpPr>
        <p:spPr>
          <a:xfrm>
            <a:off x="1894267" y="4265813"/>
            <a:ext cx="5150100" cy="1258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7200" b="1">
                <a:solidFill>
                  <a:srgbClr val="056839"/>
                </a:solidFill>
                <a:latin typeface="Calibri"/>
                <a:ea typeface="Calibri"/>
                <a:cs typeface="Calibri"/>
                <a:sym typeface="Calibri"/>
              </a:rPr>
              <a:t>Ökodisain</a:t>
            </a:r>
            <a:endParaRPr sz="7200">
              <a:solidFill>
                <a:srgbClr val="056839"/>
              </a:solidFill>
              <a:latin typeface="Calibri"/>
              <a:ea typeface="Calibri"/>
              <a:cs typeface="Calibri"/>
              <a:sym typeface="Calibri"/>
            </a:endParaRPr>
          </a:p>
        </p:txBody>
      </p:sp>
      <p:sp>
        <p:nvSpPr>
          <p:cNvPr id="73" name="Google Shape;73;p1"/>
          <p:cNvSpPr txBox="1"/>
          <p:nvPr/>
        </p:nvSpPr>
        <p:spPr>
          <a:xfrm>
            <a:off x="645173" y="5595863"/>
            <a:ext cx="8536800" cy="11658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3300" b="1" i="0" u="none" strike="noStrike" cap="none">
                <a:solidFill>
                  <a:srgbClr val="056839"/>
                </a:solidFill>
                <a:latin typeface="Calibri"/>
                <a:ea typeface="Calibri"/>
                <a:cs typeface="Calibri"/>
                <a:sym typeface="Calibri"/>
              </a:rPr>
              <a:t>Märksõnad: ökodisain, toodete elutsükkel, </a:t>
            </a:r>
            <a:r>
              <a:rPr lang="lt-LT" sz="3300" b="1" i="0" u="none" strike="noStrike" cap="none">
                <a:solidFill>
                  <a:srgbClr val="056839"/>
                </a:solidFill>
                <a:latin typeface="Trebuchet MS"/>
                <a:ea typeface="Trebuchet MS"/>
                <a:cs typeface="Trebuchet MS"/>
                <a:sym typeface="Trebuchet MS"/>
              </a:rPr>
              <a:t>keskkonnamõiste </a:t>
            </a:r>
            <a:endParaRPr sz="2900">
              <a:solidFill>
                <a:schemeClr val="dk1"/>
              </a:solidFill>
              <a:latin typeface="Trebuchet MS"/>
              <a:ea typeface="Trebuchet MS"/>
              <a:cs typeface="Trebuchet MS"/>
              <a:sym typeface="Trebuchet MS"/>
            </a:endParaRPr>
          </a:p>
        </p:txBody>
      </p:sp>
      <p:sp>
        <p:nvSpPr>
          <p:cNvPr id="74" name="Google Shape;74;p1"/>
          <p:cNvSpPr txBox="1"/>
          <p:nvPr/>
        </p:nvSpPr>
        <p:spPr>
          <a:xfrm>
            <a:off x="10063195" y="7240388"/>
            <a:ext cx="9245700" cy="11004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1300">
                <a:latin typeface="Calibri"/>
                <a:ea typeface="Calibri"/>
                <a:cs typeface="Calibri"/>
                <a:sym typeface="Calibri"/>
              </a:rPr>
              <a:t>Pilt pärineb Freepik'ilt: </a:t>
            </a:r>
            <a:r>
              <a:rPr lang="lt-LT" sz="1300" u="sng">
                <a:solidFill>
                  <a:schemeClr val="hlink"/>
                </a:solidFill>
                <a:latin typeface="Calibri"/>
                <a:ea typeface="Calibri"/>
                <a:cs typeface="Calibri"/>
                <a:sym typeface="Calibri"/>
                <a:hlinkClick r:id="rId6"/>
              </a:rPr>
              <a:t>https:</a:t>
            </a:r>
            <a:r>
              <a:rPr lang="lt-LT" sz="1300">
                <a:latin typeface="Calibri"/>
                <a:ea typeface="Calibri"/>
                <a:cs typeface="Calibri"/>
                <a:sym typeface="Calibri"/>
              </a:rPr>
              <a:t>//www.freepik.com/free-vector/people-with-hearts-fighting-against-pollution-reuse-reduce-recycle-symbol-green-energy-zero-waste-save-earth-scene-flat-vector-illustration-recycling-eco-friendly-lifestyle-concept-banner_22343988.htm#query=eco-design&amp;position=4&amp;from_view=search&amp;track=sph </a:t>
            </a:r>
            <a:endParaRPr sz="13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10"/>
          <p:cNvSpPr txBox="1"/>
          <p:nvPr/>
        </p:nvSpPr>
        <p:spPr>
          <a:xfrm>
            <a:off x="613193" y="464888"/>
            <a:ext cx="16632300" cy="1797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900" b="1">
                <a:solidFill>
                  <a:srgbClr val="056839"/>
                </a:solidFill>
                <a:latin typeface="Calibri"/>
                <a:ea typeface="Calibri"/>
                <a:cs typeface="Calibri"/>
                <a:sym typeface="Calibri"/>
              </a:rPr>
              <a:t>Ökosüsteemi vajadused ökodisaini ekspertiisi järele</a:t>
            </a:r>
            <a:endParaRPr sz="4900">
              <a:latin typeface="Calibri"/>
              <a:ea typeface="Calibri"/>
              <a:cs typeface="Calibri"/>
              <a:sym typeface="Calibri"/>
            </a:endParaRPr>
          </a:p>
          <a:p>
            <a:pPr marL="0" marR="0" lvl="0" indent="0" algn="l" rtl="0">
              <a:spcBef>
                <a:spcPts val="0"/>
              </a:spcBef>
              <a:spcAft>
                <a:spcPts val="0"/>
              </a:spcAft>
              <a:buNone/>
            </a:pPr>
            <a:r>
              <a:t/>
            </a:r>
            <a:endParaRPr sz="2900" b="1">
              <a:solidFill>
                <a:schemeClr val="dk1"/>
              </a:solidFill>
              <a:latin typeface="Trebuchet MS"/>
              <a:ea typeface="Trebuchet MS"/>
              <a:cs typeface="Trebuchet MS"/>
              <a:sym typeface="Trebuchet MS"/>
            </a:endParaRPr>
          </a:p>
          <a:p>
            <a:pPr marL="0" marR="0" lvl="0" indent="0" algn="l" rtl="0">
              <a:spcBef>
                <a:spcPts val="0"/>
              </a:spcBef>
              <a:spcAft>
                <a:spcPts val="0"/>
              </a:spcAft>
              <a:buNone/>
            </a:pPr>
            <a:r>
              <a:t/>
            </a:r>
            <a:endParaRPr sz="2900">
              <a:solidFill>
                <a:schemeClr val="dk1"/>
              </a:solidFill>
              <a:latin typeface="Trebuchet MS"/>
              <a:ea typeface="Trebuchet MS"/>
              <a:cs typeface="Trebuchet MS"/>
              <a:sym typeface="Trebuchet MS"/>
            </a:endParaRPr>
          </a:p>
        </p:txBody>
      </p:sp>
      <p:sp>
        <p:nvSpPr>
          <p:cNvPr id="169" name="Google Shape;169;p10"/>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170" name="Google Shape;170;p1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171" name="Google Shape;171;p10"/>
          <p:cNvSpPr/>
          <p:nvPr/>
        </p:nvSpPr>
        <p:spPr>
          <a:xfrm>
            <a:off x="746442" y="1328357"/>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pic>
        <p:nvPicPr>
          <p:cNvPr id="172" name="Google Shape;172;p10"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73" name="Google Shape;173;p10"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grpSp>
        <p:nvGrpSpPr>
          <p:cNvPr id="174" name="Google Shape;174;p10"/>
          <p:cNvGrpSpPr/>
          <p:nvPr/>
        </p:nvGrpSpPr>
        <p:grpSpPr>
          <a:xfrm>
            <a:off x="2474463" y="1879799"/>
            <a:ext cx="7804860" cy="6903501"/>
            <a:chOff x="680219" y="947648"/>
            <a:chExt cx="4625102" cy="4602334"/>
          </a:xfrm>
        </p:grpSpPr>
        <p:sp>
          <p:nvSpPr>
            <p:cNvPr id="175" name="Google Shape;175;p10"/>
            <p:cNvSpPr/>
            <p:nvPr/>
          </p:nvSpPr>
          <p:spPr>
            <a:xfrm>
              <a:off x="680219" y="947648"/>
              <a:ext cx="1257300" cy="1295700"/>
            </a:xfrm>
            <a:prstGeom prst="rect">
              <a:avLst/>
            </a:prstGeom>
            <a:blipFill rotWithShape="1">
              <a:blip r:embed="rId5">
                <a:alphaModFix/>
              </a:blip>
              <a:stretch>
                <a:fillRect l="0" t="0" r="0" b="0"/>
              </a:stretch>
            </a:blipFill>
            <a:ln w="19050" cap="rnd" cmpd="sng">
              <a:solidFill>
                <a:schemeClr val="lt1"/>
              </a:solidFill>
              <a:prstDash val="solid"/>
              <a:round/>
              <a:headEnd type="none" w="sm" len="sm"/>
              <a:tailEnd type="none" w="sm" len="sm"/>
            </a:ln>
          </p:spPr>
          <p:txBody>
            <a:bodyPr spcFirstLastPara="1" wrap="square" lIns="148575" tIns="148575" rIns="148575" bIns="148575" anchor="ctr" anchorCtr="0">
              <a:noAutofit/>
            </a:bodyPr>
            <a:lstStyle/>
            <a:p>
              <a:pPr marL="0" lvl="0" indent="0" algn="l" rtl="0">
                <a:spcBef>
                  <a:spcPts val="0"/>
                </a:spcBef>
                <a:spcAft>
                  <a:spcPts val="0"/>
                </a:spcAft>
                <a:buNone/>
              </a:pPr>
              <a:r>
                <a:t/>
              </a:r>
              <a:endParaRPr/>
            </a:p>
          </p:txBody>
        </p:sp>
        <p:sp>
          <p:nvSpPr>
            <p:cNvPr id="176" name="Google Shape;176;p10"/>
            <p:cNvSpPr txBox="1"/>
            <p:nvPr/>
          </p:nvSpPr>
          <p:spPr>
            <a:xfrm>
              <a:off x="680221" y="2549982"/>
              <a:ext cx="4625100" cy="3000000"/>
            </a:xfrm>
            <a:prstGeom prst="rect">
              <a:avLst/>
            </a:prstGeom>
            <a:noFill/>
            <a:ln>
              <a:noFill/>
            </a:ln>
          </p:spPr>
          <p:txBody>
            <a:bodyPr spcFirstLastPara="1" wrap="square" lIns="0" tIns="0" rIns="0" bIns="0" anchor="t" anchorCtr="0">
              <a:noAutofit/>
            </a:bodyPr>
            <a:lstStyle/>
            <a:p>
              <a:pPr marL="0" marR="0" lvl="0" indent="0" algn="just" rtl="0">
                <a:lnSpc>
                  <a:spcPct val="115000"/>
                </a:lnSpc>
                <a:spcBef>
                  <a:spcPts val="0"/>
                </a:spcBef>
                <a:spcAft>
                  <a:spcPts val="0"/>
                </a:spcAft>
                <a:buClr>
                  <a:schemeClr val="dk1"/>
                </a:buClr>
                <a:buSzPts val="1800"/>
                <a:buFont typeface="Trebuchet MS"/>
                <a:buNone/>
              </a:pPr>
              <a:r>
                <a:rPr lang="lt-LT" sz="2800" i="0">
                  <a:solidFill>
                    <a:srgbClr val="056839"/>
                  </a:solidFill>
                  <a:latin typeface="Calibri"/>
                  <a:ea typeface="Calibri"/>
                  <a:cs typeface="Calibri"/>
                  <a:sym typeface="Calibri"/>
                </a:rPr>
                <a:t>Ökosüsteem juhendab oma liikmeid, kes soovivad pakkuda </a:t>
              </a:r>
              <a:r>
                <a:rPr lang="lt-LT" sz="2800" i="0">
                  <a:solidFill>
                    <a:srgbClr val="056839"/>
                  </a:solidFill>
                  <a:latin typeface="Calibri"/>
                  <a:ea typeface="Calibri"/>
                  <a:cs typeface="Calibri"/>
                  <a:sym typeface="Calibri"/>
                </a:rPr>
                <a:t>ökodisainiga tooteid.  Mis eesmärgil?  Et vältida </a:t>
              </a:r>
              <a:r>
                <a:rPr lang="lt-LT" sz="2800" i="0">
                  <a:solidFill>
                    <a:srgbClr val="056839"/>
                  </a:solidFill>
                  <a:latin typeface="Calibri"/>
                  <a:ea typeface="Calibri"/>
                  <a:cs typeface="Calibri"/>
                  <a:sym typeface="Calibri"/>
                </a:rPr>
                <a:t>toote eluea lõpu </a:t>
              </a:r>
              <a:r>
                <a:rPr lang="lt-LT" sz="2800" i="0">
                  <a:solidFill>
                    <a:srgbClr val="056839"/>
                  </a:solidFill>
                  <a:latin typeface="Calibri"/>
                  <a:ea typeface="Calibri"/>
                  <a:cs typeface="Calibri"/>
                  <a:sym typeface="Calibri"/>
                </a:rPr>
                <a:t>mõju </a:t>
              </a:r>
              <a:r>
                <a:rPr lang="lt-LT" sz="2800" i="0">
                  <a:solidFill>
                    <a:srgbClr val="056839"/>
                  </a:solidFill>
                  <a:latin typeface="Calibri"/>
                  <a:ea typeface="Calibri"/>
                  <a:cs typeface="Calibri"/>
                  <a:sym typeface="Calibri"/>
                </a:rPr>
                <a:t>juba arendus- ja tarneetapis.  See lähenemisviis on oluline hoob jäätmetekke vältimiseks, loodusvarade säästmiseks ja ringlussevõtu keskkonnamõju vähendamiseks</a:t>
              </a:r>
              <a:r>
                <a:rPr lang="lt-LT" sz="2800">
                  <a:solidFill>
                    <a:srgbClr val="056839"/>
                  </a:solidFill>
                  <a:latin typeface="Calibri"/>
                  <a:ea typeface="Calibri"/>
                  <a:cs typeface="Calibri"/>
                  <a:sym typeface="Calibri"/>
                </a:rPr>
                <a:t>. </a:t>
              </a:r>
              <a:endParaRPr sz="3300">
                <a:solidFill>
                  <a:srgbClr val="056839"/>
                </a:solidFill>
                <a:latin typeface="Calibri"/>
                <a:ea typeface="Calibri"/>
                <a:cs typeface="Calibri"/>
                <a:sym typeface="Calibri"/>
              </a:endParaRPr>
            </a:p>
          </p:txBody>
        </p:sp>
        <p:sp>
          <p:nvSpPr>
            <p:cNvPr id="177" name="Google Shape;177;p10"/>
            <p:cNvSpPr/>
            <p:nvPr/>
          </p:nvSpPr>
          <p:spPr>
            <a:xfrm>
              <a:off x="3985344" y="947650"/>
              <a:ext cx="1200300" cy="1380300"/>
            </a:xfrm>
            <a:prstGeom prst="rect">
              <a:avLst/>
            </a:prstGeom>
            <a:blipFill rotWithShape="1">
              <a:blip r:embed="rId6">
                <a:alphaModFix/>
              </a:blip>
              <a:stretch>
                <a:fillRect l="0" t="0" r="0" b="0"/>
              </a:stretch>
            </a:blipFill>
            <a:ln w="19050" cap="rnd" cmpd="sng">
              <a:solidFill>
                <a:schemeClr val="lt1"/>
              </a:solidFill>
              <a:prstDash val="solid"/>
              <a:round/>
              <a:headEnd type="none" w="sm" len="sm"/>
              <a:tailEnd type="none" w="sm" len="sm"/>
            </a:ln>
          </p:spPr>
          <p:txBody>
            <a:bodyPr spcFirstLastPara="1" wrap="square" lIns="148575" tIns="148575" rIns="148575" bIns="148575" anchor="ctr" anchorCtr="0">
              <a:noAutofit/>
            </a:bodyPr>
            <a:lstStyle/>
            <a:p>
              <a:pPr marL="0" lvl="0" indent="0" algn="l" rtl="0">
                <a:spcBef>
                  <a:spcPts val="0"/>
                </a:spcBef>
                <a:spcAft>
                  <a:spcPts val="0"/>
                </a:spcAft>
                <a:buNone/>
              </a:pPr>
              <a:r>
                <a:t/>
              </a:r>
              <a:endParaRPr/>
            </a:p>
          </p:txBody>
        </p:sp>
      </p:grpSp>
      <p:sp>
        <p:nvSpPr>
          <p:cNvPr id="178" name="Google Shape;178;p10"/>
          <p:cNvSpPr txBox="1"/>
          <p:nvPr/>
        </p:nvSpPr>
        <p:spPr>
          <a:xfrm>
            <a:off x="12773447" y="8345063"/>
            <a:ext cx="5062500" cy="5772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1800">
                <a:solidFill>
                  <a:schemeClr val="dk1"/>
                </a:solidFill>
              </a:rPr>
              <a:t>Foto: </a:t>
            </a:r>
            <a:r>
              <a:rPr lang="lt-LT" sz="1800" u="sng">
                <a:solidFill>
                  <a:schemeClr val="hlink"/>
                </a:solidFill>
                <a:hlinkClick r:id="rId8"/>
              </a:rPr>
              <a:t>Monika Kozub </a:t>
            </a:r>
            <a:r>
              <a:rPr lang="lt-LT" sz="1800">
                <a:solidFill>
                  <a:schemeClr val="dk1"/>
                </a:solidFill>
              </a:rPr>
              <a:t>on </a:t>
            </a:r>
            <a:r>
              <a:rPr lang="lt-LT" sz="1800" u="sng">
                <a:solidFill>
                  <a:schemeClr val="hlink"/>
                </a:solidFill>
                <a:hlinkClick r:id="rId10"/>
              </a:rPr>
              <a:t>Unsplash</a:t>
            </a:r>
            <a:endParaRPr sz="2300"/>
          </a:p>
        </p:txBody>
      </p:sp>
      <p:pic>
        <p:nvPicPr>
          <p:cNvPr id="179" name="Google Shape;179;p10"/>
          <p:cNvPicPr preferRelativeResize="0"/>
          <p:nvPr/>
        </p:nvPicPr>
        <p:blipFill>
          <a:blip r:embed="rId11">
            <a:alphaModFix/>
          </a:blip>
          <a:stretch>
            <a:fillRect/>
          </a:stretch>
        </p:blipFill>
        <p:spPr>
          <a:xfrm>
            <a:off x="12519372" y="1428826"/>
            <a:ext cx="4364830" cy="65488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1"/>
          <p:cNvSpPr txBox="1"/>
          <p:nvPr/>
        </p:nvSpPr>
        <p:spPr>
          <a:xfrm>
            <a:off x="941433" y="386240"/>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2: Ökodisaini direktiiv</a:t>
            </a:r>
            <a:endParaRPr sz="5900" i="0">
              <a:solidFill>
                <a:srgbClr val="48432A"/>
              </a:solidFill>
              <a:latin typeface="Calibri"/>
              <a:ea typeface="Calibri"/>
              <a:cs typeface="Calibri"/>
              <a:sym typeface="Calibri"/>
            </a:endParaRPr>
          </a:p>
        </p:txBody>
      </p:sp>
      <p:sp>
        <p:nvSpPr>
          <p:cNvPr id="185" name="Google Shape;185;p11"/>
          <p:cNvSpPr txBox="1"/>
          <p:nvPr/>
        </p:nvSpPr>
        <p:spPr>
          <a:xfrm>
            <a:off x="1356159" y="1953338"/>
            <a:ext cx="17318400" cy="53988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lt-LT" sz="2600" i="0" u="sng">
                <a:solidFill>
                  <a:srgbClr val="056839"/>
                </a:solidFill>
                <a:latin typeface="Calibri"/>
                <a:ea typeface="Calibri"/>
                <a:cs typeface="Calibri"/>
                <a:sym typeface="Calibri"/>
                <a:hlinkClick r:id="rId3">
                  <a:extLst>
                    <a:ext uri="{A12FA001-AC4F-418D-AE19-62706E023703}">
                      <ahyp:hlinkClr val="tx"/>
                    </a:ext>
                  </a:extLst>
                </a:hlinkClick>
              </a:rPr>
              <a:t>Ökodisaini </a:t>
            </a:r>
            <a:r>
              <a:rPr lang="lt-LT" sz="2600" i="0">
                <a:solidFill>
                  <a:srgbClr val="056839"/>
                </a:solidFill>
                <a:latin typeface="Calibri"/>
                <a:ea typeface="Calibri"/>
                <a:cs typeface="Calibri"/>
                <a:sym typeface="Calibri"/>
              </a:rPr>
              <a:t>direktiiviga </a:t>
            </a:r>
            <a:r>
              <a:rPr lang="lt-LT" sz="2600" i="0">
                <a:solidFill>
                  <a:srgbClr val="056839"/>
                </a:solidFill>
                <a:latin typeface="Calibri"/>
                <a:ea typeface="Calibri"/>
                <a:cs typeface="Calibri"/>
                <a:sym typeface="Calibri"/>
              </a:rPr>
              <a:t>nähakse ette kogu ELi hõlmavad ühtsed eeskirjad toodete, näiteks kodumasinate, info- ja kommunikatsioonitehnoloogiate või insener-tehnoloogia keskkonnamõju parandamiseks. Direktiivis on sätestatud </a:t>
            </a:r>
            <a:r>
              <a:rPr lang="lt-LT" sz="2600" i="0">
                <a:solidFill>
                  <a:srgbClr val="056839"/>
                </a:solidFill>
                <a:latin typeface="Calibri"/>
                <a:ea typeface="Calibri"/>
                <a:cs typeface="Calibri"/>
                <a:sym typeface="Calibri"/>
              </a:rPr>
              <a:t>nende toodete energiatõhususe kohustuslikud miinimumnõuded. See aitab vältida kaubandustõkete tekkimist, parandada toodete kvaliteeti ja keskkonnakaitset.</a:t>
            </a:r>
            <a:endParaRPr sz="2600" i="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2600" b="1" i="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lt-LT" sz="2600" b="1" i="0">
                <a:solidFill>
                  <a:srgbClr val="056839"/>
                </a:solidFill>
                <a:latin typeface="Calibri"/>
                <a:ea typeface="Calibri"/>
                <a:cs typeface="Calibri"/>
                <a:sym typeface="Calibri"/>
              </a:rPr>
              <a:t>Euroopa Parlamendi ja nõukogu direktiiv 2009/125/EÜ, 21. oktoober 2009, millega kehtestatakse raamistik energiamõjuga toodete ökodisaini nõuete sätestamiseks</a:t>
            </a:r>
            <a:endParaRPr sz="2600" b="1" i="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lt-LT" sz="2600" b="1" u="sng">
                <a:solidFill>
                  <a:srgbClr val="056839"/>
                </a:solidFill>
                <a:latin typeface="Calibri"/>
                <a:ea typeface="Calibri"/>
                <a:cs typeface="Calibri"/>
                <a:sym typeface="Calibri"/>
                <a:hlinkClick r:id="rId4">
                  <a:extLst>
                    <a:ext uri="{A12FA001-AC4F-418D-AE19-62706E023703}">
                      <ahyp:hlinkClr val="tx"/>
                    </a:ext>
                  </a:extLst>
                </a:hlinkClick>
              </a:rPr>
              <a:t>https://eur-lex.europa.eu/legal-content/EN/TXT/?uri=CELEX:32009L0125</a:t>
            </a:r>
            <a:endParaRPr sz="2600" b="1">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2900" b="1">
              <a:solidFill>
                <a:srgbClr val="056839"/>
              </a:solidFill>
              <a:latin typeface="Trebuchet MS"/>
              <a:ea typeface="Trebuchet MS"/>
              <a:cs typeface="Trebuchet MS"/>
              <a:sym typeface="Trebuchet MS"/>
            </a:endParaRPr>
          </a:p>
        </p:txBody>
      </p:sp>
      <p:sp>
        <p:nvSpPr>
          <p:cNvPr id="186" name="Google Shape;186;p11"/>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187" name="Google Shape;187;p11"/>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188" name="Google Shape;188;p11"/>
          <p:cNvSpPr/>
          <p:nvPr/>
        </p:nvSpPr>
        <p:spPr>
          <a:xfrm>
            <a:off x="1207214" y="1355994"/>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pic>
        <p:nvPicPr>
          <p:cNvPr id="189" name="Google Shape;189;p11" descr="Logo&#10;&#10;Description automatically generated"/>
          <p:cNvPicPr preferRelativeResize="0"/>
          <p:nvPr/>
        </p:nvPicPr>
        <p:blipFill rotWithShape="1">
          <a:blip r:embed="rId5">
            <a:alphaModFix/>
          </a:blip>
          <a:srcRect l="0" t="0" r="0" b="0"/>
          <a:stretch/>
        </p:blipFill>
        <p:spPr>
          <a:xfrm>
            <a:off x="279021" y="9106292"/>
            <a:ext cx="2025614" cy="996885"/>
          </a:xfrm>
          <a:prstGeom prst="rect">
            <a:avLst/>
          </a:prstGeom>
          <a:noFill/>
          <a:ln>
            <a:noFill/>
          </a:ln>
        </p:spPr>
      </p:pic>
      <p:pic>
        <p:nvPicPr>
          <p:cNvPr id="190" name="Google Shape;190;p11" descr="Graphical user interface, text&#10;&#10;Description automatically generated"/>
          <p:cNvPicPr preferRelativeResize="0"/>
          <p:nvPr/>
        </p:nvPicPr>
        <p:blipFill rotWithShape="1">
          <a:blip r:embed="rId6">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2"/>
          <p:cNvSpPr txBox="1"/>
          <p:nvPr/>
        </p:nvSpPr>
        <p:spPr>
          <a:xfrm>
            <a:off x="556993" y="365396"/>
            <a:ext cx="15630000" cy="1966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i="0">
                <a:solidFill>
                  <a:srgbClr val="056839"/>
                </a:solidFill>
                <a:latin typeface="Calibri"/>
                <a:ea typeface="Calibri"/>
                <a:cs typeface="Calibri"/>
                <a:sym typeface="Calibri"/>
              </a:rPr>
              <a:t>ELi energia </a:t>
            </a:r>
            <a:endParaRPr sz="5900" b="1" i="0">
              <a:solidFill>
                <a:srgbClr val="056839"/>
              </a:solidFill>
              <a:latin typeface="Calibri"/>
              <a:ea typeface="Calibri"/>
              <a:cs typeface="Calibri"/>
              <a:sym typeface="Calibri"/>
            </a:endParaRPr>
          </a:p>
          <a:p>
            <a:pPr marL="0" marR="0" lvl="0" indent="0" algn="l" rtl="0">
              <a:spcBef>
                <a:spcPts val="0"/>
              </a:spcBef>
              <a:spcAft>
                <a:spcPts val="0"/>
              </a:spcAft>
              <a:buNone/>
            </a:pPr>
            <a:r>
              <a:rPr lang="lt-LT" sz="5900" b="1" i="0">
                <a:solidFill>
                  <a:srgbClr val="056839"/>
                </a:solidFill>
                <a:latin typeface="Calibri"/>
                <a:ea typeface="Calibri"/>
                <a:cs typeface="Calibri"/>
                <a:sym typeface="Calibri"/>
              </a:rPr>
              <a:t>etikettide kategooriad</a:t>
            </a:r>
            <a:endParaRPr sz="5900" b="1" i="0">
              <a:solidFill>
                <a:srgbClr val="056839"/>
              </a:solidFill>
              <a:latin typeface="Calibri"/>
              <a:ea typeface="Calibri"/>
              <a:cs typeface="Calibri"/>
              <a:sym typeface="Calibri"/>
            </a:endParaRPr>
          </a:p>
        </p:txBody>
      </p:sp>
      <p:sp>
        <p:nvSpPr>
          <p:cNvPr id="196" name="Google Shape;196;p12"/>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197" name="Google Shape;197;p12"/>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198" name="Google Shape;198;p12"/>
          <p:cNvSpPr/>
          <p:nvPr/>
        </p:nvSpPr>
        <p:spPr>
          <a:xfrm>
            <a:off x="743826" y="2166294"/>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pic>
        <p:nvPicPr>
          <p:cNvPr id="199" name="Google Shape;199;p12"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00" name="Google Shape;200;p12"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pic>
        <p:nvPicPr>
          <p:cNvPr id="201" name="Google Shape;201;p12"/>
          <p:cNvPicPr preferRelativeResize="0"/>
          <p:nvPr/>
        </p:nvPicPr>
        <p:blipFill rotWithShape="1">
          <a:blip r:embed="rId5">
            <a:alphaModFix/>
          </a:blip>
          <a:srcRect l="0" t="0" r="0" b="0"/>
          <a:stretch/>
        </p:blipFill>
        <p:spPr>
          <a:xfrm>
            <a:off x="8456781" y="1096347"/>
            <a:ext cx="9116363" cy="8650914"/>
          </a:xfrm>
          <a:prstGeom prst="rect">
            <a:avLst/>
          </a:prstGeom>
          <a:noFill/>
          <a:ln>
            <a:noFill/>
          </a:ln>
        </p:spPr>
      </p:pic>
      <p:sp>
        <p:nvSpPr>
          <p:cNvPr id="202" name="Google Shape;202;p12"/>
          <p:cNvSpPr txBox="1"/>
          <p:nvPr/>
        </p:nvSpPr>
        <p:spPr>
          <a:xfrm>
            <a:off x="1798581" y="7431249"/>
            <a:ext cx="6357000" cy="15354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1800">
                <a:solidFill>
                  <a:schemeClr val="dk1"/>
                </a:solidFill>
                <a:latin typeface="Calibri"/>
                <a:ea typeface="Calibri"/>
                <a:cs typeface="Calibri"/>
                <a:sym typeface="Calibri"/>
              </a:rPr>
              <a:t>Pildi </a:t>
            </a:r>
            <a:r>
              <a:rPr lang="lt-LT" sz="1800">
                <a:solidFill>
                  <a:schemeClr val="dk1"/>
                </a:solidFill>
                <a:latin typeface="Calibri"/>
                <a:ea typeface="Calibri"/>
                <a:cs typeface="Calibri"/>
                <a:sym typeface="Calibri"/>
              </a:rPr>
              <a:t>allikas: </a:t>
            </a:r>
            <a:endParaRPr sz="1800">
              <a:latin typeface="Calibri"/>
              <a:ea typeface="Calibri"/>
              <a:cs typeface="Calibri"/>
              <a:sym typeface="Calibri"/>
            </a:endParaRPr>
          </a:p>
          <a:p>
            <a:pPr marL="0" marR="0" lvl="0" indent="0" algn="l" rtl="0">
              <a:spcBef>
                <a:spcPts val="0"/>
              </a:spcBef>
              <a:spcAft>
                <a:spcPts val="0"/>
              </a:spcAft>
              <a:buNone/>
            </a:pPr>
            <a:r>
              <a:rPr lang="lt-LT" sz="1800" u="sng">
                <a:solidFill>
                  <a:schemeClr val="hlink"/>
                </a:solidFill>
                <a:latin typeface="Calibri"/>
                <a:ea typeface="Calibri"/>
                <a:cs typeface="Calibri"/>
                <a:sym typeface="Calibri"/>
                <a:hlinkClick r:id="rId6"/>
              </a:rPr>
              <a:t>https://ec.europa.eu/info/energy-climate-change-environment/standards-tools-and-labels/products-labelling-rules-and-requirements/energy-label-and-ecodesign/about_en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4"/>
          <p:cNvSpPr txBox="1"/>
          <p:nvPr/>
        </p:nvSpPr>
        <p:spPr>
          <a:xfrm>
            <a:off x="707356" y="507469"/>
            <a:ext cx="174855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i="0">
                <a:solidFill>
                  <a:srgbClr val="056839"/>
                </a:solidFill>
                <a:latin typeface="Calibri"/>
                <a:ea typeface="Calibri"/>
                <a:cs typeface="Calibri"/>
                <a:sym typeface="Calibri"/>
              </a:rPr>
              <a:t>Teema 3. Ökodisaini omadused ja näited</a:t>
            </a:r>
            <a:endParaRPr sz="5900" b="1" i="0">
              <a:solidFill>
                <a:srgbClr val="056839"/>
              </a:solidFill>
              <a:latin typeface="Calibri"/>
              <a:ea typeface="Calibri"/>
              <a:cs typeface="Calibri"/>
              <a:sym typeface="Calibri"/>
            </a:endParaRPr>
          </a:p>
        </p:txBody>
      </p:sp>
      <p:sp>
        <p:nvSpPr>
          <p:cNvPr id="208" name="Google Shape;208;p14"/>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209" name="Google Shape;209;p14"/>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210" name="Google Shape;210;p14"/>
          <p:cNvSpPr/>
          <p:nvPr/>
        </p:nvSpPr>
        <p:spPr>
          <a:xfrm>
            <a:off x="982523" y="1477232"/>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pic>
        <p:nvPicPr>
          <p:cNvPr id="211" name="Google Shape;211;p14"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12" name="Google Shape;212;p14"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213" name="Google Shape;213;p14"/>
          <p:cNvSpPr txBox="1"/>
          <p:nvPr/>
        </p:nvSpPr>
        <p:spPr>
          <a:xfrm>
            <a:off x="1282838" y="2110875"/>
            <a:ext cx="18008400" cy="7390800"/>
          </a:xfrm>
          <a:prstGeom prst="rect">
            <a:avLst/>
          </a:prstGeom>
          <a:noFill/>
          <a:ln>
            <a:noFill/>
          </a:ln>
        </p:spPr>
        <p:txBody>
          <a:bodyPr spcFirstLastPara="1" wrap="square" lIns="148575" tIns="148575" rIns="148575" bIns="148575" anchor="t" anchorCtr="0">
            <a:spAutoFit/>
          </a:bodyPr>
          <a:lstStyle/>
          <a:p>
            <a:pPr marL="0" lvl="0" indent="0" algn="just" rtl="0">
              <a:lnSpc>
                <a:spcPct val="107916"/>
              </a:lnSpc>
              <a:spcBef>
                <a:spcPts val="2000"/>
              </a:spcBef>
              <a:spcAft>
                <a:spcPts val="0"/>
              </a:spcAft>
              <a:buClr>
                <a:schemeClr val="dk1"/>
              </a:buClr>
              <a:buSzPts val="1800"/>
              <a:buFont typeface="Arial"/>
              <a:buNone/>
            </a:pPr>
            <a:r>
              <a:rPr lang="lt-LT" sz="3100">
                <a:solidFill>
                  <a:srgbClr val="056839"/>
                </a:solidFill>
                <a:latin typeface="Calibri"/>
                <a:ea typeface="Calibri"/>
                <a:cs typeface="Calibri"/>
                <a:sym typeface="Calibri"/>
              </a:rPr>
              <a:t>Keelduge kasutamast liialdatud pakkematerjali ainult selleks, et esitada kliendile toode kingitusena. Sõnastage kliendile selgelt idee ökodisaini lähenemisviisist. Rõhutage, et tooted on valmistatud taaskasutatavate materjalide ja puhta energia abil. Esitage tooteid kohalikule kogukonnale ja püüdke vähendada transpordikulusid. Oluline harida kliente ja tootmist selle kohta, kui oluline on vähendada lisapakendamist.</a:t>
            </a:r>
            <a:endParaRPr sz="3100">
              <a:solidFill>
                <a:srgbClr val="056839"/>
              </a:solidFill>
              <a:latin typeface="Calibri"/>
              <a:ea typeface="Calibri"/>
              <a:cs typeface="Calibri"/>
              <a:sym typeface="Calibri"/>
            </a:endParaRPr>
          </a:p>
          <a:p>
            <a:pPr marL="0" lvl="0" indent="0" algn="just" rtl="0">
              <a:lnSpc>
                <a:spcPct val="107916"/>
              </a:lnSpc>
              <a:spcBef>
                <a:spcPts val="2000"/>
              </a:spcBef>
              <a:spcAft>
                <a:spcPts val="0"/>
              </a:spcAft>
              <a:buClr>
                <a:schemeClr val="dk1"/>
              </a:buClr>
              <a:buSzPts val="1800"/>
              <a:buFont typeface="Arial"/>
              <a:buNone/>
            </a:pPr>
            <a:r>
              <a:rPr lang="lt-LT" sz="3100" b="1">
                <a:solidFill>
                  <a:srgbClr val="056839"/>
                </a:solidFill>
                <a:latin typeface="Calibri"/>
                <a:ea typeface="Calibri"/>
                <a:cs typeface="Calibri"/>
                <a:sym typeface="Calibri"/>
              </a:rPr>
              <a:t>Ökodisainilahendused võiksid tuua kliendile rohelisi sõnumeid ja säästvat mitteametlikku haridust ning levitada säästvuse ideid.</a:t>
            </a:r>
            <a:endParaRPr sz="3100" b="1">
              <a:solidFill>
                <a:srgbClr val="056839"/>
              </a:solidFill>
              <a:latin typeface="Calibri"/>
              <a:ea typeface="Calibri"/>
              <a:cs typeface="Calibri"/>
              <a:sym typeface="Calibri"/>
            </a:endParaRPr>
          </a:p>
          <a:p>
            <a:pPr marL="0" lvl="0" indent="0" algn="just" rtl="0">
              <a:lnSpc>
                <a:spcPct val="107916"/>
              </a:lnSpc>
              <a:spcBef>
                <a:spcPts val="2000"/>
              </a:spcBef>
              <a:spcAft>
                <a:spcPts val="0"/>
              </a:spcAft>
              <a:buClr>
                <a:schemeClr val="dk1"/>
              </a:buClr>
              <a:buSzPts val="1800"/>
              <a:buFont typeface="Arial"/>
              <a:buNone/>
            </a:pPr>
            <a:r>
              <a:rPr lang="lt-LT" sz="3100">
                <a:solidFill>
                  <a:srgbClr val="056839"/>
                </a:solidFill>
                <a:latin typeface="Calibri"/>
                <a:ea typeface="Calibri"/>
                <a:cs typeface="Calibri"/>
                <a:sym typeface="Calibri"/>
              </a:rPr>
              <a:t>Tootmise ja tarbijate poolne vastutus peaks olema selgelt väljendatud ning vastutustundlik tarbimine peaks stimuleerima muutusi tootmises ja tootmises.</a:t>
            </a:r>
            <a:endParaRPr sz="3100">
              <a:solidFill>
                <a:srgbClr val="056839"/>
              </a:solidFill>
              <a:latin typeface="Calibri"/>
              <a:ea typeface="Calibri"/>
              <a:cs typeface="Calibri"/>
              <a:sym typeface="Calibri"/>
            </a:endParaRPr>
          </a:p>
          <a:p>
            <a:pPr marL="0" lvl="0" indent="0" algn="just" rtl="0">
              <a:lnSpc>
                <a:spcPct val="107916"/>
              </a:lnSpc>
              <a:spcBef>
                <a:spcPts val="2000"/>
              </a:spcBef>
              <a:spcAft>
                <a:spcPts val="0"/>
              </a:spcAft>
              <a:buClr>
                <a:schemeClr val="dk1"/>
              </a:buClr>
              <a:buSzPts val="1800"/>
              <a:buFont typeface="Arial"/>
              <a:buNone/>
            </a:pPr>
            <a:r>
              <a:rPr lang="lt-LT" sz="3100">
                <a:solidFill>
                  <a:srgbClr val="056839"/>
                </a:solidFill>
                <a:latin typeface="Calibri"/>
                <a:ea typeface="Calibri"/>
                <a:cs typeface="Calibri"/>
                <a:sym typeface="Calibri"/>
              </a:rPr>
              <a:t>Klientide teadlikkus ökodisaini ja lihtsa disaini erinevustest peaks julgustama neid valima turul vastutustundlikku lähenemist. </a:t>
            </a:r>
            <a:endParaRPr sz="3100">
              <a:solidFill>
                <a:srgbClr val="056839"/>
              </a:solidFill>
              <a:latin typeface="Calibri"/>
              <a:ea typeface="Calibri"/>
              <a:cs typeface="Calibri"/>
              <a:sym typeface="Calibri"/>
            </a:endParaRPr>
          </a:p>
          <a:p>
            <a:pPr marL="0" lvl="0" indent="0" algn="l" rtl="0">
              <a:spcBef>
                <a:spcPts val="2000"/>
              </a:spcBef>
              <a:spcAft>
                <a:spcPts val="0"/>
              </a:spcAft>
              <a:buNone/>
            </a:pPr>
            <a:r>
              <a:t/>
            </a:r>
            <a:endParaRPr sz="2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5"/>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i="0">
                <a:solidFill>
                  <a:srgbClr val="056839"/>
                </a:solidFill>
                <a:latin typeface="Calibri"/>
                <a:ea typeface="Calibri"/>
                <a:cs typeface="Calibri"/>
                <a:sym typeface="Calibri"/>
              </a:rPr>
              <a:t>Ökodisaini omadused ja näited</a:t>
            </a:r>
            <a:endParaRPr sz="5900" b="1" i="0">
              <a:solidFill>
                <a:srgbClr val="056839"/>
              </a:solidFill>
              <a:latin typeface="Calibri"/>
              <a:ea typeface="Calibri"/>
              <a:cs typeface="Calibri"/>
              <a:sym typeface="Calibri"/>
            </a:endParaRPr>
          </a:p>
        </p:txBody>
      </p:sp>
      <p:sp>
        <p:nvSpPr>
          <p:cNvPr id="219" name="Google Shape;219;p15"/>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220" name="Google Shape;220;p1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221" name="Google Shape;221;p15"/>
          <p:cNvSpPr/>
          <p:nvPr/>
        </p:nvSpPr>
        <p:spPr>
          <a:xfrm>
            <a:off x="1034414" y="1758444"/>
            <a:ext cx="59709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pic>
        <p:nvPicPr>
          <p:cNvPr id="222" name="Google Shape;222;p15"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23" name="Google Shape;223;p15"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224" name="Google Shape;224;p15"/>
          <p:cNvSpPr txBox="1"/>
          <p:nvPr/>
        </p:nvSpPr>
        <p:spPr>
          <a:xfrm>
            <a:off x="810295" y="2992538"/>
            <a:ext cx="9149400" cy="4747800"/>
          </a:xfrm>
          <a:prstGeom prst="rect">
            <a:avLst/>
          </a:prstGeom>
          <a:noFill/>
          <a:ln>
            <a:noFill/>
          </a:ln>
        </p:spPr>
        <p:txBody>
          <a:bodyPr spcFirstLastPara="1" wrap="square" lIns="148575" tIns="148575" rIns="148575" bIns="148575" anchor="t" anchorCtr="0">
            <a:spAutoFit/>
          </a:bodyPr>
          <a:lstStyle/>
          <a:p>
            <a:pPr marL="0" lvl="0" indent="0" algn="just" rtl="0">
              <a:lnSpc>
                <a:spcPct val="107916"/>
              </a:lnSpc>
              <a:spcBef>
                <a:spcPts val="2000"/>
              </a:spcBef>
              <a:spcAft>
                <a:spcPts val="0"/>
              </a:spcAft>
              <a:buClr>
                <a:schemeClr val="dk1"/>
              </a:buClr>
              <a:buSzPts val="1800"/>
              <a:buFont typeface="Arial"/>
              <a:buNone/>
            </a:pPr>
            <a:r>
              <a:rPr lang="lt-LT" sz="3300">
                <a:solidFill>
                  <a:srgbClr val="056839"/>
                </a:solidFill>
                <a:latin typeface="Calibri"/>
                <a:ea typeface="Calibri"/>
                <a:cs typeface="Calibri"/>
                <a:sym typeface="Calibri"/>
              </a:rPr>
              <a:t>Ringlussevõtul põhineva ökodisaini ja taaskasutuskontseptsioonidel põhinevad ökodisaini omadused. Peamised omadused põhinevad korduvkasutatavatel, bio-/ökomaterjalidel või vähemate materjalide kasutamisel eesmärgiga kasutada vähem energiat ja vähendada heitkoguseid. Tootmise ülesanne on kasutada vähem materjali, kuid ringikujunduslik lähenemine võib aidata integreerida ökodisaini lahendusi.</a:t>
            </a:r>
            <a:endParaRPr sz="3300">
              <a:solidFill>
                <a:srgbClr val="056839"/>
              </a:solidFill>
              <a:latin typeface="Calibri"/>
              <a:ea typeface="Calibri"/>
              <a:cs typeface="Calibri"/>
              <a:sym typeface="Calibri"/>
            </a:endParaRPr>
          </a:p>
          <a:p>
            <a:pPr marL="0" lvl="0" indent="0" algn="l" rtl="0">
              <a:spcBef>
                <a:spcPts val="2000"/>
              </a:spcBef>
              <a:spcAft>
                <a:spcPts val="0"/>
              </a:spcAft>
              <a:buNone/>
            </a:pPr>
            <a:r>
              <a:t/>
            </a:r>
            <a:endParaRPr sz="2300"/>
          </a:p>
        </p:txBody>
      </p:sp>
      <p:sp>
        <p:nvSpPr>
          <p:cNvPr id="225" name="Google Shape;225;p15"/>
          <p:cNvSpPr txBox="1"/>
          <p:nvPr/>
        </p:nvSpPr>
        <p:spPr>
          <a:xfrm>
            <a:off x="13186758" y="8709863"/>
            <a:ext cx="5062500" cy="5772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1800">
                <a:solidFill>
                  <a:schemeClr val="dk1"/>
                </a:solidFill>
              </a:rPr>
              <a:t>Foto: </a:t>
            </a:r>
            <a:r>
              <a:rPr lang="lt-LT" sz="1800" u="sng">
                <a:solidFill>
                  <a:schemeClr val="hlink"/>
                </a:solidFill>
                <a:hlinkClick r:id="rId6"/>
              </a:rPr>
              <a:t>Nick Fewings </a:t>
            </a:r>
            <a:r>
              <a:rPr lang="lt-LT" sz="1800">
                <a:solidFill>
                  <a:schemeClr val="dk1"/>
                </a:solidFill>
              </a:rPr>
              <a:t>on </a:t>
            </a:r>
            <a:r>
              <a:rPr lang="lt-LT" sz="1800" u="sng">
                <a:solidFill>
                  <a:schemeClr val="hlink"/>
                </a:solidFill>
                <a:hlinkClick r:id="rId8"/>
              </a:rPr>
              <a:t>Unsplash</a:t>
            </a:r>
            <a:endParaRPr sz="2300"/>
          </a:p>
        </p:txBody>
      </p:sp>
      <p:pic>
        <p:nvPicPr>
          <p:cNvPr id="226" name="Google Shape;226;p15"/>
          <p:cNvPicPr preferRelativeResize="0"/>
          <p:nvPr/>
        </p:nvPicPr>
        <p:blipFill>
          <a:blip r:embed="rId9">
            <a:alphaModFix/>
          </a:blip>
          <a:stretch>
            <a:fillRect/>
          </a:stretch>
        </p:blipFill>
        <p:spPr>
          <a:xfrm>
            <a:off x="10777538" y="2916786"/>
            <a:ext cx="7904082" cy="52681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16"/>
          <p:cNvSpPr txBox="1"/>
          <p:nvPr/>
        </p:nvSpPr>
        <p:spPr>
          <a:xfrm>
            <a:off x="1057029" y="793137"/>
            <a:ext cx="10292700" cy="904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900" b="1">
                <a:solidFill>
                  <a:srgbClr val="056839"/>
                </a:solidFill>
                <a:latin typeface="Calibri"/>
                <a:ea typeface="Calibri"/>
                <a:cs typeface="Calibri"/>
                <a:sym typeface="Calibri"/>
              </a:rPr>
              <a:t>Näiteid ökodisaini kohta </a:t>
            </a:r>
            <a:endParaRPr sz="2600" b="1">
              <a:solidFill>
                <a:srgbClr val="056839"/>
              </a:solidFill>
              <a:latin typeface="Calibri"/>
              <a:ea typeface="Calibri"/>
              <a:cs typeface="Calibri"/>
              <a:sym typeface="Calibri"/>
            </a:endParaRPr>
          </a:p>
        </p:txBody>
      </p:sp>
      <p:sp>
        <p:nvSpPr>
          <p:cNvPr id="232" name="Google Shape;232;p16"/>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233" name="Google Shape;233;p16"/>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pic>
        <p:nvPicPr>
          <p:cNvPr id="234" name="Google Shape;234;p16"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35" name="Google Shape;235;p16"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236" name="Google Shape;236;p16"/>
          <p:cNvSpPr/>
          <p:nvPr/>
        </p:nvSpPr>
        <p:spPr>
          <a:xfrm>
            <a:off x="1057015" y="1792231"/>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237" name="Google Shape;237;p16"/>
          <p:cNvSpPr txBox="1"/>
          <p:nvPr/>
        </p:nvSpPr>
        <p:spPr>
          <a:xfrm>
            <a:off x="1057025" y="2264100"/>
            <a:ext cx="13856100" cy="4063500"/>
          </a:xfrm>
          <a:prstGeom prst="rect">
            <a:avLst/>
          </a:prstGeom>
          <a:noFill/>
          <a:ln>
            <a:noFill/>
          </a:ln>
        </p:spPr>
        <p:txBody>
          <a:bodyPr spcFirstLastPara="1" wrap="square" lIns="91425" tIns="91425" rIns="91425" bIns="91425" anchor="t" anchorCtr="0">
            <a:spAutoFit/>
          </a:bodyPr>
          <a:lstStyle/>
          <a:p>
            <a:pPr marL="457200" lvl="0" indent="-457200" algn="l" rtl="0">
              <a:spcBef>
                <a:spcPts val="0"/>
              </a:spcBef>
              <a:spcAft>
                <a:spcPts val="0"/>
              </a:spcAft>
              <a:buClr>
                <a:srgbClr val="056839"/>
              </a:buClr>
              <a:buSzPts val="3600"/>
              <a:buChar char="●"/>
            </a:pPr>
            <a:r>
              <a:rPr lang="lt-LT" sz="3600">
                <a:solidFill>
                  <a:srgbClr val="056839"/>
                </a:solidFill>
              </a:rPr>
              <a:t>Biolagunev mööbel</a:t>
            </a:r>
            <a:endParaRPr sz="3600">
              <a:solidFill>
                <a:srgbClr val="056839"/>
              </a:solidFill>
            </a:endParaRPr>
          </a:p>
          <a:p>
            <a:pPr marL="457200" lvl="0" indent="-457200" algn="l" rtl="0">
              <a:spcBef>
                <a:spcPts val="0"/>
              </a:spcBef>
              <a:spcAft>
                <a:spcPts val="0"/>
              </a:spcAft>
              <a:buClr>
                <a:srgbClr val="056839"/>
              </a:buClr>
              <a:buSzPts val="3600"/>
              <a:buChar char="●"/>
            </a:pPr>
            <a:r>
              <a:rPr lang="lt-LT" sz="3600">
                <a:solidFill>
                  <a:srgbClr val="056839"/>
                </a:solidFill>
              </a:rPr>
              <a:t>ringlussevõetud lauanõud</a:t>
            </a:r>
            <a:endParaRPr sz="3600">
              <a:solidFill>
                <a:srgbClr val="056839"/>
              </a:solidFill>
            </a:endParaRPr>
          </a:p>
          <a:p>
            <a:pPr marL="457200" lvl="0" indent="-457200" algn="l" rtl="0">
              <a:spcBef>
                <a:spcPts val="0"/>
              </a:spcBef>
              <a:spcAft>
                <a:spcPts val="0"/>
              </a:spcAft>
              <a:buClr>
                <a:srgbClr val="056839"/>
              </a:buClr>
              <a:buSzPts val="3600"/>
              <a:buChar char="●"/>
            </a:pPr>
            <a:r>
              <a:rPr lang="lt-LT" sz="3600">
                <a:solidFill>
                  <a:srgbClr val="056839"/>
                </a:solidFill>
              </a:rPr>
              <a:t>söödavad kohvitassid</a:t>
            </a:r>
            <a:endParaRPr sz="3600">
              <a:solidFill>
                <a:srgbClr val="056839"/>
              </a:solidFill>
            </a:endParaRPr>
          </a:p>
          <a:p>
            <a:pPr marL="457200" lvl="0" indent="-457200" algn="l" rtl="0">
              <a:spcBef>
                <a:spcPts val="0"/>
              </a:spcBef>
              <a:spcAft>
                <a:spcPts val="0"/>
              </a:spcAft>
              <a:buClr>
                <a:srgbClr val="056839"/>
              </a:buClr>
              <a:buSzPts val="3600"/>
              <a:buChar char="●"/>
            </a:pPr>
            <a:r>
              <a:rPr lang="lt-LT" sz="3600">
                <a:solidFill>
                  <a:srgbClr val="056839"/>
                </a:solidFill>
              </a:rPr>
              <a:t>bambusest päikeseprillid või hambaharjad</a:t>
            </a:r>
            <a:endParaRPr sz="3600">
              <a:solidFill>
                <a:srgbClr val="056839"/>
              </a:solidFill>
            </a:endParaRPr>
          </a:p>
          <a:p>
            <a:pPr marL="457200" lvl="0" indent="-457200" algn="l" rtl="0">
              <a:spcBef>
                <a:spcPts val="0"/>
              </a:spcBef>
              <a:spcAft>
                <a:spcPts val="0"/>
              </a:spcAft>
              <a:buClr>
                <a:srgbClr val="056839"/>
              </a:buClr>
              <a:buSzPts val="3600"/>
              <a:buChar char="●"/>
            </a:pPr>
            <a:r>
              <a:rPr lang="lt-LT" sz="3600">
                <a:solidFill>
                  <a:srgbClr val="056839"/>
                </a:solidFill>
              </a:rPr>
              <a:t>ookeanist taaskasutatud plastist valmistatud riided ja kingad</a:t>
            </a:r>
            <a:endParaRPr sz="3600">
              <a:solidFill>
                <a:srgbClr val="056839"/>
              </a:solidFill>
            </a:endParaRPr>
          </a:p>
          <a:p>
            <a:pPr marL="457200" lvl="0" indent="-457200" algn="l" rtl="0">
              <a:spcBef>
                <a:spcPts val="0"/>
              </a:spcBef>
              <a:spcAft>
                <a:spcPts val="0"/>
              </a:spcAft>
              <a:buClr>
                <a:srgbClr val="056839"/>
              </a:buClr>
              <a:buSzPts val="3600"/>
              <a:buChar char="●"/>
            </a:pPr>
            <a:r>
              <a:rPr lang="lt-LT" sz="3600">
                <a:solidFill>
                  <a:srgbClr val="056839"/>
                </a:solidFill>
              </a:rPr>
              <a:t>ökoloogilised kuldsed ehted</a:t>
            </a:r>
            <a:endParaRPr sz="3600">
              <a:solidFill>
                <a:srgbClr val="056839"/>
              </a:solidFill>
            </a:endParaRPr>
          </a:p>
          <a:p>
            <a:pPr marL="457200" lvl="0" indent="-457200" algn="l" rtl="0">
              <a:spcBef>
                <a:spcPts val="0"/>
              </a:spcBef>
              <a:spcAft>
                <a:spcPts val="0"/>
              </a:spcAft>
              <a:buClr>
                <a:srgbClr val="056839"/>
              </a:buClr>
              <a:buSzPts val="3600"/>
              <a:buChar char="●"/>
            </a:pPr>
            <a:r>
              <a:rPr lang="lt-LT" sz="3600">
                <a:solidFill>
                  <a:srgbClr val="056839"/>
                </a:solidFill>
              </a:rPr>
              <a:t>jne.</a:t>
            </a:r>
            <a:endParaRPr sz="3600">
              <a:solidFill>
                <a:srgbClr val="056839"/>
              </a:solidFill>
            </a:endParaRPr>
          </a:p>
        </p:txBody>
      </p:sp>
      <p:pic>
        <p:nvPicPr>
          <p:cNvPr id="238" name="Google Shape;238;p16"/>
          <p:cNvPicPr preferRelativeResize="0"/>
          <p:nvPr/>
        </p:nvPicPr>
        <p:blipFill>
          <a:blip r:embed="rId5">
            <a:alphaModFix/>
          </a:blip>
          <a:stretch>
            <a:fillRect/>
          </a:stretch>
        </p:blipFill>
        <p:spPr>
          <a:xfrm>
            <a:off x="15065525" y="378746"/>
            <a:ext cx="5112161" cy="5112161"/>
          </a:xfrm>
          <a:prstGeom prst="rect">
            <a:avLst/>
          </a:prstGeom>
          <a:noFill/>
          <a:ln>
            <a:noFill/>
          </a:ln>
        </p:spPr>
      </p:pic>
      <p:sp>
        <p:nvSpPr>
          <p:cNvPr id="239" name="Google Shape;239;p16"/>
          <p:cNvSpPr txBox="1"/>
          <p:nvPr/>
        </p:nvSpPr>
        <p:spPr>
          <a:xfrm>
            <a:off x="15220575" y="5643300"/>
            <a:ext cx="4555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lt-LT" sz="900"/>
              <a:t>Foto pärineb Freepik'ilt: </a:t>
            </a:r>
            <a:r>
              <a:rPr lang="lt-LT" sz="900" u="sng">
                <a:solidFill>
                  <a:schemeClr val="hlink"/>
                </a:solidFill>
                <a:hlinkClick r:id="rId6"/>
              </a:rPr>
              <a:t>https:</a:t>
            </a:r>
            <a:r>
              <a:rPr lang="lt-LT" sz="900"/>
              <a:t>//www.freepik.com/free-photo/natural-bamboo-toothbrushe-cup_15849039.htm#query=bamboo%20toothbrush&amp;position=3&amp;from_view=search&amp;track=sph </a:t>
            </a:r>
            <a:endParaRPr sz="900"/>
          </a:p>
        </p:txBody>
      </p:sp>
      <p:pic>
        <p:nvPicPr>
          <p:cNvPr id="240" name="Google Shape;240;p16"/>
          <p:cNvPicPr preferRelativeResize="0"/>
          <p:nvPr/>
        </p:nvPicPr>
        <p:blipFill>
          <a:blip r:embed="rId7">
            <a:alphaModFix/>
          </a:blip>
          <a:stretch>
            <a:fillRect/>
          </a:stretch>
        </p:blipFill>
        <p:spPr>
          <a:xfrm>
            <a:off x="6816172" y="5490900"/>
            <a:ext cx="5483238" cy="3654600"/>
          </a:xfrm>
          <a:prstGeom prst="rect">
            <a:avLst/>
          </a:prstGeom>
          <a:noFill/>
          <a:ln>
            <a:noFill/>
          </a:ln>
        </p:spPr>
      </p:pic>
      <p:sp>
        <p:nvSpPr>
          <p:cNvPr id="241" name="Google Shape;241;p16"/>
          <p:cNvSpPr txBox="1"/>
          <p:nvPr/>
        </p:nvSpPr>
        <p:spPr>
          <a:xfrm>
            <a:off x="7029538" y="9240850"/>
            <a:ext cx="50565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lt-LT" sz="900"/>
              <a:t>Foto pärineb Freepik'ilt: </a:t>
            </a:r>
            <a:r>
              <a:rPr lang="lt-LT" sz="900" u="sng">
                <a:solidFill>
                  <a:schemeClr val="hlink"/>
                </a:solidFill>
                <a:hlinkClick r:id="rId8"/>
              </a:rPr>
              <a:t>https:</a:t>
            </a:r>
            <a:r>
              <a:rPr lang="lt-LT" sz="900"/>
              <a:t>//www.freepik.com/free-psd/bamboo-sunglasses-case-mockup_24539500.htm#query=bamboo%20sunglasses&amp;position=1&amp;from_view=search&amp;track=sph </a:t>
            </a:r>
            <a:endParaRPr sz="900"/>
          </a:p>
        </p:txBody>
      </p:sp>
      <p:pic>
        <p:nvPicPr>
          <p:cNvPr id="242" name="Google Shape;242;p16"/>
          <p:cNvPicPr preferRelativeResize="0"/>
          <p:nvPr/>
        </p:nvPicPr>
        <p:blipFill>
          <a:blip r:embed="rId9">
            <a:alphaModFix/>
          </a:blip>
          <a:stretch>
            <a:fillRect/>
          </a:stretch>
        </p:blipFill>
        <p:spPr>
          <a:xfrm>
            <a:off x="12786030" y="6690000"/>
            <a:ext cx="4783120" cy="3444599"/>
          </a:xfrm>
          <a:prstGeom prst="rect">
            <a:avLst/>
          </a:prstGeom>
          <a:noFill/>
          <a:ln>
            <a:noFill/>
          </a:ln>
        </p:spPr>
      </p:pic>
      <p:sp>
        <p:nvSpPr>
          <p:cNvPr id="243" name="Google Shape;243;p16"/>
          <p:cNvSpPr txBox="1"/>
          <p:nvPr/>
        </p:nvSpPr>
        <p:spPr>
          <a:xfrm>
            <a:off x="17791300" y="8090500"/>
            <a:ext cx="23166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lt-LT" sz="900"/>
              <a:t>Foto pärineb Freepik'ilt: </a:t>
            </a:r>
            <a:r>
              <a:rPr lang="lt-LT" sz="900" u="sng">
                <a:solidFill>
                  <a:schemeClr val="hlink"/>
                </a:solidFill>
                <a:hlinkClick r:id="rId10"/>
              </a:rPr>
              <a:t>https:</a:t>
            </a:r>
            <a:r>
              <a:rPr lang="lt-LT" sz="900"/>
              <a:t>//www.freepik.com/free-photo/environmentally-friendly-disposable-recyclable-tableware_9513262.htm#query=recycled%20tableware&amp;position=1&amp;from_view=search&amp;track=sph </a:t>
            </a:r>
            <a:endParaRPr sz="900"/>
          </a:p>
        </p:txBody>
      </p:sp>
      <p:sp>
        <p:nvSpPr>
          <p:cNvPr id="244" name="Google Shape;244;p16"/>
          <p:cNvSpPr txBox="1"/>
          <p:nvPr/>
        </p:nvSpPr>
        <p:spPr>
          <a:xfrm>
            <a:off x="902775" y="6893450"/>
            <a:ext cx="5259000" cy="164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lt-LT" sz="1900"/>
              <a:t>Lisateave: </a:t>
            </a:r>
            <a:r>
              <a:rPr lang="lt-LT" sz="1900" u="sng">
                <a:solidFill>
                  <a:schemeClr val="hlink"/>
                </a:solidFill>
                <a:hlinkClick r:id="rId11"/>
              </a:rPr>
              <a:t>https://www.iberdrola.com/social-commitment/eco-design-sustainable-products#:~:text=See%20on%20näiteid%20ökoloogilistest%20ja%20ookeani%20ja%20ökoloogilistest%20kuldsetest%20kaunistustest</a:t>
            </a:r>
            <a:r>
              <a:rPr lang="lt-LT" sz="1900"/>
              <a:t>. </a:t>
            </a:r>
            <a:endParaRPr sz="19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7"/>
          <p:cNvSpPr txBox="1"/>
          <p:nvPr>
            <p:ph type="ctrTitle"/>
          </p:nvPr>
        </p:nvSpPr>
        <p:spPr>
          <a:xfrm>
            <a:off x="637608" y="-497161"/>
            <a:ext cx="13106700" cy="1722000"/>
          </a:xfrm>
          <a:prstGeom prst="rect">
            <a:avLst/>
          </a:prstGeom>
          <a:noFill/>
          <a:ln>
            <a:noFill/>
          </a:ln>
        </p:spPr>
        <p:txBody>
          <a:bodyPr spcFirstLastPara="1" wrap="square" lIns="148575" tIns="74275" rIns="148575" bIns="74275" anchor="b" anchorCtr="0">
            <a:noAutofit/>
          </a:bodyPr>
          <a:lstStyle/>
          <a:p>
            <a:pPr marL="0" lvl="0" indent="0" algn="l" rtl="0">
              <a:spcBef>
                <a:spcPts val="0"/>
              </a:spcBef>
              <a:spcAft>
                <a:spcPts val="0"/>
              </a:spcAft>
              <a:buClr>
                <a:srgbClr val="3F7818"/>
              </a:buClr>
              <a:buSzPts val="5200"/>
              <a:buFont typeface="Arial"/>
              <a:buNone/>
            </a:pPr>
            <a:r>
              <a:rPr lang="lt-LT" sz="5200" b="1">
                <a:solidFill>
                  <a:srgbClr val="056839"/>
                </a:solidFill>
              </a:rPr>
              <a:t>Ökodisaini ettepanekud</a:t>
            </a:r>
            <a:endParaRPr sz="5200" b="1">
              <a:solidFill>
                <a:srgbClr val="056839"/>
              </a:solidFill>
            </a:endParaRPr>
          </a:p>
        </p:txBody>
      </p:sp>
      <p:sp>
        <p:nvSpPr>
          <p:cNvPr id="250" name="Google Shape;250;p17"/>
          <p:cNvSpPr txBox="1"/>
          <p:nvPr>
            <p:ph type="subTitle" idx="1"/>
          </p:nvPr>
        </p:nvSpPr>
        <p:spPr>
          <a:xfrm>
            <a:off x="741400" y="1557724"/>
            <a:ext cx="18271200" cy="7347600"/>
          </a:xfrm>
          <a:prstGeom prst="rect">
            <a:avLst/>
          </a:prstGeom>
          <a:noFill/>
          <a:ln>
            <a:noFill/>
          </a:ln>
        </p:spPr>
        <p:txBody>
          <a:bodyPr spcFirstLastPara="1" wrap="square" lIns="148575" tIns="74275" rIns="148575" bIns="74275" anchor="t" anchorCtr="0">
            <a:noAutofit/>
          </a:bodyPr>
          <a:lstStyle/>
          <a:p>
            <a:pPr marL="0" lvl="0" indent="0" algn="l" rtl="0">
              <a:lnSpc>
                <a:spcPct val="115000"/>
              </a:lnSpc>
              <a:spcBef>
                <a:spcPts val="0"/>
              </a:spcBef>
              <a:spcAft>
                <a:spcPts val="0"/>
              </a:spcAft>
              <a:buNone/>
            </a:pPr>
            <a:r>
              <a:rPr lang="lt-LT" sz="2700">
                <a:solidFill>
                  <a:srgbClr val="056839"/>
                </a:solidFill>
                <a:latin typeface="Calibri"/>
                <a:ea typeface="Calibri"/>
                <a:cs typeface="Calibri"/>
                <a:sym typeface="Calibri"/>
              </a:rPr>
              <a:t>Ökodisain pakub uuenduslikke lahendusi, mis ühendavad disaini, moe ja jätkusuutlikkuse. Pöörake tähelepanu tarbijate vajadustele ja harjumustele.</a:t>
            </a:r>
            <a:endParaRPr sz="2700">
              <a:solidFill>
                <a:srgbClr val="056839"/>
              </a:solidFill>
              <a:latin typeface="Calibri"/>
              <a:ea typeface="Calibri"/>
              <a:cs typeface="Calibri"/>
              <a:sym typeface="Calibri"/>
            </a:endParaRPr>
          </a:p>
          <a:p>
            <a:pPr marL="0" lvl="0" indent="0" algn="l" rtl="0">
              <a:lnSpc>
                <a:spcPct val="115000"/>
              </a:lnSpc>
              <a:spcBef>
                <a:spcPts val="1600"/>
              </a:spcBef>
              <a:spcAft>
                <a:spcPts val="0"/>
              </a:spcAft>
              <a:buNone/>
            </a:pPr>
            <a:r>
              <a:rPr lang="lt-LT" sz="2700" i="0">
                <a:solidFill>
                  <a:srgbClr val="056839"/>
                </a:solidFill>
                <a:latin typeface="Calibri"/>
                <a:ea typeface="Calibri"/>
                <a:cs typeface="Calibri"/>
                <a:sym typeface="Calibri"/>
              </a:rPr>
              <a:t>1. Ärge pakkige kingitusi ega kasutage uuesti seda, mis teil juba olemas on.</a:t>
            </a:r>
            <a:endParaRPr sz="2700" i="0">
              <a:solidFill>
                <a:srgbClr val="056839"/>
              </a:solidFill>
              <a:latin typeface="Calibri"/>
              <a:ea typeface="Calibri"/>
              <a:cs typeface="Calibri"/>
              <a:sym typeface="Calibri"/>
            </a:endParaRPr>
          </a:p>
          <a:p>
            <a:pPr marL="0" lvl="0" indent="0" algn="l" rtl="0">
              <a:lnSpc>
                <a:spcPct val="115000"/>
              </a:lnSpc>
              <a:spcBef>
                <a:spcPts val="1600"/>
              </a:spcBef>
              <a:spcAft>
                <a:spcPts val="0"/>
              </a:spcAft>
              <a:buNone/>
            </a:pPr>
            <a:r>
              <a:rPr lang="lt-LT" sz="2700" i="0">
                <a:solidFill>
                  <a:srgbClr val="056839"/>
                </a:solidFill>
                <a:latin typeface="Calibri"/>
                <a:ea typeface="Calibri"/>
                <a:cs typeface="Calibri"/>
                <a:sym typeface="Calibri"/>
              </a:rPr>
              <a:t>2. Püüdke vähendada lisapakendamist </a:t>
            </a:r>
            <a:endParaRPr sz="2700" i="0">
              <a:solidFill>
                <a:srgbClr val="056839"/>
              </a:solidFill>
              <a:latin typeface="Calibri"/>
              <a:ea typeface="Calibri"/>
              <a:cs typeface="Calibri"/>
              <a:sym typeface="Calibri"/>
            </a:endParaRPr>
          </a:p>
          <a:p>
            <a:pPr marL="0" lvl="0" indent="0" algn="l" rtl="0">
              <a:lnSpc>
                <a:spcPct val="115000"/>
              </a:lnSpc>
              <a:spcBef>
                <a:spcPts val="1600"/>
              </a:spcBef>
              <a:spcAft>
                <a:spcPts val="0"/>
              </a:spcAft>
              <a:buNone/>
            </a:pPr>
            <a:r>
              <a:rPr lang="lt-LT" sz="2700" i="0">
                <a:solidFill>
                  <a:srgbClr val="056839"/>
                </a:solidFill>
                <a:latin typeface="Calibri"/>
                <a:ea typeface="Calibri"/>
                <a:cs typeface="Calibri"/>
                <a:sym typeface="Calibri"/>
              </a:rPr>
              <a:t>3. Vähemate või paremate materjalide kasutamine, et vähendada toodete keskkonnamõju. See võib tähendada selliste materjalide valimist, mis on: ringlussevõetud, ringlussevõetavad või biolagunevad, mittetoksilised, kergesti taastatavad, taastuvad, vähe jäätmeid tekitavad, rohkearvulised ja kauakestvad.</a:t>
            </a:r>
            <a:endParaRPr sz="2700" i="0">
              <a:solidFill>
                <a:srgbClr val="056839"/>
              </a:solidFill>
              <a:latin typeface="Calibri"/>
              <a:ea typeface="Calibri"/>
              <a:cs typeface="Calibri"/>
              <a:sym typeface="Calibri"/>
            </a:endParaRPr>
          </a:p>
          <a:p>
            <a:pPr marL="0" lvl="0" indent="0" algn="l" rtl="0">
              <a:lnSpc>
                <a:spcPct val="115000"/>
              </a:lnSpc>
              <a:spcBef>
                <a:spcPts val="1600"/>
              </a:spcBef>
              <a:spcAft>
                <a:spcPts val="0"/>
              </a:spcAft>
              <a:buNone/>
            </a:pPr>
            <a:r>
              <a:rPr lang="lt-LT" sz="2700" i="0">
                <a:solidFill>
                  <a:srgbClr val="056839"/>
                </a:solidFill>
                <a:latin typeface="Calibri"/>
                <a:ea typeface="Calibri"/>
                <a:cs typeface="Calibri"/>
                <a:sym typeface="Calibri"/>
              </a:rPr>
              <a:t>4. </a:t>
            </a:r>
            <a:r>
              <a:rPr lang="lt-LT" sz="2700">
                <a:solidFill>
                  <a:srgbClr val="056839"/>
                </a:solidFill>
                <a:latin typeface="Calibri"/>
                <a:ea typeface="Calibri"/>
                <a:cs typeface="Calibri"/>
                <a:sym typeface="Calibri"/>
              </a:rPr>
              <a:t>Püüa osta kohalikke tooteid</a:t>
            </a:r>
            <a:endParaRPr sz="2700">
              <a:solidFill>
                <a:srgbClr val="056839"/>
              </a:solidFill>
              <a:latin typeface="Calibri"/>
              <a:ea typeface="Calibri"/>
              <a:cs typeface="Calibri"/>
              <a:sym typeface="Calibri"/>
            </a:endParaRPr>
          </a:p>
          <a:p>
            <a:pPr marL="0" lvl="0" indent="0" algn="l" rtl="0">
              <a:lnSpc>
                <a:spcPct val="115000"/>
              </a:lnSpc>
              <a:spcBef>
                <a:spcPts val="1600"/>
              </a:spcBef>
              <a:spcAft>
                <a:spcPts val="0"/>
              </a:spcAft>
              <a:buNone/>
            </a:pPr>
            <a:r>
              <a:rPr lang="lt-LT" sz="2700" i="0">
                <a:solidFill>
                  <a:srgbClr val="056839"/>
                </a:solidFill>
                <a:latin typeface="Calibri"/>
                <a:ea typeface="Calibri"/>
                <a:cs typeface="Calibri"/>
                <a:sym typeface="Calibri"/>
              </a:rPr>
              <a:t>5. Proovige kasutada kasutatud asju</a:t>
            </a:r>
            <a:endParaRPr sz="2700">
              <a:solidFill>
                <a:srgbClr val="056839"/>
              </a:solidFill>
              <a:latin typeface="Calibri"/>
              <a:ea typeface="Calibri"/>
              <a:cs typeface="Calibri"/>
              <a:sym typeface="Calibri"/>
            </a:endParaRPr>
          </a:p>
          <a:p>
            <a:pPr marL="0" lvl="0" indent="0" algn="l" rtl="0">
              <a:lnSpc>
                <a:spcPct val="115000"/>
              </a:lnSpc>
              <a:spcBef>
                <a:spcPts val="1600"/>
              </a:spcBef>
              <a:spcAft>
                <a:spcPts val="0"/>
              </a:spcAft>
              <a:buNone/>
            </a:pPr>
            <a:r>
              <a:rPr lang="lt-LT" sz="2700">
                <a:solidFill>
                  <a:srgbClr val="056839"/>
                </a:solidFill>
                <a:latin typeface="Calibri"/>
                <a:ea typeface="Calibri"/>
                <a:cs typeface="Calibri"/>
                <a:sym typeface="Calibri"/>
              </a:rPr>
              <a:t>6</a:t>
            </a:r>
            <a:r>
              <a:rPr lang="lt-LT" sz="2700" i="0">
                <a:solidFill>
                  <a:srgbClr val="056839"/>
                </a:solidFill>
                <a:latin typeface="Calibri"/>
                <a:ea typeface="Calibri"/>
                <a:cs typeface="Calibri"/>
                <a:sym typeface="Calibri"/>
              </a:rPr>
              <a:t>. Ärge ostke ainult moe pärast </a:t>
            </a:r>
            <a:endParaRPr sz="2700" i="0">
              <a:solidFill>
                <a:srgbClr val="056839"/>
              </a:solidFill>
              <a:latin typeface="Calibri"/>
              <a:ea typeface="Calibri"/>
              <a:cs typeface="Calibri"/>
              <a:sym typeface="Calibri"/>
            </a:endParaRPr>
          </a:p>
          <a:p>
            <a:pPr marL="0" lvl="0" indent="0" algn="l" rtl="0">
              <a:lnSpc>
                <a:spcPct val="115000"/>
              </a:lnSpc>
              <a:spcBef>
                <a:spcPts val="1600"/>
              </a:spcBef>
              <a:spcAft>
                <a:spcPts val="0"/>
              </a:spcAft>
              <a:buNone/>
            </a:pPr>
            <a:r>
              <a:rPr lang="lt-LT" sz="2700">
                <a:solidFill>
                  <a:srgbClr val="056839"/>
                </a:solidFill>
                <a:latin typeface="Calibri"/>
                <a:ea typeface="Calibri"/>
                <a:cs typeface="Calibri"/>
                <a:sym typeface="Calibri"/>
              </a:rPr>
              <a:t>7</a:t>
            </a:r>
            <a:r>
              <a:rPr lang="lt-LT" sz="2700" i="0">
                <a:solidFill>
                  <a:srgbClr val="056839"/>
                </a:solidFill>
                <a:latin typeface="Calibri"/>
                <a:ea typeface="Calibri"/>
                <a:cs typeface="Calibri"/>
                <a:sym typeface="Calibri"/>
              </a:rPr>
              <a:t>. Jaga asju </a:t>
            </a:r>
            <a:endParaRPr sz="2700" i="0">
              <a:solidFill>
                <a:srgbClr val="056839"/>
              </a:solidFill>
              <a:latin typeface="Calibri"/>
              <a:ea typeface="Calibri"/>
              <a:cs typeface="Calibri"/>
              <a:sym typeface="Calibri"/>
            </a:endParaRPr>
          </a:p>
          <a:p>
            <a:pPr marL="0" lvl="0" indent="0" algn="l" rtl="0">
              <a:lnSpc>
                <a:spcPct val="115000"/>
              </a:lnSpc>
              <a:spcBef>
                <a:spcPts val="1600"/>
              </a:spcBef>
              <a:spcAft>
                <a:spcPts val="0"/>
              </a:spcAft>
              <a:buNone/>
            </a:pPr>
            <a:r>
              <a:rPr lang="lt-LT" sz="2700">
                <a:solidFill>
                  <a:srgbClr val="056839"/>
                </a:solidFill>
                <a:latin typeface="Calibri"/>
                <a:ea typeface="Calibri"/>
                <a:cs typeface="Calibri"/>
                <a:sym typeface="Calibri"/>
              </a:rPr>
              <a:t>8</a:t>
            </a:r>
            <a:r>
              <a:rPr lang="lt-LT" sz="2700" i="0">
                <a:solidFill>
                  <a:srgbClr val="056839"/>
                </a:solidFill>
                <a:latin typeface="Calibri"/>
                <a:ea typeface="Calibri"/>
                <a:cs typeface="Calibri"/>
                <a:sym typeface="Calibri"/>
              </a:rPr>
              <a:t>. Taaskasutage</a:t>
            </a:r>
            <a:endParaRPr sz="2700" i="0">
              <a:solidFill>
                <a:srgbClr val="056839"/>
              </a:solidFill>
              <a:latin typeface="Calibri"/>
              <a:ea typeface="Calibri"/>
              <a:cs typeface="Calibri"/>
              <a:sym typeface="Calibri"/>
            </a:endParaRPr>
          </a:p>
          <a:p>
            <a:pPr marL="0" lvl="0" indent="0" algn="r" rtl="0">
              <a:lnSpc>
                <a:spcPct val="115000"/>
              </a:lnSpc>
              <a:spcBef>
                <a:spcPts val="1600"/>
              </a:spcBef>
              <a:spcAft>
                <a:spcPts val="0"/>
              </a:spcAft>
              <a:buNone/>
            </a:pPr>
            <a:r>
              <a:t/>
            </a:r>
            <a:endParaRPr sz="2100"/>
          </a:p>
        </p:txBody>
      </p:sp>
      <p:sp>
        <p:nvSpPr>
          <p:cNvPr id="251" name="Google Shape;251;p17"/>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252" name="Google Shape;252;p17"/>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pic>
        <p:nvPicPr>
          <p:cNvPr id="253" name="Google Shape;253;p17"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54" name="Google Shape;254;p17"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255" name="Google Shape;255;p17"/>
          <p:cNvSpPr/>
          <p:nvPr/>
        </p:nvSpPr>
        <p:spPr>
          <a:xfrm>
            <a:off x="803733" y="1224969"/>
            <a:ext cx="59706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8"/>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Trebuchet MS"/>
                <a:ea typeface="Trebuchet MS"/>
                <a:cs typeface="Trebuchet MS"/>
                <a:sym typeface="Trebuchet MS"/>
              </a:rPr>
              <a:t>Küsimused mõtisklemiseks</a:t>
            </a:r>
            <a:endParaRPr sz="5900" b="1">
              <a:solidFill>
                <a:schemeClr val="dk1"/>
              </a:solidFill>
              <a:latin typeface="Trebuchet MS"/>
              <a:ea typeface="Trebuchet MS"/>
              <a:cs typeface="Trebuchet MS"/>
              <a:sym typeface="Trebuchet MS"/>
            </a:endParaRPr>
          </a:p>
        </p:txBody>
      </p:sp>
      <p:sp>
        <p:nvSpPr>
          <p:cNvPr id="261" name="Google Shape;261;p18"/>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262" name="Google Shape;262;p18"/>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263" name="Google Shape;263;p18"/>
          <p:cNvSpPr/>
          <p:nvPr/>
        </p:nvSpPr>
        <p:spPr>
          <a:xfrm>
            <a:off x="1034414" y="1758444"/>
            <a:ext cx="59709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pic>
        <p:nvPicPr>
          <p:cNvPr id="264" name="Google Shape;264;p18"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65" name="Google Shape;265;p18"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266" name="Google Shape;266;p18"/>
          <p:cNvSpPr txBox="1"/>
          <p:nvPr/>
        </p:nvSpPr>
        <p:spPr>
          <a:xfrm>
            <a:off x="1034412" y="2361057"/>
            <a:ext cx="16956900" cy="5964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None/>
            </a:pPr>
            <a:r>
              <a:rPr lang="lt-LT" sz="2900">
                <a:solidFill>
                  <a:schemeClr val="dk1"/>
                </a:solidFill>
                <a:latin typeface="Times New Roman"/>
                <a:ea typeface="Times New Roman"/>
                <a:cs typeface="Times New Roman"/>
                <a:sym typeface="Times New Roman"/>
              </a:rPr>
              <a:t> </a:t>
            </a:r>
            <a:endParaRPr sz="2900">
              <a:solidFill>
                <a:schemeClr val="dk1"/>
              </a:solidFill>
              <a:latin typeface="Calibri"/>
              <a:ea typeface="Calibri"/>
              <a:cs typeface="Calibri"/>
              <a:sym typeface="Calibri"/>
            </a:endParaRPr>
          </a:p>
        </p:txBody>
      </p:sp>
      <p:pic>
        <p:nvPicPr>
          <p:cNvPr id="267" name="Google Shape;267;p18"/>
          <p:cNvPicPr preferRelativeResize="0"/>
          <p:nvPr/>
        </p:nvPicPr>
        <p:blipFill rotWithShape="1">
          <a:blip r:embed="rId5">
            <a:alphaModFix/>
          </a:blip>
          <a:srcRect l="0" t="0" r="0" b="0"/>
          <a:stretch/>
        </p:blipFill>
        <p:spPr>
          <a:xfrm>
            <a:off x="1748420" y="3468152"/>
            <a:ext cx="1229772" cy="2050688"/>
          </a:xfrm>
          <a:prstGeom prst="rect">
            <a:avLst/>
          </a:prstGeom>
          <a:noFill/>
          <a:ln>
            <a:noFill/>
          </a:ln>
        </p:spPr>
      </p:pic>
      <p:sp>
        <p:nvSpPr>
          <p:cNvPr id="268" name="Google Shape;268;p18"/>
          <p:cNvSpPr txBox="1"/>
          <p:nvPr/>
        </p:nvSpPr>
        <p:spPr>
          <a:xfrm>
            <a:off x="3660407" y="2830935"/>
            <a:ext cx="15399000" cy="23664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Clr>
                <a:srgbClr val="056839"/>
              </a:buClr>
              <a:buSzPts val="1800"/>
              <a:buFont typeface="Calibri"/>
              <a:buNone/>
            </a:pPr>
            <a:r>
              <a:rPr lang="lt-LT" sz="3600" b="1">
                <a:solidFill>
                  <a:srgbClr val="056839"/>
                </a:solidFill>
                <a:latin typeface="Calibri"/>
                <a:ea typeface="Calibri"/>
                <a:cs typeface="Calibri"/>
                <a:sym typeface="Calibri"/>
              </a:rPr>
              <a:t>Kas olete ise teadlik ökodisaini tarbija?</a:t>
            </a:r>
            <a:endParaRPr sz="2800" b="1">
              <a:latin typeface="Calibri"/>
              <a:ea typeface="Calibri"/>
              <a:cs typeface="Calibri"/>
              <a:sym typeface="Calibri"/>
            </a:endParaRPr>
          </a:p>
          <a:p>
            <a:pPr marL="0" marR="0" lvl="0" indent="0" algn="just" rtl="0">
              <a:lnSpc>
                <a:spcPct val="150000"/>
              </a:lnSpc>
              <a:spcBef>
                <a:spcPts val="0"/>
              </a:spcBef>
              <a:spcAft>
                <a:spcPts val="0"/>
              </a:spcAft>
              <a:buClr>
                <a:schemeClr val="dk1"/>
              </a:buClr>
              <a:buSzPts val="1800"/>
              <a:buFont typeface="Trebuchet MS"/>
              <a:buNone/>
            </a:pPr>
            <a:r>
              <a:t/>
            </a:r>
            <a:endParaRPr sz="3600" b="1">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Clr>
                <a:srgbClr val="056839"/>
              </a:buClr>
              <a:buSzPts val="1800"/>
              <a:buFont typeface="Calibri"/>
              <a:buNone/>
            </a:pPr>
            <a:r>
              <a:rPr lang="lt-LT" sz="3600" b="1">
                <a:solidFill>
                  <a:srgbClr val="056839"/>
                </a:solidFill>
                <a:latin typeface="Calibri"/>
                <a:ea typeface="Calibri"/>
                <a:cs typeface="Calibri"/>
                <a:sym typeface="Calibri"/>
              </a:rPr>
              <a:t>Kas teil on ideid, kuidas kasutada ökodisaini ideid igapäevaelus?</a:t>
            </a:r>
            <a:endParaRPr sz="3600" b="1">
              <a:solidFill>
                <a:srgbClr val="056839"/>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19114ae541f_0_16"/>
          <p:cNvSpPr txBox="1"/>
          <p:nvPr/>
        </p:nvSpPr>
        <p:spPr>
          <a:xfrm>
            <a:off x="883847" y="700340"/>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Trebuchet MS"/>
                <a:ea typeface="Trebuchet MS"/>
                <a:cs typeface="Trebuchet MS"/>
                <a:sym typeface="Trebuchet MS"/>
              </a:rPr>
              <a:t>Interaktiivsed küsimused</a:t>
            </a:r>
            <a:endParaRPr sz="5900" b="1">
              <a:solidFill>
                <a:schemeClr val="dk1"/>
              </a:solidFill>
              <a:latin typeface="Trebuchet MS"/>
              <a:ea typeface="Trebuchet MS"/>
              <a:cs typeface="Trebuchet MS"/>
              <a:sym typeface="Trebuchet MS"/>
            </a:endParaRPr>
          </a:p>
        </p:txBody>
      </p:sp>
      <p:sp>
        <p:nvSpPr>
          <p:cNvPr id="274" name="Google Shape;274;g19114ae541f_0_16"/>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275" name="Google Shape;275;g19114ae541f_0_1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276" name="Google Shape;276;g19114ae541f_0_16"/>
          <p:cNvSpPr/>
          <p:nvPr/>
        </p:nvSpPr>
        <p:spPr>
          <a:xfrm>
            <a:off x="1034414" y="1758444"/>
            <a:ext cx="59709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pic>
        <p:nvPicPr>
          <p:cNvPr id="277" name="Google Shape;277;g19114ae541f_0_16"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78" name="Google Shape;278;g19114ae541f_0_16"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279" name="Google Shape;279;g19114ae541f_0_16"/>
          <p:cNvSpPr txBox="1"/>
          <p:nvPr/>
        </p:nvSpPr>
        <p:spPr>
          <a:xfrm>
            <a:off x="1034412" y="2361057"/>
            <a:ext cx="16956900" cy="5964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None/>
            </a:pPr>
            <a:r>
              <a:rPr lang="lt-LT" sz="2900">
                <a:solidFill>
                  <a:schemeClr val="dk1"/>
                </a:solidFill>
                <a:latin typeface="Times New Roman"/>
                <a:ea typeface="Times New Roman"/>
                <a:cs typeface="Times New Roman"/>
                <a:sym typeface="Times New Roman"/>
              </a:rPr>
              <a:t> </a:t>
            </a:r>
            <a:endParaRPr sz="2900">
              <a:solidFill>
                <a:schemeClr val="dk1"/>
              </a:solidFill>
              <a:latin typeface="Calibri"/>
              <a:ea typeface="Calibri"/>
              <a:cs typeface="Calibri"/>
              <a:sym typeface="Calibri"/>
            </a:endParaRPr>
          </a:p>
        </p:txBody>
      </p:sp>
      <p:sp>
        <p:nvSpPr>
          <p:cNvPr id="280" name="Google Shape;280;g19114ae541f_0_16"/>
          <p:cNvSpPr txBox="1"/>
          <p:nvPr/>
        </p:nvSpPr>
        <p:spPr>
          <a:xfrm>
            <a:off x="999349" y="2387375"/>
            <a:ext cx="17391300" cy="5737500"/>
          </a:xfrm>
          <a:prstGeom prst="rect">
            <a:avLst/>
          </a:prstGeom>
          <a:noFill/>
          <a:ln>
            <a:noFill/>
          </a:ln>
        </p:spPr>
        <p:txBody>
          <a:bodyPr spcFirstLastPara="1" wrap="square" lIns="148575" tIns="74275" rIns="148575" bIns="74275" anchor="t" anchorCtr="0">
            <a:spAutoFit/>
          </a:bodyPr>
          <a:lstStyle/>
          <a:p>
            <a:pPr marL="0" lvl="0" indent="0" algn="l" rtl="0">
              <a:spcBef>
                <a:spcPts val="0"/>
              </a:spcBef>
              <a:spcAft>
                <a:spcPts val="0"/>
              </a:spcAft>
              <a:buClr>
                <a:schemeClr val="dk1"/>
              </a:buClr>
              <a:buSzPts val="1100"/>
              <a:buFont typeface="Arial"/>
              <a:buNone/>
            </a:pPr>
            <a:r>
              <a:rPr lang="lt-LT" sz="3300">
                <a:solidFill>
                  <a:srgbClr val="056839"/>
                </a:solidFill>
                <a:latin typeface="Calibri"/>
                <a:ea typeface="Calibri"/>
                <a:cs typeface="Calibri"/>
                <a:sym typeface="Calibri"/>
              </a:rPr>
              <a:t>Kas järgmine väide on õige: "</a:t>
            </a:r>
            <a:r>
              <a:rPr lang="lt-LT" sz="3300" i="1">
                <a:solidFill>
                  <a:srgbClr val="056839"/>
                </a:solidFill>
                <a:latin typeface="Calibri"/>
                <a:ea typeface="Calibri"/>
                <a:cs typeface="Calibri"/>
                <a:sym typeface="Calibri"/>
              </a:rPr>
              <a:t>Ökodisainilahendused võiksid tuua kliendile rohelisi sõnumeid ja säästvat mitteametlikku haridust ning levitada säästvuse ideid</a:t>
            </a:r>
            <a:r>
              <a:rPr lang="lt-LT" sz="3300">
                <a:solidFill>
                  <a:srgbClr val="056839"/>
                </a:solidFill>
                <a:latin typeface="Calibri"/>
                <a:ea typeface="Calibri"/>
                <a:cs typeface="Calibri"/>
                <a:sym typeface="Calibri"/>
              </a:rPr>
              <a:t>"?</a:t>
            </a:r>
            <a:endParaRPr sz="3300">
              <a:solidFill>
                <a:srgbClr val="05683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t/>
            </a:r>
            <a:endParaRPr sz="3300" i="1">
              <a:solidFill>
                <a:srgbClr val="05683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lt-LT" sz="3300" i="1">
                <a:solidFill>
                  <a:srgbClr val="056839"/>
                </a:solidFill>
                <a:latin typeface="Calibri"/>
                <a:ea typeface="Calibri"/>
                <a:cs typeface="Calibri"/>
                <a:sym typeface="Calibri"/>
              </a:rPr>
              <a:t>Jah</a:t>
            </a:r>
            <a:endParaRPr sz="3300" i="1">
              <a:solidFill>
                <a:srgbClr val="05683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lt-LT" sz="3300" i="1">
                <a:solidFill>
                  <a:srgbClr val="056839"/>
                </a:solidFill>
                <a:latin typeface="Calibri"/>
                <a:ea typeface="Calibri"/>
                <a:cs typeface="Calibri"/>
                <a:sym typeface="Calibri"/>
              </a:rPr>
              <a:t>Ei</a:t>
            </a:r>
            <a:endParaRPr sz="3300" i="1">
              <a:solidFill>
                <a:srgbClr val="05683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t/>
            </a:r>
            <a:endParaRPr sz="3300" i="1">
              <a:solidFill>
                <a:srgbClr val="05683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lt-LT" sz="3300">
                <a:solidFill>
                  <a:srgbClr val="056839"/>
                </a:solidFill>
                <a:latin typeface="Calibri"/>
                <a:ea typeface="Calibri"/>
                <a:cs typeface="Calibri"/>
                <a:sym typeface="Calibri"/>
              </a:rPr>
              <a:t>Palun valige, kas väide on õige või vale: </a:t>
            </a:r>
            <a:r>
              <a:rPr lang="lt-LT" sz="3300" i="1">
                <a:solidFill>
                  <a:srgbClr val="056839"/>
                </a:solidFill>
                <a:latin typeface="Calibri"/>
                <a:ea typeface="Calibri"/>
                <a:cs typeface="Calibri"/>
                <a:sym typeface="Calibri"/>
              </a:rPr>
              <a:t>"Ringdisain ja ökodisain keskenduvad toote või teenuse ökoloogilise mõju suurendamisele".</a:t>
            </a:r>
            <a:endParaRPr sz="3300" i="1">
              <a:solidFill>
                <a:srgbClr val="05683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t/>
            </a:r>
            <a:endParaRPr sz="3300" i="1">
              <a:solidFill>
                <a:srgbClr val="05683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lt-LT" sz="3300">
                <a:solidFill>
                  <a:srgbClr val="056839"/>
                </a:solidFill>
                <a:latin typeface="Calibri"/>
                <a:ea typeface="Calibri"/>
                <a:cs typeface="Calibri"/>
                <a:sym typeface="Calibri"/>
              </a:rPr>
              <a:t>Tõsi </a:t>
            </a:r>
            <a:endParaRPr sz="3300">
              <a:solidFill>
                <a:srgbClr val="05683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lt-LT" sz="3300">
                <a:solidFill>
                  <a:srgbClr val="056839"/>
                </a:solidFill>
                <a:latin typeface="Calibri"/>
                <a:ea typeface="Calibri"/>
                <a:cs typeface="Calibri"/>
                <a:sym typeface="Calibri"/>
              </a:rPr>
              <a:t>Vale</a:t>
            </a:r>
            <a:endParaRPr sz="5800">
              <a:solidFill>
                <a:srgbClr val="056839"/>
              </a:solidFill>
              <a:latin typeface="Calibri"/>
              <a:ea typeface="Calibri"/>
              <a:cs typeface="Calibri"/>
              <a:sym typeface="Calibri"/>
            </a:endParaRPr>
          </a:p>
        </p:txBody>
      </p:sp>
    </p:spTree>
  </p:cSld>
  <p:clrMapOvr>
    <a:masterClrMapping/>
  </p:clrMapOvr>
</p:sld>
</file>

<file path=ppt/slides/slide19.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5" name="Shape 285"/>
        <p:cNvGrpSpPr/>
        <p:nvPr/>
      </p:nvGrpSpPr>
      <p:grpSpPr>
        <a:xfrm>
          <a:off x="0" y="0"/>
          <a:ext cx="0" cy="0"/>
          <a:chOff x="0" y="0"/>
          <a:chExt cx="0" cy="0"/>
        </a:xfrm>
      </p:grpSpPr>
      <p:pic>
        <p:nvPicPr>
          <p:cNvPr id="286" name="Google Shape;286;p19" descr="Graphical user interface, text&#10;&#10;Description automatically generated"/>
          <p:cNvPicPr preferRelativeResize="0"/>
          <p:nvPr/>
        </p:nvPicPr>
        <p:blipFill rotWithShape="1">
          <a:blip r:embed="rId3">
            <a:alphaModFix/>
          </a:blip>
          <a:srcRect l="0" t="0" r="0" b="0"/>
          <a:stretch/>
        </p:blipFill>
        <p:spPr>
          <a:xfrm>
            <a:off x="159219" y="9117932"/>
            <a:ext cx="5165965" cy="1083795"/>
          </a:xfrm>
          <a:prstGeom prst="rect">
            <a:avLst/>
          </a:prstGeom>
          <a:noFill/>
          <a:ln>
            <a:noFill/>
          </a:ln>
        </p:spPr>
      </p:pic>
      <p:pic>
        <p:nvPicPr>
          <p:cNvPr id="287" name="Google Shape;287;p19" descr="Logo&#10;&#10;Description automatically generated"/>
          <p:cNvPicPr preferRelativeResize="0"/>
          <p:nvPr/>
        </p:nvPicPr>
        <p:blipFill rotWithShape="1">
          <a:blip r:embed="rId4">
            <a:alphaModFix/>
          </a:blip>
          <a:srcRect l="0" t="0" r="0" b="0"/>
          <a:stretch/>
        </p:blipFill>
        <p:spPr>
          <a:xfrm>
            <a:off x="15232290" y="8150586"/>
            <a:ext cx="3931187" cy="1934692"/>
          </a:xfrm>
          <a:prstGeom prst="rect">
            <a:avLst/>
          </a:prstGeom>
          <a:noFill/>
          <a:ln>
            <a:noFill/>
          </a:ln>
        </p:spPr>
      </p:pic>
      <p:sp>
        <p:nvSpPr>
          <p:cNvPr id="288" name="Google Shape;288;p19"/>
          <p:cNvSpPr/>
          <p:nvPr/>
        </p:nvSpPr>
        <p:spPr>
          <a:xfrm>
            <a:off x="0" y="485267"/>
            <a:ext cx="5970900" cy="1788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289" name="Google Shape;289;p19"/>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290" name="Google Shape;290;p19"/>
          <p:cNvSpPr/>
          <p:nvPr/>
        </p:nvSpPr>
        <p:spPr>
          <a:xfrm>
            <a:off x="14603073" y="485267"/>
            <a:ext cx="5970900" cy="1788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291" name="Google Shape;291;p19"/>
          <p:cNvSpPr/>
          <p:nvPr/>
        </p:nvSpPr>
        <p:spPr>
          <a:xfrm>
            <a:off x="0" y="8877531"/>
            <a:ext cx="14763600" cy="957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grpSp>
        <p:nvGrpSpPr>
          <p:cNvPr id="292" name="Google Shape;292;p19"/>
          <p:cNvGrpSpPr/>
          <p:nvPr/>
        </p:nvGrpSpPr>
        <p:grpSpPr>
          <a:xfrm>
            <a:off x="1604166" y="1294075"/>
            <a:ext cx="16893410" cy="6856507"/>
            <a:chOff x="-254253" y="248467"/>
            <a:chExt cx="4359027" cy="3658755"/>
          </a:xfrm>
        </p:grpSpPr>
        <p:sp>
          <p:nvSpPr>
            <p:cNvPr id="293" name="Google Shape;293;p19"/>
            <p:cNvSpPr/>
            <p:nvPr/>
          </p:nvSpPr>
          <p:spPr>
            <a:xfrm>
              <a:off x="74500" y="248467"/>
              <a:ext cx="845400" cy="1191600"/>
            </a:xfrm>
            <a:prstGeom prst="rect">
              <a:avLst/>
            </a:prstGeom>
            <a:blipFill rotWithShape="1">
              <a:blip r:embed="rId5">
                <a:alphaModFix/>
              </a:blip>
              <a:stretch>
                <a:fillRect l="0" t="0" r="0" b="0"/>
              </a:stretch>
            </a:blipFill>
            <a:ln w="19050" cap="rnd" cmpd="sng">
              <a:solidFill>
                <a:schemeClr val="lt1"/>
              </a:solidFill>
              <a:prstDash val="solid"/>
              <a:round/>
              <a:headEnd type="none" w="sm" len="sm"/>
              <a:tailEnd type="none" w="sm" len="sm"/>
            </a:ln>
          </p:spPr>
          <p:txBody>
            <a:bodyPr spcFirstLastPara="1" wrap="square" lIns="148575" tIns="148575" rIns="148575" bIns="148575" anchor="ctr" anchorCtr="0">
              <a:noAutofit/>
            </a:bodyPr>
            <a:lstStyle/>
            <a:p>
              <a:pPr marL="0" lvl="0" indent="0" algn="l" rtl="0">
                <a:spcBef>
                  <a:spcPts val="0"/>
                </a:spcBef>
                <a:spcAft>
                  <a:spcPts val="0"/>
                </a:spcAft>
                <a:buNone/>
              </a:pPr>
              <a:r>
                <a:t/>
              </a:r>
              <a:endParaRPr/>
            </a:p>
          </p:txBody>
        </p:sp>
        <p:sp>
          <p:nvSpPr>
            <p:cNvPr id="294" name="Google Shape;294;p19"/>
            <p:cNvSpPr/>
            <p:nvPr/>
          </p:nvSpPr>
          <p:spPr>
            <a:xfrm>
              <a:off x="18493" y="1956051"/>
              <a:ext cx="1878750" cy="1951171"/>
            </a:xfrm>
            <a:prstGeom prst="rect">
              <a:avLst/>
            </a:prstGeom>
            <a:noFill/>
            <a:ln>
              <a:noFill/>
            </a:ln>
          </p:spPr>
          <p:txBody>
            <a:bodyPr spcFirstLastPara="1" wrap="square" lIns="148575" tIns="148575" rIns="148575" bIns="148575" anchor="ctr" anchorCtr="0">
              <a:noAutofit/>
            </a:bodyPr>
            <a:lstStyle/>
            <a:p>
              <a:pPr marL="0" lvl="0" indent="0" algn="l" rtl="0">
                <a:spcBef>
                  <a:spcPts val="0"/>
                </a:spcBef>
                <a:spcAft>
                  <a:spcPts val="0"/>
                </a:spcAft>
                <a:buNone/>
              </a:pPr>
              <a:r>
                <a:t/>
              </a:r>
              <a:endParaRPr/>
            </a:p>
          </p:txBody>
        </p:sp>
        <p:sp>
          <p:nvSpPr>
            <p:cNvPr id="295" name="Google Shape;295;p19"/>
            <p:cNvSpPr txBox="1"/>
            <p:nvPr/>
          </p:nvSpPr>
          <p:spPr>
            <a:xfrm>
              <a:off x="-254253" y="1321201"/>
              <a:ext cx="1878900" cy="1951200"/>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0"/>
                </a:spcBef>
                <a:spcAft>
                  <a:spcPts val="0"/>
                </a:spcAft>
                <a:buClr>
                  <a:schemeClr val="dk1"/>
                </a:buClr>
                <a:buSzPts val="1800"/>
                <a:buFont typeface="Trebuchet MS"/>
                <a:buNone/>
              </a:pPr>
              <a:r>
                <a:rPr lang="lt-LT" sz="3300">
                  <a:solidFill>
                    <a:srgbClr val="056839"/>
                  </a:solidFill>
                  <a:latin typeface="Calibri"/>
                  <a:ea typeface="Calibri"/>
                  <a:cs typeface="Calibri"/>
                  <a:sym typeface="Calibri"/>
                </a:rPr>
                <a:t>Ökodisain pakub tipptasemel ja atraktiivseid lahendusi, mis hõlmavad esteetikat, funktsionaalsust, kasutajasõbralikkust ning loomulikult jätkusuutlikkust ja keskkonnasõbralikkust.</a:t>
              </a:r>
              <a:endParaRPr sz="3300">
                <a:solidFill>
                  <a:srgbClr val="056839"/>
                </a:solidFill>
                <a:latin typeface="Calibri"/>
                <a:ea typeface="Calibri"/>
                <a:cs typeface="Calibri"/>
                <a:sym typeface="Calibri"/>
              </a:endParaRPr>
            </a:p>
          </p:txBody>
        </p:sp>
        <p:sp>
          <p:nvSpPr>
            <p:cNvPr id="296" name="Google Shape;296;p19"/>
            <p:cNvSpPr/>
            <p:nvPr/>
          </p:nvSpPr>
          <p:spPr>
            <a:xfrm>
              <a:off x="2333796" y="248481"/>
              <a:ext cx="845400" cy="1032300"/>
            </a:xfrm>
            <a:prstGeom prst="rect">
              <a:avLst/>
            </a:prstGeom>
            <a:blipFill rotWithShape="1">
              <a:blip r:embed="rId6">
                <a:alphaModFix/>
              </a:blip>
              <a:stretch>
                <a:fillRect l="0" t="0" r="0" b="0"/>
              </a:stretch>
            </a:blipFill>
            <a:ln w="19050" cap="rnd" cmpd="sng">
              <a:solidFill>
                <a:schemeClr val="lt1"/>
              </a:solidFill>
              <a:prstDash val="solid"/>
              <a:round/>
              <a:headEnd type="none" w="sm" len="sm"/>
              <a:tailEnd type="none" w="sm" len="sm"/>
            </a:ln>
          </p:spPr>
          <p:txBody>
            <a:bodyPr spcFirstLastPara="1" wrap="square" lIns="148575" tIns="148575" rIns="148575" bIns="148575" anchor="ctr" anchorCtr="0">
              <a:noAutofit/>
            </a:bodyPr>
            <a:lstStyle/>
            <a:p>
              <a:pPr marL="0" lvl="0" indent="0" algn="l" rtl="0">
                <a:spcBef>
                  <a:spcPts val="0"/>
                </a:spcBef>
                <a:spcAft>
                  <a:spcPts val="0"/>
                </a:spcAft>
                <a:buNone/>
              </a:pPr>
              <a:r>
                <a:t/>
              </a:r>
              <a:endParaRPr/>
            </a:p>
          </p:txBody>
        </p:sp>
        <p:sp>
          <p:nvSpPr>
            <p:cNvPr id="297" name="Google Shape;297;p19"/>
            <p:cNvSpPr/>
            <p:nvPr/>
          </p:nvSpPr>
          <p:spPr>
            <a:xfrm>
              <a:off x="2226024" y="1956051"/>
              <a:ext cx="1878750" cy="1951171"/>
            </a:xfrm>
            <a:prstGeom prst="rect">
              <a:avLst/>
            </a:prstGeom>
            <a:noFill/>
            <a:ln>
              <a:noFill/>
            </a:ln>
          </p:spPr>
          <p:txBody>
            <a:bodyPr spcFirstLastPara="1" wrap="square" lIns="148575" tIns="148575" rIns="148575" bIns="148575" anchor="ctr" anchorCtr="0">
              <a:noAutofit/>
            </a:bodyPr>
            <a:lstStyle/>
            <a:p>
              <a:pPr marL="0" lvl="0" indent="0" algn="l" rtl="0">
                <a:spcBef>
                  <a:spcPts val="0"/>
                </a:spcBef>
                <a:spcAft>
                  <a:spcPts val="0"/>
                </a:spcAft>
                <a:buNone/>
              </a:pPr>
              <a:r>
                <a:t/>
              </a:r>
              <a:endParaRPr/>
            </a:p>
          </p:txBody>
        </p:sp>
        <p:sp>
          <p:nvSpPr>
            <p:cNvPr id="298" name="Google Shape;298;p19"/>
            <p:cNvSpPr txBox="1"/>
            <p:nvPr/>
          </p:nvSpPr>
          <p:spPr>
            <a:xfrm>
              <a:off x="1953730" y="1466659"/>
              <a:ext cx="1878900" cy="1951200"/>
            </a:xfrm>
            <a:prstGeom prst="rect">
              <a:avLst/>
            </a:prstGeom>
            <a:noFill/>
            <a:ln>
              <a:noFill/>
            </a:ln>
          </p:spPr>
          <p:txBody>
            <a:bodyPr spcFirstLastPara="1" wrap="square" lIns="0" tIns="0" rIns="0" bIns="0" anchor="t" anchorCtr="0">
              <a:noAutofit/>
            </a:bodyPr>
            <a:lstStyle/>
            <a:p>
              <a:pPr marL="0" marR="0" lvl="0" indent="0" algn="just" rtl="0">
                <a:lnSpc>
                  <a:spcPct val="115000"/>
                </a:lnSpc>
                <a:spcBef>
                  <a:spcPts val="0"/>
                </a:spcBef>
                <a:spcAft>
                  <a:spcPts val="0"/>
                </a:spcAft>
                <a:buClr>
                  <a:schemeClr val="dk1"/>
                </a:buClr>
                <a:buSzPts val="1800"/>
                <a:buFont typeface="Trebuchet MS"/>
                <a:buNone/>
              </a:pPr>
              <a:r>
                <a:rPr lang="lt-LT" sz="2900">
                  <a:solidFill>
                    <a:srgbClr val="056839"/>
                  </a:solidFill>
                  <a:latin typeface="Calibri"/>
                  <a:ea typeface="Calibri"/>
                  <a:cs typeface="Calibri"/>
                  <a:sym typeface="Calibri"/>
                </a:rPr>
                <a:t>Meie maailm on suures osas disainerite loodud. Esemed ja protseduurid ei ole juhuse produktid, vaid on struktureeritud, kavandatud ja ehitatud. Ökodisaini oluline küsimus on ehitada </a:t>
              </a:r>
              <a:r>
                <a:rPr lang="lt-LT" sz="2900">
                  <a:solidFill>
                    <a:srgbClr val="056839"/>
                  </a:solidFill>
                  <a:latin typeface="Calibri"/>
                  <a:ea typeface="Calibri"/>
                  <a:cs typeface="Calibri"/>
                  <a:sym typeface="Calibri"/>
                  <a:extLst>
                    <a:ext uri="http://customooxmlschemas.google.com/">
                      <go:slidesCustomData xmlns:go="http://customooxmlschemas.google.com/" textRoundtripDataId="3"/>
                    </a:ext>
                  </a:extLst>
                </a:rPr>
                <a:t>tooteid</a:t>
              </a:r>
              <a:r>
                <a:rPr lang="lt-LT" sz="2900">
                  <a:solidFill>
                    <a:srgbClr val="056839"/>
                  </a:solidFill>
                  <a:latin typeface="Calibri"/>
                  <a:ea typeface="Calibri"/>
                  <a:cs typeface="Calibri"/>
                  <a:sym typeface="Calibri"/>
                </a:rPr>
                <a:t>, teenuseid ja süsteeme, millel on minimaalne negatiivne mõju meie tervisele ja keskkonnale - kõigis nende eluea etappides.</a:t>
              </a:r>
              <a:endParaRPr sz="2900">
                <a:solidFill>
                  <a:srgbClr val="056839"/>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2"/>
          <p:cNvSpPr txBox="1"/>
          <p:nvPr>
            <p:ph type="title"/>
          </p:nvPr>
        </p:nvSpPr>
        <p:spPr>
          <a:xfrm>
            <a:off x="1538193" y="1416338"/>
            <a:ext cx="14507100" cy="1981500"/>
          </a:xfrm>
          <a:prstGeom prst="rect">
            <a:avLst/>
          </a:prstGeom>
          <a:noFill/>
          <a:ln>
            <a:noFill/>
          </a:ln>
        </p:spPr>
        <p:txBody>
          <a:bodyPr spcFirstLastPara="1" wrap="square" lIns="148575" tIns="74275" rIns="148575" bIns="74275" anchor="t" anchorCtr="0">
            <a:normAutofit/>
          </a:bodyPr>
          <a:lstStyle/>
          <a:p>
            <a:pPr marL="0" lvl="0" indent="0" algn="l" rtl="0">
              <a:spcBef>
                <a:spcPts val="0"/>
              </a:spcBef>
              <a:spcAft>
                <a:spcPts val="0"/>
              </a:spcAft>
              <a:buClr>
                <a:schemeClr val="accent1"/>
              </a:buClr>
              <a:buSzPts val="5900"/>
              <a:buFont typeface="Trebuchet MS"/>
              <a:buNone/>
            </a:pPr>
            <a:r>
              <a:rPr lang="lt-LT" b="1">
                <a:solidFill>
                  <a:srgbClr val="056839"/>
                </a:solidFill>
                <a:latin typeface="Calibri"/>
                <a:ea typeface="Calibri"/>
                <a:cs typeface="Calibri"/>
                <a:sym typeface="Calibri"/>
              </a:rPr>
              <a:t>Õpiväljundid</a:t>
            </a:r>
            <a:endParaRPr b="1">
              <a:solidFill>
                <a:srgbClr val="056839"/>
              </a:solidFill>
              <a:latin typeface="Calibri"/>
              <a:ea typeface="Calibri"/>
              <a:cs typeface="Calibri"/>
              <a:sym typeface="Calibri"/>
            </a:endParaRPr>
          </a:p>
        </p:txBody>
      </p:sp>
      <p:sp>
        <p:nvSpPr>
          <p:cNvPr id="80" name="Google Shape;80;p2"/>
          <p:cNvSpPr txBox="1"/>
          <p:nvPr>
            <p:ph type="body" idx="1"/>
          </p:nvPr>
        </p:nvSpPr>
        <p:spPr>
          <a:xfrm>
            <a:off x="1538087" y="3397551"/>
            <a:ext cx="14507100" cy="5720400"/>
          </a:xfrm>
          <a:prstGeom prst="rect">
            <a:avLst/>
          </a:prstGeom>
          <a:noFill/>
          <a:ln>
            <a:noFill/>
          </a:ln>
        </p:spPr>
        <p:txBody>
          <a:bodyPr spcFirstLastPara="1" wrap="square" lIns="148575" tIns="74275" rIns="148575" bIns="74275" anchor="t" anchorCtr="0">
            <a:normAutofit/>
          </a:bodyPr>
          <a:lstStyle/>
          <a:p>
            <a:pPr marL="558800" lvl="0" indent="-552450" algn="l" rtl="0">
              <a:spcBef>
                <a:spcPts val="0"/>
              </a:spcBef>
              <a:spcAft>
                <a:spcPts val="0"/>
              </a:spcAft>
              <a:buClr>
                <a:srgbClr val="056839"/>
              </a:buClr>
              <a:buSzPts val="2300"/>
              <a:buFont typeface="Calibri"/>
              <a:buChar char="●"/>
            </a:pPr>
            <a:r>
              <a:rPr lang="lt-LT">
                <a:solidFill>
                  <a:srgbClr val="056839"/>
                </a:solidFill>
                <a:latin typeface="Calibri"/>
                <a:ea typeface="Calibri"/>
                <a:cs typeface="Calibri"/>
                <a:sym typeface="Calibri"/>
              </a:rPr>
              <a:t>Ökodisaini tundmaõppimine </a:t>
            </a:r>
            <a:endParaRPr>
              <a:solidFill>
                <a:srgbClr val="056839"/>
              </a:solidFill>
              <a:latin typeface="Calibri"/>
              <a:ea typeface="Calibri"/>
              <a:cs typeface="Calibri"/>
              <a:sym typeface="Calibri"/>
            </a:endParaRPr>
          </a:p>
          <a:p>
            <a:pPr marL="558800" lvl="0" indent="-552450" algn="l" rtl="0">
              <a:spcBef>
                <a:spcPts val="1600"/>
              </a:spcBef>
              <a:spcAft>
                <a:spcPts val="0"/>
              </a:spcAft>
              <a:buClr>
                <a:srgbClr val="056839"/>
              </a:buClr>
              <a:buSzPts val="2300"/>
              <a:buFont typeface="Calibri"/>
              <a:buChar char="●"/>
            </a:pPr>
            <a:r>
              <a:rPr lang="lt-LT">
                <a:solidFill>
                  <a:srgbClr val="056839"/>
                </a:solidFill>
                <a:latin typeface="Calibri"/>
                <a:ea typeface="Calibri"/>
                <a:cs typeface="Calibri"/>
                <a:sym typeface="Calibri"/>
              </a:rPr>
              <a:t>mõista ökodisaini omadusi ja näiteid</a:t>
            </a:r>
            <a:endParaRPr/>
          </a:p>
        </p:txBody>
      </p:sp>
      <p:pic>
        <p:nvPicPr>
          <p:cNvPr id="81" name="Google Shape;81;p2" descr="Graphical user interface, text&#10;&#10;Description automatically generated"/>
          <p:cNvPicPr preferRelativeResize="0"/>
          <p:nvPr/>
        </p:nvPicPr>
        <p:blipFill rotWithShape="1">
          <a:blip r:embed="rId3">
            <a:alphaModFix/>
          </a:blip>
          <a:srcRect l="0" t="0" r="0" b="0"/>
          <a:stretch/>
        </p:blipFill>
        <p:spPr>
          <a:xfrm>
            <a:off x="159219" y="9117953"/>
            <a:ext cx="5165965" cy="1083795"/>
          </a:xfrm>
          <a:prstGeom prst="rect">
            <a:avLst/>
          </a:prstGeom>
          <a:noFill/>
          <a:ln>
            <a:noFill/>
          </a:ln>
        </p:spPr>
      </p:pic>
      <p:pic>
        <p:nvPicPr>
          <p:cNvPr id="82" name="Google Shape;82;p2" descr="Logo&#10;&#10;Description automatically generated"/>
          <p:cNvPicPr preferRelativeResize="0"/>
          <p:nvPr/>
        </p:nvPicPr>
        <p:blipFill rotWithShape="1">
          <a:blip r:embed="rId4">
            <a:alphaModFix/>
          </a:blip>
          <a:srcRect l="0" t="0" r="0" b="0"/>
          <a:stretch/>
        </p:blipFill>
        <p:spPr>
          <a:xfrm>
            <a:off x="15232290" y="8150586"/>
            <a:ext cx="3931187" cy="1934692"/>
          </a:xfrm>
          <a:prstGeom prst="rect">
            <a:avLst/>
          </a:prstGeom>
          <a:noFill/>
          <a:ln>
            <a:noFill/>
          </a:ln>
        </p:spPr>
      </p:pic>
      <p:sp>
        <p:nvSpPr>
          <p:cNvPr id="83" name="Google Shape;83;p2"/>
          <p:cNvSpPr/>
          <p:nvPr/>
        </p:nvSpPr>
        <p:spPr>
          <a:xfrm>
            <a:off x="0" y="485267"/>
            <a:ext cx="5970600" cy="1791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84" name="Google Shape;84;p2"/>
          <p:cNvSpPr/>
          <p:nvPr/>
        </p:nvSpPr>
        <p:spPr>
          <a:xfrm>
            <a:off x="6926955" y="485267"/>
            <a:ext cx="6720000" cy="1791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85" name="Google Shape;85;p2"/>
          <p:cNvSpPr/>
          <p:nvPr/>
        </p:nvSpPr>
        <p:spPr>
          <a:xfrm>
            <a:off x="14603073" y="485267"/>
            <a:ext cx="5970600" cy="1791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pic>
        <p:nvPicPr>
          <p:cNvPr id="304" name="Google Shape;304;g14e44e5b4ff_0_0" descr="Graphical user interface, text&#10;&#10;Description automatically generated"/>
          <p:cNvPicPr preferRelativeResize="0"/>
          <p:nvPr/>
        </p:nvPicPr>
        <p:blipFill rotWithShape="1">
          <a:blip r:embed="rId3">
            <a:alphaModFix/>
          </a:blip>
          <a:srcRect l="0" t="0" r="0" b="0"/>
          <a:stretch/>
        </p:blipFill>
        <p:spPr>
          <a:xfrm>
            <a:off x="159219" y="9117932"/>
            <a:ext cx="5165965" cy="1083795"/>
          </a:xfrm>
          <a:prstGeom prst="rect">
            <a:avLst/>
          </a:prstGeom>
          <a:noFill/>
          <a:ln>
            <a:noFill/>
          </a:ln>
        </p:spPr>
      </p:pic>
      <p:pic>
        <p:nvPicPr>
          <p:cNvPr id="305" name="Google Shape;305;g14e44e5b4ff_0_0" descr="Logo&#10;&#10;Description automatically generated"/>
          <p:cNvPicPr preferRelativeResize="0"/>
          <p:nvPr/>
        </p:nvPicPr>
        <p:blipFill rotWithShape="1">
          <a:blip r:embed="rId4">
            <a:alphaModFix/>
          </a:blip>
          <a:srcRect l="0" t="0" r="0" b="0"/>
          <a:stretch/>
        </p:blipFill>
        <p:spPr>
          <a:xfrm>
            <a:off x="15232290" y="8150586"/>
            <a:ext cx="3931187" cy="1934692"/>
          </a:xfrm>
          <a:prstGeom prst="rect">
            <a:avLst/>
          </a:prstGeom>
          <a:noFill/>
          <a:ln>
            <a:noFill/>
          </a:ln>
        </p:spPr>
      </p:pic>
      <p:sp>
        <p:nvSpPr>
          <p:cNvPr id="306" name="Google Shape;306;g14e44e5b4ff_0_0"/>
          <p:cNvSpPr/>
          <p:nvPr/>
        </p:nvSpPr>
        <p:spPr>
          <a:xfrm>
            <a:off x="0" y="485267"/>
            <a:ext cx="5970600" cy="1791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307" name="Google Shape;307;g14e44e5b4ff_0_0"/>
          <p:cNvSpPr/>
          <p:nvPr/>
        </p:nvSpPr>
        <p:spPr>
          <a:xfrm>
            <a:off x="6926955" y="485267"/>
            <a:ext cx="6720000" cy="1791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308" name="Google Shape;308;g14e44e5b4ff_0_0"/>
          <p:cNvSpPr/>
          <p:nvPr/>
        </p:nvSpPr>
        <p:spPr>
          <a:xfrm>
            <a:off x="14603073" y="485267"/>
            <a:ext cx="5970600" cy="1791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309" name="Google Shape;309;g14e44e5b4ff_0_0"/>
          <p:cNvSpPr/>
          <p:nvPr/>
        </p:nvSpPr>
        <p:spPr>
          <a:xfrm>
            <a:off x="0" y="8877531"/>
            <a:ext cx="14763900" cy="954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310" name="Google Shape;310;g14e44e5b4ff_0_0"/>
          <p:cNvSpPr txBox="1"/>
          <p:nvPr/>
        </p:nvSpPr>
        <p:spPr>
          <a:xfrm>
            <a:off x="964406" y="1449525"/>
            <a:ext cx="10100100" cy="9774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4400" b="1">
                <a:solidFill>
                  <a:srgbClr val="056839"/>
                </a:solidFill>
              </a:rPr>
              <a:t>Kokkuvõte</a:t>
            </a:r>
            <a:endParaRPr sz="4400" b="1">
              <a:solidFill>
                <a:srgbClr val="056839"/>
              </a:solidFill>
            </a:endParaRPr>
          </a:p>
        </p:txBody>
      </p:sp>
      <p:sp>
        <p:nvSpPr>
          <p:cNvPr id="311" name="Google Shape;311;g14e44e5b4ff_0_0"/>
          <p:cNvSpPr txBox="1"/>
          <p:nvPr/>
        </p:nvSpPr>
        <p:spPr>
          <a:xfrm>
            <a:off x="894248" y="2727600"/>
            <a:ext cx="16359900" cy="3980700"/>
          </a:xfrm>
          <a:prstGeom prst="rect">
            <a:avLst/>
          </a:prstGeom>
          <a:noFill/>
          <a:ln>
            <a:noFill/>
          </a:ln>
        </p:spPr>
        <p:txBody>
          <a:bodyPr spcFirstLastPara="1" wrap="square" lIns="148575" tIns="148575" rIns="148575" bIns="148575" anchor="t" anchorCtr="0">
            <a:spAutoFit/>
          </a:bodyPr>
          <a:lstStyle/>
          <a:p>
            <a:pPr marL="0" lvl="0" indent="0" algn="just" rtl="0">
              <a:lnSpc>
                <a:spcPct val="107916"/>
              </a:lnSpc>
              <a:spcBef>
                <a:spcPts val="0"/>
              </a:spcBef>
              <a:spcAft>
                <a:spcPts val="0"/>
              </a:spcAft>
              <a:buNone/>
            </a:pPr>
            <a:r>
              <a:rPr lang="lt-LT" sz="3400">
                <a:solidFill>
                  <a:srgbClr val="056839"/>
                </a:solidFill>
                <a:latin typeface="Calibri"/>
                <a:ea typeface="Calibri"/>
                <a:cs typeface="Calibri"/>
                <a:sym typeface="Calibri"/>
              </a:rPr>
              <a:t>Ökodisain pakub tipptasemel ja atraktiivseid lahendusi, mis hõlmavad esteetikat, funktsionaalsust, kasutajasõbralikkust ning loomulikult jätkusuutlikkust ja keskkonnasõbralikkust. </a:t>
            </a:r>
            <a:endParaRPr sz="3400">
              <a:solidFill>
                <a:srgbClr val="056839"/>
              </a:solidFill>
              <a:latin typeface="Calibri"/>
              <a:ea typeface="Calibri"/>
              <a:cs typeface="Calibri"/>
              <a:sym typeface="Calibri"/>
            </a:endParaRPr>
          </a:p>
          <a:p>
            <a:pPr marL="0" lvl="0" indent="0" algn="just" rtl="0">
              <a:lnSpc>
                <a:spcPct val="107916"/>
              </a:lnSpc>
              <a:spcBef>
                <a:spcPts val="1300"/>
              </a:spcBef>
              <a:spcAft>
                <a:spcPts val="0"/>
              </a:spcAft>
              <a:buNone/>
            </a:pPr>
            <a:r>
              <a:t/>
            </a:r>
            <a:endParaRPr sz="3400">
              <a:solidFill>
                <a:srgbClr val="056839"/>
              </a:solidFill>
              <a:latin typeface="Calibri"/>
              <a:ea typeface="Calibri"/>
              <a:cs typeface="Calibri"/>
              <a:sym typeface="Calibri"/>
            </a:endParaRPr>
          </a:p>
          <a:p>
            <a:pPr marL="0" lvl="0" indent="0" algn="just" rtl="0">
              <a:lnSpc>
                <a:spcPct val="107916"/>
              </a:lnSpc>
              <a:spcBef>
                <a:spcPts val="1300"/>
              </a:spcBef>
              <a:spcAft>
                <a:spcPts val="1300"/>
              </a:spcAft>
              <a:buClr>
                <a:schemeClr val="dk1"/>
              </a:buClr>
              <a:buSzPts val="1800"/>
              <a:buFont typeface="Arial"/>
              <a:buNone/>
            </a:pPr>
            <a:r>
              <a:rPr lang="lt-LT" sz="3400">
                <a:solidFill>
                  <a:srgbClr val="056839"/>
                </a:solidFill>
                <a:latin typeface="Calibri"/>
                <a:ea typeface="Calibri"/>
                <a:cs typeface="Calibri"/>
                <a:sym typeface="Calibri"/>
              </a:rPr>
              <a:t>Ökodisaini oluline osa on ehitada tooteid, teenuseid ja süsteeme, millel on minimaalne negatiivne mõju meie tervisele ja keskkonnale - kõigis nende eluea etappides.</a:t>
            </a:r>
            <a:endParaRPr sz="3900">
              <a:solidFill>
                <a:srgbClr val="056839"/>
              </a:solidFill>
            </a:endParaRPr>
          </a:p>
        </p:txBody>
      </p:sp>
    </p:spTree>
  </p:cSld>
  <p:clrMapOvr>
    <a:masterClrMapping/>
  </p:clrMapOvr>
</p:sld>
</file>

<file path=ppt/slides/slide3.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p3"/>
          <p:cNvSpPr/>
          <p:nvPr/>
        </p:nvSpPr>
        <p:spPr>
          <a:xfrm>
            <a:off x="0" y="0"/>
            <a:ext cx="20574000" cy="10287000"/>
          </a:xfrm>
          <a:prstGeom prst="rect">
            <a:avLst/>
          </a:prstGeom>
          <a:gradFill>
            <a:gsLst>
              <a:gs pos="0">
                <a:srgbClr val="FAFDF1"/>
              </a:gs>
              <a:gs pos="100000">
                <a:srgbClr val="7AC99A">
                  <a:alpha val="77647"/>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91" name="Google Shape;91;p3"/>
          <p:cNvSpPr txBox="1"/>
          <p:nvPr/>
        </p:nvSpPr>
        <p:spPr>
          <a:xfrm>
            <a:off x="895634" y="641955"/>
            <a:ext cx="13848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extLst>
                  <a:ext uri="http://customooxmlschemas.google.com/">
                    <go:slidesCustomData xmlns:go="http://customooxmlschemas.google.com/" textRoundtripDataId="0"/>
                  </a:ext>
                </a:extLst>
              </a:rPr>
              <a:t>Kursuse käigus käsitletav(ad) roheline(d) oskus(ed)</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b="1">
              <a:solidFill>
                <a:schemeClr val="dk1"/>
              </a:solidFill>
              <a:latin typeface="Trebuchet MS"/>
              <a:ea typeface="Trebuchet MS"/>
              <a:cs typeface="Trebuchet MS"/>
              <a:sym typeface="Trebuchet MS"/>
            </a:endParaRPr>
          </a:p>
          <a:p>
            <a:pPr marL="0" marR="0" lvl="0" indent="0" algn="l" rtl="0">
              <a:spcBef>
                <a:spcPts val="0"/>
              </a:spcBef>
              <a:spcAft>
                <a:spcPts val="0"/>
              </a:spcAft>
              <a:buNone/>
            </a:pPr>
            <a:r>
              <a:t/>
            </a:r>
            <a:endParaRPr sz="2900">
              <a:solidFill>
                <a:schemeClr val="dk1"/>
              </a:solidFill>
              <a:latin typeface="Trebuchet MS"/>
              <a:ea typeface="Trebuchet MS"/>
              <a:cs typeface="Trebuchet MS"/>
              <a:sym typeface="Trebuchet MS"/>
            </a:endParaRPr>
          </a:p>
        </p:txBody>
      </p:sp>
      <p:sp>
        <p:nvSpPr>
          <p:cNvPr id="92" name="Google Shape;92;p3"/>
          <p:cNvSpPr txBox="1"/>
          <p:nvPr/>
        </p:nvSpPr>
        <p:spPr>
          <a:xfrm>
            <a:off x="5297824" y="2422666"/>
            <a:ext cx="7993800" cy="5252700"/>
          </a:xfrm>
          <a:prstGeom prst="rect">
            <a:avLst/>
          </a:prstGeom>
          <a:noFill/>
          <a:ln>
            <a:noFill/>
          </a:ln>
        </p:spPr>
        <p:txBody>
          <a:bodyPr spcFirstLastPara="1" wrap="square" lIns="148575" tIns="74275" rIns="148575" bIns="74275" anchor="t" anchorCtr="0">
            <a:spAutoFit/>
          </a:bodyPr>
          <a:lstStyle/>
          <a:p>
            <a:pPr marL="558800" marR="0" lvl="0" indent="-552450" algn="l" rtl="0">
              <a:lnSpc>
                <a:spcPct val="150000"/>
              </a:lnSpc>
              <a:spcBef>
                <a:spcPts val="0"/>
              </a:spcBef>
              <a:spcAft>
                <a:spcPts val="0"/>
              </a:spcAft>
              <a:buClr>
                <a:srgbClr val="056839"/>
              </a:buClr>
              <a:buSzPts val="3900"/>
              <a:buFont typeface="Calibri"/>
              <a:buChar char="•"/>
            </a:pPr>
            <a:r>
              <a:rPr lang="lt-LT" sz="3900">
                <a:solidFill>
                  <a:srgbClr val="056839"/>
                </a:solidFill>
                <a:latin typeface="Calibri"/>
                <a:ea typeface="Calibri"/>
                <a:cs typeface="Calibri"/>
                <a:sym typeface="Calibri"/>
              </a:rPr>
              <a:t>Edasi mõtlev</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Calibri"/>
              <a:buChar char="•"/>
            </a:pPr>
            <a:r>
              <a:rPr lang="lt-LT" sz="3900">
                <a:solidFill>
                  <a:srgbClr val="056839"/>
                </a:solidFill>
                <a:latin typeface="Calibri"/>
                <a:ea typeface="Calibri"/>
                <a:cs typeface="Calibri"/>
                <a:sym typeface="Calibri"/>
              </a:rPr>
              <a:t>Analüütilised oskused</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Calibri"/>
              <a:buChar char="•"/>
            </a:pPr>
            <a:r>
              <a:rPr lang="lt-LT" sz="3900">
                <a:solidFill>
                  <a:srgbClr val="056839"/>
                </a:solidFill>
                <a:latin typeface="Calibri"/>
                <a:ea typeface="Calibri"/>
                <a:cs typeface="Calibri"/>
                <a:sym typeface="Calibri"/>
              </a:rPr>
              <a:t>Lean-tootmine</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Calibri"/>
              <a:buChar char="•"/>
            </a:pPr>
            <a:r>
              <a:rPr lang="lt-LT" sz="3900">
                <a:solidFill>
                  <a:srgbClr val="056839"/>
                </a:solidFill>
                <a:latin typeface="Calibri"/>
                <a:ea typeface="Calibri"/>
                <a:cs typeface="Calibri"/>
                <a:sym typeface="Calibri"/>
              </a:rPr>
              <a:t>Hooldus- ja remondioskused</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Calibri"/>
              <a:buChar char="•"/>
            </a:pPr>
            <a:r>
              <a:rPr lang="lt-LT" sz="3900">
                <a:solidFill>
                  <a:srgbClr val="056839"/>
                </a:solidFill>
                <a:latin typeface="Calibri"/>
                <a:ea typeface="Calibri"/>
                <a:cs typeface="Calibri"/>
                <a:sym typeface="Calibri"/>
              </a:rPr>
              <a:t>Saastuse vältimine</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Calibri"/>
              <a:buChar char="•"/>
            </a:pPr>
            <a:r>
              <a:rPr lang="lt-LT" sz="3900">
                <a:solidFill>
                  <a:srgbClr val="056839"/>
                </a:solidFill>
                <a:latin typeface="Calibri"/>
                <a:ea typeface="Calibri"/>
                <a:cs typeface="Calibri"/>
                <a:sym typeface="Calibri"/>
              </a:rPr>
              <a:t>Ökodisain</a:t>
            </a:r>
            <a:endParaRPr sz="3900">
              <a:solidFill>
                <a:srgbClr val="056839"/>
              </a:solidFill>
              <a:latin typeface="Calibri"/>
              <a:ea typeface="Calibri"/>
              <a:cs typeface="Calibri"/>
              <a:sym typeface="Calibri"/>
            </a:endParaRPr>
          </a:p>
        </p:txBody>
      </p:sp>
      <p:pic>
        <p:nvPicPr>
          <p:cNvPr id="93" name="Google Shape;93;p3"/>
          <p:cNvPicPr preferRelativeResize="0"/>
          <p:nvPr/>
        </p:nvPicPr>
        <p:blipFill rotWithShape="1">
          <a:blip r:embed="rId3">
            <a:alphaModFix/>
          </a:blip>
          <a:srcRect l="0" t="0" r="0" b="0"/>
          <a:stretch/>
        </p:blipFill>
        <p:spPr>
          <a:xfrm>
            <a:off x="2118639" y="3740577"/>
            <a:ext cx="1801371" cy="3003811"/>
          </a:xfrm>
          <a:prstGeom prst="rect">
            <a:avLst/>
          </a:prstGeom>
          <a:noFill/>
          <a:ln>
            <a:noFill/>
          </a:ln>
        </p:spPr>
      </p:pic>
      <p:pic>
        <p:nvPicPr>
          <p:cNvPr id="94" name="Google Shape;94;p3" descr="Logo&#10;&#10;Description automatically generated"/>
          <p:cNvPicPr preferRelativeResize="0"/>
          <p:nvPr/>
        </p:nvPicPr>
        <p:blipFill rotWithShape="1">
          <a:blip r:embed="rId4">
            <a:alphaModFix/>
          </a:blip>
          <a:srcRect l="0" t="0" r="0" b="0"/>
          <a:stretch/>
        </p:blipFill>
        <p:spPr>
          <a:xfrm>
            <a:off x="279021" y="9106292"/>
            <a:ext cx="2025614" cy="996885"/>
          </a:xfrm>
          <a:prstGeom prst="rect">
            <a:avLst/>
          </a:prstGeom>
          <a:noFill/>
          <a:ln>
            <a:noFill/>
          </a:ln>
        </p:spPr>
      </p:pic>
      <p:pic>
        <p:nvPicPr>
          <p:cNvPr id="95" name="Google Shape;95;p3" descr="Graphical user interface, text&#10;&#10;Description automatically generated"/>
          <p:cNvPicPr preferRelativeResize="0"/>
          <p:nvPr/>
        </p:nvPicPr>
        <p:blipFill rotWithShape="1">
          <a:blip r:embed="rId5">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4"/>
          <p:cNvSpPr txBox="1"/>
          <p:nvPr>
            <p:ph type="ctrTitle"/>
          </p:nvPr>
        </p:nvSpPr>
        <p:spPr>
          <a:xfrm>
            <a:off x="1685926" y="787402"/>
            <a:ext cx="13106700" cy="992700"/>
          </a:xfrm>
          <a:prstGeom prst="rect">
            <a:avLst/>
          </a:prstGeom>
          <a:noFill/>
          <a:ln>
            <a:noFill/>
          </a:ln>
        </p:spPr>
        <p:txBody>
          <a:bodyPr spcFirstLastPara="1" wrap="square" lIns="148575" tIns="74275" rIns="148575" bIns="74275" anchor="b" anchorCtr="0">
            <a:noAutofit/>
          </a:bodyPr>
          <a:lstStyle/>
          <a:p>
            <a:pPr marL="0" lvl="0" indent="0" algn="l" rtl="0">
              <a:spcBef>
                <a:spcPts val="0"/>
              </a:spcBef>
              <a:spcAft>
                <a:spcPts val="0"/>
              </a:spcAft>
              <a:buClr>
                <a:schemeClr val="accent1"/>
              </a:buClr>
              <a:buSzPts val="5200"/>
              <a:buFont typeface="Trebuchet MS"/>
              <a:buNone/>
            </a:pPr>
            <a:r>
              <a:rPr lang="lt-LT" sz="5200">
                <a:solidFill>
                  <a:srgbClr val="056839"/>
                </a:solidFill>
                <a:latin typeface="Calibri"/>
                <a:ea typeface="Calibri"/>
                <a:cs typeface="Calibri"/>
                <a:sym typeface="Calibri"/>
              </a:rPr>
              <a:t>Sissejuhatav video ökodisaini kohta </a:t>
            </a:r>
            <a:endParaRPr sz="5200">
              <a:solidFill>
                <a:srgbClr val="056839"/>
              </a:solidFill>
              <a:latin typeface="Calibri"/>
              <a:ea typeface="Calibri"/>
              <a:cs typeface="Calibri"/>
              <a:sym typeface="Calibri"/>
            </a:endParaRPr>
          </a:p>
        </p:txBody>
      </p:sp>
      <p:sp>
        <p:nvSpPr>
          <p:cNvPr id="101" name="Google Shape;101;p4"/>
          <p:cNvSpPr txBox="1"/>
          <p:nvPr/>
        </p:nvSpPr>
        <p:spPr>
          <a:xfrm>
            <a:off x="5345399" y="7504389"/>
            <a:ext cx="9703800" cy="1323600"/>
          </a:xfrm>
          <a:prstGeom prst="rect">
            <a:avLst/>
          </a:prstGeom>
          <a:noFill/>
          <a:ln>
            <a:noFill/>
          </a:ln>
        </p:spPr>
        <p:txBody>
          <a:bodyPr spcFirstLastPara="1" wrap="square" lIns="148575" tIns="74275" rIns="148575" bIns="74275" anchor="t" anchorCtr="0">
            <a:spAutoFit/>
          </a:bodyPr>
          <a:lstStyle/>
          <a:p>
            <a:pPr marL="0" lvl="0" indent="0" algn="l" rtl="0">
              <a:lnSpc>
                <a:spcPct val="115000"/>
              </a:lnSpc>
              <a:spcBef>
                <a:spcPts val="0"/>
              </a:spcBef>
              <a:spcAft>
                <a:spcPts val="0"/>
              </a:spcAft>
              <a:buClr>
                <a:schemeClr val="dk1"/>
              </a:buClr>
              <a:buSzPts val="1800"/>
              <a:buFont typeface="Arial"/>
              <a:buNone/>
            </a:pPr>
            <a:r>
              <a:rPr lang="lt-LT" sz="1700">
                <a:solidFill>
                  <a:srgbClr val="0F0F0F"/>
                </a:solidFill>
                <a:latin typeface="Roboto"/>
                <a:ea typeface="Roboto"/>
                <a:cs typeface="Roboto"/>
                <a:sym typeface="Roboto"/>
              </a:rPr>
              <a:t>Ökodisain : kuidas piirata toodete keskkonnamõju juba projekteerimise etapis? </a:t>
            </a:r>
            <a:r>
              <a:rPr lang="lt-LT" sz="1800">
                <a:solidFill>
                  <a:srgbClr val="0F0F0F"/>
                </a:solidFill>
                <a:highlight>
                  <a:srgbClr val="FFFFFF"/>
                </a:highlight>
                <a:latin typeface="Roboto"/>
                <a:ea typeface="Roboto"/>
                <a:cs typeface="Roboto"/>
                <a:sym typeface="Roboto"/>
              </a:rPr>
              <a:t>KoosAlstomiga </a:t>
            </a:r>
            <a:r>
              <a:rPr lang="lt-LT" sz="1700">
                <a:solidFill>
                  <a:srgbClr val="0F0F0F"/>
                </a:solidFill>
                <a:latin typeface="Roboto"/>
                <a:ea typeface="Roboto"/>
                <a:cs typeface="Roboto"/>
                <a:sym typeface="Roboto"/>
              </a:rPr>
              <a:t>(2013) </a:t>
            </a:r>
            <a:endParaRPr sz="1700">
              <a:solidFill>
                <a:srgbClr val="0F0F0F"/>
              </a:solidFill>
              <a:latin typeface="Roboto"/>
              <a:ea typeface="Roboto"/>
              <a:cs typeface="Roboto"/>
              <a:sym typeface="Roboto"/>
            </a:endParaRPr>
          </a:p>
          <a:p>
            <a:pPr marL="0" marR="0" lvl="0" indent="0" algn="l" rtl="0">
              <a:spcBef>
                <a:spcPts val="0"/>
              </a:spcBef>
              <a:spcAft>
                <a:spcPts val="0"/>
              </a:spcAft>
              <a:buNone/>
            </a:pPr>
            <a:r>
              <a:rPr lang="lt-LT" sz="1800" u="sng">
                <a:solidFill>
                  <a:schemeClr val="hlink"/>
                </a:solidFill>
                <a:latin typeface="Calibri"/>
                <a:ea typeface="Calibri"/>
                <a:cs typeface="Calibri"/>
                <a:sym typeface="Calibri"/>
                <a:hlinkClick r:id="rId3"/>
              </a:rPr>
              <a:t>https://www.youtube.com/watch?v=7gTdyh8ejQw</a:t>
            </a:r>
            <a:endParaRPr sz="18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1800">
              <a:solidFill>
                <a:srgbClr val="056839"/>
              </a:solidFill>
              <a:latin typeface="Calibri"/>
              <a:ea typeface="Calibri"/>
              <a:cs typeface="Calibri"/>
              <a:sym typeface="Calibri"/>
            </a:endParaRPr>
          </a:p>
        </p:txBody>
      </p:sp>
      <p:pic>
        <p:nvPicPr>
          <p:cNvPr id="102" name="Google Shape;102;p4" descr="Graphical user interface, text&#10;&#10;Description automatically generated"/>
          <p:cNvPicPr preferRelativeResize="0"/>
          <p:nvPr/>
        </p:nvPicPr>
        <p:blipFill rotWithShape="1">
          <a:blip r:embed="rId4">
            <a:alphaModFix/>
          </a:blip>
          <a:srcRect l="0" t="0" r="0" b="0"/>
          <a:stretch/>
        </p:blipFill>
        <p:spPr>
          <a:xfrm>
            <a:off x="159219" y="9117953"/>
            <a:ext cx="5165965" cy="1083795"/>
          </a:xfrm>
          <a:prstGeom prst="rect">
            <a:avLst/>
          </a:prstGeom>
          <a:noFill/>
          <a:ln>
            <a:noFill/>
          </a:ln>
        </p:spPr>
      </p:pic>
      <p:pic>
        <p:nvPicPr>
          <p:cNvPr id="103" name="Google Shape;103;p4" descr="Logo&#10;&#10;Description automatically generated"/>
          <p:cNvPicPr preferRelativeResize="0"/>
          <p:nvPr/>
        </p:nvPicPr>
        <p:blipFill rotWithShape="1">
          <a:blip r:embed="rId5">
            <a:alphaModFix/>
          </a:blip>
          <a:srcRect l="0" t="0" r="0" b="0"/>
          <a:stretch/>
        </p:blipFill>
        <p:spPr>
          <a:xfrm>
            <a:off x="15232290" y="8150586"/>
            <a:ext cx="3931187" cy="1934692"/>
          </a:xfrm>
          <a:prstGeom prst="rect">
            <a:avLst/>
          </a:prstGeom>
          <a:noFill/>
          <a:ln>
            <a:noFill/>
          </a:ln>
        </p:spPr>
      </p:pic>
      <p:sp>
        <p:nvSpPr>
          <p:cNvPr id="104" name="Google Shape;104;p4"/>
          <p:cNvSpPr/>
          <p:nvPr/>
        </p:nvSpPr>
        <p:spPr>
          <a:xfrm>
            <a:off x="0" y="485267"/>
            <a:ext cx="5970600" cy="1791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105" name="Google Shape;105;p4"/>
          <p:cNvSpPr/>
          <p:nvPr/>
        </p:nvSpPr>
        <p:spPr>
          <a:xfrm>
            <a:off x="6926955" y="485267"/>
            <a:ext cx="6720000" cy="1791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106" name="Google Shape;106;p4"/>
          <p:cNvSpPr/>
          <p:nvPr/>
        </p:nvSpPr>
        <p:spPr>
          <a:xfrm>
            <a:off x="14603073" y="485267"/>
            <a:ext cx="5970600" cy="1791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107" name="Google Shape;107;p4"/>
          <p:cNvSpPr/>
          <p:nvPr/>
        </p:nvSpPr>
        <p:spPr>
          <a:xfrm>
            <a:off x="0" y="8986878"/>
            <a:ext cx="14763900" cy="954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pic>
        <p:nvPicPr>
          <p:cNvPr id="108" name="Google Shape;108;p4" descr="Eco design : how to limit the environmental impact of the products at their design stage ?" title="Eco design">
            <a:hlinkClick r:id="rId6"/>
          </p:cNvPr>
          <p:cNvPicPr preferRelativeResize="0"/>
          <p:nvPr/>
        </p:nvPicPr>
        <p:blipFill>
          <a:blip r:embed="rId7">
            <a:alphaModFix/>
          </a:blip>
          <a:stretch>
            <a:fillRect/>
          </a:stretch>
        </p:blipFill>
        <p:spPr>
          <a:xfrm>
            <a:off x="5452523" y="2152125"/>
            <a:ext cx="6858000" cy="5143500"/>
          </a:xfrm>
          <a:prstGeom prst="rect">
            <a:avLst/>
          </a:prstGeom>
          <a:noFill/>
          <a:ln>
            <a:noFill/>
          </a:ln>
        </p:spPr>
      </p:pic>
    </p:spTree>
  </p:cSld>
  <p:clrMapOvr>
    <a:masterClrMapping/>
  </p:clrMapOvr>
  <p:timing>
    <p:tnLst>
      <p:par>
        <p:cTn dur="indefinite" restart="never" nodeType="tmRoot">
          <p:childTnLst>
            <p:seq concurrent="1" nextAc="seek">
              <p:cTn id="2" dur="indefinite" nodeType="mainSeq">
                <p:childTnLst>
                  <p:par>
                    <p:cTn fill="hold">
                      <p:stCondLst>
                        <p:cond delay="indefinite"/>
                      </p:stCondLst>
                      <p:childTnLst>
                        <p:par>
                          <p:cTn fill="hold">
                            <p:stCondLst>
                              <p:cond delay="0"/>
                            </p:stCondLst>
                            <p:childTnLst>
                              <p:par>
                                <p:cTn presetID="10" presetClass="entr" presetSubtype="0" fill="hold" nodeType="clickEffect">
                                  <p:stCondLst>
                                    <p:cond delay="0"/>
                                  </p:stCondLst>
                                  <p:childTnLst>
                                    <p:set>
                                      <p:cBhvr>
                                        <p:cTn dur="1" fill="hold">
                                          <p:stCondLst>
                                            <p:cond delay="0"/>
                                          </p:stCondLst>
                                        </p:cTn>
                                        <p:tgtEl>
                                          <p:spTgt spid="108"/>
                                        </p:tgtEl>
                                        <p:attrNameLst>
                                          <p:attrName>style.visibility</p:attrName>
                                        </p:attrNameLst>
                                      </p:cBhvr>
                                      <p:to>
                                        <p:strVal val="visible"/>
                                      </p:to>
                                    </p:set>
                                    <p:animEffect transition="in" filter="fade">
                                      <p:cBhvr>
                                        <p:cTn dur="1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pic>
        <p:nvPicPr>
          <p:cNvPr id="113" name="Google Shape;113;p5" descr="Graphical user interface, text&#10;&#10;Description automatically generated"/>
          <p:cNvPicPr preferRelativeResize="0"/>
          <p:nvPr/>
        </p:nvPicPr>
        <p:blipFill rotWithShape="1">
          <a:blip r:embed="rId3">
            <a:alphaModFix/>
          </a:blip>
          <a:srcRect l="0" t="0" r="0" b="0"/>
          <a:stretch/>
        </p:blipFill>
        <p:spPr>
          <a:xfrm>
            <a:off x="159219" y="9117953"/>
            <a:ext cx="5165965" cy="1083795"/>
          </a:xfrm>
          <a:prstGeom prst="rect">
            <a:avLst/>
          </a:prstGeom>
          <a:noFill/>
          <a:ln>
            <a:noFill/>
          </a:ln>
        </p:spPr>
      </p:pic>
      <p:pic>
        <p:nvPicPr>
          <p:cNvPr id="114" name="Google Shape;114;p5" descr="Logo&#10;&#10;Description automatically generated"/>
          <p:cNvPicPr preferRelativeResize="0"/>
          <p:nvPr/>
        </p:nvPicPr>
        <p:blipFill rotWithShape="1">
          <a:blip r:embed="rId4">
            <a:alphaModFix/>
          </a:blip>
          <a:srcRect l="0" t="0" r="0" b="0"/>
          <a:stretch/>
        </p:blipFill>
        <p:spPr>
          <a:xfrm>
            <a:off x="15232290" y="8150586"/>
            <a:ext cx="3931187" cy="1934692"/>
          </a:xfrm>
          <a:prstGeom prst="rect">
            <a:avLst/>
          </a:prstGeom>
          <a:noFill/>
          <a:ln>
            <a:noFill/>
          </a:ln>
        </p:spPr>
      </p:pic>
      <p:sp>
        <p:nvSpPr>
          <p:cNvPr id="115" name="Google Shape;115;p5"/>
          <p:cNvSpPr/>
          <p:nvPr/>
        </p:nvSpPr>
        <p:spPr>
          <a:xfrm>
            <a:off x="0" y="485267"/>
            <a:ext cx="5970900" cy="1788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116" name="Google Shape;116;p5"/>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117" name="Google Shape;117;p5"/>
          <p:cNvSpPr/>
          <p:nvPr/>
        </p:nvSpPr>
        <p:spPr>
          <a:xfrm>
            <a:off x="14603073" y="485267"/>
            <a:ext cx="5970900" cy="1788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118" name="Google Shape;118;p5"/>
          <p:cNvSpPr/>
          <p:nvPr/>
        </p:nvSpPr>
        <p:spPr>
          <a:xfrm>
            <a:off x="0" y="8986878"/>
            <a:ext cx="14763600" cy="957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119" name="Google Shape;119;p5"/>
          <p:cNvSpPr txBox="1"/>
          <p:nvPr/>
        </p:nvSpPr>
        <p:spPr>
          <a:xfrm>
            <a:off x="1104081" y="949332"/>
            <a:ext cx="152331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Ökodisaini mõisted</a:t>
            </a:r>
            <a:endParaRPr sz="2900">
              <a:solidFill>
                <a:schemeClr val="dk1"/>
              </a:solidFill>
              <a:latin typeface="Calibri"/>
              <a:ea typeface="Calibri"/>
              <a:cs typeface="Calibri"/>
              <a:sym typeface="Calibri"/>
            </a:endParaRPr>
          </a:p>
        </p:txBody>
      </p:sp>
      <p:sp>
        <p:nvSpPr>
          <p:cNvPr id="120" name="Google Shape;120;p5"/>
          <p:cNvSpPr txBox="1"/>
          <p:nvPr/>
        </p:nvSpPr>
        <p:spPr>
          <a:xfrm>
            <a:off x="873571" y="2028714"/>
            <a:ext cx="16955400" cy="71613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lt-LT" sz="2800" b="1" i="1">
                <a:solidFill>
                  <a:srgbClr val="056839"/>
                </a:solidFill>
                <a:latin typeface="Calibri"/>
                <a:ea typeface="Calibri"/>
                <a:cs typeface="Calibri"/>
                <a:sym typeface="Calibri"/>
              </a:rPr>
              <a:t>Ökodisain </a:t>
            </a:r>
            <a:r>
              <a:rPr lang="lt-LT" sz="2800" i="1">
                <a:solidFill>
                  <a:srgbClr val="056839"/>
                </a:solidFill>
                <a:latin typeface="Calibri"/>
                <a:ea typeface="Calibri"/>
                <a:cs typeface="Calibri"/>
                <a:sym typeface="Calibri"/>
              </a:rPr>
              <a:t>on sõna, mida kasutatakse peamiselt keskkonnaprobleemide käsitlemiseks ja inimtegevuse mõju vähendamiseks bioloogilisele mitmekesisusele, liikidele ja ühisomandile. Me räägime säästvust silmas pidavast disainist, ringikujundusest, vastutustundlikust disainist... Kuid me kõik mõtleme ühte ja sama: </a:t>
            </a:r>
            <a:r>
              <a:rPr lang="lt-LT" sz="2800" b="1" i="1">
                <a:solidFill>
                  <a:srgbClr val="056839"/>
                </a:solidFill>
                <a:latin typeface="Calibri"/>
                <a:ea typeface="Calibri"/>
                <a:cs typeface="Calibri"/>
                <a:sym typeface="Calibri"/>
              </a:rPr>
              <a:t>selliste kaupade ja tegevuste väljatöötamine, mis ei mõjuta keskkonda negatiivselt</a:t>
            </a:r>
            <a:r>
              <a:rPr lang="lt-LT" sz="2800" i="1">
                <a:solidFill>
                  <a:srgbClr val="056839"/>
                </a:solidFill>
                <a:latin typeface="Calibri"/>
                <a:ea typeface="Calibri"/>
                <a:cs typeface="Calibri"/>
                <a:sym typeface="Calibri"/>
              </a:rPr>
              <a:t>.</a:t>
            </a:r>
            <a:endParaRPr sz="28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lt-LT" sz="1800">
                <a:solidFill>
                  <a:srgbClr val="056839"/>
                </a:solidFill>
                <a:uFill>
                  <a:noFill/>
                </a:uFill>
                <a:latin typeface="Calibri"/>
                <a:ea typeface="Calibri"/>
                <a:cs typeface="Calibri"/>
                <a:sym typeface="Calibri"/>
                <a:hlinkClick r:id="rId5">
                  <a:extLst>
                    <a:ext uri="{A12FA001-AC4F-418D-AE19-62706E023703}">
                      <ahyp:hlinkClr val="tx"/>
                    </a:ext>
                  </a:extLst>
                </a:hlinkClick>
              </a:rPr>
              <a:t>https://circulab.com/eco-design-definition</a:t>
            </a:r>
            <a:endParaRPr sz="18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18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lt-LT" sz="2800" i="0">
                <a:solidFill>
                  <a:srgbClr val="056839"/>
                </a:solidFill>
                <a:latin typeface="Calibri"/>
                <a:ea typeface="Calibri"/>
                <a:cs typeface="Calibri"/>
                <a:sym typeface="Calibri"/>
              </a:rPr>
              <a:t>Ökodisain, ökodisain, säästev disain, ringikujundus, keskkonnadisain või nagu meile meeldib seda nimetada - hea disain, mis on kasulik nii inimestele kui ka keskkonnale.</a:t>
            </a:r>
            <a:endParaRPr sz="28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lt-LT" sz="2800" i="0">
                <a:solidFill>
                  <a:srgbClr val="056839"/>
                </a:solidFill>
                <a:latin typeface="Calibri"/>
                <a:ea typeface="Calibri"/>
                <a:cs typeface="Calibri"/>
                <a:sym typeface="Calibri"/>
              </a:rPr>
              <a:t>Ökodisain on lähenemine toodete kavandamisele, mis võtab arvesse keskkonnamõjusid kogu </a:t>
            </a:r>
            <a:r>
              <a:rPr lang="lt-LT" sz="2800">
                <a:solidFill>
                  <a:srgbClr val="056839"/>
                </a:solidFill>
                <a:latin typeface="Calibri"/>
                <a:ea typeface="Calibri"/>
                <a:cs typeface="Calibri"/>
                <a:sym typeface="Calibri"/>
              </a:rPr>
              <a:t>toote </a:t>
            </a:r>
            <a:r>
              <a:rPr lang="lt-LT" sz="2800" i="0">
                <a:solidFill>
                  <a:srgbClr val="056839"/>
                </a:solidFill>
                <a:latin typeface="Calibri"/>
                <a:ea typeface="Calibri"/>
                <a:cs typeface="Calibri"/>
                <a:sym typeface="Calibri"/>
              </a:rPr>
              <a:t>elutsükli jooksul.</a:t>
            </a:r>
            <a:endParaRPr sz="28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lt-LT" sz="1800" i="0">
                <a:solidFill>
                  <a:srgbClr val="056839"/>
                </a:solidFill>
                <a:latin typeface="Calibri"/>
                <a:ea typeface="Calibri"/>
                <a:cs typeface="Calibri"/>
                <a:sym typeface="Calibri"/>
              </a:rPr>
              <a:t>Tuginedes </a:t>
            </a:r>
            <a:r>
              <a:rPr lang="lt-LT" sz="3300" i="0">
                <a:solidFill>
                  <a:srgbClr val="056839"/>
                </a:solidFill>
                <a:latin typeface="Calibri"/>
                <a:ea typeface="Calibri"/>
                <a:cs typeface="Calibri"/>
                <a:sym typeface="Calibri"/>
              </a:rPr>
              <a:t>https://www.moekodesign.com/post/what-is-eco-design </a:t>
            </a:r>
            <a:endParaRPr sz="23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i="1">
              <a:solidFill>
                <a:srgbClr val="4B4F58"/>
              </a:solidFill>
              <a:latin typeface="Montserrat"/>
              <a:ea typeface="Montserrat"/>
              <a:cs typeface="Montserrat"/>
              <a:sym typeface="Montserrat"/>
            </a:endParaRPr>
          </a:p>
          <a:p>
            <a:pPr marL="0" marR="0" lvl="0" indent="0" algn="l" rtl="0">
              <a:spcBef>
                <a:spcPts val="0"/>
              </a:spcBef>
              <a:spcAft>
                <a:spcPts val="0"/>
              </a:spcAft>
              <a:buNone/>
            </a:pPr>
            <a:r>
              <a:t/>
            </a:r>
            <a:endParaRPr sz="2900">
              <a:solidFill>
                <a:srgbClr val="056839"/>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p6"/>
          <p:cNvSpPr txBox="1"/>
          <p:nvPr/>
        </p:nvSpPr>
        <p:spPr>
          <a:xfrm>
            <a:off x="891254" y="863175"/>
            <a:ext cx="16989900" cy="6468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1: ökodisaini tajumine</a:t>
            </a:r>
            <a:endParaRPr sz="2300">
              <a:latin typeface="Calibri"/>
              <a:ea typeface="Calibri"/>
              <a:cs typeface="Calibri"/>
              <a:sym typeface="Calibri"/>
            </a:endParaRPr>
          </a:p>
          <a:p>
            <a:pPr marL="0" marR="0" lvl="0" indent="0" algn="l" rtl="0">
              <a:spcBef>
                <a:spcPts val="0"/>
              </a:spcBef>
              <a:spcAft>
                <a:spcPts val="0"/>
              </a:spcAft>
              <a:buNone/>
            </a:pPr>
            <a:r>
              <a:t/>
            </a:r>
            <a:endParaRPr sz="2900" b="1">
              <a:solidFill>
                <a:schemeClr val="dk1"/>
              </a:solidFill>
              <a:latin typeface="Trebuchet MS"/>
              <a:ea typeface="Trebuchet MS"/>
              <a:cs typeface="Trebuchet MS"/>
              <a:sym typeface="Trebuchet MS"/>
            </a:endParaRPr>
          </a:p>
          <a:p>
            <a:pPr marL="0" marR="0" lvl="0" indent="0" algn="l" rtl="0">
              <a:spcBef>
                <a:spcPts val="0"/>
              </a:spcBef>
              <a:spcAft>
                <a:spcPts val="0"/>
              </a:spcAft>
              <a:buNone/>
            </a:pPr>
            <a:r>
              <a:t/>
            </a:r>
            <a:endParaRPr sz="2900" b="1">
              <a:solidFill>
                <a:schemeClr val="dk1"/>
              </a:solidFill>
              <a:latin typeface="Trebuchet MS"/>
              <a:ea typeface="Trebuchet MS"/>
              <a:cs typeface="Trebuchet MS"/>
              <a:sym typeface="Trebuchet MS"/>
            </a:endParaRPr>
          </a:p>
          <a:p>
            <a:pPr marL="0" marR="0" lvl="0" indent="0" algn="l" rtl="0">
              <a:lnSpc>
                <a:spcPct val="150000"/>
              </a:lnSpc>
              <a:spcBef>
                <a:spcPts val="0"/>
              </a:spcBef>
              <a:spcAft>
                <a:spcPts val="0"/>
              </a:spcAft>
              <a:buNone/>
            </a:pPr>
            <a:r>
              <a:rPr lang="lt-LT" sz="2900" i="0">
                <a:solidFill>
                  <a:srgbClr val="056839"/>
                </a:solidFill>
                <a:latin typeface="Calibri"/>
                <a:ea typeface="Calibri"/>
                <a:cs typeface="Calibri"/>
                <a:sym typeface="Calibri"/>
              </a:rPr>
              <a:t>Näiteks soovite vähendada veejaoturi tekitatud jäätmeid. Saate kas luua väärtust, tegutsedes pudelitsükli kõige varasemas etapis. Või võite keskenduda nende pudelite tekitatud jäätmetele nende elutsükli lõpus. Teil on suuremad võimalused luua väärtusi ja muuta mõju, kui kujundate pudelit, selle jaotamist või materjale teisiti, kui tegutsete jäätmete suhtes.</a:t>
            </a:r>
            <a:br>
              <a:rPr lang="lt-LT" sz="2900">
                <a:solidFill>
                  <a:srgbClr val="056839"/>
                </a:solidFill>
                <a:latin typeface="Calibri"/>
                <a:ea typeface="Calibri"/>
                <a:cs typeface="Calibri"/>
                <a:sym typeface="Calibri"/>
              </a:rPr>
            </a:br>
            <a:r>
              <a:rPr lang="lt-LT" sz="2900" i="0">
                <a:solidFill>
                  <a:srgbClr val="056839"/>
                </a:solidFill>
                <a:latin typeface="Calibri"/>
                <a:ea typeface="Calibri"/>
                <a:cs typeface="Calibri"/>
                <a:sym typeface="Calibri"/>
              </a:rPr>
              <a:t>Seda </a:t>
            </a:r>
            <a:r>
              <a:rPr lang="lt-LT" sz="2900" b="1" i="0">
                <a:solidFill>
                  <a:srgbClr val="056839"/>
                </a:solidFill>
                <a:latin typeface="Calibri"/>
                <a:ea typeface="Calibri"/>
                <a:cs typeface="Calibri"/>
                <a:sym typeface="Calibri"/>
              </a:rPr>
              <a:t>nimetame ökodisainiks ehk ringikujunduseks</a:t>
            </a:r>
            <a:r>
              <a:rPr lang="lt-LT" sz="2900" i="0">
                <a:solidFill>
                  <a:srgbClr val="056839"/>
                </a:solidFill>
                <a:latin typeface="Calibri"/>
                <a:ea typeface="Calibri"/>
                <a:cs typeface="Calibri"/>
                <a:sym typeface="Calibri"/>
              </a:rPr>
              <a:t>.</a:t>
            </a:r>
            <a:endParaRPr sz="23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a:solidFill>
                <a:srgbClr val="4B4F58"/>
              </a:solidFill>
              <a:latin typeface="Montserrat"/>
              <a:ea typeface="Montserrat"/>
              <a:cs typeface="Montserrat"/>
              <a:sym typeface="Montserrat"/>
            </a:endParaRPr>
          </a:p>
          <a:p>
            <a:pPr marL="0" marR="0" lvl="0" indent="0" algn="l" rtl="0">
              <a:spcBef>
                <a:spcPts val="0"/>
              </a:spcBef>
              <a:spcAft>
                <a:spcPts val="0"/>
              </a:spcAft>
              <a:buNone/>
            </a:pPr>
            <a:r>
              <a:rPr lang="lt-LT" sz="1800" u="sng">
                <a:solidFill>
                  <a:schemeClr val="hlink"/>
                </a:solidFill>
                <a:latin typeface="Calibri"/>
                <a:ea typeface="Calibri"/>
                <a:cs typeface="Calibri"/>
                <a:sym typeface="Calibri"/>
                <a:hlinkClick r:id="rId3"/>
              </a:rPr>
              <a:t>https://circulab.com/eco-design-definition/ </a:t>
            </a:r>
            <a:endParaRPr sz="1800">
              <a:latin typeface="Calibri"/>
              <a:ea typeface="Calibri"/>
              <a:cs typeface="Calibri"/>
              <a:sym typeface="Calibri"/>
            </a:endParaRPr>
          </a:p>
          <a:p>
            <a:pPr marL="0" marR="0" lvl="0" indent="0" algn="l" rtl="0">
              <a:spcBef>
                <a:spcPts val="0"/>
              </a:spcBef>
              <a:spcAft>
                <a:spcPts val="0"/>
              </a:spcAft>
              <a:buNone/>
            </a:pPr>
            <a:r>
              <a:t/>
            </a:r>
            <a:endParaRPr sz="2900">
              <a:solidFill>
                <a:schemeClr val="dk1"/>
              </a:solidFill>
              <a:latin typeface="Trebuchet MS"/>
              <a:ea typeface="Trebuchet MS"/>
              <a:cs typeface="Trebuchet MS"/>
              <a:sym typeface="Trebuchet MS"/>
            </a:endParaRPr>
          </a:p>
        </p:txBody>
      </p:sp>
      <p:sp>
        <p:nvSpPr>
          <p:cNvPr id="126" name="Google Shape;126;p6"/>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127" name="Google Shape;127;p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128" name="Google Shape;128;p6"/>
          <p:cNvSpPr/>
          <p:nvPr/>
        </p:nvSpPr>
        <p:spPr>
          <a:xfrm>
            <a:off x="1034414" y="1758444"/>
            <a:ext cx="59709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pic>
        <p:nvPicPr>
          <p:cNvPr id="129" name="Google Shape;129;p6" descr="Logo&#10;&#10;Description automatically generated"/>
          <p:cNvPicPr preferRelativeResize="0"/>
          <p:nvPr/>
        </p:nvPicPr>
        <p:blipFill rotWithShape="1">
          <a:blip r:embed="rId4">
            <a:alphaModFix/>
          </a:blip>
          <a:srcRect l="0" t="0" r="0" b="0"/>
          <a:stretch/>
        </p:blipFill>
        <p:spPr>
          <a:xfrm>
            <a:off x="279021" y="9106292"/>
            <a:ext cx="2025614" cy="996885"/>
          </a:xfrm>
          <a:prstGeom prst="rect">
            <a:avLst/>
          </a:prstGeom>
          <a:noFill/>
          <a:ln>
            <a:noFill/>
          </a:ln>
        </p:spPr>
      </p:pic>
      <p:pic>
        <p:nvPicPr>
          <p:cNvPr id="130" name="Google Shape;130;p6" descr="Graphical user interface, text&#10;&#10;Description automatically generated"/>
          <p:cNvPicPr preferRelativeResize="0"/>
          <p:nvPr/>
        </p:nvPicPr>
        <p:blipFill rotWithShape="1">
          <a:blip r:embed="rId5">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sp>
        <p:nvSpPr>
          <p:cNvPr id="135" name="Google Shape;135;p7"/>
          <p:cNvSpPr txBox="1"/>
          <p:nvPr/>
        </p:nvSpPr>
        <p:spPr>
          <a:xfrm>
            <a:off x="1197755" y="878633"/>
            <a:ext cx="163989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i="0">
                <a:solidFill>
                  <a:srgbClr val="056839"/>
                </a:solidFill>
                <a:latin typeface="Calibri"/>
                <a:ea typeface="Calibri"/>
                <a:cs typeface="Calibri"/>
                <a:sym typeface="Calibri"/>
              </a:rPr>
              <a:t>Ökodisaini</a:t>
            </a:r>
            <a:r>
              <a:rPr lang="lt-LT" sz="5900" b="1" i="0">
                <a:solidFill>
                  <a:srgbClr val="056839"/>
                </a:solidFill>
                <a:latin typeface="Calibri"/>
                <a:ea typeface="Calibri"/>
                <a:cs typeface="Calibri"/>
                <a:sym typeface="Calibri"/>
              </a:rPr>
              <a:t> eesmärk</a:t>
            </a:r>
            <a:endParaRPr sz="2900" b="1">
              <a:solidFill>
                <a:srgbClr val="056839"/>
              </a:solidFill>
              <a:latin typeface="Calibri"/>
              <a:ea typeface="Calibri"/>
              <a:cs typeface="Calibri"/>
              <a:sym typeface="Calibri"/>
            </a:endParaRPr>
          </a:p>
        </p:txBody>
      </p:sp>
      <p:sp>
        <p:nvSpPr>
          <p:cNvPr id="136" name="Google Shape;136;p7"/>
          <p:cNvSpPr txBox="1"/>
          <p:nvPr/>
        </p:nvSpPr>
        <p:spPr>
          <a:xfrm>
            <a:off x="1197746" y="2324438"/>
            <a:ext cx="17558700" cy="5403300"/>
          </a:xfrm>
          <a:prstGeom prst="rect">
            <a:avLst/>
          </a:prstGeom>
          <a:noFill/>
          <a:ln>
            <a:noFill/>
          </a:ln>
        </p:spPr>
        <p:txBody>
          <a:bodyPr spcFirstLastPara="1" wrap="square" lIns="148575" tIns="74275" rIns="148575" bIns="74275" anchor="t" anchorCtr="0">
            <a:spAutoFit/>
          </a:bodyPr>
          <a:lstStyle/>
          <a:p>
            <a:pPr marL="0" lvl="0" indent="0" algn="just" rtl="0">
              <a:lnSpc>
                <a:spcPct val="107916"/>
              </a:lnSpc>
              <a:spcBef>
                <a:spcPts val="2000"/>
              </a:spcBef>
              <a:spcAft>
                <a:spcPts val="0"/>
              </a:spcAft>
              <a:buSzPts val="1800"/>
              <a:buNone/>
            </a:pPr>
            <a:r>
              <a:rPr lang="lt-LT" sz="3600">
                <a:solidFill>
                  <a:srgbClr val="056839"/>
                </a:solidFill>
                <a:latin typeface="Calibri"/>
                <a:ea typeface="Calibri"/>
                <a:cs typeface="Calibri"/>
                <a:sym typeface="Calibri"/>
              </a:rPr>
              <a:t>Ökodisaini eesmärk on vähendada toote või teenuse üldist ökoloogilist mõju miinimumini. See viitab uuenduslikele toodete ja teenuste disainilahendustele, mis võtavad arvesse kogu elutsüklit - alates tooraine kaevandamisest, tootmisest, turustamisest ja kasutamisest kuni ringlussevõtu, "parandamise" ja kõrvaldamiseni. Sama oluline on vähendada saastet tootmise ajal kui ka kogu toote elutsükli jooksul. </a:t>
            </a:r>
            <a:endParaRPr sz="3600">
              <a:solidFill>
                <a:srgbClr val="056839"/>
              </a:solidFill>
              <a:latin typeface="Calibri"/>
              <a:ea typeface="Calibri"/>
              <a:cs typeface="Calibri"/>
              <a:sym typeface="Calibri"/>
            </a:endParaRPr>
          </a:p>
          <a:p>
            <a:pPr marL="0" lvl="0" indent="0" algn="just" rtl="0">
              <a:lnSpc>
                <a:spcPct val="107916"/>
              </a:lnSpc>
              <a:spcBef>
                <a:spcPts val="2000"/>
              </a:spcBef>
              <a:spcAft>
                <a:spcPts val="0"/>
              </a:spcAft>
              <a:buSzPts val="1800"/>
              <a:buNone/>
            </a:pPr>
            <a:r>
              <a:t/>
            </a:r>
            <a:endParaRPr sz="3600">
              <a:solidFill>
                <a:srgbClr val="056839"/>
              </a:solidFill>
              <a:latin typeface="Calibri"/>
              <a:ea typeface="Calibri"/>
              <a:cs typeface="Calibri"/>
              <a:sym typeface="Calibri"/>
            </a:endParaRPr>
          </a:p>
          <a:p>
            <a:pPr marL="0" lvl="0" indent="0" algn="just" rtl="0">
              <a:lnSpc>
                <a:spcPct val="107916"/>
              </a:lnSpc>
              <a:spcBef>
                <a:spcPts val="2000"/>
              </a:spcBef>
              <a:spcAft>
                <a:spcPts val="2000"/>
              </a:spcAft>
              <a:buClr>
                <a:schemeClr val="dk1"/>
              </a:buClr>
              <a:buSzPts val="1800"/>
              <a:buFont typeface="Arial"/>
              <a:buNone/>
            </a:pPr>
            <a:r>
              <a:rPr lang="lt-LT" sz="3600">
                <a:solidFill>
                  <a:srgbClr val="056839"/>
                </a:solidFill>
                <a:latin typeface="Calibri"/>
                <a:ea typeface="Calibri"/>
                <a:cs typeface="Calibri"/>
                <a:sym typeface="Calibri"/>
              </a:rPr>
              <a:t>Ökodisain on siiski stabiilne ja arenev kontseptsioon, ja mõtle sellest pigem kui keskkonnasõbralikust tootemärgist kui disainilahendusviisist.</a:t>
            </a:r>
            <a:endParaRPr sz="3600">
              <a:solidFill>
                <a:srgbClr val="056839"/>
              </a:solidFill>
              <a:latin typeface="Calibri"/>
              <a:ea typeface="Calibri"/>
              <a:cs typeface="Calibri"/>
              <a:sym typeface="Calibri"/>
            </a:endParaRPr>
          </a:p>
        </p:txBody>
      </p:sp>
      <p:pic>
        <p:nvPicPr>
          <p:cNvPr id="137" name="Google Shape;137;p7"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38" name="Google Shape;138;p7"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139" name="Google Shape;139;p7"/>
          <p:cNvSpPr/>
          <p:nvPr/>
        </p:nvSpPr>
        <p:spPr>
          <a:xfrm rot="-5400000" flipH="1">
            <a:off x="15316488" y="5029499"/>
            <a:ext cx="10287000" cy="2280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140" name="Google Shape;140;p7"/>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8"/>
          <p:cNvSpPr txBox="1"/>
          <p:nvPr/>
        </p:nvSpPr>
        <p:spPr>
          <a:xfrm>
            <a:off x="891245" y="863161"/>
            <a:ext cx="7726800" cy="9447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Ökodisaini eelised</a:t>
            </a:r>
            <a:endParaRPr sz="2300">
              <a:latin typeface="Calibri"/>
              <a:ea typeface="Calibri"/>
              <a:cs typeface="Calibri"/>
              <a:sym typeface="Calibri"/>
            </a:endParaRPr>
          </a:p>
          <a:p>
            <a:pPr marL="0" marR="0" lvl="0" indent="0" algn="l" rtl="0">
              <a:spcBef>
                <a:spcPts val="0"/>
              </a:spcBef>
              <a:spcAft>
                <a:spcPts val="0"/>
              </a:spcAft>
              <a:buNone/>
            </a:pPr>
            <a:r>
              <a:t/>
            </a:r>
            <a:endParaRPr sz="2900" b="1">
              <a:solidFill>
                <a:schemeClr val="dk1"/>
              </a:solidFill>
              <a:latin typeface="Trebuchet MS"/>
              <a:ea typeface="Trebuchet MS"/>
              <a:cs typeface="Trebuchet MS"/>
              <a:sym typeface="Trebuchet MS"/>
            </a:endParaRPr>
          </a:p>
          <a:p>
            <a:pPr marL="0" marR="0" lvl="0" indent="0" algn="l" rtl="0">
              <a:spcBef>
                <a:spcPts val="0"/>
              </a:spcBef>
              <a:spcAft>
                <a:spcPts val="0"/>
              </a:spcAft>
              <a:buNone/>
            </a:pPr>
            <a:r>
              <a:t/>
            </a:r>
            <a:endParaRPr sz="2900" b="1">
              <a:solidFill>
                <a:schemeClr val="dk1"/>
              </a:solidFill>
              <a:latin typeface="Trebuchet MS"/>
              <a:ea typeface="Trebuchet MS"/>
              <a:cs typeface="Trebuchet MS"/>
              <a:sym typeface="Trebuchet MS"/>
            </a:endParaRPr>
          </a:p>
          <a:p>
            <a:pPr marL="0" marR="0" lvl="0" indent="0" algn="l" rtl="0">
              <a:lnSpc>
                <a:spcPct val="150000"/>
              </a:lnSpc>
              <a:spcBef>
                <a:spcPts val="0"/>
              </a:spcBef>
              <a:spcAft>
                <a:spcPts val="0"/>
              </a:spcAft>
              <a:buNone/>
            </a:pPr>
            <a:r>
              <a:rPr lang="lt-LT" sz="2900" i="0">
                <a:solidFill>
                  <a:srgbClr val="056839"/>
                </a:solidFill>
                <a:latin typeface="Calibri"/>
                <a:ea typeface="Calibri"/>
                <a:cs typeface="Calibri"/>
                <a:sym typeface="Calibri"/>
              </a:rPr>
              <a:t>Ökodisain on </a:t>
            </a:r>
            <a:r>
              <a:rPr lang="lt-LT" sz="2900" i="0" u="sng" strike="noStrike">
                <a:solidFill>
                  <a:srgbClr val="056839"/>
                </a:solidFill>
                <a:latin typeface="Calibri"/>
                <a:ea typeface="Calibri"/>
                <a:cs typeface="Calibri"/>
                <a:sym typeface="Calibri"/>
                <a:hlinkClick r:id="rId3">
                  <a:extLst>
                    <a:ext uri="{A12FA001-AC4F-418D-AE19-62706E023703}">
                      <ahyp:hlinkClr val="tx"/>
                    </a:ext>
                  </a:extLst>
                </a:hlinkClick>
              </a:rPr>
              <a:t>ringmajanduse </a:t>
            </a:r>
            <a:r>
              <a:rPr lang="lt-LT" sz="2900" i="0">
                <a:solidFill>
                  <a:srgbClr val="056839"/>
                </a:solidFill>
                <a:latin typeface="Calibri"/>
                <a:ea typeface="Calibri"/>
                <a:cs typeface="Calibri"/>
                <a:sym typeface="Calibri"/>
              </a:rPr>
              <a:t>alustala</a:t>
            </a:r>
            <a:r>
              <a:rPr lang="lt-LT" sz="2900" i="0">
                <a:solidFill>
                  <a:srgbClr val="056839"/>
                </a:solidFill>
                <a:latin typeface="Calibri"/>
                <a:ea typeface="Calibri"/>
                <a:cs typeface="Calibri"/>
                <a:sym typeface="Calibri"/>
              </a:rPr>
              <a:t>, mille eesmärk on anda toodetele piiramatu eluiga suletud, jäätmevabas ringluses. </a:t>
            </a:r>
            <a:r>
              <a:rPr lang="lt-LT" sz="2900" b="1" i="0">
                <a:solidFill>
                  <a:srgbClr val="056839"/>
                </a:solidFill>
                <a:latin typeface="Calibri"/>
                <a:ea typeface="Calibri"/>
                <a:cs typeface="Calibri"/>
                <a:sym typeface="Calibri"/>
              </a:rPr>
              <a:t>Säästvate materjalidega projekteerimine tähendab, et ringmajanduse kaubad jõuavad oma kasutusea lõppu sobivas seisukorras, et neid saaks </a:t>
            </a:r>
            <a:r>
              <a:rPr lang="lt-LT" sz="2900" b="1" i="0">
                <a:solidFill>
                  <a:srgbClr val="056839"/>
                </a:solidFill>
                <a:latin typeface="Calibri"/>
                <a:ea typeface="Calibri"/>
                <a:cs typeface="Calibri"/>
                <a:sym typeface="Calibri"/>
              </a:rPr>
              <a:t>kasutada</a:t>
            </a:r>
            <a:r>
              <a:rPr lang="lt-LT" sz="2900" b="1" i="0">
                <a:solidFill>
                  <a:srgbClr val="056839"/>
                </a:solidFill>
                <a:latin typeface="Calibri"/>
                <a:ea typeface="Calibri"/>
                <a:cs typeface="Calibri"/>
                <a:sym typeface="Calibri"/>
              </a:rPr>
              <a:t> uuesti, </a:t>
            </a:r>
            <a:r>
              <a:rPr lang="lt-LT" sz="2900" i="0">
                <a:solidFill>
                  <a:srgbClr val="056839"/>
                </a:solidFill>
                <a:latin typeface="Calibri"/>
                <a:ea typeface="Calibri"/>
                <a:cs typeface="Calibri"/>
                <a:sym typeface="Calibri"/>
              </a:rPr>
              <a:t>erinevalt "osta-kasuta-heita ära" või "lineaarsest" majandusest.</a:t>
            </a:r>
            <a:endParaRPr sz="2900">
              <a:solidFill>
                <a:srgbClr val="056839"/>
              </a:solidFill>
              <a:latin typeface="Calibri"/>
              <a:ea typeface="Calibri"/>
              <a:cs typeface="Calibri"/>
              <a:sym typeface="Calibri"/>
            </a:endParaRPr>
          </a:p>
          <a:p>
            <a:pPr marL="0" marR="0" lvl="0" indent="0" algn="l" rtl="0">
              <a:spcBef>
                <a:spcPts val="0"/>
              </a:spcBef>
              <a:spcAft>
                <a:spcPts val="0"/>
              </a:spcAft>
              <a:buNone/>
            </a:pPr>
            <a:r>
              <a:t/>
            </a:r>
            <a:endParaRPr sz="2900" b="0" i="0">
              <a:solidFill>
                <a:srgbClr val="2C2C2C"/>
              </a:solidFill>
              <a:latin typeface="Arial"/>
              <a:ea typeface="Arial"/>
              <a:cs typeface="Arial"/>
              <a:sym typeface="Arial"/>
            </a:endParaRPr>
          </a:p>
          <a:p>
            <a:pPr marL="0" marR="0" lvl="0" indent="0" algn="l" rtl="0">
              <a:spcBef>
                <a:spcPts val="0"/>
              </a:spcBef>
              <a:spcAft>
                <a:spcPts val="0"/>
              </a:spcAft>
              <a:buNone/>
            </a:pPr>
            <a:r>
              <a:t/>
            </a:r>
            <a:endParaRPr sz="2900" b="1">
              <a:solidFill>
                <a:schemeClr val="dk1"/>
              </a:solidFill>
              <a:latin typeface="Trebuchet MS"/>
              <a:ea typeface="Trebuchet MS"/>
              <a:cs typeface="Trebuchet MS"/>
              <a:sym typeface="Trebuchet MS"/>
            </a:endParaRPr>
          </a:p>
          <a:p>
            <a:pPr marL="0" marR="0" lvl="0" indent="0" algn="l" rtl="0">
              <a:spcBef>
                <a:spcPts val="0"/>
              </a:spcBef>
              <a:spcAft>
                <a:spcPts val="0"/>
              </a:spcAft>
              <a:buNone/>
            </a:pPr>
            <a:r>
              <a:t/>
            </a:r>
            <a:endParaRPr sz="2300"/>
          </a:p>
          <a:p>
            <a:pPr marL="0" marR="0" lvl="0" indent="0" algn="l" rtl="0">
              <a:spcBef>
                <a:spcPts val="0"/>
              </a:spcBef>
              <a:spcAft>
                <a:spcPts val="0"/>
              </a:spcAft>
              <a:buNone/>
            </a:pPr>
            <a:r>
              <a:t/>
            </a:r>
            <a:endParaRPr sz="2900" b="1">
              <a:solidFill>
                <a:schemeClr val="dk1"/>
              </a:solidFill>
              <a:latin typeface="Trebuchet MS"/>
              <a:ea typeface="Trebuchet MS"/>
              <a:cs typeface="Trebuchet MS"/>
              <a:sym typeface="Trebuchet MS"/>
            </a:endParaRPr>
          </a:p>
          <a:p>
            <a:pPr marL="0" marR="0" lvl="0" indent="0" algn="l" rtl="0">
              <a:spcBef>
                <a:spcPts val="0"/>
              </a:spcBef>
              <a:spcAft>
                <a:spcPts val="0"/>
              </a:spcAft>
              <a:buNone/>
            </a:pPr>
            <a:r>
              <a:t/>
            </a:r>
            <a:endParaRPr sz="2900">
              <a:solidFill>
                <a:schemeClr val="dk1"/>
              </a:solidFill>
              <a:latin typeface="Trebuchet MS"/>
              <a:ea typeface="Trebuchet MS"/>
              <a:cs typeface="Trebuchet MS"/>
              <a:sym typeface="Trebuchet MS"/>
            </a:endParaRPr>
          </a:p>
        </p:txBody>
      </p:sp>
      <p:sp>
        <p:nvSpPr>
          <p:cNvPr id="146" name="Google Shape;146;p8"/>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147" name="Google Shape;147;p8"/>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148" name="Google Shape;148;p8"/>
          <p:cNvSpPr/>
          <p:nvPr/>
        </p:nvSpPr>
        <p:spPr>
          <a:xfrm>
            <a:off x="1034414" y="1758444"/>
            <a:ext cx="59709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pic>
        <p:nvPicPr>
          <p:cNvPr id="149" name="Google Shape;149;p8" descr="Logo&#10;&#10;Description automatically generated"/>
          <p:cNvPicPr preferRelativeResize="0"/>
          <p:nvPr/>
        </p:nvPicPr>
        <p:blipFill rotWithShape="1">
          <a:blip r:embed="rId4">
            <a:alphaModFix/>
          </a:blip>
          <a:srcRect l="0" t="0" r="0" b="0"/>
          <a:stretch/>
        </p:blipFill>
        <p:spPr>
          <a:xfrm>
            <a:off x="279021" y="9106292"/>
            <a:ext cx="2025614" cy="996885"/>
          </a:xfrm>
          <a:prstGeom prst="rect">
            <a:avLst/>
          </a:prstGeom>
          <a:noFill/>
          <a:ln>
            <a:noFill/>
          </a:ln>
        </p:spPr>
      </p:pic>
      <p:pic>
        <p:nvPicPr>
          <p:cNvPr id="150" name="Google Shape;150;p8" descr="Graphical user interface, text&#10;&#10;Description automatically generated"/>
          <p:cNvPicPr preferRelativeResize="0"/>
          <p:nvPr/>
        </p:nvPicPr>
        <p:blipFill rotWithShape="1">
          <a:blip r:embed="rId5">
            <a:alphaModFix/>
          </a:blip>
          <a:srcRect l="0" t="0" r="0" b="0"/>
          <a:stretch/>
        </p:blipFill>
        <p:spPr>
          <a:xfrm>
            <a:off x="3131911" y="9240848"/>
            <a:ext cx="3468962" cy="727772"/>
          </a:xfrm>
          <a:prstGeom prst="rect">
            <a:avLst/>
          </a:prstGeom>
          <a:noFill/>
          <a:ln>
            <a:noFill/>
          </a:ln>
        </p:spPr>
      </p:pic>
      <p:pic>
        <p:nvPicPr>
          <p:cNvPr id="151" name="Google Shape;151;p8"/>
          <p:cNvPicPr preferRelativeResize="0"/>
          <p:nvPr/>
        </p:nvPicPr>
        <p:blipFill rotWithShape="1">
          <a:blip r:embed="rId6">
            <a:alphaModFix/>
          </a:blip>
          <a:srcRect l="0" t="0" r="0" b="0"/>
          <a:stretch/>
        </p:blipFill>
        <p:spPr>
          <a:xfrm>
            <a:off x="9384822" y="1501763"/>
            <a:ext cx="8610674" cy="6642264"/>
          </a:xfrm>
          <a:prstGeom prst="rect">
            <a:avLst/>
          </a:prstGeom>
          <a:noFill/>
          <a:ln>
            <a:noFill/>
          </a:ln>
        </p:spPr>
      </p:pic>
      <p:sp>
        <p:nvSpPr>
          <p:cNvPr id="152" name="Google Shape;152;p8"/>
          <p:cNvSpPr txBox="1"/>
          <p:nvPr/>
        </p:nvSpPr>
        <p:spPr>
          <a:xfrm>
            <a:off x="9442828" y="8283300"/>
            <a:ext cx="9310500" cy="14085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lt-LT" sz="1800">
                <a:latin typeface="Calibri"/>
                <a:ea typeface="Calibri"/>
                <a:cs typeface="Calibri"/>
                <a:sym typeface="Calibri"/>
              </a:rPr>
              <a:t>Pildi allikas: </a:t>
            </a:r>
            <a:r>
              <a:rPr lang="lt-LT" sz="1800" u="sng">
                <a:solidFill>
                  <a:schemeClr val="hlink"/>
                </a:solidFill>
                <a:latin typeface="Calibri"/>
                <a:ea typeface="Calibri"/>
                <a:cs typeface="Calibri"/>
                <a:sym typeface="Calibri"/>
                <a:hlinkClick r:id="rId7"/>
              </a:rPr>
              <a:t>https://www.iberdrola.com/social-commitment/eco-design-sustainable-products#:~:text=Eco%2Ddesign%20liidab%20to%20toodete%20teenuste%20minimaalse%20keskkonnamõjuga%20toodete%20toodete%20toodete%20toodete%20kujundamiseks</a:t>
            </a:r>
            <a:r>
              <a:rPr lang="lt-LT" sz="1800">
                <a:solidFill>
                  <a:schemeClr val="dk1"/>
                </a:solidFill>
                <a:latin typeface="Calibri"/>
                <a:ea typeface="Calibri"/>
                <a:cs typeface="Calibri"/>
                <a:sym typeface="Calibri"/>
              </a:rPr>
              <a:t>.</a:t>
            </a:r>
            <a:endParaRPr sz="18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p9"/>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i="0">
                <a:solidFill>
                  <a:srgbClr val="056839"/>
                </a:solidFill>
                <a:latin typeface="Calibri"/>
                <a:ea typeface="Calibri"/>
                <a:cs typeface="Calibri"/>
                <a:sym typeface="Calibri"/>
              </a:rPr>
              <a:t>Mis on </a:t>
            </a:r>
            <a:r>
              <a:rPr lang="lt-LT" sz="5900" b="1" i="0">
                <a:solidFill>
                  <a:srgbClr val="056839"/>
                </a:solidFill>
                <a:latin typeface="Calibri"/>
                <a:ea typeface="Calibri"/>
                <a:cs typeface="Calibri"/>
                <a:sym typeface="Calibri"/>
              </a:rPr>
              <a:t>ökosüsteemi ökodisain?</a:t>
            </a:r>
            <a:endParaRPr sz="2300" b="1">
              <a:solidFill>
                <a:srgbClr val="056839"/>
              </a:solidFill>
              <a:latin typeface="Calibri"/>
              <a:ea typeface="Calibri"/>
              <a:cs typeface="Calibri"/>
              <a:sym typeface="Calibri"/>
            </a:endParaRPr>
          </a:p>
        </p:txBody>
      </p:sp>
      <p:sp>
        <p:nvSpPr>
          <p:cNvPr id="158" name="Google Shape;158;p9"/>
          <p:cNvSpPr txBox="1"/>
          <p:nvPr/>
        </p:nvSpPr>
        <p:spPr>
          <a:xfrm>
            <a:off x="1034414" y="2396210"/>
            <a:ext cx="16933500" cy="60222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lt-LT" sz="3100" i="0">
                <a:solidFill>
                  <a:srgbClr val="056839"/>
                </a:solidFill>
                <a:latin typeface="Calibri"/>
                <a:ea typeface="Calibri"/>
                <a:cs typeface="Calibri"/>
                <a:sym typeface="Calibri"/>
              </a:rPr>
              <a:t>Toote ökodisain hõlmab selle valmistamist eesmärgiga parandada selle keskkonnamõju kogu elutsükli jooksul. </a:t>
            </a:r>
            <a:endParaRPr sz="3100" i="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t/>
            </a:r>
            <a:endParaRPr sz="3100">
              <a:solidFill>
                <a:srgbClr val="056839"/>
              </a:solidFill>
              <a:latin typeface="Calibri"/>
              <a:ea typeface="Calibri"/>
              <a:cs typeface="Calibri"/>
              <a:sym typeface="Calibri"/>
            </a:endParaRPr>
          </a:p>
          <a:p>
            <a:pPr marL="0" marR="0" lvl="0" indent="0" algn="l" rtl="0">
              <a:lnSpc>
                <a:spcPct val="150000"/>
              </a:lnSpc>
              <a:spcBef>
                <a:spcPts val="0"/>
              </a:spcBef>
              <a:spcAft>
                <a:spcPts val="0"/>
              </a:spcAft>
              <a:buNone/>
            </a:pPr>
            <a:r>
              <a:rPr lang="lt-LT" sz="3100" i="0">
                <a:solidFill>
                  <a:srgbClr val="056839"/>
                </a:solidFill>
                <a:latin typeface="Calibri"/>
                <a:ea typeface="Calibri"/>
                <a:cs typeface="Calibri"/>
                <a:sym typeface="Calibri"/>
              </a:rPr>
              <a:t>Ökosüsteem aitab käsitleda kõiki etapi või kasutusaja lõpuga seotud küsimusi, et prognoosida materjali-, aine- ja koostevalikuid toote kavandamisel ja parandada seega ringlussevõtu kvaliteeti. Ringlussevõetud seadmetest pärit materjali integreerimine uutesse toodetesse on osa sellest vooruslikust lähenemisviisist.</a:t>
            </a:r>
            <a:endParaRPr sz="3100">
              <a:solidFill>
                <a:srgbClr val="002E50"/>
              </a:solidFill>
              <a:latin typeface="Play"/>
              <a:ea typeface="Play"/>
              <a:cs typeface="Play"/>
              <a:sym typeface="Play"/>
            </a:endParaRPr>
          </a:p>
          <a:p>
            <a:pPr marL="0" marR="0" lvl="0" indent="0" algn="l" rtl="0">
              <a:lnSpc>
                <a:spcPct val="150000"/>
              </a:lnSpc>
              <a:spcBef>
                <a:spcPts val="0"/>
              </a:spcBef>
              <a:spcAft>
                <a:spcPts val="0"/>
              </a:spcAft>
              <a:buNone/>
            </a:pPr>
            <a:r>
              <a:rPr lang="lt-LT" sz="1800" u="sng">
                <a:solidFill>
                  <a:srgbClr val="002E50"/>
                </a:solidFill>
                <a:latin typeface="Calibri"/>
                <a:ea typeface="Calibri"/>
                <a:cs typeface="Calibri"/>
                <a:sym typeface="Calibri"/>
                <a:hlinkClick r:id="rId3">
                  <a:extLst>
                    <a:ext uri="{A12FA001-AC4F-418D-AE19-62706E023703}">
                      <ahyp:hlinkClr val="tx"/>
                    </a:ext>
                  </a:extLst>
                </a:hlinkClick>
              </a:rPr>
              <a:t>https://www.ecosystem.eco/en/article/ecodesign-approach-ecosystem</a:t>
            </a:r>
            <a:endParaRPr sz="1800">
              <a:solidFill>
                <a:srgbClr val="002E50"/>
              </a:solidFill>
              <a:latin typeface="Calibri"/>
              <a:ea typeface="Calibri"/>
              <a:cs typeface="Calibri"/>
              <a:sym typeface="Calibri"/>
            </a:endParaRPr>
          </a:p>
          <a:p>
            <a:pPr marL="469900" marR="0" lvl="0" indent="-279400" algn="l" rtl="0">
              <a:lnSpc>
                <a:spcPct val="150000"/>
              </a:lnSpc>
              <a:spcBef>
                <a:spcPts val="0"/>
              </a:spcBef>
              <a:spcAft>
                <a:spcPts val="0"/>
              </a:spcAft>
              <a:buClr>
                <a:schemeClr val="dk1"/>
              </a:buClr>
              <a:buSzPts val="2900"/>
              <a:buFont typeface="Trebuchet MS"/>
              <a:buNone/>
            </a:pPr>
            <a:r>
              <a:t/>
            </a:r>
            <a:endParaRPr sz="2900" b="1">
              <a:solidFill>
                <a:srgbClr val="056839"/>
              </a:solidFill>
              <a:latin typeface="Trebuchet MS"/>
              <a:ea typeface="Trebuchet MS"/>
              <a:cs typeface="Trebuchet MS"/>
              <a:sym typeface="Trebuchet MS"/>
            </a:endParaRPr>
          </a:p>
        </p:txBody>
      </p:sp>
      <p:sp>
        <p:nvSpPr>
          <p:cNvPr id="159" name="Google Shape;159;p9"/>
          <p:cNvSpPr/>
          <p:nvPr/>
        </p:nvSpPr>
        <p:spPr>
          <a:xfrm>
            <a:off x="0" y="445"/>
            <a:ext cx="20330100" cy="225900"/>
          </a:xfrm>
          <a:prstGeom prst="rect">
            <a:avLst/>
          </a:prstGeom>
          <a:solidFill>
            <a:srgbClr val="68C28C"/>
          </a:solidFill>
          <a:ln w="19050" cap="rnd"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160" name="Google Shape;160;p9"/>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sp>
        <p:nvSpPr>
          <p:cNvPr id="161" name="Google Shape;161;p9"/>
          <p:cNvSpPr/>
          <p:nvPr/>
        </p:nvSpPr>
        <p:spPr>
          <a:xfrm>
            <a:off x="1034414" y="1758444"/>
            <a:ext cx="5970900" cy="93900"/>
          </a:xfrm>
          <a:prstGeom prst="rect">
            <a:avLst/>
          </a:prstGeom>
          <a:solidFill>
            <a:srgbClr val="F8B241"/>
          </a:solidFill>
          <a:ln w="19050" cap="rnd"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t/>
            </a:r>
            <a:endParaRPr sz="2900">
              <a:solidFill>
                <a:schemeClr val="lt1"/>
              </a:solidFill>
              <a:latin typeface="Trebuchet MS"/>
              <a:ea typeface="Trebuchet MS"/>
              <a:cs typeface="Trebuchet MS"/>
              <a:sym typeface="Trebuchet MS"/>
            </a:endParaRPr>
          </a:p>
        </p:txBody>
      </p:sp>
      <p:pic>
        <p:nvPicPr>
          <p:cNvPr id="162" name="Google Shape;162;p9" descr="Logo&#10;&#10;Description automatically generated"/>
          <p:cNvPicPr preferRelativeResize="0"/>
          <p:nvPr/>
        </p:nvPicPr>
        <p:blipFill rotWithShape="1">
          <a:blip r:embed="rId4">
            <a:alphaModFix/>
          </a:blip>
          <a:srcRect l="0" t="0" r="0" b="0"/>
          <a:stretch/>
        </p:blipFill>
        <p:spPr>
          <a:xfrm>
            <a:off x="279021" y="9106292"/>
            <a:ext cx="2025614" cy="996885"/>
          </a:xfrm>
          <a:prstGeom prst="rect">
            <a:avLst/>
          </a:prstGeom>
          <a:noFill/>
          <a:ln>
            <a:noFill/>
          </a:ln>
        </p:spPr>
      </p:pic>
      <p:pic>
        <p:nvPicPr>
          <p:cNvPr id="163" name="Google Shape;163;p9" descr="Graphical user interface, text&#10;&#10;Description automatically generated"/>
          <p:cNvPicPr preferRelativeResize="0"/>
          <p:nvPr/>
        </p:nvPicPr>
        <p:blipFill rotWithShape="1">
          <a:blip r:embed="rId5">
            <a:alphaModFix/>
          </a:blip>
          <a:srcRect l="0" t="0" r="0" b="0"/>
          <a:stretch/>
        </p:blipFill>
        <p:spPr>
          <a:xfrm>
            <a:off x="3131911" y="9240848"/>
            <a:ext cx="3468962" cy="72777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oreProperties xmlns:dc="http://purl.org/dc/elements/1.1/" xmlns:dcterms="http://purl.org/dc/terms/" xmlns:xsi="http://www.w3.org/2001/XMLSchema-instance" xmlns="http://schemas.openxmlformats.org/package/2006/metadata/core-properties">
  <dcterms:created xsi:type="dcterms:W3CDTF">2022-01-31T11:18:27.0000000Z</dcterms:created>
  <dc:creator>Carlotta Maria Crippa</dc:creator>
  <keywords>, docId:06D872456833E57DB0A366C950A67DEB</keywords>
</coreProperties>
</file>