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10287000" cx="2057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4" roundtripDataSignature="AMtx7mgjf/FUxWsGsHcSyB20nPFrCWGS6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BF35B35-EAE2-4826-AB81-FC93A8412641}">
  <a:tblStyle styleId="{CBF35B35-EAE2-4826-AB81-FC93A8412641}"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12" Type="http://schemas.openxmlformats.org/officeDocument/2006/relationships/slide" Target="slides/slide7.xml"/><Relationship Id="rId34" Type="http://customschemas.google.com/relationships/presentationmetadata" Target="meta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p:txBody>
      </p:sp>
      <p:sp>
        <p:nvSpPr>
          <p:cNvPr id="4" name="Google Shape;4;n"/>
          <p:cNvSpPr txBox="1"/>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p:txBody>
      </p:sp>
      <p:sp>
        <p:nvSpPr>
          <p:cNvPr id="5" name="Google Shape;5;n"/>
          <p:cNvSpPr/>
          <p:nvPr>
            <p:ph type="sldImg" idx="3"/>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p:txBody>
      </p:sp>
      <p:sp>
        <p:nvSpPr>
          <p:cNvPr id="7" name="Google Shape;7;n"/>
          <p:cNvSpPr txBox="1"/>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p:txBody>
      </p:sp>
      <p:sp>
        <p:nvSpPr>
          <p:cNvPr id="8" name="Google Shape;8;n"/>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lt-LT"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84" name="Shape 84"/>
        <p:cNvGrpSpPr/>
        <p:nvPr/>
      </p:nvGrpSpPr>
      <p:grpSpPr>
        <a:xfrm>
          <a:off x="0" y="0"/>
          <a:ext cx="0" cy="0"/>
          <a:chOff x="0" y="0"/>
          <a:chExt cx="0" cy="0"/>
        </a:xfrm>
      </p:grpSpPr>
      <p:sp>
        <p:nvSpPr>
          <p:cNvPr id="85" name="Google Shape;85;p1: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86" name="Google Shape;86;p1: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94" name="Shape 194"/>
        <p:cNvGrpSpPr/>
        <p:nvPr/>
      </p:nvGrpSpPr>
      <p:grpSpPr>
        <a:xfrm>
          <a:off x="0" y="0"/>
          <a:ext cx="0" cy="0"/>
          <a:chOff x="0" y="0"/>
          <a:chExt cx="0" cy="0"/>
        </a:xfrm>
      </p:grpSpPr>
      <p:sp>
        <p:nvSpPr>
          <p:cNvPr id="195" name="Google Shape;195;p10: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196" name="Google Shape;196;p10: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06" name="Shape 206"/>
        <p:cNvGrpSpPr/>
        <p:nvPr/>
      </p:nvGrpSpPr>
      <p:grpSpPr>
        <a:xfrm>
          <a:off x="0" y="0"/>
          <a:ext cx="0" cy="0"/>
          <a:chOff x="0" y="0"/>
          <a:chExt cx="0" cy="0"/>
        </a:xfrm>
      </p:grpSpPr>
      <p:sp>
        <p:nvSpPr>
          <p:cNvPr id="207" name="Google Shape;207;gfe35aad776_0_20: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208" name="Google Shape;208;gfe35aad776_0_20: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17" name="Shape 217"/>
        <p:cNvGrpSpPr/>
        <p:nvPr/>
      </p:nvGrpSpPr>
      <p:grpSpPr>
        <a:xfrm>
          <a:off x="0" y="0"/>
          <a:ext cx="0" cy="0"/>
          <a:chOff x="0" y="0"/>
          <a:chExt cx="0" cy="0"/>
        </a:xfrm>
      </p:grpSpPr>
      <p:sp>
        <p:nvSpPr>
          <p:cNvPr id="218" name="Google Shape;218;gfe35aad776_0_32: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219" name="Google Shape;219;gfe35aad776_0_32: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30" name="Shape 230"/>
        <p:cNvGrpSpPr/>
        <p:nvPr/>
      </p:nvGrpSpPr>
      <p:grpSpPr>
        <a:xfrm>
          <a:off x="0" y="0"/>
          <a:ext cx="0" cy="0"/>
          <a:chOff x="0" y="0"/>
          <a:chExt cx="0" cy="0"/>
        </a:xfrm>
      </p:grpSpPr>
      <p:sp>
        <p:nvSpPr>
          <p:cNvPr id="231" name="Google Shape;231;gfe35aad776_0_43: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232" name="Google Shape;232;gfe35aad776_0_43: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43" name="Shape 243"/>
        <p:cNvGrpSpPr/>
        <p:nvPr/>
      </p:nvGrpSpPr>
      <p:grpSpPr>
        <a:xfrm>
          <a:off x="0" y="0"/>
          <a:ext cx="0" cy="0"/>
          <a:chOff x="0" y="0"/>
          <a:chExt cx="0" cy="0"/>
        </a:xfrm>
      </p:grpSpPr>
      <p:sp>
        <p:nvSpPr>
          <p:cNvPr id="244" name="Google Shape;244;gfe35aad776_0_183: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245" name="Google Shape;245;gfe35aad776_0_183: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54" name="Shape 254"/>
        <p:cNvGrpSpPr/>
        <p:nvPr/>
      </p:nvGrpSpPr>
      <p:grpSpPr>
        <a:xfrm>
          <a:off x="0" y="0"/>
          <a:ext cx="0" cy="0"/>
          <a:chOff x="0" y="0"/>
          <a:chExt cx="0" cy="0"/>
        </a:xfrm>
      </p:grpSpPr>
      <p:sp>
        <p:nvSpPr>
          <p:cNvPr id="255" name="Google Shape;255;p14: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256" name="Google Shape;256;p14: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65" name="Shape 265"/>
        <p:cNvGrpSpPr/>
        <p:nvPr/>
      </p:nvGrpSpPr>
      <p:grpSpPr>
        <a:xfrm>
          <a:off x="0" y="0"/>
          <a:ext cx="0" cy="0"/>
          <a:chOff x="0" y="0"/>
          <a:chExt cx="0" cy="0"/>
        </a:xfrm>
      </p:grpSpPr>
      <p:sp>
        <p:nvSpPr>
          <p:cNvPr id="266" name="Google Shape;266;gfe35aad776_0_58: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267" name="Google Shape;267;gfe35aad776_0_58: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76" name="Shape 276"/>
        <p:cNvGrpSpPr/>
        <p:nvPr/>
      </p:nvGrpSpPr>
      <p:grpSpPr>
        <a:xfrm>
          <a:off x="0" y="0"/>
          <a:ext cx="0" cy="0"/>
          <a:chOff x="0" y="0"/>
          <a:chExt cx="0" cy="0"/>
        </a:xfrm>
      </p:grpSpPr>
      <p:sp>
        <p:nvSpPr>
          <p:cNvPr id="277" name="Google Shape;277;gfe35aad776_0_70: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278" name="Google Shape;278;gfe35aad776_0_70: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87" name="Shape 287"/>
        <p:cNvGrpSpPr/>
        <p:nvPr/>
      </p:nvGrpSpPr>
      <p:grpSpPr>
        <a:xfrm>
          <a:off x="0" y="0"/>
          <a:ext cx="0" cy="0"/>
          <a:chOff x="0" y="0"/>
          <a:chExt cx="0" cy="0"/>
        </a:xfrm>
      </p:grpSpPr>
      <p:sp>
        <p:nvSpPr>
          <p:cNvPr id="288" name="Google Shape;288;gfe35aad776_0_209: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289" name="Google Shape;289;gfe35aad776_0_209: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300" name="Shape 300"/>
        <p:cNvGrpSpPr/>
        <p:nvPr/>
      </p:nvGrpSpPr>
      <p:grpSpPr>
        <a:xfrm>
          <a:off x="0" y="0"/>
          <a:ext cx="0" cy="0"/>
          <a:chOff x="0" y="0"/>
          <a:chExt cx="0" cy="0"/>
        </a:xfrm>
      </p:grpSpPr>
      <p:sp>
        <p:nvSpPr>
          <p:cNvPr id="301" name="Google Shape;301;gfe35aad776_0_91: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just" rtl="0">
              <a:lnSpc>
                <a:spcPct val="150000"/>
              </a:lnSpc>
              <a:spcBef>
                <a:spcPts val="0"/>
              </a:spcBef>
              <a:spcAft>
                <a:spcPts val="800"/>
              </a:spcAft>
              <a:buClr>
                <a:schemeClr val="dk1"/>
              </a:buClr>
              <a:buSzPts val="1100"/>
              <a:buFont typeface="Arial"/>
              <a:buNone/>
            </a:pPr>
            <a:r>
              <a:rPr lang="lt-LT" sz="1800">
                <a:solidFill>
                  <a:srgbClr val="056839"/>
                </a:solidFill>
              </a:rPr>
              <a:t>Tegelikult on meie igapäevased tegevused ja valikud ning ideed, mida igaüks meist otsustab edendada, muutuste tõeline mootor.</a:t>
            </a:r>
            <a:endParaRPr/>
          </a:p>
        </p:txBody>
      </p:sp>
      <p:sp>
        <p:nvSpPr>
          <p:cNvPr id="302" name="Google Shape;302;gfe35aad776_0_91: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99" name="Shape 99"/>
        <p:cNvGrpSpPr/>
        <p:nvPr/>
      </p:nvGrpSpPr>
      <p:grpSpPr>
        <a:xfrm>
          <a:off x="0" y="0"/>
          <a:ext cx="0" cy="0"/>
          <a:chOff x="0" y="0"/>
          <a:chExt cx="0" cy="0"/>
        </a:xfrm>
      </p:grpSpPr>
      <p:sp>
        <p:nvSpPr>
          <p:cNvPr id="100" name="Google Shape;100;p3: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101" name="Google Shape;101;p3: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314" name="Shape 314"/>
        <p:cNvGrpSpPr/>
        <p:nvPr/>
      </p:nvGrpSpPr>
      <p:grpSpPr>
        <a:xfrm>
          <a:off x="0" y="0"/>
          <a:ext cx="0" cy="0"/>
          <a:chOff x="0" y="0"/>
          <a:chExt cx="0" cy="0"/>
        </a:xfrm>
      </p:grpSpPr>
      <p:sp>
        <p:nvSpPr>
          <p:cNvPr id="315" name="Google Shape;315;gfe35aad776_0_102: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316" name="Google Shape;316;gfe35aad776_0_102: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327" name="Shape 327"/>
        <p:cNvGrpSpPr/>
        <p:nvPr/>
      </p:nvGrpSpPr>
      <p:grpSpPr>
        <a:xfrm>
          <a:off x="0" y="0"/>
          <a:ext cx="0" cy="0"/>
          <a:chOff x="0" y="0"/>
          <a:chExt cx="0" cy="0"/>
        </a:xfrm>
      </p:grpSpPr>
      <p:sp>
        <p:nvSpPr>
          <p:cNvPr id="328" name="Google Shape;328;gfe35aad776_0_113: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329" name="Google Shape;329;gfe35aad776_0_113: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340" name="Shape 340"/>
        <p:cNvGrpSpPr/>
        <p:nvPr/>
      </p:nvGrpSpPr>
      <p:grpSpPr>
        <a:xfrm>
          <a:off x="0" y="0"/>
          <a:ext cx="0" cy="0"/>
          <a:chOff x="0" y="0"/>
          <a:chExt cx="0" cy="0"/>
        </a:xfrm>
      </p:grpSpPr>
      <p:sp>
        <p:nvSpPr>
          <p:cNvPr id="341" name="Google Shape;341;g15bba7fea88_0_71: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342" name="Google Shape;342;g15bba7fea88_0_71: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351" name="Shape 351"/>
        <p:cNvGrpSpPr/>
        <p:nvPr/>
      </p:nvGrpSpPr>
      <p:grpSpPr>
        <a:xfrm>
          <a:off x="0" y="0"/>
          <a:ext cx="0" cy="0"/>
          <a:chOff x="0" y="0"/>
          <a:chExt cx="0" cy="0"/>
        </a:xfrm>
      </p:grpSpPr>
      <p:sp>
        <p:nvSpPr>
          <p:cNvPr id="352" name="Google Shape;352;gfe35aad776_0_124: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353" name="Google Shape;353;gfe35aad776_0_124: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362" name="Shape 362"/>
        <p:cNvGrpSpPr/>
        <p:nvPr/>
      </p:nvGrpSpPr>
      <p:grpSpPr>
        <a:xfrm>
          <a:off x="0" y="0"/>
          <a:ext cx="0" cy="0"/>
          <a:chOff x="0" y="0"/>
          <a:chExt cx="0" cy="0"/>
        </a:xfrm>
      </p:grpSpPr>
      <p:sp>
        <p:nvSpPr>
          <p:cNvPr id="363" name="Google Shape;363;gfe35aad776_0_135: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364" name="Google Shape;364;gfe35aad776_0_135: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375" name="Shape 375"/>
        <p:cNvGrpSpPr/>
        <p:nvPr/>
      </p:nvGrpSpPr>
      <p:grpSpPr>
        <a:xfrm>
          <a:off x="0" y="0"/>
          <a:ext cx="0" cy="0"/>
          <a:chOff x="0" y="0"/>
          <a:chExt cx="0" cy="0"/>
        </a:xfrm>
      </p:grpSpPr>
      <p:sp>
        <p:nvSpPr>
          <p:cNvPr id="376" name="Google Shape;376;g15bba7fea88_0_86: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377" name="Google Shape;377;g15bba7fea88_0_86: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387" name="Shape 387"/>
        <p:cNvGrpSpPr/>
        <p:nvPr/>
      </p:nvGrpSpPr>
      <p:grpSpPr>
        <a:xfrm>
          <a:off x="0" y="0"/>
          <a:ext cx="0" cy="0"/>
          <a:chOff x="0" y="0"/>
          <a:chExt cx="0" cy="0"/>
        </a:xfrm>
      </p:grpSpPr>
      <p:sp>
        <p:nvSpPr>
          <p:cNvPr id="388" name="Google Shape;388;gfe35aad776_0_147: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389" name="Google Shape;389;gfe35aad776_0_147: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401" name="Shape 401"/>
        <p:cNvGrpSpPr/>
        <p:nvPr/>
      </p:nvGrpSpPr>
      <p:grpSpPr>
        <a:xfrm>
          <a:off x="0" y="0"/>
          <a:ext cx="0" cy="0"/>
          <a:chOff x="0" y="0"/>
          <a:chExt cx="0" cy="0"/>
        </a:xfrm>
      </p:grpSpPr>
      <p:sp>
        <p:nvSpPr>
          <p:cNvPr id="402" name="Google Shape;402;gfe35aad776_0_159: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403" name="Google Shape;403;gfe35aad776_0_159: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412" name="Shape 412"/>
        <p:cNvGrpSpPr/>
        <p:nvPr/>
      </p:nvGrpSpPr>
      <p:grpSpPr>
        <a:xfrm>
          <a:off x="0" y="0"/>
          <a:ext cx="0" cy="0"/>
          <a:chOff x="0" y="0"/>
          <a:chExt cx="0" cy="0"/>
        </a:xfrm>
      </p:grpSpPr>
      <p:sp>
        <p:nvSpPr>
          <p:cNvPr id="413" name="Google Shape;413;p21: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p21: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415" name="Google Shape;415;p21: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11" name="Shape 111"/>
        <p:cNvGrpSpPr/>
        <p:nvPr/>
      </p:nvGrpSpPr>
      <p:grpSpPr>
        <a:xfrm>
          <a:off x="0" y="0"/>
          <a:ext cx="0" cy="0"/>
          <a:chOff x="0" y="0"/>
          <a:chExt cx="0" cy="0"/>
        </a:xfrm>
      </p:grpSpPr>
      <p:sp>
        <p:nvSpPr>
          <p:cNvPr id="112" name="Google Shape;112;p4: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113" name="Google Shape;113;p4: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21" name="Shape 121"/>
        <p:cNvGrpSpPr/>
        <p:nvPr/>
      </p:nvGrpSpPr>
      <p:grpSpPr>
        <a:xfrm>
          <a:off x="0" y="0"/>
          <a:ext cx="0" cy="0"/>
          <a:chOff x="0" y="0"/>
          <a:chExt cx="0" cy="0"/>
        </a:xfrm>
      </p:grpSpPr>
      <p:sp>
        <p:nvSpPr>
          <p:cNvPr id="122" name="Google Shape;122;p5: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123" name="Google Shape;123;p5: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35" name="Shape 135"/>
        <p:cNvGrpSpPr/>
        <p:nvPr/>
      </p:nvGrpSpPr>
      <p:grpSpPr>
        <a:xfrm>
          <a:off x="0" y="0"/>
          <a:ext cx="0" cy="0"/>
          <a:chOff x="0" y="0"/>
          <a:chExt cx="0" cy="0"/>
        </a:xfrm>
      </p:grpSpPr>
      <p:sp>
        <p:nvSpPr>
          <p:cNvPr id="136" name="Google Shape;136;g15bba7fea88_0_26: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137" name="Google Shape;137;g15bba7fea88_0_26: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48" name="Shape 148"/>
        <p:cNvGrpSpPr/>
        <p:nvPr/>
      </p:nvGrpSpPr>
      <p:grpSpPr>
        <a:xfrm>
          <a:off x="0" y="0"/>
          <a:ext cx="0" cy="0"/>
          <a:chOff x="0" y="0"/>
          <a:chExt cx="0" cy="0"/>
        </a:xfrm>
      </p:grpSpPr>
      <p:sp>
        <p:nvSpPr>
          <p:cNvPr id="149" name="Google Shape;149;g15bba7fea88_0_38: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150" name="Google Shape;150;g15bba7fea88_0_38: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60" name="Shape 160"/>
        <p:cNvGrpSpPr/>
        <p:nvPr/>
      </p:nvGrpSpPr>
      <p:grpSpPr>
        <a:xfrm>
          <a:off x="0" y="0"/>
          <a:ext cx="0" cy="0"/>
          <a:chOff x="0" y="0"/>
          <a:chExt cx="0" cy="0"/>
        </a:xfrm>
      </p:grpSpPr>
      <p:sp>
        <p:nvSpPr>
          <p:cNvPr id="161" name="Google Shape;161;g15bba7fea88_0_51: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162" name="Google Shape;162;g15bba7fea88_0_51: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72" name="Shape 172"/>
        <p:cNvGrpSpPr/>
        <p:nvPr/>
      </p:nvGrpSpPr>
      <p:grpSpPr>
        <a:xfrm>
          <a:off x="0" y="0"/>
          <a:ext cx="0" cy="0"/>
          <a:chOff x="0" y="0"/>
          <a:chExt cx="0" cy="0"/>
        </a:xfrm>
      </p:grpSpPr>
      <p:sp>
        <p:nvSpPr>
          <p:cNvPr id="173" name="Google Shape;173;gfe35aad776_0_198: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174" name="Google Shape;174;gfe35aad776_0_198: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83" name="Shape 183"/>
        <p:cNvGrpSpPr/>
        <p:nvPr/>
      </p:nvGrpSpPr>
      <p:grpSpPr>
        <a:xfrm>
          <a:off x="0" y="0"/>
          <a:ext cx="0" cy="0"/>
          <a:chOff x="0" y="0"/>
          <a:chExt cx="0" cy="0"/>
        </a:xfrm>
      </p:grpSpPr>
      <p:sp>
        <p:nvSpPr>
          <p:cNvPr id="184" name="Google Shape;184;p9: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185" name="Google Shape;185;p9: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3"/>
          <p:cNvSpPr txBox="1"/>
          <p:nvPr>
            <p:ph type="ctrTitle"/>
          </p:nvPr>
        </p:nvSpPr>
        <p:spPr>
          <a:xfrm>
            <a:off x="2571750" y="1683545"/>
            <a:ext cx="15430500" cy="3581400"/>
          </a:xfrm>
          <a:prstGeom prst="rect">
            <a:avLst/>
          </a:prstGeom>
          <a:noFill/>
          <a:ln>
            <a:noFill/>
          </a:ln>
        </p:spPr>
        <p:txBody>
          <a:bodyPr anchorCtr="0" anchor="b" bIns="74275" lIns="148575" spcFirstLastPara="1" rIns="148575" wrap="square" tIns="74275">
            <a:normAutofit/>
          </a:bodyPr>
          <a:lstStyle>
            <a:lvl1pPr lvl="0" algn="ctr">
              <a:lnSpc>
                <a:spcPct val="90000"/>
              </a:lnSpc>
              <a:spcBef>
                <a:spcPts val="0"/>
              </a:spcBef>
              <a:spcAft>
                <a:spcPts val="0"/>
              </a:spcAft>
              <a:buClr>
                <a:schemeClr val="dk1"/>
              </a:buClr>
              <a:buSzPts val="9800"/>
              <a:buFont typeface="Calibri"/>
              <a:buNone/>
              <a:defRPr sz="9800"/>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p:txBody>
      </p:sp>
      <p:sp>
        <p:nvSpPr>
          <p:cNvPr id="17" name="Google Shape;17;p23"/>
          <p:cNvSpPr txBox="1"/>
          <p:nvPr>
            <p:ph idx="1" type="subTitle"/>
          </p:nvPr>
        </p:nvSpPr>
        <p:spPr>
          <a:xfrm>
            <a:off x="2571750" y="5403057"/>
            <a:ext cx="15430500" cy="2483700"/>
          </a:xfrm>
          <a:prstGeom prst="rect">
            <a:avLst/>
          </a:prstGeom>
          <a:noFill/>
          <a:ln>
            <a:noFill/>
          </a:ln>
        </p:spPr>
        <p:txBody>
          <a:bodyPr anchorCtr="0" anchor="t" bIns="74275" lIns="148575" spcFirstLastPara="1" rIns="148575" wrap="square" tIns="74275">
            <a:normAutofit/>
          </a:bodyPr>
          <a:lstStyle>
            <a:lvl1pPr lvl="0" algn="ctr">
              <a:lnSpc>
                <a:spcPct val="90000"/>
              </a:lnSpc>
              <a:spcBef>
                <a:spcPts val="1600"/>
              </a:spcBef>
              <a:spcAft>
                <a:spcPts val="0"/>
              </a:spcAft>
              <a:buClr>
                <a:schemeClr val="dk1"/>
              </a:buClr>
              <a:buSzPts val="3900"/>
              <a:buNone/>
              <a:defRPr sz="3900"/>
            </a:lvl1pPr>
            <a:lvl2pPr lvl="1" algn="ctr">
              <a:lnSpc>
                <a:spcPct val="90000"/>
              </a:lnSpc>
              <a:spcBef>
                <a:spcPts val="800"/>
              </a:spcBef>
              <a:spcAft>
                <a:spcPts val="0"/>
              </a:spcAft>
              <a:buClr>
                <a:schemeClr val="dk1"/>
              </a:buClr>
              <a:buSzPts val="3300"/>
              <a:buNone/>
              <a:defRPr sz="3300"/>
            </a:lvl2pPr>
            <a:lvl3pPr lvl="2" algn="ctr">
              <a:lnSpc>
                <a:spcPct val="90000"/>
              </a:lnSpc>
              <a:spcBef>
                <a:spcPts val="800"/>
              </a:spcBef>
              <a:spcAft>
                <a:spcPts val="0"/>
              </a:spcAft>
              <a:buClr>
                <a:schemeClr val="dk1"/>
              </a:buClr>
              <a:buSzPts val="2900"/>
              <a:buNone/>
              <a:defRPr sz="2900"/>
            </a:lvl3pPr>
            <a:lvl4pPr lvl="3" algn="ctr">
              <a:lnSpc>
                <a:spcPct val="90000"/>
              </a:lnSpc>
              <a:spcBef>
                <a:spcPts val="800"/>
              </a:spcBef>
              <a:spcAft>
                <a:spcPts val="0"/>
              </a:spcAft>
              <a:buClr>
                <a:schemeClr val="dk1"/>
              </a:buClr>
              <a:buSzPts val="2600"/>
              <a:buNone/>
              <a:defRPr sz="2600"/>
            </a:lvl4pPr>
            <a:lvl5pPr lvl="4" algn="ctr">
              <a:lnSpc>
                <a:spcPct val="90000"/>
              </a:lnSpc>
              <a:spcBef>
                <a:spcPts val="800"/>
              </a:spcBef>
              <a:spcAft>
                <a:spcPts val="0"/>
              </a:spcAft>
              <a:buClr>
                <a:schemeClr val="dk1"/>
              </a:buClr>
              <a:buSzPts val="2600"/>
              <a:buNone/>
              <a:defRPr sz="2600"/>
            </a:lvl5pPr>
            <a:lvl6pPr lvl="5" algn="ctr">
              <a:lnSpc>
                <a:spcPct val="90000"/>
              </a:lnSpc>
              <a:spcBef>
                <a:spcPts val="800"/>
              </a:spcBef>
              <a:spcAft>
                <a:spcPts val="0"/>
              </a:spcAft>
              <a:buClr>
                <a:schemeClr val="dk1"/>
              </a:buClr>
              <a:buSzPts val="2600"/>
              <a:buNone/>
              <a:defRPr sz="2600"/>
            </a:lvl6pPr>
            <a:lvl7pPr lvl="6" algn="ctr">
              <a:lnSpc>
                <a:spcPct val="90000"/>
              </a:lnSpc>
              <a:spcBef>
                <a:spcPts val="800"/>
              </a:spcBef>
              <a:spcAft>
                <a:spcPts val="0"/>
              </a:spcAft>
              <a:buClr>
                <a:schemeClr val="dk1"/>
              </a:buClr>
              <a:buSzPts val="2600"/>
              <a:buNone/>
              <a:defRPr sz="2600"/>
            </a:lvl7pPr>
            <a:lvl8pPr lvl="7" algn="ctr">
              <a:lnSpc>
                <a:spcPct val="90000"/>
              </a:lnSpc>
              <a:spcBef>
                <a:spcPts val="800"/>
              </a:spcBef>
              <a:spcAft>
                <a:spcPts val="0"/>
              </a:spcAft>
              <a:buClr>
                <a:schemeClr val="dk1"/>
              </a:buClr>
              <a:buSzPts val="2600"/>
              <a:buNone/>
              <a:defRPr sz="2600"/>
            </a:lvl8pPr>
            <a:lvl9pPr lvl="8" algn="ctr">
              <a:lnSpc>
                <a:spcPct val="90000"/>
              </a:lnSpc>
              <a:spcBef>
                <a:spcPts val="800"/>
              </a:spcBef>
              <a:spcAft>
                <a:spcPts val="0"/>
              </a:spcAft>
              <a:buClr>
                <a:schemeClr val="dk1"/>
              </a:buClr>
              <a:buSzPts val="2600"/>
              <a:buNone/>
              <a:defRPr sz="2600"/>
            </a:lvl9pPr>
          </a:lstStyle>
          <a:p/>
        </p:txBody>
      </p:sp>
      <p:sp>
        <p:nvSpPr>
          <p:cNvPr id="18" name="Google Shape;18;p23"/>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19" name="Google Shape;19;p23"/>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20" name="Google Shape;20;p23"/>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2"/>
          <p:cNvSpPr txBox="1"/>
          <p:nvPr>
            <p:ph type="title"/>
          </p:nvPr>
        </p:nvSpPr>
        <p:spPr>
          <a:xfrm>
            <a:off x="1414463" y="547688"/>
            <a:ext cx="17745000" cy="1988400"/>
          </a:xfrm>
          <a:prstGeom prst="rect">
            <a:avLst/>
          </a:prstGeom>
          <a:noFill/>
          <a:ln>
            <a:noFill/>
          </a:ln>
        </p:spPr>
        <p:txBody>
          <a:bodyPr anchorCtr="0" anchor="ctr" bIns="74275" lIns="148575" spcFirstLastPara="1" rIns="148575" wrap="square" tIns="74275">
            <a:normAutofit/>
          </a:bodyPr>
          <a:lstStyle>
            <a:lvl1pPr lvl="0" algn="l">
              <a:lnSpc>
                <a:spcPct val="90000"/>
              </a:lnSpc>
              <a:spcBef>
                <a:spcPts val="0"/>
              </a:spcBef>
              <a:spcAft>
                <a:spcPts val="0"/>
              </a:spcAft>
              <a:buClr>
                <a:schemeClr val="dk1"/>
              </a:buClr>
              <a:buSzPts val="2900"/>
              <a:buNone/>
              <a:defRPr/>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p:txBody>
      </p:sp>
      <p:sp>
        <p:nvSpPr>
          <p:cNvPr id="74" name="Google Shape;74;p32"/>
          <p:cNvSpPr txBox="1"/>
          <p:nvPr>
            <p:ph idx="1" type="body"/>
          </p:nvPr>
        </p:nvSpPr>
        <p:spPr>
          <a:xfrm rot="5400000">
            <a:off x="7023488" y="-2870512"/>
            <a:ext cx="6527100" cy="177450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75" name="Google Shape;75;p32"/>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76" name="Google Shape;76;p32"/>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77" name="Google Shape;77;p32"/>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3"/>
          <p:cNvSpPr txBox="1"/>
          <p:nvPr>
            <p:ph type="title"/>
          </p:nvPr>
        </p:nvSpPr>
        <p:spPr>
          <a:xfrm rot="5400000">
            <a:off x="12582488" y="2688338"/>
            <a:ext cx="8717700" cy="4436400"/>
          </a:xfrm>
          <a:prstGeom prst="rect">
            <a:avLst/>
          </a:prstGeom>
          <a:noFill/>
          <a:ln>
            <a:noFill/>
          </a:ln>
        </p:spPr>
        <p:txBody>
          <a:bodyPr anchorCtr="0" anchor="ctr" bIns="74275" lIns="148575" spcFirstLastPara="1" rIns="148575" wrap="square" tIns="74275">
            <a:normAutofit/>
          </a:bodyPr>
          <a:lstStyle>
            <a:lvl1pPr lvl="0" algn="l">
              <a:lnSpc>
                <a:spcPct val="90000"/>
              </a:lnSpc>
              <a:spcBef>
                <a:spcPts val="0"/>
              </a:spcBef>
              <a:spcAft>
                <a:spcPts val="0"/>
              </a:spcAft>
              <a:buClr>
                <a:schemeClr val="dk1"/>
              </a:buClr>
              <a:buSzPts val="2900"/>
              <a:buNone/>
              <a:defRPr/>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p:txBody>
      </p:sp>
      <p:sp>
        <p:nvSpPr>
          <p:cNvPr id="80" name="Google Shape;80;p33"/>
          <p:cNvSpPr txBox="1"/>
          <p:nvPr>
            <p:ph idx="1" type="body"/>
          </p:nvPr>
        </p:nvSpPr>
        <p:spPr>
          <a:xfrm rot="5400000">
            <a:off x="3581494" y="-1619213"/>
            <a:ext cx="8717700" cy="130515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81" name="Google Shape;81;p33"/>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82" name="Google Shape;82;p33"/>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83" name="Google Shape;83;p33"/>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24"/>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23" name="Google Shape;23;p24"/>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24" name="Google Shape;24;p24"/>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25"/>
          <p:cNvSpPr txBox="1"/>
          <p:nvPr>
            <p:ph type="title"/>
          </p:nvPr>
        </p:nvSpPr>
        <p:spPr>
          <a:xfrm>
            <a:off x="1414463" y="547688"/>
            <a:ext cx="17745000" cy="1988400"/>
          </a:xfrm>
          <a:prstGeom prst="rect">
            <a:avLst/>
          </a:prstGeom>
          <a:noFill/>
          <a:ln>
            <a:noFill/>
          </a:ln>
        </p:spPr>
        <p:txBody>
          <a:bodyPr anchorCtr="0" anchor="ctr" bIns="74275" lIns="148575" spcFirstLastPara="1" rIns="148575" wrap="square" tIns="74275">
            <a:normAutofit/>
          </a:bodyPr>
          <a:lstStyle>
            <a:lvl1pPr lvl="0" algn="l">
              <a:lnSpc>
                <a:spcPct val="90000"/>
              </a:lnSpc>
              <a:spcBef>
                <a:spcPts val="0"/>
              </a:spcBef>
              <a:spcAft>
                <a:spcPts val="0"/>
              </a:spcAft>
              <a:buClr>
                <a:schemeClr val="dk1"/>
              </a:buClr>
              <a:buSzPts val="2900"/>
              <a:buNone/>
              <a:defRPr/>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p:txBody>
      </p:sp>
      <p:sp>
        <p:nvSpPr>
          <p:cNvPr id="27" name="Google Shape;27;p25"/>
          <p:cNvSpPr txBox="1"/>
          <p:nvPr>
            <p:ph idx="1" type="body"/>
          </p:nvPr>
        </p:nvSpPr>
        <p:spPr>
          <a:xfrm>
            <a:off x="1414463" y="2738438"/>
            <a:ext cx="17745000" cy="65271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28" name="Google Shape;28;p25"/>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29" name="Google Shape;29;p25"/>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30" name="Google Shape;30;p25"/>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26"/>
          <p:cNvSpPr txBox="1"/>
          <p:nvPr>
            <p:ph type="title"/>
          </p:nvPr>
        </p:nvSpPr>
        <p:spPr>
          <a:xfrm>
            <a:off x="1403747" y="2564607"/>
            <a:ext cx="17745000" cy="4279200"/>
          </a:xfrm>
          <a:prstGeom prst="rect">
            <a:avLst/>
          </a:prstGeom>
          <a:noFill/>
          <a:ln>
            <a:noFill/>
          </a:ln>
        </p:spPr>
        <p:txBody>
          <a:bodyPr anchorCtr="0" anchor="b" bIns="74275" lIns="148575" spcFirstLastPara="1" rIns="148575" wrap="square" tIns="74275">
            <a:normAutofit/>
          </a:bodyPr>
          <a:lstStyle>
            <a:lvl1pPr lvl="0" algn="l">
              <a:lnSpc>
                <a:spcPct val="90000"/>
              </a:lnSpc>
              <a:spcBef>
                <a:spcPts val="0"/>
              </a:spcBef>
              <a:spcAft>
                <a:spcPts val="0"/>
              </a:spcAft>
              <a:buClr>
                <a:schemeClr val="dk1"/>
              </a:buClr>
              <a:buSzPts val="9800"/>
              <a:buFont typeface="Calibri"/>
              <a:buNone/>
              <a:defRPr sz="9800"/>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p:txBody>
      </p:sp>
      <p:sp>
        <p:nvSpPr>
          <p:cNvPr id="33" name="Google Shape;33;p26"/>
          <p:cNvSpPr txBox="1"/>
          <p:nvPr>
            <p:ph idx="1" type="body"/>
          </p:nvPr>
        </p:nvSpPr>
        <p:spPr>
          <a:xfrm>
            <a:off x="1403747" y="6884195"/>
            <a:ext cx="17745000" cy="2250300"/>
          </a:xfrm>
          <a:prstGeom prst="rect">
            <a:avLst/>
          </a:prstGeom>
          <a:noFill/>
          <a:ln>
            <a:noFill/>
          </a:ln>
        </p:spPr>
        <p:txBody>
          <a:bodyPr anchorCtr="0" anchor="t" bIns="74275" lIns="148575" spcFirstLastPara="1" rIns="148575" wrap="square" tIns="74275">
            <a:normAutofit/>
          </a:bodyPr>
          <a:lstStyle>
            <a:lvl1pPr indent="-228600" lvl="0" marL="457200" algn="l">
              <a:lnSpc>
                <a:spcPct val="90000"/>
              </a:lnSpc>
              <a:spcBef>
                <a:spcPts val="1600"/>
              </a:spcBef>
              <a:spcAft>
                <a:spcPts val="0"/>
              </a:spcAft>
              <a:buClr>
                <a:srgbClr val="888888"/>
              </a:buClr>
              <a:buSzPts val="3900"/>
              <a:buNone/>
              <a:defRPr sz="3900">
                <a:solidFill>
                  <a:srgbClr val="888888"/>
                </a:solidFill>
              </a:defRPr>
            </a:lvl1pPr>
            <a:lvl2pPr indent="-228600" lvl="1" marL="914400" algn="l">
              <a:lnSpc>
                <a:spcPct val="90000"/>
              </a:lnSpc>
              <a:spcBef>
                <a:spcPts val="800"/>
              </a:spcBef>
              <a:spcAft>
                <a:spcPts val="0"/>
              </a:spcAft>
              <a:buClr>
                <a:srgbClr val="888888"/>
              </a:buClr>
              <a:buSzPts val="3300"/>
              <a:buNone/>
              <a:defRPr sz="3300">
                <a:solidFill>
                  <a:srgbClr val="888888"/>
                </a:solidFill>
              </a:defRPr>
            </a:lvl2pPr>
            <a:lvl3pPr indent="-228600" lvl="2" marL="1371600" algn="l">
              <a:lnSpc>
                <a:spcPct val="90000"/>
              </a:lnSpc>
              <a:spcBef>
                <a:spcPts val="800"/>
              </a:spcBef>
              <a:spcAft>
                <a:spcPts val="0"/>
              </a:spcAft>
              <a:buClr>
                <a:srgbClr val="888888"/>
              </a:buClr>
              <a:buSzPts val="2900"/>
              <a:buNone/>
              <a:defRPr sz="2900">
                <a:solidFill>
                  <a:srgbClr val="888888"/>
                </a:solidFill>
              </a:defRPr>
            </a:lvl3pPr>
            <a:lvl4pPr indent="-228600" lvl="3" marL="1828800" algn="l">
              <a:lnSpc>
                <a:spcPct val="90000"/>
              </a:lnSpc>
              <a:spcBef>
                <a:spcPts val="800"/>
              </a:spcBef>
              <a:spcAft>
                <a:spcPts val="0"/>
              </a:spcAft>
              <a:buClr>
                <a:srgbClr val="888888"/>
              </a:buClr>
              <a:buSzPts val="2600"/>
              <a:buNone/>
              <a:defRPr sz="2600">
                <a:solidFill>
                  <a:srgbClr val="888888"/>
                </a:solidFill>
              </a:defRPr>
            </a:lvl4pPr>
            <a:lvl5pPr indent="-228600" lvl="4" marL="2286000" algn="l">
              <a:lnSpc>
                <a:spcPct val="90000"/>
              </a:lnSpc>
              <a:spcBef>
                <a:spcPts val="800"/>
              </a:spcBef>
              <a:spcAft>
                <a:spcPts val="0"/>
              </a:spcAft>
              <a:buClr>
                <a:srgbClr val="888888"/>
              </a:buClr>
              <a:buSzPts val="2600"/>
              <a:buNone/>
              <a:defRPr sz="2600">
                <a:solidFill>
                  <a:srgbClr val="888888"/>
                </a:solidFill>
              </a:defRPr>
            </a:lvl5pPr>
            <a:lvl6pPr indent="-228600" lvl="5" marL="2743200" algn="l">
              <a:lnSpc>
                <a:spcPct val="90000"/>
              </a:lnSpc>
              <a:spcBef>
                <a:spcPts val="800"/>
              </a:spcBef>
              <a:spcAft>
                <a:spcPts val="0"/>
              </a:spcAft>
              <a:buClr>
                <a:srgbClr val="888888"/>
              </a:buClr>
              <a:buSzPts val="2600"/>
              <a:buNone/>
              <a:defRPr sz="2600">
                <a:solidFill>
                  <a:srgbClr val="888888"/>
                </a:solidFill>
              </a:defRPr>
            </a:lvl6pPr>
            <a:lvl7pPr indent="-228600" lvl="6" marL="3200400" algn="l">
              <a:lnSpc>
                <a:spcPct val="90000"/>
              </a:lnSpc>
              <a:spcBef>
                <a:spcPts val="800"/>
              </a:spcBef>
              <a:spcAft>
                <a:spcPts val="0"/>
              </a:spcAft>
              <a:buClr>
                <a:srgbClr val="888888"/>
              </a:buClr>
              <a:buSzPts val="2600"/>
              <a:buNone/>
              <a:defRPr sz="2600">
                <a:solidFill>
                  <a:srgbClr val="888888"/>
                </a:solidFill>
              </a:defRPr>
            </a:lvl7pPr>
            <a:lvl8pPr indent="-228600" lvl="7" marL="3657600" algn="l">
              <a:lnSpc>
                <a:spcPct val="90000"/>
              </a:lnSpc>
              <a:spcBef>
                <a:spcPts val="800"/>
              </a:spcBef>
              <a:spcAft>
                <a:spcPts val="0"/>
              </a:spcAft>
              <a:buClr>
                <a:srgbClr val="888888"/>
              </a:buClr>
              <a:buSzPts val="2600"/>
              <a:buNone/>
              <a:defRPr sz="2600">
                <a:solidFill>
                  <a:srgbClr val="888888"/>
                </a:solidFill>
              </a:defRPr>
            </a:lvl8pPr>
            <a:lvl9pPr indent="-228600" lvl="8" marL="4114800" algn="l">
              <a:lnSpc>
                <a:spcPct val="90000"/>
              </a:lnSpc>
              <a:spcBef>
                <a:spcPts val="800"/>
              </a:spcBef>
              <a:spcAft>
                <a:spcPts val="0"/>
              </a:spcAft>
              <a:buClr>
                <a:srgbClr val="888888"/>
              </a:buClr>
              <a:buSzPts val="2600"/>
              <a:buNone/>
              <a:defRPr sz="2600">
                <a:solidFill>
                  <a:srgbClr val="888888"/>
                </a:solidFill>
              </a:defRPr>
            </a:lvl9pPr>
          </a:lstStyle>
          <a:p/>
        </p:txBody>
      </p:sp>
      <p:sp>
        <p:nvSpPr>
          <p:cNvPr id="34" name="Google Shape;34;p26"/>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35" name="Google Shape;35;p26"/>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36" name="Google Shape;36;p26"/>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27"/>
          <p:cNvSpPr txBox="1"/>
          <p:nvPr>
            <p:ph type="title"/>
          </p:nvPr>
        </p:nvSpPr>
        <p:spPr>
          <a:xfrm>
            <a:off x="1414463" y="547688"/>
            <a:ext cx="17745000" cy="1988400"/>
          </a:xfrm>
          <a:prstGeom prst="rect">
            <a:avLst/>
          </a:prstGeom>
          <a:noFill/>
          <a:ln>
            <a:noFill/>
          </a:ln>
        </p:spPr>
        <p:txBody>
          <a:bodyPr anchorCtr="0" anchor="ctr" bIns="74275" lIns="148575" spcFirstLastPara="1" rIns="148575" wrap="square" tIns="74275">
            <a:normAutofit/>
          </a:bodyPr>
          <a:lstStyle>
            <a:lvl1pPr lvl="0" algn="l">
              <a:lnSpc>
                <a:spcPct val="90000"/>
              </a:lnSpc>
              <a:spcBef>
                <a:spcPts val="0"/>
              </a:spcBef>
              <a:spcAft>
                <a:spcPts val="0"/>
              </a:spcAft>
              <a:buClr>
                <a:schemeClr val="dk1"/>
              </a:buClr>
              <a:buSzPts val="2900"/>
              <a:buNone/>
              <a:defRPr/>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p:txBody>
      </p:sp>
      <p:sp>
        <p:nvSpPr>
          <p:cNvPr id="39" name="Google Shape;39;p27"/>
          <p:cNvSpPr txBox="1"/>
          <p:nvPr>
            <p:ph idx="1" type="body"/>
          </p:nvPr>
        </p:nvSpPr>
        <p:spPr>
          <a:xfrm>
            <a:off x="1414463" y="2738438"/>
            <a:ext cx="8744100" cy="65271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40" name="Google Shape;40;p27"/>
          <p:cNvSpPr txBox="1"/>
          <p:nvPr>
            <p:ph idx="2" type="body"/>
          </p:nvPr>
        </p:nvSpPr>
        <p:spPr>
          <a:xfrm>
            <a:off x="10415588" y="2738438"/>
            <a:ext cx="8744100" cy="65271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41" name="Google Shape;41;p27"/>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42" name="Google Shape;42;p27"/>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43" name="Google Shape;43;p27"/>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28"/>
          <p:cNvSpPr txBox="1"/>
          <p:nvPr>
            <p:ph type="title"/>
          </p:nvPr>
        </p:nvSpPr>
        <p:spPr>
          <a:xfrm>
            <a:off x="1417142" y="547688"/>
            <a:ext cx="17745000" cy="1988400"/>
          </a:xfrm>
          <a:prstGeom prst="rect">
            <a:avLst/>
          </a:prstGeom>
          <a:noFill/>
          <a:ln>
            <a:noFill/>
          </a:ln>
        </p:spPr>
        <p:txBody>
          <a:bodyPr anchorCtr="0" anchor="ctr" bIns="74275" lIns="148575" spcFirstLastPara="1" rIns="148575" wrap="square" tIns="74275">
            <a:normAutofit/>
          </a:bodyPr>
          <a:lstStyle>
            <a:lvl1pPr lvl="0" algn="l">
              <a:lnSpc>
                <a:spcPct val="90000"/>
              </a:lnSpc>
              <a:spcBef>
                <a:spcPts val="0"/>
              </a:spcBef>
              <a:spcAft>
                <a:spcPts val="0"/>
              </a:spcAft>
              <a:buClr>
                <a:schemeClr val="dk1"/>
              </a:buClr>
              <a:buSzPts val="2900"/>
              <a:buNone/>
              <a:defRPr/>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p:txBody>
      </p:sp>
      <p:sp>
        <p:nvSpPr>
          <p:cNvPr id="46" name="Google Shape;46;p28"/>
          <p:cNvSpPr txBox="1"/>
          <p:nvPr>
            <p:ph idx="1" type="body"/>
          </p:nvPr>
        </p:nvSpPr>
        <p:spPr>
          <a:xfrm>
            <a:off x="1417142" y="2521745"/>
            <a:ext cx="8703900" cy="1236000"/>
          </a:xfrm>
          <a:prstGeom prst="rect">
            <a:avLst/>
          </a:prstGeom>
          <a:noFill/>
          <a:ln>
            <a:noFill/>
          </a:ln>
        </p:spPr>
        <p:txBody>
          <a:bodyPr anchorCtr="0" anchor="b" bIns="74275" lIns="148575" spcFirstLastPara="1" rIns="148575" wrap="square" tIns="74275">
            <a:normAutofit/>
          </a:bodyPr>
          <a:lstStyle>
            <a:lvl1pPr indent="-228600" lvl="0" marL="457200" algn="l">
              <a:lnSpc>
                <a:spcPct val="90000"/>
              </a:lnSpc>
              <a:spcBef>
                <a:spcPts val="1600"/>
              </a:spcBef>
              <a:spcAft>
                <a:spcPts val="0"/>
              </a:spcAft>
              <a:buClr>
                <a:schemeClr val="dk1"/>
              </a:buClr>
              <a:buSzPts val="3900"/>
              <a:buNone/>
              <a:defRPr b="1" sz="3900"/>
            </a:lvl1pPr>
            <a:lvl2pPr indent="-228600" lvl="1" marL="914400" algn="l">
              <a:lnSpc>
                <a:spcPct val="90000"/>
              </a:lnSpc>
              <a:spcBef>
                <a:spcPts val="800"/>
              </a:spcBef>
              <a:spcAft>
                <a:spcPts val="0"/>
              </a:spcAft>
              <a:buClr>
                <a:schemeClr val="dk1"/>
              </a:buClr>
              <a:buSzPts val="3300"/>
              <a:buNone/>
              <a:defRPr b="1" sz="3300"/>
            </a:lvl2pPr>
            <a:lvl3pPr indent="-228600" lvl="2" marL="1371600" algn="l">
              <a:lnSpc>
                <a:spcPct val="90000"/>
              </a:lnSpc>
              <a:spcBef>
                <a:spcPts val="800"/>
              </a:spcBef>
              <a:spcAft>
                <a:spcPts val="0"/>
              </a:spcAft>
              <a:buClr>
                <a:schemeClr val="dk1"/>
              </a:buClr>
              <a:buSzPts val="2900"/>
              <a:buNone/>
              <a:defRPr b="1" sz="2900"/>
            </a:lvl3pPr>
            <a:lvl4pPr indent="-228600" lvl="3" marL="1828800" algn="l">
              <a:lnSpc>
                <a:spcPct val="90000"/>
              </a:lnSpc>
              <a:spcBef>
                <a:spcPts val="800"/>
              </a:spcBef>
              <a:spcAft>
                <a:spcPts val="0"/>
              </a:spcAft>
              <a:buClr>
                <a:schemeClr val="dk1"/>
              </a:buClr>
              <a:buSzPts val="2600"/>
              <a:buNone/>
              <a:defRPr b="1" sz="2600"/>
            </a:lvl4pPr>
            <a:lvl5pPr indent="-228600" lvl="4" marL="2286000" algn="l">
              <a:lnSpc>
                <a:spcPct val="90000"/>
              </a:lnSpc>
              <a:spcBef>
                <a:spcPts val="800"/>
              </a:spcBef>
              <a:spcAft>
                <a:spcPts val="0"/>
              </a:spcAft>
              <a:buClr>
                <a:schemeClr val="dk1"/>
              </a:buClr>
              <a:buSzPts val="2600"/>
              <a:buNone/>
              <a:defRPr b="1" sz="2600"/>
            </a:lvl5pPr>
            <a:lvl6pPr indent="-228600" lvl="5" marL="2743200" algn="l">
              <a:lnSpc>
                <a:spcPct val="90000"/>
              </a:lnSpc>
              <a:spcBef>
                <a:spcPts val="800"/>
              </a:spcBef>
              <a:spcAft>
                <a:spcPts val="0"/>
              </a:spcAft>
              <a:buClr>
                <a:schemeClr val="dk1"/>
              </a:buClr>
              <a:buSzPts val="2600"/>
              <a:buNone/>
              <a:defRPr b="1" sz="2600"/>
            </a:lvl6pPr>
            <a:lvl7pPr indent="-228600" lvl="6" marL="3200400" algn="l">
              <a:lnSpc>
                <a:spcPct val="90000"/>
              </a:lnSpc>
              <a:spcBef>
                <a:spcPts val="800"/>
              </a:spcBef>
              <a:spcAft>
                <a:spcPts val="0"/>
              </a:spcAft>
              <a:buClr>
                <a:schemeClr val="dk1"/>
              </a:buClr>
              <a:buSzPts val="2600"/>
              <a:buNone/>
              <a:defRPr b="1" sz="2600"/>
            </a:lvl7pPr>
            <a:lvl8pPr indent="-228600" lvl="7" marL="3657600" algn="l">
              <a:lnSpc>
                <a:spcPct val="90000"/>
              </a:lnSpc>
              <a:spcBef>
                <a:spcPts val="800"/>
              </a:spcBef>
              <a:spcAft>
                <a:spcPts val="0"/>
              </a:spcAft>
              <a:buClr>
                <a:schemeClr val="dk1"/>
              </a:buClr>
              <a:buSzPts val="2600"/>
              <a:buNone/>
              <a:defRPr b="1" sz="2600"/>
            </a:lvl8pPr>
            <a:lvl9pPr indent="-228600" lvl="8" marL="4114800" algn="l">
              <a:lnSpc>
                <a:spcPct val="90000"/>
              </a:lnSpc>
              <a:spcBef>
                <a:spcPts val="800"/>
              </a:spcBef>
              <a:spcAft>
                <a:spcPts val="0"/>
              </a:spcAft>
              <a:buClr>
                <a:schemeClr val="dk1"/>
              </a:buClr>
              <a:buSzPts val="2600"/>
              <a:buNone/>
              <a:defRPr b="1" sz="2600"/>
            </a:lvl9pPr>
          </a:lstStyle>
          <a:p/>
        </p:txBody>
      </p:sp>
      <p:sp>
        <p:nvSpPr>
          <p:cNvPr id="47" name="Google Shape;47;p28"/>
          <p:cNvSpPr txBox="1"/>
          <p:nvPr>
            <p:ph idx="2" type="body"/>
          </p:nvPr>
        </p:nvSpPr>
        <p:spPr>
          <a:xfrm>
            <a:off x="1417142" y="3757613"/>
            <a:ext cx="8703900" cy="55269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48" name="Google Shape;48;p28"/>
          <p:cNvSpPr txBox="1"/>
          <p:nvPr>
            <p:ph idx="3" type="body"/>
          </p:nvPr>
        </p:nvSpPr>
        <p:spPr>
          <a:xfrm>
            <a:off x="10415588" y="2521745"/>
            <a:ext cx="8746500" cy="1236000"/>
          </a:xfrm>
          <a:prstGeom prst="rect">
            <a:avLst/>
          </a:prstGeom>
          <a:noFill/>
          <a:ln>
            <a:noFill/>
          </a:ln>
        </p:spPr>
        <p:txBody>
          <a:bodyPr anchorCtr="0" anchor="b" bIns="74275" lIns="148575" spcFirstLastPara="1" rIns="148575" wrap="square" tIns="74275">
            <a:normAutofit/>
          </a:bodyPr>
          <a:lstStyle>
            <a:lvl1pPr indent="-228600" lvl="0" marL="457200" algn="l">
              <a:lnSpc>
                <a:spcPct val="90000"/>
              </a:lnSpc>
              <a:spcBef>
                <a:spcPts val="1600"/>
              </a:spcBef>
              <a:spcAft>
                <a:spcPts val="0"/>
              </a:spcAft>
              <a:buClr>
                <a:schemeClr val="dk1"/>
              </a:buClr>
              <a:buSzPts val="3900"/>
              <a:buNone/>
              <a:defRPr b="1" sz="3900"/>
            </a:lvl1pPr>
            <a:lvl2pPr indent="-228600" lvl="1" marL="914400" algn="l">
              <a:lnSpc>
                <a:spcPct val="90000"/>
              </a:lnSpc>
              <a:spcBef>
                <a:spcPts val="800"/>
              </a:spcBef>
              <a:spcAft>
                <a:spcPts val="0"/>
              </a:spcAft>
              <a:buClr>
                <a:schemeClr val="dk1"/>
              </a:buClr>
              <a:buSzPts val="3300"/>
              <a:buNone/>
              <a:defRPr b="1" sz="3300"/>
            </a:lvl2pPr>
            <a:lvl3pPr indent="-228600" lvl="2" marL="1371600" algn="l">
              <a:lnSpc>
                <a:spcPct val="90000"/>
              </a:lnSpc>
              <a:spcBef>
                <a:spcPts val="800"/>
              </a:spcBef>
              <a:spcAft>
                <a:spcPts val="0"/>
              </a:spcAft>
              <a:buClr>
                <a:schemeClr val="dk1"/>
              </a:buClr>
              <a:buSzPts val="2900"/>
              <a:buNone/>
              <a:defRPr b="1" sz="2900"/>
            </a:lvl3pPr>
            <a:lvl4pPr indent="-228600" lvl="3" marL="1828800" algn="l">
              <a:lnSpc>
                <a:spcPct val="90000"/>
              </a:lnSpc>
              <a:spcBef>
                <a:spcPts val="800"/>
              </a:spcBef>
              <a:spcAft>
                <a:spcPts val="0"/>
              </a:spcAft>
              <a:buClr>
                <a:schemeClr val="dk1"/>
              </a:buClr>
              <a:buSzPts val="2600"/>
              <a:buNone/>
              <a:defRPr b="1" sz="2600"/>
            </a:lvl4pPr>
            <a:lvl5pPr indent="-228600" lvl="4" marL="2286000" algn="l">
              <a:lnSpc>
                <a:spcPct val="90000"/>
              </a:lnSpc>
              <a:spcBef>
                <a:spcPts val="800"/>
              </a:spcBef>
              <a:spcAft>
                <a:spcPts val="0"/>
              </a:spcAft>
              <a:buClr>
                <a:schemeClr val="dk1"/>
              </a:buClr>
              <a:buSzPts val="2600"/>
              <a:buNone/>
              <a:defRPr b="1" sz="2600"/>
            </a:lvl5pPr>
            <a:lvl6pPr indent="-228600" lvl="5" marL="2743200" algn="l">
              <a:lnSpc>
                <a:spcPct val="90000"/>
              </a:lnSpc>
              <a:spcBef>
                <a:spcPts val="800"/>
              </a:spcBef>
              <a:spcAft>
                <a:spcPts val="0"/>
              </a:spcAft>
              <a:buClr>
                <a:schemeClr val="dk1"/>
              </a:buClr>
              <a:buSzPts val="2600"/>
              <a:buNone/>
              <a:defRPr b="1" sz="2600"/>
            </a:lvl6pPr>
            <a:lvl7pPr indent="-228600" lvl="6" marL="3200400" algn="l">
              <a:lnSpc>
                <a:spcPct val="90000"/>
              </a:lnSpc>
              <a:spcBef>
                <a:spcPts val="800"/>
              </a:spcBef>
              <a:spcAft>
                <a:spcPts val="0"/>
              </a:spcAft>
              <a:buClr>
                <a:schemeClr val="dk1"/>
              </a:buClr>
              <a:buSzPts val="2600"/>
              <a:buNone/>
              <a:defRPr b="1" sz="2600"/>
            </a:lvl7pPr>
            <a:lvl8pPr indent="-228600" lvl="7" marL="3657600" algn="l">
              <a:lnSpc>
                <a:spcPct val="90000"/>
              </a:lnSpc>
              <a:spcBef>
                <a:spcPts val="800"/>
              </a:spcBef>
              <a:spcAft>
                <a:spcPts val="0"/>
              </a:spcAft>
              <a:buClr>
                <a:schemeClr val="dk1"/>
              </a:buClr>
              <a:buSzPts val="2600"/>
              <a:buNone/>
              <a:defRPr b="1" sz="2600"/>
            </a:lvl8pPr>
            <a:lvl9pPr indent="-228600" lvl="8" marL="4114800" algn="l">
              <a:lnSpc>
                <a:spcPct val="90000"/>
              </a:lnSpc>
              <a:spcBef>
                <a:spcPts val="800"/>
              </a:spcBef>
              <a:spcAft>
                <a:spcPts val="0"/>
              </a:spcAft>
              <a:buClr>
                <a:schemeClr val="dk1"/>
              </a:buClr>
              <a:buSzPts val="2600"/>
              <a:buNone/>
              <a:defRPr b="1" sz="2600"/>
            </a:lvl9pPr>
          </a:lstStyle>
          <a:p/>
        </p:txBody>
      </p:sp>
      <p:sp>
        <p:nvSpPr>
          <p:cNvPr id="49" name="Google Shape;49;p28"/>
          <p:cNvSpPr txBox="1"/>
          <p:nvPr>
            <p:ph idx="4" type="body"/>
          </p:nvPr>
        </p:nvSpPr>
        <p:spPr>
          <a:xfrm>
            <a:off x="10415588" y="3757613"/>
            <a:ext cx="8746500" cy="55269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50" name="Google Shape;50;p28"/>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51" name="Google Shape;51;p28"/>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52" name="Google Shape;52;p28"/>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29"/>
          <p:cNvSpPr txBox="1"/>
          <p:nvPr>
            <p:ph type="title"/>
          </p:nvPr>
        </p:nvSpPr>
        <p:spPr>
          <a:xfrm>
            <a:off x="1414463" y="547688"/>
            <a:ext cx="17745000" cy="1988400"/>
          </a:xfrm>
          <a:prstGeom prst="rect">
            <a:avLst/>
          </a:prstGeom>
          <a:noFill/>
          <a:ln>
            <a:noFill/>
          </a:ln>
        </p:spPr>
        <p:txBody>
          <a:bodyPr anchorCtr="0" anchor="ctr" bIns="74275" lIns="148575" spcFirstLastPara="1" rIns="148575" wrap="square" tIns="74275">
            <a:normAutofit/>
          </a:bodyPr>
          <a:lstStyle>
            <a:lvl1pPr lvl="0" algn="l">
              <a:lnSpc>
                <a:spcPct val="90000"/>
              </a:lnSpc>
              <a:spcBef>
                <a:spcPts val="0"/>
              </a:spcBef>
              <a:spcAft>
                <a:spcPts val="0"/>
              </a:spcAft>
              <a:buClr>
                <a:schemeClr val="dk1"/>
              </a:buClr>
              <a:buSzPts val="2900"/>
              <a:buNone/>
              <a:defRPr/>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p:txBody>
      </p:sp>
      <p:sp>
        <p:nvSpPr>
          <p:cNvPr id="55" name="Google Shape;55;p29"/>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56" name="Google Shape;56;p29"/>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57" name="Google Shape;57;p29"/>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0"/>
          <p:cNvSpPr txBox="1"/>
          <p:nvPr>
            <p:ph type="title"/>
          </p:nvPr>
        </p:nvSpPr>
        <p:spPr>
          <a:xfrm>
            <a:off x="1417142" y="685800"/>
            <a:ext cx="6635700" cy="2400300"/>
          </a:xfrm>
          <a:prstGeom prst="rect">
            <a:avLst/>
          </a:prstGeom>
          <a:noFill/>
          <a:ln>
            <a:noFill/>
          </a:ln>
        </p:spPr>
        <p:txBody>
          <a:bodyPr anchorCtr="0" anchor="b" bIns="74275" lIns="148575" spcFirstLastPara="1" rIns="148575" wrap="square" tIns="74275">
            <a:normAutofit/>
          </a:bodyPr>
          <a:lstStyle>
            <a:lvl1pPr lvl="0" algn="l">
              <a:lnSpc>
                <a:spcPct val="90000"/>
              </a:lnSpc>
              <a:spcBef>
                <a:spcPts val="0"/>
              </a:spcBef>
              <a:spcAft>
                <a:spcPts val="0"/>
              </a:spcAft>
              <a:buClr>
                <a:schemeClr val="dk1"/>
              </a:buClr>
              <a:buSzPts val="5200"/>
              <a:buFont typeface="Calibri"/>
              <a:buNone/>
              <a:defRPr sz="5200"/>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p:txBody>
      </p:sp>
      <p:sp>
        <p:nvSpPr>
          <p:cNvPr id="60" name="Google Shape;60;p30"/>
          <p:cNvSpPr txBox="1"/>
          <p:nvPr>
            <p:ph idx="1" type="body"/>
          </p:nvPr>
        </p:nvSpPr>
        <p:spPr>
          <a:xfrm>
            <a:off x="8746630" y="1481138"/>
            <a:ext cx="10415700" cy="7310400"/>
          </a:xfrm>
          <a:prstGeom prst="rect">
            <a:avLst/>
          </a:prstGeom>
          <a:noFill/>
          <a:ln>
            <a:noFill/>
          </a:ln>
        </p:spPr>
        <p:txBody>
          <a:bodyPr anchorCtr="0" anchor="t" bIns="74275" lIns="148575" spcFirstLastPara="1" rIns="148575" wrap="square" tIns="74275">
            <a:normAutofit/>
          </a:bodyPr>
          <a:lstStyle>
            <a:lvl1pPr indent="-558800" lvl="0" marL="457200" algn="l">
              <a:lnSpc>
                <a:spcPct val="90000"/>
              </a:lnSpc>
              <a:spcBef>
                <a:spcPts val="1600"/>
              </a:spcBef>
              <a:spcAft>
                <a:spcPts val="0"/>
              </a:spcAft>
              <a:buClr>
                <a:schemeClr val="dk1"/>
              </a:buClr>
              <a:buSzPts val="5200"/>
              <a:buChar char="•"/>
              <a:defRPr sz="5200"/>
            </a:lvl1pPr>
            <a:lvl2pPr indent="-520700" lvl="1" marL="914400" algn="l">
              <a:lnSpc>
                <a:spcPct val="90000"/>
              </a:lnSpc>
              <a:spcBef>
                <a:spcPts val="800"/>
              </a:spcBef>
              <a:spcAft>
                <a:spcPts val="0"/>
              </a:spcAft>
              <a:buClr>
                <a:schemeClr val="dk1"/>
              </a:buClr>
              <a:buSzPts val="4600"/>
              <a:buChar char="•"/>
              <a:defRPr sz="4600"/>
            </a:lvl2pPr>
            <a:lvl3pPr indent="-476250" lvl="2" marL="1371600" algn="l">
              <a:lnSpc>
                <a:spcPct val="90000"/>
              </a:lnSpc>
              <a:spcBef>
                <a:spcPts val="800"/>
              </a:spcBef>
              <a:spcAft>
                <a:spcPts val="0"/>
              </a:spcAft>
              <a:buClr>
                <a:schemeClr val="dk1"/>
              </a:buClr>
              <a:buSzPts val="3900"/>
              <a:buChar char="•"/>
              <a:defRPr sz="3900"/>
            </a:lvl3pPr>
            <a:lvl4pPr indent="-438150" lvl="3" marL="1828800" algn="l">
              <a:lnSpc>
                <a:spcPct val="90000"/>
              </a:lnSpc>
              <a:spcBef>
                <a:spcPts val="800"/>
              </a:spcBef>
              <a:spcAft>
                <a:spcPts val="0"/>
              </a:spcAft>
              <a:buClr>
                <a:schemeClr val="dk1"/>
              </a:buClr>
              <a:buSzPts val="3300"/>
              <a:buChar char="•"/>
              <a:defRPr sz="3300"/>
            </a:lvl4pPr>
            <a:lvl5pPr indent="-438150" lvl="4" marL="2286000" algn="l">
              <a:lnSpc>
                <a:spcPct val="90000"/>
              </a:lnSpc>
              <a:spcBef>
                <a:spcPts val="800"/>
              </a:spcBef>
              <a:spcAft>
                <a:spcPts val="0"/>
              </a:spcAft>
              <a:buClr>
                <a:schemeClr val="dk1"/>
              </a:buClr>
              <a:buSzPts val="3300"/>
              <a:buChar char="•"/>
              <a:defRPr sz="3300"/>
            </a:lvl5pPr>
            <a:lvl6pPr indent="-438150" lvl="5" marL="2743200" algn="l">
              <a:lnSpc>
                <a:spcPct val="90000"/>
              </a:lnSpc>
              <a:spcBef>
                <a:spcPts val="800"/>
              </a:spcBef>
              <a:spcAft>
                <a:spcPts val="0"/>
              </a:spcAft>
              <a:buClr>
                <a:schemeClr val="dk1"/>
              </a:buClr>
              <a:buSzPts val="3300"/>
              <a:buChar char="•"/>
              <a:defRPr sz="3300"/>
            </a:lvl6pPr>
            <a:lvl7pPr indent="-438150" lvl="6" marL="3200400" algn="l">
              <a:lnSpc>
                <a:spcPct val="90000"/>
              </a:lnSpc>
              <a:spcBef>
                <a:spcPts val="800"/>
              </a:spcBef>
              <a:spcAft>
                <a:spcPts val="0"/>
              </a:spcAft>
              <a:buClr>
                <a:schemeClr val="dk1"/>
              </a:buClr>
              <a:buSzPts val="3300"/>
              <a:buChar char="•"/>
              <a:defRPr sz="3300"/>
            </a:lvl7pPr>
            <a:lvl8pPr indent="-438150" lvl="7" marL="3657600" algn="l">
              <a:lnSpc>
                <a:spcPct val="90000"/>
              </a:lnSpc>
              <a:spcBef>
                <a:spcPts val="800"/>
              </a:spcBef>
              <a:spcAft>
                <a:spcPts val="0"/>
              </a:spcAft>
              <a:buClr>
                <a:schemeClr val="dk1"/>
              </a:buClr>
              <a:buSzPts val="3300"/>
              <a:buChar char="•"/>
              <a:defRPr sz="3300"/>
            </a:lvl8pPr>
            <a:lvl9pPr indent="-438150" lvl="8" marL="4114800" algn="l">
              <a:lnSpc>
                <a:spcPct val="90000"/>
              </a:lnSpc>
              <a:spcBef>
                <a:spcPts val="800"/>
              </a:spcBef>
              <a:spcAft>
                <a:spcPts val="0"/>
              </a:spcAft>
              <a:buClr>
                <a:schemeClr val="dk1"/>
              </a:buClr>
              <a:buSzPts val="3300"/>
              <a:buChar char="•"/>
              <a:defRPr sz="3300"/>
            </a:lvl9pPr>
          </a:lstStyle>
          <a:p/>
        </p:txBody>
      </p:sp>
      <p:sp>
        <p:nvSpPr>
          <p:cNvPr id="61" name="Google Shape;61;p30"/>
          <p:cNvSpPr txBox="1"/>
          <p:nvPr>
            <p:ph idx="2" type="body"/>
          </p:nvPr>
        </p:nvSpPr>
        <p:spPr>
          <a:xfrm>
            <a:off x="1417142" y="3086100"/>
            <a:ext cx="6635700" cy="5717400"/>
          </a:xfrm>
          <a:prstGeom prst="rect">
            <a:avLst/>
          </a:prstGeom>
          <a:noFill/>
          <a:ln>
            <a:noFill/>
          </a:ln>
        </p:spPr>
        <p:txBody>
          <a:bodyPr anchorCtr="0" anchor="t" bIns="74275" lIns="148575" spcFirstLastPara="1" rIns="148575" wrap="square" tIns="74275">
            <a:normAutofit/>
          </a:bodyPr>
          <a:lstStyle>
            <a:lvl1pPr indent="-228600" lvl="0" marL="457200" algn="l">
              <a:lnSpc>
                <a:spcPct val="90000"/>
              </a:lnSpc>
              <a:spcBef>
                <a:spcPts val="1600"/>
              </a:spcBef>
              <a:spcAft>
                <a:spcPts val="0"/>
              </a:spcAft>
              <a:buClr>
                <a:schemeClr val="dk1"/>
              </a:buClr>
              <a:buSzPts val="2600"/>
              <a:buNone/>
              <a:defRPr sz="2600"/>
            </a:lvl1pPr>
            <a:lvl2pPr indent="-228600" lvl="1" marL="914400" algn="l">
              <a:lnSpc>
                <a:spcPct val="90000"/>
              </a:lnSpc>
              <a:spcBef>
                <a:spcPts val="800"/>
              </a:spcBef>
              <a:spcAft>
                <a:spcPts val="0"/>
              </a:spcAft>
              <a:buClr>
                <a:schemeClr val="dk1"/>
              </a:buClr>
              <a:buSzPts val="2300"/>
              <a:buNone/>
              <a:defRPr sz="2300"/>
            </a:lvl2pPr>
            <a:lvl3pPr indent="-228600" lvl="2" marL="1371600" algn="l">
              <a:lnSpc>
                <a:spcPct val="90000"/>
              </a:lnSpc>
              <a:spcBef>
                <a:spcPts val="800"/>
              </a:spcBef>
              <a:spcAft>
                <a:spcPts val="0"/>
              </a:spcAft>
              <a:buClr>
                <a:schemeClr val="dk1"/>
              </a:buClr>
              <a:buSzPts val="2000"/>
              <a:buNone/>
              <a:defRPr sz="2000"/>
            </a:lvl3pPr>
            <a:lvl4pPr indent="-228600" lvl="3" marL="1828800" algn="l">
              <a:lnSpc>
                <a:spcPct val="90000"/>
              </a:lnSpc>
              <a:spcBef>
                <a:spcPts val="800"/>
              </a:spcBef>
              <a:spcAft>
                <a:spcPts val="0"/>
              </a:spcAft>
              <a:buClr>
                <a:schemeClr val="dk1"/>
              </a:buClr>
              <a:buSzPts val="1600"/>
              <a:buNone/>
              <a:defRPr sz="1600"/>
            </a:lvl4pPr>
            <a:lvl5pPr indent="-228600" lvl="4" marL="2286000" algn="l">
              <a:lnSpc>
                <a:spcPct val="90000"/>
              </a:lnSpc>
              <a:spcBef>
                <a:spcPts val="800"/>
              </a:spcBef>
              <a:spcAft>
                <a:spcPts val="0"/>
              </a:spcAft>
              <a:buClr>
                <a:schemeClr val="dk1"/>
              </a:buClr>
              <a:buSzPts val="1600"/>
              <a:buNone/>
              <a:defRPr sz="1600"/>
            </a:lvl5pPr>
            <a:lvl6pPr indent="-228600" lvl="5" marL="2743200" algn="l">
              <a:lnSpc>
                <a:spcPct val="90000"/>
              </a:lnSpc>
              <a:spcBef>
                <a:spcPts val="800"/>
              </a:spcBef>
              <a:spcAft>
                <a:spcPts val="0"/>
              </a:spcAft>
              <a:buClr>
                <a:schemeClr val="dk1"/>
              </a:buClr>
              <a:buSzPts val="1600"/>
              <a:buNone/>
              <a:defRPr sz="1600"/>
            </a:lvl6pPr>
            <a:lvl7pPr indent="-228600" lvl="6" marL="3200400" algn="l">
              <a:lnSpc>
                <a:spcPct val="90000"/>
              </a:lnSpc>
              <a:spcBef>
                <a:spcPts val="800"/>
              </a:spcBef>
              <a:spcAft>
                <a:spcPts val="0"/>
              </a:spcAft>
              <a:buClr>
                <a:schemeClr val="dk1"/>
              </a:buClr>
              <a:buSzPts val="1600"/>
              <a:buNone/>
              <a:defRPr sz="1600"/>
            </a:lvl7pPr>
            <a:lvl8pPr indent="-228600" lvl="7" marL="3657600" algn="l">
              <a:lnSpc>
                <a:spcPct val="90000"/>
              </a:lnSpc>
              <a:spcBef>
                <a:spcPts val="800"/>
              </a:spcBef>
              <a:spcAft>
                <a:spcPts val="0"/>
              </a:spcAft>
              <a:buClr>
                <a:schemeClr val="dk1"/>
              </a:buClr>
              <a:buSzPts val="1600"/>
              <a:buNone/>
              <a:defRPr sz="1600"/>
            </a:lvl8pPr>
            <a:lvl9pPr indent="-228600" lvl="8" marL="4114800" algn="l">
              <a:lnSpc>
                <a:spcPct val="90000"/>
              </a:lnSpc>
              <a:spcBef>
                <a:spcPts val="800"/>
              </a:spcBef>
              <a:spcAft>
                <a:spcPts val="0"/>
              </a:spcAft>
              <a:buClr>
                <a:schemeClr val="dk1"/>
              </a:buClr>
              <a:buSzPts val="1600"/>
              <a:buNone/>
              <a:defRPr sz="1600"/>
            </a:lvl9pPr>
          </a:lstStyle>
          <a:p/>
        </p:txBody>
      </p:sp>
      <p:sp>
        <p:nvSpPr>
          <p:cNvPr id="62" name="Google Shape;62;p30"/>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63" name="Google Shape;63;p30"/>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64" name="Google Shape;64;p30"/>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1"/>
          <p:cNvSpPr txBox="1"/>
          <p:nvPr>
            <p:ph type="title"/>
          </p:nvPr>
        </p:nvSpPr>
        <p:spPr>
          <a:xfrm>
            <a:off x="1417142" y="685800"/>
            <a:ext cx="6635700" cy="2400300"/>
          </a:xfrm>
          <a:prstGeom prst="rect">
            <a:avLst/>
          </a:prstGeom>
          <a:noFill/>
          <a:ln>
            <a:noFill/>
          </a:ln>
        </p:spPr>
        <p:txBody>
          <a:bodyPr anchorCtr="0" anchor="b" bIns="74275" lIns="148575" spcFirstLastPara="1" rIns="148575" wrap="square" tIns="74275">
            <a:normAutofit/>
          </a:bodyPr>
          <a:lstStyle>
            <a:lvl1pPr lvl="0" algn="l">
              <a:lnSpc>
                <a:spcPct val="90000"/>
              </a:lnSpc>
              <a:spcBef>
                <a:spcPts val="0"/>
              </a:spcBef>
              <a:spcAft>
                <a:spcPts val="0"/>
              </a:spcAft>
              <a:buClr>
                <a:schemeClr val="dk1"/>
              </a:buClr>
              <a:buSzPts val="5200"/>
              <a:buFont typeface="Calibri"/>
              <a:buNone/>
              <a:defRPr sz="5200"/>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p:txBody>
      </p:sp>
      <p:sp>
        <p:nvSpPr>
          <p:cNvPr id="67" name="Google Shape;67;p31"/>
          <p:cNvSpPr/>
          <p:nvPr>
            <p:ph idx="2" type="pic"/>
          </p:nvPr>
        </p:nvSpPr>
        <p:spPr>
          <a:xfrm>
            <a:off x="8746630" y="1481138"/>
            <a:ext cx="10415700" cy="7310400"/>
          </a:xfrm>
          <a:prstGeom prst="rect">
            <a:avLst/>
          </a:prstGeom>
          <a:noFill/>
          <a:ln>
            <a:noFill/>
          </a:ln>
        </p:spPr>
      </p:sp>
      <p:sp>
        <p:nvSpPr>
          <p:cNvPr id="68" name="Google Shape;68;p31"/>
          <p:cNvSpPr txBox="1"/>
          <p:nvPr>
            <p:ph idx="1" type="body"/>
          </p:nvPr>
        </p:nvSpPr>
        <p:spPr>
          <a:xfrm>
            <a:off x="1417142" y="3086100"/>
            <a:ext cx="6635700" cy="5717400"/>
          </a:xfrm>
          <a:prstGeom prst="rect">
            <a:avLst/>
          </a:prstGeom>
          <a:noFill/>
          <a:ln>
            <a:noFill/>
          </a:ln>
        </p:spPr>
        <p:txBody>
          <a:bodyPr anchorCtr="0" anchor="t" bIns="74275" lIns="148575" spcFirstLastPara="1" rIns="148575" wrap="square" tIns="74275">
            <a:normAutofit/>
          </a:bodyPr>
          <a:lstStyle>
            <a:lvl1pPr indent="-228600" lvl="0" marL="457200" algn="l">
              <a:lnSpc>
                <a:spcPct val="90000"/>
              </a:lnSpc>
              <a:spcBef>
                <a:spcPts val="1600"/>
              </a:spcBef>
              <a:spcAft>
                <a:spcPts val="0"/>
              </a:spcAft>
              <a:buClr>
                <a:schemeClr val="dk1"/>
              </a:buClr>
              <a:buSzPts val="2600"/>
              <a:buNone/>
              <a:defRPr sz="2600"/>
            </a:lvl1pPr>
            <a:lvl2pPr indent="-228600" lvl="1" marL="914400" algn="l">
              <a:lnSpc>
                <a:spcPct val="90000"/>
              </a:lnSpc>
              <a:spcBef>
                <a:spcPts val="800"/>
              </a:spcBef>
              <a:spcAft>
                <a:spcPts val="0"/>
              </a:spcAft>
              <a:buClr>
                <a:schemeClr val="dk1"/>
              </a:buClr>
              <a:buSzPts val="2300"/>
              <a:buNone/>
              <a:defRPr sz="2300"/>
            </a:lvl2pPr>
            <a:lvl3pPr indent="-228600" lvl="2" marL="1371600" algn="l">
              <a:lnSpc>
                <a:spcPct val="90000"/>
              </a:lnSpc>
              <a:spcBef>
                <a:spcPts val="800"/>
              </a:spcBef>
              <a:spcAft>
                <a:spcPts val="0"/>
              </a:spcAft>
              <a:buClr>
                <a:schemeClr val="dk1"/>
              </a:buClr>
              <a:buSzPts val="2000"/>
              <a:buNone/>
              <a:defRPr sz="2000"/>
            </a:lvl3pPr>
            <a:lvl4pPr indent="-228600" lvl="3" marL="1828800" algn="l">
              <a:lnSpc>
                <a:spcPct val="90000"/>
              </a:lnSpc>
              <a:spcBef>
                <a:spcPts val="800"/>
              </a:spcBef>
              <a:spcAft>
                <a:spcPts val="0"/>
              </a:spcAft>
              <a:buClr>
                <a:schemeClr val="dk1"/>
              </a:buClr>
              <a:buSzPts val="1600"/>
              <a:buNone/>
              <a:defRPr sz="1600"/>
            </a:lvl4pPr>
            <a:lvl5pPr indent="-228600" lvl="4" marL="2286000" algn="l">
              <a:lnSpc>
                <a:spcPct val="90000"/>
              </a:lnSpc>
              <a:spcBef>
                <a:spcPts val="800"/>
              </a:spcBef>
              <a:spcAft>
                <a:spcPts val="0"/>
              </a:spcAft>
              <a:buClr>
                <a:schemeClr val="dk1"/>
              </a:buClr>
              <a:buSzPts val="1600"/>
              <a:buNone/>
              <a:defRPr sz="1600"/>
            </a:lvl5pPr>
            <a:lvl6pPr indent="-228600" lvl="5" marL="2743200" algn="l">
              <a:lnSpc>
                <a:spcPct val="90000"/>
              </a:lnSpc>
              <a:spcBef>
                <a:spcPts val="800"/>
              </a:spcBef>
              <a:spcAft>
                <a:spcPts val="0"/>
              </a:spcAft>
              <a:buClr>
                <a:schemeClr val="dk1"/>
              </a:buClr>
              <a:buSzPts val="1600"/>
              <a:buNone/>
              <a:defRPr sz="1600"/>
            </a:lvl6pPr>
            <a:lvl7pPr indent="-228600" lvl="6" marL="3200400" algn="l">
              <a:lnSpc>
                <a:spcPct val="90000"/>
              </a:lnSpc>
              <a:spcBef>
                <a:spcPts val="800"/>
              </a:spcBef>
              <a:spcAft>
                <a:spcPts val="0"/>
              </a:spcAft>
              <a:buClr>
                <a:schemeClr val="dk1"/>
              </a:buClr>
              <a:buSzPts val="1600"/>
              <a:buNone/>
              <a:defRPr sz="1600"/>
            </a:lvl7pPr>
            <a:lvl8pPr indent="-228600" lvl="7" marL="3657600" algn="l">
              <a:lnSpc>
                <a:spcPct val="90000"/>
              </a:lnSpc>
              <a:spcBef>
                <a:spcPts val="800"/>
              </a:spcBef>
              <a:spcAft>
                <a:spcPts val="0"/>
              </a:spcAft>
              <a:buClr>
                <a:schemeClr val="dk1"/>
              </a:buClr>
              <a:buSzPts val="1600"/>
              <a:buNone/>
              <a:defRPr sz="1600"/>
            </a:lvl8pPr>
            <a:lvl9pPr indent="-228600" lvl="8" marL="4114800" algn="l">
              <a:lnSpc>
                <a:spcPct val="90000"/>
              </a:lnSpc>
              <a:spcBef>
                <a:spcPts val="800"/>
              </a:spcBef>
              <a:spcAft>
                <a:spcPts val="0"/>
              </a:spcAft>
              <a:buClr>
                <a:schemeClr val="dk1"/>
              </a:buClr>
              <a:buSzPts val="1600"/>
              <a:buNone/>
              <a:defRPr sz="1600"/>
            </a:lvl9pPr>
          </a:lstStyle>
          <a:p/>
        </p:txBody>
      </p:sp>
      <p:sp>
        <p:nvSpPr>
          <p:cNvPr id="69" name="Google Shape;69;p31"/>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70" name="Google Shape;70;p31"/>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71" name="Google Shape;71;p31"/>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2"/>
          <p:cNvSpPr txBox="1"/>
          <p:nvPr>
            <p:ph type="title"/>
          </p:nvPr>
        </p:nvSpPr>
        <p:spPr>
          <a:xfrm>
            <a:off x="1414463" y="547688"/>
            <a:ext cx="17745000" cy="1988400"/>
          </a:xfrm>
          <a:prstGeom prst="rect">
            <a:avLst/>
          </a:prstGeom>
          <a:noFill/>
          <a:ln>
            <a:noFill/>
          </a:ln>
        </p:spPr>
        <p:txBody>
          <a:bodyPr spcFirstLastPara="1" wrap="square" lIns="148575" tIns="74275" rIns="148575" bIns="74275" anchor="ctr" anchorCtr="0">
            <a:normAutofit/>
          </a:bodyPr>
          <a:lstStyle>
            <a:lvl1pPr marR="0" lvl="0" algn="l" rtl="0">
              <a:lnSpc>
                <a:spcPct val="90000"/>
              </a:lnSpc>
              <a:spcBef>
                <a:spcPts val="0"/>
              </a:spcBef>
              <a:spcAft>
                <a:spcPts val="0"/>
              </a:spcAft>
              <a:buClr>
                <a:schemeClr val="dk1"/>
              </a:buClr>
              <a:buSzPts val="7200"/>
              <a:buFont typeface="Calibri"/>
              <a:buNone/>
              <a:defRPr sz="7200" b="0" i="0" u="none" strike="noStrike" cap="none">
                <a:solidFill>
                  <a:schemeClr val="dk1"/>
                </a:solidFill>
                <a:latin typeface="Calibri"/>
                <a:ea typeface="Calibri"/>
                <a:cs typeface="Calibri"/>
                <a:sym typeface="Calibri"/>
              </a:defRPr>
            </a:lvl1pPr>
            <a:lvl2pPr lvl="1">
              <a:spcBef>
                <a:spcPts val="0"/>
              </a:spcBef>
              <a:spcAft>
                <a:spcPts val="0"/>
              </a:spcAft>
              <a:buSzPts val="2300"/>
              <a:buNone/>
              <a:defRPr sz="2900"/>
            </a:lvl2pPr>
            <a:lvl3pPr lvl="2">
              <a:spcBef>
                <a:spcPts val="0"/>
              </a:spcBef>
              <a:spcAft>
                <a:spcPts val="0"/>
              </a:spcAft>
              <a:buSzPts val="2300"/>
              <a:buNone/>
              <a:defRPr sz="2900"/>
            </a:lvl3pPr>
            <a:lvl4pPr lvl="3">
              <a:spcBef>
                <a:spcPts val="0"/>
              </a:spcBef>
              <a:spcAft>
                <a:spcPts val="0"/>
              </a:spcAft>
              <a:buSzPts val="2300"/>
              <a:buNone/>
              <a:defRPr sz="2900"/>
            </a:lvl4pPr>
            <a:lvl5pPr lvl="4">
              <a:spcBef>
                <a:spcPts val="0"/>
              </a:spcBef>
              <a:spcAft>
                <a:spcPts val="0"/>
              </a:spcAft>
              <a:buSzPts val="2300"/>
              <a:buNone/>
              <a:defRPr sz="2900"/>
            </a:lvl5pPr>
            <a:lvl6pPr lvl="5">
              <a:spcBef>
                <a:spcPts val="0"/>
              </a:spcBef>
              <a:spcAft>
                <a:spcPts val="0"/>
              </a:spcAft>
              <a:buSzPts val="2300"/>
              <a:buNone/>
              <a:defRPr sz="2900"/>
            </a:lvl6pPr>
            <a:lvl7pPr lvl="6">
              <a:spcBef>
                <a:spcPts val="0"/>
              </a:spcBef>
              <a:spcAft>
                <a:spcPts val="0"/>
              </a:spcAft>
              <a:buSzPts val="2300"/>
              <a:buNone/>
              <a:defRPr sz="2900"/>
            </a:lvl7pPr>
            <a:lvl8pPr lvl="7">
              <a:spcBef>
                <a:spcPts val="0"/>
              </a:spcBef>
              <a:spcAft>
                <a:spcPts val="0"/>
              </a:spcAft>
              <a:buSzPts val="2300"/>
              <a:buNone/>
              <a:defRPr sz="2900"/>
            </a:lvl8pPr>
            <a:lvl9pPr lvl="8">
              <a:spcBef>
                <a:spcPts val="0"/>
              </a:spcBef>
              <a:spcAft>
                <a:spcPts val="0"/>
              </a:spcAft>
              <a:buSzPts val="2300"/>
              <a:buNone/>
              <a:defRPr sz="2900"/>
            </a:lvl9pPr>
          </a:lstStyle>
          <a:p/>
        </p:txBody>
      </p:sp>
      <p:sp>
        <p:nvSpPr>
          <p:cNvPr id="11" name="Google Shape;11;p22"/>
          <p:cNvSpPr txBox="1"/>
          <p:nvPr>
            <p:ph type="body" idx="1"/>
          </p:nvPr>
        </p:nvSpPr>
        <p:spPr>
          <a:xfrm>
            <a:off x="1414463" y="2738438"/>
            <a:ext cx="17745000" cy="6527100"/>
          </a:xfrm>
          <a:prstGeom prst="rect">
            <a:avLst/>
          </a:prstGeom>
          <a:noFill/>
          <a:ln>
            <a:noFill/>
          </a:ln>
        </p:spPr>
        <p:txBody>
          <a:bodyPr spcFirstLastPara="1" wrap="square" lIns="148575" tIns="74275" rIns="148575" bIns="74275" anchor="t" anchorCtr="0">
            <a:normAutofit/>
          </a:bodyPr>
          <a:lstStyle>
            <a:lvl1pPr marL="457200" marR="0" lvl="0" indent="-520700" algn="l" rtl="0">
              <a:lnSpc>
                <a:spcPct val="90000"/>
              </a:lnSpc>
              <a:spcBef>
                <a:spcPts val="1600"/>
              </a:spcBef>
              <a:spcAft>
                <a:spcPts val="0"/>
              </a:spcAft>
              <a:buClr>
                <a:schemeClr val="dk1"/>
              </a:buClr>
              <a:buSzPts val="4600"/>
              <a:buFont typeface="Arial"/>
              <a:buChar char="•"/>
              <a:defRPr sz="4600" b="0" i="0" u="none" strike="noStrike" cap="none">
                <a:solidFill>
                  <a:schemeClr val="dk1"/>
                </a:solidFill>
                <a:latin typeface="Calibri"/>
                <a:ea typeface="Calibri"/>
                <a:cs typeface="Calibri"/>
                <a:sym typeface="Calibri"/>
              </a:defRPr>
            </a:lvl1pPr>
            <a:lvl2pPr marL="914400" marR="0" lvl="1" indent="-476250" algn="l" rtl="0">
              <a:lnSpc>
                <a:spcPct val="90000"/>
              </a:lnSpc>
              <a:spcBef>
                <a:spcPts val="800"/>
              </a:spcBef>
              <a:spcAft>
                <a:spcPts val="0"/>
              </a:spcAft>
              <a:buClr>
                <a:schemeClr val="dk1"/>
              </a:buClr>
              <a:buSzPts val="3900"/>
              <a:buFont typeface="Arial"/>
              <a:buChar char="•"/>
              <a:defRPr sz="3900" b="0" i="0" u="none" strike="noStrike" cap="none">
                <a:solidFill>
                  <a:schemeClr val="dk1"/>
                </a:solidFill>
                <a:latin typeface="Calibri"/>
                <a:ea typeface="Calibri"/>
                <a:cs typeface="Calibri"/>
                <a:sym typeface="Calibri"/>
              </a:defRPr>
            </a:lvl2pPr>
            <a:lvl3pPr marL="1371600" marR="0" lvl="2" indent="-438150" algn="l" rtl="0">
              <a:lnSpc>
                <a:spcPct val="90000"/>
              </a:lnSpc>
              <a:spcBef>
                <a:spcPts val="800"/>
              </a:spcBef>
              <a:spcAft>
                <a:spcPts val="0"/>
              </a:spcAft>
              <a:buClr>
                <a:schemeClr val="dk1"/>
              </a:buClr>
              <a:buSzPts val="3300"/>
              <a:buFont typeface="Arial"/>
              <a:buChar char="•"/>
              <a:defRPr sz="3300" b="0" i="0" u="none" strike="noStrike" cap="none">
                <a:solidFill>
                  <a:schemeClr val="dk1"/>
                </a:solidFill>
                <a:latin typeface="Calibri"/>
                <a:ea typeface="Calibri"/>
                <a:cs typeface="Calibri"/>
                <a:sym typeface="Calibri"/>
              </a:defRPr>
            </a:lvl3pPr>
            <a:lvl4pPr marL="1828800" marR="0" lvl="3"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4pPr>
            <a:lvl5pPr marL="2286000" marR="0" lvl="4"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5pPr>
            <a:lvl6pPr marL="2743200" marR="0" lvl="5"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6pPr>
            <a:lvl7pPr marL="3200400" marR="0" lvl="6"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7pPr>
            <a:lvl8pPr marL="3657600" marR="0" lvl="7"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8pPr>
            <a:lvl9pPr marL="4114800" marR="0" lvl="8"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9pPr>
          </a:lstStyle>
          <a:p/>
        </p:txBody>
      </p:sp>
      <p:sp>
        <p:nvSpPr>
          <p:cNvPr id="12" name="Google Shape;12;p22"/>
          <p:cNvSpPr txBox="1"/>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marR="0" lvl="0" algn="l" rtl="0">
              <a:spcBef>
                <a:spcPts val="0"/>
              </a:spcBef>
              <a:spcAft>
                <a:spcPts val="0"/>
              </a:spcAft>
              <a:buSzPts val="2300"/>
              <a:buNone/>
              <a:defRPr sz="20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9pPr>
          </a:lstStyle>
          <a:p/>
        </p:txBody>
      </p:sp>
      <p:sp>
        <p:nvSpPr>
          <p:cNvPr id="13" name="Google Shape;13;p22"/>
          <p:cNvSpPr txBox="1"/>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marR="0" lvl="0" algn="ctr" rtl="0">
              <a:spcBef>
                <a:spcPts val="0"/>
              </a:spcBef>
              <a:spcAft>
                <a:spcPts val="0"/>
              </a:spcAft>
              <a:buSzPts val="2300"/>
              <a:buNone/>
              <a:defRPr sz="20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9pPr>
          </a:lstStyle>
          <a:p/>
        </p:txBody>
      </p:sp>
      <p:sp>
        <p:nvSpPr>
          <p:cNvPr id="14" name="Google Shape;14;p22"/>
          <p:cNvSpPr txBox="1"/>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marR="0" lvl="0" indent="0" algn="r" rtl="0">
              <a:spcBef>
                <a:spcPts val="0"/>
              </a:spcBef>
              <a:buNone/>
              <a:defRPr sz="2000" b="0" i="0" u="none" strike="noStrike" cap="none">
                <a:solidFill>
                  <a:srgbClr val="888888"/>
                </a:solidFill>
                <a:latin typeface="Calibri"/>
                <a:ea typeface="Calibri"/>
                <a:cs typeface="Calibri"/>
                <a:sym typeface="Calibri"/>
              </a:defRPr>
            </a:lvl1pPr>
            <a:lvl2pPr marL="0" marR="0" lvl="1" indent="0" algn="r" rtl="0">
              <a:spcBef>
                <a:spcPts val="0"/>
              </a:spcBef>
              <a:buNone/>
              <a:defRPr sz="2000" b="0" i="0" u="none" strike="noStrike" cap="none">
                <a:solidFill>
                  <a:srgbClr val="888888"/>
                </a:solidFill>
                <a:latin typeface="Calibri"/>
                <a:ea typeface="Calibri"/>
                <a:cs typeface="Calibri"/>
                <a:sym typeface="Calibri"/>
              </a:defRPr>
            </a:lvl2pPr>
            <a:lvl3pPr marL="0" marR="0" lvl="2" indent="0" algn="r" rtl="0">
              <a:spcBef>
                <a:spcPts val="0"/>
              </a:spcBef>
              <a:buNone/>
              <a:defRPr sz="2000" b="0" i="0" u="none" strike="noStrike" cap="none">
                <a:solidFill>
                  <a:srgbClr val="888888"/>
                </a:solidFill>
                <a:latin typeface="Calibri"/>
                <a:ea typeface="Calibri"/>
                <a:cs typeface="Calibri"/>
                <a:sym typeface="Calibri"/>
              </a:defRPr>
            </a:lvl3pPr>
            <a:lvl4pPr marL="0" marR="0" lvl="3" indent="0" algn="r" rtl="0">
              <a:spcBef>
                <a:spcPts val="0"/>
              </a:spcBef>
              <a:buNone/>
              <a:defRPr sz="2000" b="0" i="0" u="none" strike="noStrike" cap="none">
                <a:solidFill>
                  <a:srgbClr val="888888"/>
                </a:solidFill>
                <a:latin typeface="Calibri"/>
                <a:ea typeface="Calibri"/>
                <a:cs typeface="Calibri"/>
                <a:sym typeface="Calibri"/>
              </a:defRPr>
            </a:lvl4pPr>
            <a:lvl5pPr marL="0" marR="0" lvl="4" indent="0" algn="r" rtl="0">
              <a:spcBef>
                <a:spcPts val="0"/>
              </a:spcBef>
              <a:buNone/>
              <a:defRPr sz="2000" b="0" i="0" u="none" strike="noStrike" cap="none">
                <a:solidFill>
                  <a:srgbClr val="888888"/>
                </a:solidFill>
                <a:latin typeface="Calibri"/>
                <a:ea typeface="Calibri"/>
                <a:cs typeface="Calibri"/>
                <a:sym typeface="Calibri"/>
              </a:defRPr>
            </a:lvl5pPr>
            <a:lvl6pPr marL="0" marR="0" lvl="5" indent="0" algn="r" rtl="0">
              <a:spcBef>
                <a:spcPts val="0"/>
              </a:spcBef>
              <a:buNone/>
              <a:defRPr sz="2000" b="0" i="0" u="none" strike="noStrike" cap="none">
                <a:solidFill>
                  <a:srgbClr val="888888"/>
                </a:solidFill>
                <a:latin typeface="Calibri"/>
                <a:ea typeface="Calibri"/>
                <a:cs typeface="Calibri"/>
                <a:sym typeface="Calibri"/>
              </a:defRPr>
            </a:lvl6pPr>
            <a:lvl7pPr marL="0" marR="0" lvl="6" indent="0" algn="r" rtl="0">
              <a:spcBef>
                <a:spcPts val="0"/>
              </a:spcBef>
              <a:buNone/>
              <a:defRPr sz="2000" b="0" i="0" u="none" strike="noStrike" cap="none">
                <a:solidFill>
                  <a:srgbClr val="888888"/>
                </a:solidFill>
                <a:latin typeface="Calibri"/>
                <a:ea typeface="Calibri"/>
                <a:cs typeface="Calibri"/>
                <a:sym typeface="Calibri"/>
              </a:defRPr>
            </a:lvl7pPr>
            <a:lvl8pPr marL="0" marR="0" lvl="7" indent="0" algn="r" rtl="0">
              <a:spcBef>
                <a:spcPts val="0"/>
              </a:spcBef>
              <a:buNone/>
              <a:defRPr sz="2000" b="0" i="0" u="none" strike="noStrike" cap="none">
                <a:solidFill>
                  <a:srgbClr val="888888"/>
                </a:solidFill>
                <a:latin typeface="Calibri"/>
                <a:ea typeface="Calibri"/>
                <a:cs typeface="Calibri"/>
                <a:sym typeface="Calibri"/>
              </a:defRPr>
            </a:lvl8pPr>
            <a:lvl9pPr marL="0" marR="0" lvl="8" indent="0" algn="r" rtl="0">
              <a:spcBef>
                <a:spcPts val="0"/>
              </a:spcBef>
              <a:buNone/>
              <a:defRPr sz="2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hyperlink" Target="https://unsplash.com/photos/BJUoZu0mpt0" TargetMode="External"/><Relationship Id="rId6" Type="http://schemas.openxmlformats.org/officeDocument/2006/relationships/image" Target="../media/image1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hyperlink" Target="https://www.pexels.com/it-it/foto/foto-ravvicinata-di-bottiglie-di-plastica-2547565/" TargetMode="External"/><Relationship Id="rId6" Type="http://schemas.openxmlformats.org/officeDocument/2006/relationships/image" Target="../media/image1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www.nationalgeographic.com/environment/article/plastic-pollution" TargetMode="External"/><Relationship Id="rId4" Type="http://schemas.openxmlformats.org/officeDocument/2006/relationships/hyperlink" Target="https://www.ehn.org/plastic-environmental-impact-2501923191/particle-7" TargetMode="External"/><Relationship Id="rId5" Type="http://schemas.openxmlformats.org/officeDocument/2006/relationships/image" Target="../media/image6.png"/><Relationship Id="rId6"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6.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6.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19.jpg"/><Relationship Id="rId6" Type="http://schemas.openxmlformats.org/officeDocument/2006/relationships/hyperlink" Target="https://www.pexels.com/it-it/foto/persona-mani-sul-lotto-di-coperchio-in-plastica-di-colori-assortiti-761297/"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18.jpg"/><Relationship Id="rId6" Type="http://schemas.openxmlformats.org/officeDocument/2006/relationships/hyperlink" Target="https://www.pexels.com/it-it/foto/persone-che-fanno-gruppo-mano-cheer-328013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2.jpg"/><Relationship Id="rId4" Type="http://schemas.openxmlformats.org/officeDocument/2006/relationships/image" Target="../media/image6.png"/><Relationship Id="rId5" Type="http://schemas.openxmlformats.org/officeDocument/2006/relationships/image" Target="../media/image2.png"/><Relationship Id="rId6" Type="http://schemas.openxmlformats.org/officeDocument/2006/relationships/hyperlink" Target="https://www.freepik.com/free-vector/trash-bins-separate-recycle-garbage-containers-sort-plastic-glass-paper-metal-organic-waste-recycling-flat-different-colors-rubbish-cans-sorting-segregation-litter_24421517.htm#query=waste%20collection&amp;position=0&amp;from_view=search"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6.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s://environment.ec.europa.eu/strategy/plastics-strategy_en#:~:text=The%20EU's%20plastics%20strategy%20aims,the%20environment%20and%20human%20health" TargetMode="External"/><Relationship Id="rId4" Type="http://schemas.openxmlformats.org/officeDocument/2006/relationships/hyperlink" Target="https://www.weforum.org/agenda/2021/05/eco-wakening-consumers-driving-sustainability/" TargetMode="External"/><Relationship Id="rId5" Type="http://schemas.openxmlformats.org/officeDocument/2006/relationships/image" Target="../media/image6.png"/><Relationship Id="rId6"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3.jpg"/><Relationship Id="rId4" Type="http://schemas.openxmlformats.org/officeDocument/2006/relationships/image" Target="../media/image6.png"/><Relationship Id="rId5" Type="http://schemas.openxmlformats.org/officeDocument/2006/relationships/image" Target="../media/image2.png"/><Relationship Id="rId6" Type="http://schemas.openxmlformats.org/officeDocument/2006/relationships/hyperlink" Target="https://www.freepik.com/free-vector/hands-holding-plastic-bottles-throw-into-trash-container-persons-sorting-garbage-flat-vector-illustration-environment-ecology-waste-concept-banner-website-design-landing-web-page_27572550.htm#query=recycle%20plastic&amp;position=13&amp;from_view=search"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6.png"/><Relationship Id="rId4" Type="http://schemas.openxmlformats.org/officeDocument/2006/relationships/image" Target="../media/image6.png"/><Relationship Id="rId5" Type="http://schemas.openxmlformats.org/officeDocument/2006/relationships/image" Target="../media/image2.png"/><Relationship Id="rId6" Type="http://schemas.openxmlformats.org/officeDocument/2006/relationships/hyperlink" Target="https://plasticseurope.org/wp-content/uploads/2021/10/20191206-Circular-Economy-Study.pdf"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6.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https://plasticseurope.org/wp-content/uploads/2021/10/20191206-Circular-Economy-Study.pdf" TargetMode="External"/><Relationship Id="rId4" Type="http://schemas.openxmlformats.org/officeDocument/2006/relationships/hyperlink" Target="https://pacecircular.org/action-agenda/plastics" TargetMode="External"/><Relationship Id="rId5" Type="http://schemas.openxmlformats.org/officeDocument/2006/relationships/hyperlink" Target="https://plastics.ellenmacarthurfoundation.org/breaking-the-plastic-wave-perspective?gclid=CjwKCAjwmJeYBhAwEiwAXlg0AX3AKzFiuooiSYJ7PTaMqJH5-MCLokaRTyJtFojfVZKe8IlzJKOwnBoC1ZcQAvD_BwE" TargetMode="External"/><Relationship Id="rId6" Type="http://schemas.openxmlformats.org/officeDocument/2006/relationships/image" Target="../media/image6.png"/><Relationship Id="rId7"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4.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6.png"/><Relationship Id="rId5"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hyperlink" Target="https://www.pexels.com/it-it/foto/lotto-di-paglia-multicolore-65612/" TargetMode="External"/><Relationship Id="rId6" Type="http://schemas.openxmlformats.org/officeDocument/2006/relationships/image" Target="../media/image1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www.researchgate.net/publication/312009814_Breaking_Down_the_Plastic_Age" TargetMode="External"/><Relationship Id="rId4" Type="http://schemas.openxmlformats.org/officeDocument/2006/relationships/hyperlink" Target="https://www.almanac.com/which-plastics-are-recyclable-number" TargetMode="External"/><Relationship Id="rId5" Type="http://schemas.openxmlformats.org/officeDocument/2006/relationships/hyperlink" Target="https://www.3ds.com/make/guide/material/plastic" TargetMode="External"/><Relationship Id="rId6" Type="http://schemas.openxmlformats.org/officeDocument/2006/relationships/image" Target="../media/image6.png"/><Relationship Id="rId7"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id="88" name="Google Shape;88;p1" descr="Text&#10;&#10;Description automatically generated with medium confidence"/>
          <p:cNvPicPr preferRelativeResize="0"/>
          <p:nvPr/>
        </p:nvPicPr>
        <p:blipFill rotWithShape="1">
          <a:blip r:embed="rId3">
            <a:alphaModFix/>
          </a:blip>
          <a:srcRect l="0" t="0" r="0" b="0"/>
          <a:stretch/>
        </p:blipFill>
        <p:spPr>
          <a:xfrm>
            <a:off x="474118" y="1018962"/>
            <a:ext cx="5041312" cy="2422243"/>
          </a:xfrm>
          <a:prstGeom prst="rect">
            <a:avLst/>
          </a:prstGeom>
          <a:noFill/>
          <a:ln>
            <a:noFill/>
          </a:ln>
        </p:spPr>
      </p:pic>
      <p:pic>
        <p:nvPicPr>
          <p:cNvPr id="89" name="Google Shape;89;p1" descr="Graphical user interface, text&#10;&#10;Description automatically generated"/>
          <p:cNvPicPr preferRelativeResize="0"/>
          <p:nvPr/>
        </p:nvPicPr>
        <p:blipFill rotWithShape="1">
          <a:blip r:embed="rId4">
            <a:alphaModFix/>
          </a:blip>
          <a:srcRect l="0" t="0" r="0" b="0"/>
          <a:stretch/>
        </p:blipFill>
        <p:spPr>
          <a:xfrm>
            <a:off x="1232648" y="9021713"/>
            <a:ext cx="5165965" cy="1083795"/>
          </a:xfrm>
          <a:prstGeom prst="rect">
            <a:avLst/>
          </a:prstGeom>
          <a:noFill/>
          <a:ln>
            <a:noFill/>
          </a:ln>
        </p:spPr>
      </p:pic>
      <p:sp>
        <p:nvSpPr>
          <p:cNvPr id="90" name="Google Shape;90;p1"/>
          <p:cNvSpPr/>
          <p:nvPr/>
        </p:nvSpPr>
        <p:spPr>
          <a:xfrm>
            <a:off x="0" y="8488017"/>
            <a:ext cx="20574000" cy="1788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b="0" i="0" u="none" strike="noStrike" cap="none">
              <a:solidFill>
                <a:schemeClr val="lt1"/>
              </a:solidFill>
              <a:latin typeface="Calibri"/>
              <a:ea typeface="Calibri"/>
              <a:cs typeface="Calibri"/>
              <a:sym typeface="Calibri"/>
            </a:endParaRPr>
          </a:p>
        </p:txBody>
      </p:sp>
      <p:sp>
        <p:nvSpPr>
          <p:cNvPr id="91" name="Google Shape;91;p1"/>
          <p:cNvSpPr/>
          <p:nvPr/>
        </p:nvSpPr>
        <p:spPr>
          <a:xfrm>
            <a:off x="0" y="485267"/>
            <a:ext cx="5970900" cy="1788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b="0" i="0" u="none" strike="noStrike" cap="none">
              <a:solidFill>
                <a:schemeClr val="lt1"/>
              </a:solidFill>
              <a:latin typeface="Calibri"/>
              <a:ea typeface="Calibri"/>
              <a:cs typeface="Calibri"/>
              <a:sym typeface="Calibri"/>
            </a:endParaRPr>
          </a:p>
        </p:txBody>
      </p:sp>
      <p:sp>
        <p:nvSpPr>
          <p:cNvPr id="92" name="Google Shape;92;p1"/>
          <p:cNvSpPr/>
          <p:nvPr/>
        </p:nvSpPr>
        <p:spPr>
          <a:xfrm>
            <a:off x="6926955" y="485267"/>
            <a:ext cx="6720000" cy="1788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b="0" i="0" u="none" strike="noStrike" cap="none">
              <a:solidFill>
                <a:schemeClr val="lt1"/>
              </a:solidFill>
              <a:latin typeface="Calibri"/>
              <a:ea typeface="Calibri"/>
              <a:cs typeface="Calibri"/>
              <a:sym typeface="Calibri"/>
            </a:endParaRPr>
          </a:p>
        </p:txBody>
      </p:sp>
      <p:sp>
        <p:nvSpPr>
          <p:cNvPr id="93" name="Google Shape;93;p1"/>
          <p:cNvSpPr/>
          <p:nvPr/>
        </p:nvSpPr>
        <p:spPr>
          <a:xfrm>
            <a:off x="14603073" y="485267"/>
            <a:ext cx="5970900" cy="1788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b="0" i="0" u="none" strike="noStrike" cap="none">
              <a:solidFill>
                <a:schemeClr val="lt1"/>
              </a:solidFill>
              <a:latin typeface="Calibri"/>
              <a:ea typeface="Calibri"/>
              <a:cs typeface="Calibri"/>
              <a:sym typeface="Calibri"/>
            </a:endParaRPr>
          </a:p>
        </p:txBody>
      </p:sp>
      <p:sp>
        <p:nvSpPr>
          <p:cNvPr id="94" name="Google Shape;94;p1"/>
          <p:cNvSpPr txBox="1"/>
          <p:nvPr/>
        </p:nvSpPr>
        <p:spPr>
          <a:xfrm>
            <a:off x="474103" y="3573450"/>
            <a:ext cx="10824600" cy="3413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10600" b="1">
                <a:solidFill>
                  <a:srgbClr val="056839"/>
                </a:solidFill>
                <a:latin typeface="Calibri"/>
                <a:ea typeface="Calibri"/>
                <a:cs typeface="Calibri"/>
                <a:sym typeface="Calibri"/>
              </a:rPr>
              <a:t>Plastid ja nende roll CE</a:t>
            </a:r>
            <a:endParaRPr sz="10600">
              <a:solidFill>
                <a:srgbClr val="056839"/>
              </a:solidFill>
              <a:latin typeface="Calibri"/>
              <a:ea typeface="Calibri"/>
              <a:cs typeface="Calibri"/>
              <a:sym typeface="Calibri"/>
            </a:endParaRPr>
          </a:p>
        </p:txBody>
      </p:sp>
      <p:sp>
        <p:nvSpPr>
          <p:cNvPr id="95" name="Google Shape;95;p1"/>
          <p:cNvSpPr txBox="1"/>
          <p:nvPr/>
        </p:nvSpPr>
        <p:spPr>
          <a:xfrm>
            <a:off x="709720" y="7428881"/>
            <a:ext cx="18548100" cy="9504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5200" b="1">
                <a:solidFill>
                  <a:srgbClr val="056839"/>
                </a:solidFill>
                <a:latin typeface="Calibri"/>
                <a:ea typeface="Calibri"/>
                <a:cs typeface="Calibri"/>
                <a:sym typeface="Calibri"/>
              </a:rPr>
              <a:t>Märksõnad: plastik, ühekordselt kasutatav, säästev, reostus, jäätmed</a:t>
            </a:r>
            <a:endParaRPr sz="2900">
              <a:solidFill>
                <a:schemeClr val="dk1"/>
              </a:solidFill>
              <a:latin typeface="Calibri"/>
              <a:ea typeface="Calibri"/>
              <a:cs typeface="Calibri"/>
              <a:sym typeface="Calibri"/>
            </a:endParaRPr>
          </a:p>
        </p:txBody>
      </p:sp>
      <p:sp>
        <p:nvSpPr>
          <p:cNvPr id="96" name="Google Shape;96;p1"/>
          <p:cNvSpPr txBox="1"/>
          <p:nvPr/>
        </p:nvSpPr>
        <p:spPr>
          <a:xfrm>
            <a:off x="12015561" y="6854329"/>
            <a:ext cx="7011600" cy="3963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1600">
                <a:solidFill>
                  <a:schemeClr val="dk1"/>
                </a:solidFill>
                <a:latin typeface="Calibri"/>
                <a:ea typeface="Calibri"/>
                <a:cs typeface="Calibri"/>
                <a:sym typeface="Calibri"/>
              </a:rPr>
              <a:t>Foto</a:t>
            </a:r>
            <a:r>
              <a:rPr lang="lt-LT" sz="1600" u="sng">
                <a:solidFill>
                  <a:schemeClr val="hlink"/>
                </a:solidFill>
                <a:latin typeface="Calibri"/>
                <a:ea typeface="Calibri"/>
                <a:cs typeface="Calibri"/>
                <a:sym typeface="Calibri"/>
                <a:hlinkClick r:id="rId5"/>
              </a:rPr>
              <a:t>:</a:t>
            </a:r>
            <a:r>
              <a:rPr lang="lt-LT" sz="1600">
                <a:solidFill>
                  <a:schemeClr val="dk1"/>
                </a:solidFill>
                <a:latin typeface="Calibri"/>
                <a:ea typeface="Calibri"/>
                <a:cs typeface="Calibri"/>
                <a:sym typeface="Calibri"/>
              </a:rPr>
              <a:t> Unsplash: </a:t>
            </a:r>
            <a:r>
              <a:rPr lang="lt-LT" sz="1600" u="sng">
                <a:solidFill>
                  <a:schemeClr val="hlink"/>
                </a:solidFill>
                <a:latin typeface="Calibri"/>
                <a:ea typeface="Calibri"/>
                <a:cs typeface="Calibri"/>
                <a:sym typeface="Calibri"/>
                <a:hlinkClick r:id="rId5"/>
              </a:rPr>
              <a:t>https:</a:t>
            </a:r>
            <a:r>
              <a:rPr lang="lt-LT" sz="1600">
                <a:solidFill>
                  <a:schemeClr val="dk1"/>
                </a:solidFill>
                <a:latin typeface="Calibri"/>
                <a:ea typeface="Calibri"/>
                <a:cs typeface="Calibri"/>
                <a:sym typeface="Calibri"/>
              </a:rPr>
              <a:t>//unsplash.com/photos/BJUoZu0mpt0 </a:t>
            </a:r>
            <a:endParaRPr sz="2300"/>
          </a:p>
        </p:txBody>
      </p:sp>
      <p:sp>
        <p:nvSpPr>
          <p:cNvPr id="97" name="Google Shape;97;p1"/>
          <p:cNvSpPr txBox="1"/>
          <p:nvPr/>
        </p:nvSpPr>
        <p:spPr>
          <a:xfrm>
            <a:off x="7582228" y="9021713"/>
            <a:ext cx="7821600" cy="8427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1500">
                <a:solidFill>
                  <a:schemeClr val="dk1"/>
                </a:solidFill>
                <a:latin typeface="Calibri"/>
                <a:ea typeface="Calibri"/>
                <a:cs typeface="Calibri"/>
                <a:sym typeface="Calibri"/>
              </a:rPr>
              <a:t>Euroopa Komisjoni toetus käesoleva väljaande koostamisele ei tähenda selle sisu heakskiitmist, kuna see kajastab üksnes autorite seisukohti, ning komisjon ei vastuta selles sisalduva teabe võimaliku kasutamise eest.</a:t>
            </a:r>
            <a:endParaRPr sz="1500">
              <a:solidFill>
                <a:schemeClr val="dk1"/>
              </a:solidFill>
              <a:latin typeface="Calibri"/>
              <a:ea typeface="Calibri"/>
              <a:cs typeface="Calibri"/>
              <a:sym typeface="Calibri"/>
            </a:endParaRPr>
          </a:p>
        </p:txBody>
      </p:sp>
      <p:pic>
        <p:nvPicPr>
          <p:cNvPr id="98" name="Google Shape;98;p1"/>
          <p:cNvPicPr preferRelativeResize="0"/>
          <p:nvPr/>
        </p:nvPicPr>
        <p:blipFill>
          <a:blip r:embed="rId6">
            <a:alphaModFix/>
          </a:blip>
          <a:stretch>
            <a:fillRect/>
          </a:stretch>
        </p:blipFill>
        <p:spPr>
          <a:xfrm>
            <a:off x="12015539" y="919621"/>
            <a:ext cx="7675269" cy="575645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7" name="Shape 197"/>
        <p:cNvGrpSpPr/>
        <p:nvPr/>
      </p:nvGrpSpPr>
      <p:grpSpPr>
        <a:xfrm>
          <a:off x="0" y="0"/>
          <a:ext cx="0" cy="0"/>
          <a:chOff x="0" y="0"/>
          <a:chExt cx="0" cy="0"/>
        </a:xfrm>
      </p:grpSpPr>
      <p:sp>
        <p:nvSpPr>
          <p:cNvPr id="198" name="Google Shape;198;p10"/>
          <p:cNvSpPr txBox="1"/>
          <p:nvPr/>
        </p:nvSpPr>
        <p:spPr>
          <a:xfrm>
            <a:off x="883847" y="845615"/>
            <a:ext cx="15630000" cy="9042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4900" b="1">
                <a:solidFill>
                  <a:srgbClr val="056839"/>
                </a:solidFill>
                <a:latin typeface="Calibri"/>
                <a:ea typeface="Calibri"/>
                <a:cs typeface="Calibri"/>
                <a:sym typeface="Calibri"/>
              </a:rPr>
              <a:t>Teema 1</a:t>
            </a:r>
            <a:r>
              <a:rPr lang="lt-LT" sz="4900" b="1">
                <a:solidFill>
                  <a:srgbClr val="C55A11"/>
                </a:solidFill>
                <a:latin typeface="Calibri"/>
                <a:ea typeface="Calibri"/>
                <a:cs typeface="Calibri"/>
                <a:sym typeface="Calibri"/>
              </a:rPr>
              <a:t>: </a:t>
            </a:r>
            <a:r>
              <a:rPr lang="lt-LT" sz="4900" b="1">
                <a:solidFill>
                  <a:srgbClr val="056839"/>
                </a:solidFill>
                <a:latin typeface="Calibri"/>
                <a:ea typeface="Calibri"/>
                <a:cs typeface="Calibri"/>
                <a:sym typeface="Calibri"/>
              </a:rPr>
              <a:t>Plasti mõju keskkonnale</a:t>
            </a:r>
            <a:endParaRPr sz="4900" b="1">
              <a:solidFill>
                <a:srgbClr val="C55A11"/>
              </a:solidFill>
              <a:latin typeface="Calibri"/>
              <a:ea typeface="Calibri"/>
              <a:cs typeface="Calibri"/>
              <a:sym typeface="Calibri"/>
            </a:endParaRPr>
          </a:p>
        </p:txBody>
      </p:sp>
      <p:sp>
        <p:nvSpPr>
          <p:cNvPr id="199" name="Google Shape;199;p10"/>
          <p:cNvSpPr txBox="1"/>
          <p:nvPr/>
        </p:nvSpPr>
        <p:spPr>
          <a:xfrm>
            <a:off x="1034396" y="2520413"/>
            <a:ext cx="18722100" cy="26052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lt-LT" sz="2900">
                <a:solidFill>
                  <a:srgbClr val="056839"/>
                </a:solidFill>
                <a:latin typeface="Calibri"/>
                <a:ea typeface="Calibri"/>
                <a:cs typeface="Calibri"/>
                <a:sym typeface="Calibri"/>
              </a:rPr>
              <a:t>Andmed:</a:t>
            </a:r>
            <a:endParaRPr sz="2900">
              <a:solidFill>
                <a:srgbClr val="056839"/>
              </a:solidFill>
              <a:latin typeface="Calibri"/>
              <a:ea typeface="Calibri"/>
              <a:cs typeface="Calibri"/>
              <a:sym typeface="Calibri"/>
            </a:endParaRPr>
          </a:p>
          <a:p>
            <a:pPr marL="749300" marR="0" lvl="0" indent="-565150" algn="just" rtl="0">
              <a:lnSpc>
                <a:spcPct val="150000"/>
              </a:lnSpc>
              <a:spcBef>
                <a:spcPts val="0"/>
              </a:spcBef>
              <a:spcAft>
                <a:spcPts val="0"/>
              </a:spcAft>
              <a:buClr>
                <a:srgbClr val="056839"/>
              </a:buClr>
              <a:buSzPts val="2900"/>
              <a:buFont typeface="Calibri"/>
              <a:buChar char="-"/>
            </a:pPr>
            <a:r>
              <a:rPr lang="lt-LT" sz="2900" b="1">
                <a:solidFill>
                  <a:srgbClr val="056839"/>
                </a:solidFill>
                <a:latin typeface="Calibri"/>
                <a:ea typeface="Calibri"/>
                <a:cs typeface="Calibri"/>
                <a:sym typeface="Calibri"/>
              </a:rPr>
              <a:t>Ainult 2018. aastal toodeti seda maailmas 360 miljonit tonni</a:t>
            </a:r>
            <a:r>
              <a:rPr lang="lt-LT" sz="2900">
                <a:solidFill>
                  <a:srgbClr val="056839"/>
                </a:solidFill>
                <a:latin typeface="Calibri"/>
                <a:ea typeface="Calibri"/>
                <a:cs typeface="Calibri"/>
                <a:sym typeface="Calibri"/>
              </a:rPr>
              <a:t>.</a:t>
            </a:r>
            <a:endParaRPr sz="2900">
              <a:solidFill>
                <a:srgbClr val="056839"/>
              </a:solidFill>
              <a:latin typeface="Calibri"/>
              <a:ea typeface="Calibri"/>
              <a:cs typeface="Calibri"/>
              <a:sym typeface="Calibri"/>
            </a:endParaRPr>
          </a:p>
          <a:p>
            <a:pPr marL="749300" marR="0" lvl="0" indent="-565150" algn="just" rtl="0">
              <a:lnSpc>
                <a:spcPct val="150000"/>
              </a:lnSpc>
              <a:spcBef>
                <a:spcPts val="0"/>
              </a:spcBef>
              <a:spcAft>
                <a:spcPts val="0"/>
              </a:spcAft>
              <a:buClr>
                <a:srgbClr val="056839"/>
              </a:buClr>
              <a:buSzPts val="2900"/>
              <a:buFont typeface="Calibri"/>
              <a:buChar char="-"/>
            </a:pPr>
            <a:r>
              <a:rPr lang="lt-LT" sz="2900">
                <a:solidFill>
                  <a:srgbClr val="056839"/>
                </a:solidFill>
                <a:latin typeface="Calibri"/>
                <a:ea typeface="Calibri"/>
                <a:cs typeface="Calibri"/>
                <a:sym typeface="Calibri"/>
              </a:rPr>
              <a:t>käesoleva sajandi esimesel kümnendil toodetud plastiku üldkogus on suurem kui kogu eelmise sajandi jooksul toodetud plastiku üldkogus.</a:t>
            </a:r>
            <a:endParaRPr sz="2900">
              <a:solidFill>
                <a:srgbClr val="056839"/>
              </a:solidFill>
              <a:latin typeface="Calibri"/>
              <a:ea typeface="Calibri"/>
              <a:cs typeface="Calibri"/>
              <a:sym typeface="Calibri"/>
            </a:endParaRPr>
          </a:p>
        </p:txBody>
      </p:sp>
      <p:sp>
        <p:nvSpPr>
          <p:cNvPr id="200" name="Google Shape;200;p10"/>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01" name="Google Shape;201;p10"/>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02" name="Google Shape;202;p10"/>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203" name="Google Shape;203;p10"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204" name="Google Shape;204;p10"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sp>
        <p:nvSpPr>
          <p:cNvPr id="205" name="Google Shape;205;p10"/>
          <p:cNvSpPr txBox="1"/>
          <p:nvPr/>
        </p:nvSpPr>
        <p:spPr>
          <a:xfrm>
            <a:off x="1034395" y="5495588"/>
            <a:ext cx="19155900" cy="2755200"/>
          </a:xfrm>
          <a:prstGeom prst="rect">
            <a:avLst/>
          </a:prstGeom>
          <a:noFill/>
          <a:ln>
            <a:noFill/>
          </a:ln>
        </p:spPr>
        <p:txBody>
          <a:bodyPr spcFirstLastPara="1" wrap="square" lIns="148575" tIns="148575" rIns="148575" bIns="148575" anchor="t" anchorCtr="0">
            <a:spAutoFit/>
          </a:bodyPr>
          <a:lstStyle/>
          <a:p>
            <a:pPr marL="0" lvl="0" indent="0" algn="just" rtl="0">
              <a:lnSpc>
                <a:spcPct val="150000"/>
              </a:lnSpc>
              <a:spcBef>
                <a:spcPts val="0"/>
              </a:spcBef>
              <a:spcAft>
                <a:spcPts val="0"/>
              </a:spcAft>
              <a:buClr>
                <a:schemeClr val="dk1"/>
              </a:buClr>
              <a:buFont typeface="Arial"/>
              <a:buNone/>
            </a:pPr>
            <a:r>
              <a:rPr lang="lt-LT" sz="2900">
                <a:solidFill>
                  <a:srgbClr val="056839"/>
                </a:solidFill>
                <a:latin typeface="Calibri"/>
                <a:ea typeface="Calibri"/>
                <a:cs typeface="Calibri"/>
                <a:sym typeface="Calibri"/>
              </a:rPr>
              <a:t>Igal aastal jõuab umbes 8 miljonit tonni plastijäätmeid rannikualadelt ookeanidesse ja rändab hoovuste poolt kaasa viiduna, luues plastist tõelisi "saari". Suurimat plastisaart tuntakse kui "</a:t>
            </a:r>
            <a:r>
              <a:rPr lang="lt-LT" sz="2900" b="1">
                <a:solidFill>
                  <a:srgbClr val="056839"/>
                </a:solidFill>
                <a:latin typeface="Calibri"/>
                <a:ea typeface="Calibri"/>
                <a:cs typeface="Calibri"/>
                <a:sym typeface="Calibri"/>
              </a:rPr>
              <a:t>Vaikse ookeani prügimäe keerist</a:t>
            </a:r>
            <a:r>
              <a:rPr lang="lt-LT" sz="2900">
                <a:solidFill>
                  <a:srgbClr val="056839"/>
                </a:solidFill>
                <a:latin typeface="Calibri"/>
                <a:ea typeface="Calibri"/>
                <a:cs typeface="Calibri"/>
                <a:sym typeface="Calibri"/>
              </a:rPr>
              <a:t>" ja see asub Vaikses ookeanis, California ja Hawaii vahel. Kuigi </a:t>
            </a:r>
            <a:r>
              <a:rPr lang="lt-LT" sz="2900">
                <a:solidFill>
                  <a:srgbClr val="056839"/>
                </a:solidFill>
                <a:latin typeface="Calibri"/>
                <a:ea typeface="Calibri"/>
                <a:cs typeface="Calibri"/>
                <a:sym typeface="Calibri"/>
              </a:rPr>
              <a:t>selle saare suurust ei ole täpselt mõõdetud, on selle </a:t>
            </a:r>
            <a:r>
              <a:rPr lang="lt-LT" sz="2900" b="1">
                <a:solidFill>
                  <a:srgbClr val="056839"/>
                </a:solidFill>
                <a:latin typeface="Calibri"/>
                <a:ea typeface="Calibri"/>
                <a:cs typeface="Calibri"/>
                <a:sym typeface="Calibri"/>
              </a:rPr>
              <a:t>laius </a:t>
            </a:r>
            <a:r>
              <a:rPr lang="lt-LT" sz="2900">
                <a:solidFill>
                  <a:srgbClr val="056839"/>
                </a:solidFill>
                <a:latin typeface="Calibri"/>
                <a:ea typeface="Calibri"/>
                <a:cs typeface="Calibri"/>
                <a:sym typeface="Calibri"/>
              </a:rPr>
              <a:t>hinnanguliselt </a:t>
            </a:r>
            <a:r>
              <a:rPr lang="lt-LT" sz="2900" b="1">
                <a:solidFill>
                  <a:srgbClr val="056839"/>
                </a:solidFill>
                <a:latin typeface="Calibri"/>
                <a:ea typeface="Calibri"/>
                <a:cs typeface="Calibri"/>
                <a:sym typeface="Calibri"/>
              </a:rPr>
              <a:t>700 tuhande km</a:t>
            </a:r>
            <a:r>
              <a:rPr lang="lt-LT" sz="2900" b="1" baseline="30000">
                <a:solidFill>
                  <a:srgbClr val="056839"/>
                </a:solidFill>
                <a:latin typeface="Calibri"/>
                <a:ea typeface="Calibri"/>
                <a:cs typeface="Calibri"/>
                <a:sym typeface="Calibri"/>
              </a:rPr>
              <a:t>2</a:t>
            </a:r>
            <a:r>
              <a:rPr lang="lt-LT" sz="2900" b="1">
                <a:solidFill>
                  <a:srgbClr val="056839"/>
                </a:solidFill>
                <a:latin typeface="Calibri"/>
                <a:ea typeface="Calibri"/>
                <a:cs typeface="Calibri"/>
                <a:sym typeface="Calibri"/>
              </a:rPr>
              <a:t> kuni 10 miljoni km</a:t>
            </a:r>
            <a:r>
              <a:rPr lang="lt-LT" sz="2900" b="1" baseline="30000">
                <a:solidFill>
                  <a:srgbClr val="056839"/>
                </a:solidFill>
                <a:latin typeface="Calibri"/>
                <a:ea typeface="Calibri"/>
                <a:cs typeface="Calibri"/>
                <a:sym typeface="Calibri"/>
              </a:rPr>
              <a:t>2</a:t>
            </a:r>
            <a:r>
              <a:rPr lang="lt-LT" sz="2900">
                <a:solidFill>
                  <a:srgbClr val="056839"/>
                </a:solidFill>
                <a:latin typeface="Calibri"/>
                <a:ea typeface="Calibri"/>
                <a:cs typeface="Calibri"/>
                <a:sym typeface="Calibri"/>
              </a:rPr>
              <a:t> (Pürenee poolsaarega võrreldav ulatus).</a:t>
            </a:r>
            <a:endParaRPr sz="230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9" name="Shape 209"/>
        <p:cNvGrpSpPr/>
        <p:nvPr/>
      </p:nvGrpSpPr>
      <p:grpSpPr>
        <a:xfrm>
          <a:off x="0" y="0"/>
          <a:ext cx="0" cy="0"/>
          <a:chOff x="0" y="0"/>
          <a:chExt cx="0" cy="0"/>
        </a:xfrm>
      </p:grpSpPr>
      <p:sp>
        <p:nvSpPr>
          <p:cNvPr id="210" name="Google Shape;210;gfe35aad776_0_20"/>
          <p:cNvSpPr txBox="1"/>
          <p:nvPr/>
        </p:nvSpPr>
        <p:spPr>
          <a:xfrm>
            <a:off x="883847" y="845615"/>
            <a:ext cx="15630000" cy="9042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4900" b="1">
                <a:solidFill>
                  <a:srgbClr val="056839"/>
                </a:solidFill>
                <a:latin typeface="Calibri"/>
                <a:ea typeface="Calibri"/>
                <a:cs typeface="Calibri"/>
                <a:sym typeface="Calibri"/>
              </a:rPr>
              <a:t>Teema 1</a:t>
            </a:r>
            <a:r>
              <a:rPr lang="lt-LT" sz="4900" b="1">
                <a:solidFill>
                  <a:srgbClr val="C55A11"/>
                </a:solidFill>
                <a:latin typeface="Calibri"/>
                <a:ea typeface="Calibri"/>
                <a:cs typeface="Calibri"/>
                <a:sym typeface="Calibri"/>
              </a:rPr>
              <a:t>: </a:t>
            </a:r>
            <a:r>
              <a:rPr lang="lt-LT" sz="4900" b="1">
                <a:solidFill>
                  <a:srgbClr val="056839"/>
                </a:solidFill>
                <a:latin typeface="Calibri"/>
                <a:ea typeface="Calibri"/>
                <a:cs typeface="Calibri"/>
                <a:sym typeface="Calibri"/>
              </a:rPr>
              <a:t>Plasti mõju keskkonnale</a:t>
            </a:r>
            <a:endParaRPr sz="4900" b="1">
              <a:solidFill>
                <a:srgbClr val="C55A11"/>
              </a:solidFill>
              <a:latin typeface="Calibri"/>
              <a:ea typeface="Calibri"/>
              <a:cs typeface="Calibri"/>
              <a:sym typeface="Calibri"/>
            </a:endParaRPr>
          </a:p>
        </p:txBody>
      </p:sp>
      <p:sp>
        <p:nvSpPr>
          <p:cNvPr id="211" name="Google Shape;211;gfe35aad776_0_20"/>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12" name="Google Shape;212;gfe35aad776_0_20"/>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13" name="Google Shape;213;gfe35aad776_0_20"/>
          <p:cNvSpPr/>
          <p:nvPr/>
        </p:nvSpPr>
        <p:spPr>
          <a:xfrm>
            <a:off x="1034414" y="1758444"/>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214" name="Google Shape;214;gfe35aad776_0_20"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215" name="Google Shape;215;gfe35aad776_0_20"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sp>
        <p:nvSpPr>
          <p:cNvPr id="216" name="Google Shape;216;gfe35aad776_0_20"/>
          <p:cNvSpPr txBox="1"/>
          <p:nvPr/>
        </p:nvSpPr>
        <p:spPr>
          <a:xfrm>
            <a:off x="1034395" y="2356613"/>
            <a:ext cx="17177100" cy="6397500"/>
          </a:xfrm>
          <a:prstGeom prst="rect">
            <a:avLst/>
          </a:prstGeom>
          <a:noFill/>
          <a:ln>
            <a:noFill/>
          </a:ln>
        </p:spPr>
        <p:txBody>
          <a:bodyPr spcFirstLastPara="1" wrap="square" lIns="148575" tIns="148575" rIns="148575" bIns="148575" anchor="t" anchorCtr="0">
            <a:spAutoFit/>
          </a:bodyPr>
          <a:lstStyle/>
          <a:p>
            <a:pPr marL="0" lvl="0" indent="0" algn="just" rtl="0">
              <a:lnSpc>
                <a:spcPct val="107916"/>
              </a:lnSpc>
              <a:spcBef>
                <a:spcPts val="0"/>
              </a:spcBef>
              <a:spcAft>
                <a:spcPts val="0"/>
              </a:spcAft>
              <a:buClr>
                <a:schemeClr val="dk1"/>
              </a:buClr>
              <a:buSzPts val="1800"/>
              <a:buFont typeface="Arial"/>
              <a:buNone/>
            </a:pPr>
            <a:r>
              <a:rPr lang="lt-LT" sz="2900">
                <a:solidFill>
                  <a:srgbClr val="056839"/>
                </a:solidFill>
                <a:latin typeface="Calibri"/>
                <a:ea typeface="Calibri"/>
                <a:cs typeface="Calibri"/>
                <a:sym typeface="Calibri"/>
              </a:rPr>
              <a:t>Plastik kahjustab nii keskkonda kui ka inimeste tervist mitmel viisil, näiteks: </a:t>
            </a:r>
            <a:endParaRPr sz="2900">
              <a:solidFill>
                <a:srgbClr val="056839"/>
              </a:solidFill>
              <a:latin typeface="Calibri"/>
              <a:ea typeface="Calibri"/>
              <a:cs typeface="Calibri"/>
              <a:sym typeface="Calibri"/>
            </a:endParaRPr>
          </a:p>
          <a:p>
            <a:pPr marL="749300" lvl="0" indent="-565150" algn="just" rtl="0">
              <a:lnSpc>
                <a:spcPct val="107916"/>
              </a:lnSpc>
              <a:spcBef>
                <a:spcPts val="1300"/>
              </a:spcBef>
              <a:spcAft>
                <a:spcPts val="0"/>
              </a:spcAft>
              <a:buClr>
                <a:srgbClr val="056839"/>
              </a:buClr>
              <a:buSzPts val="2900"/>
              <a:buFont typeface="Calibri"/>
              <a:buChar char="-"/>
            </a:pPr>
            <a:r>
              <a:rPr lang="lt-LT" sz="2900" b="1">
                <a:solidFill>
                  <a:srgbClr val="056839"/>
                </a:solidFill>
                <a:latin typeface="Calibri"/>
                <a:ea typeface="Calibri"/>
                <a:cs typeface="Calibri"/>
                <a:sym typeface="Calibri"/>
              </a:rPr>
              <a:t>plastile lisatud keemilised elemendid </a:t>
            </a:r>
            <a:r>
              <a:rPr lang="lt-LT" sz="2900">
                <a:solidFill>
                  <a:srgbClr val="056839"/>
                </a:solidFill>
                <a:latin typeface="Calibri"/>
                <a:ea typeface="Calibri"/>
                <a:cs typeface="Calibri"/>
                <a:sym typeface="Calibri"/>
              </a:rPr>
              <a:t>võivad imenduda nii inimkehasse kui ka loomadesse. Tegelikult ei lagune enamik plastist esemeid, isegi suuremad, ära. Need kipuvad aja jooksul lagunema väiksemateks plastikuosadeks, mida on raskem koguda ja looduskeskkonnast eemaldada ning mida loomad neelavad kergemini sisse. Kuigi </a:t>
            </a:r>
            <a:r>
              <a:rPr lang="lt-LT" sz="2900">
                <a:solidFill>
                  <a:srgbClr val="056839"/>
                </a:solidFill>
                <a:latin typeface="Calibri"/>
                <a:ea typeface="Calibri"/>
                <a:cs typeface="Calibri"/>
                <a:sym typeface="Calibri"/>
              </a:rPr>
              <a:t>mikroplastide </a:t>
            </a:r>
            <a:r>
              <a:rPr lang="lt-LT" sz="2900" b="1">
                <a:solidFill>
                  <a:srgbClr val="056839"/>
                </a:solidFill>
                <a:latin typeface="Calibri"/>
                <a:ea typeface="Calibri"/>
                <a:cs typeface="Calibri"/>
                <a:sym typeface="Calibri"/>
              </a:rPr>
              <a:t>kahjulik ja toksikoloogiline mõju </a:t>
            </a:r>
            <a:r>
              <a:rPr lang="lt-LT" sz="2900">
                <a:solidFill>
                  <a:srgbClr val="056839"/>
                </a:solidFill>
                <a:latin typeface="Calibri"/>
                <a:ea typeface="Calibri"/>
                <a:cs typeface="Calibri"/>
                <a:sym typeface="Calibri"/>
              </a:rPr>
              <a:t>loomadele ja inimestele on pikaajaline mõju veel suuresti teadmata;</a:t>
            </a:r>
            <a:endParaRPr sz="2900">
              <a:solidFill>
                <a:srgbClr val="056839"/>
              </a:solidFill>
              <a:latin typeface="Calibri"/>
              <a:ea typeface="Calibri"/>
              <a:cs typeface="Calibri"/>
              <a:sym typeface="Calibri"/>
            </a:endParaRPr>
          </a:p>
          <a:p>
            <a:pPr marL="0" lvl="0" indent="0" algn="just" rtl="0">
              <a:lnSpc>
                <a:spcPct val="107916"/>
              </a:lnSpc>
              <a:spcBef>
                <a:spcPts val="1300"/>
              </a:spcBef>
              <a:spcAft>
                <a:spcPts val="0"/>
              </a:spcAft>
              <a:buNone/>
            </a:pPr>
            <a:r>
              <a:t/>
            </a:r>
            <a:endParaRPr sz="2900">
              <a:solidFill>
                <a:srgbClr val="056839"/>
              </a:solidFill>
              <a:latin typeface="Calibri"/>
              <a:ea typeface="Calibri"/>
              <a:cs typeface="Calibri"/>
              <a:sym typeface="Calibri"/>
            </a:endParaRPr>
          </a:p>
          <a:p>
            <a:pPr marL="749300" lvl="0" indent="-565150" algn="just" rtl="0">
              <a:lnSpc>
                <a:spcPct val="107916"/>
              </a:lnSpc>
              <a:spcBef>
                <a:spcPts val="1300"/>
              </a:spcBef>
              <a:spcAft>
                <a:spcPts val="0"/>
              </a:spcAft>
              <a:buClr>
                <a:srgbClr val="056839"/>
              </a:buClr>
              <a:buSzPts val="2900"/>
              <a:buFont typeface="Calibri"/>
              <a:buChar char="-"/>
            </a:pPr>
            <a:r>
              <a:rPr lang="lt-LT" sz="2900" b="1">
                <a:solidFill>
                  <a:srgbClr val="056839"/>
                </a:solidFill>
                <a:latin typeface="Calibri"/>
                <a:ea typeface="Calibri"/>
                <a:cs typeface="Calibri"/>
                <a:sym typeface="Calibri"/>
              </a:rPr>
              <a:t>plast võib vees püsida sadu aastaid </a:t>
            </a:r>
            <a:r>
              <a:rPr lang="lt-LT" sz="2900">
                <a:solidFill>
                  <a:srgbClr val="056839"/>
                </a:solidFill>
                <a:latin typeface="Calibri"/>
                <a:ea typeface="Calibri"/>
                <a:cs typeface="Calibri"/>
                <a:sym typeface="Calibri"/>
              </a:rPr>
              <a:t>ja olla vahend, mille kaudu invasiivsed loomaliigid ja bakterid võivad liikuda uutesse elupaikadesse, muutes neid;</a:t>
            </a:r>
            <a:endParaRPr sz="2900">
              <a:solidFill>
                <a:srgbClr val="056839"/>
              </a:solidFill>
              <a:latin typeface="Calibri"/>
              <a:ea typeface="Calibri"/>
              <a:cs typeface="Calibri"/>
              <a:sym typeface="Calibri"/>
            </a:endParaRPr>
          </a:p>
          <a:p>
            <a:pPr marL="749300" lvl="0" indent="0" algn="just" rtl="0">
              <a:lnSpc>
                <a:spcPct val="107916"/>
              </a:lnSpc>
              <a:spcBef>
                <a:spcPts val="1300"/>
              </a:spcBef>
              <a:spcAft>
                <a:spcPts val="0"/>
              </a:spcAft>
              <a:buNone/>
            </a:pPr>
            <a:r>
              <a:t/>
            </a:r>
            <a:endParaRPr sz="2900">
              <a:solidFill>
                <a:srgbClr val="056839"/>
              </a:solidFill>
              <a:latin typeface="Calibri"/>
              <a:ea typeface="Calibri"/>
              <a:cs typeface="Calibri"/>
              <a:sym typeface="Calibri"/>
            </a:endParaRPr>
          </a:p>
          <a:p>
            <a:pPr marL="749300" lvl="0" indent="-565150" algn="just" rtl="0">
              <a:lnSpc>
                <a:spcPct val="107916"/>
              </a:lnSpc>
              <a:spcBef>
                <a:spcPts val="1300"/>
              </a:spcBef>
              <a:spcAft>
                <a:spcPts val="0"/>
              </a:spcAft>
              <a:buClr>
                <a:srgbClr val="056839"/>
              </a:buClr>
              <a:buSzPts val="2900"/>
              <a:buFont typeface="Calibri"/>
              <a:buChar char="-"/>
            </a:pPr>
            <a:r>
              <a:rPr lang="lt-LT" sz="2900" b="1">
                <a:solidFill>
                  <a:srgbClr val="056839"/>
                </a:solidFill>
                <a:latin typeface="Calibri"/>
                <a:ea typeface="Calibri"/>
                <a:cs typeface="Calibri"/>
                <a:sym typeface="Calibri"/>
              </a:rPr>
              <a:t>Maapinnas või prügilates olev plastik võib </a:t>
            </a:r>
            <a:r>
              <a:rPr lang="lt-LT" sz="2900">
                <a:solidFill>
                  <a:srgbClr val="056839"/>
                </a:solidFill>
                <a:latin typeface="Calibri"/>
                <a:ea typeface="Calibri"/>
                <a:cs typeface="Calibri"/>
                <a:sym typeface="Calibri"/>
              </a:rPr>
              <a:t>oma kemikaalide kaudu </a:t>
            </a:r>
            <a:r>
              <a:rPr lang="lt-LT" sz="2900" b="1">
                <a:solidFill>
                  <a:srgbClr val="056839"/>
                </a:solidFill>
                <a:latin typeface="Calibri"/>
                <a:ea typeface="Calibri"/>
                <a:cs typeface="Calibri"/>
                <a:sym typeface="Calibri"/>
              </a:rPr>
              <a:t>reostada aluspinnase ja põhjavee.</a:t>
            </a:r>
            <a:endParaRPr sz="2300">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0" name="Shape 220"/>
        <p:cNvGrpSpPr/>
        <p:nvPr/>
      </p:nvGrpSpPr>
      <p:grpSpPr>
        <a:xfrm>
          <a:off x="0" y="0"/>
          <a:ext cx="0" cy="0"/>
          <a:chOff x="0" y="0"/>
          <a:chExt cx="0" cy="0"/>
        </a:xfrm>
      </p:grpSpPr>
      <p:sp>
        <p:nvSpPr>
          <p:cNvPr id="221" name="Google Shape;221;gfe35aad776_0_32"/>
          <p:cNvSpPr txBox="1"/>
          <p:nvPr/>
        </p:nvSpPr>
        <p:spPr>
          <a:xfrm>
            <a:off x="883847" y="845615"/>
            <a:ext cx="15630000" cy="9042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4900" b="1">
                <a:solidFill>
                  <a:srgbClr val="056839"/>
                </a:solidFill>
                <a:latin typeface="Calibri"/>
                <a:ea typeface="Calibri"/>
                <a:cs typeface="Calibri"/>
                <a:sym typeface="Calibri"/>
              </a:rPr>
              <a:t>Teema 1</a:t>
            </a:r>
            <a:r>
              <a:rPr lang="lt-LT" sz="4900" b="1">
                <a:solidFill>
                  <a:srgbClr val="C55A11"/>
                </a:solidFill>
                <a:latin typeface="Calibri"/>
                <a:ea typeface="Calibri"/>
                <a:cs typeface="Calibri"/>
                <a:sym typeface="Calibri"/>
              </a:rPr>
              <a:t>: </a:t>
            </a:r>
            <a:r>
              <a:rPr lang="lt-LT" sz="4900" b="1">
                <a:solidFill>
                  <a:srgbClr val="056839"/>
                </a:solidFill>
                <a:latin typeface="Calibri"/>
                <a:ea typeface="Calibri"/>
                <a:cs typeface="Calibri"/>
                <a:sym typeface="Calibri"/>
              </a:rPr>
              <a:t>Plasti mõju keskkonnale</a:t>
            </a:r>
            <a:endParaRPr sz="4900" b="1">
              <a:solidFill>
                <a:srgbClr val="C55A11"/>
              </a:solidFill>
              <a:latin typeface="Calibri"/>
              <a:ea typeface="Calibri"/>
              <a:cs typeface="Calibri"/>
              <a:sym typeface="Calibri"/>
            </a:endParaRPr>
          </a:p>
        </p:txBody>
      </p:sp>
      <p:sp>
        <p:nvSpPr>
          <p:cNvPr id="222" name="Google Shape;222;gfe35aad776_0_32"/>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23" name="Google Shape;223;gfe35aad776_0_32"/>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24" name="Google Shape;224;gfe35aad776_0_32"/>
          <p:cNvSpPr/>
          <p:nvPr/>
        </p:nvSpPr>
        <p:spPr>
          <a:xfrm>
            <a:off x="1034414" y="1758444"/>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225" name="Google Shape;225;gfe35aad776_0_32"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226" name="Google Shape;226;gfe35aad776_0_32"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sp>
        <p:nvSpPr>
          <p:cNvPr id="227" name="Google Shape;227;gfe35aad776_0_32"/>
          <p:cNvSpPr txBox="1"/>
          <p:nvPr/>
        </p:nvSpPr>
        <p:spPr>
          <a:xfrm>
            <a:off x="1121133" y="2070938"/>
            <a:ext cx="18787500" cy="6603300"/>
          </a:xfrm>
          <a:prstGeom prst="rect">
            <a:avLst/>
          </a:prstGeom>
          <a:noFill/>
          <a:ln>
            <a:noFill/>
          </a:ln>
        </p:spPr>
        <p:txBody>
          <a:bodyPr spcFirstLastPara="1" wrap="square" lIns="148575" tIns="148575" rIns="148575" bIns="148575" anchor="t" anchorCtr="0">
            <a:spAutoFit/>
          </a:bodyPr>
          <a:lstStyle/>
          <a:p>
            <a:pPr marL="0" lvl="0" indent="0" algn="just" rtl="0">
              <a:lnSpc>
                <a:spcPct val="150000"/>
              </a:lnSpc>
              <a:spcBef>
                <a:spcPts val="0"/>
              </a:spcBef>
              <a:spcAft>
                <a:spcPts val="0"/>
              </a:spcAft>
              <a:buNone/>
            </a:pPr>
            <a:r>
              <a:rPr lang="lt-LT" sz="2900">
                <a:solidFill>
                  <a:srgbClr val="056839"/>
                </a:solidFill>
                <a:latin typeface="Calibri"/>
                <a:ea typeface="Calibri"/>
                <a:cs typeface="Calibri"/>
                <a:sym typeface="Calibri"/>
              </a:rPr>
              <a:t>Lisaks tuleb arvestada plastide tootmise mõju keskkonnale. Knoblauchi (2022) andmetel "</a:t>
            </a:r>
            <a:r>
              <a:rPr lang="lt-LT" sz="2900" i="1">
                <a:solidFill>
                  <a:srgbClr val="056839"/>
                </a:solidFill>
                <a:latin typeface="Calibri"/>
                <a:ea typeface="Calibri"/>
                <a:cs typeface="Calibri"/>
                <a:sym typeface="Calibri"/>
              </a:rPr>
              <a:t>kasutatakse umbes 4 protsenti maailma naftatoodangust plastide valmistamisel lähteainena ja samasugune kogus kulub protsessi käigus energiaks</a:t>
            </a:r>
            <a:r>
              <a:rPr lang="lt-LT" sz="2900">
                <a:solidFill>
                  <a:srgbClr val="056839"/>
                </a:solidFill>
                <a:latin typeface="Calibri"/>
                <a:ea typeface="Calibri"/>
                <a:cs typeface="Calibri"/>
                <a:sym typeface="Calibri"/>
              </a:rPr>
              <a:t>".</a:t>
            </a:r>
            <a:endParaRPr sz="2900">
              <a:solidFill>
                <a:srgbClr val="056839"/>
              </a:solidFill>
              <a:latin typeface="Calibri"/>
              <a:ea typeface="Calibri"/>
              <a:cs typeface="Calibri"/>
              <a:sym typeface="Calibri"/>
            </a:endParaRPr>
          </a:p>
          <a:p>
            <a:pPr marL="0" lvl="0" indent="0" algn="just" rtl="0">
              <a:lnSpc>
                <a:spcPct val="150000"/>
              </a:lnSpc>
              <a:spcBef>
                <a:spcPts val="1300"/>
              </a:spcBef>
              <a:spcAft>
                <a:spcPts val="0"/>
              </a:spcAft>
              <a:buNone/>
            </a:pPr>
            <a:r>
              <a:t/>
            </a:r>
            <a:endParaRPr sz="2900">
              <a:solidFill>
                <a:srgbClr val="056839"/>
              </a:solidFill>
              <a:latin typeface="Calibri"/>
              <a:ea typeface="Calibri"/>
              <a:cs typeface="Calibri"/>
              <a:sym typeface="Calibri"/>
            </a:endParaRPr>
          </a:p>
          <a:p>
            <a:pPr marL="0" lvl="0" indent="0" algn="just" rtl="0">
              <a:lnSpc>
                <a:spcPct val="150000"/>
              </a:lnSpc>
              <a:spcBef>
                <a:spcPts val="1300"/>
              </a:spcBef>
              <a:spcAft>
                <a:spcPts val="0"/>
              </a:spcAft>
              <a:buNone/>
            </a:pPr>
            <a:r>
              <a:rPr lang="lt-LT" sz="2900">
                <a:solidFill>
                  <a:srgbClr val="056839"/>
                </a:solidFill>
                <a:latin typeface="Calibri"/>
                <a:ea typeface="Calibri"/>
                <a:cs typeface="Calibri"/>
                <a:sym typeface="Calibri"/>
              </a:rPr>
              <a:t>Kuid ka </a:t>
            </a:r>
            <a:r>
              <a:rPr lang="lt-LT" sz="2900" b="1">
                <a:solidFill>
                  <a:srgbClr val="056839"/>
                </a:solidFill>
                <a:latin typeface="Calibri"/>
                <a:ea typeface="Calibri"/>
                <a:cs typeface="Calibri"/>
                <a:sym typeface="Calibri"/>
              </a:rPr>
              <a:t>keskkonna puhastamine plastikust tuleb samuti maksma</a:t>
            </a:r>
            <a:r>
              <a:rPr lang="lt-LT" sz="2900">
                <a:solidFill>
                  <a:srgbClr val="056839"/>
                </a:solidFill>
                <a:latin typeface="Calibri"/>
                <a:ea typeface="Calibri"/>
                <a:cs typeface="Calibri"/>
                <a:sym typeface="Calibri"/>
              </a:rPr>
              <a:t>. Euroopa näiteks kulutab igal aastal 630 miljonit eurot, et puhastada oma rannikud ja rannad plastijäätmetest. Kogu toodetud plastikust </a:t>
            </a:r>
            <a:r>
              <a:rPr lang="lt-LT" sz="2900" b="1">
                <a:solidFill>
                  <a:srgbClr val="056839"/>
                </a:solidFill>
                <a:latin typeface="Calibri"/>
                <a:ea typeface="Calibri"/>
                <a:cs typeface="Calibri"/>
                <a:sym typeface="Calibri"/>
              </a:rPr>
              <a:t>taaskasutatakse kogu maailmas vaid 10% </a:t>
            </a:r>
            <a:r>
              <a:rPr lang="lt-LT" sz="2900">
                <a:solidFill>
                  <a:srgbClr val="056839"/>
                </a:solidFill>
                <a:latin typeface="Calibri"/>
                <a:ea typeface="Calibri"/>
                <a:cs typeface="Calibri"/>
                <a:sym typeface="Calibri"/>
              </a:rPr>
              <a:t>ja ainult 15% põletatakse. Ülejäänud viiakse prügilatesse või lastakse merre.</a:t>
            </a:r>
            <a:endParaRPr sz="2900">
              <a:solidFill>
                <a:srgbClr val="056839"/>
              </a:solidFill>
              <a:latin typeface="Calibri"/>
              <a:ea typeface="Calibri"/>
              <a:cs typeface="Calibri"/>
              <a:sym typeface="Calibri"/>
            </a:endParaRPr>
          </a:p>
          <a:p>
            <a:pPr marL="0" lvl="0" indent="0" algn="just" rtl="0">
              <a:lnSpc>
                <a:spcPct val="150000"/>
              </a:lnSpc>
              <a:spcBef>
                <a:spcPts val="1300"/>
              </a:spcBef>
              <a:spcAft>
                <a:spcPts val="1300"/>
              </a:spcAft>
              <a:buNone/>
            </a:pPr>
            <a:r>
              <a:rPr lang="lt-LT" sz="2900">
                <a:solidFill>
                  <a:srgbClr val="056839"/>
                </a:solidFill>
                <a:latin typeface="Calibri"/>
                <a:ea typeface="Calibri"/>
                <a:cs typeface="Calibri"/>
                <a:sym typeface="Calibri"/>
              </a:rPr>
              <a:t>Tulevikus suureneb plasti kasutamine eeldatavasti veelgi märkimisväärselt (aastatel 2020-2025 on oodata umbes kümnekordset kasvu).</a:t>
            </a:r>
            <a:endParaRPr sz="2300">
              <a:latin typeface="Calibri"/>
              <a:ea typeface="Calibri"/>
              <a:cs typeface="Calibri"/>
              <a:sym typeface="Calibri"/>
            </a:endParaRPr>
          </a:p>
        </p:txBody>
      </p:sp>
      <p:pic>
        <p:nvPicPr>
          <p:cNvPr id="228" name="Google Shape;228;gfe35aad776_0_32"/>
          <p:cNvPicPr preferRelativeResize="0"/>
          <p:nvPr/>
        </p:nvPicPr>
        <p:blipFill rotWithShape="1">
          <a:blip r:embed="rId5">
            <a:alphaModFix/>
          </a:blip>
          <a:srcRect l="0" t="0" r="0" b="0"/>
          <a:stretch/>
        </p:blipFill>
        <p:spPr>
          <a:xfrm>
            <a:off x="8362535" y="8971711"/>
            <a:ext cx="597838" cy="996901"/>
          </a:xfrm>
          <a:prstGeom prst="rect">
            <a:avLst/>
          </a:prstGeom>
          <a:noFill/>
          <a:ln>
            <a:noFill/>
          </a:ln>
        </p:spPr>
      </p:pic>
      <p:sp>
        <p:nvSpPr>
          <p:cNvPr id="229" name="Google Shape;229;gfe35aad776_0_32"/>
          <p:cNvSpPr txBox="1"/>
          <p:nvPr/>
        </p:nvSpPr>
        <p:spPr>
          <a:xfrm>
            <a:off x="9158400" y="8884950"/>
            <a:ext cx="14834700" cy="1259700"/>
          </a:xfrm>
          <a:prstGeom prst="rect">
            <a:avLst/>
          </a:prstGeom>
          <a:noFill/>
          <a:ln>
            <a:noFill/>
          </a:ln>
        </p:spPr>
        <p:txBody>
          <a:bodyPr spcFirstLastPara="1" wrap="square" lIns="148575" tIns="148575" rIns="148575" bIns="148575" anchor="t" anchorCtr="0">
            <a:spAutoFit/>
          </a:bodyPr>
          <a:lstStyle/>
          <a:p>
            <a:pPr marL="0" lvl="0" indent="0" algn="l" rtl="0">
              <a:lnSpc>
                <a:spcPct val="115000"/>
              </a:lnSpc>
              <a:spcBef>
                <a:spcPts val="0"/>
              </a:spcBef>
              <a:spcAft>
                <a:spcPts val="0"/>
              </a:spcAft>
              <a:buNone/>
            </a:pPr>
            <a:r>
              <a:rPr lang="lt-LT" sz="2900" b="1">
                <a:solidFill>
                  <a:srgbClr val="056839"/>
                </a:solidFill>
                <a:latin typeface="Calibri"/>
                <a:ea typeface="Calibri"/>
                <a:cs typeface="Calibri"/>
                <a:sym typeface="Calibri"/>
              </a:rPr>
              <a:t>Küsimus järelemõtlemiseks</a:t>
            </a:r>
            <a:endParaRPr sz="2900" b="1">
              <a:solidFill>
                <a:srgbClr val="056839"/>
              </a:solidFill>
              <a:latin typeface="Calibri"/>
              <a:ea typeface="Calibri"/>
              <a:cs typeface="Calibri"/>
              <a:sym typeface="Calibri"/>
            </a:endParaRPr>
          </a:p>
          <a:p>
            <a:pPr marL="0" lvl="0" indent="0" algn="l" rtl="0">
              <a:lnSpc>
                <a:spcPct val="115000"/>
              </a:lnSpc>
              <a:spcBef>
                <a:spcPts val="0"/>
              </a:spcBef>
              <a:spcAft>
                <a:spcPts val="0"/>
              </a:spcAft>
              <a:buNone/>
            </a:pPr>
            <a:r>
              <a:rPr lang="lt-LT" sz="2900">
                <a:solidFill>
                  <a:srgbClr val="056839"/>
                </a:solidFill>
                <a:latin typeface="Calibri"/>
                <a:ea typeface="Calibri"/>
                <a:cs typeface="Calibri"/>
                <a:sym typeface="Calibri"/>
              </a:rPr>
              <a:t>Kas te oskate mõelda muudele plastide mõjudele keskkonnale?</a:t>
            </a:r>
            <a:endParaRPr sz="2300">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3" name="Shape 233"/>
        <p:cNvGrpSpPr/>
        <p:nvPr/>
      </p:nvGrpSpPr>
      <p:grpSpPr>
        <a:xfrm>
          <a:off x="0" y="0"/>
          <a:ext cx="0" cy="0"/>
          <a:chOff x="0" y="0"/>
          <a:chExt cx="0" cy="0"/>
        </a:xfrm>
      </p:grpSpPr>
      <p:sp>
        <p:nvSpPr>
          <p:cNvPr id="234" name="Google Shape;234;gfe35aad776_0_43"/>
          <p:cNvSpPr txBox="1"/>
          <p:nvPr/>
        </p:nvSpPr>
        <p:spPr>
          <a:xfrm>
            <a:off x="883847" y="845615"/>
            <a:ext cx="15630000" cy="9042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4900" b="1">
                <a:solidFill>
                  <a:srgbClr val="056839"/>
                </a:solidFill>
                <a:latin typeface="Calibri"/>
                <a:ea typeface="Calibri"/>
                <a:cs typeface="Calibri"/>
                <a:sym typeface="Calibri"/>
              </a:rPr>
              <a:t>Teema 1</a:t>
            </a:r>
            <a:r>
              <a:rPr lang="lt-LT" sz="4900" b="1">
                <a:solidFill>
                  <a:srgbClr val="C55A11"/>
                </a:solidFill>
                <a:latin typeface="Calibri"/>
                <a:ea typeface="Calibri"/>
                <a:cs typeface="Calibri"/>
                <a:sym typeface="Calibri"/>
              </a:rPr>
              <a:t>: </a:t>
            </a:r>
            <a:r>
              <a:rPr lang="lt-LT" sz="4900" b="1">
                <a:solidFill>
                  <a:srgbClr val="056839"/>
                </a:solidFill>
                <a:latin typeface="Calibri"/>
                <a:ea typeface="Calibri"/>
                <a:cs typeface="Calibri"/>
                <a:sym typeface="Calibri"/>
              </a:rPr>
              <a:t>Plasti mõju keskkonnale</a:t>
            </a:r>
            <a:endParaRPr sz="4900" b="1">
              <a:solidFill>
                <a:srgbClr val="C55A11"/>
              </a:solidFill>
              <a:latin typeface="Calibri"/>
              <a:ea typeface="Calibri"/>
              <a:cs typeface="Calibri"/>
              <a:sym typeface="Calibri"/>
            </a:endParaRPr>
          </a:p>
        </p:txBody>
      </p:sp>
      <p:sp>
        <p:nvSpPr>
          <p:cNvPr id="235" name="Google Shape;235;gfe35aad776_0_43"/>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36" name="Google Shape;236;gfe35aad776_0_43"/>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37" name="Google Shape;237;gfe35aad776_0_43"/>
          <p:cNvSpPr/>
          <p:nvPr/>
        </p:nvSpPr>
        <p:spPr>
          <a:xfrm>
            <a:off x="1034414" y="1758444"/>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238" name="Google Shape;238;gfe35aad776_0_43"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239" name="Google Shape;239;gfe35aad776_0_43"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sp>
        <p:nvSpPr>
          <p:cNvPr id="240" name="Google Shape;240;gfe35aad776_0_43"/>
          <p:cNvSpPr txBox="1"/>
          <p:nvPr/>
        </p:nvSpPr>
        <p:spPr>
          <a:xfrm>
            <a:off x="1034395" y="2173913"/>
            <a:ext cx="8867100" cy="7106100"/>
          </a:xfrm>
          <a:prstGeom prst="rect">
            <a:avLst/>
          </a:prstGeom>
          <a:noFill/>
          <a:ln>
            <a:noFill/>
          </a:ln>
        </p:spPr>
        <p:txBody>
          <a:bodyPr spcFirstLastPara="1" wrap="square" lIns="148575" tIns="148575" rIns="148575" bIns="148575" anchor="t" anchorCtr="0">
            <a:spAutoFit/>
          </a:bodyPr>
          <a:lstStyle/>
          <a:p>
            <a:pPr marL="0" lvl="0" indent="0" algn="just" rtl="0">
              <a:lnSpc>
                <a:spcPct val="150000"/>
              </a:lnSpc>
              <a:spcBef>
                <a:spcPts val="0"/>
              </a:spcBef>
              <a:spcAft>
                <a:spcPts val="0"/>
              </a:spcAft>
              <a:buNone/>
            </a:pPr>
            <a:r>
              <a:rPr lang="lt-LT" sz="2900">
                <a:solidFill>
                  <a:srgbClr val="056839"/>
                </a:solidFill>
                <a:latin typeface="Calibri"/>
                <a:ea typeface="Calibri"/>
                <a:cs typeface="Calibri"/>
                <a:sym typeface="Calibri"/>
              </a:rPr>
              <a:t>Plastide kasutamisega seotud probleemid on peamiselt seotud nende kasutamisega esemetes, mille kasutusaeg võib ulatuda mõnest minutist mõne tunnini, näiteks kilekotid, söögiriistad või klaasid.</a:t>
            </a:r>
            <a:endParaRPr sz="2900">
              <a:solidFill>
                <a:srgbClr val="056839"/>
              </a:solidFill>
              <a:latin typeface="Calibri"/>
              <a:ea typeface="Calibri"/>
              <a:cs typeface="Calibri"/>
              <a:sym typeface="Calibri"/>
            </a:endParaRPr>
          </a:p>
          <a:p>
            <a:pPr marL="0" lvl="0" indent="0" algn="just" rtl="0">
              <a:lnSpc>
                <a:spcPct val="150000"/>
              </a:lnSpc>
              <a:spcBef>
                <a:spcPts val="1300"/>
              </a:spcBef>
              <a:spcAft>
                <a:spcPts val="0"/>
              </a:spcAft>
              <a:buNone/>
            </a:pPr>
            <a:r>
              <a:t/>
            </a:r>
            <a:endParaRPr sz="2900">
              <a:solidFill>
                <a:srgbClr val="056839"/>
              </a:solidFill>
              <a:latin typeface="Calibri"/>
              <a:ea typeface="Calibri"/>
              <a:cs typeface="Calibri"/>
              <a:sym typeface="Calibri"/>
            </a:endParaRPr>
          </a:p>
          <a:p>
            <a:pPr marL="0" lvl="0" indent="0" algn="just" rtl="0">
              <a:lnSpc>
                <a:spcPct val="150000"/>
              </a:lnSpc>
              <a:spcBef>
                <a:spcPts val="1300"/>
              </a:spcBef>
              <a:spcAft>
                <a:spcPts val="1300"/>
              </a:spcAft>
              <a:buNone/>
            </a:pPr>
            <a:r>
              <a:rPr lang="lt-LT" sz="2900" b="1">
                <a:solidFill>
                  <a:srgbClr val="056839"/>
                </a:solidFill>
                <a:latin typeface="Calibri"/>
                <a:ea typeface="Calibri"/>
                <a:cs typeface="Calibri"/>
                <a:sym typeface="Calibri"/>
              </a:rPr>
              <a:t>Ühekordsed esemed on </a:t>
            </a:r>
            <a:r>
              <a:rPr lang="lt-LT" sz="2900">
                <a:solidFill>
                  <a:srgbClr val="056839"/>
                </a:solidFill>
                <a:latin typeface="Calibri"/>
                <a:ea typeface="Calibri"/>
                <a:cs typeface="Calibri"/>
                <a:sym typeface="Calibri"/>
              </a:rPr>
              <a:t>seega </a:t>
            </a:r>
            <a:r>
              <a:rPr lang="lt-LT" sz="2900" b="1">
                <a:solidFill>
                  <a:srgbClr val="056839"/>
                </a:solidFill>
                <a:latin typeface="Calibri"/>
                <a:ea typeface="Calibri"/>
                <a:cs typeface="Calibri"/>
                <a:sym typeface="Calibri"/>
              </a:rPr>
              <a:t>ühed kõige saastavamad, </a:t>
            </a:r>
            <a:r>
              <a:rPr lang="lt-LT" sz="2900">
                <a:solidFill>
                  <a:srgbClr val="056839"/>
                </a:solidFill>
                <a:latin typeface="Calibri"/>
                <a:ea typeface="Calibri"/>
                <a:cs typeface="Calibri"/>
                <a:sym typeface="Calibri"/>
              </a:rPr>
              <a:t>arvestades, et nende tootmiseks ja kõrvaldamiseks kuluv energia mõjutab keskkonda tohutult, võrreldes nende esemete tegeliku kasutuse ja neist saadava kasuga.</a:t>
            </a:r>
            <a:endParaRPr sz="2300">
              <a:latin typeface="Calibri"/>
              <a:ea typeface="Calibri"/>
              <a:cs typeface="Calibri"/>
              <a:sym typeface="Calibri"/>
            </a:endParaRPr>
          </a:p>
        </p:txBody>
      </p:sp>
      <p:sp>
        <p:nvSpPr>
          <p:cNvPr id="241" name="Google Shape;241;gfe35aad776_0_43"/>
          <p:cNvSpPr txBox="1"/>
          <p:nvPr/>
        </p:nvSpPr>
        <p:spPr>
          <a:xfrm>
            <a:off x="10158539" y="8204063"/>
            <a:ext cx="8660400" cy="546300"/>
          </a:xfrm>
          <a:prstGeom prst="rect">
            <a:avLst/>
          </a:prstGeom>
          <a:noFill/>
          <a:ln>
            <a:noFill/>
          </a:ln>
        </p:spPr>
        <p:txBody>
          <a:bodyPr spcFirstLastPara="1" wrap="square" lIns="148575" tIns="148575" rIns="148575" bIns="148575" anchor="t" anchorCtr="0">
            <a:spAutoFit/>
          </a:bodyPr>
          <a:lstStyle/>
          <a:p>
            <a:pPr marL="0" lvl="0" indent="0" algn="l" rtl="0">
              <a:spcBef>
                <a:spcPts val="0"/>
              </a:spcBef>
              <a:spcAft>
                <a:spcPts val="0"/>
              </a:spcAft>
              <a:buNone/>
            </a:pPr>
            <a:r>
              <a:rPr lang="lt-LT" sz="1600">
                <a:solidFill>
                  <a:srgbClr val="056839"/>
                </a:solidFill>
                <a:latin typeface="Calibri"/>
                <a:ea typeface="Calibri"/>
                <a:cs typeface="Calibri"/>
                <a:sym typeface="Calibri"/>
              </a:rPr>
              <a:t>Foto</a:t>
            </a:r>
            <a:r>
              <a:rPr lang="lt-LT" sz="1600" u="sng">
                <a:solidFill>
                  <a:srgbClr val="056839"/>
                </a:solidFill>
                <a:latin typeface="Calibri"/>
                <a:ea typeface="Calibri"/>
                <a:cs typeface="Calibri"/>
                <a:sym typeface="Calibri"/>
                <a:hlinkClick r:id="rId5">
                  <a:extLst>
                    <a:ext uri="{A12FA001-AC4F-418D-AE19-62706E023703}">
                      <ahyp:hlinkClr val="tx"/>
                    </a:ext>
                  </a:extLst>
                </a:hlinkClick>
              </a:rPr>
              <a:t>:</a:t>
            </a:r>
            <a:r>
              <a:rPr lang="lt-LT" sz="1600">
                <a:solidFill>
                  <a:srgbClr val="056839"/>
                </a:solidFill>
                <a:latin typeface="Calibri"/>
                <a:ea typeface="Calibri"/>
                <a:cs typeface="Calibri"/>
                <a:sym typeface="Calibri"/>
              </a:rPr>
              <a:t> Pexels: </a:t>
            </a:r>
            <a:r>
              <a:rPr lang="lt-LT" sz="1600" u="sng">
                <a:solidFill>
                  <a:srgbClr val="056839"/>
                </a:solidFill>
                <a:latin typeface="Calibri"/>
                <a:ea typeface="Calibri"/>
                <a:cs typeface="Calibri"/>
                <a:sym typeface="Calibri"/>
                <a:hlinkClick r:id="rId5">
                  <a:extLst>
                    <a:ext uri="{A12FA001-AC4F-418D-AE19-62706E023703}">
                      <ahyp:hlinkClr val="tx"/>
                    </a:ext>
                  </a:extLst>
                </a:hlinkClick>
              </a:rPr>
              <a:t>https:</a:t>
            </a:r>
            <a:r>
              <a:rPr lang="lt-LT" sz="1600">
                <a:latin typeface="Calibri"/>
                <a:ea typeface="Calibri"/>
                <a:cs typeface="Calibri"/>
                <a:sym typeface="Calibri"/>
              </a:rPr>
              <a:t>//www.pexels.com/it-it/foto/foto-ravvicinata-di-bottiglie-di-plastica-2547565/ </a:t>
            </a:r>
            <a:endParaRPr sz="1600">
              <a:latin typeface="Calibri"/>
              <a:ea typeface="Calibri"/>
              <a:cs typeface="Calibri"/>
              <a:sym typeface="Calibri"/>
            </a:endParaRPr>
          </a:p>
        </p:txBody>
      </p:sp>
      <p:pic>
        <p:nvPicPr>
          <p:cNvPr id="242" name="Google Shape;242;gfe35aad776_0_43"/>
          <p:cNvPicPr preferRelativeResize="0"/>
          <p:nvPr/>
        </p:nvPicPr>
        <p:blipFill>
          <a:blip r:embed="rId6">
            <a:alphaModFix/>
          </a:blip>
          <a:stretch>
            <a:fillRect/>
          </a:stretch>
        </p:blipFill>
        <p:spPr>
          <a:xfrm>
            <a:off x="10140820" y="2266981"/>
            <a:ext cx="8844283" cy="589472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6" name="Shape 246"/>
        <p:cNvGrpSpPr/>
        <p:nvPr/>
      </p:nvGrpSpPr>
      <p:grpSpPr>
        <a:xfrm>
          <a:off x="0" y="0"/>
          <a:ext cx="0" cy="0"/>
          <a:chOff x="0" y="0"/>
          <a:chExt cx="0" cy="0"/>
        </a:xfrm>
      </p:grpSpPr>
      <p:sp>
        <p:nvSpPr>
          <p:cNvPr id="247" name="Google Shape;247;gfe35aad776_0_183"/>
          <p:cNvSpPr txBox="1"/>
          <p:nvPr/>
        </p:nvSpPr>
        <p:spPr>
          <a:xfrm>
            <a:off x="883847" y="845615"/>
            <a:ext cx="156300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5900" b="1">
                <a:solidFill>
                  <a:srgbClr val="056839"/>
                </a:solidFill>
                <a:latin typeface="Calibri"/>
                <a:ea typeface="Calibri"/>
                <a:cs typeface="Calibri"/>
                <a:sym typeface="Calibri"/>
              </a:rPr>
              <a:t>Teema 1: </a:t>
            </a:r>
            <a:r>
              <a:rPr lang="lt-LT" sz="4900" b="1">
                <a:solidFill>
                  <a:srgbClr val="056839"/>
                </a:solidFill>
                <a:latin typeface="Calibri"/>
                <a:ea typeface="Calibri"/>
                <a:cs typeface="Calibri"/>
                <a:sym typeface="Calibri"/>
              </a:rPr>
              <a:t>Plasti mõju keskkonnale</a:t>
            </a:r>
            <a:endParaRPr sz="3300" b="1">
              <a:solidFill>
                <a:srgbClr val="C55A11"/>
              </a:solidFill>
              <a:latin typeface="Calibri"/>
              <a:ea typeface="Calibri"/>
              <a:cs typeface="Calibri"/>
              <a:sym typeface="Calibri"/>
            </a:endParaRPr>
          </a:p>
        </p:txBody>
      </p:sp>
      <p:sp>
        <p:nvSpPr>
          <p:cNvPr id="248" name="Google Shape;248;gfe35aad776_0_183"/>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49" name="Google Shape;249;gfe35aad776_0_183"/>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50" name="Google Shape;250;gfe35aad776_0_183"/>
          <p:cNvSpPr/>
          <p:nvPr/>
        </p:nvSpPr>
        <p:spPr>
          <a:xfrm>
            <a:off x="1034414" y="1758444"/>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251" name="Google Shape;251;gfe35aad776_0_183"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252" name="Google Shape;252;gfe35aad776_0_183"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sp>
        <p:nvSpPr>
          <p:cNvPr id="253" name="Google Shape;253;gfe35aad776_0_183"/>
          <p:cNvSpPr txBox="1"/>
          <p:nvPr/>
        </p:nvSpPr>
        <p:spPr>
          <a:xfrm>
            <a:off x="1034395" y="2695913"/>
            <a:ext cx="17802900" cy="2922000"/>
          </a:xfrm>
          <a:prstGeom prst="rect">
            <a:avLst/>
          </a:prstGeom>
          <a:noFill/>
          <a:ln>
            <a:noFill/>
          </a:ln>
        </p:spPr>
        <p:txBody>
          <a:bodyPr spcFirstLastPara="1" wrap="square" lIns="148575" tIns="148575" rIns="148575" bIns="148575" anchor="t" anchorCtr="0">
            <a:spAutoFit/>
          </a:bodyPr>
          <a:lstStyle/>
          <a:p>
            <a:pPr marL="0" lvl="0" indent="0" algn="just" rtl="0">
              <a:lnSpc>
                <a:spcPct val="150000"/>
              </a:lnSpc>
              <a:spcBef>
                <a:spcPts val="0"/>
              </a:spcBef>
              <a:spcAft>
                <a:spcPts val="0"/>
              </a:spcAft>
              <a:buNone/>
            </a:pPr>
            <a:r>
              <a:rPr lang="lt-LT" sz="2900">
                <a:solidFill>
                  <a:srgbClr val="056839"/>
                </a:solidFill>
                <a:latin typeface="Calibri"/>
                <a:ea typeface="Calibri"/>
                <a:cs typeface="Calibri"/>
                <a:sym typeface="Calibri"/>
              </a:rPr>
              <a:t>Mis on "Vaikse ookeani prügimägi"?</a:t>
            </a:r>
            <a:endParaRPr sz="2900">
              <a:solidFill>
                <a:srgbClr val="056839"/>
              </a:solidFill>
              <a:latin typeface="Calibri"/>
              <a:ea typeface="Calibri"/>
              <a:cs typeface="Calibri"/>
              <a:sym typeface="Calibri"/>
            </a:endParaRPr>
          </a:p>
          <a:p>
            <a:pPr marL="749300" lvl="0" indent="-565150" algn="just" rtl="0">
              <a:lnSpc>
                <a:spcPct val="150000"/>
              </a:lnSpc>
              <a:spcBef>
                <a:spcPts val="1300"/>
              </a:spcBef>
              <a:spcAft>
                <a:spcPts val="0"/>
              </a:spcAft>
              <a:buClr>
                <a:srgbClr val="056839"/>
              </a:buClr>
              <a:buSzPts val="2900"/>
              <a:buFont typeface="Calibri"/>
              <a:buAutoNum type="alphaUcPeriod"/>
            </a:pPr>
            <a:r>
              <a:rPr lang="lt-LT" sz="2900">
                <a:solidFill>
                  <a:srgbClr val="056839"/>
                </a:solidFill>
                <a:latin typeface="Calibri"/>
                <a:ea typeface="Calibri"/>
                <a:cs typeface="Calibri"/>
                <a:sym typeface="Calibri"/>
              </a:rPr>
              <a:t>On teatud tüüpi plastpolümeer, mis on kergesti taaskasutatav ja ringlussevõetav.</a:t>
            </a:r>
            <a:endParaRPr sz="2900">
              <a:solidFill>
                <a:srgbClr val="056839"/>
              </a:solidFill>
              <a:latin typeface="Calibri"/>
              <a:ea typeface="Calibri"/>
              <a:cs typeface="Calibri"/>
              <a:sym typeface="Calibri"/>
            </a:endParaRPr>
          </a:p>
          <a:p>
            <a:pPr marL="749300" lvl="0" indent="-565150" algn="just" rtl="0">
              <a:lnSpc>
                <a:spcPct val="150000"/>
              </a:lnSpc>
              <a:spcBef>
                <a:spcPts val="0"/>
              </a:spcBef>
              <a:spcAft>
                <a:spcPts val="0"/>
              </a:spcAft>
              <a:buClr>
                <a:srgbClr val="056839"/>
              </a:buClr>
              <a:buSzPts val="2900"/>
              <a:buFont typeface="Calibri"/>
              <a:buAutoNum type="alphaUcPeriod"/>
            </a:pPr>
            <a:r>
              <a:rPr lang="lt-LT" sz="2900">
                <a:solidFill>
                  <a:srgbClr val="056839"/>
                </a:solidFill>
                <a:latin typeface="Calibri"/>
                <a:ea typeface="Calibri"/>
                <a:cs typeface="Calibri"/>
                <a:sym typeface="Calibri"/>
              </a:rPr>
              <a:t>On prügisaar, mis on loodud California ranniku lähedal.</a:t>
            </a:r>
            <a:endParaRPr sz="2900">
              <a:solidFill>
                <a:srgbClr val="056839"/>
              </a:solidFill>
              <a:latin typeface="Calibri"/>
              <a:ea typeface="Calibri"/>
              <a:cs typeface="Calibri"/>
              <a:sym typeface="Calibri"/>
            </a:endParaRPr>
          </a:p>
          <a:p>
            <a:pPr marL="749300" lvl="0" indent="-565150" algn="just" rtl="0">
              <a:lnSpc>
                <a:spcPct val="150000"/>
              </a:lnSpc>
              <a:spcBef>
                <a:spcPts val="0"/>
              </a:spcBef>
              <a:spcAft>
                <a:spcPts val="0"/>
              </a:spcAft>
              <a:buClr>
                <a:srgbClr val="056839"/>
              </a:buClr>
              <a:buSzPts val="2900"/>
              <a:buFont typeface="Calibri"/>
              <a:buAutoNum type="alphaUcPeriod"/>
            </a:pPr>
            <a:r>
              <a:rPr lang="lt-LT" sz="2900">
                <a:solidFill>
                  <a:srgbClr val="056839"/>
                </a:solidFill>
                <a:latin typeface="Calibri"/>
                <a:ea typeface="Calibri"/>
                <a:cs typeface="Calibri"/>
                <a:sym typeface="Calibri"/>
              </a:rPr>
              <a:t>On meetod, mida saab kasutada plastiku taaskasutamiseks, vähendades selle materjali hulka, mis satub prügilatesse.</a:t>
            </a:r>
            <a:endParaRPr sz="2900">
              <a:solidFill>
                <a:srgbClr val="056839"/>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7" name="Shape 257"/>
        <p:cNvGrpSpPr/>
        <p:nvPr/>
      </p:nvGrpSpPr>
      <p:grpSpPr>
        <a:xfrm>
          <a:off x="0" y="0"/>
          <a:ext cx="0" cy="0"/>
          <a:chOff x="0" y="0"/>
          <a:chExt cx="0" cy="0"/>
        </a:xfrm>
      </p:grpSpPr>
      <p:sp>
        <p:nvSpPr>
          <p:cNvPr id="258" name="Google Shape;258;p14"/>
          <p:cNvSpPr txBox="1"/>
          <p:nvPr/>
        </p:nvSpPr>
        <p:spPr>
          <a:xfrm>
            <a:off x="853904" y="935136"/>
            <a:ext cx="16398900" cy="13506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4900" b="1">
                <a:solidFill>
                  <a:srgbClr val="056839"/>
                </a:solidFill>
                <a:latin typeface="Calibri"/>
                <a:ea typeface="Calibri"/>
                <a:cs typeface="Calibri"/>
                <a:sym typeface="Calibri"/>
              </a:rPr>
              <a:t>Teema 1: kasulikud lingid</a:t>
            </a:r>
            <a:endParaRPr sz="4900" b="1">
              <a:solidFill>
                <a:schemeClr val="dk1"/>
              </a:solidFill>
              <a:latin typeface="Calibri"/>
              <a:ea typeface="Calibri"/>
              <a:cs typeface="Calibri"/>
              <a:sym typeface="Calibri"/>
            </a:endParaRPr>
          </a:p>
          <a:p>
            <a:pPr marL="0" marR="0" lvl="0" indent="0" algn="l" rtl="0">
              <a:spcBef>
                <a:spcPts val="0"/>
              </a:spcBef>
              <a:spcAft>
                <a:spcPts val="0"/>
              </a:spcAft>
              <a:buNone/>
            </a:pPr>
            <a:r>
              <a:t/>
            </a:r>
            <a:endParaRPr sz="2900">
              <a:solidFill>
                <a:schemeClr val="dk1"/>
              </a:solidFill>
              <a:latin typeface="Calibri"/>
              <a:ea typeface="Calibri"/>
              <a:cs typeface="Calibri"/>
              <a:sym typeface="Calibri"/>
            </a:endParaRPr>
          </a:p>
        </p:txBody>
      </p:sp>
      <p:sp>
        <p:nvSpPr>
          <p:cNvPr id="259" name="Google Shape;259;p14"/>
          <p:cNvSpPr txBox="1"/>
          <p:nvPr/>
        </p:nvSpPr>
        <p:spPr>
          <a:xfrm>
            <a:off x="1027689" y="2190452"/>
            <a:ext cx="16933500" cy="3944400"/>
          </a:xfrm>
          <a:prstGeom prst="rect">
            <a:avLst/>
          </a:prstGeom>
          <a:noFill/>
          <a:ln>
            <a:noFill/>
          </a:ln>
        </p:spPr>
        <p:txBody>
          <a:bodyPr spcFirstLastPara="1" wrap="square" lIns="148575" tIns="74275" rIns="148575" bIns="74275" anchor="t" anchorCtr="0">
            <a:spAutoFit/>
          </a:bodyPr>
          <a:lstStyle/>
          <a:p>
            <a:pPr marL="749300" marR="0" lvl="0" indent="-565150" algn="l" rtl="0">
              <a:lnSpc>
                <a:spcPct val="150000"/>
              </a:lnSpc>
              <a:spcBef>
                <a:spcPts val="0"/>
              </a:spcBef>
              <a:spcAft>
                <a:spcPts val="0"/>
              </a:spcAft>
              <a:buClr>
                <a:srgbClr val="056839"/>
              </a:buClr>
              <a:buSzPts val="2900"/>
              <a:buFont typeface="Calibri"/>
              <a:buChar char="●"/>
            </a:pPr>
            <a:r>
              <a:rPr lang="lt-LT" sz="2900">
                <a:solidFill>
                  <a:srgbClr val="056839"/>
                </a:solidFill>
                <a:latin typeface="Calibri"/>
                <a:ea typeface="Calibri"/>
                <a:cs typeface="Calibri"/>
                <a:sym typeface="Calibri"/>
              </a:rPr>
              <a:t>Lisateave plasti mõju kohta keskkonnale:</a:t>
            </a:r>
            <a:endParaRPr sz="2900">
              <a:solidFill>
                <a:srgbClr val="056839"/>
              </a:solidFill>
              <a:latin typeface="Calibri"/>
              <a:ea typeface="Calibri"/>
              <a:cs typeface="Calibri"/>
              <a:sym typeface="Calibri"/>
            </a:endParaRPr>
          </a:p>
          <a:p>
            <a:pPr marL="749300" marR="0" lvl="0" indent="0" algn="l" rtl="0">
              <a:lnSpc>
                <a:spcPct val="150000"/>
              </a:lnSpc>
              <a:spcBef>
                <a:spcPts val="0"/>
              </a:spcBef>
              <a:spcAft>
                <a:spcPts val="0"/>
              </a:spcAft>
              <a:buNone/>
            </a:pPr>
            <a:r>
              <a:rPr lang="lt-LT" sz="2900">
                <a:solidFill>
                  <a:srgbClr val="056839"/>
                </a:solidFill>
                <a:latin typeface="Calibri"/>
                <a:ea typeface="Calibri"/>
                <a:cs typeface="Calibri"/>
                <a:sym typeface="Calibri"/>
              </a:rPr>
              <a:t>Parker L. (2019). Maailma plastikreostuskriisi selgitused. National Geographics. Environment - explainer. </a:t>
            </a:r>
            <a:r>
              <a:rPr lang="lt-LT" sz="2900" u="sng">
                <a:solidFill>
                  <a:srgbClr val="056839"/>
                </a:solidFill>
                <a:latin typeface="Calibri"/>
                <a:ea typeface="Calibri"/>
                <a:cs typeface="Calibri"/>
                <a:sym typeface="Calibri"/>
                <a:hlinkClick r:id="rId3">
                  <a:extLst>
                    <a:ext uri="{A12FA001-AC4F-418D-AE19-62706E023703}">
                      <ahyp:hlinkClr val="tx"/>
                    </a:ext>
                  </a:extLst>
                </a:hlinkClick>
              </a:rPr>
              <a:t>https://www.</a:t>
            </a:r>
            <a:r>
              <a:rPr lang="lt-LT" sz="2900">
                <a:solidFill>
                  <a:srgbClr val="056839"/>
                </a:solidFill>
                <a:latin typeface="Calibri"/>
                <a:ea typeface="Calibri"/>
                <a:cs typeface="Calibri"/>
                <a:sym typeface="Calibri"/>
              </a:rPr>
              <a:t>nationalgeographic.com/environment/article/plastic-pollution </a:t>
            </a:r>
            <a:endParaRPr sz="2900">
              <a:solidFill>
                <a:srgbClr val="056839"/>
              </a:solidFill>
              <a:latin typeface="Calibri"/>
              <a:ea typeface="Calibri"/>
              <a:cs typeface="Calibri"/>
              <a:sym typeface="Calibri"/>
            </a:endParaRPr>
          </a:p>
          <a:p>
            <a:pPr marL="749300" marR="0" lvl="0" indent="0" algn="l" rtl="0">
              <a:lnSpc>
                <a:spcPct val="150000"/>
              </a:lnSpc>
              <a:spcBef>
                <a:spcPts val="0"/>
              </a:spcBef>
              <a:spcAft>
                <a:spcPts val="0"/>
              </a:spcAft>
              <a:buNone/>
            </a:pPr>
            <a:r>
              <a:t/>
            </a:r>
            <a:endParaRPr sz="2900">
              <a:solidFill>
                <a:srgbClr val="056839"/>
              </a:solidFill>
              <a:latin typeface="Calibri"/>
              <a:ea typeface="Calibri"/>
              <a:cs typeface="Calibri"/>
              <a:sym typeface="Calibri"/>
            </a:endParaRPr>
          </a:p>
          <a:p>
            <a:pPr marL="749300" marR="0" lvl="0" indent="-565150" algn="l" rtl="0">
              <a:lnSpc>
                <a:spcPct val="150000"/>
              </a:lnSpc>
              <a:spcBef>
                <a:spcPts val="0"/>
              </a:spcBef>
              <a:spcAft>
                <a:spcPts val="0"/>
              </a:spcAft>
              <a:buClr>
                <a:srgbClr val="056839"/>
              </a:buClr>
              <a:buSzPts val="2900"/>
              <a:buFont typeface="Calibri"/>
              <a:buChar char="●"/>
            </a:pPr>
            <a:r>
              <a:rPr lang="lt-LT" sz="2900">
                <a:solidFill>
                  <a:srgbClr val="056839"/>
                </a:solidFill>
                <a:latin typeface="Calibri"/>
                <a:ea typeface="Calibri"/>
                <a:cs typeface="Calibri"/>
                <a:sym typeface="Calibri"/>
              </a:rPr>
              <a:t>Knoblauch J.A. (2022). Plastide keskkonnamakse. Environmental Health News</a:t>
            </a:r>
            <a:r>
              <a:rPr lang="lt-LT" sz="2900" u="sng">
                <a:solidFill>
                  <a:srgbClr val="056839"/>
                </a:solidFill>
                <a:latin typeface="Calibri"/>
                <a:ea typeface="Calibri"/>
                <a:cs typeface="Calibri"/>
                <a:sym typeface="Calibri"/>
                <a:hlinkClick r:id="rId4">
                  <a:extLst>
                    <a:ext uri="{A12FA001-AC4F-418D-AE19-62706E023703}">
                      <ahyp:hlinkClr val="tx"/>
                    </a:ext>
                  </a:extLst>
                </a:hlinkClick>
              </a:rPr>
              <a:t>. </a:t>
            </a:r>
            <a:r>
              <a:rPr lang="lt-LT" sz="2900">
                <a:solidFill>
                  <a:srgbClr val="056839"/>
                </a:solidFill>
                <a:latin typeface="Calibri"/>
                <a:ea typeface="Calibri"/>
                <a:cs typeface="Calibri"/>
                <a:sym typeface="Calibri"/>
              </a:rPr>
              <a:t>https://www.ehn.org/plastic-environmental-impact-2501923191/particle-7</a:t>
            </a:r>
            <a:r>
              <a:rPr lang="lt-LT" sz="2900" u="sng">
                <a:solidFill>
                  <a:srgbClr val="056839"/>
                </a:solidFill>
                <a:latin typeface="Calibri"/>
                <a:ea typeface="Calibri"/>
                <a:cs typeface="Calibri"/>
                <a:sym typeface="Calibri"/>
                <a:hlinkClick r:id="rId4">
                  <a:extLst>
                    <a:ext uri="{A12FA001-AC4F-418D-AE19-62706E023703}">
                      <ahyp:hlinkClr val="tx"/>
                    </a:ext>
                  </a:extLst>
                </a:hlinkClick>
              </a:rPr>
              <a:t>. </a:t>
            </a:r>
            <a:endParaRPr sz="2900">
              <a:solidFill>
                <a:srgbClr val="056839"/>
              </a:solidFill>
              <a:latin typeface="Calibri"/>
              <a:ea typeface="Calibri"/>
              <a:cs typeface="Calibri"/>
              <a:sym typeface="Calibri"/>
            </a:endParaRPr>
          </a:p>
        </p:txBody>
      </p:sp>
      <p:sp>
        <p:nvSpPr>
          <p:cNvPr id="260" name="Google Shape;260;p14"/>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61" name="Google Shape;261;p14"/>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62" name="Google Shape;262;p14"/>
          <p:cNvSpPr/>
          <p:nvPr/>
        </p:nvSpPr>
        <p:spPr>
          <a:xfrm>
            <a:off x="1034414" y="1758444"/>
            <a:ext cx="6281700" cy="1053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263" name="Google Shape;263;p14" descr="Logo&#10;&#10;Description automatically generated"/>
          <p:cNvPicPr preferRelativeResize="0"/>
          <p:nvPr/>
        </p:nvPicPr>
        <p:blipFill rotWithShape="1">
          <a:blip r:embed="rId5">
            <a:alphaModFix/>
          </a:blip>
          <a:srcRect l="0" t="0" r="0" b="0"/>
          <a:stretch/>
        </p:blipFill>
        <p:spPr>
          <a:xfrm>
            <a:off x="279021" y="9106292"/>
            <a:ext cx="2025614" cy="996885"/>
          </a:xfrm>
          <a:prstGeom prst="rect">
            <a:avLst/>
          </a:prstGeom>
          <a:noFill/>
          <a:ln>
            <a:noFill/>
          </a:ln>
        </p:spPr>
      </p:pic>
      <p:pic>
        <p:nvPicPr>
          <p:cNvPr id="264" name="Google Shape;264;p14" descr="Graphical user interface, text&#10;&#10;Description automatically generated"/>
          <p:cNvPicPr preferRelativeResize="0"/>
          <p:nvPr/>
        </p:nvPicPr>
        <p:blipFill rotWithShape="1">
          <a:blip r:embed="rId6">
            <a:alphaModFix/>
          </a:blip>
          <a:srcRect l="0" t="0" r="0" b="0"/>
          <a:stretch/>
        </p:blipFill>
        <p:spPr>
          <a:xfrm>
            <a:off x="3131911" y="9240848"/>
            <a:ext cx="3468962" cy="72777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8" name="Shape 268"/>
        <p:cNvGrpSpPr/>
        <p:nvPr/>
      </p:nvGrpSpPr>
      <p:grpSpPr>
        <a:xfrm>
          <a:off x="0" y="0"/>
          <a:ext cx="0" cy="0"/>
          <a:chOff x="0" y="0"/>
          <a:chExt cx="0" cy="0"/>
        </a:xfrm>
      </p:grpSpPr>
      <p:sp>
        <p:nvSpPr>
          <p:cNvPr id="269" name="Google Shape;269;gfe35aad776_0_58"/>
          <p:cNvSpPr txBox="1"/>
          <p:nvPr/>
        </p:nvSpPr>
        <p:spPr>
          <a:xfrm>
            <a:off x="883847" y="845615"/>
            <a:ext cx="15630000" cy="9042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4900" b="1">
                <a:solidFill>
                  <a:srgbClr val="056839"/>
                </a:solidFill>
                <a:latin typeface="Calibri"/>
                <a:ea typeface="Calibri"/>
                <a:cs typeface="Calibri"/>
                <a:sym typeface="Calibri"/>
              </a:rPr>
              <a:t>Teema 2: </a:t>
            </a:r>
            <a:r>
              <a:rPr lang="lt-LT" sz="4900" b="1">
                <a:solidFill>
                  <a:srgbClr val="056839"/>
                </a:solidFill>
                <a:latin typeface="Calibri"/>
                <a:ea typeface="Calibri"/>
                <a:cs typeface="Calibri"/>
                <a:sym typeface="Calibri"/>
              </a:rPr>
              <a:t>Strateegiad plastikreostuse vähendamiseks</a:t>
            </a:r>
            <a:endParaRPr sz="4900" b="1">
              <a:solidFill>
                <a:srgbClr val="C55A11"/>
              </a:solidFill>
              <a:latin typeface="Calibri"/>
              <a:ea typeface="Calibri"/>
              <a:cs typeface="Calibri"/>
              <a:sym typeface="Calibri"/>
            </a:endParaRPr>
          </a:p>
        </p:txBody>
      </p:sp>
      <p:sp>
        <p:nvSpPr>
          <p:cNvPr id="270" name="Google Shape;270;gfe35aad776_0_58"/>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71" name="Google Shape;271;gfe35aad776_0_58"/>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72" name="Google Shape;272;gfe35aad776_0_58"/>
          <p:cNvSpPr/>
          <p:nvPr/>
        </p:nvSpPr>
        <p:spPr>
          <a:xfrm>
            <a:off x="1034414" y="1758444"/>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273" name="Google Shape;273;gfe35aad776_0_58"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274" name="Google Shape;274;gfe35aad776_0_58"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sp>
        <p:nvSpPr>
          <p:cNvPr id="275" name="Google Shape;275;gfe35aad776_0_58"/>
          <p:cNvSpPr txBox="1"/>
          <p:nvPr/>
        </p:nvSpPr>
        <p:spPr>
          <a:xfrm>
            <a:off x="1034395" y="2112525"/>
            <a:ext cx="17895000" cy="6515400"/>
          </a:xfrm>
          <a:prstGeom prst="rect">
            <a:avLst/>
          </a:prstGeom>
          <a:noFill/>
          <a:ln>
            <a:noFill/>
          </a:ln>
        </p:spPr>
        <p:txBody>
          <a:bodyPr spcFirstLastPara="1" wrap="square" lIns="148575" tIns="148575" rIns="148575" bIns="148575" anchor="t" anchorCtr="0">
            <a:spAutoFit/>
          </a:bodyPr>
          <a:lstStyle/>
          <a:p>
            <a:pPr marL="0" lvl="0" indent="0" algn="just" rtl="0">
              <a:lnSpc>
                <a:spcPct val="150000"/>
              </a:lnSpc>
              <a:spcBef>
                <a:spcPts val="0"/>
              </a:spcBef>
              <a:spcAft>
                <a:spcPts val="0"/>
              </a:spcAft>
              <a:buNone/>
            </a:pPr>
            <a:r>
              <a:rPr lang="lt-LT" sz="2900">
                <a:solidFill>
                  <a:srgbClr val="056839"/>
                </a:solidFill>
                <a:latin typeface="Calibri"/>
                <a:ea typeface="Calibri"/>
                <a:cs typeface="Calibri"/>
                <a:sym typeface="Calibri"/>
              </a:rPr>
              <a:t>2018. aastal võttis Euroopa Komisjon vastu </a:t>
            </a:r>
            <a:r>
              <a:rPr lang="lt-LT" sz="2900" b="1">
                <a:solidFill>
                  <a:srgbClr val="056839"/>
                </a:solidFill>
                <a:latin typeface="Calibri"/>
                <a:ea typeface="Calibri"/>
                <a:cs typeface="Calibri"/>
                <a:sym typeface="Calibri"/>
              </a:rPr>
              <a:t>ELi plastistrateegia, </a:t>
            </a:r>
            <a:r>
              <a:rPr lang="lt-LT" sz="2900">
                <a:solidFill>
                  <a:srgbClr val="056839"/>
                </a:solidFill>
                <a:latin typeface="Calibri"/>
                <a:ea typeface="Calibri"/>
                <a:cs typeface="Calibri"/>
                <a:sym typeface="Calibri"/>
              </a:rPr>
              <a:t>mis on nüüd osa uuest ringmajanduse tegevuskavast. Selle strateegia eesmärk oli </a:t>
            </a:r>
            <a:r>
              <a:rPr lang="lt-LT" sz="2900" b="1">
                <a:solidFill>
                  <a:srgbClr val="056839"/>
                </a:solidFill>
                <a:latin typeface="Calibri"/>
                <a:ea typeface="Calibri"/>
                <a:cs typeface="Calibri"/>
                <a:sym typeface="Calibri"/>
              </a:rPr>
              <a:t>muuta plastist esemete kavandamise, tootmise, kasutamise ja ringlussevõtu viisi ELi riikides, et</a:t>
            </a:r>
            <a:r>
              <a:rPr lang="lt-LT" sz="2900">
                <a:solidFill>
                  <a:srgbClr val="056839"/>
                </a:solidFill>
                <a:latin typeface="Calibri"/>
                <a:ea typeface="Calibri"/>
                <a:cs typeface="Calibri"/>
                <a:sym typeface="Calibri"/>
              </a:rPr>
              <a:t>:</a:t>
            </a:r>
            <a:endParaRPr sz="2900">
              <a:solidFill>
                <a:srgbClr val="056839"/>
              </a:solidFill>
              <a:latin typeface="Calibri"/>
              <a:ea typeface="Calibri"/>
              <a:cs typeface="Calibri"/>
              <a:sym typeface="Calibri"/>
            </a:endParaRPr>
          </a:p>
          <a:p>
            <a:pPr marL="749300" lvl="0" indent="-565150" algn="just" rtl="0">
              <a:lnSpc>
                <a:spcPct val="115000"/>
              </a:lnSpc>
              <a:spcBef>
                <a:spcPts val="1300"/>
              </a:spcBef>
              <a:spcAft>
                <a:spcPts val="0"/>
              </a:spcAft>
              <a:buClr>
                <a:srgbClr val="056839"/>
              </a:buClr>
              <a:buSzPts val="2900"/>
              <a:buFont typeface="Calibri"/>
              <a:buChar char="●"/>
            </a:pPr>
            <a:r>
              <a:rPr lang="lt-LT" sz="2900">
                <a:solidFill>
                  <a:srgbClr val="056839"/>
                </a:solidFill>
                <a:latin typeface="Calibri"/>
                <a:ea typeface="Calibri"/>
                <a:cs typeface="Calibri"/>
                <a:sym typeface="Calibri"/>
              </a:rPr>
              <a:t>vähendada plasti tootmisest tulenevat süsinikujalajälge;</a:t>
            </a:r>
            <a:br>
              <a:rPr lang="lt-LT" sz="2900">
                <a:solidFill>
                  <a:srgbClr val="056839"/>
                </a:solidFill>
                <a:latin typeface="Calibri"/>
                <a:ea typeface="Calibri"/>
                <a:cs typeface="Calibri"/>
                <a:sym typeface="Calibri"/>
              </a:rPr>
            </a:br>
            <a:endParaRPr sz="2900">
              <a:solidFill>
                <a:srgbClr val="056839"/>
              </a:solidFill>
              <a:latin typeface="Calibri"/>
              <a:ea typeface="Calibri"/>
              <a:cs typeface="Calibri"/>
              <a:sym typeface="Calibri"/>
            </a:endParaRPr>
          </a:p>
          <a:p>
            <a:pPr marL="749300" lvl="0" indent="-565150" algn="just" rtl="0">
              <a:lnSpc>
                <a:spcPct val="115000"/>
              </a:lnSpc>
              <a:spcBef>
                <a:spcPts val="0"/>
              </a:spcBef>
              <a:spcAft>
                <a:spcPts val="0"/>
              </a:spcAft>
              <a:buClr>
                <a:srgbClr val="056839"/>
              </a:buClr>
              <a:buSzPts val="2900"/>
              <a:buFont typeface="Calibri"/>
              <a:buChar char="●"/>
            </a:pPr>
            <a:r>
              <a:rPr lang="lt-LT" sz="2900">
                <a:solidFill>
                  <a:srgbClr val="056839"/>
                </a:solidFill>
                <a:latin typeface="Calibri"/>
                <a:ea typeface="Calibri"/>
                <a:cs typeface="Calibri"/>
                <a:sym typeface="Calibri"/>
              </a:rPr>
              <a:t>muuta plastid kergemini ringlussevõetavaks ning suurendada tarbijate ja tootjate nõudlust ringlussevõetud plastide järele;</a:t>
            </a:r>
            <a:br>
              <a:rPr lang="lt-LT" sz="2900">
                <a:solidFill>
                  <a:srgbClr val="056839"/>
                </a:solidFill>
                <a:latin typeface="Calibri"/>
                <a:ea typeface="Calibri"/>
                <a:cs typeface="Calibri"/>
                <a:sym typeface="Calibri"/>
              </a:rPr>
            </a:br>
            <a:endParaRPr sz="2900">
              <a:solidFill>
                <a:srgbClr val="056839"/>
              </a:solidFill>
              <a:latin typeface="Calibri"/>
              <a:ea typeface="Calibri"/>
              <a:cs typeface="Calibri"/>
              <a:sym typeface="Calibri"/>
            </a:endParaRPr>
          </a:p>
          <a:p>
            <a:pPr marL="749300" lvl="0" indent="-565150" algn="just" rtl="0">
              <a:lnSpc>
                <a:spcPct val="115000"/>
              </a:lnSpc>
              <a:spcBef>
                <a:spcPts val="0"/>
              </a:spcBef>
              <a:spcAft>
                <a:spcPts val="0"/>
              </a:spcAft>
              <a:buClr>
                <a:srgbClr val="056839"/>
              </a:buClr>
              <a:buSzPts val="2900"/>
              <a:buFont typeface="Calibri"/>
              <a:buChar char="●"/>
            </a:pPr>
            <a:r>
              <a:rPr lang="lt-LT" sz="2900">
                <a:solidFill>
                  <a:srgbClr val="056839"/>
                </a:solidFill>
                <a:latin typeface="Calibri"/>
                <a:ea typeface="Calibri"/>
                <a:cs typeface="Calibri"/>
                <a:sym typeface="Calibri"/>
              </a:rPr>
              <a:t>vältida/keelata ühekordselt kasutatavate plastide kasutamist;</a:t>
            </a:r>
            <a:br>
              <a:rPr lang="lt-LT" sz="2900">
                <a:solidFill>
                  <a:srgbClr val="056839"/>
                </a:solidFill>
                <a:latin typeface="Calibri"/>
                <a:ea typeface="Calibri"/>
                <a:cs typeface="Calibri"/>
                <a:sym typeface="Calibri"/>
              </a:rPr>
            </a:br>
            <a:endParaRPr sz="2900">
              <a:solidFill>
                <a:srgbClr val="056839"/>
              </a:solidFill>
              <a:latin typeface="Calibri"/>
              <a:ea typeface="Calibri"/>
              <a:cs typeface="Calibri"/>
              <a:sym typeface="Calibri"/>
            </a:endParaRPr>
          </a:p>
          <a:p>
            <a:pPr marL="749300" lvl="0" indent="-565150" algn="just" rtl="0">
              <a:lnSpc>
                <a:spcPct val="115000"/>
              </a:lnSpc>
              <a:spcBef>
                <a:spcPts val="0"/>
              </a:spcBef>
              <a:spcAft>
                <a:spcPts val="0"/>
              </a:spcAft>
              <a:buClr>
                <a:srgbClr val="056839"/>
              </a:buClr>
              <a:buSzPts val="2900"/>
              <a:buFont typeface="Calibri"/>
              <a:buChar char="●"/>
            </a:pPr>
            <a:r>
              <a:rPr lang="lt-LT" sz="2900">
                <a:solidFill>
                  <a:srgbClr val="056839"/>
                </a:solidFill>
                <a:latin typeface="Calibri"/>
                <a:ea typeface="Calibri"/>
                <a:cs typeface="Calibri"/>
                <a:sym typeface="Calibri"/>
              </a:rPr>
              <a:t>investeerida biopõhistesse, biolagunevatesse ja komposteeritavatesse plastidesse.</a:t>
            </a:r>
            <a:endParaRPr sz="2900">
              <a:solidFill>
                <a:srgbClr val="056839"/>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9" name="Shape 279"/>
        <p:cNvGrpSpPr/>
        <p:nvPr/>
      </p:nvGrpSpPr>
      <p:grpSpPr>
        <a:xfrm>
          <a:off x="0" y="0"/>
          <a:ext cx="0" cy="0"/>
          <a:chOff x="0" y="0"/>
          <a:chExt cx="0" cy="0"/>
        </a:xfrm>
      </p:grpSpPr>
      <p:sp>
        <p:nvSpPr>
          <p:cNvPr id="280" name="Google Shape;280;gfe35aad776_0_70"/>
          <p:cNvSpPr txBox="1"/>
          <p:nvPr/>
        </p:nvSpPr>
        <p:spPr>
          <a:xfrm>
            <a:off x="883847" y="845615"/>
            <a:ext cx="15630000" cy="9042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4900" b="1">
                <a:solidFill>
                  <a:srgbClr val="056839"/>
                </a:solidFill>
                <a:latin typeface="Calibri"/>
                <a:ea typeface="Calibri"/>
                <a:cs typeface="Calibri"/>
                <a:sym typeface="Calibri"/>
              </a:rPr>
              <a:t>Teema 2: </a:t>
            </a:r>
            <a:r>
              <a:rPr lang="lt-LT" sz="4900" b="1">
                <a:solidFill>
                  <a:srgbClr val="056839"/>
                </a:solidFill>
                <a:latin typeface="Calibri"/>
                <a:ea typeface="Calibri"/>
                <a:cs typeface="Calibri"/>
                <a:sym typeface="Calibri"/>
              </a:rPr>
              <a:t>Strateegiad plastikreostuse vähendamiseks</a:t>
            </a:r>
            <a:endParaRPr sz="4900" b="1">
              <a:solidFill>
                <a:srgbClr val="C55A11"/>
              </a:solidFill>
              <a:latin typeface="Calibri"/>
              <a:ea typeface="Calibri"/>
              <a:cs typeface="Calibri"/>
              <a:sym typeface="Calibri"/>
            </a:endParaRPr>
          </a:p>
        </p:txBody>
      </p:sp>
      <p:sp>
        <p:nvSpPr>
          <p:cNvPr id="281" name="Google Shape;281;gfe35aad776_0_70"/>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82" name="Google Shape;282;gfe35aad776_0_70"/>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83" name="Google Shape;283;gfe35aad776_0_70"/>
          <p:cNvSpPr/>
          <p:nvPr/>
        </p:nvSpPr>
        <p:spPr>
          <a:xfrm>
            <a:off x="1034414" y="1758444"/>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284" name="Google Shape;284;gfe35aad776_0_70"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285" name="Google Shape;285;gfe35aad776_0_70"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sp>
        <p:nvSpPr>
          <p:cNvPr id="286" name="Google Shape;286;gfe35aad776_0_70"/>
          <p:cNvSpPr txBox="1"/>
          <p:nvPr/>
        </p:nvSpPr>
        <p:spPr>
          <a:xfrm>
            <a:off x="1034395" y="2434631"/>
            <a:ext cx="17177100" cy="5097300"/>
          </a:xfrm>
          <a:prstGeom prst="rect">
            <a:avLst/>
          </a:prstGeom>
          <a:noFill/>
          <a:ln>
            <a:noFill/>
          </a:ln>
        </p:spPr>
        <p:txBody>
          <a:bodyPr spcFirstLastPara="1" wrap="square" lIns="148575" tIns="148575" rIns="148575" bIns="148575" anchor="t" anchorCtr="0">
            <a:spAutoFit/>
          </a:bodyPr>
          <a:lstStyle/>
          <a:p>
            <a:pPr marL="0" lvl="0" indent="0" algn="just" rtl="0">
              <a:lnSpc>
                <a:spcPct val="150000"/>
              </a:lnSpc>
              <a:spcBef>
                <a:spcPts val="0"/>
              </a:spcBef>
              <a:spcAft>
                <a:spcPts val="0"/>
              </a:spcAft>
              <a:buNone/>
            </a:pPr>
            <a:r>
              <a:rPr lang="lt-LT" sz="2900">
                <a:solidFill>
                  <a:srgbClr val="056839"/>
                </a:solidFill>
                <a:latin typeface="Calibri"/>
                <a:ea typeface="Calibri"/>
                <a:cs typeface="Calibri"/>
                <a:sym typeface="Calibri"/>
              </a:rPr>
              <a:t>Lisaks sellele </a:t>
            </a:r>
            <a:r>
              <a:rPr lang="lt-LT" sz="2900">
                <a:solidFill>
                  <a:srgbClr val="056839"/>
                </a:solidFill>
                <a:latin typeface="Calibri"/>
                <a:ea typeface="Calibri"/>
                <a:cs typeface="Calibri"/>
                <a:sym typeface="Calibri"/>
              </a:rPr>
              <a:t>jõustus </a:t>
            </a:r>
            <a:r>
              <a:rPr lang="lt-LT" sz="2900" b="1">
                <a:solidFill>
                  <a:srgbClr val="056839"/>
                </a:solidFill>
                <a:latin typeface="Calibri"/>
                <a:ea typeface="Calibri"/>
                <a:cs typeface="Calibri"/>
                <a:sym typeface="Calibri"/>
              </a:rPr>
              <a:t>3. </a:t>
            </a:r>
            <a:r>
              <a:rPr lang="lt-LT" sz="2900" b="1">
                <a:solidFill>
                  <a:srgbClr val="056839"/>
                </a:solidFill>
                <a:latin typeface="Calibri"/>
                <a:ea typeface="Calibri"/>
                <a:cs typeface="Calibri"/>
                <a:sym typeface="Calibri"/>
              </a:rPr>
              <a:t>juulil 2021 ühekordselt kasutatavast plastist taldrikutele, söögiriistadele, kõrregaudadele, õhupallipulkadele ja vatitampoonidele keeld</a:t>
            </a:r>
            <a:r>
              <a:rPr lang="lt-LT" sz="2900" b="1" baseline="30000">
                <a:solidFill>
                  <a:srgbClr val="056839"/>
                </a:solidFill>
                <a:latin typeface="Calibri"/>
                <a:ea typeface="Calibri"/>
                <a:cs typeface="Calibri"/>
                <a:sym typeface="Calibri"/>
              </a:rPr>
              <a:t>rd</a:t>
            </a:r>
            <a:r>
              <a:rPr lang="lt-LT" sz="2900" b="1">
                <a:solidFill>
                  <a:srgbClr val="056839"/>
                </a:solidFill>
                <a:latin typeface="Calibri"/>
                <a:ea typeface="Calibri"/>
                <a:cs typeface="Calibri"/>
                <a:sym typeface="Calibri"/>
              </a:rPr>
              <a:t> .</a:t>
            </a:r>
            <a:r>
              <a:rPr lang="lt-LT" sz="2900">
                <a:solidFill>
                  <a:srgbClr val="056839"/>
                </a:solidFill>
                <a:latin typeface="Calibri"/>
                <a:ea typeface="Calibri"/>
                <a:cs typeface="Calibri"/>
                <a:sym typeface="Calibri"/>
              </a:rPr>
              <a:t> Selle keelu kohaselt ei viida neid esemeid enam ELi liikmesriikide turgudele. </a:t>
            </a:r>
            <a:r>
              <a:rPr lang="lt-LT" sz="2900" b="1">
                <a:solidFill>
                  <a:srgbClr val="056839"/>
                </a:solidFill>
                <a:latin typeface="Calibri"/>
                <a:ea typeface="Calibri"/>
                <a:cs typeface="Calibri"/>
                <a:sym typeface="Calibri"/>
              </a:rPr>
              <a:t>Sama juhtus ka paisutatud polüstüreenist valmistatud tasside ning toidu- ja joogipakendite puhul</a:t>
            </a:r>
            <a:r>
              <a:rPr lang="lt-LT" sz="2900">
                <a:solidFill>
                  <a:srgbClr val="056839"/>
                </a:solidFill>
                <a:latin typeface="Calibri"/>
                <a:ea typeface="Calibri"/>
                <a:cs typeface="Calibri"/>
                <a:sym typeface="Calibri"/>
              </a:rPr>
              <a:t>. See keeld kujutab endast selget ja olulist seisukohta ELi poolt tehtud ühekordsete plasttoodete vastu.</a:t>
            </a:r>
            <a:endParaRPr sz="2900">
              <a:solidFill>
                <a:srgbClr val="056839"/>
              </a:solidFill>
              <a:latin typeface="Calibri"/>
              <a:ea typeface="Calibri"/>
              <a:cs typeface="Calibri"/>
              <a:sym typeface="Calibri"/>
            </a:endParaRPr>
          </a:p>
          <a:p>
            <a:pPr marL="0" lvl="0" indent="0" algn="just" rtl="0">
              <a:lnSpc>
                <a:spcPct val="150000"/>
              </a:lnSpc>
              <a:spcBef>
                <a:spcPts val="1300"/>
              </a:spcBef>
              <a:spcAft>
                <a:spcPts val="0"/>
              </a:spcAft>
              <a:buNone/>
            </a:pPr>
            <a:r>
              <a:t/>
            </a:r>
            <a:endParaRPr sz="2900">
              <a:solidFill>
                <a:srgbClr val="056839"/>
              </a:solidFill>
              <a:latin typeface="Calibri"/>
              <a:ea typeface="Calibri"/>
              <a:cs typeface="Calibri"/>
              <a:sym typeface="Calibri"/>
            </a:endParaRPr>
          </a:p>
          <a:p>
            <a:pPr marL="0" lvl="0" indent="0" algn="just" rtl="0">
              <a:lnSpc>
                <a:spcPct val="150000"/>
              </a:lnSpc>
              <a:spcBef>
                <a:spcPts val="1300"/>
              </a:spcBef>
              <a:spcAft>
                <a:spcPts val="1300"/>
              </a:spcAft>
              <a:buNone/>
            </a:pPr>
            <a:r>
              <a:rPr lang="lt-LT" sz="2900">
                <a:solidFill>
                  <a:srgbClr val="056839"/>
                </a:solidFill>
                <a:latin typeface="Calibri"/>
                <a:ea typeface="Calibri"/>
                <a:cs typeface="Calibri"/>
                <a:sym typeface="Calibri"/>
              </a:rPr>
              <a:t>Mõned Euroopa riigid on samuti keelustanud kilekotid supermarketites, asendades need biolagunevate kottidega, mille keskkonnamõju on kindlasti väiksem. </a:t>
            </a:r>
            <a:endParaRPr sz="2900">
              <a:solidFill>
                <a:srgbClr val="056839"/>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0" name="Shape 290"/>
        <p:cNvGrpSpPr/>
        <p:nvPr/>
      </p:nvGrpSpPr>
      <p:grpSpPr>
        <a:xfrm>
          <a:off x="0" y="0"/>
          <a:ext cx="0" cy="0"/>
          <a:chOff x="0" y="0"/>
          <a:chExt cx="0" cy="0"/>
        </a:xfrm>
      </p:grpSpPr>
      <p:sp>
        <p:nvSpPr>
          <p:cNvPr id="291" name="Google Shape;291;gfe35aad776_0_209"/>
          <p:cNvSpPr txBox="1"/>
          <p:nvPr/>
        </p:nvSpPr>
        <p:spPr>
          <a:xfrm>
            <a:off x="883847" y="540290"/>
            <a:ext cx="15630000" cy="9042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4900" b="1">
                <a:solidFill>
                  <a:srgbClr val="056839"/>
                </a:solidFill>
                <a:latin typeface="Calibri"/>
                <a:ea typeface="Calibri"/>
                <a:cs typeface="Calibri"/>
                <a:sym typeface="Calibri"/>
              </a:rPr>
              <a:t>Teema 2: Strateegiad plastikreostuse vähendamiseks</a:t>
            </a:r>
            <a:endParaRPr sz="4900" b="1">
              <a:solidFill>
                <a:srgbClr val="C55A11"/>
              </a:solidFill>
              <a:latin typeface="Calibri"/>
              <a:ea typeface="Calibri"/>
              <a:cs typeface="Calibri"/>
              <a:sym typeface="Calibri"/>
            </a:endParaRPr>
          </a:p>
        </p:txBody>
      </p:sp>
      <p:sp>
        <p:nvSpPr>
          <p:cNvPr id="292" name="Google Shape;292;gfe35aad776_0_209"/>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93" name="Google Shape;293;gfe35aad776_0_209"/>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94" name="Google Shape;294;gfe35aad776_0_209"/>
          <p:cNvSpPr/>
          <p:nvPr/>
        </p:nvSpPr>
        <p:spPr>
          <a:xfrm>
            <a:off x="1034389" y="1444494"/>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295" name="Google Shape;295;gfe35aad776_0_209"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296" name="Google Shape;296;gfe35aad776_0_209"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sp>
        <p:nvSpPr>
          <p:cNvPr id="297" name="Google Shape;297;gfe35aad776_0_209"/>
          <p:cNvSpPr txBox="1"/>
          <p:nvPr/>
        </p:nvSpPr>
        <p:spPr>
          <a:xfrm>
            <a:off x="279025" y="1805750"/>
            <a:ext cx="9346200" cy="6939300"/>
          </a:xfrm>
          <a:prstGeom prst="rect">
            <a:avLst/>
          </a:prstGeom>
          <a:noFill/>
          <a:ln>
            <a:noFill/>
          </a:ln>
        </p:spPr>
        <p:txBody>
          <a:bodyPr spcFirstLastPara="1" wrap="square" lIns="148575" tIns="148575" rIns="148575" bIns="148575" anchor="t" anchorCtr="0">
            <a:spAutoFit/>
          </a:bodyPr>
          <a:lstStyle/>
          <a:p>
            <a:pPr marL="0" lvl="0" indent="0" algn="just" rtl="0">
              <a:lnSpc>
                <a:spcPct val="150000"/>
              </a:lnSpc>
              <a:spcBef>
                <a:spcPts val="0"/>
              </a:spcBef>
              <a:spcAft>
                <a:spcPts val="0"/>
              </a:spcAft>
              <a:buNone/>
            </a:pPr>
            <a:r>
              <a:rPr lang="lt-LT" sz="2900">
                <a:solidFill>
                  <a:srgbClr val="056839"/>
                </a:solidFill>
                <a:latin typeface="Calibri"/>
                <a:ea typeface="Calibri"/>
                <a:cs typeface="Calibri"/>
                <a:sym typeface="Calibri"/>
              </a:rPr>
              <a:t>Lisaks sellele </a:t>
            </a:r>
            <a:r>
              <a:rPr lang="lt-LT" sz="2900" b="1">
                <a:solidFill>
                  <a:srgbClr val="056839"/>
                </a:solidFill>
                <a:latin typeface="Calibri"/>
                <a:ea typeface="Calibri"/>
                <a:cs typeface="Calibri"/>
                <a:sym typeface="Calibri"/>
              </a:rPr>
              <a:t>on alates 2024. aastast kõigile Euroopa joogitootjatele kohustuslik kasutada uut tüüpi plastpudelite korki, mida nimetatakse kinnitatuks korgiks</a:t>
            </a:r>
            <a:r>
              <a:rPr lang="lt-LT" sz="2900">
                <a:solidFill>
                  <a:srgbClr val="056839"/>
                </a:solidFill>
                <a:latin typeface="Calibri"/>
                <a:ea typeface="Calibri"/>
                <a:cs typeface="Calibri"/>
                <a:sym typeface="Calibri"/>
              </a:rPr>
              <a:t>. Mõned ettevõtted on selle kohustuse jõustumist oodates juba astunud samme oma korkide disaini muutmiseks.</a:t>
            </a:r>
            <a:endParaRPr sz="2900">
              <a:solidFill>
                <a:srgbClr val="056839"/>
              </a:solidFill>
              <a:latin typeface="Calibri"/>
              <a:ea typeface="Calibri"/>
              <a:cs typeface="Calibri"/>
              <a:sym typeface="Calibri"/>
            </a:endParaRPr>
          </a:p>
          <a:p>
            <a:pPr marL="0" lvl="0" indent="0" algn="just" rtl="0">
              <a:lnSpc>
                <a:spcPct val="150000"/>
              </a:lnSpc>
              <a:spcBef>
                <a:spcPts val="1300"/>
              </a:spcBef>
              <a:spcAft>
                <a:spcPts val="1300"/>
              </a:spcAft>
              <a:buNone/>
            </a:pPr>
            <a:r>
              <a:rPr lang="lt-LT" sz="2900">
                <a:solidFill>
                  <a:srgbClr val="056839"/>
                </a:solidFill>
                <a:latin typeface="Calibri"/>
                <a:ea typeface="Calibri"/>
                <a:cs typeface="Calibri"/>
                <a:sym typeface="Calibri"/>
              </a:rPr>
              <a:t>Selle uue seaduse idee tuleneb uuringust, mis on tehtud plastikust korkide disaini kohta, mis on üks kõige sagedamini meres ja maismaal leiduvatest esemetest. Selle asemel </a:t>
            </a:r>
            <a:r>
              <a:rPr lang="lt-LT" sz="2900" b="1">
                <a:solidFill>
                  <a:srgbClr val="056839"/>
                </a:solidFill>
                <a:latin typeface="Calibri"/>
                <a:ea typeface="Calibri"/>
                <a:cs typeface="Calibri"/>
                <a:sym typeface="Calibri"/>
              </a:rPr>
              <a:t>jääb uus kork pudelile külge </a:t>
            </a:r>
            <a:r>
              <a:rPr lang="lt-LT" sz="2900">
                <a:solidFill>
                  <a:srgbClr val="056839"/>
                </a:solidFill>
                <a:latin typeface="Calibri"/>
                <a:ea typeface="Calibri"/>
                <a:cs typeface="Calibri"/>
                <a:sym typeface="Calibri"/>
              </a:rPr>
              <a:t>ja seda on raskem kaotada.</a:t>
            </a:r>
            <a:endParaRPr sz="2900">
              <a:solidFill>
                <a:srgbClr val="056839"/>
              </a:solidFill>
              <a:latin typeface="Calibri"/>
              <a:ea typeface="Calibri"/>
              <a:cs typeface="Calibri"/>
              <a:sym typeface="Calibri"/>
            </a:endParaRPr>
          </a:p>
        </p:txBody>
      </p:sp>
      <p:pic>
        <p:nvPicPr>
          <p:cNvPr id="298" name="Google Shape;298;gfe35aad776_0_209"/>
          <p:cNvPicPr preferRelativeResize="0"/>
          <p:nvPr/>
        </p:nvPicPr>
        <p:blipFill>
          <a:blip r:embed="rId5">
            <a:alphaModFix/>
          </a:blip>
          <a:stretch>
            <a:fillRect/>
          </a:stretch>
        </p:blipFill>
        <p:spPr>
          <a:xfrm>
            <a:off x="10002614" y="2043965"/>
            <a:ext cx="8951373" cy="6040428"/>
          </a:xfrm>
          <a:prstGeom prst="rect">
            <a:avLst/>
          </a:prstGeom>
          <a:noFill/>
          <a:ln>
            <a:noFill/>
          </a:ln>
        </p:spPr>
      </p:pic>
      <p:sp>
        <p:nvSpPr>
          <p:cNvPr id="299" name="Google Shape;299;gfe35aad776_0_209"/>
          <p:cNvSpPr txBox="1"/>
          <p:nvPr/>
        </p:nvSpPr>
        <p:spPr>
          <a:xfrm>
            <a:off x="10002614" y="8084388"/>
            <a:ext cx="8660400" cy="1038900"/>
          </a:xfrm>
          <a:prstGeom prst="rect">
            <a:avLst/>
          </a:prstGeom>
          <a:noFill/>
          <a:ln>
            <a:noFill/>
          </a:ln>
        </p:spPr>
        <p:txBody>
          <a:bodyPr spcFirstLastPara="1" wrap="square" lIns="148575" tIns="148575" rIns="148575" bIns="148575" anchor="t" anchorCtr="0">
            <a:spAutoFit/>
          </a:bodyPr>
          <a:lstStyle/>
          <a:p>
            <a:pPr marL="0" lvl="0" indent="0" algn="l" rtl="0">
              <a:spcBef>
                <a:spcPts val="0"/>
              </a:spcBef>
              <a:spcAft>
                <a:spcPts val="0"/>
              </a:spcAft>
              <a:buNone/>
            </a:pPr>
            <a:r>
              <a:rPr lang="lt-LT" sz="1600">
                <a:solidFill>
                  <a:srgbClr val="056839"/>
                </a:solidFill>
                <a:latin typeface="Calibri"/>
                <a:ea typeface="Calibri"/>
                <a:cs typeface="Calibri"/>
                <a:sym typeface="Calibri"/>
              </a:rPr>
              <a:t>Foto</a:t>
            </a:r>
            <a:r>
              <a:rPr lang="lt-LT" sz="1600" u="sng">
                <a:solidFill>
                  <a:srgbClr val="056839"/>
                </a:solidFill>
                <a:latin typeface="Calibri"/>
                <a:ea typeface="Calibri"/>
                <a:cs typeface="Calibri"/>
                <a:sym typeface="Calibri"/>
                <a:hlinkClick r:id="rId6">
                  <a:extLst>
                    <a:ext uri="{A12FA001-AC4F-418D-AE19-62706E023703}">
                      <ahyp:hlinkClr val="tx"/>
                    </a:ext>
                  </a:extLst>
                </a:hlinkClick>
              </a:rPr>
              <a:t>:</a:t>
            </a:r>
            <a:r>
              <a:rPr lang="lt-LT" sz="1600">
                <a:solidFill>
                  <a:srgbClr val="056839"/>
                </a:solidFill>
                <a:latin typeface="Calibri"/>
                <a:ea typeface="Calibri"/>
                <a:cs typeface="Calibri"/>
                <a:sym typeface="Calibri"/>
              </a:rPr>
              <a:t> Pexels: </a:t>
            </a:r>
            <a:r>
              <a:rPr lang="lt-LT" sz="1600" u="sng">
                <a:solidFill>
                  <a:srgbClr val="056839"/>
                </a:solidFill>
                <a:latin typeface="Calibri"/>
                <a:ea typeface="Calibri"/>
                <a:cs typeface="Calibri"/>
                <a:sym typeface="Calibri"/>
                <a:hlinkClick r:id="rId6">
                  <a:extLst>
                    <a:ext uri="{A12FA001-AC4F-418D-AE19-62706E023703}">
                      <ahyp:hlinkClr val="tx"/>
                    </a:ext>
                  </a:extLst>
                </a:hlinkClick>
              </a:rPr>
              <a:t>https:</a:t>
            </a:r>
            <a:r>
              <a:rPr lang="lt-LT" sz="1600">
                <a:solidFill>
                  <a:srgbClr val="056839"/>
                </a:solidFill>
                <a:latin typeface="Calibri"/>
                <a:ea typeface="Calibri"/>
                <a:cs typeface="Calibri"/>
                <a:sym typeface="Calibri"/>
              </a:rPr>
              <a:t>//www.pexels.com/it-it/foto/persona-mani-sul-lotto-di-coperchio-in-plastica-di-colori-assortiti-761297/ </a:t>
            </a:r>
            <a:endParaRPr sz="1600">
              <a:solidFill>
                <a:srgbClr val="056839"/>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3" name="Shape 303"/>
        <p:cNvGrpSpPr/>
        <p:nvPr/>
      </p:nvGrpSpPr>
      <p:grpSpPr>
        <a:xfrm>
          <a:off x="0" y="0"/>
          <a:ext cx="0" cy="0"/>
          <a:chOff x="0" y="0"/>
          <a:chExt cx="0" cy="0"/>
        </a:xfrm>
      </p:grpSpPr>
      <p:sp>
        <p:nvSpPr>
          <p:cNvPr id="304" name="Google Shape;304;gfe35aad776_0_91"/>
          <p:cNvSpPr txBox="1"/>
          <p:nvPr/>
        </p:nvSpPr>
        <p:spPr>
          <a:xfrm>
            <a:off x="883847" y="507515"/>
            <a:ext cx="15630000" cy="9042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4900" b="1">
                <a:solidFill>
                  <a:srgbClr val="056839"/>
                </a:solidFill>
                <a:latin typeface="Calibri"/>
                <a:ea typeface="Calibri"/>
                <a:cs typeface="Calibri"/>
                <a:sym typeface="Calibri"/>
              </a:rPr>
              <a:t>Teema 2: Strateegiad plastikreostuse vähendamiseks</a:t>
            </a:r>
            <a:endParaRPr sz="4900" b="1">
              <a:solidFill>
                <a:srgbClr val="C55A11"/>
              </a:solidFill>
              <a:latin typeface="Calibri"/>
              <a:ea typeface="Calibri"/>
              <a:cs typeface="Calibri"/>
              <a:sym typeface="Calibri"/>
            </a:endParaRPr>
          </a:p>
        </p:txBody>
      </p:sp>
      <p:sp>
        <p:nvSpPr>
          <p:cNvPr id="305" name="Google Shape;305;gfe35aad776_0_91"/>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306" name="Google Shape;306;gfe35aad776_0_91"/>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307" name="Google Shape;307;gfe35aad776_0_91"/>
          <p:cNvSpPr/>
          <p:nvPr/>
        </p:nvSpPr>
        <p:spPr>
          <a:xfrm>
            <a:off x="1063819" y="1477269"/>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308" name="Google Shape;308;gfe35aad776_0_91"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309" name="Google Shape;309;gfe35aad776_0_91"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sp>
        <p:nvSpPr>
          <p:cNvPr id="310" name="Google Shape;310;gfe35aad776_0_91"/>
          <p:cNvSpPr txBox="1"/>
          <p:nvPr/>
        </p:nvSpPr>
        <p:spPr>
          <a:xfrm>
            <a:off x="589886" y="1949400"/>
            <a:ext cx="9924600" cy="4764000"/>
          </a:xfrm>
          <a:prstGeom prst="rect">
            <a:avLst/>
          </a:prstGeom>
          <a:noFill/>
          <a:ln>
            <a:noFill/>
          </a:ln>
        </p:spPr>
        <p:txBody>
          <a:bodyPr spcFirstLastPara="1" wrap="square" lIns="148575" tIns="148575" rIns="148575" bIns="148575" anchor="t" anchorCtr="0">
            <a:spAutoFit/>
          </a:bodyPr>
          <a:lstStyle/>
          <a:p>
            <a:pPr marL="0" lvl="0" indent="0" algn="just" rtl="0">
              <a:lnSpc>
                <a:spcPct val="150000"/>
              </a:lnSpc>
              <a:spcBef>
                <a:spcPts val="0"/>
              </a:spcBef>
              <a:spcAft>
                <a:spcPts val="1300"/>
              </a:spcAft>
              <a:buNone/>
            </a:pPr>
            <a:r>
              <a:rPr lang="lt-LT" sz="2900">
                <a:solidFill>
                  <a:srgbClr val="056839"/>
                </a:solidFill>
                <a:latin typeface="Calibri"/>
                <a:ea typeface="Calibri"/>
                <a:cs typeface="Calibri"/>
                <a:sym typeface="Calibri"/>
              </a:rPr>
              <a:t>Riigid ja rahvusvahelised organisatsioonid saavad plastide ja jäätmete küsimuses palju ära teha, kuid võtmeroll on </a:t>
            </a:r>
            <a:r>
              <a:rPr lang="lt-LT" sz="2900" b="1">
                <a:solidFill>
                  <a:srgbClr val="056839"/>
                </a:solidFill>
                <a:latin typeface="Calibri"/>
                <a:ea typeface="Calibri"/>
                <a:cs typeface="Calibri"/>
                <a:sym typeface="Calibri"/>
              </a:rPr>
              <a:t>ka üksikisikutel. </a:t>
            </a:r>
            <a:r>
              <a:rPr lang="lt-LT" sz="2900">
                <a:solidFill>
                  <a:srgbClr val="056839"/>
                </a:solidFill>
                <a:latin typeface="Calibri"/>
                <a:ea typeface="Calibri"/>
                <a:cs typeface="Calibri"/>
                <a:sym typeface="Calibri"/>
              </a:rPr>
              <a:t>Eraisikud ei ole mitte ainult muutuste elluviijad, vaid ka </a:t>
            </a:r>
            <a:r>
              <a:rPr lang="lt-LT" sz="2900" b="1">
                <a:solidFill>
                  <a:srgbClr val="056839"/>
                </a:solidFill>
                <a:latin typeface="Calibri"/>
                <a:ea typeface="Calibri"/>
                <a:cs typeface="Calibri"/>
                <a:sym typeface="Calibri"/>
              </a:rPr>
              <a:t>edasiste muutuste algatajad, kui nad teavitavad end ja esitavad ettevõtetele ja riigiasutustele </a:t>
            </a:r>
            <a:r>
              <a:rPr lang="lt-LT" sz="2900">
                <a:solidFill>
                  <a:srgbClr val="056839"/>
                </a:solidFill>
                <a:latin typeface="Calibri"/>
                <a:ea typeface="Calibri"/>
                <a:cs typeface="Calibri"/>
                <a:sym typeface="Calibri"/>
              </a:rPr>
              <a:t>(kohalikul, piirkondlikul või riiklikul tasandil) </a:t>
            </a:r>
            <a:r>
              <a:rPr lang="lt-LT" sz="2900" b="1">
                <a:solidFill>
                  <a:srgbClr val="056839"/>
                </a:solidFill>
                <a:latin typeface="Calibri"/>
                <a:ea typeface="Calibri"/>
                <a:cs typeface="Calibri"/>
                <a:sym typeface="Calibri"/>
              </a:rPr>
              <a:t>oma nõudmisi. </a:t>
            </a:r>
            <a:endParaRPr sz="2900">
              <a:solidFill>
                <a:srgbClr val="056839"/>
              </a:solidFill>
              <a:latin typeface="Calibri"/>
              <a:ea typeface="Calibri"/>
              <a:cs typeface="Calibri"/>
              <a:sym typeface="Calibri"/>
            </a:endParaRPr>
          </a:p>
        </p:txBody>
      </p:sp>
      <p:sp>
        <p:nvSpPr>
          <p:cNvPr id="311" name="Google Shape;311;gfe35aad776_0_91"/>
          <p:cNvSpPr txBox="1"/>
          <p:nvPr/>
        </p:nvSpPr>
        <p:spPr>
          <a:xfrm>
            <a:off x="589886" y="7091631"/>
            <a:ext cx="19569600" cy="2085600"/>
          </a:xfrm>
          <a:prstGeom prst="rect">
            <a:avLst/>
          </a:prstGeom>
          <a:noFill/>
          <a:ln>
            <a:noFill/>
          </a:ln>
        </p:spPr>
        <p:txBody>
          <a:bodyPr spcFirstLastPara="1" wrap="square" lIns="148575" tIns="148575" rIns="148575" bIns="148575" anchor="t" anchorCtr="0">
            <a:spAutoFit/>
          </a:bodyPr>
          <a:lstStyle/>
          <a:p>
            <a:pPr marL="0" lvl="0" indent="0" algn="just" rtl="0">
              <a:lnSpc>
                <a:spcPct val="150000"/>
              </a:lnSpc>
              <a:spcBef>
                <a:spcPts val="0"/>
              </a:spcBef>
              <a:spcAft>
                <a:spcPts val="1300"/>
              </a:spcAft>
              <a:buClr>
                <a:schemeClr val="dk1"/>
              </a:buClr>
              <a:buSzPts val="1800"/>
              <a:buFont typeface="Arial"/>
              <a:buNone/>
            </a:pPr>
            <a:r>
              <a:rPr lang="lt-LT" sz="2900">
                <a:solidFill>
                  <a:srgbClr val="056839"/>
                </a:solidFill>
                <a:latin typeface="Calibri"/>
                <a:ea typeface="Calibri"/>
                <a:cs typeface="Calibri"/>
                <a:sym typeface="Calibri"/>
              </a:rPr>
              <a:t>Üks näide sellest, kuidas tarbijate nõudmistele vastatakse, on toidu-, loodusapteegi- ja kosmeetikafirmad, kes on viimastel aastatel võtnud endale kohustuse järgida säästvamaid tavasid, ning on teatatud eetilise biokaubanduse liidu liikmeskonna suurenemisest aastatel 2016-2020.</a:t>
            </a:r>
            <a:endParaRPr sz="2300">
              <a:latin typeface="Calibri"/>
              <a:ea typeface="Calibri"/>
              <a:cs typeface="Calibri"/>
              <a:sym typeface="Calibri"/>
            </a:endParaRPr>
          </a:p>
        </p:txBody>
      </p:sp>
      <p:pic>
        <p:nvPicPr>
          <p:cNvPr id="312" name="Google Shape;312;gfe35aad776_0_91"/>
          <p:cNvPicPr preferRelativeResize="0"/>
          <p:nvPr/>
        </p:nvPicPr>
        <p:blipFill>
          <a:blip r:embed="rId5">
            <a:alphaModFix/>
          </a:blip>
          <a:stretch>
            <a:fillRect/>
          </a:stretch>
        </p:blipFill>
        <p:spPr>
          <a:xfrm>
            <a:off x="11534603" y="1370171"/>
            <a:ext cx="7872722" cy="5247200"/>
          </a:xfrm>
          <a:prstGeom prst="rect">
            <a:avLst/>
          </a:prstGeom>
          <a:noFill/>
          <a:ln>
            <a:noFill/>
          </a:ln>
        </p:spPr>
      </p:pic>
      <p:sp>
        <p:nvSpPr>
          <p:cNvPr id="313" name="Google Shape;313;gfe35aad776_0_91"/>
          <p:cNvSpPr txBox="1"/>
          <p:nvPr/>
        </p:nvSpPr>
        <p:spPr>
          <a:xfrm>
            <a:off x="11534595" y="6713388"/>
            <a:ext cx="8660400" cy="423300"/>
          </a:xfrm>
          <a:prstGeom prst="rect">
            <a:avLst/>
          </a:prstGeom>
          <a:noFill/>
          <a:ln>
            <a:noFill/>
          </a:ln>
        </p:spPr>
        <p:txBody>
          <a:bodyPr spcFirstLastPara="1" wrap="square" lIns="148575" tIns="148575" rIns="148575" bIns="148575" anchor="t" anchorCtr="0">
            <a:spAutoFit/>
          </a:bodyPr>
          <a:lstStyle/>
          <a:p>
            <a:pPr marL="0" lvl="0" indent="0" algn="l" rtl="0">
              <a:spcBef>
                <a:spcPts val="0"/>
              </a:spcBef>
              <a:spcAft>
                <a:spcPts val="0"/>
              </a:spcAft>
              <a:buNone/>
            </a:pPr>
            <a:r>
              <a:rPr lang="lt-LT" sz="800">
                <a:solidFill>
                  <a:srgbClr val="056839"/>
                </a:solidFill>
                <a:latin typeface="Calibri"/>
                <a:ea typeface="Calibri"/>
                <a:cs typeface="Calibri"/>
                <a:sym typeface="Calibri"/>
              </a:rPr>
              <a:t>Foto</a:t>
            </a:r>
            <a:r>
              <a:rPr lang="lt-LT" sz="800" u="sng">
                <a:solidFill>
                  <a:srgbClr val="056839"/>
                </a:solidFill>
                <a:latin typeface="Calibri"/>
                <a:ea typeface="Calibri"/>
                <a:cs typeface="Calibri"/>
                <a:sym typeface="Calibri"/>
                <a:hlinkClick r:id="rId6">
                  <a:extLst>
                    <a:ext uri="{A12FA001-AC4F-418D-AE19-62706E023703}">
                      <ahyp:hlinkClr val="tx"/>
                    </a:ext>
                  </a:extLst>
                </a:hlinkClick>
              </a:rPr>
              <a:t>:</a:t>
            </a:r>
            <a:r>
              <a:rPr lang="lt-LT" sz="800">
                <a:solidFill>
                  <a:srgbClr val="056839"/>
                </a:solidFill>
                <a:latin typeface="Calibri"/>
                <a:ea typeface="Calibri"/>
                <a:cs typeface="Calibri"/>
                <a:sym typeface="Calibri"/>
              </a:rPr>
              <a:t> Pexels: </a:t>
            </a:r>
            <a:r>
              <a:rPr lang="lt-LT" sz="800" u="sng">
                <a:solidFill>
                  <a:srgbClr val="056839"/>
                </a:solidFill>
                <a:latin typeface="Calibri"/>
                <a:ea typeface="Calibri"/>
                <a:cs typeface="Calibri"/>
                <a:sym typeface="Calibri"/>
                <a:hlinkClick r:id="rId6">
                  <a:extLst>
                    <a:ext uri="{A12FA001-AC4F-418D-AE19-62706E023703}">
                      <ahyp:hlinkClr val="tx"/>
                    </a:ext>
                  </a:extLst>
                </a:hlinkClick>
              </a:rPr>
              <a:t>https:</a:t>
            </a:r>
            <a:r>
              <a:rPr lang="lt-LT" sz="800">
                <a:solidFill>
                  <a:srgbClr val="056839"/>
                </a:solidFill>
                <a:latin typeface="Calibri"/>
                <a:ea typeface="Calibri"/>
                <a:cs typeface="Calibri"/>
                <a:sym typeface="Calibri"/>
              </a:rPr>
              <a:t>//www.pexels.com/it-it/foto/persone-che-fanno-gruppo-mano-cheer-3280130/ </a:t>
            </a:r>
            <a:endParaRPr sz="800">
              <a:solidFill>
                <a:srgbClr val="056839"/>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2" name="Shape 102"/>
        <p:cNvGrpSpPr/>
        <p:nvPr/>
      </p:nvGrpSpPr>
      <p:grpSpPr>
        <a:xfrm>
          <a:off x="0" y="0"/>
          <a:ext cx="0" cy="0"/>
          <a:chOff x="0" y="0"/>
          <a:chExt cx="0" cy="0"/>
        </a:xfrm>
      </p:grpSpPr>
      <p:pic>
        <p:nvPicPr>
          <p:cNvPr id="103" name="Google Shape;103;p3" descr="Graphical user interface, text&#10;&#10;Description automatically generated"/>
          <p:cNvPicPr preferRelativeResize="0"/>
          <p:nvPr/>
        </p:nvPicPr>
        <p:blipFill rotWithShape="1">
          <a:blip r:embed="rId3">
            <a:alphaModFix/>
          </a:blip>
          <a:srcRect l="0" t="0" r="0" b="0"/>
          <a:stretch/>
        </p:blipFill>
        <p:spPr>
          <a:xfrm>
            <a:off x="159219" y="9117953"/>
            <a:ext cx="5165965" cy="1083795"/>
          </a:xfrm>
          <a:prstGeom prst="rect">
            <a:avLst/>
          </a:prstGeom>
          <a:noFill/>
          <a:ln>
            <a:noFill/>
          </a:ln>
        </p:spPr>
      </p:pic>
      <p:pic>
        <p:nvPicPr>
          <p:cNvPr id="104" name="Google Shape;104;p3" descr="Logo&#10;&#10;Description automatically generated"/>
          <p:cNvPicPr preferRelativeResize="0"/>
          <p:nvPr/>
        </p:nvPicPr>
        <p:blipFill rotWithShape="1">
          <a:blip r:embed="rId4">
            <a:alphaModFix/>
          </a:blip>
          <a:srcRect l="0" t="0" r="0" b="0"/>
          <a:stretch/>
        </p:blipFill>
        <p:spPr>
          <a:xfrm>
            <a:off x="15232290" y="8150586"/>
            <a:ext cx="3931187" cy="1934692"/>
          </a:xfrm>
          <a:prstGeom prst="rect">
            <a:avLst/>
          </a:prstGeom>
          <a:noFill/>
          <a:ln>
            <a:noFill/>
          </a:ln>
        </p:spPr>
      </p:pic>
      <p:sp>
        <p:nvSpPr>
          <p:cNvPr id="105" name="Google Shape;105;p3"/>
          <p:cNvSpPr/>
          <p:nvPr/>
        </p:nvSpPr>
        <p:spPr>
          <a:xfrm>
            <a:off x="0" y="485267"/>
            <a:ext cx="5970900" cy="1788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06" name="Google Shape;106;p3"/>
          <p:cNvSpPr/>
          <p:nvPr/>
        </p:nvSpPr>
        <p:spPr>
          <a:xfrm>
            <a:off x="6926955" y="485267"/>
            <a:ext cx="6720000" cy="1788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07" name="Google Shape;107;p3"/>
          <p:cNvSpPr/>
          <p:nvPr/>
        </p:nvSpPr>
        <p:spPr>
          <a:xfrm>
            <a:off x="14603073" y="485267"/>
            <a:ext cx="5970900" cy="1788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08" name="Google Shape;108;p3"/>
          <p:cNvSpPr/>
          <p:nvPr/>
        </p:nvSpPr>
        <p:spPr>
          <a:xfrm>
            <a:off x="0" y="8986878"/>
            <a:ext cx="14763600" cy="957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09" name="Google Shape;109;p3"/>
          <p:cNvSpPr txBox="1"/>
          <p:nvPr/>
        </p:nvSpPr>
        <p:spPr>
          <a:xfrm>
            <a:off x="1442581" y="1231432"/>
            <a:ext cx="15233100" cy="14277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5400" b="1">
                <a:solidFill>
                  <a:srgbClr val="056839"/>
                </a:solidFill>
                <a:latin typeface="Calibri"/>
                <a:ea typeface="Calibri"/>
                <a:cs typeface="Calibri"/>
                <a:sym typeface="Calibri"/>
              </a:rPr>
              <a:t>Õpiväljundid</a:t>
            </a:r>
            <a:endParaRPr sz="5400" b="1">
              <a:solidFill>
                <a:srgbClr val="C55A11"/>
              </a:solidFill>
              <a:latin typeface="Calibri"/>
              <a:ea typeface="Calibri"/>
              <a:cs typeface="Calibri"/>
              <a:sym typeface="Calibri"/>
            </a:endParaRPr>
          </a:p>
          <a:p>
            <a:pPr marL="0" marR="0" lvl="0" indent="0" algn="l" rtl="0">
              <a:spcBef>
                <a:spcPts val="0"/>
              </a:spcBef>
              <a:spcAft>
                <a:spcPts val="0"/>
              </a:spcAft>
              <a:buNone/>
            </a:pPr>
            <a:r>
              <a:t/>
            </a:r>
            <a:endParaRPr sz="2900">
              <a:solidFill>
                <a:schemeClr val="dk1"/>
              </a:solidFill>
              <a:latin typeface="Calibri"/>
              <a:ea typeface="Calibri"/>
              <a:cs typeface="Calibri"/>
              <a:sym typeface="Calibri"/>
            </a:endParaRPr>
          </a:p>
        </p:txBody>
      </p:sp>
      <p:sp>
        <p:nvSpPr>
          <p:cNvPr id="110" name="Google Shape;110;p3"/>
          <p:cNvSpPr txBox="1"/>
          <p:nvPr/>
        </p:nvSpPr>
        <p:spPr>
          <a:xfrm>
            <a:off x="647789" y="2869950"/>
            <a:ext cx="19585200" cy="3228600"/>
          </a:xfrm>
          <a:prstGeom prst="rect">
            <a:avLst/>
          </a:prstGeom>
          <a:noFill/>
          <a:ln>
            <a:noFill/>
          </a:ln>
        </p:spPr>
        <p:txBody>
          <a:bodyPr spcFirstLastPara="1" wrap="square" lIns="148575" tIns="74275" rIns="148575" bIns="74275" anchor="t" anchorCtr="0">
            <a:spAutoFit/>
          </a:bodyPr>
          <a:lstStyle/>
          <a:p>
            <a:pPr marL="749300" marR="0" lvl="0" indent="-635000" algn="l" rtl="0">
              <a:lnSpc>
                <a:spcPct val="100000"/>
              </a:lnSpc>
              <a:spcBef>
                <a:spcPts val="0"/>
              </a:spcBef>
              <a:spcAft>
                <a:spcPts val="0"/>
              </a:spcAft>
              <a:buClr>
                <a:srgbClr val="056839"/>
              </a:buClr>
              <a:buSzPts val="4000"/>
              <a:buFont typeface="Calibri"/>
              <a:buChar char="●"/>
            </a:pPr>
            <a:r>
              <a:rPr lang="lt-LT" sz="4000">
                <a:solidFill>
                  <a:srgbClr val="056839"/>
                </a:solidFill>
                <a:latin typeface="Calibri"/>
                <a:ea typeface="Calibri"/>
                <a:cs typeface="Calibri"/>
                <a:sym typeface="Calibri"/>
              </a:rPr>
              <a:t>mõista, millist mõju avaldavad plastist esemed, eriti ühekordsed, meie tervisele ja keskkonnale;</a:t>
            </a:r>
            <a:endParaRPr sz="4000">
              <a:solidFill>
                <a:srgbClr val="056839"/>
              </a:solidFill>
              <a:latin typeface="Calibri"/>
              <a:ea typeface="Calibri"/>
              <a:cs typeface="Calibri"/>
              <a:sym typeface="Calibri"/>
            </a:endParaRPr>
          </a:p>
          <a:p>
            <a:pPr marL="749300" marR="0" lvl="0" indent="-635000" algn="l" rtl="0">
              <a:lnSpc>
                <a:spcPct val="100000"/>
              </a:lnSpc>
              <a:spcBef>
                <a:spcPts val="0"/>
              </a:spcBef>
              <a:spcAft>
                <a:spcPts val="0"/>
              </a:spcAft>
              <a:buClr>
                <a:srgbClr val="056839"/>
              </a:buClr>
              <a:buSzPts val="4000"/>
              <a:buFont typeface="Calibri"/>
              <a:buChar char="●"/>
            </a:pPr>
            <a:r>
              <a:rPr lang="lt-LT" sz="4000">
                <a:solidFill>
                  <a:srgbClr val="056839"/>
                </a:solidFill>
                <a:latin typeface="Calibri"/>
                <a:ea typeface="Calibri"/>
                <a:cs typeface="Calibri"/>
                <a:sym typeface="Calibri"/>
              </a:rPr>
              <a:t>Tutvuda ELi strateegiatega plastijäätmete ja reostuse vastu võitlemiseks;</a:t>
            </a:r>
            <a:endParaRPr sz="4000">
              <a:solidFill>
                <a:srgbClr val="056839"/>
              </a:solidFill>
              <a:latin typeface="Calibri"/>
              <a:ea typeface="Calibri"/>
              <a:cs typeface="Calibri"/>
              <a:sym typeface="Calibri"/>
            </a:endParaRPr>
          </a:p>
          <a:p>
            <a:pPr marL="749300" marR="0" lvl="0" indent="-635000" algn="l" rtl="0">
              <a:lnSpc>
                <a:spcPct val="100000"/>
              </a:lnSpc>
              <a:spcBef>
                <a:spcPts val="0"/>
              </a:spcBef>
              <a:spcAft>
                <a:spcPts val="0"/>
              </a:spcAft>
              <a:buClr>
                <a:srgbClr val="056839"/>
              </a:buClr>
              <a:buSzPts val="4000"/>
              <a:buFont typeface="Calibri"/>
              <a:buChar char="●"/>
            </a:pPr>
            <a:r>
              <a:rPr lang="lt-LT" sz="4000">
                <a:solidFill>
                  <a:srgbClr val="056839"/>
                </a:solidFill>
                <a:latin typeface="Calibri"/>
                <a:ea typeface="Calibri"/>
                <a:cs typeface="Calibri"/>
                <a:sym typeface="Calibri"/>
              </a:rPr>
              <a:t>Et mõista, mis see on ja miks on vaja luua ringmajandus plastiku jaoks;</a:t>
            </a:r>
            <a:endParaRPr sz="4000">
              <a:solidFill>
                <a:srgbClr val="056839"/>
              </a:solidFill>
              <a:latin typeface="Calibri"/>
              <a:ea typeface="Calibri"/>
              <a:cs typeface="Calibri"/>
              <a:sym typeface="Calibri"/>
            </a:endParaRPr>
          </a:p>
          <a:p>
            <a:pPr marL="749300" marR="0" lvl="0" indent="-635000" algn="l" rtl="0">
              <a:lnSpc>
                <a:spcPct val="100000"/>
              </a:lnSpc>
              <a:spcBef>
                <a:spcPts val="0"/>
              </a:spcBef>
              <a:spcAft>
                <a:spcPts val="0"/>
              </a:spcAft>
              <a:buClr>
                <a:srgbClr val="056839"/>
              </a:buClr>
              <a:buSzPts val="4000"/>
              <a:buFont typeface="Calibri"/>
              <a:buChar char="●"/>
            </a:pPr>
            <a:r>
              <a:rPr lang="lt-LT" sz="4000">
                <a:solidFill>
                  <a:srgbClr val="056839"/>
                </a:solidFill>
                <a:latin typeface="Calibri"/>
                <a:ea typeface="Calibri"/>
                <a:cs typeface="Calibri"/>
                <a:sym typeface="Calibri"/>
              </a:rPr>
              <a:t>mõista õppijate jalajälge plastide kasutamisel.</a:t>
            </a:r>
            <a:endParaRPr sz="4000">
              <a:solidFill>
                <a:srgbClr val="056839"/>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7" name="Shape 317"/>
        <p:cNvGrpSpPr/>
        <p:nvPr/>
      </p:nvGrpSpPr>
      <p:grpSpPr>
        <a:xfrm>
          <a:off x="0" y="0"/>
          <a:ext cx="0" cy="0"/>
          <a:chOff x="0" y="0"/>
          <a:chExt cx="0" cy="0"/>
        </a:xfrm>
      </p:grpSpPr>
      <p:pic>
        <p:nvPicPr>
          <p:cNvPr id="318" name="Google Shape;318;gfe35aad776_0_102"/>
          <p:cNvPicPr preferRelativeResize="0"/>
          <p:nvPr/>
        </p:nvPicPr>
        <p:blipFill rotWithShape="1">
          <a:blip r:embed="rId3">
            <a:alphaModFix/>
          </a:blip>
          <a:srcRect l="0" t="0" r="0" b="4278"/>
          <a:stretch/>
        </p:blipFill>
        <p:spPr>
          <a:xfrm>
            <a:off x="5044697" y="6279450"/>
            <a:ext cx="10240594" cy="2705926"/>
          </a:xfrm>
          <a:prstGeom prst="rect">
            <a:avLst/>
          </a:prstGeom>
          <a:noFill/>
          <a:ln>
            <a:noFill/>
          </a:ln>
        </p:spPr>
      </p:pic>
      <p:sp>
        <p:nvSpPr>
          <p:cNvPr id="319" name="Google Shape;319;gfe35aad776_0_102"/>
          <p:cNvSpPr txBox="1"/>
          <p:nvPr/>
        </p:nvSpPr>
        <p:spPr>
          <a:xfrm>
            <a:off x="883847" y="845615"/>
            <a:ext cx="15630000" cy="9042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4900" b="1">
                <a:solidFill>
                  <a:srgbClr val="056839"/>
                </a:solidFill>
                <a:latin typeface="Calibri"/>
                <a:ea typeface="Calibri"/>
                <a:cs typeface="Calibri"/>
                <a:sym typeface="Calibri"/>
              </a:rPr>
              <a:t>Teema 2: Strateegiad plastikreostuse vähendamiseks</a:t>
            </a:r>
            <a:endParaRPr sz="4900" b="1">
              <a:solidFill>
                <a:srgbClr val="C55A11"/>
              </a:solidFill>
              <a:latin typeface="Calibri"/>
              <a:ea typeface="Calibri"/>
              <a:cs typeface="Calibri"/>
              <a:sym typeface="Calibri"/>
            </a:endParaRPr>
          </a:p>
        </p:txBody>
      </p:sp>
      <p:sp>
        <p:nvSpPr>
          <p:cNvPr id="320" name="Google Shape;320;gfe35aad776_0_102"/>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321" name="Google Shape;321;gfe35aad776_0_102"/>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322" name="Google Shape;322;gfe35aad776_0_102"/>
          <p:cNvSpPr/>
          <p:nvPr/>
        </p:nvSpPr>
        <p:spPr>
          <a:xfrm>
            <a:off x="1034414" y="1758444"/>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323" name="Google Shape;323;gfe35aad776_0_102" descr="Logo&#10;&#10;Description automatically generated"/>
          <p:cNvPicPr preferRelativeResize="0"/>
          <p:nvPr/>
        </p:nvPicPr>
        <p:blipFill rotWithShape="1">
          <a:blip r:embed="rId4">
            <a:alphaModFix/>
          </a:blip>
          <a:srcRect l="0" t="0" r="0" b="0"/>
          <a:stretch/>
        </p:blipFill>
        <p:spPr>
          <a:xfrm>
            <a:off x="279021" y="9106292"/>
            <a:ext cx="2025614" cy="996885"/>
          </a:xfrm>
          <a:prstGeom prst="rect">
            <a:avLst/>
          </a:prstGeom>
          <a:noFill/>
          <a:ln>
            <a:noFill/>
          </a:ln>
        </p:spPr>
      </p:pic>
      <p:pic>
        <p:nvPicPr>
          <p:cNvPr id="324" name="Google Shape;324;gfe35aad776_0_102" descr="Graphical user interface, text&#10;&#10;Description automatically generated"/>
          <p:cNvPicPr preferRelativeResize="0"/>
          <p:nvPr/>
        </p:nvPicPr>
        <p:blipFill rotWithShape="1">
          <a:blip r:embed="rId5">
            <a:alphaModFix/>
          </a:blip>
          <a:srcRect l="0" t="0" r="0" b="0"/>
          <a:stretch/>
        </p:blipFill>
        <p:spPr>
          <a:xfrm>
            <a:off x="3131911" y="9240848"/>
            <a:ext cx="3468962" cy="727772"/>
          </a:xfrm>
          <a:prstGeom prst="rect">
            <a:avLst/>
          </a:prstGeom>
          <a:noFill/>
          <a:ln>
            <a:noFill/>
          </a:ln>
        </p:spPr>
      </p:pic>
      <p:sp>
        <p:nvSpPr>
          <p:cNvPr id="325" name="Google Shape;325;gfe35aad776_0_102"/>
          <p:cNvSpPr txBox="1"/>
          <p:nvPr/>
        </p:nvSpPr>
        <p:spPr>
          <a:xfrm>
            <a:off x="1034395" y="2153100"/>
            <a:ext cx="17177100" cy="5097300"/>
          </a:xfrm>
          <a:prstGeom prst="rect">
            <a:avLst/>
          </a:prstGeom>
          <a:noFill/>
          <a:ln>
            <a:noFill/>
          </a:ln>
        </p:spPr>
        <p:txBody>
          <a:bodyPr spcFirstLastPara="1" wrap="square" lIns="148575" tIns="148575" rIns="148575" bIns="148575" anchor="t" anchorCtr="0">
            <a:spAutoFit/>
          </a:bodyPr>
          <a:lstStyle/>
          <a:p>
            <a:pPr marL="0" lvl="0" indent="0" algn="just" rtl="0">
              <a:lnSpc>
                <a:spcPct val="150000"/>
              </a:lnSpc>
              <a:spcBef>
                <a:spcPts val="0"/>
              </a:spcBef>
              <a:spcAft>
                <a:spcPts val="0"/>
              </a:spcAft>
              <a:buNone/>
            </a:pPr>
            <a:r>
              <a:rPr lang="lt-LT" sz="2900">
                <a:solidFill>
                  <a:srgbClr val="056839"/>
                </a:solidFill>
                <a:latin typeface="Calibri"/>
                <a:ea typeface="Calibri"/>
                <a:cs typeface="Calibri"/>
                <a:sym typeface="Calibri"/>
              </a:rPr>
              <a:t>Tarbijate olulist rolli rõhutati ka plastide ringmajandust käsitlevas aruandes, milles </a:t>
            </a:r>
            <a:r>
              <a:rPr lang="lt-LT" sz="2900" b="1">
                <a:solidFill>
                  <a:srgbClr val="056839"/>
                </a:solidFill>
                <a:latin typeface="Calibri"/>
                <a:ea typeface="Calibri"/>
                <a:cs typeface="Calibri"/>
                <a:sym typeface="Calibri"/>
              </a:rPr>
              <a:t>võrreldi sega- ja liigiti kogutud jäätmete kogumist.</a:t>
            </a:r>
            <a:endParaRPr sz="2900" b="1">
              <a:solidFill>
                <a:srgbClr val="056839"/>
              </a:solidFill>
              <a:latin typeface="Calibri"/>
              <a:ea typeface="Calibri"/>
              <a:cs typeface="Calibri"/>
              <a:sym typeface="Calibri"/>
            </a:endParaRPr>
          </a:p>
          <a:p>
            <a:pPr marL="0" lvl="0" indent="0" algn="just" rtl="0">
              <a:lnSpc>
                <a:spcPct val="150000"/>
              </a:lnSpc>
              <a:spcBef>
                <a:spcPts val="1300"/>
              </a:spcBef>
              <a:spcAft>
                <a:spcPts val="0"/>
              </a:spcAft>
              <a:buNone/>
            </a:pPr>
            <a:r>
              <a:rPr lang="lt-LT" sz="2900">
                <a:solidFill>
                  <a:srgbClr val="056839"/>
                </a:solidFill>
                <a:latin typeface="Calibri"/>
                <a:ea typeface="Calibri"/>
                <a:cs typeface="Calibri"/>
                <a:sym typeface="Calibri"/>
              </a:rPr>
              <a:t>Segajäätmete kogumine tähendab, et tarbijad ei pea tegema vahet, milliseid tooteid nad ära viskavad, samas kui jäätmete liigiti kogumine tähendab, et tarbijad peavad oma jäätmeid sorteerima.</a:t>
            </a:r>
            <a:endParaRPr sz="2900">
              <a:solidFill>
                <a:srgbClr val="056839"/>
              </a:solidFill>
              <a:latin typeface="Calibri"/>
              <a:ea typeface="Calibri"/>
              <a:cs typeface="Calibri"/>
              <a:sym typeface="Calibri"/>
            </a:endParaRPr>
          </a:p>
          <a:p>
            <a:pPr marL="0" lvl="0" indent="0" algn="just" rtl="0">
              <a:lnSpc>
                <a:spcPct val="150000"/>
              </a:lnSpc>
              <a:spcBef>
                <a:spcPts val="1300"/>
              </a:spcBef>
              <a:spcAft>
                <a:spcPts val="1300"/>
              </a:spcAft>
              <a:buNone/>
            </a:pPr>
            <a:r>
              <a:rPr lang="lt-LT" sz="2900">
                <a:solidFill>
                  <a:srgbClr val="056839"/>
                </a:solidFill>
                <a:latin typeface="Calibri"/>
                <a:ea typeface="Calibri"/>
                <a:cs typeface="Calibri"/>
                <a:sym typeface="Calibri"/>
              </a:rPr>
              <a:t>See </a:t>
            </a:r>
            <a:r>
              <a:rPr lang="lt-LT" sz="2900" b="1">
                <a:solidFill>
                  <a:srgbClr val="056839"/>
                </a:solidFill>
                <a:latin typeface="Calibri"/>
                <a:ea typeface="Calibri"/>
                <a:cs typeface="Calibri"/>
                <a:sym typeface="Calibri"/>
              </a:rPr>
              <a:t>teine variant on keskkonnale kõige kasulikum, </a:t>
            </a:r>
            <a:r>
              <a:rPr lang="lt-LT" sz="2900">
                <a:solidFill>
                  <a:srgbClr val="056839"/>
                </a:solidFill>
                <a:latin typeface="Calibri"/>
                <a:ea typeface="Calibri"/>
                <a:cs typeface="Calibri"/>
                <a:sym typeface="Calibri"/>
              </a:rPr>
              <a:t>sest see võimaldab suurema protsendi plastist ringlusse võtta (62% vs. 6% segajäätmete kogumisest) ja prügilasse läheb vähem plasti (11% vs. 37% segajäätmete kogumisest).</a:t>
            </a:r>
            <a:endParaRPr sz="2900">
              <a:solidFill>
                <a:srgbClr val="056839"/>
              </a:solidFill>
              <a:latin typeface="Calibri"/>
              <a:ea typeface="Calibri"/>
              <a:cs typeface="Calibri"/>
              <a:sym typeface="Calibri"/>
            </a:endParaRPr>
          </a:p>
        </p:txBody>
      </p:sp>
      <p:sp>
        <p:nvSpPr>
          <p:cNvPr id="326" name="Google Shape;326;gfe35aad776_0_102"/>
          <p:cNvSpPr txBox="1"/>
          <p:nvPr/>
        </p:nvSpPr>
        <p:spPr>
          <a:xfrm>
            <a:off x="7317105" y="8985375"/>
            <a:ext cx="12286200" cy="900300"/>
          </a:xfrm>
          <a:prstGeom prst="rect">
            <a:avLst/>
          </a:prstGeom>
          <a:noFill/>
          <a:ln>
            <a:noFill/>
          </a:ln>
        </p:spPr>
        <p:txBody>
          <a:bodyPr spcFirstLastPara="1" wrap="square" lIns="148575" tIns="148575" rIns="148575" bIns="148575" anchor="t" anchorCtr="0">
            <a:spAutoFit/>
          </a:bodyPr>
          <a:lstStyle/>
          <a:p>
            <a:pPr marL="0" lvl="0" indent="0" algn="l" rtl="0">
              <a:spcBef>
                <a:spcPts val="0"/>
              </a:spcBef>
              <a:spcAft>
                <a:spcPts val="0"/>
              </a:spcAft>
              <a:buNone/>
            </a:pPr>
            <a:r>
              <a:rPr lang="lt-LT" sz="1300">
                <a:solidFill>
                  <a:srgbClr val="056839"/>
                </a:solidFill>
                <a:latin typeface="Calibri"/>
                <a:ea typeface="Calibri"/>
                <a:cs typeface="Calibri"/>
                <a:sym typeface="Calibri"/>
              </a:rPr>
              <a:t>Foto</a:t>
            </a:r>
            <a:r>
              <a:rPr lang="lt-LT" sz="1300" u="sng">
                <a:solidFill>
                  <a:srgbClr val="056839"/>
                </a:solidFill>
                <a:latin typeface="Calibri"/>
                <a:ea typeface="Calibri"/>
                <a:cs typeface="Calibri"/>
                <a:sym typeface="Calibri"/>
                <a:hlinkClick r:id="rId6">
                  <a:extLst>
                    <a:ext uri="{A12FA001-AC4F-418D-AE19-62706E023703}">
                      <ahyp:hlinkClr val="tx"/>
                    </a:ext>
                  </a:extLst>
                </a:hlinkClick>
              </a:rPr>
              <a:t>:</a:t>
            </a:r>
            <a:r>
              <a:rPr lang="lt-LT" sz="1300">
                <a:solidFill>
                  <a:srgbClr val="056839"/>
                </a:solidFill>
                <a:latin typeface="Calibri"/>
                <a:ea typeface="Calibri"/>
                <a:cs typeface="Calibri"/>
                <a:sym typeface="Calibri"/>
              </a:rPr>
              <a:t> Freepick: </a:t>
            </a:r>
            <a:r>
              <a:rPr lang="lt-LT" sz="1300" u="sng">
                <a:solidFill>
                  <a:srgbClr val="056839"/>
                </a:solidFill>
                <a:latin typeface="Calibri"/>
                <a:ea typeface="Calibri"/>
                <a:cs typeface="Calibri"/>
                <a:sym typeface="Calibri"/>
                <a:hlinkClick r:id="rId6">
                  <a:extLst>
                    <a:ext uri="{A12FA001-AC4F-418D-AE19-62706E023703}">
                      <ahyp:hlinkClr val="tx"/>
                    </a:ext>
                  </a:extLst>
                </a:hlinkClick>
              </a:rPr>
              <a:t>https:</a:t>
            </a:r>
            <a:r>
              <a:rPr lang="lt-LT" sz="1300">
                <a:solidFill>
                  <a:srgbClr val="056839"/>
                </a:solidFill>
                <a:latin typeface="Calibri"/>
                <a:ea typeface="Calibri"/>
                <a:cs typeface="Calibri"/>
                <a:sym typeface="Calibri"/>
              </a:rPr>
              <a:t>//www.freepik.com/free-vector/trash-bins-separate-recycle-garbage-containers-sort-plastic-glass-paper-metal-organic-waste-recycling-flat-different-colors-rubbish-cans-sorting-segregation-litter_24421517.htm#query=waste%20collection&amp;position=0&amp;from_view=search </a:t>
            </a:r>
            <a:endParaRPr sz="1300">
              <a:solidFill>
                <a:srgbClr val="056839"/>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0" name="Shape 330"/>
        <p:cNvGrpSpPr/>
        <p:nvPr/>
      </p:nvGrpSpPr>
      <p:grpSpPr>
        <a:xfrm>
          <a:off x="0" y="0"/>
          <a:ext cx="0" cy="0"/>
          <a:chOff x="0" y="0"/>
          <a:chExt cx="0" cy="0"/>
        </a:xfrm>
      </p:grpSpPr>
      <p:sp>
        <p:nvSpPr>
          <p:cNvPr id="331" name="Google Shape;331;gfe35aad776_0_113"/>
          <p:cNvSpPr txBox="1"/>
          <p:nvPr/>
        </p:nvSpPr>
        <p:spPr>
          <a:xfrm>
            <a:off x="883847" y="845615"/>
            <a:ext cx="15630000" cy="1412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4900" b="1">
                <a:solidFill>
                  <a:srgbClr val="056839"/>
                </a:solidFill>
                <a:latin typeface="Calibri"/>
                <a:ea typeface="Calibri"/>
                <a:cs typeface="Calibri"/>
                <a:sym typeface="Calibri"/>
              </a:rPr>
              <a:t>Teema 2: Strateegiad plastikreostuse vähendamiseks</a:t>
            </a:r>
            <a:endParaRPr sz="4900" b="1">
              <a:solidFill>
                <a:srgbClr val="056839"/>
              </a:solidFill>
              <a:latin typeface="Calibri"/>
              <a:ea typeface="Calibri"/>
              <a:cs typeface="Calibri"/>
              <a:sym typeface="Calibri"/>
            </a:endParaRPr>
          </a:p>
          <a:p>
            <a:pPr marL="0" marR="0" lvl="0" indent="0" algn="l" rtl="0">
              <a:spcBef>
                <a:spcPts val="0"/>
              </a:spcBef>
              <a:spcAft>
                <a:spcPts val="0"/>
              </a:spcAft>
              <a:buNone/>
            </a:pPr>
            <a:r>
              <a:t/>
            </a:r>
            <a:endParaRPr sz="3300" b="1">
              <a:solidFill>
                <a:srgbClr val="C55A11"/>
              </a:solidFill>
              <a:latin typeface="Calibri"/>
              <a:ea typeface="Calibri"/>
              <a:cs typeface="Calibri"/>
              <a:sym typeface="Calibri"/>
            </a:endParaRPr>
          </a:p>
        </p:txBody>
      </p:sp>
      <p:sp>
        <p:nvSpPr>
          <p:cNvPr id="332" name="Google Shape;332;gfe35aad776_0_113"/>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333" name="Google Shape;333;gfe35aad776_0_113"/>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334" name="Google Shape;334;gfe35aad776_0_113"/>
          <p:cNvSpPr/>
          <p:nvPr/>
        </p:nvSpPr>
        <p:spPr>
          <a:xfrm>
            <a:off x="1034414" y="1758444"/>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335" name="Google Shape;335;gfe35aad776_0_113"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336" name="Google Shape;336;gfe35aad776_0_113"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sp>
        <p:nvSpPr>
          <p:cNvPr id="337" name="Google Shape;337;gfe35aad776_0_113"/>
          <p:cNvSpPr txBox="1"/>
          <p:nvPr/>
        </p:nvSpPr>
        <p:spPr>
          <a:xfrm>
            <a:off x="1055784" y="2119388"/>
            <a:ext cx="18218400" cy="6269700"/>
          </a:xfrm>
          <a:prstGeom prst="rect">
            <a:avLst/>
          </a:prstGeom>
          <a:noFill/>
          <a:ln>
            <a:noFill/>
          </a:ln>
        </p:spPr>
        <p:txBody>
          <a:bodyPr spcFirstLastPara="1" wrap="square" lIns="148575" tIns="148575" rIns="148575" bIns="148575" anchor="t" anchorCtr="0">
            <a:spAutoFit/>
          </a:bodyPr>
          <a:lstStyle/>
          <a:p>
            <a:pPr marL="0" lvl="0" indent="0" algn="just" rtl="0">
              <a:lnSpc>
                <a:spcPct val="150000"/>
              </a:lnSpc>
              <a:spcBef>
                <a:spcPts val="0"/>
              </a:spcBef>
              <a:spcAft>
                <a:spcPts val="0"/>
              </a:spcAft>
              <a:buNone/>
            </a:pPr>
            <a:r>
              <a:rPr lang="lt-LT" sz="2900">
                <a:solidFill>
                  <a:srgbClr val="056839"/>
                </a:solidFill>
                <a:latin typeface="Calibri"/>
                <a:ea typeface="Calibri"/>
                <a:cs typeface="Calibri"/>
                <a:sym typeface="Calibri"/>
              </a:rPr>
              <a:t>Mida me saame tarbijatena teha, et vähendada oma plasttarbimist ja plastijäätmeid?</a:t>
            </a:r>
            <a:endParaRPr sz="2900">
              <a:solidFill>
                <a:srgbClr val="056839"/>
              </a:solidFill>
              <a:latin typeface="Calibri"/>
              <a:ea typeface="Calibri"/>
              <a:cs typeface="Calibri"/>
              <a:sym typeface="Calibri"/>
            </a:endParaRPr>
          </a:p>
          <a:p>
            <a:pPr marL="749300" lvl="0" indent="-565150" algn="just" rtl="0">
              <a:lnSpc>
                <a:spcPct val="150000"/>
              </a:lnSpc>
              <a:spcBef>
                <a:spcPts val="1300"/>
              </a:spcBef>
              <a:spcAft>
                <a:spcPts val="0"/>
              </a:spcAft>
              <a:buClr>
                <a:srgbClr val="056839"/>
              </a:buClr>
              <a:buSzPts val="2900"/>
              <a:buFont typeface="Calibri"/>
              <a:buChar char="●"/>
            </a:pPr>
            <a:r>
              <a:rPr lang="lt-LT" sz="2900" b="1">
                <a:solidFill>
                  <a:srgbClr val="056839"/>
                </a:solidFill>
                <a:latin typeface="Calibri"/>
                <a:ea typeface="Calibri"/>
                <a:cs typeface="Calibri"/>
                <a:sym typeface="Calibri"/>
              </a:rPr>
              <a:t>Eelistage alati korduvkasutatavaid alternatiive ühekordsetele</a:t>
            </a:r>
            <a:r>
              <a:rPr lang="lt-LT" sz="2900">
                <a:solidFill>
                  <a:srgbClr val="056839"/>
                </a:solidFill>
                <a:latin typeface="Calibri"/>
                <a:ea typeface="Calibri"/>
                <a:cs typeface="Calibri"/>
                <a:sym typeface="Calibri"/>
              </a:rPr>
              <a:t>, eriti kui need on valmistatud plastist. Näiteks: riidest kotid, veepudelid, korduvkasutatavad Q-tipid, bambusest hambaharjad;</a:t>
            </a:r>
            <a:endParaRPr sz="2900">
              <a:solidFill>
                <a:srgbClr val="056839"/>
              </a:solidFill>
              <a:latin typeface="Calibri"/>
              <a:ea typeface="Calibri"/>
              <a:cs typeface="Calibri"/>
              <a:sym typeface="Calibri"/>
            </a:endParaRPr>
          </a:p>
          <a:p>
            <a:pPr marL="749300" lvl="0" indent="-565150" algn="just" rtl="0">
              <a:lnSpc>
                <a:spcPct val="150000"/>
              </a:lnSpc>
              <a:spcBef>
                <a:spcPts val="0"/>
              </a:spcBef>
              <a:spcAft>
                <a:spcPts val="0"/>
              </a:spcAft>
              <a:buClr>
                <a:srgbClr val="056839"/>
              </a:buClr>
              <a:buSzPts val="2900"/>
              <a:buFont typeface="Calibri"/>
              <a:buChar char="●"/>
            </a:pPr>
            <a:r>
              <a:rPr lang="lt-LT" sz="2900" b="1">
                <a:solidFill>
                  <a:srgbClr val="056839"/>
                </a:solidFill>
                <a:latin typeface="Calibri"/>
                <a:ea typeface="Calibri"/>
                <a:cs typeface="Calibri"/>
                <a:sym typeface="Calibri"/>
              </a:rPr>
              <a:t>Eelistage suuri pakendeid toodetest, mida me kõige sagedamini kasutame</a:t>
            </a:r>
            <a:r>
              <a:rPr lang="lt-LT" sz="2900">
                <a:solidFill>
                  <a:srgbClr val="056839"/>
                </a:solidFill>
                <a:latin typeface="Calibri"/>
                <a:ea typeface="Calibri"/>
                <a:cs typeface="Calibri"/>
                <a:sym typeface="Calibri"/>
              </a:rPr>
              <a:t>. Tegelikult, kui te teate, et kasutate toodet, võib ühe pakendi ostmine paljude väiksemate pakendite asemel vähendada teie keskkonnamõju, kuna tekib vähem prügi;</a:t>
            </a:r>
            <a:endParaRPr sz="2900">
              <a:solidFill>
                <a:srgbClr val="056839"/>
              </a:solidFill>
              <a:latin typeface="Calibri"/>
              <a:ea typeface="Calibri"/>
              <a:cs typeface="Calibri"/>
              <a:sym typeface="Calibri"/>
            </a:endParaRPr>
          </a:p>
          <a:p>
            <a:pPr marL="749300" lvl="0" indent="-565150" algn="just" rtl="0">
              <a:lnSpc>
                <a:spcPct val="150000"/>
              </a:lnSpc>
              <a:spcBef>
                <a:spcPts val="0"/>
              </a:spcBef>
              <a:spcAft>
                <a:spcPts val="0"/>
              </a:spcAft>
              <a:buClr>
                <a:srgbClr val="056839"/>
              </a:buClr>
              <a:buSzPts val="2900"/>
              <a:buFont typeface="Calibri"/>
              <a:buChar char="●"/>
            </a:pPr>
            <a:r>
              <a:rPr lang="lt-LT" sz="2900" b="1">
                <a:solidFill>
                  <a:srgbClr val="056839"/>
                </a:solidFill>
                <a:latin typeface="Calibri"/>
                <a:ea typeface="Calibri"/>
                <a:cs typeface="Calibri"/>
                <a:sym typeface="Calibri"/>
              </a:rPr>
              <a:t>Tahke šampooni, mullivanni, deodorandi ja konditsioneeri ostmine </a:t>
            </a:r>
            <a:r>
              <a:rPr lang="lt-LT" sz="2900">
                <a:solidFill>
                  <a:srgbClr val="056839"/>
                </a:solidFill>
                <a:latin typeface="Calibri"/>
                <a:ea typeface="Calibri"/>
                <a:cs typeface="Calibri"/>
                <a:sym typeface="Calibri"/>
              </a:rPr>
              <a:t>võimaldab teil vältida nende toodete ostmist plastpakendis;</a:t>
            </a:r>
            <a:endParaRPr sz="2900">
              <a:solidFill>
                <a:srgbClr val="056839"/>
              </a:solidFill>
              <a:latin typeface="Calibri"/>
              <a:ea typeface="Calibri"/>
              <a:cs typeface="Calibri"/>
              <a:sym typeface="Calibri"/>
            </a:endParaRPr>
          </a:p>
          <a:p>
            <a:pPr marL="749300" lvl="0" indent="-565150" algn="just" rtl="0">
              <a:lnSpc>
                <a:spcPct val="150000"/>
              </a:lnSpc>
              <a:spcBef>
                <a:spcPts val="0"/>
              </a:spcBef>
              <a:spcAft>
                <a:spcPts val="0"/>
              </a:spcAft>
              <a:buClr>
                <a:srgbClr val="056839"/>
              </a:buClr>
              <a:buSzPts val="2900"/>
              <a:buFont typeface="Calibri"/>
              <a:buChar char="●"/>
            </a:pPr>
            <a:r>
              <a:rPr lang="lt-LT" sz="2900" b="1">
                <a:solidFill>
                  <a:srgbClr val="056839"/>
                </a:solidFill>
                <a:latin typeface="Calibri"/>
                <a:ea typeface="Calibri"/>
                <a:cs typeface="Calibri"/>
                <a:sym typeface="Calibri"/>
              </a:rPr>
              <a:t>Lõpetage pudelivee ostmine.</a:t>
            </a:r>
            <a:r>
              <a:rPr lang="lt-LT" sz="2900">
                <a:solidFill>
                  <a:srgbClr val="056839"/>
                </a:solidFill>
                <a:latin typeface="Calibri"/>
                <a:ea typeface="Calibri"/>
                <a:cs typeface="Calibri"/>
                <a:sym typeface="Calibri"/>
              </a:rPr>
              <a:t> Proovige harjuda, et teil on alati kaasas veepudel, mida saate täita joogipurskkaevudest või kraanidest. Lisaks raha kokkuhoiule võimaldab see teil ka vähendada oma keskkonnamõju.</a:t>
            </a:r>
            <a:endParaRPr sz="2900">
              <a:solidFill>
                <a:srgbClr val="056839"/>
              </a:solidFill>
              <a:latin typeface="Calibri"/>
              <a:ea typeface="Calibri"/>
              <a:cs typeface="Calibri"/>
              <a:sym typeface="Calibri"/>
            </a:endParaRPr>
          </a:p>
        </p:txBody>
      </p:sp>
      <p:sp>
        <p:nvSpPr>
          <p:cNvPr id="338" name="Google Shape;338;gfe35aad776_0_113"/>
          <p:cNvSpPr txBox="1"/>
          <p:nvPr/>
        </p:nvSpPr>
        <p:spPr>
          <a:xfrm>
            <a:off x="9163800" y="8439563"/>
            <a:ext cx="10646400" cy="2194200"/>
          </a:xfrm>
          <a:prstGeom prst="rect">
            <a:avLst/>
          </a:prstGeom>
          <a:noFill/>
          <a:ln>
            <a:noFill/>
          </a:ln>
        </p:spPr>
        <p:txBody>
          <a:bodyPr spcFirstLastPara="1" wrap="square" lIns="148575" tIns="148575" rIns="148575" bIns="148575" anchor="t" anchorCtr="0">
            <a:spAutoFit/>
          </a:bodyPr>
          <a:lstStyle/>
          <a:p>
            <a:pPr marL="0" lvl="0" indent="0" algn="l" rtl="0">
              <a:lnSpc>
                <a:spcPct val="115000"/>
              </a:lnSpc>
              <a:spcBef>
                <a:spcPts val="0"/>
              </a:spcBef>
              <a:spcAft>
                <a:spcPts val="0"/>
              </a:spcAft>
              <a:buClr>
                <a:schemeClr val="dk1"/>
              </a:buClr>
              <a:buSzPts val="1800"/>
              <a:buFont typeface="Arial"/>
              <a:buNone/>
            </a:pPr>
            <a:r>
              <a:rPr lang="lt-LT" sz="2900" b="1">
                <a:solidFill>
                  <a:srgbClr val="056839"/>
                </a:solidFill>
                <a:latin typeface="Calibri"/>
                <a:ea typeface="Calibri"/>
                <a:cs typeface="Calibri"/>
                <a:sym typeface="Calibri"/>
              </a:rPr>
              <a:t>Küsimus järelemõtlemiseks</a:t>
            </a:r>
            <a:endParaRPr sz="2900" b="1">
              <a:solidFill>
                <a:srgbClr val="056839"/>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800"/>
              <a:buFont typeface="Arial"/>
              <a:buNone/>
            </a:pPr>
            <a:r>
              <a:rPr lang="lt-LT" sz="2900">
                <a:solidFill>
                  <a:srgbClr val="056839"/>
                </a:solidFill>
                <a:latin typeface="Calibri"/>
                <a:ea typeface="Calibri"/>
                <a:cs typeface="Calibri"/>
                <a:sym typeface="Calibri"/>
              </a:rPr>
              <a:t>Mida teete oma igapäevaelus, et vähendada ühekordselt kasutatava plasti tarbimist?</a:t>
            </a:r>
            <a:endParaRPr sz="2300">
              <a:solidFill>
                <a:schemeClr val="dk1"/>
              </a:solidFill>
              <a:latin typeface="Calibri"/>
              <a:ea typeface="Calibri"/>
              <a:cs typeface="Calibri"/>
              <a:sym typeface="Calibri"/>
            </a:endParaRPr>
          </a:p>
          <a:p>
            <a:pPr marL="0" lvl="0" indent="0" algn="l" rtl="0">
              <a:spcBef>
                <a:spcPts val="0"/>
              </a:spcBef>
              <a:spcAft>
                <a:spcPts val="0"/>
              </a:spcAft>
              <a:buNone/>
            </a:pPr>
            <a:r>
              <a:t/>
            </a:r>
            <a:endParaRPr sz="2300">
              <a:latin typeface="Calibri"/>
              <a:ea typeface="Calibri"/>
              <a:cs typeface="Calibri"/>
              <a:sym typeface="Calibri"/>
            </a:endParaRPr>
          </a:p>
        </p:txBody>
      </p:sp>
      <p:pic>
        <p:nvPicPr>
          <p:cNvPr id="339" name="Google Shape;339;gfe35aad776_0_113"/>
          <p:cNvPicPr preferRelativeResize="0"/>
          <p:nvPr/>
        </p:nvPicPr>
        <p:blipFill rotWithShape="1">
          <a:blip r:embed="rId5">
            <a:alphaModFix/>
          </a:blip>
          <a:srcRect l="0" t="0" r="0" b="0"/>
          <a:stretch/>
        </p:blipFill>
        <p:spPr>
          <a:xfrm>
            <a:off x="8362535" y="8971711"/>
            <a:ext cx="597838" cy="99690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3" name="Shape 343"/>
        <p:cNvGrpSpPr/>
        <p:nvPr/>
      </p:nvGrpSpPr>
      <p:grpSpPr>
        <a:xfrm>
          <a:off x="0" y="0"/>
          <a:ext cx="0" cy="0"/>
          <a:chOff x="0" y="0"/>
          <a:chExt cx="0" cy="0"/>
        </a:xfrm>
      </p:grpSpPr>
      <p:sp>
        <p:nvSpPr>
          <p:cNvPr id="344" name="Google Shape;344;g15bba7fea88_0_71"/>
          <p:cNvSpPr txBox="1"/>
          <p:nvPr/>
        </p:nvSpPr>
        <p:spPr>
          <a:xfrm>
            <a:off x="883847" y="845615"/>
            <a:ext cx="15630000" cy="1412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4900" b="1">
                <a:solidFill>
                  <a:srgbClr val="056839"/>
                </a:solidFill>
                <a:latin typeface="Calibri"/>
                <a:ea typeface="Calibri"/>
                <a:cs typeface="Calibri"/>
                <a:sym typeface="Calibri"/>
              </a:rPr>
              <a:t>Teema 2: Strateegiad plastikreostuse vähendamiseks</a:t>
            </a:r>
            <a:endParaRPr sz="4900" b="1">
              <a:solidFill>
                <a:srgbClr val="056839"/>
              </a:solidFill>
              <a:latin typeface="Calibri"/>
              <a:ea typeface="Calibri"/>
              <a:cs typeface="Calibri"/>
              <a:sym typeface="Calibri"/>
            </a:endParaRPr>
          </a:p>
          <a:p>
            <a:pPr marL="0" marR="0" lvl="0" indent="0" algn="l" rtl="0">
              <a:spcBef>
                <a:spcPts val="0"/>
              </a:spcBef>
              <a:spcAft>
                <a:spcPts val="0"/>
              </a:spcAft>
              <a:buNone/>
            </a:pPr>
            <a:r>
              <a:t/>
            </a:r>
            <a:endParaRPr sz="3300" b="1">
              <a:solidFill>
                <a:srgbClr val="C55A11"/>
              </a:solidFill>
              <a:latin typeface="Calibri"/>
              <a:ea typeface="Calibri"/>
              <a:cs typeface="Calibri"/>
              <a:sym typeface="Calibri"/>
            </a:endParaRPr>
          </a:p>
        </p:txBody>
      </p:sp>
      <p:sp>
        <p:nvSpPr>
          <p:cNvPr id="345" name="Google Shape;345;g15bba7fea88_0_71"/>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346" name="Google Shape;346;g15bba7fea88_0_71"/>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347" name="Google Shape;347;g15bba7fea88_0_71"/>
          <p:cNvSpPr/>
          <p:nvPr/>
        </p:nvSpPr>
        <p:spPr>
          <a:xfrm>
            <a:off x="1034414" y="1758444"/>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348" name="Google Shape;348;g15bba7fea88_0_71"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349" name="Google Shape;349;g15bba7fea88_0_71"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sp>
        <p:nvSpPr>
          <p:cNvPr id="350" name="Google Shape;350;g15bba7fea88_0_71"/>
          <p:cNvSpPr txBox="1"/>
          <p:nvPr/>
        </p:nvSpPr>
        <p:spPr>
          <a:xfrm>
            <a:off x="1055784" y="2119388"/>
            <a:ext cx="18218400" cy="3855900"/>
          </a:xfrm>
          <a:prstGeom prst="rect">
            <a:avLst/>
          </a:prstGeom>
          <a:noFill/>
          <a:ln>
            <a:noFill/>
          </a:ln>
        </p:spPr>
        <p:txBody>
          <a:bodyPr spcFirstLastPara="1" wrap="square" lIns="148575" tIns="148575" rIns="148575" bIns="148575" anchor="t" anchorCtr="0">
            <a:spAutoFit/>
          </a:bodyPr>
          <a:lstStyle/>
          <a:p>
            <a:pPr marL="0" lvl="0" indent="0" algn="l" rtl="0">
              <a:lnSpc>
                <a:spcPct val="150000"/>
              </a:lnSpc>
              <a:spcBef>
                <a:spcPts val="0"/>
              </a:spcBef>
              <a:spcAft>
                <a:spcPts val="0"/>
              </a:spcAft>
              <a:buClr>
                <a:schemeClr val="dk1"/>
              </a:buClr>
              <a:buSzPts val="1800"/>
              <a:buFont typeface="Arial"/>
              <a:buNone/>
            </a:pPr>
            <a:r>
              <a:rPr lang="lt-LT" sz="3300">
                <a:solidFill>
                  <a:srgbClr val="056839"/>
                </a:solidFill>
                <a:latin typeface="Calibri"/>
                <a:ea typeface="Calibri"/>
                <a:cs typeface="Calibri"/>
                <a:sym typeface="Calibri"/>
              </a:rPr>
              <a:t>Alates 2024...</a:t>
            </a:r>
            <a:endParaRPr sz="3300">
              <a:solidFill>
                <a:srgbClr val="056839"/>
              </a:solidFill>
              <a:latin typeface="Calibri"/>
              <a:ea typeface="Calibri"/>
              <a:cs typeface="Calibri"/>
              <a:sym typeface="Calibri"/>
            </a:endParaRPr>
          </a:p>
          <a:p>
            <a:pPr marL="749300" marR="0" lvl="0" indent="-590550" algn="l" rtl="0">
              <a:lnSpc>
                <a:spcPct val="150000"/>
              </a:lnSpc>
              <a:spcBef>
                <a:spcPts val="0"/>
              </a:spcBef>
              <a:spcAft>
                <a:spcPts val="0"/>
              </a:spcAft>
              <a:buClr>
                <a:srgbClr val="056839"/>
              </a:buClr>
              <a:buSzPts val="3300"/>
              <a:buFont typeface="Calibri"/>
              <a:buAutoNum type="alphaLcPeriod"/>
            </a:pPr>
            <a:r>
              <a:rPr lang="lt-LT" sz="3300">
                <a:solidFill>
                  <a:srgbClr val="056839"/>
                </a:solidFill>
                <a:latin typeface="Calibri"/>
                <a:ea typeface="Calibri"/>
                <a:cs typeface="Calibri"/>
                <a:sym typeface="Calibri"/>
              </a:rPr>
              <a:t>EL keelab ühekordselt kasutatavast plastist taldrikud, söögiriistad, kõrred, õhupallipulgad ja vatitikud.</a:t>
            </a:r>
            <a:endParaRPr sz="3300">
              <a:solidFill>
                <a:srgbClr val="056839"/>
              </a:solidFill>
              <a:latin typeface="Calibri"/>
              <a:ea typeface="Calibri"/>
              <a:cs typeface="Calibri"/>
              <a:sym typeface="Calibri"/>
            </a:endParaRPr>
          </a:p>
          <a:p>
            <a:pPr marL="749300" marR="0" lvl="0" indent="-590550" algn="l" rtl="0">
              <a:lnSpc>
                <a:spcPct val="150000"/>
              </a:lnSpc>
              <a:spcBef>
                <a:spcPts val="0"/>
              </a:spcBef>
              <a:spcAft>
                <a:spcPts val="0"/>
              </a:spcAft>
              <a:buClr>
                <a:srgbClr val="056839"/>
              </a:buClr>
              <a:buSzPts val="3300"/>
              <a:buFont typeface="Calibri"/>
              <a:buAutoNum type="alphaLcPeriod"/>
            </a:pPr>
            <a:r>
              <a:rPr lang="lt-LT" sz="3300">
                <a:solidFill>
                  <a:srgbClr val="056839"/>
                </a:solidFill>
                <a:latin typeface="Calibri"/>
                <a:ea typeface="Calibri"/>
                <a:cs typeface="Calibri"/>
                <a:sym typeface="Calibri"/>
              </a:rPr>
              <a:t>EL rakendab segakogumise ja lahuskogumise kombinatsiooni.</a:t>
            </a:r>
            <a:endParaRPr sz="3300">
              <a:solidFill>
                <a:srgbClr val="056839"/>
              </a:solidFill>
              <a:latin typeface="Calibri"/>
              <a:ea typeface="Calibri"/>
              <a:cs typeface="Calibri"/>
              <a:sym typeface="Calibri"/>
            </a:endParaRPr>
          </a:p>
          <a:p>
            <a:pPr marL="749300" marR="0" lvl="0" indent="-590550" algn="l" rtl="0">
              <a:lnSpc>
                <a:spcPct val="150000"/>
              </a:lnSpc>
              <a:spcBef>
                <a:spcPts val="0"/>
              </a:spcBef>
              <a:spcAft>
                <a:spcPts val="0"/>
              </a:spcAft>
              <a:buClr>
                <a:srgbClr val="056839"/>
              </a:buClr>
              <a:buSzPts val="3300"/>
              <a:buFont typeface="Calibri"/>
              <a:buAutoNum type="alphaLcPeriod"/>
            </a:pPr>
            <a:r>
              <a:rPr lang="lt-LT" sz="3300">
                <a:solidFill>
                  <a:srgbClr val="056839"/>
                </a:solidFill>
                <a:latin typeface="Calibri"/>
                <a:ea typeface="Calibri"/>
                <a:cs typeface="Calibri"/>
                <a:sym typeface="Calibri"/>
              </a:rPr>
              <a:t>Kõigile ELi joogitootjatele muutub kohustuslikuks kasutada plastpudelite puhul nn kinnitatavat korki.</a:t>
            </a:r>
            <a:endParaRPr sz="3300">
              <a:solidFill>
                <a:srgbClr val="056839"/>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4" name="Shape 354"/>
        <p:cNvGrpSpPr/>
        <p:nvPr/>
      </p:nvGrpSpPr>
      <p:grpSpPr>
        <a:xfrm>
          <a:off x="0" y="0"/>
          <a:ext cx="0" cy="0"/>
          <a:chOff x="0" y="0"/>
          <a:chExt cx="0" cy="0"/>
        </a:xfrm>
      </p:grpSpPr>
      <p:sp>
        <p:nvSpPr>
          <p:cNvPr id="355" name="Google Shape;355;gfe35aad776_0_124"/>
          <p:cNvSpPr txBox="1"/>
          <p:nvPr/>
        </p:nvSpPr>
        <p:spPr>
          <a:xfrm>
            <a:off x="853904" y="830161"/>
            <a:ext cx="16398900" cy="15045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5900" b="1">
                <a:solidFill>
                  <a:srgbClr val="056839"/>
                </a:solidFill>
                <a:latin typeface="Calibri"/>
                <a:ea typeface="Calibri"/>
                <a:cs typeface="Calibri"/>
                <a:sym typeface="Calibri"/>
              </a:rPr>
              <a:t>Teema 2: kasulikud lingid</a:t>
            </a:r>
            <a:endParaRPr sz="2900" b="1">
              <a:solidFill>
                <a:schemeClr val="dk1"/>
              </a:solidFill>
              <a:latin typeface="Calibri"/>
              <a:ea typeface="Calibri"/>
              <a:cs typeface="Calibri"/>
              <a:sym typeface="Calibri"/>
            </a:endParaRPr>
          </a:p>
          <a:p>
            <a:pPr marL="0" marR="0" lvl="0" indent="0" algn="l" rtl="0">
              <a:spcBef>
                <a:spcPts val="0"/>
              </a:spcBef>
              <a:spcAft>
                <a:spcPts val="0"/>
              </a:spcAft>
              <a:buNone/>
            </a:pPr>
            <a:r>
              <a:t/>
            </a:r>
            <a:endParaRPr sz="2900">
              <a:solidFill>
                <a:schemeClr val="dk1"/>
              </a:solidFill>
              <a:latin typeface="Calibri"/>
              <a:ea typeface="Calibri"/>
              <a:cs typeface="Calibri"/>
              <a:sym typeface="Calibri"/>
            </a:endParaRPr>
          </a:p>
        </p:txBody>
      </p:sp>
      <p:sp>
        <p:nvSpPr>
          <p:cNvPr id="356" name="Google Shape;356;gfe35aad776_0_124"/>
          <p:cNvSpPr txBox="1"/>
          <p:nvPr/>
        </p:nvSpPr>
        <p:spPr>
          <a:xfrm>
            <a:off x="1027689" y="2190452"/>
            <a:ext cx="16933500" cy="5283300"/>
          </a:xfrm>
          <a:prstGeom prst="rect">
            <a:avLst/>
          </a:prstGeom>
          <a:noFill/>
          <a:ln>
            <a:noFill/>
          </a:ln>
        </p:spPr>
        <p:txBody>
          <a:bodyPr spcFirstLastPara="1" wrap="square" lIns="148575" tIns="74275" rIns="148575" bIns="74275" anchor="t" anchorCtr="0">
            <a:spAutoFit/>
          </a:bodyPr>
          <a:lstStyle/>
          <a:p>
            <a:pPr marL="749300" marR="0" lvl="0" indent="-565150" algn="l" rtl="0">
              <a:lnSpc>
                <a:spcPct val="150000"/>
              </a:lnSpc>
              <a:spcBef>
                <a:spcPts val="0"/>
              </a:spcBef>
              <a:spcAft>
                <a:spcPts val="0"/>
              </a:spcAft>
              <a:buClr>
                <a:srgbClr val="056839"/>
              </a:buClr>
              <a:buSzPts val="2900"/>
              <a:buFont typeface="Calibri"/>
              <a:buChar char="●"/>
            </a:pPr>
            <a:r>
              <a:rPr lang="lt-LT" sz="2900">
                <a:solidFill>
                  <a:srgbClr val="056839"/>
                </a:solidFill>
                <a:latin typeface="Calibri"/>
                <a:ea typeface="Calibri"/>
                <a:cs typeface="Calibri"/>
                <a:sym typeface="Calibri"/>
              </a:rPr>
              <a:t>Lisateave ELi plastistrateegia kohta:</a:t>
            </a:r>
            <a:endParaRPr sz="2900">
              <a:solidFill>
                <a:srgbClr val="056839"/>
              </a:solidFill>
              <a:latin typeface="Calibri"/>
              <a:ea typeface="Calibri"/>
              <a:cs typeface="Calibri"/>
              <a:sym typeface="Calibri"/>
            </a:endParaRPr>
          </a:p>
          <a:p>
            <a:pPr marL="749300" marR="0" lvl="0" indent="0" algn="l" rtl="0">
              <a:lnSpc>
                <a:spcPct val="150000"/>
              </a:lnSpc>
              <a:spcBef>
                <a:spcPts val="0"/>
              </a:spcBef>
              <a:spcAft>
                <a:spcPts val="0"/>
              </a:spcAft>
              <a:buNone/>
            </a:pPr>
            <a:r>
              <a:rPr lang="lt-LT" sz="2900">
                <a:solidFill>
                  <a:srgbClr val="056839"/>
                </a:solidFill>
                <a:latin typeface="Calibri"/>
                <a:ea typeface="Calibri"/>
                <a:cs typeface="Calibri"/>
                <a:sym typeface="Calibri"/>
              </a:rPr>
              <a:t>Euroopa Komisjon (2018). </a:t>
            </a:r>
            <a:r>
              <a:rPr lang="lt-LT" sz="2900" i="1">
                <a:solidFill>
                  <a:srgbClr val="056839"/>
                </a:solidFill>
                <a:latin typeface="Calibri"/>
                <a:ea typeface="Calibri"/>
                <a:cs typeface="Calibri"/>
                <a:sym typeface="Calibri"/>
              </a:rPr>
              <a:t>Plastikustrateegia</a:t>
            </a:r>
            <a:r>
              <a:rPr lang="lt-LT" sz="2900">
                <a:solidFill>
                  <a:srgbClr val="056839"/>
                </a:solidFill>
                <a:latin typeface="Calibri"/>
                <a:ea typeface="Calibri"/>
                <a:cs typeface="Calibri"/>
                <a:sym typeface="Calibri"/>
              </a:rPr>
              <a:t>. </a:t>
            </a:r>
            <a:r>
              <a:rPr lang="lt-LT" sz="2900" u="sng">
                <a:solidFill>
                  <a:srgbClr val="056839"/>
                </a:solidFill>
                <a:latin typeface="Calibri"/>
                <a:ea typeface="Calibri"/>
                <a:cs typeface="Calibri"/>
                <a:sym typeface="Calibri"/>
                <a:hlinkClick r:id="rId3">
                  <a:extLst>
                    <a:ext uri="{A12FA001-AC4F-418D-AE19-62706E023703}">
                      <ahyp:hlinkClr val="tx"/>
                    </a:ext>
                  </a:extLst>
                </a:hlinkClick>
              </a:rPr>
              <a:t>https://environment.ec.europa.eu/strategy/plastics-strategy_en#:~:text=The%20EU's%20plastics%20strategy%20aims,</a:t>
            </a:r>
            <a:r>
              <a:rPr lang="lt-LT" sz="2900">
                <a:solidFill>
                  <a:srgbClr val="056839"/>
                </a:solidFill>
                <a:latin typeface="Calibri"/>
                <a:ea typeface="Calibri"/>
                <a:cs typeface="Calibri"/>
                <a:sym typeface="Calibri"/>
              </a:rPr>
              <a:t>the%20environment%20and%20human%20health </a:t>
            </a:r>
            <a:br>
              <a:rPr lang="lt-LT" sz="2900">
                <a:solidFill>
                  <a:srgbClr val="056839"/>
                </a:solidFill>
                <a:latin typeface="Calibri"/>
                <a:ea typeface="Calibri"/>
                <a:cs typeface="Calibri"/>
                <a:sym typeface="Calibri"/>
              </a:rPr>
            </a:br>
            <a:endParaRPr sz="2900">
              <a:solidFill>
                <a:srgbClr val="056839"/>
              </a:solidFill>
              <a:latin typeface="Calibri"/>
              <a:ea typeface="Calibri"/>
              <a:cs typeface="Calibri"/>
              <a:sym typeface="Calibri"/>
            </a:endParaRPr>
          </a:p>
          <a:p>
            <a:pPr marL="749300" marR="0" lvl="0" indent="-565150" algn="l" rtl="0">
              <a:lnSpc>
                <a:spcPct val="150000"/>
              </a:lnSpc>
              <a:spcBef>
                <a:spcPts val="0"/>
              </a:spcBef>
              <a:spcAft>
                <a:spcPts val="0"/>
              </a:spcAft>
              <a:buClr>
                <a:srgbClr val="056839"/>
              </a:buClr>
              <a:buSzPts val="2900"/>
              <a:buFont typeface="Calibri"/>
              <a:buChar char="●"/>
            </a:pPr>
            <a:r>
              <a:rPr lang="lt-LT" sz="2900">
                <a:solidFill>
                  <a:srgbClr val="056839"/>
                </a:solidFill>
                <a:latin typeface="Calibri"/>
                <a:ea typeface="Calibri"/>
                <a:cs typeface="Calibri"/>
                <a:sym typeface="Calibri"/>
              </a:rPr>
              <a:t>Lisateave tarbijate rolli kohta jätkusuutlikkuse edendamisel:</a:t>
            </a:r>
            <a:br>
              <a:rPr lang="lt-LT" sz="2900">
                <a:solidFill>
                  <a:srgbClr val="056839"/>
                </a:solidFill>
                <a:latin typeface="Calibri"/>
                <a:ea typeface="Calibri"/>
                <a:cs typeface="Calibri"/>
                <a:sym typeface="Calibri"/>
              </a:rPr>
            </a:br>
            <a:r>
              <a:rPr lang="lt-LT" sz="2900">
                <a:solidFill>
                  <a:srgbClr val="056839"/>
                </a:solidFill>
                <a:latin typeface="Calibri"/>
                <a:ea typeface="Calibri"/>
                <a:cs typeface="Calibri"/>
                <a:sym typeface="Calibri"/>
              </a:rPr>
              <a:t>Close C. (2021). </a:t>
            </a:r>
            <a:r>
              <a:rPr lang="lt-LT" sz="2900" i="1">
                <a:solidFill>
                  <a:srgbClr val="056839"/>
                </a:solidFill>
                <a:latin typeface="Calibri"/>
                <a:ea typeface="Calibri"/>
                <a:cs typeface="Calibri"/>
                <a:sym typeface="Calibri"/>
              </a:rPr>
              <a:t>Ülemaailmne ökoärkamine: kuidas tarbijad edendavad jätkusuutlikkust</a:t>
            </a:r>
            <a:r>
              <a:rPr lang="lt-LT" sz="2900">
                <a:solidFill>
                  <a:srgbClr val="056839"/>
                </a:solidFill>
                <a:latin typeface="Calibri"/>
                <a:ea typeface="Calibri"/>
                <a:cs typeface="Calibri"/>
                <a:sym typeface="Calibri"/>
              </a:rPr>
              <a:t>. </a:t>
            </a:r>
            <a:r>
              <a:rPr lang="lt-LT" sz="2900">
                <a:solidFill>
                  <a:srgbClr val="056839"/>
                </a:solidFill>
                <a:latin typeface="Calibri"/>
                <a:ea typeface="Calibri"/>
                <a:cs typeface="Calibri"/>
                <a:sym typeface="Calibri"/>
              </a:rPr>
              <a:t>Maailma Majandusfoorum</a:t>
            </a:r>
            <a:r>
              <a:rPr lang="lt-LT" sz="2900" u="sng">
                <a:solidFill>
                  <a:srgbClr val="056839"/>
                </a:solidFill>
                <a:latin typeface="Calibri"/>
                <a:ea typeface="Calibri"/>
                <a:cs typeface="Calibri"/>
                <a:sym typeface="Calibri"/>
                <a:hlinkClick r:id="rId4">
                  <a:extLst>
                    <a:ext uri="{A12FA001-AC4F-418D-AE19-62706E023703}">
                      <ahyp:hlinkClr val="tx"/>
                    </a:ext>
                  </a:extLst>
                </a:hlinkClick>
              </a:rPr>
              <a:t>. </a:t>
            </a:r>
            <a:r>
              <a:rPr lang="lt-LT" sz="2900">
                <a:solidFill>
                  <a:srgbClr val="056839"/>
                </a:solidFill>
                <a:latin typeface="Calibri"/>
                <a:ea typeface="Calibri"/>
                <a:cs typeface="Calibri"/>
                <a:sym typeface="Calibri"/>
              </a:rPr>
              <a:t>https://www.weforum.org/agenda/2021/05/eco-wakening-consumers-driving-sustainability/</a:t>
            </a:r>
            <a:r>
              <a:rPr lang="lt-LT" sz="2900" u="sng">
                <a:solidFill>
                  <a:srgbClr val="056839"/>
                </a:solidFill>
                <a:latin typeface="Calibri"/>
                <a:ea typeface="Calibri"/>
                <a:cs typeface="Calibri"/>
                <a:sym typeface="Calibri"/>
                <a:hlinkClick r:id="rId4">
                  <a:extLst>
                    <a:ext uri="{A12FA001-AC4F-418D-AE19-62706E023703}">
                      <ahyp:hlinkClr val="tx"/>
                    </a:ext>
                  </a:extLst>
                </a:hlinkClick>
              </a:rPr>
              <a:t>. </a:t>
            </a:r>
            <a:endParaRPr sz="2900">
              <a:solidFill>
                <a:srgbClr val="056839"/>
              </a:solidFill>
              <a:latin typeface="Calibri"/>
              <a:ea typeface="Calibri"/>
              <a:cs typeface="Calibri"/>
              <a:sym typeface="Calibri"/>
            </a:endParaRPr>
          </a:p>
        </p:txBody>
      </p:sp>
      <p:sp>
        <p:nvSpPr>
          <p:cNvPr id="357" name="Google Shape;357;gfe35aad776_0_124"/>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358" name="Google Shape;358;gfe35aad776_0_124"/>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359" name="Google Shape;359;gfe35aad776_0_124"/>
          <p:cNvSpPr/>
          <p:nvPr/>
        </p:nvSpPr>
        <p:spPr>
          <a:xfrm>
            <a:off x="1034414" y="1758444"/>
            <a:ext cx="6281400" cy="1053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360" name="Google Shape;360;gfe35aad776_0_124" descr="Logo&#10;&#10;Description automatically generated"/>
          <p:cNvPicPr preferRelativeResize="0"/>
          <p:nvPr/>
        </p:nvPicPr>
        <p:blipFill rotWithShape="1">
          <a:blip r:embed="rId5">
            <a:alphaModFix/>
          </a:blip>
          <a:srcRect l="0" t="0" r="0" b="0"/>
          <a:stretch/>
        </p:blipFill>
        <p:spPr>
          <a:xfrm>
            <a:off x="279021" y="9106292"/>
            <a:ext cx="2025614" cy="996885"/>
          </a:xfrm>
          <a:prstGeom prst="rect">
            <a:avLst/>
          </a:prstGeom>
          <a:noFill/>
          <a:ln>
            <a:noFill/>
          </a:ln>
        </p:spPr>
      </p:pic>
      <p:pic>
        <p:nvPicPr>
          <p:cNvPr id="361" name="Google Shape;361;gfe35aad776_0_124" descr="Graphical user interface, text&#10;&#10;Description automatically generated"/>
          <p:cNvPicPr preferRelativeResize="0"/>
          <p:nvPr/>
        </p:nvPicPr>
        <p:blipFill rotWithShape="1">
          <a:blip r:embed="rId6">
            <a:alphaModFix/>
          </a:blip>
          <a:srcRect l="0" t="0" r="0" b="0"/>
          <a:stretch/>
        </p:blipFill>
        <p:spPr>
          <a:xfrm>
            <a:off x="3131911" y="9240848"/>
            <a:ext cx="3468962" cy="72777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5" name="Shape 365"/>
        <p:cNvGrpSpPr/>
        <p:nvPr/>
      </p:nvGrpSpPr>
      <p:grpSpPr>
        <a:xfrm>
          <a:off x="0" y="0"/>
          <a:ext cx="0" cy="0"/>
          <a:chOff x="0" y="0"/>
          <a:chExt cx="0" cy="0"/>
        </a:xfrm>
      </p:grpSpPr>
      <p:pic>
        <p:nvPicPr>
          <p:cNvPr id="366" name="Google Shape;366;gfe35aad776_0_135"/>
          <p:cNvPicPr preferRelativeResize="0"/>
          <p:nvPr/>
        </p:nvPicPr>
        <p:blipFill>
          <a:blip r:embed="rId3">
            <a:alphaModFix/>
          </a:blip>
          <a:stretch>
            <a:fillRect/>
          </a:stretch>
        </p:blipFill>
        <p:spPr>
          <a:xfrm>
            <a:off x="10082436" y="1758451"/>
            <a:ext cx="8922409" cy="5946827"/>
          </a:xfrm>
          <a:prstGeom prst="rect">
            <a:avLst/>
          </a:prstGeom>
          <a:noFill/>
          <a:ln>
            <a:noFill/>
          </a:ln>
        </p:spPr>
      </p:pic>
      <p:sp>
        <p:nvSpPr>
          <p:cNvPr id="367" name="Google Shape;367;gfe35aad776_0_135"/>
          <p:cNvSpPr txBox="1"/>
          <p:nvPr/>
        </p:nvSpPr>
        <p:spPr>
          <a:xfrm>
            <a:off x="883847" y="845615"/>
            <a:ext cx="15630000" cy="9042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4900" b="1">
                <a:solidFill>
                  <a:srgbClr val="056839"/>
                </a:solidFill>
                <a:latin typeface="Calibri"/>
                <a:ea typeface="Calibri"/>
                <a:cs typeface="Calibri"/>
                <a:sym typeface="Calibri"/>
              </a:rPr>
              <a:t>Teema 3: Plastist ringmajandus</a:t>
            </a:r>
            <a:endParaRPr sz="4900" b="1">
              <a:solidFill>
                <a:srgbClr val="C55A11"/>
              </a:solidFill>
              <a:latin typeface="Calibri"/>
              <a:ea typeface="Calibri"/>
              <a:cs typeface="Calibri"/>
              <a:sym typeface="Calibri"/>
            </a:endParaRPr>
          </a:p>
        </p:txBody>
      </p:sp>
      <p:sp>
        <p:nvSpPr>
          <p:cNvPr id="368" name="Google Shape;368;gfe35aad776_0_135"/>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369" name="Google Shape;369;gfe35aad776_0_135"/>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370" name="Google Shape;370;gfe35aad776_0_135"/>
          <p:cNvSpPr/>
          <p:nvPr/>
        </p:nvSpPr>
        <p:spPr>
          <a:xfrm>
            <a:off x="1034414" y="1758444"/>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371" name="Google Shape;371;gfe35aad776_0_135" descr="Logo&#10;&#10;Description automatically generated"/>
          <p:cNvPicPr preferRelativeResize="0"/>
          <p:nvPr/>
        </p:nvPicPr>
        <p:blipFill rotWithShape="1">
          <a:blip r:embed="rId4">
            <a:alphaModFix/>
          </a:blip>
          <a:srcRect l="0" t="0" r="0" b="0"/>
          <a:stretch/>
        </p:blipFill>
        <p:spPr>
          <a:xfrm>
            <a:off x="279021" y="9106292"/>
            <a:ext cx="2025614" cy="996885"/>
          </a:xfrm>
          <a:prstGeom prst="rect">
            <a:avLst/>
          </a:prstGeom>
          <a:noFill/>
          <a:ln>
            <a:noFill/>
          </a:ln>
        </p:spPr>
      </p:pic>
      <p:pic>
        <p:nvPicPr>
          <p:cNvPr id="372" name="Google Shape;372;gfe35aad776_0_135" descr="Graphical user interface, text&#10;&#10;Description automatically generated"/>
          <p:cNvPicPr preferRelativeResize="0"/>
          <p:nvPr/>
        </p:nvPicPr>
        <p:blipFill rotWithShape="1">
          <a:blip r:embed="rId5">
            <a:alphaModFix/>
          </a:blip>
          <a:srcRect l="0" t="0" r="0" b="0"/>
          <a:stretch/>
        </p:blipFill>
        <p:spPr>
          <a:xfrm>
            <a:off x="3131911" y="9240848"/>
            <a:ext cx="3468962" cy="727772"/>
          </a:xfrm>
          <a:prstGeom prst="rect">
            <a:avLst/>
          </a:prstGeom>
          <a:noFill/>
          <a:ln>
            <a:noFill/>
          </a:ln>
        </p:spPr>
      </p:pic>
      <p:sp>
        <p:nvSpPr>
          <p:cNvPr id="373" name="Google Shape;373;gfe35aad776_0_135"/>
          <p:cNvSpPr txBox="1"/>
          <p:nvPr/>
        </p:nvSpPr>
        <p:spPr>
          <a:xfrm>
            <a:off x="883828" y="2224650"/>
            <a:ext cx="10038000" cy="6213300"/>
          </a:xfrm>
          <a:prstGeom prst="rect">
            <a:avLst/>
          </a:prstGeom>
          <a:noFill/>
          <a:ln>
            <a:noFill/>
          </a:ln>
        </p:spPr>
        <p:txBody>
          <a:bodyPr spcFirstLastPara="1" wrap="square" lIns="148575" tIns="148575" rIns="148575" bIns="148575" anchor="t" anchorCtr="0">
            <a:spAutoFit/>
          </a:bodyPr>
          <a:lstStyle/>
          <a:p>
            <a:pPr marL="0" lvl="0" indent="0" algn="just" rtl="0">
              <a:lnSpc>
                <a:spcPct val="115000"/>
              </a:lnSpc>
              <a:spcBef>
                <a:spcPts val="0"/>
              </a:spcBef>
              <a:spcAft>
                <a:spcPts val="0"/>
              </a:spcAft>
              <a:buNone/>
            </a:pPr>
            <a:r>
              <a:rPr lang="lt-LT" sz="2900">
                <a:solidFill>
                  <a:srgbClr val="056839"/>
                </a:solidFill>
                <a:latin typeface="Calibri"/>
                <a:ea typeface="Calibri"/>
                <a:cs typeface="Calibri"/>
                <a:sym typeface="Calibri"/>
              </a:rPr>
              <a:t>Ringmajanduse kontseptsiooni ja selle peamisi mõjusid kirjeldati selle koolituse 1. osa eraldi õppetunnis.</a:t>
            </a:r>
            <a:endParaRPr sz="2900">
              <a:solidFill>
                <a:srgbClr val="056839"/>
              </a:solidFill>
              <a:latin typeface="Calibri"/>
              <a:ea typeface="Calibri"/>
              <a:cs typeface="Calibri"/>
              <a:sym typeface="Calibri"/>
            </a:endParaRPr>
          </a:p>
          <a:p>
            <a:pPr marL="0" lvl="0" indent="0" algn="just" rtl="0">
              <a:lnSpc>
                <a:spcPct val="115000"/>
              </a:lnSpc>
              <a:spcBef>
                <a:spcPts val="1300"/>
              </a:spcBef>
              <a:spcAft>
                <a:spcPts val="0"/>
              </a:spcAft>
              <a:buNone/>
            </a:pPr>
            <a:r>
              <a:rPr lang="lt-LT" sz="2900">
                <a:solidFill>
                  <a:srgbClr val="056839"/>
                </a:solidFill>
                <a:latin typeface="Calibri"/>
                <a:ea typeface="Calibri"/>
                <a:cs typeface="Calibri"/>
                <a:sym typeface="Calibri"/>
              </a:rPr>
              <a:t>On juba märgitud, et enamik maailmas toodetud plastist ei lähe ringlusse, vaid satub prügilatesse, põletatakse või levitatakse keskkonda. Seepärast mõeldi, et tuleks </a:t>
            </a:r>
            <a:r>
              <a:rPr lang="lt-LT" sz="2900" b="1">
                <a:solidFill>
                  <a:srgbClr val="056839"/>
                </a:solidFill>
                <a:latin typeface="Calibri"/>
                <a:ea typeface="Calibri"/>
                <a:cs typeface="Calibri"/>
                <a:sym typeface="Calibri"/>
              </a:rPr>
              <a:t>luua võimalus muuta plastist säästvam materjal selle igas elueas.</a:t>
            </a:r>
            <a:endParaRPr sz="2900">
              <a:solidFill>
                <a:srgbClr val="056839"/>
              </a:solidFill>
              <a:latin typeface="Calibri"/>
              <a:ea typeface="Calibri"/>
              <a:cs typeface="Calibri"/>
              <a:sym typeface="Calibri"/>
            </a:endParaRPr>
          </a:p>
          <a:p>
            <a:pPr marL="0" lvl="0" indent="0" algn="just" rtl="0">
              <a:lnSpc>
                <a:spcPct val="115000"/>
              </a:lnSpc>
              <a:spcBef>
                <a:spcPts val="1300"/>
              </a:spcBef>
              <a:spcAft>
                <a:spcPts val="1300"/>
              </a:spcAft>
              <a:buNone/>
            </a:pPr>
            <a:r>
              <a:rPr lang="lt-LT" sz="2900">
                <a:solidFill>
                  <a:srgbClr val="056839"/>
                </a:solidFill>
                <a:latin typeface="Calibri"/>
                <a:ea typeface="Calibri"/>
                <a:cs typeface="Calibri"/>
                <a:sym typeface="Calibri"/>
              </a:rPr>
              <a:t>Seetõttu korraldatakse ümber kogu plastide väärtusahel, alates kontseptsioonist kuni ringlussevõtuni, </a:t>
            </a:r>
            <a:r>
              <a:rPr lang="lt-LT" sz="2900" b="1">
                <a:solidFill>
                  <a:srgbClr val="056839"/>
                </a:solidFill>
                <a:latin typeface="Calibri"/>
                <a:ea typeface="Calibri"/>
                <a:cs typeface="Calibri"/>
                <a:sym typeface="Calibri"/>
              </a:rPr>
              <a:t>eesmärgiga vähendada CO2- ja kasvuhoonegaaside heitkoguseid</a:t>
            </a:r>
            <a:r>
              <a:rPr lang="lt-LT" sz="2900">
                <a:solidFill>
                  <a:srgbClr val="056839"/>
                </a:solidFill>
                <a:latin typeface="Calibri"/>
                <a:ea typeface="Calibri"/>
                <a:cs typeface="Calibri"/>
                <a:sym typeface="Calibri"/>
              </a:rPr>
              <a:t>, toota vähem jäätmeid ja kasutada võimalikult palju ringlussevõetud materjale.</a:t>
            </a:r>
            <a:endParaRPr sz="2900">
              <a:solidFill>
                <a:srgbClr val="056839"/>
              </a:solidFill>
              <a:latin typeface="Calibri"/>
              <a:ea typeface="Calibri"/>
              <a:cs typeface="Calibri"/>
              <a:sym typeface="Calibri"/>
            </a:endParaRPr>
          </a:p>
        </p:txBody>
      </p:sp>
      <p:sp>
        <p:nvSpPr>
          <p:cNvPr id="374" name="Google Shape;374;gfe35aad776_0_135"/>
          <p:cNvSpPr txBox="1"/>
          <p:nvPr/>
        </p:nvSpPr>
        <p:spPr>
          <a:xfrm>
            <a:off x="11054411" y="7573613"/>
            <a:ext cx="8770800" cy="1100400"/>
          </a:xfrm>
          <a:prstGeom prst="rect">
            <a:avLst/>
          </a:prstGeom>
          <a:noFill/>
          <a:ln>
            <a:noFill/>
          </a:ln>
        </p:spPr>
        <p:txBody>
          <a:bodyPr spcFirstLastPara="1" wrap="square" lIns="148575" tIns="148575" rIns="148575" bIns="148575" anchor="t" anchorCtr="0">
            <a:spAutoFit/>
          </a:bodyPr>
          <a:lstStyle/>
          <a:p>
            <a:pPr marL="0" lvl="0" indent="0" algn="l" rtl="0">
              <a:spcBef>
                <a:spcPts val="0"/>
              </a:spcBef>
              <a:spcAft>
                <a:spcPts val="0"/>
              </a:spcAft>
              <a:buNone/>
            </a:pPr>
            <a:r>
              <a:rPr lang="lt-LT" sz="1300">
                <a:solidFill>
                  <a:srgbClr val="056839"/>
                </a:solidFill>
                <a:latin typeface="Calibri"/>
                <a:ea typeface="Calibri"/>
                <a:cs typeface="Calibri"/>
                <a:sym typeface="Calibri"/>
              </a:rPr>
              <a:t>Foto</a:t>
            </a:r>
            <a:r>
              <a:rPr lang="lt-LT" sz="1300" u="sng">
                <a:solidFill>
                  <a:srgbClr val="056839"/>
                </a:solidFill>
                <a:latin typeface="Calibri"/>
                <a:ea typeface="Calibri"/>
                <a:cs typeface="Calibri"/>
                <a:sym typeface="Calibri"/>
                <a:hlinkClick r:id="rId6">
                  <a:extLst>
                    <a:ext uri="{A12FA001-AC4F-418D-AE19-62706E023703}">
                      <ahyp:hlinkClr val="tx"/>
                    </a:ext>
                  </a:extLst>
                </a:hlinkClick>
              </a:rPr>
              <a:t>:</a:t>
            </a:r>
            <a:r>
              <a:rPr lang="lt-LT" sz="1300">
                <a:solidFill>
                  <a:srgbClr val="056839"/>
                </a:solidFill>
                <a:latin typeface="Calibri"/>
                <a:ea typeface="Calibri"/>
                <a:cs typeface="Calibri"/>
                <a:sym typeface="Calibri"/>
              </a:rPr>
              <a:t> Freepick: </a:t>
            </a:r>
            <a:r>
              <a:rPr lang="lt-LT" sz="1300" u="sng">
                <a:solidFill>
                  <a:srgbClr val="056839"/>
                </a:solidFill>
                <a:latin typeface="Calibri"/>
                <a:ea typeface="Calibri"/>
                <a:cs typeface="Calibri"/>
                <a:sym typeface="Calibri"/>
                <a:hlinkClick r:id="rId6">
                  <a:extLst>
                    <a:ext uri="{A12FA001-AC4F-418D-AE19-62706E023703}">
                      <ahyp:hlinkClr val="tx"/>
                    </a:ext>
                  </a:extLst>
                </a:hlinkClick>
              </a:rPr>
              <a:t>https:</a:t>
            </a:r>
            <a:r>
              <a:rPr lang="lt-LT" sz="1300">
                <a:solidFill>
                  <a:srgbClr val="056839"/>
                </a:solidFill>
                <a:latin typeface="Calibri"/>
                <a:ea typeface="Calibri"/>
                <a:cs typeface="Calibri"/>
                <a:sym typeface="Calibri"/>
              </a:rPr>
              <a:t>//www.freepik.com/free-vector/hands-holding-plastic-bottles-throw-into-trash-container-persons-sorting-garbage-flat-vector-illustration-environment-ecology-waste-concept-banner-website-design-landing-web-page_27572550.htm#query=recycle%20plastic&amp;position=13&amp;from_view=search </a:t>
            </a:r>
            <a:endParaRPr sz="1300">
              <a:solidFill>
                <a:srgbClr val="056839"/>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8" name="Shape 378"/>
        <p:cNvGrpSpPr/>
        <p:nvPr/>
      </p:nvGrpSpPr>
      <p:grpSpPr>
        <a:xfrm>
          <a:off x="0" y="0"/>
          <a:ext cx="0" cy="0"/>
          <a:chOff x="0" y="0"/>
          <a:chExt cx="0" cy="0"/>
        </a:xfrm>
      </p:grpSpPr>
      <p:pic>
        <p:nvPicPr>
          <p:cNvPr id="379" name="Google Shape;379;g15bba7fea88_0_86"/>
          <p:cNvPicPr preferRelativeResize="0"/>
          <p:nvPr/>
        </p:nvPicPr>
        <p:blipFill rotWithShape="1">
          <a:blip r:embed="rId3">
            <a:alphaModFix/>
          </a:blip>
          <a:srcRect l="0" t="4168" r="0" b="0"/>
          <a:stretch/>
        </p:blipFill>
        <p:spPr>
          <a:xfrm>
            <a:off x="4935895" y="1852500"/>
            <a:ext cx="15263943" cy="8434500"/>
          </a:xfrm>
          <a:prstGeom prst="rect">
            <a:avLst/>
          </a:prstGeom>
          <a:noFill/>
          <a:ln>
            <a:noFill/>
          </a:ln>
        </p:spPr>
      </p:pic>
      <p:sp>
        <p:nvSpPr>
          <p:cNvPr id="380" name="Google Shape;380;g15bba7fea88_0_86"/>
          <p:cNvSpPr txBox="1"/>
          <p:nvPr/>
        </p:nvSpPr>
        <p:spPr>
          <a:xfrm>
            <a:off x="883847" y="845615"/>
            <a:ext cx="15630000" cy="9042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4900" b="1">
                <a:solidFill>
                  <a:srgbClr val="056839"/>
                </a:solidFill>
                <a:latin typeface="Calibri"/>
                <a:ea typeface="Calibri"/>
                <a:cs typeface="Calibri"/>
                <a:sym typeface="Calibri"/>
              </a:rPr>
              <a:t>Teema 3: Plastist ringmajandus</a:t>
            </a:r>
            <a:endParaRPr sz="4900" b="1">
              <a:solidFill>
                <a:srgbClr val="C55A11"/>
              </a:solidFill>
              <a:latin typeface="Calibri"/>
              <a:ea typeface="Calibri"/>
              <a:cs typeface="Calibri"/>
              <a:sym typeface="Calibri"/>
            </a:endParaRPr>
          </a:p>
        </p:txBody>
      </p:sp>
      <p:sp>
        <p:nvSpPr>
          <p:cNvPr id="381" name="Google Shape;381;g15bba7fea88_0_86"/>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382" name="Google Shape;382;g15bba7fea88_0_86"/>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383" name="Google Shape;383;g15bba7fea88_0_86"/>
          <p:cNvSpPr/>
          <p:nvPr/>
        </p:nvSpPr>
        <p:spPr>
          <a:xfrm>
            <a:off x="1034414" y="1758444"/>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384" name="Google Shape;384;g15bba7fea88_0_86" descr="Logo&#10;&#10;Description automatically generated"/>
          <p:cNvPicPr preferRelativeResize="0"/>
          <p:nvPr/>
        </p:nvPicPr>
        <p:blipFill rotWithShape="1">
          <a:blip r:embed="rId4">
            <a:alphaModFix/>
          </a:blip>
          <a:srcRect l="0" t="0" r="0" b="0"/>
          <a:stretch/>
        </p:blipFill>
        <p:spPr>
          <a:xfrm>
            <a:off x="279021" y="9106292"/>
            <a:ext cx="2025614" cy="996885"/>
          </a:xfrm>
          <a:prstGeom prst="rect">
            <a:avLst/>
          </a:prstGeom>
          <a:noFill/>
          <a:ln>
            <a:noFill/>
          </a:ln>
        </p:spPr>
      </p:pic>
      <p:pic>
        <p:nvPicPr>
          <p:cNvPr id="385" name="Google Shape;385;g15bba7fea88_0_86" descr="Graphical user interface, text&#10;&#10;Description automatically generated"/>
          <p:cNvPicPr preferRelativeResize="0"/>
          <p:nvPr/>
        </p:nvPicPr>
        <p:blipFill rotWithShape="1">
          <a:blip r:embed="rId5">
            <a:alphaModFix/>
          </a:blip>
          <a:srcRect l="0" t="0" r="0" b="0"/>
          <a:stretch/>
        </p:blipFill>
        <p:spPr>
          <a:xfrm>
            <a:off x="3131911" y="9240848"/>
            <a:ext cx="3468962" cy="727772"/>
          </a:xfrm>
          <a:prstGeom prst="rect">
            <a:avLst/>
          </a:prstGeom>
          <a:noFill/>
          <a:ln>
            <a:noFill/>
          </a:ln>
        </p:spPr>
      </p:pic>
      <p:sp>
        <p:nvSpPr>
          <p:cNvPr id="386" name="Google Shape;386;g15bba7fea88_0_86"/>
          <p:cNvSpPr txBox="1"/>
          <p:nvPr/>
        </p:nvSpPr>
        <p:spPr>
          <a:xfrm>
            <a:off x="883828" y="4041000"/>
            <a:ext cx="4920300" cy="2886000"/>
          </a:xfrm>
          <a:prstGeom prst="rect">
            <a:avLst/>
          </a:prstGeom>
          <a:noFill/>
          <a:ln>
            <a:noFill/>
          </a:ln>
        </p:spPr>
        <p:txBody>
          <a:bodyPr spcFirstLastPara="1" wrap="square" lIns="148575" tIns="148575" rIns="148575" bIns="148575" anchor="t" anchorCtr="0">
            <a:spAutoFit/>
          </a:bodyPr>
          <a:lstStyle/>
          <a:p>
            <a:pPr marL="0" lvl="0" indent="0" algn="just" rtl="0">
              <a:spcBef>
                <a:spcPts val="0"/>
              </a:spcBef>
              <a:spcAft>
                <a:spcPts val="0"/>
              </a:spcAft>
              <a:buClr>
                <a:schemeClr val="dk1"/>
              </a:buClr>
              <a:buSzPts val="1800"/>
              <a:buFont typeface="Arial"/>
              <a:buNone/>
            </a:pPr>
            <a:r>
              <a:rPr lang="lt-LT" sz="2100">
                <a:solidFill>
                  <a:srgbClr val="056839"/>
                </a:solidFill>
                <a:latin typeface="Calibri"/>
                <a:ea typeface="Calibri"/>
                <a:cs typeface="Calibri"/>
                <a:sym typeface="Calibri"/>
              </a:rPr>
              <a:t>Pilt pärineb:</a:t>
            </a:r>
            <a:br>
              <a:rPr lang="lt-LT" sz="2100">
                <a:solidFill>
                  <a:srgbClr val="056839"/>
                </a:solidFill>
                <a:latin typeface="Calibri"/>
                <a:ea typeface="Calibri"/>
                <a:cs typeface="Calibri"/>
                <a:sym typeface="Calibri"/>
              </a:rPr>
            </a:br>
            <a:r>
              <a:rPr lang="lt-LT" sz="2100">
                <a:solidFill>
                  <a:srgbClr val="056839"/>
                </a:solidFill>
                <a:latin typeface="Calibri"/>
                <a:ea typeface="Calibri"/>
                <a:cs typeface="Calibri"/>
                <a:sym typeface="Calibri"/>
              </a:rPr>
              <a:t>Plastics Europe - plastitootjate ühendus (2021). PLASTIKUTE KESKKONNAGAJANDUS. lk. 9 Brussel, Belgia. </a:t>
            </a:r>
            <a:r>
              <a:rPr lang="lt-LT" sz="2100" u="sng">
                <a:solidFill>
                  <a:srgbClr val="056839"/>
                </a:solidFill>
                <a:latin typeface="Calibri"/>
                <a:ea typeface="Calibri"/>
                <a:cs typeface="Calibri"/>
                <a:sym typeface="Calibri"/>
                <a:hlinkClick r:id="rId6">
                  <a:extLst>
                    <a:ext uri="{A12FA001-AC4F-418D-AE19-62706E023703}">
                      <ahyp:hlinkClr val="tx"/>
                    </a:ext>
                  </a:extLst>
                </a:hlinkClick>
              </a:rPr>
              <a:t>https://plasticseurope.org/wp-content/uploads/2021/10/20191206-Circular-Economy-Study.pdf. </a:t>
            </a:r>
            <a:r>
              <a:rPr lang="lt-LT" sz="2100">
                <a:solidFill>
                  <a:srgbClr val="056839"/>
                </a:solidFill>
                <a:latin typeface="Calibri"/>
                <a:ea typeface="Calibri"/>
                <a:cs typeface="Calibri"/>
                <a:sym typeface="Calibri"/>
              </a:rPr>
              <a:t>https://plasticseurope</a:t>
            </a:r>
            <a:r>
              <a:rPr lang="lt-LT" sz="2100" u="sng">
                <a:solidFill>
                  <a:srgbClr val="056839"/>
                </a:solidFill>
                <a:latin typeface="Calibri"/>
                <a:ea typeface="Calibri"/>
                <a:cs typeface="Calibri"/>
                <a:sym typeface="Calibri"/>
                <a:hlinkClick r:id="rId6">
                  <a:extLst>
                    <a:ext uri="{A12FA001-AC4F-418D-AE19-62706E023703}">
                      <ahyp:hlinkClr val="tx"/>
                    </a:ext>
                  </a:extLst>
                </a:hlinkClick>
              </a:rPr>
              <a:t>.</a:t>
            </a:r>
            <a:r>
              <a:rPr lang="lt-LT" sz="2100">
                <a:solidFill>
                  <a:srgbClr val="056839"/>
                </a:solidFill>
                <a:latin typeface="Calibri"/>
                <a:ea typeface="Calibri"/>
                <a:cs typeface="Calibri"/>
                <a:sym typeface="Calibri"/>
              </a:rPr>
              <a:t>org/wp-content/uploads/2021/10/20191206-Circular-Economy-Study.pdf </a:t>
            </a:r>
            <a:endParaRPr sz="2300">
              <a:solidFill>
                <a:srgbClr val="056839"/>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0" name="Shape 390"/>
        <p:cNvGrpSpPr/>
        <p:nvPr/>
      </p:nvGrpSpPr>
      <p:grpSpPr>
        <a:xfrm>
          <a:off x="0" y="0"/>
          <a:ext cx="0" cy="0"/>
          <a:chOff x="0" y="0"/>
          <a:chExt cx="0" cy="0"/>
        </a:xfrm>
      </p:grpSpPr>
      <p:sp>
        <p:nvSpPr>
          <p:cNvPr id="391" name="Google Shape;391;gfe35aad776_0_147"/>
          <p:cNvSpPr txBox="1"/>
          <p:nvPr/>
        </p:nvSpPr>
        <p:spPr>
          <a:xfrm>
            <a:off x="862872" y="540290"/>
            <a:ext cx="15630000" cy="9042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4900" b="1">
                <a:solidFill>
                  <a:srgbClr val="056839"/>
                </a:solidFill>
                <a:latin typeface="Calibri"/>
                <a:ea typeface="Calibri"/>
                <a:cs typeface="Calibri"/>
                <a:sym typeface="Calibri"/>
              </a:rPr>
              <a:t>Teema 3: </a:t>
            </a:r>
            <a:r>
              <a:rPr lang="lt-LT" sz="4900" b="1">
                <a:solidFill>
                  <a:srgbClr val="056839"/>
                </a:solidFill>
                <a:latin typeface="Calibri"/>
                <a:ea typeface="Calibri"/>
                <a:cs typeface="Calibri"/>
                <a:sym typeface="Calibri"/>
              </a:rPr>
              <a:t>Plastist ringmajandus</a:t>
            </a:r>
            <a:endParaRPr sz="4900" b="1">
              <a:solidFill>
                <a:srgbClr val="C55A11"/>
              </a:solidFill>
              <a:latin typeface="Calibri"/>
              <a:ea typeface="Calibri"/>
              <a:cs typeface="Calibri"/>
              <a:sym typeface="Calibri"/>
            </a:endParaRPr>
          </a:p>
        </p:txBody>
      </p:sp>
      <p:sp>
        <p:nvSpPr>
          <p:cNvPr id="392" name="Google Shape;392;gfe35aad776_0_147"/>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393" name="Google Shape;393;gfe35aad776_0_147"/>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394" name="Google Shape;394;gfe35aad776_0_147"/>
          <p:cNvSpPr/>
          <p:nvPr/>
        </p:nvSpPr>
        <p:spPr>
          <a:xfrm>
            <a:off x="1034389" y="1444494"/>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395" name="Google Shape;395;gfe35aad776_0_147"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396" name="Google Shape;396;gfe35aad776_0_147"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sp>
        <p:nvSpPr>
          <p:cNvPr id="397" name="Google Shape;397;gfe35aad776_0_147"/>
          <p:cNvSpPr txBox="1"/>
          <p:nvPr/>
        </p:nvSpPr>
        <p:spPr>
          <a:xfrm>
            <a:off x="1034395" y="1808325"/>
            <a:ext cx="19128300" cy="1416000"/>
          </a:xfrm>
          <a:prstGeom prst="rect">
            <a:avLst/>
          </a:prstGeom>
          <a:noFill/>
          <a:ln>
            <a:noFill/>
          </a:ln>
        </p:spPr>
        <p:txBody>
          <a:bodyPr spcFirstLastPara="1" wrap="square" lIns="148575" tIns="148575" rIns="148575" bIns="148575" anchor="t" anchorCtr="0">
            <a:spAutoFit/>
          </a:bodyPr>
          <a:lstStyle/>
          <a:p>
            <a:pPr marL="0" lvl="0" indent="0" algn="just" rtl="0">
              <a:lnSpc>
                <a:spcPct val="150000"/>
              </a:lnSpc>
              <a:spcBef>
                <a:spcPts val="0"/>
              </a:spcBef>
              <a:spcAft>
                <a:spcPts val="1300"/>
              </a:spcAft>
              <a:buNone/>
            </a:pPr>
            <a:r>
              <a:rPr lang="lt-LT" sz="2900">
                <a:solidFill>
                  <a:srgbClr val="056839"/>
                </a:solidFill>
                <a:latin typeface="Calibri"/>
                <a:ea typeface="Calibri"/>
                <a:cs typeface="Calibri"/>
                <a:sym typeface="Calibri"/>
              </a:rPr>
              <a:t>Plastide ringmajanduse loomine on kriitilise tähtsusega loomade, inimeste ja tervete ökosüsteemide elu kaitsmiseks. Selleks tuleb aga võtta teatavaid meetmeid:</a:t>
            </a:r>
            <a:endParaRPr sz="2900">
              <a:solidFill>
                <a:srgbClr val="056839"/>
              </a:solidFill>
              <a:latin typeface="Calibri"/>
              <a:ea typeface="Calibri"/>
              <a:cs typeface="Calibri"/>
              <a:sym typeface="Calibri"/>
            </a:endParaRPr>
          </a:p>
        </p:txBody>
      </p:sp>
      <p:sp>
        <p:nvSpPr>
          <p:cNvPr id="398" name="Google Shape;398;gfe35aad776_0_147"/>
          <p:cNvSpPr txBox="1"/>
          <p:nvPr/>
        </p:nvSpPr>
        <p:spPr>
          <a:xfrm>
            <a:off x="10875053" y="3137650"/>
            <a:ext cx="8801100" cy="6103200"/>
          </a:xfrm>
          <a:prstGeom prst="rect">
            <a:avLst/>
          </a:prstGeom>
          <a:noFill/>
          <a:ln>
            <a:noFill/>
          </a:ln>
        </p:spPr>
        <p:txBody>
          <a:bodyPr spcFirstLastPara="1" wrap="square" lIns="148575" tIns="148575" rIns="148575" bIns="148575" anchor="t" anchorCtr="0">
            <a:spAutoFit/>
          </a:bodyPr>
          <a:lstStyle/>
          <a:p>
            <a:pPr marL="749300" lvl="0" indent="-565150" algn="just" rtl="0">
              <a:lnSpc>
                <a:spcPct val="150000"/>
              </a:lnSpc>
              <a:spcBef>
                <a:spcPts val="0"/>
              </a:spcBef>
              <a:spcAft>
                <a:spcPts val="0"/>
              </a:spcAft>
              <a:buClr>
                <a:srgbClr val="056839"/>
              </a:buClr>
              <a:buSzPts val="2900"/>
              <a:buFont typeface="Calibri"/>
              <a:buChar char="●"/>
            </a:pPr>
            <a:r>
              <a:rPr lang="lt-LT" sz="2900">
                <a:solidFill>
                  <a:srgbClr val="056839"/>
                </a:solidFill>
                <a:latin typeface="Calibri"/>
                <a:ea typeface="Calibri"/>
                <a:cs typeface="Calibri"/>
                <a:sym typeface="Calibri"/>
              </a:rPr>
              <a:t>tootjad peavad </a:t>
            </a:r>
            <a:r>
              <a:rPr lang="lt-LT" sz="2900" b="1">
                <a:solidFill>
                  <a:srgbClr val="056839"/>
                </a:solidFill>
                <a:latin typeface="Calibri"/>
                <a:ea typeface="Calibri"/>
                <a:cs typeface="Calibri"/>
                <a:sym typeface="Calibri"/>
              </a:rPr>
              <a:t>kõrvaldama oma toodangust, </a:t>
            </a:r>
            <a:r>
              <a:rPr lang="lt-LT" sz="2900">
                <a:solidFill>
                  <a:srgbClr val="056839"/>
                </a:solidFill>
                <a:latin typeface="Calibri"/>
                <a:ea typeface="Calibri"/>
                <a:cs typeface="Calibri"/>
                <a:sym typeface="Calibri"/>
              </a:rPr>
              <a:t>eriti pakenditest, </a:t>
            </a:r>
            <a:r>
              <a:rPr lang="lt-LT" sz="2900" b="1">
                <a:solidFill>
                  <a:srgbClr val="056839"/>
                </a:solidFill>
                <a:latin typeface="Calibri"/>
                <a:ea typeface="Calibri"/>
                <a:cs typeface="Calibri"/>
                <a:sym typeface="Calibri"/>
              </a:rPr>
              <a:t>tarbetu plasti.</a:t>
            </a:r>
            <a:r>
              <a:rPr lang="lt-LT" sz="2900">
                <a:solidFill>
                  <a:srgbClr val="056839"/>
                </a:solidFill>
                <a:latin typeface="Calibri"/>
                <a:ea typeface="Calibri"/>
                <a:cs typeface="Calibri"/>
                <a:sym typeface="Calibri"/>
              </a:rPr>
              <a:t> Tarbijad saavad samuti teatud mõttes "kõrvaldada mittevajalikku plasti", ostes muudest materjalidest valmistatud alternatiive.</a:t>
            </a:r>
            <a:endParaRPr sz="2900">
              <a:solidFill>
                <a:srgbClr val="056839"/>
              </a:solidFill>
              <a:latin typeface="Calibri"/>
              <a:ea typeface="Calibri"/>
              <a:cs typeface="Calibri"/>
              <a:sym typeface="Calibri"/>
            </a:endParaRPr>
          </a:p>
          <a:p>
            <a:pPr marL="749300" lvl="0" indent="-565150" algn="just" rtl="0">
              <a:lnSpc>
                <a:spcPct val="150000"/>
              </a:lnSpc>
              <a:spcBef>
                <a:spcPts val="0"/>
              </a:spcBef>
              <a:spcAft>
                <a:spcPts val="0"/>
              </a:spcAft>
              <a:buClr>
                <a:srgbClr val="056839"/>
              </a:buClr>
              <a:buSzPts val="2900"/>
              <a:buFont typeface="Calibri"/>
              <a:buChar char="●"/>
            </a:pPr>
            <a:r>
              <a:rPr lang="lt-LT" sz="2900" b="1">
                <a:solidFill>
                  <a:srgbClr val="056839"/>
                </a:solidFill>
                <a:latin typeface="Calibri"/>
                <a:ea typeface="Calibri"/>
                <a:cs typeface="Calibri"/>
                <a:sym typeface="Calibri"/>
              </a:rPr>
              <a:t>valitsused peavad hõlbustama üleminekut ringmajandusele </a:t>
            </a:r>
            <a:r>
              <a:rPr lang="lt-LT" sz="2900">
                <a:solidFill>
                  <a:srgbClr val="056839"/>
                </a:solidFill>
                <a:latin typeface="Calibri"/>
                <a:ea typeface="Calibri"/>
                <a:cs typeface="Calibri"/>
                <a:sym typeface="Calibri"/>
              </a:rPr>
              <a:t>plastisektoris ja ühtlustama seadusandlikult plastide kõrvaldamise või ringlussevõtu eeskirjad.</a:t>
            </a:r>
            <a:endParaRPr sz="2300">
              <a:latin typeface="Calibri"/>
              <a:ea typeface="Calibri"/>
              <a:cs typeface="Calibri"/>
              <a:sym typeface="Calibri"/>
            </a:endParaRPr>
          </a:p>
        </p:txBody>
      </p:sp>
      <p:sp>
        <p:nvSpPr>
          <p:cNvPr id="399" name="Google Shape;399;gfe35aad776_0_147"/>
          <p:cNvSpPr txBox="1"/>
          <p:nvPr/>
        </p:nvSpPr>
        <p:spPr>
          <a:xfrm>
            <a:off x="463516" y="3137650"/>
            <a:ext cx="10134000" cy="6103200"/>
          </a:xfrm>
          <a:prstGeom prst="rect">
            <a:avLst/>
          </a:prstGeom>
          <a:noFill/>
          <a:ln>
            <a:noFill/>
          </a:ln>
        </p:spPr>
        <p:txBody>
          <a:bodyPr spcFirstLastPara="1" wrap="square" lIns="148575" tIns="148575" rIns="148575" bIns="148575" anchor="t" anchorCtr="0">
            <a:spAutoFit/>
          </a:bodyPr>
          <a:lstStyle/>
          <a:p>
            <a:pPr marL="749300" lvl="0" indent="-565150" algn="just" rtl="0">
              <a:lnSpc>
                <a:spcPct val="150000"/>
              </a:lnSpc>
              <a:spcBef>
                <a:spcPts val="0"/>
              </a:spcBef>
              <a:spcAft>
                <a:spcPts val="0"/>
              </a:spcAft>
              <a:buClr>
                <a:srgbClr val="056839"/>
              </a:buClr>
              <a:buSzPts val="2900"/>
              <a:buFont typeface="Calibri"/>
              <a:buChar char="●"/>
            </a:pPr>
            <a:r>
              <a:rPr lang="lt-LT" sz="2900">
                <a:solidFill>
                  <a:srgbClr val="056839"/>
                </a:solidFill>
                <a:latin typeface="Calibri"/>
                <a:ea typeface="Calibri"/>
                <a:cs typeface="Calibri"/>
                <a:sym typeface="Calibri"/>
              </a:rPr>
              <a:t>tuleb kõigepealt tegeleda </a:t>
            </a:r>
            <a:r>
              <a:rPr lang="lt-LT" sz="2900" b="1">
                <a:solidFill>
                  <a:srgbClr val="056839"/>
                </a:solidFill>
                <a:latin typeface="Calibri"/>
                <a:ea typeface="Calibri"/>
                <a:cs typeface="Calibri"/>
                <a:sym typeface="Calibri"/>
              </a:rPr>
              <a:t>plasttoodete disainiga. </a:t>
            </a:r>
            <a:r>
              <a:rPr lang="lt-LT" sz="2900">
                <a:solidFill>
                  <a:srgbClr val="056839"/>
                </a:solidFill>
                <a:latin typeface="Calibri"/>
                <a:ea typeface="Calibri"/>
                <a:cs typeface="Calibri"/>
                <a:sym typeface="Calibri"/>
              </a:rPr>
              <a:t>Paljud neist sisaldavad värvaineid või lisatooteid, mis ei võimalda neid ringlusse võtta. Seetõttu peaksid plasttooteid tootvad ettevõtted standardiseerima kasutatavad plastitüübid, et maksimeerida nende ringlussevõetavust.</a:t>
            </a:r>
            <a:endParaRPr sz="2900">
              <a:solidFill>
                <a:srgbClr val="056839"/>
              </a:solidFill>
              <a:latin typeface="Calibri"/>
              <a:ea typeface="Calibri"/>
              <a:cs typeface="Calibri"/>
              <a:sym typeface="Calibri"/>
            </a:endParaRPr>
          </a:p>
          <a:p>
            <a:pPr marL="749300" lvl="0" indent="-565150" algn="just" rtl="0">
              <a:lnSpc>
                <a:spcPct val="150000"/>
              </a:lnSpc>
              <a:spcBef>
                <a:spcPts val="0"/>
              </a:spcBef>
              <a:spcAft>
                <a:spcPts val="0"/>
              </a:spcAft>
              <a:buClr>
                <a:srgbClr val="056839"/>
              </a:buClr>
              <a:buSzPts val="2900"/>
              <a:buFont typeface="Calibri"/>
              <a:buChar char="●"/>
            </a:pPr>
            <a:r>
              <a:rPr lang="lt-LT" sz="2900">
                <a:solidFill>
                  <a:srgbClr val="056839"/>
                </a:solidFill>
                <a:latin typeface="Calibri"/>
                <a:ea typeface="Calibri"/>
                <a:cs typeface="Calibri"/>
                <a:sym typeface="Calibri"/>
              </a:rPr>
              <a:t>tarbijad peaksid aktiivselt osalema üleminekus ringmajandusele, näiteks </a:t>
            </a:r>
            <a:r>
              <a:rPr lang="lt-LT" sz="2900" b="1">
                <a:solidFill>
                  <a:srgbClr val="056839"/>
                </a:solidFill>
                <a:latin typeface="Calibri"/>
                <a:ea typeface="Calibri"/>
                <a:cs typeface="Calibri"/>
                <a:sym typeface="Calibri"/>
              </a:rPr>
              <a:t>toetades kõige "säästvamaid" ja keskkonnasõbralikumaid kaubamärke, teavitades end ja võttes nõuetekohaselt ringlusse.</a:t>
            </a:r>
            <a:endParaRPr sz="2300" b="1">
              <a:latin typeface="Calibri"/>
              <a:ea typeface="Calibri"/>
              <a:cs typeface="Calibri"/>
              <a:sym typeface="Calibri"/>
            </a:endParaRPr>
          </a:p>
        </p:txBody>
      </p:sp>
      <p:sp>
        <p:nvSpPr>
          <p:cNvPr id="400" name="Google Shape;400;gfe35aad776_0_147"/>
          <p:cNvSpPr/>
          <p:nvPr/>
        </p:nvSpPr>
        <p:spPr>
          <a:xfrm rot="-5400000">
            <a:off x="8168565" y="5837157"/>
            <a:ext cx="5307300" cy="105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4" name="Shape 404"/>
        <p:cNvGrpSpPr/>
        <p:nvPr/>
      </p:nvGrpSpPr>
      <p:grpSpPr>
        <a:xfrm>
          <a:off x="0" y="0"/>
          <a:ext cx="0" cy="0"/>
          <a:chOff x="0" y="0"/>
          <a:chExt cx="0" cy="0"/>
        </a:xfrm>
      </p:grpSpPr>
      <p:sp>
        <p:nvSpPr>
          <p:cNvPr id="405" name="Google Shape;405;gfe35aad776_0_159"/>
          <p:cNvSpPr txBox="1"/>
          <p:nvPr/>
        </p:nvSpPr>
        <p:spPr>
          <a:xfrm>
            <a:off x="874904" y="620236"/>
            <a:ext cx="16398900" cy="13506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4900" b="1">
                <a:solidFill>
                  <a:srgbClr val="056839"/>
                </a:solidFill>
                <a:latin typeface="Calibri"/>
                <a:ea typeface="Calibri"/>
                <a:cs typeface="Calibri"/>
                <a:sym typeface="Calibri"/>
              </a:rPr>
              <a:t>Teema 3: kasulikud lingid</a:t>
            </a:r>
            <a:endParaRPr sz="4900" b="1">
              <a:solidFill>
                <a:schemeClr val="dk1"/>
              </a:solidFill>
              <a:latin typeface="Calibri"/>
              <a:ea typeface="Calibri"/>
              <a:cs typeface="Calibri"/>
              <a:sym typeface="Calibri"/>
            </a:endParaRPr>
          </a:p>
          <a:p>
            <a:pPr marL="0" marR="0" lvl="0" indent="0" algn="l" rtl="0">
              <a:spcBef>
                <a:spcPts val="0"/>
              </a:spcBef>
              <a:spcAft>
                <a:spcPts val="0"/>
              </a:spcAft>
              <a:buNone/>
            </a:pPr>
            <a:r>
              <a:t/>
            </a:r>
            <a:endParaRPr sz="2900">
              <a:solidFill>
                <a:schemeClr val="dk1"/>
              </a:solidFill>
              <a:latin typeface="Calibri"/>
              <a:ea typeface="Calibri"/>
              <a:cs typeface="Calibri"/>
              <a:sym typeface="Calibri"/>
            </a:endParaRPr>
          </a:p>
        </p:txBody>
      </p:sp>
      <p:sp>
        <p:nvSpPr>
          <p:cNvPr id="406" name="Google Shape;406;gfe35aad776_0_159"/>
          <p:cNvSpPr txBox="1"/>
          <p:nvPr/>
        </p:nvSpPr>
        <p:spPr>
          <a:xfrm>
            <a:off x="391962" y="1814206"/>
            <a:ext cx="19546200" cy="7292100"/>
          </a:xfrm>
          <a:prstGeom prst="rect">
            <a:avLst/>
          </a:prstGeom>
          <a:noFill/>
          <a:ln>
            <a:noFill/>
          </a:ln>
        </p:spPr>
        <p:txBody>
          <a:bodyPr spcFirstLastPara="1" wrap="square" lIns="148575" tIns="74275" rIns="148575" bIns="74275" anchor="t" anchorCtr="0">
            <a:spAutoFit/>
          </a:bodyPr>
          <a:lstStyle/>
          <a:p>
            <a:pPr marL="749300" marR="0" lvl="0" indent="-565150" algn="l" rtl="0">
              <a:lnSpc>
                <a:spcPct val="150000"/>
              </a:lnSpc>
              <a:spcBef>
                <a:spcPts val="0"/>
              </a:spcBef>
              <a:spcAft>
                <a:spcPts val="0"/>
              </a:spcAft>
              <a:buClr>
                <a:srgbClr val="056839"/>
              </a:buClr>
              <a:buSzPts val="2900"/>
              <a:buFont typeface="Calibri"/>
              <a:buChar char="●"/>
            </a:pPr>
            <a:r>
              <a:rPr lang="lt-LT" sz="2900">
                <a:solidFill>
                  <a:srgbClr val="056839"/>
                </a:solidFill>
                <a:latin typeface="Calibri"/>
                <a:ea typeface="Calibri"/>
                <a:cs typeface="Calibri"/>
                <a:sym typeface="Calibri"/>
              </a:rPr>
              <a:t> Lisateave plastide CE kohta:</a:t>
            </a:r>
            <a:endParaRPr sz="2900">
              <a:solidFill>
                <a:srgbClr val="056839"/>
              </a:solidFill>
              <a:latin typeface="Calibri"/>
              <a:ea typeface="Calibri"/>
              <a:cs typeface="Calibri"/>
              <a:sym typeface="Calibri"/>
            </a:endParaRPr>
          </a:p>
          <a:p>
            <a:pPr marL="749300" marR="0" lvl="0" indent="0" algn="l" rtl="0">
              <a:lnSpc>
                <a:spcPct val="150000"/>
              </a:lnSpc>
              <a:spcBef>
                <a:spcPts val="0"/>
              </a:spcBef>
              <a:spcAft>
                <a:spcPts val="0"/>
              </a:spcAft>
              <a:buNone/>
            </a:pPr>
            <a:r>
              <a:rPr lang="lt-LT" sz="2900">
                <a:solidFill>
                  <a:srgbClr val="056839"/>
                </a:solidFill>
                <a:latin typeface="Calibri"/>
                <a:ea typeface="Calibri"/>
                <a:cs typeface="Calibri"/>
                <a:sym typeface="Calibri"/>
              </a:rPr>
              <a:t>Plastics Europe - plastitootjate ühendus (2021). PLASTIDE RINGMAJANDUS. Brussel, Belgia</a:t>
            </a:r>
            <a:r>
              <a:rPr lang="lt-LT" sz="2900" u="sng">
                <a:solidFill>
                  <a:srgbClr val="056839"/>
                </a:solidFill>
                <a:latin typeface="Calibri"/>
                <a:ea typeface="Calibri"/>
                <a:cs typeface="Calibri"/>
                <a:sym typeface="Calibri"/>
                <a:hlinkClick r:id="rId3">
                  <a:extLst>
                    <a:ext uri="{A12FA001-AC4F-418D-AE19-62706E023703}">
                      <ahyp:hlinkClr val="tx"/>
                    </a:ext>
                  </a:extLst>
                </a:hlinkClick>
              </a:rPr>
              <a:t>. </a:t>
            </a:r>
            <a:r>
              <a:rPr lang="lt-LT" sz="2900">
                <a:solidFill>
                  <a:srgbClr val="056839"/>
                </a:solidFill>
                <a:latin typeface="Calibri"/>
                <a:ea typeface="Calibri"/>
                <a:cs typeface="Calibri"/>
                <a:sym typeface="Calibri"/>
              </a:rPr>
              <a:t>https://plasticseurope.org/wp-content/uploads/2021/10/20191206-Circular-Economy-Study.pdf</a:t>
            </a:r>
            <a:r>
              <a:rPr lang="lt-LT" sz="2900" u="sng">
                <a:solidFill>
                  <a:srgbClr val="056839"/>
                </a:solidFill>
                <a:latin typeface="Calibri"/>
                <a:ea typeface="Calibri"/>
                <a:cs typeface="Calibri"/>
                <a:sym typeface="Calibri"/>
                <a:hlinkClick r:id="rId3">
                  <a:extLst>
                    <a:ext uri="{A12FA001-AC4F-418D-AE19-62706E023703}">
                      <ahyp:hlinkClr val="tx"/>
                    </a:ext>
                  </a:extLst>
                </a:hlinkClick>
              </a:rPr>
              <a:t>. </a:t>
            </a:r>
            <a:endParaRPr sz="2900">
              <a:solidFill>
                <a:srgbClr val="056839"/>
              </a:solidFill>
              <a:latin typeface="Calibri"/>
              <a:ea typeface="Calibri"/>
              <a:cs typeface="Calibri"/>
              <a:sym typeface="Calibri"/>
            </a:endParaRPr>
          </a:p>
          <a:p>
            <a:pPr marL="749300" marR="0" lvl="0" indent="0" algn="l" rtl="0">
              <a:lnSpc>
                <a:spcPct val="150000"/>
              </a:lnSpc>
              <a:spcBef>
                <a:spcPts val="0"/>
              </a:spcBef>
              <a:spcAft>
                <a:spcPts val="0"/>
              </a:spcAft>
              <a:buNone/>
            </a:pPr>
            <a:r>
              <a:t/>
            </a:r>
            <a:endParaRPr sz="2900">
              <a:solidFill>
                <a:srgbClr val="056839"/>
              </a:solidFill>
              <a:latin typeface="Calibri"/>
              <a:ea typeface="Calibri"/>
              <a:cs typeface="Calibri"/>
              <a:sym typeface="Calibri"/>
            </a:endParaRPr>
          </a:p>
          <a:p>
            <a:pPr marL="749300" marR="0" lvl="0" indent="-565150" algn="l" rtl="0">
              <a:lnSpc>
                <a:spcPct val="150000"/>
              </a:lnSpc>
              <a:spcBef>
                <a:spcPts val="0"/>
              </a:spcBef>
              <a:spcAft>
                <a:spcPts val="0"/>
              </a:spcAft>
              <a:buClr>
                <a:srgbClr val="056839"/>
              </a:buClr>
              <a:buSzPts val="2900"/>
              <a:buFont typeface="Calibri"/>
              <a:buChar char="●"/>
            </a:pPr>
            <a:r>
              <a:rPr lang="lt-LT" sz="2900">
                <a:solidFill>
                  <a:srgbClr val="056839"/>
                </a:solidFill>
                <a:latin typeface="Calibri"/>
                <a:ea typeface="Calibri"/>
                <a:cs typeface="Calibri"/>
                <a:sym typeface="Calibri"/>
              </a:rPr>
              <a:t>PACE - ringmajanduse kiirendamise platvorm (n.d.). Plastiprogramm</a:t>
            </a:r>
            <a:r>
              <a:rPr lang="lt-LT" sz="2900" u="sng">
                <a:solidFill>
                  <a:srgbClr val="056839"/>
                </a:solidFill>
                <a:latin typeface="Calibri"/>
                <a:ea typeface="Calibri"/>
                <a:cs typeface="Calibri"/>
                <a:sym typeface="Calibri"/>
                <a:hlinkClick r:id="rId4">
                  <a:extLst>
                    <a:ext uri="{A12FA001-AC4F-418D-AE19-62706E023703}">
                      <ahyp:hlinkClr val="tx"/>
                    </a:ext>
                  </a:extLst>
                </a:hlinkClick>
              </a:rPr>
              <a:t>. </a:t>
            </a:r>
            <a:r>
              <a:rPr lang="lt-LT" sz="2900">
                <a:solidFill>
                  <a:srgbClr val="056839"/>
                </a:solidFill>
                <a:latin typeface="Calibri"/>
                <a:ea typeface="Calibri"/>
                <a:cs typeface="Calibri"/>
                <a:sym typeface="Calibri"/>
              </a:rPr>
              <a:t>https://pacecircular.org/action-agenda/plastics</a:t>
            </a:r>
            <a:r>
              <a:rPr lang="lt-LT" sz="2900" u="sng">
                <a:solidFill>
                  <a:srgbClr val="056839"/>
                </a:solidFill>
                <a:latin typeface="Calibri"/>
                <a:ea typeface="Calibri"/>
                <a:cs typeface="Calibri"/>
                <a:sym typeface="Calibri"/>
                <a:hlinkClick r:id="rId4">
                  <a:extLst>
                    <a:ext uri="{A12FA001-AC4F-418D-AE19-62706E023703}">
                      <ahyp:hlinkClr val="tx"/>
                    </a:ext>
                  </a:extLst>
                </a:hlinkClick>
              </a:rPr>
              <a:t>.  </a:t>
            </a:r>
            <a:endParaRPr sz="2900">
              <a:solidFill>
                <a:srgbClr val="056839"/>
              </a:solidFill>
              <a:latin typeface="Calibri"/>
              <a:ea typeface="Calibri"/>
              <a:cs typeface="Calibri"/>
              <a:sym typeface="Calibri"/>
            </a:endParaRPr>
          </a:p>
          <a:p>
            <a:pPr marL="749300" marR="0" lvl="0" indent="0" algn="l" rtl="0">
              <a:lnSpc>
                <a:spcPct val="150000"/>
              </a:lnSpc>
              <a:spcBef>
                <a:spcPts val="0"/>
              </a:spcBef>
              <a:spcAft>
                <a:spcPts val="0"/>
              </a:spcAft>
              <a:buNone/>
            </a:pPr>
            <a:r>
              <a:t/>
            </a:r>
            <a:endParaRPr sz="2900">
              <a:solidFill>
                <a:srgbClr val="056839"/>
              </a:solidFill>
              <a:latin typeface="Calibri"/>
              <a:ea typeface="Calibri"/>
              <a:cs typeface="Calibri"/>
              <a:sym typeface="Calibri"/>
            </a:endParaRPr>
          </a:p>
          <a:p>
            <a:pPr marL="749300" marR="0" lvl="0" indent="-565150" algn="l" rtl="0">
              <a:lnSpc>
                <a:spcPct val="150000"/>
              </a:lnSpc>
              <a:spcBef>
                <a:spcPts val="0"/>
              </a:spcBef>
              <a:spcAft>
                <a:spcPts val="0"/>
              </a:spcAft>
              <a:buClr>
                <a:srgbClr val="056839"/>
              </a:buClr>
              <a:buSzPts val="2900"/>
              <a:buFont typeface="Calibri"/>
              <a:buChar char="●"/>
            </a:pPr>
            <a:r>
              <a:rPr lang="lt-LT" sz="2900">
                <a:solidFill>
                  <a:srgbClr val="056839"/>
                </a:solidFill>
                <a:latin typeface="Calibri"/>
                <a:ea typeface="Calibri"/>
                <a:cs typeface="Calibri"/>
                <a:sym typeface="Calibri"/>
              </a:rPr>
              <a:t>Ellen MacArthur Foundation (n.d.). Ringmajanduslik lahendus plastireostuse vastu. Perspective on 'Breaking the Plastic Wave' study - Ellen MacArthuri fondi veebileht</a:t>
            </a:r>
            <a:r>
              <a:rPr lang="lt-LT" sz="2900" u="sng">
                <a:solidFill>
                  <a:srgbClr val="056839"/>
                </a:solidFill>
                <a:latin typeface="Calibri"/>
                <a:ea typeface="Calibri"/>
                <a:cs typeface="Calibri"/>
                <a:sym typeface="Calibri"/>
                <a:hlinkClick r:id="rId5">
                  <a:extLst>
                    <a:ext uri="{A12FA001-AC4F-418D-AE19-62706E023703}">
                      <ahyp:hlinkClr val="tx"/>
                    </a:ext>
                  </a:extLst>
                </a:hlinkClick>
              </a:rPr>
              <a:t>. </a:t>
            </a:r>
            <a:r>
              <a:rPr lang="lt-LT" sz="2900">
                <a:solidFill>
                  <a:srgbClr val="056839"/>
                </a:solidFill>
                <a:latin typeface="Calibri"/>
                <a:ea typeface="Calibri"/>
                <a:cs typeface="Calibri"/>
                <a:sym typeface="Calibri"/>
              </a:rPr>
              <a:t>https://plastics.ellenmacarthurfoundation.org/breaking-the-plastic-wave-perspective?gclid=CjwKCAjwmJeYBhAwEiwAXlg0AX3AKzFiuooiSYJ7PTaMqJH5-MCLokaRTyJtFojfVZKe8IlzJKOwnBoC1ZcQAvD_BwE. </a:t>
            </a:r>
            <a:endParaRPr sz="2900">
              <a:solidFill>
                <a:srgbClr val="056839"/>
              </a:solidFill>
              <a:latin typeface="Calibri"/>
              <a:ea typeface="Calibri"/>
              <a:cs typeface="Calibri"/>
              <a:sym typeface="Calibri"/>
            </a:endParaRPr>
          </a:p>
        </p:txBody>
      </p:sp>
      <p:sp>
        <p:nvSpPr>
          <p:cNvPr id="407" name="Google Shape;407;gfe35aad776_0_159"/>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408" name="Google Shape;408;gfe35aad776_0_159"/>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409" name="Google Shape;409;gfe35aad776_0_159"/>
          <p:cNvSpPr/>
          <p:nvPr/>
        </p:nvSpPr>
        <p:spPr>
          <a:xfrm>
            <a:off x="1034414" y="1506519"/>
            <a:ext cx="6281400" cy="1053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410" name="Google Shape;410;gfe35aad776_0_159" descr="Logo&#10;&#10;Description automatically generated"/>
          <p:cNvPicPr preferRelativeResize="0"/>
          <p:nvPr/>
        </p:nvPicPr>
        <p:blipFill rotWithShape="1">
          <a:blip r:embed="rId6">
            <a:alphaModFix/>
          </a:blip>
          <a:srcRect l="0" t="0" r="0" b="0"/>
          <a:stretch/>
        </p:blipFill>
        <p:spPr>
          <a:xfrm>
            <a:off x="279021" y="9106292"/>
            <a:ext cx="2025614" cy="996885"/>
          </a:xfrm>
          <a:prstGeom prst="rect">
            <a:avLst/>
          </a:prstGeom>
          <a:noFill/>
          <a:ln>
            <a:noFill/>
          </a:ln>
        </p:spPr>
      </p:pic>
      <p:pic>
        <p:nvPicPr>
          <p:cNvPr id="411" name="Google Shape;411;gfe35aad776_0_159" descr="Graphical user interface, text&#10;&#10;Description automatically generated"/>
          <p:cNvPicPr preferRelativeResize="0"/>
          <p:nvPr/>
        </p:nvPicPr>
        <p:blipFill rotWithShape="1">
          <a:blip r:embed="rId7">
            <a:alphaModFix/>
          </a:blip>
          <a:srcRect l="0" t="0" r="0" b="0"/>
          <a:stretch/>
        </p:blipFill>
        <p:spPr>
          <a:xfrm>
            <a:off x="3131911" y="9240848"/>
            <a:ext cx="3468962" cy="72777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6" name="Shape 416"/>
        <p:cNvGrpSpPr/>
        <p:nvPr/>
      </p:nvGrpSpPr>
      <p:grpSpPr>
        <a:xfrm>
          <a:off x="0" y="0"/>
          <a:ext cx="0" cy="0"/>
          <a:chOff x="0" y="0"/>
          <a:chExt cx="0" cy="0"/>
        </a:xfrm>
      </p:grpSpPr>
      <p:pic>
        <p:nvPicPr>
          <p:cNvPr id="417" name="Google Shape;417;p21" descr="Graphical user interface, text&#10;&#10;Description automatically generated"/>
          <p:cNvPicPr preferRelativeResize="0"/>
          <p:nvPr/>
        </p:nvPicPr>
        <p:blipFill rotWithShape="1">
          <a:blip r:embed="rId3">
            <a:alphaModFix/>
          </a:blip>
          <a:srcRect l="0" t="0" r="0" b="0"/>
          <a:stretch/>
        </p:blipFill>
        <p:spPr>
          <a:xfrm>
            <a:off x="159219" y="9117932"/>
            <a:ext cx="5165965" cy="1083795"/>
          </a:xfrm>
          <a:prstGeom prst="rect">
            <a:avLst/>
          </a:prstGeom>
          <a:noFill/>
          <a:ln>
            <a:noFill/>
          </a:ln>
        </p:spPr>
      </p:pic>
      <p:pic>
        <p:nvPicPr>
          <p:cNvPr id="418" name="Google Shape;418;p21" descr="Logo&#10;&#10;Description automatically generated"/>
          <p:cNvPicPr preferRelativeResize="0"/>
          <p:nvPr/>
        </p:nvPicPr>
        <p:blipFill rotWithShape="1">
          <a:blip r:embed="rId4">
            <a:alphaModFix/>
          </a:blip>
          <a:srcRect l="0" t="0" r="0" b="0"/>
          <a:stretch/>
        </p:blipFill>
        <p:spPr>
          <a:xfrm>
            <a:off x="15232290" y="8150586"/>
            <a:ext cx="3931187" cy="1934692"/>
          </a:xfrm>
          <a:prstGeom prst="rect">
            <a:avLst/>
          </a:prstGeom>
          <a:noFill/>
          <a:ln>
            <a:noFill/>
          </a:ln>
        </p:spPr>
      </p:pic>
      <p:sp>
        <p:nvSpPr>
          <p:cNvPr id="419" name="Google Shape;419;p21"/>
          <p:cNvSpPr/>
          <p:nvPr/>
        </p:nvSpPr>
        <p:spPr>
          <a:xfrm>
            <a:off x="0" y="485267"/>
            <a:ext cx="5970900" cy="1788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420" name="Google Shape;420;p21"/>
          <p:cNvSpPr/>
          <p:nvPr/>
        </p:nvSpPr>
        <p:spPr>
          <a:xfrm>
            <a:off x="6926955" y="485267"/>
            <a:ext cx="6720000" cy="1788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421" name="Google Shape;421;p21"/>
          <p:cNvSpPr/>
          <p:nvPr/>
        </p:nvSpPr>
        <p:spPr>
          <a:xfrm>
            <a:off x="14603073" y="485267"/>
            <a:ext cx="5970900" cy="1788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422" name="Google Shape;422;p21"/>
          <p:cNvSpPr/>
          <p:nvPr/>
        </p:nvSpPr>
        <p:spPr>
          <a:xfrm>
            <a:off x="0" y="8877531"/>
            <a:ext cx="14763600" cy="957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423" name="Google Shape;423;p21"/>
          <p:cNvSpPr txBox="1"/>
          <p:nvPr/>
        </p:nvSpPr>
        <p:spPr>
          <a:xfrm>
            <a:off x="757259" y="839511"/>
            <a:ext cx="12889800" cy="28590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5900" b="1">
                <a:solidFill>
                  <a:srgbClr val="056839"/>
                </a:solidFill>
                <a:latin typeface="Calibri"/>
                <a:ea typeface="Calibri"/>
                <a:cs typeface="Calibri"/>
                <a:sym typeface="Calibri"/>
              </a:rPr>
              <a:t>Kokkuvõte</a:t>
            </a:r>
            <a:endParaRPr sz="5900" b="1">
              <a:solidFill>
                <a:srgbClr val="056839"/>
              </a:solidFill>
              <a:latin typeface="Calibri"/>
              <a:ea typeface="Calibri"/>
              <a:cs typeface="Calibri"/>
              <a:sym typeface="Calibri"/>
            </a:endParaRPr>
          </a:p>
          <a:p>
            <a:pPr marL="0" marR="0" lvl="0" indent="0" algn="l" rtl="0">
              <a:spcBef>
                <a:spcPts val="0"/>
              </a:spcBef>
              <a:spcAft>
                <a:spcPts val="0"/>
              </a:spcAft>
              <a:buNone/>
            </a:pPr>
            <a:r>
              <a:rPr lang="lt-LT" sz="5900" b="1">
                <a:solidFill>
                  <a:srgbClr val="056839"/>
                </a:solidFill>
                <a:latin typeface="Calibri"/>
                <a:ea typeface="Calibri"/>
                <a:cs typeface="Calibri"/>
                <a:sym typeface="Calibri"/>
              </a:rPr>
              <a:t> </a:t>
            </a:r>
            <a:endParaRPr sz="2300"/>
          </a:p>
          <a:p>
            <a:pPr marL="0" marR="0" lvl="0" indent="0" algn="l" rtl="0">
              <a:spcBef>
                <a:spcPts val="0"/>
              </a:spcBef>
              <a:spcAft>
                <a:spcPts val="0"/>
              </a:spcAft>
              <a:buNone/>
            </a:pPr>
            <a:r>
              <a:t/>
            </a:r>
            <a:endParaRPr sz="2900" b="1">
              <a:solidFill>
                <a:schemeClr val="dk1"/>
              </a:solidFill>
              <a:latin typeface="Calibri"/>
              <a:ea typeface="Calibri"/>
              <a:cs typeface="Calibri"/>
              <a:sym typeface="Calibri"/>
            </a:endParaRPr>
          </a:p>
          <a:p>
            <a:pPr marL="0" marR="0" lvl="0" indent="0" algn="l" rtl="0">
              <a:spcBef>
                <a:spcPts val="0"/>
              </a:spcBef>
              <a:spcAft>
                <a:spcPts val="0"/>
              </a:spcAft>
              <a:buNone/>
            </a:pPr>
            <a:r>
              <a:t/>
            </a:r>
            <a:endParaRPr sz="2900">
              <a:solidFill>
                <a:schemeClr val="dk1"/>
              </a:solidFill>
              <a:latin typeface="Calibri"/>
              <a:ea typeface="Calibri"/>
              <a:cs typeface="Calibri"/>
              <a:sym typeface="Calibri"/>
            </a:endParaRPr>
          </a:p>
        </p:txBody>
      </p:sp>
      <p:sp>
        <p:nvSpPr>
          <p:cNvPr id="424" name="Google Shape;424;p21"/>
          <p:cNvSpPr txBox="1"/>
          <p:nvPr/>
        </p:nvSpPr>
        <p:spPr>
          <a:xfrm>
            <a:off x="861385" y="2000194"/>
            <a:ext cx="18461400" cy="59529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SzPts val="1800"/>
              <a:buNone/>
            </a:pPr>
            <a:r>
              <a:rPr lang="lt-LT" sz="2900">
                <a:solidFill>
                  <a:srgbClr val="056839"/>
                </a:solidFill>
                <a:latin typeface="Calibri"/>
                <a:ea typeface="Calibri"/>
                <a:cs typeface="Calibri"/>
                <a:sym typeface="Calibri"/>
              </a:rPr>
              <a:t>On olemas palju erinevaid plasti liike, mida kasutatakse paljude igapäevaselt kasutatavate esemete valmistamiseks. Sõltuvalt polümeeri tüübist võivad plastid olla erinevate omadustega ja võivad olla ringlussevõetavad või mitte. Plastide ja eriti ühekordselt kasutatavate plastide probleem on see, et neid võetakse ringlusse vaid osaliselt, samas kui enamik neist satub prügilatesse, põletusahjudesse või keskkonda. Seepärast astuvad EL, riigid, mõned ettevõtted ja tarbijad samme, et võidelda ühekordselt kasutatavate plastide kasutamise vastu ja suurendada nende ringlussevõttu.</a:t>
            </a:r>
            <a:endParaRPr sz="290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Clr>
                <a:schemeClr val="dk1"/>
              </a:buClr>
              <a:buSzPts val="1800"/>
              <a:buFont typeface="Arial"/>
              <a:buNone/>
            </a:pPr>
            <a:r>
              <a:t/>
            </a:r>
            <a:endParaRPr sz="290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SzPts val="1800"/>
              <a:buNone/>
            </a:pPr>
            <a:r>
              <a:rPr lang="lt-LT" sz="2900">
                <a:solidFill>
                  <a:srgbClr val="056839"/>
                </a:solidFill>
                <a:latin typeface="Calibri"/>
                <a:ea typeface="Calibri"/>
                <a:cs typeface="Calibri"/>
                <a:sym typeface="Calibri"/>
              </a:rPr>
              <a:t>Seda suunda järgides on mõned eksperdid hakanud rääkima plastide ringmajandusest, st </a:t>
            </a:r>
            <a:r>
              <a:rPr lang="lt-LT" sz="2900" b="1">
                <a:solidFill>
                  <a:srgbClr val="056839"/>
                </a:solidFill>
                <a:latin typeface="Calibri"/>
                <a:ea typeface="Calibri"/>
                <a:cs typeface="Calibri"/>
                <a:sym typeface="Calibri"/>
              </a:rPr>
              <a:t>selle sektori jaoks vastu võetud ringmajanduse </a:t>
            </a:r>
            <a:r>
              <a:rPr lang="lt-LT" sz="2900">
                <a:solidFill>
                  <a:srgbClr val="056839"/>
                </a:solidFill>
                <a:latin typeface="Calibri"/>
                <a:ea typeface="Calibri"/>
                <a:cs typeface="Calibri"/>
                <a:sym typeface="Calibri"/>
              </a:rPr>
              <a:t>dikteerimisest.</a:t>
            </a:r>
            <a:r>
              <a:rPr lang="lt-LT" sz="2900">
                <a:solidFill>
                  <a:srgbClr val="056839"/>
                </a:solidFill>
                <a:latin typeface="Calibri"/>
                <a:ea typeface="Calibri"/>
                <a:cs typeface="Calibri"/>
                <a:sym typeface="Calibri"/>
              </a:rPr>
              <a:t> Eesmärk on toota vähem jäätmeid, vähendada keskkonnamõju, ringlusse võtta rohkem ja suurendada selle materjali väärtusahelat.</a:t>
            </a:r>
            <a:endParaRPr sz="2900">
              <a:solidFill>
                <a:srgbClr val="056839"/>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4" name="Shape 114"/>
        <p:cNvGrpSpPr/>
        <p:nvPr/>
      </p:nvGrpSpPr>
      <p:grpSpPr>
        <a:xfrm>
          <a:off x="0" y="0"/>
          <a:ext cx="0" cy="0"/>
          <a:chOff x="0" y="0"/>
          <a:chExt cx="0" cy="0"/>
        </a:xfrm>
      </p:grpSpPr>
      <p:sp>
        <p:nvSpPr>
          <p:cNvPr id="115" name="Google Shape;115;p4"/>
          <p:cNvSpPr/>
          <p:nvPr/>
        </p:nvSpPr>
        <p:spPr>
          <a:xfrm>
            <a:off x="0" y="0"/>
            <a:ext cx="20574000" cy="10287000"/>
          </a:xfrm>
          <a:prstGeom prst="rect">
            <a:avLst/>
          </a:prstGeom>
          <a:gradFill>
            <a:gsLst>
              <a:gs pos="0">
                <a:srgbClr val="F5F7FC"/>
              </a:gs>
              <a:gs pos="100000">
                <a:srgbClr val="7AC99A">
                  <a:alpha val="77647"/>
                </a:srgbClr>
              </a:gs>
            </a:gsLst>
            <a:lin ang="21593999" scaled="0"/>
          </a:gra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16" name="Google Shape;116;p4"/>
          <p:cNvSpPr txBox="1"/>
          <p:nvPr/>
        </p:nvSpPr>
        <p:spPr>
          <a:xfrm>
            <a:off x="895634" y="641955"/>
            <a:ext cx="13848900" cy="21048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4900" b="1">
                <a:solidFill>
                  <a:srgbClr val="056839"/>
                </a:solidFill>
                <a:latin typeface="Calibri"/>
                <a:ea typeface="Calibri"/>
                <a:cs typeface="Calibri"/>
                <a:sym typeface="Calibri"/>
              </a:rPr>
              <a:t>Käsitletavad rohelised oskused</a:t>
            </a:r>
            <a:endParaRPr sz="4900" b="1">
              <a:solidFill>
                <a:srgbClr val="056839"/>
              </a:solidFill>
              <a:latin typeface="Calibri"/>
              <a:ea typeface="Calibri"/>
              <a:cs typeface="Calibri"/>
              <a:sym typeface="Calibri"/>
            </a:endParaRPr>
          </a:p>
          <a:p>
            <a:pPr marL="0" marR="0" lvl="0" indent="0" algn="l" rtl="0">
              <a:spcBef>
                <a:spcPts val="0"/>
              </a:spcBef>
              <a:spcAft>
                <a:spcPts val="0"/>
              </a:spcAft>
              <a:buNone/>
            </a:pPr>
            <a:r>
              <a:t/>
            </a:r>
            <a:endParaRPr sz="4900" b="1">
              <a:solidFill>
                <a:schemeClr val="dk1"/>
              </a:solidFill>
              <a:latin typeface="Calibri"/>
              <a:ea typeface="Calibri"/>
              <a:cs typeface="Calibri"/>
              <a:sym typeface="Calibri"/>
            </a:endParaRPr>
          </a:p>
          <a:p>
            <a:pPr marL="0" marR="0" lvl="0" indent="0" algn="l" rtl="0">
              <a:spcBef>
                <a:spcPts val="0"/>
              </a:spcBef>
              <a:spcAft>
                <a:spcPts val="0"/>
              </a:spcAft>
              <a:buNone/>
            </a:pPr>
            <a:r>
              <a:t/>
            </a:r>
            <a:endParaRPr sz="2900">
              <a:solidFill>
                <a:schemeClr val="dk1"/>
              </a:solidFill>
              <a:latin typeface="Calibri"/>
              <a:ea typeface="Calibri"/>
              <a:cs typeface="Calibri"/>
              <a:sym typeface="Calibri"/>
            </a:endParaRPr>
          </a:p>
        </p:txBody>
      </p:sp>
      <p:sp>
        <p:nvSpPr>
          <p:cNvPr id="117" name="Google Shape;117;p4"/>
          <p:cNvSpPr txBox="1"/>
          <p:nvPr/>
        </p:nvSpPr>
        <p:spPr>
          <a:xfrm>
            <a:off x="5294071" y="2345049"/>
            <a:ext cx="7993800" cy="5252700"/>
          </a:xfrm>
          <a:prstGeom prst="rect">
            <a:avLst/>
          </a:prstGeom>
          <a:noFill/>
          <a:ln>
            <a:noFill/>
          </a:ln>
        </p:spPr>
        <p:txBody>
          <a:bodyPr spcFirstLastPara="1" wrap="square" lIns="148575" tIns="74275" rIns="148575" bIns="74275" anchor="t" anchorCtr="0">
            <a:spAutoFit/>
          </a:bodyPr>
          <a:lstStyle/>
          <a:p>
            <a:pPr marL="558800" marR="0" lvl="0" indent="-552450" algn="l" rtl="0">
              <a:lnSpc>
                <a:spcPct val="150000"/>
              </a:lnSpc>
              <a:spcBef>
                <a:spcPts val="0"/>
              </a:spcBef>
              <a:spcAft>
                <a:spcPts val="0"/>
              </a:spcAft>
              <a:buClr>
                <a:srgbClr val="056839"/>
              </a:buClr>
              <a:buSzPts val="3900"/>
              <a:buFont typeface="Arial"/>
              <a:buChar char="•"/>
            </a:pPr>
            <a:r>
              <a:rPr lang="lt-LT" sz="3900">
                <a:solidFill>
                  <a:srgbClr val="056839"/>
                </a:solidFill>
                <a:latin typeface="Calibri"/>
                <a:ea typeface="Calibri"/>
                <a:cs typeface="Calibri"/>
                <a:sym typeface="Calibri"/>
              </a:rPr>
              <a:t>Edasi mõtlev</a:t>
            </a:r>
            <a:endParaRPr sz="3900">
              <a:solidFill>
                <a:srgbClr val="056839"/>
              </a:solidFill>
              <a:latin typeface="Calibri"/>
              <a:ea typeface="Calibri"/>
              <a:cs typeface="Calibri"/>
              <a:sym typeface="Calibri"/>
            </a:endParaRPr>
          </a:p>
          <a:p>
            <a:pPr marL="558800" marR="0" lvl="0" indent="-552450" algn="l" rtl="0">
              <a:lnSpc>
                <a:spcPct val="150000"/>
              </a:lnSpc>
              <a:spcBef>
                <a:spcPts val="0"/>
              </a:spcBef>
              <a:spcAft>
                <a:spcPts val="0"/>
              </a:spcAft>
              <a:buClr>
                <a:srgbClr val="056839"/>
              </a:buClr>
              <a:buSzPts val="3900"/>
              <a:buFont typeface="Arial"/>
              <a:buChar char="•"/>
            </a:pPr>
            <a:r>
              <a:rPr lang="lt-LT" sz="3900">
                <a:solidFill>
                  <a:srgbClr val="056839"/>
                </a:solidFill>
                <a:latin typeface="Calibri"/>
                <a:ea typeface="Calibri"/>
                <a:cs typeface="Calibri"/>
                <a:sym typeface="Calibri"/>
              </a:rPr>
              <a:t>Reostuse vältimine</a:t>
            </a:r>
            <a:endParaRPr sz="3900">
              <a:solidFill>
                <a:srgbClr val="056839"/>
              </a:solidFill>
              <a:latin typeface="Calibri"/>
              <a:ea typeface="Calibri"/>
              <a:cs typeface="Calibri"/>
              <a:sym typeface="Calibri"/>
            </a:endParaRPr>
          </a:p>
          <a:p>
            <a:pPr marL="558800" marR="0" lvl="0" indent="-552450" algn="l" rtl="0">
              <a:lnSpc>
                <a:spcPct val="150000"/>
              </a:lnSpc>
              <a:spcBef>
                <a:spcPts val="0"/>
              </a:spcBef>
              <a:spcAft>
                <a:spcPts val="0"/>
              </a:spcAft>
              <a:buClr>
                <a:srgbClr val="056839"/>
              </a:buClr>
              <a:buSzPts val="3900"/>
              <a:buFont typeface="Arial"/>
              <a:buChar char="•"/>
            </a:pPr>
            <a:r>
              <a:rPr lang="lt-LT" sz="3900">
                <a:solidFill>
                  <a:srgbClr val="056839"/>
                </a:solidFill>
                <a:latin typeface="Calibri"/>
                <a:ea typeface="Calibri"/>
                <a:cs typeface="Calibri"/>
                <a:sym typeface="Calibri"/>
              </a:rPr>
              <a:t>Ökodisain</a:t>
            </a:r>
            <a:endParaRPr sz="3900">
              <a:solidFill>
                <a:srgbClr val="056839"/>
              </a:solidFill>
              <a:latin typeface="Calibri"/>
              <a:ea typeface="Calibri"/>
              <a:cs typeface="Calibri"/>
              <a:sym typeface="Calibri"/>
            </a:endParaRPr>
          </a:p>
          <a:p>
            <a:pPr marL="558800" marR="0" lvl="0" indent="-552450" algn="l" rtl="0">
              <a:lnSpc>
                <a:spcPct val="150000"/>
              </a:lnSpc>
              <a:spcBef>
                <a:spcPts val="0"/>
              </a:spcBef>
              <a:spcAft>
                <a:spcPts val="0"/>
              </a:spcAft>
              <a:buClr>
                <a:srgbClr val="056839"/>
              </a:buClr>
              <a:buSzPts val="3900"/>
              <a:buFont typeface="Calibri"/>
              <a:buChar char="•"/>
            </a:pPr>
            <a:r>
              <a:rPr lang="lt-LT" sz="3900">
                <a:solidFill>
                  <a:srgbClr val="056839"/>
                </a:solidFill>
                <a:latin typeface="Calibri"/>
                <a:ea typeface="Calibri"/>
                <a:cs typeface="Calibri"/>
                <a:sym typeface="Calibri"/>
              </a:rPr>
              <a:t>Jäätmekäitlus</a:t>
            </a:r>
            <a:endParaRPr sz="3900">
              <a:solidFill>
                <a:srgbClr val="056839"/>
              </a:solidFill>
              <a:latin typeface="Calibri"/>
              <a:ea typeface="Calibri"/>
              <a:cs typeface="Calibri"/>
              <a:sym typeface="Calibri"/>
            </a:endParaRPr>
          </a:p>
          <a:p>
            <a:pPr marL="558800" marR="0" lvl="0" indent="-552450" algn="l" rtl="0">
              <a:lnSpc>
                <a:spcPct val="150000"/>
              </a:lnSpc>
              <a:spcBef>
                <a:spcPts val="0"/>
              </a:spcBef>
              <a:spcAft>
                <a:spcPts val="0"/>
              </a:spcAft>
              <a:buClr>
                <a:srgbClr val="056839"/>
              </a:buClr>
              <a:buSzPts val="3900"/>
              <a:buFont typeface="Calibri"/>
              <a:buChar char="•"/>
            </a:pPr>
            <a:r>
              <a:rPr lang="lt-LT" sz="3900">
                <a:solidFill>
                  <a:srgbClr val="056839"/>
                </a:solidFill>
                <a:latin typeface="Calibri"/>
                <a:ea typeface="Calibri"/>
                <a:cs typeface="Calibri"/>
                <a:sym typeface="Calibri"/>
              </a:rPr>
              <a:t>Keskkonnaaudit</a:t>
            </a:r>
            <a:endParaRPr sz="3900">
              <a:solidFill>
                <a:srgbClr val="056839"/>
              </a:solidFill>
              <a:latin typeface="Calibri"/>
              <a:ea typeface="Calibri"/>
              <a:cs typeface="Calibri"/>
              <a:sym typeface="Calibri"/>
            </a:endParaRPr>
          </a:p>
          <a:p>
            <a:pPr marL="558800" marR="0" lvl="0" indent="-552450" algn="l" rtl="0">
              <a:lnSpc>
                <a:spcPct val="150000"/>
              </a:lnSpc>
              <a:spcBef>
                <a:spcPts val="0"/>
              </a:spcBef>
              <a:spcAft>
                <a:spcPts val="0"/>
              </a:spcAft>
              <a:buClr>
                <a:srgbClr val="056839"/>
              </a:buClr>
              <a:buSzPts val="3900"/>
              <a:buFont typeface="Calibri"/>
              <a:buChar char="•"/>
            </a:pPr>
            <a:r>
              <a:rPr lang="lt-LT" sz="3900">
                <a:solidFill>
                  <a:srgbClr val="056839"/>
                </a:solidFill>
                <a:latin typeface="Calibri"/>
                <a:ea typeface="Calibri"/>
                <a:cs typeface="Calibri"/>
                <a:sym typeface="Calibri"/>
              </a:rPr>
              <a:t>Mõju kvantifitseerimine</a:t>
            </a:r>
            <a:endParaRPr sz="3900">
              <a:solidFill>
                <a:srgbClr val="056839"/>
              </a:solidFill>
              <a:latin typeface="Calibri"/>
              <a:ea typeface="Calibri"/>
              <a:cs typeface="Calibri"/>
              <a:sym typeface="Calibri"/>
            </a:endParaRPr>
          </a:p>
        </p:txBody>
      </p:sp>
      <p:pic>
        <p:nvPicPr>
          <p:cNvPr id="118" name="Google Shape;118;p4"/>
          <p:cNvPicPr preferRelativeResize="0"/>
          <p:nvPr/>
        </p:nvPicPr>
        <p:blipFill rotWithShape="1">
          <a:blip r:embed="rId3">
            <a:alphaModFix/>
          </a:blip>
          <a:srcRect l="0" t="0" r="0" b="0"/>
          <a:stretch/>
        </p:blipFill>
        <p:spPr>
          <a:xfrm>
            <a:off x="2118639" y="3740577"/>
            <a:ext cx="1801371" cy="3003811"/>
          </a:xfrm>
          <a:prstGeom prst="rect">
            <a:avLst/>
          </a:prstGeom>
          <a:noFill/>
          <a:ln>
            <a:noFill/>
          </a:ln>
        </p:spPr>
      </p:pic>
      <p:pic>
        <p:nvPicPr>
          <p:cNvPr id="119" name="Google Shape;119;p4" descr="Logo&#10;&#10;Description automatically generated"/>
          <p:cNvPicPr preferRelativeResize="0"/>
          <p:nvPr/>
        </p:nvPicPr>
        <p:blipFill rotWithShape="1">
          <a:blip r:embed="rId4">
            <a:alphaModFix/>
          </a:blip>
          <a:srcRect l="0" t="0" r="0" b="0"/>
          <a:stretch/>
        </p:blipFill>
        <p:spPr>
          <a:xfrm>
            <a:off x="279021" y="9106292"/>
            <a:ext cx="2025614" cy="996885"/>
          </a:xfrm>
          <a:prstGeom prst="rect">
            <a:avLst/>
          </a:prstGeom>
          <a:noFill/>
          <a:ln>
            <a:noFill/>
          </a:ln>
        </p:spPr>
      </p:pic>
      <p:pic>
        <p:nvPicPr>
          <p:cNvPr id="120" name="Google Shape;120;p4" descr="Graphical user interface, text&#10;&#10;Description automatically generated"/>
          <p:cNvPicPr preferRelativeResize="0"/>
          <p:nvPr/>
        </p:nvPicPr>
        <p:blipFill rotWithShape="1">
          <a:blip r:embed="rId5">
            <a:alphaModFix/>
          </a:blip>
          <a:srcRect l="0" t="0" r="0" b="0"/>
          <a:stretch/>
        </p:blipFill>
        <p:spPr>
          <a:xfrm>
            <a:off x="3131911" y="9240848"/>
            <a:ext cx="3468962" cy="72777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4" name="Shape 124"/>
        <p:cNvGrpSpPr/>
        <p:nvPr/>
      </p:nvGrpSpPr>
      <p:grpSpPr>
        <a:xfrm>
          <a:off x="0" y="0"/>
          <a:ext cx="0" cy="0"/>
          <a:chOff x="0" y="0"/>
          <a:chExt cx="0" cy="0"/>
        </a:xfrm>
      </p:grpSpPr>
      <p:sp>
        <p:nvSpPr>
          <p:cNvPr id="125" name="Google Shape;125;p5"/>
          <p:cNvSpPr txBox="1"/>
          <p:nvPr/>
        </p:nvSpPr>
        <p:spPr>
          <a:xfrm>
            <a:off x="891245" y="863161"/>
            <a:ext cx="7914600" cy="17970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4900" b="1">
                <a:solidFill>
                  <a:srgbClr val="056839"/>
                </a:solidFill>
                <a:latin typeface="Calibri"/>
                <a:ea typeface="Calibri"/>
                <a:cs typeface="Calibri"/>
                <a:sym typeface="Calibri"/>
              </a:rPr>
              <a:t>Sissejuhatus </a:t>
            </a:r>
            <a:endParaRPr sz="1300"/>
          </a:p>
          <a:p>
            <a:pPr marL="0" marR="0" lvl="0" indent="0" algn="l" rtl="0">
              <a:spcBef>
                <a:spcPts val="0"/>
              </a:spcBef>
              <a:spcAft>
                <a:spcPts val="0"/>
              </a:spcAft>
              <a:buNone/>
            </a:pPr>
            <a:r>
              <a:t/>
            </a:r>
            <a:endParaRPr sz="2900" b="1">
              <a:solidFill>
                <a:schemeClr val="dk1"/>
              </a:solidFill>
              <a:latin typeface="Calibri"/>
              <a:ea typeface="Calibri"/>
              <a:cs typeface="Calibri"/>
              <a:sym typeface="Calibri"/>
            </a:endParaRPr>
          </a:p>
          <a:p>
            <a:pPr marL="0" marR="0" lvl="0" indent="0" algn="l" rtl="0">
              <a:spcBef>
                <a:spcPts val="0"/>
              </a:spcBef>
              <a:spcAft>
                <a:spcPts val="0"/>
              </a:spcAft>
              <a:buNone/>
            </a:pPr>
            <a:r>
              <a:t/>
            </a:r>
            <a:endParaRPr sz="2900">
              <a:solidFill>
                <a:schemeClr val="dk1"/>
              </a:solidFill>
              <a:latin typeface="Calibri"/>
              <a:ea typeface="Calibri"/>
              <a:cs typeface="Calibri"/>
              <a:sym typeface="Calibri"/>
            </a:endParaRPr>
          </a:p>
        </p:txBody>
      </p:sp>
      <p:sp>
        <p:nvSpPr>
          <p:cNvPr id="126" name="Google Shape;126;p5"/>
          <p:cNvSpPr txBox="1"/>
          <p:nvPr/>
        </p:nvSpPr>
        <p:spPr>
          <a:xfrm>
            <a:off x="1034403" y="1957425"/>
            <a:ext cx="9468900" cy="46137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SzPts val="1800"/>
              <a:buNone/>
            </a:pPr>
            <a:r>
              <a:rPr lang="lt-LT" sz="2900">
                <a:solidFill>
                  <a:srgbClr val="056839"/>
                </a:solidFill>
                <a:latin typeface="Calibri"/>
                <a:ea typeface="Calibri"/>
                <a:cs typeface="Calibri"/>
                <a:sym typeface="Calibri"/>
              </a:rPr>
              <a:t>Pärast </a:t>
            </a:r>
            <a:r>
              <a:rPr lang="lt-LT" sz="2900" b="1">
                <a:solidFill>
                  <a:srgbClr val="056839"/>
                </a:solidFill>
                <a:latin typeface="Calibri"/>
                <a:ea typeface="Calibri"/>
                <a:cs typeface="Calibri"/>
                <a:sym typeface="Calibri"/>
              </a:rPr>
              <a:t>Teist maailmasõda on plastmassist esemed muutunud üha tavalisemaks</a:t>
            </a:r>
            <a:r>
              <a:rPr lang="lt-LT" sz="2900">
                <a:solidFill>
                  <a:srgbClr val="056839"/>
                </a:solidFill>
                <a:latin typeface="Calibri"/>
                <a:ea typeface="Calibri"/>
                <a:cs typeface="Calibri"/>
                <a:sym typeface="Calibri"/>
              </a:rPr>
              <a:t>, nii et need on muutunud paljude jaoks hädavajalikuks. Samuti on leiutatud erinevaid plasti liike, et luua üha rohkem esemeid sellest materjalist, mis on nii plastne, odav,vastupidav ja kergesti kättesaadav. Seega ei tohiks meid üllatada, et pärast kivi-, metalli- jne. ajastut on mõned eksperdid hakanud meie ajastut nimetama "</a:t>
            </a:r>
            <a:r>
              <a:rPr lang="lt-LT" sz="2900" b="1">
                <a:solidFill>
                  <a:srgbClr val="056839"/>
                </a:solidFill>
                <a:latin typeface="Calibri"/>
                <a:ea typeface="Calibri"/>
                <a:cs typeface="Calibri"/>
                <a:sym typeface="Calibri"/>
              </a:rPr>
              <a:t>plastikajastuks"</a:t>
            </a:r>
            <a:r>
              <a:rPr lang="lt-LT" sz="2900">
                <a:solidFill>
                  <a:srgbClr val="056839"/>
                </a:solidFill>
                <a:latin typeface="Calibri"/>
                <a:ea typeface="Calibri"/>
                <a:cs typeface="Calibri"/>
                <a:sym typeface="Calibri"/>
              </a:rPr>
              <a:t>.</a:t>
            </a:r>
            <a:endParaRPr sz="2900">
              <a:solidFill>
                <a:srgbClr val="056839"/>
              </a:solidFill>
              <a:latin typeface="Calibri"/>
              <a:ea typeface="Calibri"/>
              <a:cs typeface="Calibri"/>
              <a:sym typeface="Calibri"/>
            </a:endParaRPr>
          </a:p>
        </p:txBody>
      </p:sp>
      <p:sp>
        <p:nvSpPr>
          <p:cNvPr id="127" name="Google Shape;127;p5"/>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28" name="Google Shape;128;p5"/>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29" name="Google Shape;129;p5"/>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130" name="Google Shape;130;p5"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131" name="Google Shape;131;p5"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sp>
        <p:nvSpPr>
          <p:cNvPr id="132" name="Google Shape;132;p5"/>
          <p:cNvSpPr txBox="1"/>
          <p:nvPr/>
        </p:nvSpPr>
        <p:spPr>
          <a:xfrm>
            <a:off x="1034395" y="7166775"/>
            <a:ext cx="18026100" cy="1416000"/>
          </a:xfrm>
          <a:prstGeom prst="rect">
            <a:avLst/>
          </a:prstGeom>
          <a:noFill/>
          <a:ln>
            <a:noFill/>
          </a:ln>
        </p:spPr>
        <p:txBody>
          <a:bodyPr spcFirstLastPara="1" wrap="square" lIns="148575" tIns="148575" rIns="148575" bIns="148575" anchor="t" anchorCtr="0">
            <a:spAutoFit/>
          </a:bodyPr>
          <a:lstStyle/>
          <a:p>
            <a:pPr marL="0" lvl="0" indent="0" algn="just" rtl="0">
              <a:lnSpc>
                <a:spcPct val="150000"/>
              </a:lnSpc>
              <a:spcBef>
                <a:spcPts val="0"/>
              </a:spcBef>
              <a:spcAft>
                <a:spcPts val="0"/>
              </a:spcAft>
              <a:buNone/>
            </a:pPr>
            <a:r>
              <a:rPr lang="lt-LT" sz="2900">
                <a:solidFill>
                  <a:srgbClr val="056839"/>
                </a:solidFill>
                <a:latin typeface="Calibri"/>
                <a:ea typeface="Calibri"/>
                <a:cs typeface="Calibri"/>
                <a:sym typeface="Calibri"/>
              </a:rPr>
              <a:t>Viimasel ajal on plastid aga sattunud tule alla, sest need on </a:t>
            </a:r>
            <a:r>
              <a:rPr lang="lt-LT" sz="2900" b="1">
                <a:solidFill>
                  <a:srgbClr val="056839"/>
                </a:solidFill>
                <a:latin typeface="Calibri"/>
                <a:ea typeface="Calibri"/>
                <a:cs typeface="Calibri"/>
                <a:sym typeface="Calibri"/>
              </a:rPr>
              <a:t>üks kõige saastavamaid materjale</a:t>
            </a:r>
            <a:r>
              <a:rPr lang="lt-LT" sz="2900">
                <a:solidFill>
                  <a:srgbClr val="056839"/>
                </a:solidFill>
                <a:latin typeface="Calibri"/>
                <a:ea typeface="Calibri"/>
                <a:cs typeface="Calibri"/>
                <a:sym typeface="Calibri"/>
              </a:rPr>
              <a:t>. Tegelikult toodetakse tänapäeval palju plasti, mida ei kõrvaldata nõuetekohaselt ja mis reostab lõpuks pinnast, merd, jõgesid ja järvi.</a:t>
            </a:r>
            <a:endParaRPr sz="2300">
              <a:latin typeface="Calibri"/>
              <a:ea typeface="Calibri"/>
              <a:cs typeface="Calibri"/>
              <a:sym typeface="Calibri"/>
            </a:endParaRPr>
          </a:p>
        </p:txBody>
      </p:sp>
      <p:sp>
        <p:nvSpPr>
          <p:cNvPr id="133" name="Google Shape;133;p5"/>
          <p:cNvSpPr txBox="1"/>
          <p:nvPr/>
        </p:nvSpPr>
        <p:spPr>
          <a:xfrm>
            <a:off x="12089883" y="5821838"/>
            <a:ext cx="6970500" cy="792600"/>
          </a:xfrm>
          <a:prstGeom prst="rect">
            <a:avLst/>
          </a:prstGeom>
          <a:noFill/>
          <a:ln>
            <a:noFill/>
          </a:ln>
        </p:spPr>
        <p:txBody>
          <a:bodyPr spcFirstLastPara="1" wrap="square" lIns="148575" tIns="148575" rIns="148575" bIns="148575" anchor="t" anchorCtr="0">
            <a:spAutoFit/>
          </a:bodyPr>
          <a:lstStyle/>
          <a:p>
            <a:pPr marL="0" lvl="0" indent="0" algn="l" rtl="0">
              <a:spcBef>
                <a:spcPts val="0"/>
              </a:spcBef>
              <a:spcAft>
                <a:spcPts val="0"/>
              </a:spcAft>
              <a:buNone/>
            </a:pPr>
            <a:r>
              <a:rPr lang="lt-LT" sz="1600">
                <a:solidFill>
                  <a:srgbClr val="056839"/>
                </a:solidFill>
                <a:latin typeface="Calibri"/>
                <a:ea typeface="Calibri"/>
                <a:cs typeface="Calibri"/>
                <a:sym typeface="Calibri"/>
              </a:rPr>
              <a:t>Foto</a:t>
            </a:r>
            <a:r>
              <a:rPr lang="lt-LT" sz="1600" u="sng">
                <a:solidFill>
                  <a:srgbClr val="056839"/>
                </a:solidFill>
                <a:latin typeface="Calibri"/>
                <a:ea typeface="Calibri"/>
                <a:cs typeface="Calibri"/>
                <a:sym typeface="Calibri"/>
                <a:hlinkClick r:id="rId5">
                  <a:extLst>
                    <a:ext uri="{A12FA001-AC4F-418D-AE19-62706E023703}">
                      <ahyp:hlinkClr val="tx"/>
                    </a:ext>
                  </a:extLst>
                </a:hlinkClick>
              </a:rPr>
              <a:t>:</a:t>
            </a:r>
            <a:r>
              <a:rPr lang="lt-LT" sz="1600">
                <a:solidFill>
                  <a:srgbClr val="056839"/>
                </a:solidFill>
                <a:latin typeface="Calibri"/>
                <a:ea typeface="Calibri"/>
                <a:cs typeface="Calibri"/>
                <a:sym typeface="Calibri"/>
              </a:rPr>
              <a:t> Pexels: </a:t>
            </a:r>
            <a:r>
              <a:rPr lang="lt-LT" sz="1600" u="sng">
                <a:solidFill>
                  <a:srgbClr val="056839"/>
                </a:solidFill>
                <a:latin typeface="Calibri"/>
                <a:ea typeface="Calibri"/>
                <a:cs typeface="Calibri"/>
                <a:sym typeface="Calibri"/>
                <a:hlinkClick r:id="rId5">
                  <a:extLst>
                    <a:ext uri="{A12FA001-AC4F-418D-AE19-62706E023703}">
                      <ahyp:hlinkClr val="tx"/>
                    </a:ext>
                  </a:extLst>
                </a:hlinkClick>
              </a:rPr>
              <a:t>https:</a:t>
            </a:r>
            <a:r>
              <a:rPr lang="lt-LT" sz="1600">
                <a:solidFill>
                  <a:srgbClr val="056839"/>
                </a:solidFill>
                <a:latin typeface="Calibri"/>
                <a:ea typeface="Calibri"/>
                <a:cs typeface="Calibri"/>
                <a:sym typeface="Calibri"/>
              </a:rPr>
              <a:t>//www.pexels.com/it-it/foto/lotto-di-paglia-multicolore-65612/ </a:t>
            </a:r>
            <a:endParaRPr sz="1600">
              <a:solidFill>
                <a:srgbClr val="056839"/>
              </a:solidFill>
              <a:latin typeface="Calibri"/>
              <a:ea typeface="Calibri"/>
              <a:cs typeface="Calibri"/>
              <a:sym typeface="Calibri"/>
            </a:endParaRPr>
          </a:p>
        </p:txBody>
      </p:sp>
      <p:pic>
        <p:nvPicPr>
          <p:cNvPr id="134" name="Google Shape;134;p5"/>
          <p:cNvPicPr preferRelativeResize="0"/>
          <p:nvPr/>
        </p:nvPicPr>
        <p:blipFill>
          <a:blip r:embed="rId6">
            <a:alphaModFix/>
          </a:blip>
          <a:stretch>
            <a:fillRect/>
          </a:stretch>
        </p:blipFill>
        <p:spPr>
          <a:xfrm>
            <a:off x="11352833" y="683444"/>
            <a:ext cx="6851195" cy="513839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8" name="Shape 138"/>
        <p:cNvGrpSpPr/>
        <p:nvPr/>
      </p:nvGrpSpPr>
      <p:grpSpPr>
        <a:xfrm>
          <a:off x="0" y="0"/>
          <a:ext cx="0" cy="0"/>
          <a:chOff x="0" y="0"/>
          <a:chExt cx="0" cy="0"/>
        </a:xfrm>
      </p:grpSpPr>
      <p:pic>
        <p:nvPicPr>
          <p:cNvPr id="139" name="Google Shape;139;g15bba7fea88_0_26" descr="Graphical user interface, text&#10;&#10;Description automatically generated"/>
          <p:cNvPicPr preferRelativeResize="0"/>
          <p:nvPr/>
        </p:nvPicPr>
        <p:blipFill rotWithShape="1">
          <a:blip r:embed="rId3">
            <a:alphaModFix/>
          </a:blip>
          <a:srcRect l="0" t="0" r="0" b="0"/>
          <a:stretch/>
        </p:blipFill>
        <p:spPr>
          <a:xfrm>
            <a:off x="159219" y="9064877"/>
            <a:ext cx="5165965" cy="1083795"/>
          </a:xfrm>
          <a:prstGeom prst="rect">
            <a:avLst/>
          </a:prstGeom>
          <a:noFill/>
          <a:ln>
            <a:noFill/>
          </a:ln>
        </p:spPr>
      </p:pic>
      <p:pic>
        <p:nvPicPr>
          <p:cNvPr id="140" name="Google Shape;140;g15bba7fea88_0_26" descr="Logo&#10;&#10;Description automatically generated"/>
          <p:cNvPicPr preferRelativeResize="0"/>
          <p:nvPr/>
        </p:nvPicPr>
        <p:blipFill rotWithShape="1">
          <a:blip r:embed="rId4">
            <a:alphaModFix/>
          </a:blip>
          <a:srcRect l="0" t="0" r="0" b="0"/>
          <a:stretch/>
        </p:blipFill>
        <p:spPr>
          <a:xfrm>
            <a:off x="15232290" y="8150586"/>
            <a:ext cx="3931187" cy="1934692"/>
          </a:xfrm>
          <a:prstGeom prst="rect">
            <a:avLst/>
          </a:prstGeom>
          <a:noFill/>
          <a:ln>
            <a:noFill/>
          </a:ln>
        </p:spPr>
      </p:pic>
      <p:sp>
        <p:nvSpPr>
          <p:cNvPr id="141" name="Google Shape;141;g15bba7fea88_0_26"/>
          <p:cNvSpPr/>
          <p:nvPr/>
        </p:nvSpPr>
        <p:spPr>
          <a:xfrm>
            <a:off x="0" y="485267"/>
            <a:ext cx="5970600" cy="1791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42" name="Google Shape;142;g15bba7fea88_0_26"/>
          <p:cNvSpPr/>
          <p:nvPr/>
        </p:nvSpPr>
        <p:spPr>
          <a:xfrm>
            <a:off x="6926955" y="485267"/>
            <a:ext cx="6720000" cy="1791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43" name="Google Shape;143;g15bba7fea88_0_26"/>
          <p:cNvSpPr/>
          <p:nvPr/>
        </p:nvSpPr>
        <p:spPr>
          <a:xfrm>
            <a:off x="14603073" y="485267"/>
            <a:ext cx="5970600" cy="1791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44" name="Google Shape;144;g15bba7fea88_0_26"/>
          <p:cNvSpPr/>
          <p:nvPr/>
        </p:nvSpPr>
        <p:spPr>
          <a:xfrm>
            <a:off x="0" y="8809997"/>
            <a:ext cx="14763900" cy="954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45" name="Google Shape;145;g15bba7fea88_0_26"/>
          <p:cNvSpPr txBox="1"/>
          <p:nvPr/>
        </p:nvSpPr>
        <p:spPr>
          <a:xfrm>
            <a:off x="1104081" y="949332"/>
            <a:ext cx="7089900" cy="9042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4900" b="1">
                <a:solidFill>
                  <a:srgbClr val="056839"/>
                </a:solidFill>
                <a:latin typeface="Calibri"/>
                <a:ea typeface="Calibri"/>
                <a:cs typeface="Calibri"/>
                <a:sym typeface="Calibri"/>
              </a:rPr>
              <a:t>Mõisted 1. osa</a:t>
            </a:r>
            <a:endParaRPr sz="2000">
              <a:solidFill>
                <a:schemeClr val="dk1"/>
              </a:solidFill>
              <a:latin typeface="Calibri"/>
              <a:ea typeface="Calibri"/>
              <a:cs typeface="Calibri"/>
              <a:sym typeface="Calibri"/>
            </a:endParaRPr>
          </a:p>
        </p:txBody>
      </p:sp>
      <p:sp>
        <p:nvSpPr>
          <p:cNvPr id="146" name="Google Shape;146;g15bba7fea88_0_26"/>
          <p:cNvSpPr txBox="1"/>
          <p:nvPr/>
        </p:nvSpPr>
        <p:spPr>
          <a:xfrm>
            <a:off x="893278" y="1919100"/>
            <a:ext cx="18787500" cy="6622500"/>
          </a:xfrm>
          <a:prstGeom prst="rect">
            <a:avLst/>
          </a:prstGeom>
          <a:noFill/>
          <a:ln>
            <a:noFill/>
          </a:ln>
        </p:spPr>
        <p:txBody>
          <a:bodyPr spcFirstLastPara="1" wrap="square" lIns="148575" tIns="74275" rIns="148575" bIns="74275" anchor="t" anchorCtr="0">
            <a:spAutoFit/>
          </a:bodyPr>
          <a:lstStyle/>
          <a:p>
            <a:pPr marL="0" marR="0" lvl="0" indent="0" algn="l" rtl="0">
              <a:lnSpc>
                <a:spcPct val="150000"/>
              </a:lnSpc>
              <a:spcBef>
                <a:spcPts val="0"/>
              </a:spcBef>
              <a:spcAft>
                <a:spcPts val="0"/>
              </a:spcAft>
              <a:buNone/>
            </a:pPr>
            <a:r>
              <a:rPr lang="lt-LT" sz="2900">
                <a:solidFill>
                  <a:srgbClr val="056839"/>
                </a:solidFill>
                <a:latin typeface="Calibri"/>
                <a:ea typeface="Calibri"/>
                <a:cs typeface="Calibri"/>
                <a:sym typeface="Calibri"/>
              </a:rPr>
              <a:t>Mida tähendab mõiste "plastik"?</a:t>
            </a:r>
            <a:br>
              <a:rPr lang="lt-LT" sz="2900">
                <a:solidFill>
                  <a:srgbClr val="056839"/>
                </a:solidFill>
                <a:latin typeface="Calibri"/>
                <a:ea typeface="Calibri"/>
                <a:cs typeface="Calibri"/>
                <a:sym typeface="Calibri"/>
              </a:rPr>
            </a:br>
            <a:endParaRPr sz="2900">
              <a:solidFill>
                <a:srgbClr val="056839"/>
              </a:solidFill>
              <a:latin typeface="Calibri"/>
              <a:ea typeface="Calibri"/>
              <a:cs typeface="Calibri"/>
              <a:sym typeface="Calibri"/>
            </a:endParaRPr>
          </a:p>
          <a:p>
            <a:pPr marL="0" marR="0" lvl="0" indent="0" algn="l" rtl="0">
              <a:lnSpc>
                <a:spcPct val="150000"/>
              </a:lnSpc>
              <a:spcBef>
                <a:spcPts val="0"/>
              </a:spcBef>
              <a:spcAft>
                <a:spcPts val="0"/>
              </a:spcAft>
              <a:buNone/>
            </a:pPr>
            <a:r>
              <a:rPr lang="lt-LT" sz="2900">
                <a:solidFill>
                  <a:srgbClr val="056839"/>
                </a:solidFill>
                <a:latin typeface="Calibri"/>
                <a:ea typeface="Calibri"/>
                <a:cs typeface="Calibri"/>
                <a:sym typeface="Calibri"/>
              </a:rPr>
              <a:t>Seda koondmõistet kasutatakse materjalide kohta, mis on samuti väga erinevad, nii et õigem oleks </a:t>
            </a:r>
            <a:r>
              <a:rPr lang="lt-LT" sz="2900" b="1">
                <a:solidFill>
                  <a:srgbClr val="056839"/>
                </a:solidFill>
                <a:latin typeface="Calibri"/>
                <a:ea typeface="Calibri"/>
                <a:cs typeface="Calibri"/>
                <a:sym typeface="Calibri"/>
              </a:rPr>
              <a:t>rääkida mitmuses "plastid".</a:t>
            </a:r>
            <a:br>
              <a:rPr lang="lt-LT" sz="2900">
                <a:solidFill>
                  <a:srgbClr val="056839"/>
                </a:solidFill>
                <a:latin typeface="Calibri"/>
                <a:ea typeface="Calibri"/>
                <a:cs typeface="Calibri"/>
                <a:sym typeface="Calibri"/>
              </a:rPr>
            </a:br>
            <a:endParaRPr sz="2900">
              <a:solidFill>
                <a:srgbClr val="056839"/>
              </a:solidFill>
              <a:latin typeface="Calibri"/>
              <a:ea typeface="Calibri"/>
              <a:cs typeface="Calibri"/>
              <a:sym typeface="Calibri"/>
            </a:endParaRPr>
          </a:p>
          <a:p>
            <a:pPr marL="0" marR="0" lvl="0" indent="0" algn="l" rtl="0">
              <a:lnSpc>
                <a:spcPct val="150000"/>
              </a:lnSpc>
              <a:spcBef>
                <a:spcPts val="0"/>
              </a:spcBef>
              <a:spcAft>
                <a:spcPts val="0"/>
              </a:spcAft>
              <a:buNone/>
            </a:pPr>
            <a:r>
              <a:rPr lang="lt-LT" sz="2900">
                <a:solidFill>
                  <a:srgbClr val="056839"/>
                </a:solidFill>
                <a:latin typeface="Calibri"/>
                <a:ea typeface="Calibri"/>
                <a:cs typeface="Calibri"/>
                <a:sym typeface="Calibri"/>
              </a:rPr>
              <a:t>Peamised termoplastilised polümeeride vaigud on 7:</a:t>
            </a:r>
            <a:endParaRPr sz="2900">
              <a:solidFill>
                <a:srgbClr val="056839"/>
              </a:solidFill>
              <a:latin typeface="Calibri"/>
              <a:ea typeface="Calibri"/>
              <a:cs typeface="Calibri"/>
              <a:sym typeface="Calibri"/>
            </a:endParaRPr>
          </a:p>
          <a:p>
            <a:pPr marL="0" marR="0" lvl="0" indent="0" algn="l" rtl="0">
              <a:lnSpc>
                <a:spcPct val="150000"/>
              </a:lnSpc>
              <a:spcBef>
                <a:spcPts val="0"/>
              </a:spcBef>
              <a:spcAft>
                <a:spcPts val="0"/>
              </a:spcAft>
              <a:buNone/>
            </a:pPr>
            <a:r>
              <a:rPr lang="lt-LT" sz="2900">
                <a:solidFill>
                  <a:srgbClr val="056839"/>
                </a:solidFill>
                <a:latin typeface="Calibri"/>
                <a:ea typeface="Calibri"/>
                <a:cs typeface="Calibri"/>
                <a:sym typeface="Calibri"/>
              </a:rPr>
              <a:t>1. </a:t>
            </a:r>
            <a:r>
              <a:rPr lang="lt-LT" sz="2900">
                <a:solidFill>
                  <a:srgbClr val="056839"/>
                </a:solidFill>
                <a:latin typeface="Calibri"/>
                <a:ea typeface="Calibri"/>
                <a:cs typeface="Calibri"/>
                <a:sym typeface="Calibri"/>
              </a:rPr>
              <a:t>PER või PETE</a:t>
            </a:r>
            <a:endParaRPr sz="2900">
              <a:solidFill>
                <a:srgbClr val="056839"/>
              </a:solidFill>
              <a:latin typeface="Calibri"/>
              <a:ea typeface="Calibri"/>
              <a:cs typeface="Calibri"/>
              <a:sym typeface="Calibri"/>
            </a:endParaRPr>
          </a:p>
          <a:p>
            <a:pPr marL="0" marR="0" lvl="0" indent="0" algn="l" rtl="0">
              <a:lnSpc>
                <a:spcPct val="150000"/>
              </a:lnSpc>
              <a:spcBef>
                <a:spcPts val="0"/>
              </a:spcBef>
              <a:spcAft>
                <a:spcPts val="0"/>
              </a:spcAft>
              <a:buNone/>
            </a:pPr>
            <a:r>
              <a:rPr lang="lt-LT" sz="2900">
                <a:solidFill>
                  <a:srgbClr val="056839"/>
                </a:solidFill>
                <a:latin typeface="Calibri"/>
                <a:ea typeface="Calibri"/>
                <a:cs typeface="Calibri"/>
                <a:sym typeface="Calibri"/>
              </a:rPr>
              <a:t>2. HDPE</a:t>
            </a:r>
            <a:endParaRPr sz="2900">
              <a:solidFill>
                <a:srgbClr val="056839"/>
              </a:solidFill>
              <a:latin typeface="Calibri"/>
              <a:ea typeface="Calibri"/>
              <a:cs typeface="Calibri"/>
              <a:sym typeface="Calibri"/>
            </a:endParaRPr>
          </a:p>
          <a:p>
            <a:pPr marL="0" marR="0" lvl="0" indent="0" algn="l" rtl="0">
              <a:lnSpc>
                <a:spcPct val="150000"/>
              </a:lnSpc>
              <a:spcBef>
                <a:spcPts val="0"/>
              </a:spcBef>
              <a:spcAft>
                <a:spcPts val="0"/>
              </a:spcAft>
              <a:buNone/>
            </a:pPr>
            <a:r>
              <a:rPr lang="lt-LT" sz="2900">
                <a:solidFill>
                  <a:srgbClr val="056839"/>
                </a:solidFill>
                <a:latin typeface="Calibri"/>
                <a:ea typeface="Calibri"/>
                <a:cs typeface="Calibri"/>
                <a:sym typeface="Calibri"/>
              </a:rPr>
              <a:t>3. PS</a:t>
            </a:r>
            <a:endParaRPr sz="2900">
              <a:solidFill>
                <a:srgbClr val="056839"/>
              </a:solidFill>
              <a:latin typeface="Calibri"/>
              <a:ea typeface="Calibri"/>
              <a:cs typeface="Calibri"/>
              <a:sym typeface="Calibri"/>
            </a:endParaRPr>
          </a:p>
          <a:p>
            <a:pPr marL="0" marR="0" lvl="0" indent="0" algn="l" rtl="0">
              <a:lnSpc>
                <a:spcPct val="150000"/>
              </a:lnSpc>
              <a:spcBef>
                <a:spcPts val="0"/>
              </a:spcBef>
              <a:spcAft>
                <a:spcPts val="0"/>
              </a:spcAft>
              <a:buNone/>
            </a:pPr>
            <a:r>
              <a:rPr lang="lt-LT" sz="2900">
                <a:solidFill>
                  <a:srgbClr val="056839"/>
                </a:solidFill>
                <a:latin typeface="Calibri"/>
                <a:ea typeface="Calibri"/>
                <a:cs typeface="Calibri"/>
                <a:sym typeface="Calibri"/>
              </a:rPr>
              <a:t>4. LDPE</a:t>
            </a:r>
            <a:endParaRPr sz="2900">
              <a:solidFill>
                <a:srgbClr val="056839"/>
              </a:solidFill>
              <a:latin typeface="Calibri"/>
              <a:ea typeface="Calibri"/>
              <a:cs typeface="Calibri"/>
              <a:sym typeface="Calibri"/>
            </a:endParaRPr>
          </a:p>
        </p:txBody>
      </p:sp>
      <p:sp>
        <p:nvSpPr>
          <p:cNvPr id="147" name="Google Shape;147;g15bba7fea88_0_26"/>
          <p:cNvSpPr txBox="1"/>
          <p:nvPr/>
        </p:nvSpPr>
        <p:spPr>
          <a:xfrm>
            <a:off x="4574213" y="5820788"/>
            <a:ext cx="6918900" cy="2085600"/>
          </a:xfrm>
          <a:prstGeom prst="rect">
            <a:avLst/>
          </a:prstGeom>
          <a:noFill/>
          <a:ln>
            <a:noFill/>
          </a:ln>
        </p:spPr>
        <p:txBody>
          <a:bodyPr spcFirstLastPara="1" wrap="square" lIns="148575" tIns="148575" rIns="148575" bIns="148575" anchor="t" anchorCtr="0">
            <a:spAutoFit/>
          </a:bodyPr>
          <a:lstStyle/>
          <a:p>
            <a:pPr marL="0" lvl="0" indent="0" algn="l" rtl="0">
              <a:lnSpc>
                <a:spcPct val="150000"/>
              </a:lnSpc>
              <a:spcBef>
                <a:spcPts val="0"/>
              </a:spcBef>
              <a:spcAft>
                <a:spcPts val="0"/>
              </a:spcAft>
              <a:buNone/>
            </a:pPr>
            <a:r>
              <a:rPr lang="lt-LT" sz="2900">
                <a:solidFill>
                  <a:srgbClr val="056839"/>
                </a:solidFill>
                <a:latin typeface="Calibri"/>
                <a:ea typeface="Calibri"/>
                <a:cs typeface="Calibri"/>
                <a:sym typeface="Calibri"/>
              </a:rPr>
              <a:t>5. </a:t>
            </a:r>
            <a:r>
              <a:rPr lang="lt-LT" sz="2900">
                <a:solidFill>
                  <a:srgbClr val="056839"/>
                </a:solidFill>
                <a:latin typeface="Calibri"/>
                <a:ea typeface="Calibri"/>
                <a:cs typeface="Calibri"/>
                <a:sym typeface="Calibri"/>
              </a:rPr>
              <a:t>PP</a:t>
            </a:r>
            <a:endParaRPr sz="2900">
              <a:solidFill>
                <a:srgbClr val="056839"/>
              </a:solidFill>
              <a:latin typeface="Calibri"/>
              <a:ea typeface="Calibri"/>
              <a:cs typeface="Calibri"/>
              <a:sym typeface="Calibri"/>
            </a:endParaRPr>
          </a:p>
          <a:p>
            <a:pPr marL="0" lvl="0" indent="0" algn="l" rtl="0">
              <a:lnSpc>
                <a:spcPct val="150000"/>
              </a:lnSpc>
              <a:spcBef>
                <a:spcPts val="0"/>
              </a:spcBef>
              <a:spcAft>
                <a:spcPts val="0"/>
              </a:spcAft>
              <a:buNone/>
            </a:pPr>
            <a:r>
              <a:rPr lang="lt-LT" sz="2900">
                <a:solidFill>
                  <a:srgbClr val="056839"/>
                </a:solidFill>
                <a:latin typeface="Calibri"/>
                <a:ea typeface="Calibri"/>
                <a:cs typeface="Calibri"/>
                <a:sym typeface="Calibri"/>
              </a:rPr>
              <a:t>6. PVC</a:t>
            </a:r>
            <a:endParaRPr sz="2900">
              <a:solidFill>
                <a:srgbClr val="056839"/>
              </a:solidFill>
              <a:latin typeface="Calibri"/>
              <a:ea typeface="Calibri"/>
              <a:cs typeface="Calibri"/>
              <a:sym typeface="Calibri"/>
            </a:endParaRPr>
          </a:p>
          <a:p>
            <a:pPr marL="0" lvl="0" indent="0" algn="l" rtl="0">
              <a:lnSpc>
                <a:spcPct val="150000"/>
              </a:lnSpc>
              <a:spcBef>
                <a:spcPts val="0"/>
              </a:spcBef>
              <a:spcAft>
                <a:spcPts val="0"/>
              </a:spcAft>
              <a:buNone/>
            </a:pPr>
            <a:r>
              <a:rPr lang="lt-LT" sz="2900">
                <a:solidFill>
                  <a:srgbClr val="056839"/>
                </a:solidFill>
                <a:latin typeface="Calibri"/>
                <a:ea typeface="Calibri"/>
                <a:cs typeface="Calibri"/>
                <a:sym typeface="Calibri"/>
              </a:rPr>
              <a:t>7. Polükarbonaat, BPA ja muud plastid</a:t>
            </a:r>
            <a:endParaRPr sz="230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1" name="Shape 151"/>
        <p:cNvGrpSpPr/>
        <p:nvPr/>
      </p:nvGrpSpPr>
      <p:grpSpPr>
        <a:xfrm>
          <a:off x="0" y="0"/>
          <a:ext cx="0" cy="0"/>
          <a:chOff x="0" y="0"/>
          <a:chExt cx="0" cy="0"/>
        </a:xfrm>
      </p:grpSpPr>
      <p:pic>
        <p:nvPicPr>
          <p:cNvPr id="152" name="Google Shape;152;g15bba7fea88_0_38" descr="Graphical user interface, text&#10;&#10;Description automatically generated"/>
          <p:cNvPicPr preferRelativeResize="0"/>
          <p:nvPr/>
        </p:nvPicPr>
        <p:blipFill rotWithShape="1">
          <a:blip r:embed="rId3">
            <a:alphaModFix/>
          </a:blip>
          <a:srcRect l="0" t="0" r="0" b="0"/>
          <a:stretch/>
        </p:blipFill>
        <p:spPr>
          <a:xfrm>
            <a:off x="159219" y="9064877"/>
            <a:ext cx="5165965" cy="1083795"/>
          </a:xfrm>
          <a:prstGeom prst="rect">
            <a:avLst/>
          </a:prstGeom>
          <a:noFill/>
          <a:ln>
            <a:noFill/>
          </a:ln>
        </p:spPr>
      </p:pic>
      <p:pic>
        <p:nvPicPr>
          <p:cNvPr id="153" name="Google Shape;153;g15bba7fea88_0_38" descr="Logo&#10;&#10;Description automatically generated"/>
          <p:cNvPicPr preferRelativeResize="0"/>
          <p:nvPr/>
        </p:nvPicPr>
        <p:blipFill rotWithShape="1">
          <a:blip r:embed="rId4">
            <a:alphaModFix/>
          </a:blip>
          <a:srcRect l="0" t="0" r="0" b="0"/>
          <a:stretch/>
        </p:blipFill>
        <p:spPr>
          <a:xfrm>
            <a:off x="15232290" y="8150586"/>
            <a:ext cx="3931187" cy="1934692"/>
          </a:xfrm>
          <a:prstGeom prst="rect">
            <a:avLst/>
          </a:prstGeom>
          <a:noFill/>
          <a:ln>
            <a:noFill/>
          </a:ln>
        </p:spPr>
      </p:pic>
      <p:sp>
        <p:nvSpPr>
          <p:cNvPr id="154" name="Google Shape;154;g15bba7fea88_0_38"/>
          <p:cNvSpPr/>
          <p:nvPr/>
        </p:nvSpPr>
        <p:spPr>
          <a:xfrm>
            <a:off x="0" y="485267"/>
            <a:ext cx="5970600" cy="1791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55" name="Google Shape;155;g15bba7fea88_0_38"/>
          <p:cNvSpPr/>
          <p:nvPr/>
        </p:nvSpPr>
        <p:spPr>
          <a:xfrm>
            <a:off x="6926955" y="485267"/>
            <a:ext cx="6720000" cy="1791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56" name="Google Shape;156;g15bba7fea88_0_38"/>
          <p:cNvSpPr/>
          <p:nvPr/>
        </p:nvSpPr>
        <p:spPr>
          <a:xfrm>
            <a:off x="14603073" y="485267"/>
            <a:ext cx="5970600" cy="1791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57" name="Google Shape;157;g15bba7fea88_0_38"/>
          <p:cNvSpPr/>
          <p:nvPr/>
        </p:nvSpPr>
        <p:spPr>
          <a:xfrm>
            <a:off x="0" y="8809997"/>
            <a:ext cx="14763900" cy="954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58" name="Google Shape;158;g15bba7fea88_0_38"/>
          <p:cNvSpPr txBox="1"/>
          <p:nvPr/>
        </p:nvSpPr>
        <p:spPr>
          <a:xfrm>
            <a:off x="1019453" y="664351"/>
            <a:ext cx="7089900" cy="9042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4900" b="1">
                <a:solidFill>
                  <a:srgbClr val="056839"/>
                </a:solidFill>
                <a:latin typeface="Calibri"/>
                <a:ea typeface="Calibri"/>
                <a:cs typeface="Calibri"/>
                <a:sym typeface="Calibri"/>
              </a:rPr>
              <a:t>Mõisted 2. osa</a:t>
            </a:r>
            <a:endParaRPr sz="2000">
              <a:solidFill>
                <a:schemeClr val="dk1"/>
              </a:solidFill>
              <a:latin typeface="Calibri"/>
              <a:ea typeface="Calibri"/>
              <a:cs typeface="Calibri"/>
              <a:sym typeface="Calibri"/>
            </a:endParaRPr>
          </a:p>
        </p:txBody>
      </p:sp>
      <p:graphicFrame>
        <p:nvGraphicFramePr>
          <p:cNvPr id="159" name="Google Shape;159;g15bba7fea88_0_38"/>
          <p:cNvGraphicFramePr/>
          <p:nvPr/>
        </p:nvGraphicFramePr>
        <p:xfrm>
          <a:off x="842063" y="1716886"/>
          <a:ext cx="3000000" cy="3000000"/>
        </p:xfrm>
        <a:graphic>
          <a:graphicData uri="http://schemas.openxmlformats.org/drawingml/2006/table">
            <a:tbl>
              <a:tblPr>
                <a:noFill/>
                <a:tableStyleId>{CBF35B35-EAE2-4826-AB81-FC93A8412641}</a:tableStyleId>
              </a:tblPr>
              <a:tblGrid>
                <a:gridCol w="6579650"/>
                <a:gridCol w="12735950"/>
              </a:tblGrid>
              <a:tr h="1135275">
                <a:tc>
                  <a:txBody>
                    <a:bodyPr/>
                    <a:lstStyle/>
                    <a:p>
                      <a:pPr marL="0" lvl="0" indent="0" algn="l" rtl="0">
                        <a:spcBef>
                          <a:spcPts val="0"/>
                        </a:spcBef>
                        <a:spcAft>
                          <a:spcPts val="0"/>
                        </a:spcAft>
                        <a:buNone/>
                      </a:pPr>
                      <a:r>
                        <a:rPr lang="lt-LT" sz="2700" b="1">
                          <a:solidFill>
                            <a:srgbClr val="056839"/>
                          </a:solidFill>
                          <a:latin typeface="Calibri"/>
                          <a:ea typeface="Calibri"/>
                          <a:cs typeface="Calibri"/>
                          <a:sym typeface="Calibri"/>
                        </a:rPr>
                        <a:t>PET või PETE (polüetüleentereftalaat)</a:t>
                      </a:r>
                      <a:endParaRPr sz="2700" b="1">
                        <a:solidFill>
                          <a:srgbClr val="056839"/>
                        </a:solidFill>
                        <a:latin typeface="Calibri"/>
                        <a:ea typeface="Calibri"/>
                        <a:cs typeface="Calibri"/>
                        <a:sym typeface="Calibri"/>
                      </a:endParaRPr>
                    </a:p>
                  </a:txBody>
                  <a:tcPr marL="154275" marR="154275" marT="137150" marB="137150">
                    <a:lnL w="9525" cap="flat" cmpd="sng">
                      <a:solidFill>
                        <a:srgbClr val="056839"/>
                      </a:solidFill>
                      <a:prstDash val="solid"/>
                      <a:round/>
                      <a:headEnd type="none" w="sm" len="sm"/>
                      <a:tailEnd type="none" w="sm" len="sm"/>
                    </a:lnL>
                    <a:lnR w="9525" cap="flat" cmpd="sng">
                      <a:solidFill>
                        <a:srgbClr val="056839"/>
                      </a:solidFill>
                      <a:prstDash val="solid"/>
                      <a:round/>
                      <a:headEnd type="none" w="sm" len="sm"/>
                      <a:tailEnd type="none" w="sm" len="sm"/>
                    </a:lnR>
                    <a:lnT w="9525" cap="flat" cmpd="sng">
                      <a:solidFill>
                        <a:srgbClr val="056839"/>
                      </a:solidFill>
                      <a:prstDash val="solid"/>
                      <a:round/>
                      <a:headEnd type="none" w="sm" len="sm"/>
                      <a:tailEnd type="none" w="sm" len="sm"/>
                    </a:lnT>
                    <a:lnB w="9525" cap="flat" cmpd="sng">
                      <a:solidFill>
                        <a:srgbClr val="056839"/>
                      </a:solidFill>
                      <a:prstDash val="solid"/>
                      <a:round/>
                      <a:headEnd type="none" w="sm" len="sm"/>
                      <a:tailEnd type="none" w="sm" len="sm"/>
                    </a:lnB>
                  </a:tcPr>
                </a:tc>
                <a:tc>
                  <a:txBody>
                    <a:bodyPr/>
                    <a:lstStyle/>
                    <a:p>
                      <a:pPr marL="685800" lvl="0" indent="-514350" algn="just" rtl="0">
                        <a:lnSpc>
                          <a:spcPct val="107916"/>
                        </a:lnSpc>
                        <a:spcBef>
                          <a:spcPts val="0"/>
                        </a:spcBef>
                        <a:spcAft>
                          <a:spcPts val="0"/>
                        </a:spcAft>
                        <a:buClr>
                          <a:srgbClr val="056839"/>
                        </a:buClr>
                        <a:buSzPts val="2700"/>
                        <a:buFont typeface="Calibri"/>
                        <a:buChar char="-"/>
                      </a:pPr>
                      <a:r>
                        <a:rPr lang="lt-LT" sz="2700">
                          <a:solidFill>
                            <a:srgbClr val="056839"/>
                          </a:solidFill>
                          <a:latin typeface="Calibri"/>
                          <a:ea typeface="Calibri"/>
                          <a:cs typeface="Calibri"/>
                          <a:sym typeface="Calibri"/>
                        </a:rPr>
                        <a:t>kõige sagedamini ringlusse võetud</a:t>
                      </a:r>
                      <a:endParaRPr sz="2700">
                        <a:solidFill>
                          <a:srgbClr val="056839"/>
                        </a:solidFill>
                        <a:latin typeface="Calibri"/>
                        <a:ea typeface="Calibri"/>
                        <a:cs typeface="Calibri"/>
                        <a:sym typeface="Calibri"/>
                      </a:endParaRPr>
                    </a:p>
                    <a:p>
                      <a:pPr marL="685800" lvl="0" indent="-514350" algn="just" rtl="0">
                        <a:lnSpc>
                          <a:spcPct val="107916"/>
                        </a:lnSpc>
                        <a:spcBef>
                          <a:spcPts val="0"/>
                        </a:spcBef>
                        <a:spcAft>
                          <a:spcPts val="0"/>
                        </a:spcAft>
                        <a:buClr>
                          <a:srgbClr val="056839"/>
                        </a:buClr>
                        <a:buSzPts val="2700"/>
                        <a:buFont typeface="Calibri"/>
                        <a:buChar char="-"/>
                      </a:pPr>
                      <a:r>
                        <a:rPr lang="lt-LT" sz="2700">
                          <a:solidFill>
                            <a:srgbClr val="056839"/>
                          </a:solidFill>
                          <a:latin typeface="Calibri"/>
                          <a:ea typeface="Calibri"/>
                          <a:cs typeface="Calibri"/>
                          <a:sym typeface="Calibri"/>
                        </a:rPr>
                        <a:t>nt kiudude valmistamiseks rõivaste või toidu- ja joogipakendite valmistamiseks.</a:t>
                      </a:r>
                      <a:endParaRPr sz="2700">
                        <a:solidFill>
                          <a:srgbClr val="056839"/>
                        </a:solidFill>
                        <a:latin typeface="Calibri"/>
                        <a:ea typeface="Calibri"/>
                        <a:cs typeface="Calibri"/>
                        <a:sym typeface="Calibri"/>
                      </a:endParaRPr>
                    </a:p>
                    <a:p>
                      <a:pPr marL="685800" lvl="0" indent="-514350" algn="just" rtl="0">
                        <a:lnSpc>
                          <a:spcPct val="107916"/>
                        </a:lnSpc>
                        <a:spcBef>
                          <a:spcPts val="0"/>
                        </a:spcBef>
                        <a:spcAft>
                          <a:spcPts val="0"/>
                        </a:spcAft>
                        <a:buClr>
                          <a:srgbClr val="056839"/>
                        </a:buClr>
                        <a:buSzPts val="2700"/>
                        <a:buFont typeface="Calibri"/>
                        <a:buChar char="-"/>
                      </a:pPr>
                      <a:r>
                        <a:rPr lang="lt-LT" sz="2700">
                          <a:solidFill>
                            <a:srgbClr val="056839"/>
                          </a:solidFill>
                          <a:latin typeface="Calibri"/>
                          <a:ea typeface="Calibri"/>
                          <a:cs typeface="Calibri"/>
                          <a:sym typeface="Calibri"/>
                        </a:rPr>
                        <a:t>mitte taaskasutada (või piirata taaskasutust) seda tüüpi plasti, kuna see on mõeldud ühekordseks kasutamiseks.</a:t>
                      </a:r>
                      <a:endParaRPr sz="2700">
                        <a:solidFill>
                          <a:srgbClr val="056839"/>
                        </a:solidFill>
                      </a:endParaRPr>
                    </a:p>
                  </a:txBody>
                  <a:tcPr marL="154275" marR="154275" marT="137150" marB="137150">
                    <a:lnL w="9525" cap="flat" cmpd="sng">
                      <a:solidFill>
                        <a:srgbClr val="056839"/>
                      </a:solidFill>
                      <a:prstDash val="solid"/>
                      <a:round/>
                      <a:headEnd type="none" w="sm" len="sm"/>
                      <a:tailEnd type="none" w="sm" len="sm"/>
                    </a:lnL>
                    <a:lnR w="9525" cap="flat" cmpd="sng">
                      <a:solidFill>
                        <a:srgbClr val="056839"/>
                      </a:solidFill>
                      <a:prstDash val="solid"/>
                      <a:round/>
                      <a:headEnd type="none" w="sm" len="sm"/>
                      <a:tailEnd type="none" w="sm" len="sm"/>
                    </a:lnR>
                    <a:lnT w="9525" cap="flat" cmpd="sng">
                      <a:solidFill>
                        <a:srgbClr val="056839"/>
                      </a:solidFill>
                      <a:prstDash val="solid"/>
                      <a:round/>
                      <a:headEnd type="none" w="sm" len="sm"/>
                      <a:tailEnd type="none" w="sm" len="sm"/>
                    </a:lnT>
                    <a:lnB w="9525" cap="flat" cmpd="sng">
                      <a:solidFill>
                        <a:srgbClr val="056839"/>
                      </a:solidFill>
                      <a:prstDash val="solid"/>
                      <a:round/>
                      <a:headEnd type="none" w="sm" len="sm"/>
                      <a:tailEnd type="none" w="sm" len="sm"/>
                    </a:lnB>
                  </a:tcPr>
                </a:tc>
              </a:tr>
              <a:tr h="675425">
                <a:tc>
                  <a:txBody>
                    <a:bodyPr/>
                    <a:lstStyle/>
                    <a:p>
                      <a:pPr marL="0" lvl="0" indent="0" algn="just" rtl="0">
                        <a:lnSpc>
                          <a:spcPct val="107916"/>
                        </a:lnSpc>
                        <a:spcBef>
                          <a:spcPts val="0"/>
                        </a:spcBef>
                        <a:spcAft>
                          <a:spcPts val="1200"/>
                        </a:spcAft>
                        <a:buNone/>
                      </a:pPr>
                      <a:r>
                        <a:rPr lang="lt-LT" sz="2700" b="1">
                          <a:solidFill>
                            <a:srgbClr val="056839"/>
                          </a:solidFill>
                          <a:latin typeface="Calibri"/>
                          <a:ea typeface="Calibri"/>
                          <a:cs typeface="Calibri"/>
                          <a:sym typeface="Calibri"/>
                        </a:rPr>
                        <a:t>HDPE (kõrge tihedusega polüetüleen)</a:t>
                      </a:r>
                      <a:endParaRPr sz="2700" b="1">
                        <a:solidFill>
                          <a:srgbClr val="056839"/>
                        </a:solidFill>
                        <a:latin typeface="Calibri"/>
                        <a:ea typeface="Calibri"/>
                        <a:cs typeface="Calibri"/>
                        <a:sym typeface="Calibri"/>
                      </a:endParaRPr>
                    </a:p>
                  </a:txBody>
                  <a:tcPr marL="154275" marR="154275" marT="137150" marB="137150">
                    <a:lnL w="9525" cap="flat" cmpd="sng">
                      <a:solidFill>
                        <a:srgbClr val="056839"/>
                      </a:solidFill>
                      <a:prstDash val="solid"/>
                      <a:round/>
                      <a:headEnd type="none" w="sm" len="sm"/>
                      <a:tailEnd type="none" w="sm" len="sm"/>
                    </a:lnL>
                    <a:lnR w="9525" cap="flat" cmpd="sng">
                      <a:solidFill>
                        <a:srgbClr val="056839"/>
                      </a:solidFill>
                      <a:prstDash val="solid"/>
                      <a:round/>
                      <a:headEnd type="none" w="sm" len="sm"/>
                      <a:tailEnd type="none" w="sm" len="sm"/>
                    </a:lnR>
                    <a:lnT w="9525" cap="flat" cmpd="sng">
                      <a:solidFill>
                        <a:srgbClr val="056839"/>
                      </a:solidFill>
                      <a:prstDash val="solid"/>
                      <a:round/>
                      <a:headEnd type="none" w="sm" len="sm"/>
                      <a:tailEnd type="none" w="sm" len="sm"/>
                    </a:lnT>
                    <a:lnB w="9525" cap="flat" cmpd="sng">
                      <a:solidFill>
                        <a:srgbClr val="056839"/>
                      </a:solidFill>
                      <a:prstDash val="solid"/>
                      <a:round/>
                      <a:headEnd type="none" w="sm" len="sm"/>
                      <a:tailEnd type="none" w="sm" len="sm"/>
                    </a:lnB>
                  </a:tcPr>
                </a:tc>
                <a:tc>
                  <a:txBody>
                    <a:bodyPr/>
                    <a:lstStyle/>
                    <a:p>
                      <a:pPr marL="685800" lvl="0" indent="-514350" algn="just" rtl="0">
                        <a:lnSpc>
                          <a:spcPct val="107916"/>
                        </a:lnSpc>
                        <a:spcBef>
                          <a:spcPts val="0"/>
                        </a:spcBef>
                        <a:spcAft>
                          <a:spcPts val="0"/>
                        </a:spcAft>
                        <a:buClr>
                          <a:srgbClr val="056839"/>
                        </a:buClr>
                        <a:buSzPts val="2700"/>
                        <a:buFont typeface="Calibri"/>
                        <a:buChar char="-"/>
                      </a:pPr>
                      <a:r>
                        <a:rPr lang="lt-LT" sz="2700">
                          <a:solidFill>
                            <a:srgbClr val="056839"/>
                          </a:solidFill>
                          <a:latin typeface="Calibri"/>
                          <a:ea typeface="Calibri"/>
                          <a:cs typeface="Calibri"/>
                          <a:sym typeface="Calibri"/>
                        </a:rPr>
                        <a:t>teine kõige sagedamini ringlusse võetud</a:t>
                      </a:r>
                      <a:endParaRPr sz="2700">
                        <a:solidFill>
                          <a:srgbClr val="056839"/>
                        </a:solidFill>
                        <a:latin typeface="Calibri"/>
                        <a:ea typeface="Calibri"/>
                        <a:cs typeface="Calibri"/>
                        <a:sym typeface="Calibri"/>
                      </a:endParaRPr>
                    </a:p>
                    <a:p>
                      <a:pPr marL="685800" lvl="0" indent="-514350" algn="just" rtl="0">
                        <a:lnSpc>
                          <a:spcPct val="107916"/>
                        </a:lnSpc>
                        <a:spcBef>
                          <a:spcPts val="0"/>
                        </a:spcBef>
                        <a:spcAft>
                          <a:spcPts val="0"/>
                        </a:spcAft>
                        <a:buClr>
                          <a:srgbClr val="056839"/>
                        </a:buClr>
                        <a:buSzPts val="2700"/>
                        <a:buFont typeface="Calibri"/>
                        <a:buChar char="-"/>
                      </a:pPr>
                      <a:r>
                        <a:rPr lang="lt-LT" sz="2700">
                          <a:solidFill>
                            <a:srgbClr val="056839"/>
                          </a:solidFill>
                          <a:latin typeface="Calibri"/>
                          <a:ea typeface="Calibri"/>
                          <a:cs typeface="Calibri"/>
                          <a:sym typeface="Calibri"/>
                        </a:rPr>
                        <a:t>nt pesuainepudelid või õlipudelid. </a:t>
                      </a:r>
                      <a:endParaRPr sz="2700">
                        <a:solidFill>
                          <a:srgbClr val="056839"/>
                        </a:solidFill>
                      </a:endParaRPr>
                    </a:p>
                  </a:txBody>
                  <a:tcPr marL="154275" marR="154275" marT="137150" marB="137150">
                    <a:lnL w="9525" cap="flat" cmpd="sng">
                      <a:solidFill>
                        <a:srgbClr val="056839"/>
                      </a:solidFill>
                      <a:prstDash val="solid"/>
                      <a:round/>
                      <a:headEnd type="none" w="sm" len="sm"/>
                      <a:tailEnd type="none" w="sm" len="sm"/>
                    </a:lnL>
                    <a:lnR w="9525" cap="flat" cmpd="sng">
                      <a:solidFill>
                        <a:srgbClr val="056839"/>
                      </a:solidFill>
                      <a:prstDash val="solid"/>
                      <a:round/>
                      <a:headEnd type="none" w="sm" len="sm"/>
                      <a:tailEnd type="none" w="sm" len="sm"/>
                    </a:lnR>
                    <a:lnT w="9525" cap="flat" cmpd="sng">
                      <a:solidFill>
                        <a:srgbClr val="056839"/>
                      </a:solidFill>
                      <a:prstDash val="solid"/>
                      <a:round/>
                      <a:headEnd type="none" w="sm" len="sm"/>
                      <a:tailEnd type="none" w="sm" len="sm"/>
                    </a:lnT>
                    <a:lnB w="9525" cap="flat" cmpd="sng">
                      <a:solidFill>
                        <a:srgbClr val="056839"/>
                      </a:solidFill>
                      <a:prstDash val="solid"/>
                      <a:round/>
                      <a:headEnd type="none" w="sm" len="sm"/>
                      <a:tailEnd type="none" w="sm" len="sm"/>
                    </a:lnB>
                  </a:tcPr>
                </a:tc>
              </a:tr>
              <a:tr h="1135275">
                <a:tc>
                  <a:txBody>
                    <a:bodyPr/>
                    <a:lstStyle/>
                    <a:p>
                      <a:pPr marL="0" lvl="0" indent="0" algn="just" rtl="0">
                        <a:lnSpc>
                          <a:spcPct val="107916"/>
                        </a:lnSpc>
                        <a:spcBef>
                          <a:spcPts val="0"/>
                        </a:spcBef>
                        <a:spcAft>
                          <a:spcPts val="1200"/>
                        </a:spcAft>
                        <a:buNone/>
                      </a:pPr>
                      <a:r>
                        <a:rPr lang="lt-LT" sz="2700" b="1">
                          <a:solidFill>
                            <a:srgbClr val="056839"/>
                          </a:solidFill>
                          <a:latin typeface="Calibri"/>
                          <a:ea typeface="Calibri"/>
                          <a:cs typeface="Calibri"/>
                          <a:sym typeface="Calibri"/>
                        </a:rPr>
                        <a:t>PS (Polüstüreen)</a:t>
                      </a:r>
                      <a:endParaRPr sz="2700" b="1">
                        <a:solidFill>
                          <a:srgbClr val="056839"/>
                        </a:solidFill>
                        <a:latin typeface="Calibri"/>
                        <a:ea typeface="Calibri"/>
                        <a:cs typeface="Calibri"/>
                        <a:sym typeface="Calibri"/>
                      </a:endParaRPr>
                    </a:p>
                  </a:txBody>
                  <a:tcPr marL="154275" marR="154275" marT="137150" marB="137150">
                    <a:lnL w="9525" cap="flat" cmpd="sng">
                      <a:solidFill>
                        <a:srgbClr val="056839"/>
                      </a:solidFill>
                      <a:prstDash val="solid"/>
                      <a:round/>
                      <a:headEnd type="none" w="sm" len="sm"/>
                      <a:tailEnd type="none" w="sm" len="sm"/>
                    </a:lnL>
                    <a:lnR w="9525" cap="flat" cmpd="sng">
                      <a:solidFill>
                        <a:srgbClr val="056839"/>
                      </a:solidFill>
                      <a:prstDash val="solid"/>
                      <a:round/>
                      <a:headEnd type="none" w="sm" len="sm"/>
                      <a:tailEnd type="none" w="sm" len="sm"/>
                    </a:lnR>
                    <a:lnT w="9525" cap="flat" cmpd="sng">
                      <a:solidFill>
                        <a:srgbClr val="056839"/>
                      </a:solidFill>
                      <a:prstDash val="solid"/>
                      <a:round/>
                      <a:headEnd type="none" w="sm" len="sm"/>
                      <a:tailEnd type="none" w="sm" len="sm"/>
                    </a:lnT>
                    <a:lnB w="9525" cap="flat" cmpd="sng">
                      <a:solidFill>
                        <a:srgbClr val="056839"/>
                      </a:solidFill>
                      <a:prstDash val="solid"/>
                      <a:round/>
                      <a:headEnd type="none" w="sm" len="sm"/>
                      <a:tailEnd type="none" w="sm" len="sm"/>
                    </a:lnB>
                  </a:tcPr>
                </a:tc>
                <a:tc>
                  <a:txBody>
                    <a:bodyPr/>
                    <a:lstStyle/>
                    <a:p>
                      <a:pPr marL="685800" lvl="0" indent="-514350" algn="just" rtl="0">
                        <a:lnSpc>
                          <a:spcPct val="107916"/>
                        </a:lnSpc>
                        <a:spcBef>
                          <a:spcPts val="0"/>
                        </a:spcBef>
                        <a:spcAft>
                          <a:spcPts val="0"/>
                        </a:spcAft>
                        <a:buClr>
                          <a:srgbClr val="056839"/>
                        </a:buClr>
                        <a:buSzPts val="2700"/>
                        <a:buFont typeface="Calibri"/>
                        <a:buChar char="-"/>
                      </a:pPr>
                      <a:r>
                        <a:rPr lang="lt-LT" sz="2700">
                          <a:solidFill>
                            <a:srgbClr val="056839"/>
                          </a:solidFill>
                          <a:latin typeface="Calibri"/>
                          <a:ea typeface="Calibri"/>
                          <a:cs typeface="Calibri"/>
                          <a:sym typeface="Calibri"/>
                        </a:rPr>
                        <a:t>üks levinumaid termoplastilisi polümeere prügilates.</a:t>
                      </a:r>
                      <a:endParaRPr sz="2700">
                        <a:solidFill>
                          <a:srgbClr val="056839"/>
                        </a:solidFill>
                        <a:latin typeface="Calibri"/>
                        <a:ea typeface="Calibri"/>
                        <a:cs typeface="Calibri"/>
                        <a:sym typeface="Calibri"/>
                      </a:endParaRPr>
                    </a:p>
                    <a:p>
                      <a:pPr marL="685800" lvl="0" indent="-514350" algn="just" rtl="0">
                        <a:lnSpc>
                          <a:spcPct val="107916"/>
                        </a:lnSpc>
                        <a:spcBef>
                          <a:spcPts val="0"/>
                        </a:spcBef>
                        <a:spcAft>
                          <a:spcPts val="0"/>
                        </a:spcAft>
                        <a:buClr>
                          <a:srgbClr val="056839"/>
                        </a:buClr>
                        <a:buSzPts val="2700"/>
                        <a:buFont typeface="Calibri"/>
                        <a:buChar char="-"/>
                      </a:pPr>
                      <a:r>
                        <a:rPr lang="lt-LT" sz="2700">
                          <a:solidFill>
                            <a:srgbClr val="056839"/>
                          </a:solidFill>
                          <a:latin typeface="Calibri"/>
                          <a:ea typeface="Calibri"/>
                          <a:cs typeface="Calibri"/>
                          <a:sym typeface="Calibri"/>
                        </a:rPr>
                        <a:t>Näiteks kasutatakse seda toidupakendite ja plastist lauanõude valmistamiseks.</a:t>
                      </a:r>
                      <a:endParaRPr sz="2700">
                        <a:solidFill>
                          <a:srgbClr val="056839"/>
                        </a:solidFill>
                        <a:latin typeface="Calibri"/>
                        <a:ea typeface="Calibri"/>
                        <a:cs typeface="Calibri"/>
                        <a:sym typeface="Calibri"/>
                      </a:endParaRPr>
                    </a:p>
                    <a:p>
                      <a:pPr marL="685800" lvl="0" indent="-514350" algn="just" rtl="0">
                        <a:lnSpc>
                          <a:spcPct val="107916"/>
                        </a:lnSpc>
                        <a:spcBef>
                          <a:spcPts val="0"/>
                        </a:spcBef>
                        <a:spcAft>
                          <a:spcPts val="0"/>
                        </a:spcAft>
                        <a:buClr>
                          <a:srgbClr val="056839"/>
                        </a:buClr>
                        <a:buSzPts val="2700"/>
                        <a:buFont typeface="Calibri"/>
                        <a:buChar char="-"/>
                      </a:pPr>
                      <a:r>
                        <a:rPr lang="lt-LT" sz="2700">
                          <a:solidFill>
                            <a:srgbClr val="056839"/>
                          </a:solidFill>
                          <a:latin typeface="Calibri"/>
                          <a:ea typeface="Calibri"/>
                          <a:cs typeface="Calibri"/>
                          <a:sym typeface="Calibri"/>
                        </a:rPr>
                        <a:t>ei ole ringlussevõetav ja seda ei ole soovitatav uuesti kasutada mõnede keemiliste komponentide tõttu. </a:t>
                      </a:r>
                      <a:endParaRPr sz="2700">
                        <a:solidFill>
                          <a:srgbClr val="056839"/>
                        </a:solidFill>
                      </a:endParaRPr>
                    </a:p>
                  </a:txBody>
                  <a:tcPr marL="154275" marR="154275" marT="137150" marB="137150">
                    <a:lnL w="9525" cap="flat" cmpd="sng">
                      <a:solidFill>
                        <a:srgbClr val="056839"/>
                      </a:solidFill>
                      <a:prstDash val="solid"/>
                      <a:round/>
                      <a:headEnd type="none" w="sm" len="sm"/>
                      <a:tailEnd type="none" w="sm" len="sm"/>
                    </a:lnL>
                    <a:lnR w="9525" cap="flat" cmpd="sng">
                      <a:solidFill>
                        <a:srgbClr val="056839"/>
                      </a:solidFill>
                      <a:prstDash val="solid"/>
                      <a:round/>
                      <a:headEnd type="none" w="sm" len="sm"/>
                      <a:tailEnd type="none" w="sm" len="sm"/>
                    </a:lnR>
                    <a:lnT w="9525" cap="flat" cmpd="sng">
                      <a:solidFill>
                        <a:srgbClr val="056839"/>
                      </a:solidFill>
                      <a:prstDash val="solid"/>
                      <a:round/>
                      <a:headEnd type="none" w="sm" len="sm"/>
                      <a:tailEnd type="none" w="sm" len="sm"/>
                    </a:lnT>
                    <a:lnB w="9525" cap="flat" cmpd="sng">
                      <a:solidFill>
                        <a:srgbClr val="056839"/>
                      </a:solidFill>
                      <a:prstDash val="solid"/>
                      <a:round/>
                      <a:headEnd type="none" w="sm" len="sm"/>
                      <a:tailEnd type="none" w="sm" len="sm"/>
                    </a:lnB>
                  </a:tcPr>
                </a:tc>
              </a:tr>
              <a:tr h="675425">
                <a:tc>
                  <a:txBody>
                    <a:bodyPr/>
                    <a:lstStyle/>
                    <a:p>
                      <a:pPr marL="0" lvl="0" indent="0" algn="just" rtl="0">
                        <a:lnSpc>
                          <a:spcPct val="107916"/>
                        </a:lnSpc>
                        <a:spcBef>
                          <a:spcPts val="0"/>
                        </a:spcBef>
                        <a:spcAft>
                          <a:spcPts val="1200"/>
                        </a:spcAft>
                        <a:buNone/>
                      </a:pPr>
                      <a:r>
                        <a:rPr lang="lt-LT" sz="2700" b="1">
                          <a:solidFill>
                            <a:srgbClr val="056839"/>
                          </a:solidFill>
                          <a:latin typeface="Calibri"/>
                          <a:ea typeface="Calibri"/>
                          <a:cs typeface="Calibri"/>
                          <a:sym typeface="Calibri"/>
                        </a:rPr>
                        <a:t>LDPE (madala tihedusega polüetüleen)</a:t>
                      </a:r>
                      <a:endParaRPr sz="2700" b="1">
                        <a:solidFill>
                          <a:srgbClr val="056839"/>
                        </a:solidFill>
                        <a:latin typeface="Calibri"/>
                        <a:ea typeface="Calibri"/>
                        <a:cs typeface="Calibri"/>
                        <a:sym typeface="Calibri"/>
                      </a:endParaRPr>
                    </a:p>
                  </a:txBody>
                  <a:tcPr marL="154275" marR="154275" marT="137150" marB="137150">
                    <a:lnL w="9525" cap="flat" cmpd="sng">
                      <a:solidFill>
                        <a:srgbClr val="056839"/>
                      </a:solidFill>
                      <a:prstDash val="solid"/>
                      <a:round/>
                      <a:headEnd type="none" w="sm" len="sm"/>
                      <a:tailEnd type="none" w="sm" len="sm"/>
                    </a:lnL>
                    <a:lnR w="9525" cap="flat" cmpd="sng">
                      <a:solidFill>
                        <a:srgbClr val="056839"/>
                      </a:solidFill>
                      <a:prstDash val="solid"/>
                      <a:round/>
                      <a:headEnd type="none" w="sm" len="sm"/>
                      <a:tailEnd type="none" w="sm" len="sm"/>
                    </a:lnR>
                    <a:lnT w="9525" cap="flat" cmpd="sng">
                      <a:solidFill>
                        <a:srgbClr val="056839"/>
                      </a:solidFill>
                      <a:prstDash val="solid"/>
                      <a:round/>
                      <a:headEnd type="none" w="sm" len="sm"/>
                      <a:tailEnd type="none" w="sm" len="sm"/>
                    </a:lnT>
                    <a:lnB w="9525" cap="flat" cmpd="sng">
                      <a:solidFill>
                        <a:srgbClr val="056839"/>
                      </a:solidFill>
                      <a:prstDash val="solid"/>
                      <a:round/>
                      <a:headEnd type="none" w="sm" len="sm"/>
                      <a:tailEnd type="none" w="sm" len="sm"/>
                    </a:lnB>
                  </a:tcPr>
                </a:tc>
                <a:tc>
                  <a:txBody>
                    <a:bodyPr/>
                    <a:lstStyle/>
                    <a:p>
                      <a:pPr marL="685800" lvl="0" indent="-514350" algn="just" rtl="0">
                        <a:lnSpc>
                          <a:spcPct val="107916"/>
                        </a:lnSpc>
                        <a:spcBef>
                          <a:spcPts val="0"/>
                        </a:spcBef>
                        <a:spcAft>
                          <a:spcPts val="0"/>
                        </a:spcAft>
                        <a:buClr>
                          <a:srgbClr val="056839"/>
                        </a:buClr>
                        <a:buSzPts val="2700"/>
                        <a:buFont typeface="Calibri"/>
                        <a:buChar char="-"/>
                      </a:pPr>
                      <a:r>
                        <a:rPr lang="lt-LT" sz="2700">
                          <a:solidFill>
                            <a:srgbClr val="056839"/>
                          </a:solidFill>
                          <a:latin typeface="Calibri"/>
                          <a:ea typeface="Calibri"/>
                          <a:cs typeface="Calibri"/>
                          <a:sym typeface="Calibri"/>
                        </a:rPr>
                        <a:t>nt kilekotid</a:t>
                      </a:r>
                      <a:endParaRPr sz="2700">
                        <a:solidFill>
                          <a:srgbClr val="056839"/>
                        </a:solidFill>
                        <a:latin typeface="Calibri"/>
                        <a:ea typeface="Calibri"/>
                        <a:cs typeface="Calibri"/>
                        <a:sym typeface="Calibri"/>
                      </a:endParaRPr>
                    </a:p>
                    <a:p>
                      <a:pPr marL="685800" lvl="0" indent="-514350" algn="just" rtl="0">
                        <a:lnSpc>
                          <a:spcPct val="107916"/>
                        </a:lnSpc>
                        <a:spcBef>
                          <a:spcPts val="0"/>
                        </a:spcBef>
                        <a:spcAft>
                          <a:spcPts val="0"/>
                        </a:spcAft>
                        <a:buClr>
                          <a:srgbClr val="056839"/>
                        </a:buClr>
                        <a:buSzPts val="2700"/>
                        <a:buFont typeface="Calibri"/>
                        <a:buChar char="-"/>
                      </a:pPr>
                      <a:r>
                        <a:rPr lang="lt-LT" sz="2700">
                          <a:solidFill>
                            <a:srgbClr val="056839"/>
                          </a:solidFill>
                          <a:latin typeface="Calibri"/>
                          <a:ea typeface="Calibri"/>
                          <a:cs typeface="Calibri"/>
                          <a:sym typeface="Calibri"/>
                        </a:rPr>
                        <a:t>Seda saab ohutult taaskasutada või ümber kasutada, kuid seda võetakse harva ringlusse.</a:t>
                      </a:r>
                      <a:endParaRPr sz="2700">
                        <a:solidFill>
                          <a:srgbClr val="056839"/>
                        </a:solidFill>
                      </a:endParaRPr>
                    </a:p>
                  </a:txBody>
                  <a:tcPr marL="154275" marR="154275" marT="137150" marB="137150">
                    <a:lnL w="9525" cap="flat" cmpd="sng">
                      <a:solidFill>
                        <a:srgbClr val="056839"/>
                      </a:solidFill>
                      <a:prstDash val="solid"/>
                      <a:round/>
                      <a:headEnd type="none" w="sm" len="sm"/>
                      <a:tailEnd type="none" w="sm" len="sm"/>
                    </a:lnL>
                    <a:lnR w="9525" cap="flat" cmpd="sng">
                      <a:solidFill>
                        <a:srgbClr val="056839"/>
                      </a:solidFill>
                      <a:prstDash val="solid"/>
                      <a:round/>
                      <a:headEnd type="none" w="sm" len="sm"/>
                      <a:tailEnd type="none" w="sm" len="sm"/>
                    </a:lnR>
                    <a:lnT w="9525" cap="flat" cmpd="sng">
                      <a:solidFill>
                        <a:srgbClr val="056839"/>
                      </a:solidFill>
                      <a:prstDash val="solid"/>
                      <a:round/>
                      <a:headEnd type="none" w="sm" len="sm"/>
                      <a:tailEnd type="none" w="sm" len="sm"/>
                    </a:lnT>
                    <a:lnB w="9525" cap="flat" cmpd="sng">
                      <a:solidFill>
                        <a:srgbClr val="056839"/>
                      </a:solidFill>
                      <a:prstDash val="solid"/>
                      <a:round/>
                      <a:headEnd type="none" w="sm" len="sm"/>
                      <a:tailEnd type="none" w="sm" len="sm"/>
                    </a:lnB>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3" name="Shape 163"/>
        <p:cNvGrpSpPr/>
        <p:nvPr/>
      </p:nvGrpSpPr>
      <p:grpSpPr>
        <a:xfrm>
          <a:off x="0" y="0"/>
          <a:ext cx="0" cy="0"/>
          <a:chOff x="0" y="0"/>
          <a:chExt cx="0" cy="0"/>
        </a:xfrm>
      </p:grpSpPr>
      <p:pic>
        <p:nvPicPr>
          <p:cNvPr id="164" name="Google Shape;164;g15bba7fea88_0_51" descr="Graphical user interface, text&#10;&#10;Description automatically generated"/>
          <p:cNvPicPr preferRelativeResize="0"/>
          <p:nvPr/>
        </p:nvPicPr>
        <p:blipFill rotWithShape="1">
          <a:blip r:embed="rId3">
            <a:alphaModFix/>
          </a:blip>
          <a:srcRect l="0" t="0" r="0" b="0"/>
          <a:stretch/>
        </p:blipFill>
        <p:spPr>
          <a:xfrm>
            <a:off x="159219" y="9064877"/>
            <a:ext cx="5165965" cy="1083795"/>
          </a:xfrm>
          <a:prstGeom prst="rect">
            <a:avLst/>
          </a:prstGeom>
          <a:noFill/>
          <a:ln>
            <a:noFill/>
          </a:ln>
        </p:spPr>
      </p:pic>
      <p:pic>
        <p:nvPicPr>
          <p:cNvPr id="165" name="Google Shape;165;g15bba7fea88_0_51" descr="Logo&#10;&#10;Description automatically generated"/>
          <p:cNvPicPr preferRelativeResize="0"/>
          <p:nvPr/>
        </p:nvPicPr>
        <p:blipFill rotWithShape="1">
          <a:blip r:embed="rId4">
            <a:alphaModFix/>
          </a:blip>
          <a:srcRect l="0" t="0" r="0" b="0"/>
          <a:stretch/>
        </p:blipFill>
        <p:spPr>
          <a:xfrm>
            <a:off x="15232290" y="8150586"/>
            <a:ext cx="3931187" cy="1934692"/>
          </a:xfrm>
          <a:prstGeom prst="rect">
            <a:avLst/>
          </a:prstGeom>
          <a:noFill/>
          <a:ln>
            <a:noFill/>
          </a:ln>
        </p:spPr>
      </p:pic>
      <p:sp>
        <p:nvSpPr>
          <p:cNvPr id="166" name="Google Shape;166;g15bba7fea88_0_51"/>
          <p:cNvSpPr/>
          <p:nvPr/>
        </p:nvSpPr>
        <p:spPr>
          <a:xfrm>
            <a:off x="0" y="485267"/>
            <a:ext cx="5970600" cy="1791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67" name="Google Shape;167;g15bba7fea88_0_51"/>
          <p:cNvSpPr/>
          <p:nvPr/>
        </p:nvSpPr>
        <p:spPr>
          <a:xfrm>
            <a:off x="6926955" y="485267"/>
            <a:ext cx="6720000" cy="1791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68" name="Google Shape;168;g15bba7fea88_0_51"/>
          <p:cNvSpPr/>
          <p:nvPr/>
        </p:nvSpPr>
        <p:spPr>
          <a:xfrm>
            <a:off x="14603073" y="485267"/>
            <a:ext cx="5970600" cy="1791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69" name="Google Shape;169;g15bba7fea88_0_51"/>
          <p:cNvSpPr/>
          <p:nvPr/>
        </p:nvSpPr>
        <p:spPr>
          <a:xfrm>
            <a:off x="0" y="8809997"/>
            <a:ext cx="14763900" cy="954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70" name="Google Shape;170;g15bba7fea88_0_51"/>
          <p:cNvSpPr txBox="1"/>
          <p:nvPr/>
        </p:nvSpPr>
        <p:spPr>
          <a:xfrm>
            <a:off x="1104081" y="806851"/>
            <a:ext cx="7089900" cy="9042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4900" b="1">
                <a:solidFill>
                  <a:srgbClr val="056839"/>
                </a:solidFill>
                <a:latin typeface="Calibri"/>
                <a:ea typeface="Calibri"/>
                <a:cs typeface="Calibri"/>
                <a:sym typeface="Calibri"/>
              </a:rPr>
              <a:t>Mõisted 3. osa</a:t>
            </a:r>
            <a:endParaRPr sz="2000">
              <a:solidFill>
                <a:schemeClr val="dk1"/>
              </a:solidFill>
              <a:latin typeface="Calibri"/>
              <a:ea typeface="Calibri"/>
              <a:cs typeface="Calibri"/>
              <a:sym typeface="Calibri"/>
            </a:endParaRPr>
          </a:p>
        </p:txBody>
      </p:sp>
      <p:graphicFrame>
        <p:nvGraphicFramePr>
          <p:cNvPr id="171" name="Google Shape;171;g15bba7fea88_0_51"/>
          <p:cNvGraphicFramePr/>
          <p:nvPr/>
        </p:nvGraphicFramePr>
        <p:xfrm>
          <a:off x="969005" y="2268698"/>
          <a:ext cx="3000000" cy="3000000"/>
        </p:xfrm>
        <a:graphic>
          <a:graphicData uri="http://schemas.openxmlformats.org/drawingml/2006/table">
            <a:tbl>
              <a:tblPr>
                <a:noFill/>
                <a:tableStyleId>{CBF35B35-EAE2-4826-AB81-FC93A8412641}</a:tableStyleId>
              </a:tblPr>
              <a:tblGrid>
                <a:gridCol w="6579650"/>
                <a:gridCol w="12735950"/>
              </a:tblGrid>
              <a:tr h="905375">
                <a:tc>
                  <a:txBody>
                    <a:bodyPr/>
                    <a:lstStyle/>
                    <a:p>
                      <a:pPr marL="0" lvl="0" indent="0" algn="just" rtl="0">
                        <a:lnSpc>
                          <a:spcPct val="107916"/>
                        </a:lnSpc>
                        <a:spcBef>
                          <a:spcPts val="0"/>
                        </a:spcBef>
                        <a:spcAft>
                          <a:spcPts val="1200"/>
                        </a:spcAft>
                        <a:buNone/>
                      </a:pPr>
                      <a:r>
                        <a:rPr lang="lt-LT" sz="2700" b="1">
                          <a:solidFill>
                            <a:srgbClr val="056839"/>
                          </a:solidFill>
                          <a:latin typeface="Calibri"/>
                          <a:ea typeface="Calibri"/>
                          <a:cs typeface="Calibri"/>
                          <a:sym typeface="Calibri"/>
                        </a:rPr>
                        <a:t>PP (polüpropüleen)</a:t>
                      </a:r>
                      <a:endParaRPr sz="2700" b="1">
                        <a:solidFill>
                          <a:srgbClr val="056839"/>
                        </a:solidFill>
                        <a:latin typeface="Calibri"/>
                        <a:ea typeface="Calibri"/>
                        <a:cs typeface="Calibri"/>
                        <a:sym typeface="Calibri"/>
                      </a:endParaRPr>
                    </a:p>
                  </a:txBody>
                  <a:tcPr marL="154275" marR="154275" marT="137150" marB="137150">
                    <a:lnL w="9525" cap="flat" cmpd="sng">
                      <a:solidFill>
                        <a:srgbClr val="056839"/>
                      </a:solidFill>
                      <a:prstDash val="solid"/>
                      <a:round/>
                      <a:headEnd type="none" w="sm" len="sm"/>
                      <a:tailEnd type="none" w="sm" len="sm"/>
                    </a:lnL>
                    <a:lnR w="9525" cap="flat" cmpd="sng">
                      <a:solidFill>
                        <a:srgbClr val="056839"/>
                      </a:solidFill>
                      <a:prstDash val="solid"/>
                      <a:round/>
                      <a:headEnd type="none" w="sm" len="sm"/>
                      <a:tailEnd type="none" w="sm" len="sm"/>
                    </a:lnR>
                    <a:lnT w="9525" cap="flat" cmpd="sng">
                      <a:solidFill>
                        <a:srgbClr val="056839"/>
                      </a:solidFill>
                      <a:prstDash val="solid"/>
                      <a:round/>
                      <a:headEnd type="none" w="sm" len="sm"/>
                      <a:tailEnd type="none" w="sm" len="sm"/>
                    </a:lnT>
                    <a:lnB w="9525" cap="flat" cmpd="sng">
                      <a:solidFill>
                        <a:srgbClr val="056839"/>
                      </a:solidFill>
                      <a:prstDash val="solid"/>
                      <a:round/>
                      <a:headEnd type="none" w="sm" len="sm"/>
                      <a:tailEnd type="none" w="sm" len="sm"/>
                    </a:lnB>
                  </a:tcPr>
                </a:tc>
                <a:tc>
                  <a:txBody>
                    <a:bodyPr/>
                    <a:lstStyle/>
                    <a:p>
                      <a:pPr marL="685800" lvl="0" indent="-514350" algn="just" rtl="0">
                        <a:lnSpc>
                          <a:spcPct val="107916"/>
                        </a:lnSpc>
                        <a:spcBef>
                          <a:spcPts val="0"/>
                        </a:spcBef>
                        <a:spcAft>
                          <a:spcPts val="0"/>
                        </a:spcAft>
                        <a:buClr>
                          <a:srgbClr val="056839"/>
                        </a:buClr>
                        <a:buSzPts val="2700"/>
                        <a:buFont typeface="Calibri"/>
                        <a:buChar char="-"/>
                      </a:pPr>
                      <a:r>
                        <a:rPr lang="lt-LT" sz="2700">
                          <a:solidFill>
                            <a:srgbClr val="056839"/>
                          </a:solidFill>
                          <a:latin typeface="Calibri"/>
                          <a:ea typeface="Calibri"/>
                          <a:cs typeface="Calibri"/>
                          <a:sym typeface="Calibri"/>
                        </a:rPr>
                        <a:t>on korrosioonikindel lisapolümeer</a:t>
                      </a:r>
                      <a:endParaRPr sz="2700">
                        <a:solidFill>
                          <a:srgbClr val="056839"/>
                        </a:solidFill>
                        <a:latin typeface="Calibri"/>
                        <a:ea typeface="Calibri"/>
                        <a:cs typeface="Calibri"/>
                        <a:sym typeface="Calibri"/>
                      </a:endParaRPr>
                    </a:p>
                    <a:p>
                      <a:pPr marL="685800" lvl="0" indent="-514350" algn="just" rtl="0">
                        <a:lnSpc>
                          <a:spcPct val="107916"/>
                        </a:lnSpc>
                        <a:spcBef>
                          <a:spcPts val="0"/>
                        </a:spcBef>
                        <a:spcAft>
                          <a:spcPts val="0"/>
                        </a:spcAft>
                        <a:buClr>
                          <a:srgbClr val="056839"/>
                        </a:buClr>
                        <a:buSzPts val="2700"/>
                        <a:buFont typeface="Calibri"/>
                        <a:buChar char="-"/>
                      </a:pPr>
                      <a:r>
                        <a:rPr lang="lt-LT" sz="2700">
                          <a:solidFill>
                            <a:srgbClr val="056839"/>
                          </a:solidFill>
                          <a:latin typeface="Calibri"/>
                          <a:ea typeface="Calibri"/>
                          <a:cs typeface="Calibri"/>
                          <a:sym typeface="Calibri"/>
                        </a:rPr>
                        <a:t>nt krõpsukotid ja jogurtipakendid.</a:t>
                      </a:r>
                      <a:endParaRPr sz="2700">
                        <a:solidFill>
                          <a:srgbClr val="056839"/>
                        </a:solidFill>
                        <a:latin typeface="Calibri"/>
                        <a:ea typeface="Calibri"/>
                        <a:cs typeface="Calibri"/>
                        <a:sym typeface="Calibri"/>
                      </a:endParaRPr>
                    </a:p>
                    <a:p>
                      <a:pPr marL="685800" lvl="0" indent="-514350" algn="just" rtl="0">
                        <a:lnSpc>
                          <a:spcPct val="107916"/>
                        </a:lnSpc>
                        <a:spcBef>
                          <a:spcPts val="0"/>
                        </a:spcBef>
                        <a:spcAft>
                          <a:spcPts val="0"/>
                        </a:spcAft>
                        <a:buClr>
                          <a:srgbClr val="056839"/>
                        </a:buClr>
                        <a:buSzPts val="2700"/>
                        <a:buFont typeface="Calibri"/>
                        <a:buChar char="-"/>
                      </a:pPr>
                      <a:r>
                        <a:rPr lang="lt-LT" sz="2700">
                          <a:solidFill>
                            <a:srgbClr val="056839"/>
                          </a:solidFill>
                          <a:latin typeface="Calibri"/>
                          <a:ea typeface="Calibri"/>
                          <a:cs typeface="Calibri"/>
                          <a:sym typeface="Calibri"/>
                        </a:rPr>
                        <a:t>See on taaskasutatav ja korduvkasutatav.</a:t>
                      </a:r>
                      <a:endParaRPr sz="2700">
                        <a:solidFill>
                          <a:srgbClr val="056839"/>
                        </a:solidFill>
                      </a:endParaRPr>
                    </a:p>
                  </a:txBody>
                  <a:tcPr marL="154275" marR="154275" marT="137150" marB="137150">
                    <a:lnL w="9525" cap="flat" cmpd="sng">
                      <a:solidFill>
                        <a:srgbClr val="056839"/>
                      </a:solidFill>
                      <a:prstDash val="solid"/>
                      <a:round/>
                      <a:headEnd type="none" w="sm" len="sm"/>
                      <a:tailEnd type="none" w="sm" len="sm"/>
                    </a:lnL>
                    <a:lnR w="9525" cap="flat" cmpd="sng">
                      <a:solidFill>
                        <a:srgbClr val="056839"/>
                      </a:solidFill>
                      <a:prstDash val="solid"/>
                      <a:round/>
                      <a:headEnd type="none" w="sm" len="sm"/>
                      <a:tailEnd type="none" w="sm" len="sm"/>
                    </a:lnR>
                    <a:lnT w="9525" cap="flat" cmpd="sng">
                      <a:solidFill>
                        <a:srgbClr val="056839"/>
                      </a:solidFill>
                      <a:prstDash val="solid"/>
                      <a:round/>
                      <a:headEnd type="none" w="sm" len="sm"/>
                      <a:tailEnd type="none" w="sm" len="sm"/>
                    </a:lnT>
                    <a:lnB w="9525" cap="flat" cmpd="sng">
                      <a:solidFill>
                        <a:srgbClr val="056839"/>
                      </a:solidFill>
                      <a:prstDash val="solid"/>
                      <a:round/>
                      <a:headEnd type="none" w="sm" len="sm"/>
                      <a:tailEnd type="none" w="sm" len="sm"/>
                    </a:lnB>
                  </a:tcPr>
                </a:tc>
              </a:tr>
              <a:tr h="905375">
                <a:tc>
                  <a:txBody>
                    <a:bodyPr/>
                    <a:lstStyle/>
                    <a:p>
                      <a:pPr marL="0" lvl="0" indent="0" algn="just" rtl="0">
                        <a:lnSpc>
                          <a:spcPct val="107916"/>
                        </a:lnSpc>
                        <a:spcBef>
                          <a:spcPts val="0"/>
                        </a:spcBef>
                        <a:spcAft>
                          <a:spcPts val="1200"/>
                        </a:spcAft>
                        <a:buNone/>
                      </a:pPr>
                      <a:r>
                        <a:rPr lang="lt-LT" sz="2700" b="1">
                          <a:solidFill>
                            <a:srgbClr val="056839"/>
                          </a:solidFill>
                          <a:latin typeface="Calibri"/>
                          <a:ea typeface="Calibri"/>
                          <a:cs typeface="Calibri"/>
                          <a:sym typeface="Calibri"/>
                        </a:rPr>
                        <a:t>PVC (polüvinüülkloriid)</a:t>
                      </a:r>
                      <a:endParaRPr sz="2700" b="1">
                        <a:solidFill>
                          <a:srgbClr val="056839"/>
                        </a:solidFill>
                        <a:latin typeface="Calibri"/>
                        <a:ea typeface="Calibri"/>
                        <a:cs typeface="Calibri"/>
                        <a:sym typeface="Calibri"/>
                      </a:endParaRPr>
                    </a:p>
                  </a:txBody>
                  <a:tcPr marL="154275" marR="154275" marT="137150" marB="137150">
                    <a:lnL w="9525" cap="flat" cmpd="sng">
                      <a:solidFill>
                        <a:srgbClr val="056839"/>
                      </a:solidFill>
                      <a:prstDash val="solid"/>
                      <a:round/>
                      <a:headEnd type="none" w="sm" len="sm"/>
                      <a:tailEnd type="none" w="sm" len="sm"/>
                    </a:lnL>
                    <a:lnR w="9525" cap="flat" cmpd="sng">
                      <a:solidFill>
                        <a:srgbClr val="056839"/>
                      </a:solidFill>
                      <a:prstDash val="solid"/>
                      <a:round/>
                      <a:headEnd type="none" w="sm" len="sm"/>
                      <a:tailEnd type="none" w="sm" len="sm"/>
                    </a:lnR>
                    <a:lnT w="9525" cap="flat" cmpd="sng">
                      <a:solidFill>
                        <a:srgbClr val="056839"/>
                      </a:solidFill>
                      <a:prstDash val="solid"/>
                      <a:round/>
                      <a:headEnd type="none" w="sm" len="sm"/>
                      <a:tailEnd type="none" w="sm" len="sm"/>
                    </a:lnT>
                    <a:lnB w="9525" cap="flat" cmpd="sng">
                      <a:solidFill>
                        <a:srgbClr val="056839"/>
                      </a:solidFill>
                      <a:prstDash val="solid"/>
                      <a:round/>
                      <a:headEnd type="none" w="sm" len="sm"/>
                      <a:tailEnd type="none" w="sm" len="sm"/>
                    </a:lnB>
                  </a:tcPr>
                </a:tc>
                <a:tc>
                  <a:txBody>
                    <a:bodyPr/>
                    <a:lstStyle/>
                    <a:p>
                      <a:pPr marL="685800" lvl="0" indent="-514350" algn="just" rtl="0">
                        <a:lnSpc>
                          <a:spcPct val="107916"/>
                        </a:lnSpc>
                        <a:spcBef>
                          <a:spcPts val="0"/>
                        </a:spcBef>
                        <a:spcAft>
                          <a:spcPts val="0"/>
                        </a:spcAft>
                        <a:buClr>
                          <a:srgbClr val="056839"/>
                        </a:buClr>
                        <a:buSzPts val="2700"/>
                        <a:buFont typeface="Calibri"/>
                        <a:buChar char="-"/>
                      </a:pPr>
                      <a:r>
                        <a:rPr lang="lt-LT" sz="2700">
                          <a:solidFill>
                            <a:srgbClr val="056839"/>
                          </a:solidFill>
                          <a:latin typeface="Calibri"/>
                          <a:ea typeface="Calibri"/>
                          <a:cs typeface="Calibri"/>
                          <a:sym typeface="Calibri"/>
                        </a:rPr>
                        <a:t>See on PET ja PP järel kolmandal kohal.</a:t>
                      </a:r>
                      <a:endParaRPr sz="2700">
                        <a:solidFill>
                          <a:srgbClr val="056839"/>
                        </a:solidFill>
                        <a:latin typeface="Calibri"/>
                        <a:ea typeface="Calibri"/>
                        <a:cs typeface="Calibri"/>
                        <a:sym typeface="Calibri"/>
                      </a:endParaRPr>
                    </a:p>
                    <a:p>
                      <a:pPr marL="685800" lvl="0" indent="-514350" algn="just" rtl="0">
                        <a:lnSpc>
                          <a:spcPct val="107916"/>
                        </a:lnSpc>
                        <a:spcBef>
                          <a:spcPts val="0"/>
                        </a:spcBef>
                        <a:spcAft>
                          <a:spcPts val="0"/>
                        </a:spcAft>
                        <a:buClr>
                          <a:srgbClr val="056839"/>
                        </a:buClr>
                        <a:buSzPts val="2700"/>
                        <a:buFont typeface="Calibri"/>
                        <a:buChar char="-"/>
                      </a:pPr>
                      <a:r>
                        <a:rPr lang="lt-LT" sz="2700">
                          <a:solidFill>
                            <a:srgbClr val="056839"/>
                          </a:solidFill>
                          <a:latin typeface="Calibri"/>
                          <a:ea typeface="Calibri"/>
                          <a:cs typeface="Calibri"/>
                          <a:sym typeface="Calibri"/>
                        </a:rPr>
                        <a:t>on pehme ja paindlik</a:t>
                      </a:r>
                      <a:endParaRPr sz="2700">
                        <a:solidFill>
                          <a:srgbClr val="056839"/>
                        </a:solidFill>
                        <a:latin typeface="Calibri"/>
                        <a:ea typeface="Calibri"/>
                        <a:cs typeface="Calibri"/>
                        <a:sym typeface="Calibri"/>
                      </a:endParaRPr>
                    </a:p>
                    <a:p>
                      <a:pPr marL="685800" lvl="0" indent="-514350" algn="just" rtl="0">
                        <a:lnSpc>
                          <a:spcPct val="107916"/>
                        </a:lnSpc>
                        <a:spcBef>
                          <a:spcPts val="0"/>
                        </a:spcBef>
                        <a:spcAft>
                          <a:spcPts val="0"/>
                        </a:spcAft>
                        <a:buClr>
                          <a:srgbClr val="056839"/>
                        </a:buClr>
                        <a:buSzPts val="2700"/>
                        <a:buFont typeface="Calibri"/>
                        <a:buChar char="-"/>
                      </a:pPr>
                      <a:r>
                        <a:rPr lang="lt-LT" sz="2700">
                          <a:solidFill>
                            <a:srgbClr val="056839"/>
                          </a:solidFill>
                          <a:latin typeface="Calibri"/>
                          <a:ea typeface="Calibri"/>
                          <a:cs typeface="Calibri"/>
                          <a:sym typeface="Calibri"/>
                        </a:rPr>
                        <a:t>nt toiduainete pakkimine </a:t>
                      </a:r>
                      <a:endParaRPr sz="2700">
                        <a:solidFill>
                          <a:srgbClr val="056839"/>
                        </a:solidFill>
                      </a:endParaRPr>
                    </a:p>
                  </a:txBody>
                  <a:tcPr marL="154275" marR="154275" marT="137150" marB="137150">
                    <a:lnL w="9525" cap="flat" cmpd="sng">
                      <a:solidFill>
                        <a:srgbClr val="056839"/>
                      </a:solidFill>
                      <a:prstDash val="solid"/>
                      <a:round/>
                      <a:headEnd type="none" w="sm" len="sm"/>
                      <a:tailEnd type="none" w="sm" len="sm"/>
                    </a:lnL>
                    <a:lnR w="9525" cap="flat" cmpd="sng">
                      <a:solidFill>
                        <a:srgbClr val="056839"/>
                      </a:solidFill>
                      <a:prstDash val="solid"/>
                      <a:round/>
                      <a:headEnd type="none" w="sm" len="sm"/>
                      <a:tailEnd type="none" w="sm" len="sm"/>
                    </a:lnR>
                    <a:lnT w="9525" cap="flat" cmpd="sng">
                      <a:solidFill>
                        <a:srgbClr val="056839"/>
                      </a:solidFill>
                      <a:prstDash val="solid"/>
                      <a:round/>
                      <a:headEnd type="none" w="sm" len="sm"/>
                      <a:tailEnd type="none" w="sm" len="sm"/>
                    </a:lnT>
                    <a:lnB w="9525" cap="flat" cmpd="sng">
                      <a:solidFill>
                        <a:srgbClr val="056839"/>
                      </a:solidFill>
                      <a:prstDash val="solid"/>
                      <a:round/>
                      <a:headEnd type="none" w="sm" len="sm"/>
                      <a:tailEnd type="none" w="sm" len="sm"/>
                    </a:lnB>
                  </a:tcPr>
                </a:tc>
              </a:tr>
              <a:tr h="693800">
                <a:tc>
                  <a:txBody>
                    <a:bodyPr/>
                    <a:lstStyle/>
                    <a:p>
                      <a:pPr marL="0" lvl="0" indent="0" algn="just" rtl="0">
                        <a:lnSpc>
                          <a:spcPct val="107916"/>
                        </a:lnSpc>
                        <a:spcBef>
                          <a:spcPts val="0"/>
                        </a:spcBef>
                        <a:spcAft>
                          <a:spcPts val="1200"/>
                        </a:spcAft>
                        <a:buNone/>
                      </a:pPr>
                      <a:r>
                        <a:rPr lang="lt-LT" sz="2700" b="1">
                          <a:solidFill>
                            <a:srgbClr val="056839"/>
                          </a:solidFill>
                          <a:latin typeface="Calibri"/>
                          <a:ea typeface="Calibri"/>
                          <a:cs typeface="Calibri"/>
                          <a:sym typeface="Calibri"/>
                        </a:rPr>
                        <a:t>Polükarbonaat, BPA ja muud plastid</a:t>
                      </a:r>
                      <a:endParaRPr sz="2700" b="1">
                        <a:solidFill>
                          <a:srgbClr val="056839"/>
                        </a:solidFill>
                        <a:latin typeface="Calibri"/>
                        <a:ea typeface="Calibri"/>
                        <a:cs typeface="Calibri"/>
                        <a:sym typeface="Calibri"/>
                      </a:endParaRPr>
                    </a:p>
                  </a:txBody>
                  <a:tcPr marL="154275" marR="154275" marT="137150" marB="137150">
                    <a:lnL w="9525" cap="flat" cmpd="sng">
                      <a:solidFill>
                        <a:srgbClr val="056839"/>
                      </a:solidFill>
                      <a:prstDash val="solid"/>
                      <a:round/>
                      <a:headEnd type="none" w="sm" len="sm"/>
                      <a:tailEnd type="none" w="sm" len="sm"/>
                    </a:lnL>
                    <a:lnR w="9525" cap="flat" cmpd="sng">
                      <a:solidFill>
                        <a:srgbClr val="056839"/>
                      </a:solidFill>
                      <a:prstDash val="solid"/>
                      <a:round/>
                      <a:headEnd type="none" w="sm" len="sm"/>
                      <a:tailEnd type="none" w="sm" len="sm"/>
                    </a:lnR>
                    <a:lnT w="9525" cap="flat" cmpd="sng">
                      <a:solidFill>
                        <a:srgbClr val="056839"/>
                      </a:solidFill>
                      <a:prstDash val="solid"/>
                      <a:round/>
                      <a:headEnd type="none" w="sm" len="sm"/>
                      <a:tailEnd type="none" w="sm" len="sm"/>
                    </a:lnT>
                    <a:lnB w="9525" cap="flat" cmpd="sng">
                      <a:solidFill>
                        <a:srgbClr val="056839"/>
                      </a:solidFill>
                      <a:prstDash val="solid"/>
                      <a:round/>
                      <a:headEnd type="none" w="sm" len="sm"/>
                      <a:tailEnd type="none" w="sm" len="sm"/>
                    </a:lnB>
                  </a:tcPr>
                </a:tc>
                <a:tc>
                  <a:txBody>
                    <a:bodyPr/>
                    <a:lstStyle/>
                    <a:p>
                      <a:pPr marL="685800" lvl="0" indent="-514350" algn="just" rtl="0">
                        <a:lnSpc>
                          <a:spcPct val="107916"/>
                        </a:lnSpc>
                        <a:spcBef>
                          <a:spcPts val="0"/>
                        </a:spcBef>
                        <a:spcAft>
                          <a:spcPts val="0"/>
                        </a:spcAft>
                        <a:buClr>
                          <a:srgbClr val="056839"/>
                        </a:buClr>
                        <a:buSzPts val="2700"/>
                        <a:buFont typeface="Calibri"/>
                        <a:buChar char="-"/>
                      </a:pPr>
                      <a:r>
                        <a:rPr lang="lt-LT" sz="2700">
                          <a:solidFill>
                            <a:srgbClr val="056839"/>
                          </a:solidFill>
                          <a:latin typeface="Calibri"/>
                          <a:ea typeface="Calibri"/>
                          <a:cs typeface="Calibri"/>
                          <a:sym typeface="Calibri"/>
                        </a:rPr>
                        <a:t>Põhimõtteliselt on kõik need termoplastid taaskasutatavad või korduvkasutatavad, kuna neil on ka negatiivne mõju inimhormoonidele. </a:t>
                      </a:r>
                      <a:endParaRPr sz="2700">
                        <a:solidFill>
                          <a:srgbClr val="056839"/>
                        </a:solidFill>
                      </a:endParaRPr>
                    </a:p>
                  </a:txBody>
                  <a:tcPr marL="154275" marR="154275" marT="137150" marB="137150">
                    <a:lnL w="9525" cap="flat" cmpd="sng">
                      <a:solidFill>
                        <a:srgbClr val="056839"/>
                      </a:solidFill>
                      <a:prstDash val="solid"/>
                      <a:round/>
                      <a:headEnd type="none" w="sm" len="sm"/>
                      <a:tailEnd type="none" w="sm" len="sm"/>
                    </a:lnL>
                    <a:lnR w="9525" cap="flat" cmpd="sng">
                      <a:solidFill>
                        <a:srgbClr val="056839"/>
                      </a:solidFill>
                      <a:prstDash val="solid"/>
                      <a:round/>
                      <a:headEnd type="none" w="sm" len="sm"/>
                      <a:tailEnd type="none" w="sm" len="sm"/>
                    </a:lnR>
                    <a:lnT w="9525" cap="flat" cmpd="sng">
                      <a:solidFill>
                        <a:srgbClr val="056839"/>
                      </a:solidFill>
                      <a:prstDash val="solid"/>
                      <a:round/>
                      <a:headEnd type="none" w="sm" len="sm"/>
                      <a:tailEnd type="none" w="sm" len="sm"/>
                    </a:lnT>
                    <a:lnB w="9525" cap="flat" cmpd="sng">
                      <a:solidFill>
                        <a:srgbClr val="056839"/>
                      </a:solidFill>
                      <a:prstDash val="solid"/>
                      <a:round/>
                      <a:headEnd type="none" w="sm" len="sm"/>
                      <a:tailEnd type="none" w="sm" len="sm"/>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5" name="Shape 175"/>
        <p:cNvGrpSpPr/>
        <p:nvPr/>
      </p:nvGrpSpPr>
      <p:grpSpPr>
        <a:xfrm>
          <a:off x="0" y="0"/>
          <a:ext cx="0" cy="0"/>
          <a:chOff x="0" y="0"/>
          <a:chExt cx="0" cy="0"/>
        </a:xfrm>
      </p:grpSpPr>
      <p:sp>
        <p:nvSpPr>
          <p:cNvPr id="176" name="Google Shape;176;gfe35aad776_0_198"/>
          <p:cNvSpPr txBox="1"/>
          <p:nvPr/>
        </p:nvSpPr>
        <p:spPr>
          <a:xfrm>
            <a:off x="883847" y="845615"/>
            <a:ext cx="15630000" cy="9042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4900" b="1">
                <a:solidFill>
                  <a:srgbClr val="056839"/>
                </a:solidFill>
                <a:latin typeface="Calibri"/>
                <a:ea typeface="Calibri"/>
                <a:cs typeface="Calibri"/>
                <a:sym typeface="Calibri"/>
              </a:rPr>
              <a:t>Teema 1</a:t>
            </a:r>
            <a:r>
              <a:rPr lang="lt-LT" sz="2300" b="1">
                <a:solidFill>
                  <a:srgbClr val="C55A11"/>
                </a:solidFill>
                <a:latin typeface="Calibri"/>
                <a:ea typeface="Calibri"/>
                <a:cs typeface="Calibri"/>
                <a:sym typeface="Calibri"/>
              </a:rPr>
              <a:t>: </a:t>
            </a:r>
            <a:r>
              <a:rPr lang="lt-LT" sz="4900" b="1">
                <a:solidFill>
                  <a:srgbClr val="056839"/>
                </a:solidFill>
                <a:latin typeface="Calibri"/>
                <a:ea typeface="Calibri"/>
                <a:cs typeface="Calibri"/>
                <a:sym typeface="Calibri"/>
              </a:rPr>
              <a:t>Plasti mõju keskkonnale</a:t>
            </a:r>
            <a:endParaRPr sz="4900" b="1">
              <a:solidFill>
                <a:srgbClr val="056839"/>
              </a:solidFill>
              <a:latin typeface="Calibri"/>
              <a:ea typeface="Calibri"/>
              <a:cs typeface="Calibri"/>
              <a:sym typeface="Calibri"/>
            </a:endParaRPr>
          </a:p>
        </p:txBody>
      </p:sp>
      <p:sp>
        <p:nvSpPr>
          <p:cNvPr id="177" name="Google Shape;177;gfe35aad776_0_198"/>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78" name="Google Shape;178;gfe35aad776_0_198"/>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79" name="Google Shape;179;gfe35aad776_0_198"/>
          <p:cNvSpPr/>
          <p:nvPr/>
        </p:nvSpPr>
        <p:spPr>
          <a:xfrm>
            <a:off x="1034414" y="1758444"/>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180" name="Google Shape;180;gfe35aad776_0_198"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181" name="Google Shape;181;gfe35aad776_0_198"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sp>
        <p:nvSpPr>
          <p:cNvPr id="182" name="Google Shape;182;gfe35aad776_0_198"/>
          <p:cNvSpPr txBox="1"/>
          <p:nvPr/>
        </p:nvSpPr>
        <p:spPr>
          <a:xfrm>
            <a:off x="1385545" y="2827538"/>
            <a:ext cx="17802900" cy="2358300"/>
          </a:xfrm>
          <a:prstGeom prst="rect">
            <a:avLst/>
          </a:prstGeom>
          <a:noFill/>
          <a:ln>
            <a:noFill/>
          </a:ln>
        </p:spPr>
        <p:txBody>
          <a:bodyPr spcFirstLastPara="1" wrap="square" lIns="148575" tIns="148575" rIns="148575" bIns="148575" anchor="t" anchorCtr="0">
            <a:spAutoFit/>
          </a:bodyPr>
          <a:lstStyle/>
          <a:p>
            <a:pPr marL="0" lvl="0" indent="0" algn="just" rtl="0">
              <a:lnSpc>
                <a:spcPct val="107916"/>
              </a:lnSpc>
              <a:spcBef>
                <a:spcPts val="0"/>
              </a:spcBef>
              <a:spcAft>
                <a:spcPts val="0"/>
              </a:spcAft>
              <a:buNone/>
            </a:pPr>
            <a:r>
              <a:rPr lang="lt-LT" sz="2900">
                <a:solidFill>
                  <a:srgbClr val="056839"/>
                </a:solidFill>
                <a:latin typeface="Calibri"/>
                <a:ea typeface="Calibri"/>
                <a:cs typeface="Calibri"/>
                <a:sym typeface="Calibri"/>
              </a:rPr>
              <a:t>Millised on kõige sagedamini ringlusse võetud termoplastilised polümeerid</a:t>
            </a:r>
            <a:r>
              <a:rPr lang="lt-LT" sz="2900">
                <a:solidFill>
                  <a:srgbClr val="056839"/>
                </a:solidFill>
                <a:latin typeface="Calibri"/>
                <a:ea typeface="Calibri"/>
                <a:cs typeface="Calibri"/>
                <a:sym typeface="Calibri"/>
              </a:rPr>
              <a:t>?</a:t>
            </a:r>
            <a:endParaRPr sz="2900">
              <a:solidFill>
                <a:srgbClr val="056839"/>
              </a:solidFill>
              <a:latin typeface="Calibri"/>
              <a:ea typeface="Calibri"/>
              <a:cs typeface="Calibri"/>
              <a:sym typeface="Calibri"/>
            </a:endParaRPr>
          </a:p>
          <a:p>
            <a:pPr marL="749300" lvl="0" indent="-565150" algn="just" rtl="0">
              <a:lnSpc>
                <a:spcPct val="107916"/>
              </a:lnSpc>
              <a:spcBef>
                <a:spcPts val="1300"/>
              </a:spcBef>
              <a:spcAft>
                <a:spcPts val="0"/>
              </a:spcAft>
              <a:buClr>
                <a:srgbClr val="056839"/>
              </a:buClr>
              <a:buSzPts val="2900"/>
              <a:buFont typeface="Calibri"/>
              <a:buAutoNum type="alphaUcPeriod"/>
            </a:pPr>
            <a:r>
              <a:rPr lang="lt-LT" sz="2900">
                <a:solidFill>
                  <a:srgbClr val="056839"/>
                </a:solidFill>
                <a:latin typeface="Calibri"/>
                <a:ea typeface="Calibri"/>
                <a:cs typeface="Calibri"/>
                <a:sym typeface="Calibri"/>
              </a:rPr>
              <a:t>PET JA PP</a:t>
            </a:r>
            <a:endParaRPr sz="2900">
              <a:solidFill>
                <a:srgbClr val="056839"/>
              </a:solidFill>
              <a:latin typeface="Calibri"/>
              <a:ea typeface="Calibri"/>
              <a:cs typeface="Calibri"/>
              <a:sym typeface="Calibri"/>
            </a:endParaRPr>
          </a:p>
          <a:p>
            <a:pPr marL="749300" lvl="0" indent="-565150" algn="just" rtl="0">
              <a:lnSpc>
                <a:spcPct val="107916"/>
              </a:lnSpc>
              <a:spcBef>
                <a:spcPts val="0"/>
              </a:spcBef>
              <a:spcAft>
                <a:spcPts val="0"/>
              </a:spcAft>
              <a:buClr>
                <a:srgbClr val="056839"/>
              </a:buClr>
              <a:buSzPts val="2900"/>
              <a:buFont typeface="Calibri"/>
              <a:buAutoNum type="alphaUcPeriod"/>
            </a:pPr>
            <a:r>
              <a:rPr lang="lt-LT" sz="2900">
                <a:solidFill>
                  <a:srgbClr val="056839"/>
                </a:solidFill>
                <a:latin typeface="Calibri"/>
                <a:ea typeface="Calibri"/>
                <a:cs typeface="Calibri"/>
                <a:sym typeface="Calibri"/>
              </a:rPr>
              <a:t>PET JA HDPE</a:t>
            </a:r>
            <a:endParaRPr sz="2900">
              <a:solidFill>
                <a:srgbClr val="056839"/>
              </a:solidFill>
              <a:latin typeface="Calibri"/>
              <a:ea typeface="Calibri"/>
              <a:cs typeface="Calibri"/>
              <a:sym typeface="Calibri"/>
            </a:endParaRPr>
          </a:p>
          <a:p>
            <a:pPr marL="749300" lvl="0" indent="-565150" algn="just" rtl="0">
              <a:lnSpc>
                <a:spcPct val="107916"/>
              </a:lnSpc>
              <a:spcBef>
                <a:spcPts val="0"/>
              </a:spcBef>
              <a:spcAft>
                <a:spcPts val="0"/>
              </a:spcAft>
              <a:buClr>
                <a:srgbClr val="056839"/>
              </a:buClr>
              <a:buSzPts val="2900"/>
              <a:buFont typeface="Calibri"/>
              <a:buAutoNum type="alphaUcPeriod"/>
            </a:pPr>
            <a:r>
              <a:rPr lang="lt-LT" sz="2900">
                <a:solidFill>
                  <a:srgbClr val="056839"/>
                </a:solidFill>
                <a:latin typeface="Calibri"/>
                <a:ea typeface="Calibri"/>
                <a:cs typeface="Calibri"/>
                <a:sym typeface="Calibri"/>
              </a:rPr>
              <a:t>PVC JA PP</a:t>
            </a:r>
            <a:endParaRPr sz="2900">
              <a:solidFill>
                <a:srgbClr val="056839"/>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6" name="Shape 186"/>
        <p:cNvGrpSpPr/>
        <p:nvPr/>
      </p:nvGrpSpPr>
      <p:grpSpPr>
        <a:xfrm>
          <a:off x="0" y="0"/>
          <a:ext cx="0" cy="0"/>
          <a:chOff x="0" y="0"/>
          <a:chExt cx="0" cy="0"/>
        </a:xfrm>
      </p:grpSpPr>
      <p:sp>
        <p:nvSpPr>
          <p:cNvPr id="187" name="Google Shape;187;p9"/>
          <p:cNvSpPr txBox="1"/>
          <p:nvPr/>
        </p:nvSpPr>
        <p:spPr>
          <a:xfrm>
            <a:off x="914723" y="905157"/>
            <a:ext cx="13848900" cy="17970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4900" b="1">
                <a:solidFill>
                  <a:srgbClr val="056839"/>
                </a:solidFill>
                <a:latin typeface="Calibri"/>
                <a:ea typeface="Calibri"/>
                <a:cs typeface="Calibri"/>
                <a:sym typeface="Calibri"/>
              </a:rPr>
              <a:t>Sissejuhatus: kasulikud lingid</a:t>
            </a:r>
            <a:endParaRPr sz="1300"/>
          </a:p>
          <a:p>
            <a:pPr marL="0" marR="0" lvl="0" indent="0" algn="l" rtl="0">
              <a:spcBef>
                <a:spcPts val="0"/>
              </a:spcBef>
              <a:spcAft>
                <a:spcPts val="0"/>
              </a:spcAft>
              <a:buNone/>
            </a:pPr>
            <a:r>
              <a:t/>
            </a:r>
            <a:endParaRPr sz="2900" b="1">
              <a:solidFill>
                <a:schemeClr val="dk1"/>
              </a:solidFill>
              <a:latin typeface="Calibri"/>
              <a:ea typeface="Calibri"/>
              <a:cs typeface="Calibri"/>
              <a:sym typeface="Calibri"/>
            </a:endParaRPr>
          </a:p>
          <a:p>
            <a:pPr marL="0" marR="0" lvl="0" indent="0" algn="l" rtl="0">
              <a:spcBef>
                <a:spcPts val="0"/>
              </a:spcBef>
              <a:spcAft>
                <a:spcPts val="0"/>
              </a:spcAft>
              <a:buNone/>
            </a:pPr>
            <a:r>
              <a:t/>
            </a:r>
            <a:endParaRPr sz="2900">
              <a:solidFill>
                <a:schemeClr val="dk1"/>
              </a:solidFill>
              <a:latin typeface="Calibri"/>
              <a:ea typeface="Calibri"/>
              <a:cs typeface="Calibri"/>
              <a:sym typeface="Calibri"/>
            </a:endParaRPr>
          </a:p>
        </p:txBody>
      </p:sp>
      <p:sp>
        <p:nvSpPr>
          <p:cNvPr id="188" name="Google Shape;188;p9"/>
          <p:cNvSpPr txBox="1"/>
          <p:nvPr/>
        </p:nvSpPr>
        <p:spPr>
          <a:xfrm>
            <a:off x="931247" y="2036213"/>
            <a:ext cx="18711600" cy="6845700"/>
          </a:xfrm>
          <a:prstGeom prst="rect">
            <a:avLst/>
          </a:prstGeom>
          <a:noFill/>
          <a:ln>
            <a:noFill/>
          </a:ln>
        </p:spPr>
        <p:txBody>
          <a:bodyPr spcFirstLastPara="1" wrap="square" lIns="148575" tIns="74275" rIns="148575" bIns="74275" anchor="t" anchorCtr="0">
            <a:spAutoFit/>
          </a:bodyPr>
          <a:lstStyle/>
          <a:p>
            <a:pPr marL="749300" marR="0" lvl="0" indent="-565150" algn="just" rtl="0">
              <a:lnSpc>
                <a:spcPct val="100000"/>
              </a:lnSpc>
              <a:spcBef>
                <a:spcPts val="0"/>
              </a:spcBef>
              <a:spcAft>
                <a:spcPts val="0"/>
              </a:spcAft>
              <a:buClr>
                <a:srgbClr val="056839"/>
              </a:buClr>
              <a:buSzPts val="2900"/>
              <a:buFont typeface="Calibri"/>
              <a:buChar char="●"/>
            </a:pPr>
            <a:r>
              <a:rPr lang="lt-LT" sz="2900">
                <a:solidFill>
                  <a:srgbClr val="056839"/>
                </a:solidFill>
                <a:latin typeface="Calibri"/>
                <a:ea typeface="Calibri"/>
                <a:cs typeface="Calibri"/>
                <a:sym typeface="Calibri"/>
              </a:rPr>
              <a:t>Lisateave "plastilise ajastu" kohta:</a:t>
            </a:r>
            <a:br>
              <a:rPr lang="lt-LT" sz="2900">
                <a:solidFill>
                  <a:srgbClr val="056839"/>
                </a:solidFill>
                <a:latin typeface="Calibri"/>
                <a:ea typeface="Calibri"/>
                <a:cs typeface="Calibri"/>
                <a:sym typeface="Calibri"/>
              </a:rPr>
            </a:br>
            <a:r>
              <a:rPr lang="lt-LT" sz="2900">
                <a:solidFill>
                  <a:srgbClr val="056839"/>
                </a:solidFill>
                <a:latin typeface="Calibri"/>
                <a:ea typeface="Calibri"/>
                <a:cs typeface="Calibri"/>
                <a:sym typeface="Calibri"/>
              </a:rPr>
              <a:t>Baztan J., Bergmann M., Booth A., Broglio E., Carrasco A., Chouinard O., Clüsener-Godt M., Cordier M., Cozar A., Devrieses L., Enevoldsen H., Ernsteins R., Ferreira-da-Costa M., Fossi M-C., Gago J., Galgani F., Garrabou J., Gerdts G., Gomez M., Gómez-Parra A., Gutow L., Herrera A., Herring C., Huck T., Huvet A., Ivar do Sul J-A., Jorgensen B., Krzan A., Lagarde F., Liria A., Lusher A., Miguelez A., Packard T., Pahl S., Paul-Pont I., Peeters D., Robbens J., Ruiz-Fernández A-C., Runge J., Sánchez-Arcilla A., Soudant P., Surette C., Thompson R.C., Veldés L., Vanderlinden J-P., Wallace N. (2017). Plastikajastu murdmine. 10.1016/B978-0-12-812271-6.00170-8. </a:t>
            </a:r>
            <a:r>
              <a:rPr lang="lt-LT" sz="2900" u="sng">
                <a:solidFill>
                  <a:srgbClr val="056839"/>
                </a:solidFill>
                <a:latin typeface="Calibri"/>
                <a:ea typeface="Calibri"/>
                <a:cs typeface="Calibri"/>
                <a:sym typeface="Calibri"/>
                <a:hlinkClick r:id="rId3">
                  <a:extLst>
                    <a:ext uri="{A12FA001-AC4F-418D-AE19-62706E023703}">
                      <ahyp:hlinkClr val="tx"/>
                    </a:ext>
                  </a:extLst>
                </a:hlinkClick>
              </a:rPr>
              <a:t>https://www.</a:t>
            </a:r>
            <a:r>
              <a:rPr lang="lt-LT" sz="2900">
                <a:solidFill>
                  <a:srgbClr val="056839"/>
                </a:solidFill>
                <a:latin typeface="Calibri"/>
                <a:ea typeface="Calibri"/>
                <a:cs typeface="Calibri"/>
                <a:sym typeface="Calibri"/>
              </a:rPr>
              <a:t>researchgate.net/publication/312009814_Breaking_Down_the_Plastic_Age </a:t>
            </a:r>
            <a:br>
              <a:rPr lang="lt-LT" sz="2900">
                <a:solidFill>
                  <a:srgbClr val="056839"/>
                </a:solidFill>
                <a:latin typeface="Calibri"/>
                <a:ea typeface="Calibri"/>
                <a:cs typeface="Calibri"/>
                <a:sym typeface="Calibri"/>
              </a:rPr>
            </a:br>
            <a:endParaRPr sz="2900">
              <a:solidFill>
                <a:srgbClr val="056839"/>
              </a:solidFill>
              <a:latin typeface="Calibri"/>
              <a:ea typeface="Calibri"/>
              <a:cs typeface="Calibri"/>
              <a:sym typeface="Calibri"/>
            </a:endParaRPr>
          </a:p>
          <a:p>
            <a:pPr marL="749300" marR="0" lvl="0" indent="-565150" algn="just" rtl="0">
              <a:lnSpc>
                <a:spcPct val="100000"/>
              </a:lnSpc>
              <a:spcBef>
                <a:spcPts val="0"/>
              </a:spcBef>
              <a:spcAft>
                <a:spcPts val="0"/>
              </a:spcAft>
              <a:buClr>
                <a:srgbClr val="056839"/>
              </a:buClr>
              <a:buSzPts val="2900"/>
              <a:buFont typeface="Calibri"/>
              <a:buChar char="●"/>
            </a:pPr>
            <a:r>
              <a:rPr lang="lt-LT" sz="2900">
                <a:solidFill>
                  <a:srgbClr val="056839"/>
                </a:solidFill>
                <a:latin typeface="Calibri"/>
                <a:ea typeface="Calibri"/>
                <a:cs typeface="Calibri"/>
                <a:sym typeface="Calibri"/>
              </a:rPr>
              <a:t>Lisateave plastide tüübi ja nende ringlussevõetavuse kohta:</a:t>
            </a:r>
            <a:endParaRPr sz="2900">
              <a:solidFill>
                <a:srgbClr val="056839"/>
              </a:solidFill>
              <a:latin typeface="Calibri"/>
              <a:ea typeface="Calibri"/>
              <a:cs typeface="Calibri"/>
              <a:sym typeface="Calibri"/>
            </a:endParaRPr>
          </a:p>
          <a:p>
            <a:pPr marL="749300" marR="0" lvl="0" indent="0" algn="just" rtl="0">
              <a:lnSpc>
                <a:spcPct val="100000"/>
              </a:lnSpc>
              <a:spcBef>
                <a:spcPts val="0"/>
              </a:spcBef>
              <a:spcAft>
                <a:spcPts val="0"/>
              </a:spcAft>
              <a:buNone/>
            </a:pPr>
            <a:r>
              <a:rPr lang="lt-LT" sz="2900">
                <a:solidFill>
                  <a:srgbClr val="056839"/>
                </a:solidFill>
                <a:latin typeface="Calibri"/>
                <a:ea typeface="Calibri"/>
                <a:cs typeface="Calibri"/>
                <a:sym typeface="Calibri"/>
              </a:rPr>
              <a:t>Almanahh (2022). Millised plastid on arvuliselt ringlussevõetavad? Kodumajapidamised - tagasi põhiliste elutingimuste juurde. </a:t>
            </a:r>
            <a:r>
              <a:rPr lang="lt-LT" sz="2900" u="sng">
                <a:solidFill>
                  <a:srgbClr val="056839"/>
                </a:solidFill>
                <a:latin typeface="Calibri"/>
                <a:ea typeface="Calibri"/>
                <a:cs typeface="Calibri"/>
                <a:sym typeface="Calibri"/>
                <a:hlinkClick r:id="rId4">
                  <a:extLst>
                    <a:ext uri="{A12FA001-AC4F-418D-AE19-62706E023703}">
                      <ahyp:hlinkClr val="tx"/>
                    </a:ext>
                  </a:extLst>
                </a:hlinkClick>
              </a:rPr>
              <a:t>https://www.</a:t>
            </a:r>
            <a:r>
              <a:rPr lang="lt-LT" sz="2900">
                <a:solidFill>
                  <a:srgbClr val="056839"/>
                </a:solidFill>
                <a:latin typeface="Calibri"/>
                <a:ea typeface="Calibri"/>
                <a:cs typeface="Calibri"/>
                <a:sym typeface="Calibri"/>
              </a:rPr>
              <a:t>almanac.com/which-plastics-are-recyclable-number </a:t>
            </a:r>
            <a:endParaRPr sz="2900">
              <a:solidFill>
                <a:srgbClr val="056839"/>
              </a:solidFill>
              <a:latin typeface="Calibri"/>
              <a:ea typeface="Calibri"/>
              <a:cs typeface="Calibri"/>
              <a:sym typeface="Calibri"/>
            </a:endParaRPr>
          </a:p>
          <a:p>
            <a:pPr marL="749300" marR="0" lvl="0" indent="0" algn="just" rtl="0">
              <a:lnSpc>
                <a:spcPct val="100000"/>
              </a:lnSpc>
              <a:spcBef>
                <a:spcPts val="0"/>
              </a:spcBef>
              <a:spcAft>
                <a:spcPts val="0"/>
              </a:spcAft>
              <a:buNone/>
            </a:pPr>
            <a:r>
              <a:t/>
            </a:r>
            <a:endParaRPr sz="2900">
              <a:solidFill>
                <a:srgbClr val="056839"/>
              </a:solidFill>
              <a:latin typeface="Calibri"/>
              <a:ea typeface="Calibri"/>
              <a:cs typeface="Calibri"/>
              <a:sym typeface="Calibri"/>
            </a:endParaRPr>
          </a:p>
          <a:p>
            <a:pPr marL="749300" marR="0" lvl="0" indent="0" algn="just" rtl="0">
              <a:lnSpc>
                <a:spcPct val="100000"/>
              </a:lnSpc>
              <a:spcBef>
                <a:spcPts val="0"/>
              </a:spcBef>
              <a:spcAft>
                <a:spcPts val="0"/>
              </a:spcAft>
              <a:buNone/>
            </a:pPr>
            <a:r>
              <a:rPr lang="lt-LT" sz="2900">
                <a:solidFill>
                  <a:srgbClr val="056839"/>
                </a:solidFill>
                <a:latin typeface="Calibri"/>
                <a:ea typeface="Calibri"/>
                <a:cs typeface="Calibri"/>
                <a:sym typeface="Calibri"/>
              </a:rPr>
              <a:t>Dassault Systemes (n.d.) Introduction to Plastic. 3DEXPERIENCE Make. Konsulteeritud 23. augustil 2022</a:t>
            </a:r>
            <a:r>
              <a:rPr lang="lt-LT" sz="2900" u="sng">
                <a:solidFill>
                  <a:srgbClr val="056839"/>
                </a:solidFill>
                <a:latin typeface="Calibri"/>
                <a:ea typeface="Calibri"/>
                <a:cs typeface="Calibri"/>
                <a:sym typeface="Calibri"/>
                <a:hlinkClick r:id="rId5">
                  <a:extLst>
                    <a:ext uri="{A12FA001-AC4F-418D-AE19-62706E023703}">
                      <ahyp:hlinkClr val="tx"/>
                    </a:ext>
                  </a:extLst>
                </a:hlinkClick>
              </a:rPr>
              <a:t>. </a:t>
            </a:r>
            <a:r>
              <a:rPr lang="lt-LT" sz="2900">
                <a:solidFill>
                  <a:srgbClr val="056839"/>
                </a:solidFill>
                <a:latin typeface="Calibri"/>
                <a:ea typeface="Calibri"/>
                <a:cs typeface="Calibri"/>
                <a:sym typeface="Calibri"/>
              </a:rPr>
              <a:t>https://www.3ds.com/make/guide/material/plastic</a:t>
            </a:r>
            <a:r>
              <a:rPr lang="lt-LT" sz="2900" u="sng">
                <a:solidFill>
                  <a:srgbClr val="056839"/>
                </a:solidFill>
                <a:latin typeface="Calibri"/>
                <a:ea typeface="Calibri"/>
                <a:cs typeface="Calibri"/>
                <a:sym typeface="Calibri"/>
                <a:hlinkClick r:id="rId5">
                  <a:extLst>
                    <a:ext uri="{A12FA001-AC4F-418D-AE19-62706E023703}">
                      <ahyp:hlinkClr val="tx"/>
                    </a:ext>
                  </a:extLst>
                </a:hlinkClick>
              </a:rPr>
              <a:t>. </a:t>
            </a:r>
            <a:endParaRPr sz="2900" b="1">
              <a:solidFill>
                <a:srgbClr val="056839"/>
              </a:solidFill>
              <a:latin typeface="Calibri"/>
              <a:ea typeface="Calibri"/>
              <a:cs typeface="Calibri"/>
              <a:sym typeface="Calibri"/>
            </a:endParaRPr>
          </a:p>
        </p:txBody>
      </p:sp>
      <p:sp>
        <p:nvSpPr>
          <p:cNvPr id="189" name="Google Shape;189;p9"/>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90" name="Google Shape;190;p9"/>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91" name="Google Shape;191;p9"/>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192" name="Google Shape;192;p9" descr="Logo&#10;&#10;Description automatically generated"/>
          <p:cNvPicPr preferRelativeResize="0"/>
          <p:nvPr/>
        </p:nvPicPr>
        <p:blipFill rotWithShape="1">
          <a:blip r:embed="rId6">
            <a:alphaModFix/>
          </a:blip>
          <a:srcRect l="0" t="0" r="0" b="0"/>
          <a:stretch/>
        </p:blipFill>
        <p:spPr>
          <a:xfrm>
            <a:off x="279021" y="9106292"/>
            <a:ext cx="2025614" cy="996885"/>
          </a:xfrm>
          <a:prstGeom prst="rect">
            <a:avLst/>
          </a:prstGeom>
          <a:noFill/>
          <a:ln>
            <a:noFill/>
          </a:ln>
        </p:spPr>
      </p:pic>
      <p:pic>
        <p:nvPicPr>
          <p:cNvPr id="193" name="Google Shape;193;p9" descr="Graphical user interface, text&#10;&#10;Description automatically generated"/>
          <p:cNvPicPr preferRelativeResize="0"/>
          <p:nvPr/>
        </p:nvPicPr>
        <p:blipFill rotWithShape="1">
          <a:blip r:embed="rId7">
            <a:alphaModFix/>
          </a:blip>
          <a:srcRect l="0" t="0" r="0" b="0"/>
          <a:stretch/>
        </p:blipFill>
        <p:spPr>
          <a:xfrm>
            <a:off x="3131911" y="9240848"/>
            <a:ext cx="3468962" cy="72777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oreProperties xmlns:dc="http://purl.org/dc/elements/1.1/" xmlns:dcterms="http://purl.org/dc/terms/" xmlns:xsi="http://www.w3.org/2001/XMLSchema-instance" xmlns="http://schemas.openxmlformats.org/package/2006/metadata/core-properties">
  <dcterms:created xsi:type="dcterms:W3CDTF">2022-01-31T11:18:27.0000000Z</dcterms:created>
  <dc:creator>Carlotta Maria Crippa</dc:creator>
  <keywords>, docId:75D6593E3B0FFE80CA72181E8FF61C96</keywords>
</coreProperties>
</file>