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20574000" cy="10287000"/>
  <p:notesSz cx="6858000" cy="9144000"/>
  <p:embeddedFontLst>
    <p:embeddedFont>
      <p:font typeface="Calibri" panose="020F0502020204030204" pitchFamily="34" charset="0"/>
      <p:regular r:id="rId32"/>
      <p:bold r:id="rId33"/>
      <p:italic r:id="rId34"/>
      <p:boldItalic r:id="rId35"/>
    </p:embeddedFont>
    <p:embeddedFont>
      <p:font typeface="Open Sans" panose="020B0606030504020204"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iiJkemidHrrJ5Ag9hXxWkPPCyij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126"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lt-LT"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10: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11: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12: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13: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14: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0" name="Google Shape;260;p15: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p16: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p17: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p18: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p19: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2: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20: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4" name="Google Shape;334;p21: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p22: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6" name="Google Shape;356;p23: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8" name="Google Shape;368;p24: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8" name="Google Shape;378;p25: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1" name="Google Shape;391;p26: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2" name="Google Shape;402;p27: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6" name="Google Shape;416;p28: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29: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8" name="Google Shape;428;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lt-LT"/>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3: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4: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5: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6: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7: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8: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4" name="Google Shape;184;p9:notes"/>
          <p:cNvSpPr>
            <a:spLocks noGrp="1" noRot="1" noChangeAspect="1"/>
          </p:cNvSpPr>
          <p:nvPr>
            <p:ph type="sldImg" idx="2"/>
          </p:nvPr>
        </p:nvSpPr>
        <p:spPr>
          <a:xfrm>
            <a:off x="342900" y="1143000"/>
            <a:ext cx="61722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1"/>
          <p:cNvSpPr txBox="1">
            <a:spLocks noGrp="1"/>
          </p:cNvSpPr>
          <p:nvPr>
            <p:ph type="ctrTitle"/>
          </p:nvPr>
        </p:nvSpPr>
        <p:spPr>
          <a:xfrm>
            <a:off x="2571750" y="1683545"/>
            <a:ext cx="15430500" cy="3581400"/>
          </a:xfrm>
          <a:prstGeom prst="rect">
            <a:avLst/>
          </a:prstGeom>
          <a:noFill/>
          <a:ln>
            <a:noFill/>
          </a:ln>
        </p:spPr>
        <p:txBody>
          <a:bodyPr spcFirstLastPara="1" wrap="square" lIns="148575" tIns="74275" rIns="148575" bIns="74275" anchor="b" anchorCtr="0">
            <a:normAutofit/>
          </a:bodyPr>
          <a:lstStyle>
            <a:lvl1pPr lvl="0" algn="ctr">
              <a:lnSpc>
                <a:spcPct val="90000"/>
              </a:lnSpc>
              <a:spcBef>
                <a:spcPts val="0"/>
              </a:spcBef>
              <a:spcAft>
                <a:spcPts val="0"/>
              </a:spcAft>
              <a:buClr>
                <a:schemeClr val="dk1"/>
              </a:buClr>
              <a:buSzPts val="9800"/>
              <a:buFont typeface="Calibri"/>
              <a:buNone/>
              <a:defRPr sz="9800"/>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a:endParaRPr/>
          </a:p>
        </p:txBody>
      </p:sp>
      <p:sp>
        <p:nvSpPr>
          <p:cNvPr id="17" name="Google Shape;17;p31"/>
          <p:cNvSpPr txBox="1">
            <a:spLocks noGrp="1"/>
          </p:cNvSpPr>
          <p:nvPr>
            <p:ph type="subTitle" idx="1"/>
          </p:nvPr>
        </p:nvSpPr>
        <p:spPr>
          <a:xfrm>
            <a:off x="2571750" y="5403057"/>
            <a:ext cx="15430500" cy="2483700"/>
          </a:xfrm>
          <a:prstGeom prst="rect">
            <a:avLst/>
          </a:prstGeom>
          <a:noFill/>
          <a:ln>
            <a:noFill/>
          </a:ln>
        </p:spPr>
        <p:txBody>
          <a:bodyPr spcFirstLastPara="1" wrap="square" lIns="148575" tIns="74275" rIns="148575" bIns="74275" anchor="t" anchorCtr="0">
            <a:normAutofit/>
          </a:bodyPr>
          <a:lstStyle>
            <a:lvl1pPr lvl="0" algn="ctr">
              <a:lnSpc>
                <a:spcPct val="90000"/>
              </a:lnSpc>
              <a:spcBef>
                <a:spcPts val="1600"/>
              </a:spcBef>
              <a:spcAft>
                <a:spcPts val="0"/>
              </a:spcAft>
              <a:buClr>
                <a:schemeClr val="dk1"/>
              </a:buClr>
              <a:buSzPts val="3900"/>
              <a:buNone/>
              <a:defRPr sz="3900"/>
            </a:lvl1pPr>
            <a:lvl2pPr lvl="1" algn="ctr">
              <a:lnSpc>
                <a:spcPct val="90000"/>
              </a:lnSpc>
              <a:spcBef>
                <a:spcPts val="800"/>
              </a:spcBef>
              <a:spcAft>
                <a:spcPts val="0"/>
              </a:spcAft>
              <a:buClr>
                <a:schemeClr val="dk1"/>
              </a:buClr>
              <a:buSzPts val="3300"/>
              <a:buNone/>
              <a:defRPr sz="3300"/>
            </a:lvl2pPr>
            <a:lvl3pPr lvl="2" algn="ctr">
              <a:lnSpc>
                <a:spcPct val="90000"/>
              </a:lnSpc>
              <a:spcBef>
                <a:spcPts val="800"/>
              </a:spcBef>
              <a:spcAft>
                <a:spcPts val="0"/>
              </a:spcAft>
              <a:buClr>
                <a:schemeClr val="dk1"/>
              </a:buClr>
              <a:buSzPts val="2900"/>
              <a:buNone/>
              <a:defRPr sz="2900"/>
            </a:lvl3pPr>
            <a:lvl4pPr lvl="3" algn="ctr">
              <a:lnSpc>
                <a:spcPct val="90000"/>
              </a:lnSpc>
              <a:spcBef>
                <a:spcPts val="800"/>
              </a:spcBef>
              <a:spcAft>
                <a:spcPts val="0"/>
              </a:spcAft>
              <a:buClr>
                <a:schemeClr val="dk1"/>
              </a:buClr>
              <a:buSzPts val="2600"/>
              <a:buNone/>
              <a:defRPr sz="2600"/>
            </a:lvl4pPr>
            <a:lvl5pPr lvl="4" algn="ctr">
              <a:lnSpc>
                <a:spcPct val="90000"/>
              </a:lnSpc>
              <a:spcBef>
                <a:spcPts val="800"/>
              </a:spcBef>
              <a:spcAft>
                <a:spcPts val="0"/>
              </a:spcAft>
              <a:buClr>
                <a:schemeClr val="dk1"/>
              </a:buClr>
              <a:buSzPts val="2600"/>
              <a:buNone/>
              <a:defRPr sz="2600"/>
            </a:lvl5pPr>
            <a:lvl6pPr lvl="5" algn="ctr">
              <a:lnSpc>
                <a:spcPct val="90000"/>
              </a:lnSpc>
              <a:spcBef>
                <a:spcPts val="800"/>
              </a:spcBef>
              <a:spcAft>
                <a:spcPts val="0"/>
              </a:spcAft>
              <a:buClr>
                <a:schemeClr val="dk1"/>
              </a:buClr>
              <a:buSzPts val="2600"/>
              <a:buNone/>
              <a:defRPr sz="2600"/>
            </a:lvl6pPr>
            <a:lvl7pPr lvl="6" algn="ctr">
              <a:lnSpc>
                <a:spcPct val="90000"/>
              </a:lnSpc>
              <a:spcBef>
                <a:spcPts val="800"/>
              </a:spcBef>
              <a:spcAft>
                <a:spcPts val="0"/>
              </a:spcAft>
              <a:buClr>
                <a:schemeClr val="dk1"/>
              </a:buClr>
              <a:buSzPts val="2600"/>
              <a:buNone/>
              <a:defRPr sz="2600"/>
            </a:lvl7pPr>
            <a:lvl8pPr lvl="7" algn="ctr">
              <a:lnSpc>
                <a:spcPct val="90000"/>
              </a:lnSpc>
              <a:spcBef>
                <a:spcPts val="800"/>
              </a:spcBef>
              <a:spcAft>
                <a:spcPts val="0"/>
              </a:spcAft>
              <a:buClr>
                <a:schemeClr val="dk1"/>
              </a:buClr>
              <a:buSzPts val="2600"/>
              <a:buNone/>
              <a:defRPr sz="2600"/>
            </a:lvl8pPr>
            <a:lvl9pPr lvl="8" algn="ctr">
              <a:lnSpc>
                <a:spcPct val="90000"/>
              </a:lnSpc>
              <a:spcBef>
                <a:spcPts val="800"/>
              </a:spcBef>
              <a:spcAft>
                <a:spcPts val="0"/>
              </a:spcAft>
              <a:buClr>
                <a:schemeClr val="dk1"/>
              </a:buClr>
              <a:buSzPts val="2600"/>
              <a:buNone/>
              <a:defRPr sz="2600"/>
            </a:lvl9pPr>
          </a:lstStyle>
          <a:p>
            <a:endParaRPr/>
          </a:p>
        </p:txBody>
      </p:sp>
      <p:sp>
        <p:nvSpPr>
          <p:cNvPr id="18" name="Google Shape;18;p31"/>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19" name="Google Shape;19;p31"/>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20" name="Google Shape;20;p31"/>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0"/>
          <p:cNvSpPr txBox="1">
            <a:spLocks noGrp="1"/>
          </p:cNvSpPr>
          <p:nvPr>
            <p:ph type="title"/>
          </p:nvPr>
        </p:nvSpPr>
        <p:spPr>
          <a:xfrm>
            <a:off x="1414463" y="547688"/>
            <a:ext cx="17745000" cy="1988400"/>
          </a:xfrm>
          <a:prstGeom prst="rect">
            <a:avLst/>
          </a:prstGeom>
          <a:noFill/>
          <a:ln>
            <a:noFill/>
          </a:ln>
        </p:spPr>
        <p:txBody>
          <a:bodyPr spcFirstLastPara="1" wrap="square" lIns="148575" tIns="74275" rIns="148575" bIns="74275" anchor="ctr" anchorCtr="0">
            <a:normAutofit/>
          </a:bodyPr>
          <a:lstStyle>
            <a:lvl1pPr lvl="0" algn="l">
              <a:lnSpc>
                <a:spcPct val="90000"/>
              </a:lnSpc>
              <a:spcBef>
                <a:spcPts val="0"/>
              </a:spcBef>
              <a:spcAft>
                <a:spcPts val="0"/>
              </a:spcAft>
              <a:buClr>
                <a:schemeClr val="dk1"/>
              </a:buClr>
              <a:buSzPts val="29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a:endParaRPr/>
          </a:p>
        </p:txBody>
      </p:sp>
      <p:sp>
        <p:nvSpPr>
          <p:cNvPr id="74" name="Google Shape;74;p40"/>
          <p:cNvSpPr txBox="1">
            <a:spLocks noGrp="1"/>
          </p:cNvSpPr>
          <p:nvPr>
            <p:ph type="body" idx="1"/>
          </p:nvPr>
        </p:nvSpPr>
        <p:spPr>
          <a:xfrm rot="5400000">
            <a:off x="7023488" y="-2870512"/>
            <a:ext cx="6527100" cy="17745000"/>
          </a:xfrm>
          <a:prstGeom prst="rect">
            <a:avLst/>
          </a:prstGeom>
          <a:noFill/>
          <a:ln>
            <a:noFill/>
          </a:ln>
        </p:spPr>
        <p:txBody>
          <a:bodyPr spcFirstLastPara="1" wrap="square" lIns="148575" tIns="74275" rIns="148575" bIns="74275" anchor="t" anchorCtr="0">
            <a:normAutofit/>
          </a:bodyPr>
          <a:lstStyle>
            <a:lvl1pPr marL="457200" lvl="0" indent="-412750" algn="l">
              <a:lnSpc>
                <a:spcPct val="90000"/>
              </a:lnSpc>
              <a:spcBef>
                <a:spcPts val="1600"/>
              </a:spcBef>
              <a:spcAft>
                <a:spcPts val="0"/>
              </a:spcAft>
              <a:buClr>
                <a:schemeClr val="dk1"/>
              </a:buClr>
              <a:buSzPts val="2900"/>
              <a:buChar char="•"/>
              <a:defRPr/>
            </a:lvl1pPr>
            <a:lvl2pPr marL="914400" lvl="1" indent="-412750" algn="l">
              <a:lnSpc>
                <a:spcPct val="90000"/>
              </a:lnSpc>
              <a:spcBef>
                <a:spcPts val="800"/>
              </a:spcBef>
              <a:spcAft>
                <a:spcPts val="0"/>
              </a:spcAft>
              <a:buClr>
                <a:schemeClr val="dk1"/>
              </a:buClr>
              <a:buSzPts val="2900"/>
              <a:buChar char="•"/>
              <a:defRPr/>
            </a:lvl2pPr>
            <a:lvl3pPr marL="1371600" lvl="2" indent="-412750" algn="l">
              <a:lnSpc>
                <a:spcPct val="90000"/>
              </a:lnSpc>
              <a:spcBef>
                <a:spcPts val="800"/>
              </a:spcBef>
              <a:spcAft>
                <a:spcPts val="0"/>
              </a:spcAft>
              <a:buClr>
                <a:schemeClr val="dk1"/>
              </a:buClr>
              <a:buSzPts val="2900"/>
              <a:buChar char="•"/>
              <a:defRPr/>
            </a:lvl3pPr>
            <a:lvl4pPr marL="1828800" lvl="3" indent="-412750" algn="l">
              <a:lnSpc>
                <a:spcPct val="90000"/>
              </a:lnSpc>
              <a:spcBef>
                <a:spcPts val="800"/>
              </a:spcBef>
              <a:spcAft>
                <a:spcPts val="0"/>
              </a:spcAft>
              <a:buClr>
                <a:schemeClr val="dk1"/>
              </a:buClr>
              <a:buSzPts val="2900"/>
              <a:buChar char="•"/>
              <a:defRPr/>
            </a:lvl4pPr>
            <a:lvl5pPr marL="2286000" lvl="4" indent="-412750" algn="l">
              <a:lnSpc>
                <a:spcPct val="90000"/>
              </a:lnSpc>
              <a:spcBef>
                <a:spcPts val="800"/>
              </a:spcBef>
              <a:spcAft>
                <a:spcPts val="0"/>
              </a:spcAft>
              <a:buClr>
                <a:schemeClr val="dk1"/>
              </a:buClr>
              <a:buSzPts val="2900"/>
              <a:buChar char="•"/>
              <a:defRPr/>
            </a:lvl5pPr>
            <a:lvl6pPr marL="2743200" lvl="5" indent="-412750" algn="l">
              <a:lnSpc>
                <a:spcPct val="90000"/>
              </a:lnSpc>
              <a:spcBef>
                <a:spcPts val="800"/>
              </a:spcBef>
              <a:spcAft>
                <a:spcPts val="0"/>
              </a:spcAft>
              <a:buClr>
                <a:schemeClr val="dk1"/>
              </a:buClr>
              <a:buSzPts val="2900"/>
              <a:buChar char="•"/>
              <a:defRPr/>
            </a:lvl6pPr>
            <a:lvl7pPr marL="3200400" lvl="6" indent="-412750" algn="l">
              <a:lnSpc>
                <a:spcPct val="90000"/>
              </a:lnSpc>
              <a:spcBef>
                <a:spcPts val="800"/>
              </a:spcBef>
              <a:spcAft>
                <a:spcPts val="0"/>
              </a:spcAft>
              <a:buClr>
                <a:schemeClr val="dk1"/>
              </a:buClr>
              <a:buSzPts val="2900"/>
              <a:buChar char="•"/>
              <a:defRPr/>
            </a:lvl7pPr>
            <a:lvl8pPr marL="3657600" lvl="7" indent="-412750" algn="l">
              <a:lnSpc>
                <a:spcPct val="90000"/>
              </a:lnSpc>
              <a:spcBef>
                <a:spcPts val="800"/>
              </a:spcBef>
              <a:spcAft>
                <a:spcPts val="0"/>
              </a:spcAft>
              <a:buClr>
                <a:schemeClr val="dk1"/>
              </a:buClr>
              <a:buSzPts val="2900"/>
              <a:buChar char="•"/>
              <a:defRPr/>
            </a:lvl8pPr>
            <a:lvl9pPr marL="4114800" lvl="8" indent="-412750" algn="l">
              <a:lnSpc>
                <a:spcPct val="90000"/>
              </a:lnSpc>
              <a:spcBef>
                <a:spcPts val="800"/>
              </a:spcBef>
              <a:spcAft>
                <a:spcPts val="0"/>
              </a:spcAft>
              <a:buClr>
                <a:schemeClr val="dk1"/>
              </a:buClr>
              <a:buSzPts val="2900"/>
              <a:buChar char="•"/>
              <a:defRPr/>
            </a:lvl9pPr>
          </a:lstStyle>
          <a:p>
            <a:endParaRPr/>
          </a:p>
        </p:txBody>
      </p:sp>
      <p:sp>
        <p:nvSpPr>
          <p:cNvPr id="75" name="Google Shape;75;p40"/>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76" name="Google Shape;76;p40"/>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77" name="Google Shape;77;p40"/>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1"/>
          <p:cNvSpPr txBox="1">
            <a:spLocks noGrp="1"/>
          </p:cNvSpPr>
          <p:nvPr>
            <p:ph type="title"/>
          </p:nvPr>
        </p:nvSpPr>
        <p:spPr>
          <a:xfrm rot="5400000">
            <a:off x="12582488" y="2688338"/>
            <a:ext cx="8717700" cy="4436400"/>
          </a:xfrm>
          <a:prstGeom prst="rect">
            <a:avLst/>
          </a:prstGeom>
          <a:noFill/>
          <a:ln>
            <a:noFill/>
          </a:ln>
        </p:spPr>
        <p:txBody>
          <a:bodyPr spcFirstLastPara="1" wrap="square" lIns="148575" tIns="74275" rIns="148575" bIns="74275" anchor="ctr" anchorCtr="0">
            <a:normAutofit/>
          </a:bodyPr>
          <a:lstStyle>
            <a:lvl1pPr lvl="0" algn="l">
              <a:lnSpc>
                <a:spcPct val="90000"/>
              </a:lnSpc>
              <a:spcBef>
                <a:spcPts val="0"/>
              </a:spcBef>
              <a:spcAft>
                <a:spcPts val="0"/>
              </a:spcAft>
              <a:buClr>
                <a:schemeClr val="dk1"/>
              </a:buClr>
              <a:buSzPts val="29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a:endParaRPr/>
          </a:p>
        </p:txBody>
      </p:sp>
      <p:sp>
        <p:nvSpPr>
          <p:cNvPr id="80" name="Google Shape;80;p41"/>
          <p:cNvSpPr txBox="1">
            <a:spLocks noGrp="1"/>
          </p:cNvSpPr>
          <p:nvPr>
            <p:ph type="body" idx="1"/>
          </p:nvPr>
        </p:nvSpPr>
        <p:spPr>
          <a:xfrm rot="5400000">
            <a:off x="3581494" y="-1619213"/>
            <a:ext cx="8717700" cy="13051500"/>
          </a:xfrm>
          <a:prstGeom prst="rect">
            <a:avLst/>
          </a:prstGeom>
          <a:noFill/>
          <a:ln>
            <a:noFill/>
          </a:ln>
        </p:spPr>
        <p:txBody>
          <a:bodyPr spcFirstLastPara="1" wrap="square" lIns="148575" tIns="74275" rIns="148575" bIns="74275" anchor="t" anchorCtr="0">
            <a:normAutofit/>
          </a:bodyPr>
          <a:lstStyle>
            <a:lvl1pPr marL="457200" lvl="0" indent="-412750" algn="l">
              <a:lnSpc>
                <a:spcPct val="90000"/>
              </a:lnSpc>
              <a:spcBef>
                <a:spcPts val="1600"/>
              </a:spcBef>
              <a:spcAft>
                <a:spcPts val="0"/>
              </a:spcAft>
              <a:buClr>
                <a:schemeClr val="dk1"/>
              </a:buClr>
              <a:buSzPts val="2900"/>
              <a:buChar char="•"/>
              <a:defRPr/>
            </a:lvl1pPr>
            <a:lvl2pPr marL="914400" lvl="1" indent="-412750" algn="l">
              <a:lnSpc>
                <a:spcPct val="90000"/>
              </a:lnSpc>
              <a:spcBef>
                <a:spcPts val="800"/>
              </a:spcBef>
              <a:spcAft>
                <a:spcPts val="0"/>
              </a:spcAft>
              <a:buClr>
                <a:schemeClr val="dk1"/>
              </a:buClr>
              <a:buSzPts val="2900"/>
              <a:buChar char="•"/>
              <a:defRPr/>
            </a:lvl2pPr>
            <a:lvl3pPr marL="1371600" lvl="2" indent="-412750" algn="l">
              <a:lnSpc>
                <a:spcPct val="90000"/>
              </a:lnSpc>
              <a:spcBef>
                <a:spcPts val="800"/>
              </a:spcBef>
              <a:spcAft>
                <a:spcPts val="0"/>
              </a:spcAft>
              <a:buClr>
                <a:schemeClr val="dk1"/>
              </a:buClr>
              <a:buSzPts val="2900"/>
              <a:buChar char="•"/>
              <a:defRPr/>
            </a:lvl3pPr>
            <a:lvl4pPr marL="1828800" lvl="3" indent="-412750" algn="l">
              <a:lnSpc>
                <a:spcPct val="90000"/>
              </a:lnSpc>
              <a:spcBef>
                <a:spcPts val="800"/>
              </a:spcBef>
              <a:spcAft>
                <a:spcPts val="0"/>
              </a:spcAft>
              <a:buClr>
                <a:schemeClr val="dk1"/>
              </a:buClr>
              <a:buSzPts val="2900"/>
              <a:buChar char="•"/>
              <a:defRPr/>
            </a:lvl4pPr>
            <a:lvl5pPr marL="2286000" lvl="4" indent="-412750" algn="l">
              <a:lnSpc>
                <a:spcPct val="90000"/>
              </a:lnSpc>
              <a:spcBef>
                <a:spcPts val="800"/>
              </a:spcBef>
              <a:spcAft>
                <a:spcPts val="0"/>
              </a:spcAft>
              <a:buClr>
                <a:schemeClr val="dk1"/>
              </a:buClr>
              <a:buSzPts val="2900"/>
              <a:buChar char="•"/>
              <a:defRPr/>
            </a:lvl5pPr>
            <a:lvl6pPr marL="2743200" lvl="5" indent="-412750" algn="l">
              <a:lnSpc>
                <a:spcPct val="90000"/>
              </a:lnSpc>
              <a:spcBef>
                <a:spcPts val="800"/>
              </a:spcBef>
              <a:spcAft>
                <a:spcPts val="0"/>
              </a:spcAft>
              <a:buClr>
                <a:schemeClr val="dk1"/>
              </a:buClr>
              <a:buSzPts val="2900"/>
              <a:buChar char="•"/>
              <a:defRPr/>
            </a:lvl6pPr>
            <a:lvl7pPr marL="3200400" lvl="6" indent="-412750" algn="l">
              <a:lnSpc>
                <a:spcPct val="90000"/>
              </a:lnSpc>
              <a:spcBef>
                <a:spcPts val="800"/>
              </a:spcBef>
              <a:spcAft>
                <a:spcPts val="0"/>
              </a:spcAft>
              <a:buClr>
                <a:schemeClr val="dk1"/>
              </a:buClr>
              <a:buSzPts val="2900"/>
              <a:buChar char="•"/>
              <a:defRPr/>
            </a:lvl7pPr>
            <a:lvl8pPr marL="3657600" lvl="7" indent="-412750" algn="l">
              <a:lnSpc>
                <a:spcPct val="90000"/>
              </a:lnSpc>
              <a:spcBef>
                <a:spcPts val="800"/>
              </a:spcBef>
              <a:spcAft>
                <a:spcPts val="0"/>
              </a:spcAft>
              <a:buClr>
                <a:schemeClr val="dk1"/>
              </a:buClr>
              <a:buSzPts val="2900"/>
              <a:buChar char="•"/>
              <a:defRPr/>
            </a:lvl8pPr>
            <a:lvl9pPr marL="4114800" lvl="8" indent="-412750" algn="l">
              <a:lnSpc>
                <a:spcPct val="90000"/>
              </a:lnSpc>
              <a:spcBef>
                <a:spcPts val="800"/>
              </a:spcBef>
              <a:spcAft>
                <a:spcPts val="0"/>
              </a:spcAft>
              <a:buClr>
                <a:schemeClr val="dk1"/>
              </a:buClr>
              <a:buSzPts val="2900"/>
              <a:buChar char="•"/>
              <a:defRPr/>
            </a:lvl9pPr>
          </a:lstStyle>
          <a:p>
            <a:endParaRPr/>
          </a:p>
        </p:txBody>
      </p:sp>
      <p:sp>
        <p:nvSpPr>
          <p:cNvPr id="81" name="Google Shape;81;p41"/>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82" name="Google Shape;82;p41"/>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83" name="Google Shape;83;p41"/>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32"/>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23" name="Google Shape;23;p32"/>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24" name="Google Shape;24;p32"/>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3"/>
          <p:cNvSpPr txBox="1">
            <a:spLocks noGrp="1"/>
          </p:cNvSpPr>
          <p:nvPr>
            <p:ph type="title"/>
          </p:nvPr>
        </p:nvSpPr>
        <p:spPr>
          <a:xfrm>
            <a:off x="1414463" y="547688"/>
            <a:ext cx="17745000" cy="1988400"/>
          </a:xfrm>
          <a:prstGeom prst="rect">
            <a:avLst/>
          </a:prstGeom>
          <a:noFill/>
          <a:ln>
            <a:noFill/>
          </a:ln>
        </p:spPr>
        <p:txBody>
          <a:bodyPr spcFirstLastPara="1" wrap="square" lIns="148575" tIns="74275" rIns="148575" bIns="74275" anchor="ctr" anchorCtr="0">
            <a:normAutofit/>
          </a:bodyPr>
          <a:lstStyle>
            <a:lvl1pPr lvl="0" algn="l">
              <a:lnSpc>
                <a:spcPct val="90000"/>
              </a:lnSpc>
              <a:spcBef>
                <a:spcPts val="0"/>
              </a:spcBef>
              <a:spcAft>
                <a:spcPts val="0"/>
              </a:spcAft>
              <a:buClr>
                <a:schemeClr val="dk1"/>
              </a:buClr>
              <a:buSzPts val="29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a:endParaRPr/>
          </a:p>
        </p:txBody>
      </p:sp>
      <p:sp>
        <p:nvSpPr>
          <p:cNvPr id="27" name="Google Shape;27;p33"/>
          <p:cNvSpPr txBox="1">
            <a:spLocks noGrp="1"/>
          </p:cNvSpPr>
          <p:nvPr>
            <p:ph type="body" idx="1"/>
          </p:nvPr>
        </p:nvSpPr>
        <p:spPr>
          <a:xfrm>
            <a:off x="1414463" y="2738438"/>
            <a:ext cx="17745000" cy="6527100"/>
          </a:xfrm>
          <a:prstGeom prst="rect">
            <a:avLst/>
          </a:prstGeom>
          <a:noFill/>
          <a:ln>
            <a:noFill/>
          </a:ln>
        </p:spPr>
        <p:txBody>
          <a:bodyPr spcFirstLastPara="1" wrap="square" lIns="148575" tIns="74275" rIns="148575" bIns="74275" anchor="t" anchorCtr="0">
            <a:normAutofit/>
          </a:bodyPr>
          <a:lstStyle>
            <a:lvl1pPr marL="457200" lvl="0" indent="-412750" algn="l">
              <a:lnSpc>
                <a:spcPct val="90000"/>
              </a:lnSpc>
              <a:spcBef>
                <a:spcPts val="1600"/>
              </a:spcBef>
              <a:spcAft>
                <a:spcPts val="0"/>
              </a:spcAft>
              <a:buClr>
                <a:schemeClr val="dk1"/>
              </a:buClr>
              <a:buSzPts val="2900"/>
              <a:buChar char="•"/>
              <a:defRPr/>
            </a:lvl1pPr>
            <a:lvl2pPr marL="914400" lvl="1" indent="-412750" algn="l">
              <a:lnSpc>
                <a:spcPct val="90000"/>
              </a:lnSpc>
              <a:spcBef>
                <a:spcPts val="800"/>
              </a:spcBef>
              <a:spcAft>
                <a:spcPts val="0"/>
              </a:spcAft>
              <a:buClr>
                <a:schemeClr val="dk1"/>
              </a:buClr>
              <a:buSzPts val="2900"/>
              <a:buChar char="•"/>
              <a:defRPr/>
            </a:lvl2pPr>
            <a:lvl3pPr marL="1371600" lvl="2" indent="-412750" algn="l">
              <a:lnSpc>
                <a:spcPct val="90000"/>
              </a:lnSpc>
              <a:spcBef>
                <a:spcPts val="800"/>
              </a:spcBef>
              <a:spcAft>
                <a:spcPts val="0"/>
              </a:spcAft>
              <a:buClr>
                <a:schemeClr val="dk1"/>
              </a:buClr>
              <a:buSzPts val="2900"/>
              <a:buChar char="•"/>
              <a:defRPr/>
            </a:lvl3pPr>
            <a:lvl4pPr marL="1828800" lvl="3" indent="-412750" algn="l">
              <a:lnSpc>
                <a:spcPct val="90000"/>
              </a:lnSpc>
              <a:spcBef>
                <a:spcPts val="800"/>
              </a:spcBef>
              <a:spcAft>
                <a:spcPts val="0"/>
              </a:spcAft>
              <a:buClr>
                <a:schemeClr val="dk1"/>
              </a:buClr>
              <a:buSzPts val="2900"/>
              <a:buChar char="•"/>
              <a:defRPr/>
            </a:lvl4pPr>
            <a:lvl5pPr marL="2286000" lvl="4" indent="-412750" algn="l">
              <a:lnSpc>
                <a:spcPct val="90000"/>
              </a:lnSpc>
              <a:spcBef>
                <a:spcPts val="800"/>
              </a:spcBef>
              <a:spcAft>
                <a:spcPts val="0"/>
              </a:spcAft>
              <a:buClr>
                <a:schemeClr val="dk1"/>
              </a:buClr>
              <a:buSzPts val="2900"/>
              <a:buChar char="•"/>
              <a:defRPr/>
            </a:lvl5pPr>
            <a:lvl6pPr marL="2743200" lvl="5" indent="-412750" algn="l">
              <a:lnSpc>
                <a:spcPct val="90000"/>
              </a:lnSpc>
              <a:spcBef>
                <a:spcPts val="800"/>
              </a:spcBef>
              <a:spcAft>
                <a:spcPts val="0"/>
              </a:spcAft>
              <a:buClr>
                <a:schemeClr val="dk1"/>
              </a:buClr>
              <a:buSzPts val="2900"/>
              <a:buChar char="•"/>
              <a:defRPr/>
            </a:lvl6pPr>
            <a:lvl7pPr marL="3200400" lvl="6" indent="-412750" algn="l">
              <a:lnSpc>
                <a:spcPct val="90000"/>
              </a:lnSpc>
              <a:spcBef>
                <a:spcPts val="800"/>
              </a:spcBef>
              <a:spcAft>
                <a:spcPts val="0"/>
              </a:spcAft>
              <a:buClr>
                <a:schemeClr val="dk1"/>
              </a:buClr>
              <a:buSzPts val="2900"/>
              <a:buChar char="•"/>
              <a:defRPr/>
            </a:lvl7pPr>
            <a:lvl8pPr marL="3657600" lvl="7" indent="-412750" algn="l">
              <a:lnSpc>
                <a:spcPct val="90000"/>
              </a:lnSpc>
              <a:spcBef>
                <a:spcPts val="800"/>
              </a:spcBef>
              <a:spcAft>
                <a:spcPts val="0"/>
              </a:spcAft>
              <a:buClr>
                <a:schemeClr val="dk1"/>
              </a:buClr>
              <a:buSzPts val="2900"/>
              <a:buChar char="•"/>
              <a:defRPr/>
            </a:lvl8pPr>
            <a:lvl9pPr marL="4114800" lvl="8" indent="-412750" algn="l">
              <a:lnSpc>
                <a:spcPct val="90000"/>
              </a:lnSpc>
              <a:spcBef>
                <a:spcPts val="800"/>
              </a:spcBef>
              <a:spcAft>
                <a:spcPts val="0"/>
              </a:spcAft>
              <a:buClr>
                <a:schemeClr val="dk1"/>
              </a:buClr>
              <a:buSzPts val="2900"/>
              <a:buChar char="•"/>
              <a:defRPr/>
            </a:lvl9pPr>
          </a:lstStyle>
          <a:p>
            <a:endParaRPr/>
          </a:p>
        </p:txBody>
      </p:sp>
      <p:sp>
        <p:nvSpPr>
          <p:cNvPr id="28" name="Google Shape;28;p33"/>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29" name="Google Shape;29;p33"/>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30" name="Google Shape;30;p33"/>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4"/>
          <p:cNvSpPr txBox="1">
            <a:spLocks noGrp="1"/>
          </p:cNvSpPr>
          <p:nvPr>
            <p:ph type="title"/>
          </p:nvPr>
        </p:nvSpPr>
        <p:spPr>
          <a:xfrm>
            <a:off x="1403747" y="2564607"/>
            <a:ext cx="17745000" cy="4279200"/>
          </a:xfrm>
          <a:prstGeom prst="rect">
            <a:avLst/>
          </a:prstGeom>
          <a:noFill/>
          <a:ln>
            <a:noFill/>
          </a:ln>
        </p:spPr>
        <p:txBody>
          <a:bodyPr spcFirstLastPara="1" wrap="square" lIns="148575" tIns="74275" rIns="148575" bIns="74275" anchor="b" anchorCtr="0">
            <a:normAutofit/>
          </a:bodyPr>
          <a:lstStyle>
            <a:lvl1pPr lvl="0" algn="l">
              <a:lnSpc>
                <a:spcPct val="90000"/>
              </a:lnSpc>
              <a:spcBef>
                <a:spcPts val="0"/>
              </a:spcBef>
              <a:spcAft>
                <a:spcPts val="0"/>
              </a:spcAft>
              <a:buClr>
                <a:schemeClr val="dk1"/>
              </a:buClr>
              <a:buSzPts val="9800"/>
              <a:buFont typeface="Calibri"/>
              <a:buNone/>
              <a:defRPr sz="9800"/>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a:endParaRPr/>
          </a:p>
        </p:txBody>
      </p:sp>
      <p:sp>
        <p:nvSpPr>
          <p:cNvPr id="33" name="Google Shape;33;p34"/>
          <p:cNvSpPr txBox="1">
            <a:spLocks noGrp="1"/>
          </p:cNvSpPr>
          <p:nvPr>
            <p:ph type="body" idx="1"/>
          </p:nvPr>
        </p:nvSpPr>
        <p:spPr>
          <a:xfrm>
            <a:off x="1403747" y="6884195"/>
            <a:ext cx="17745000" cy="2250300"/>
          </a:xfrm>
          <a:prstGeom prst="rect">
            <a:avLst/>
          </a:prstGeom>
          <a:noFill/>
          <a:ln>
            <a:noFill/>
          </a:ln>
        </p:spPr>
        <p:txBody>
          <a:bodyPr spcFirstLastPara="1" wrap="square" lIns="148575" tIns="74275" rIns="148575" bIns="74275" anchor="t" anchorCtr="0">
            <a:normAutofit/>
          </a:bodyPr>
          <a:lstStyle>
            <a:lvl1pPr marL="457200" lvl="0" indent="-228600" algn="l">
              <a:lnSpc>
                <a:spcPct val="90000"/>
              </a:lnSpc>
              <a:spcBef>
                <a:spcPts val="1600"/>
              </a:spcBef>
              <a:spcAft>
                <a:spcPts val="0"/>
              </a:spcAft>
              <a:buClr>
                <a:srgbClr val="888888"/>
              </a:buClr>
              <a:buSzPts val="3900"/>
              <a:buNone/>
              <a:defRPr sz="3900">
                <a:solidFill>
                  <a:srgbClr val="888888"/>
                </a:solidFill>
              </a:defRPr>
            </a:lvl1pPr>
            <a:lvl2pPr marL="914400" lvl="1" indent="-228600" algn="l">
              <a:lnSpc>
                <a:spcPct val="90000"/>
              </a:lnSpc>
              <a:spcBef>
                <a:spcPts val="800"/>
              </a:spcBef>
              <a:spcAft>
                <a:spcPts val="0"/>
              </a:spcAft>
              <a:buClr>
                <a:srgbClr val="888888"/>
              </a:buClr>
              <a:buSzPts val="3300"/>
              <a:buNone/>
              <a:defRPr sz="3300">
                <a:solidFill>
                  <a:srgbClr val="888888"/>
                </a:solidFill>
              </a:defRPr>
            </a:lvl2pPr>
            <a:lvl3pPr marL="1371600" lvl="2" indent="-228600" algn="l">
              <a:lnSpc>
                <a:spcPct val="90000"/>
              </a:lnSpc>
              <a:spcBef>
                <a:spcPts val="800"/>
              </a:spcBef>
              <a:spcAft>
                <a:spcPts val="0"/>
              </a:spcAft>
              <a:buClr>
                <a:srgbClr val="888888"/>
              </a:buClr>
              <a:buSzPts val="2900"/>
              <a:buNone/>
              <a:defRPr sz="2900">
                <a:solidFill>
                  <a:srgbClr val="888888"/>
                </a:solidFill>
              </a:defRPr>
            </a:lvl3pPr>
            <a:lvl4pPr marL="1828800" lvl="3" indent="-228600" algn="l">
              <a:lnSpc>
                <a:spcPct val="90000"/>
              </a:lnSpc>
              <a:spcBef>
                <a:spcPts val="800"/>
              </a:spcBef>
              <a:spcAft>
                <a:spcPts val="0"/>
              </a:spcAft>
              <a:buClr>
                <a:srgbClr val="888888"/>
              </a:buClr>
              <a:buSzPts val="2600"/>
              <a:buNone/>
              <a:defRPr sz="2600">
                <a:solidFill>
                  <a:srgbClr val="888888"/>
                </a:solidFill>
              </a:defRPr>
            </a:lvl4pPr>
            <a:lvl5pPr marL="2286000" lvl="4" indent="-228600" algn="l">
              <a:lnSpc>
                <a:spcPct val="90000"/>
              </a:lnSpc>
              <a:spcBef>
                <a:spcPts val="800"/>
              </a:spcBef>
              <a:spcAft>
                <a:spcPts val="0"/>
              </a:spcAft>
              <a:buClr>
                <a:srgbClr val="888888"/>
              </a:buClr>
              <a:buSzPts val="2600"/>
              <a:buNone/>
              <a:defRPr sz="2600">
                <a:solidFill>
                  <a:srgbClr val="888888"/>
                </a:solidFill>
              </a:defRPr>
            </a:lvl5pPr>
            <a:lvl6pPr marL="2743200" lvl="5" indent="-228600" algn="l">
              <a:lnSpc>
                <a:spcPct val="90000"/>
              </a:lnSpc>
              <a:spcBef>
                <a:spcPts val="800"/>
              </a:spcBef>
              <a:spcAft>
                <a:spcPts val="0"/>
              </a:spcAft>
              <a:buClr>
                <a:srgbClr val="888888"/>
              </a:buClr>
              <a:buSzPts val="2600"/>
              <a:buNone/>
              <a:defRPr sz="2600">
                <a:solidFill>
                  <a:srgbClr val="888888"/>
                </a:solidFill>
              </a:defRPr>
            </a:lvl6pPr>
            <a:lvl7pPr marL="3200400" lvl="6" indent="-228600" algn="l">
              <a:lnSpc>
                <a:spcPct val="90000"/>
              </a:lnSpc>
              <a:spcBef>
                <a:spcPts val="800"/>
              </a:spcBef>
              <a:spcAft>
                <a:spcPts val="0"/>
              </a:spcAft>
              <a:buClr>
                <a:srgbClr val="888888"/>
              </a:buClr>
              <a:buSzPts val="2600"/>
              <a:buNone/>
              <a:defRPr sz="2600">
                <a:solidFill>
                  <a:srgbClr val="888888"/>
                </a:solidFill>
              </a:defRPr>
            </a:lvl7pPr>
            <a:lvl8pPr marL="3657600" lvl="7" indent="-228600" algn="l">
              <a:lnSpc>
                <a:spcPct val="90000"/>
              </a:lnSpc>
              <a:spcBef>
                <a:spcPts val="800"/>
              </a:spcBef>
              <a:spcAft>
                <a:spcPts val="0"/>
              </a:spcAft>
              <a:buClr>
                <a:srgbClr val="888888"/>
              </a:buClr>
              <a:buSzPts val="2600"/>
              <a:buNone/>
              <a:defRPr sz="2600">
                <a:solidFill>
                  <a:srgbClr val="888888"/>
                </a:solidFill>
              </a:defRPr>
            </a:lvl8pPr>
            <a:lvl9pPr marL="4114800" lvl="8" indent="-228600" algn="l">
              <a:lnSpc>
                <a:spcPct val="90000"/>
              </a:lnSpc>
              <a:spcBef>
                <a:spcPts val="800"/>
              </a:spcBef>
              <a:spcAft>
                <a:spcPts val="0"/>
              </a:spcAft>
              <a:buClr>
                <a:srgbClr val="888888"/>
              </a:buClr>
              <a:buSzPts val="2600"/>
              <a:buNone/>
              <a:defRPr sz="2600">
                <a:solidFill>
                  <a:srgbClr val="888888"/>
                </a:solidFill>
              </a:defRPr>
            </a:lvl9pPr>
          </a:lstStyle>
          <a:p>
            <a:endParaRPr/>
          </a:p>
        </p:txBody>
      </p:sp>
      <p:sp>
        <p:nvSpPr>
          <p:cNvPr id="34" name="Google Shape;34;p34"/>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35" name="Google Shape;35;p34"/>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36" name="Google Shape;36;p34"/>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5"/>
          <p:cNvSpPr txBox="1">
            <a:spLocks noGrp="1"/>
          </p:cNvSpPr>
          <p:nvPr>
            <p:ph type="title"/>
          </p:nvPr>
        </p:nvSpPr>
        <p:spPr>
          <a:xfrm>
            <a:off x="1414463" y="547688"/>
            <a:ext cx="17745000" cy="1988400"/>
          </a:xfrm>
          <a:prstGeom prst="rect">
            <a:avLst/>
          </a:prstGeom>
          <a:noFill/>
          <a:ln>
            <a:noFill/>
          </a:ln>
        </p:spPr>
        <p:txBody>
          <a:bodyPr spcFirstLastPara="1" wrap="square" lIns="148575" tIns="74275" rIns="148575" bIns="74275" anchor="ctr" anchorCtr="0">
            <a:normAutofit/>
          </a:bodyPr>
          <a:lstStyle>
            <a:lvl1pPr lvl="0" algn="l">
              <a:lnSpc>
                <a:spcPct val="90000"/>
              </a:lnSpc>
              <a:spcBef>
                <a:spcPts val="0"/>
              </a:spcBef>
              <a:spcAft>
                <a:spcPts val="0"/>
              </a:spcAft>
              <a:buClr>
                <a:schemeClr val="dk1"/>
              </a:buClr>
              <a:buSzPts val="29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a:endParaRPr/>
          </a:p>
        </p:txBody>
      </p:sp>
      <p:sp>
        <p:nvSpPr>
          <p:cNvPr id="39" name="Google Shape;39;p35"/>
          <p:cNvSpPr txBox="1">
            <a:spLocks noGrp="1"/>
          </p:cNvSpPr>
          <p:nvPr>
            <p:ph type="body" idx="1"/>
          </p:nvPr>
        </p:nvSpPr>
        <p:spPr>
          <a:xfrm>
            <a:off x="1414463" y="2738438"/>
            <a:ext cx="8744100" cy="6527100"/>
          </a:xfrm>
          <a:prstGeom prst="rect">
            <a:avLst/>
          </a:prstGeom>
          <a:noFill/>
          <a:ln>
            <a:noFill/>
          </a:ln>
        </p:spPr>
        <p:txBody>
          <a:bodyPr spcFirstLastPara="1" wrap="square" lIns="148575" tIns="74275" rIns="148575" bIns="74275" anchor="t" anchorCtr="0">
            <a:normAutofit/>
          </a:bodyPr>
          <a:lstStyle>
            <a:lvl1pPr marL="457200" lvl="0" indent="-412750" algn="l">
              <a:lnSpc>
                <a:spcPct val="90000"/>
              </a:lnSpc>
              <a:spcBef>
                <a:spcPts val="1600"/>
              </a:spcBef>
              <a:spcAft>
                <a:spcPts val="0"/>
              </a:spcAft>
              <a:buClr>
                <a:schemeClr val="dk1"/>
              </a:buClr>
              <a:buSzPts val="2900"/>
              <a:buChar char="•"/>
              <a:defRPr/>
            </a:lvl1pPr>
            <a:lvl2pPr marL="914400" lvl="1" indent="-412750" algn="l">
              <a:lnSpc>
                <a:spcPct val="90000"/>
              </a:lnSpc>
              <a:spcBef>
                <a:spcPts val="800"/>
              </a:spcBef>
              <a:spcAft>
                <a:spcPts val="0"/>
              </a:spcAft>
              <a:buClr>
                <a:schemeClr val="dk1"/>
              </a:buClr>
              <a:buSzPts val="2900"/>
              <a:buChar char="•"/>
              <a:defRPr/>
            </a:lvl2pPr>
            <a:lvl3pPr marL="1371600" lvl="2" indent="-412750" algn="l">
              <a:lnSpc>
                <a:spcPct val="90000"/>
              </a:lnSpc>
              <a:spcBef>
                <a:spcPts val="800"/>
              </a:spcBef>
              <a:spcAft>
                <a:spcPts val="0"/>
              </a:spcAft>
              <a:buClr>
                <a:schemeClr val="dk1"/>
              </a:buClr>
              <a:buSzPts val="2900"/>
              <a:buChar char="•"/>
              <a:defRPr/>
            </a:lvl3pPr>
            <a:lvl4pPr marL="1828800" lvl="3" indent="-412750" algn="l">
              <a:lnSpc>
                <a:spcPct val="90000"/>
              </a:lnSpc>
              <a:spcBef>
                <a:spcPts val="800"/>
              </a:spcBef>
              <a:spcAft>
                <a:spcPts val="0"/>
              </a:spcAft>
              <a:buClr>
                <a:schemeClr val="dk1"/>
              </a:buClr>
              <a:buSzPts val="2900"/>
              <a:buChar char="•"/>
              <a:defRPr/>
            </a:lvl4pPr>
            <a:lvl5pPr marL="2286000" lvl="4" indent="-412750" algn="l">
              <a:lnSpc>
                <a:spcPct val="90000"/>
              </a:lnSpc>
              <a:spcBef>
                <a:spcPts val="800"/>
              </a:spcBef>
              <a:spcAft>
                <a:spcPts val="0"/>
              </a:spcAft>
              <a:buClr>
                <a:schemeClr val="dk1"/>
              </a:buClr>
              <a:buSzPts val="2900"/>
              <a:buChar char="•"/>
              <a:defRPr/>
            </a:lvl5pPr>
            <a:lvl6pPr marL="2743200" lvl="5" indent="-412750" algn="l">
              <a:lnSpc>
                <a:spcPct val="90000"/>
              </a:lnSpc>
              <a:spcBef>
                <a:spcPts val="800"/>
              </a:spcBef>
              <a:spcAft>
                <a:spcPts val="0"/>
              </a:spcAft>
              <a:buClr>
                <a:schemeClr val="dk1"/>
              </a:buClr>
              <a:buSzPts val="2900"/>
              <a:buChar char="•"/>
              <a:defRPr/>
            </a:lvl6pPr>
            <a:lvl7pPr marL="3200400" lvl="6" indent="-412750" algn="l">
              <a:lnSpc>
                <a:spcPct val="90000"/>
              </a:lnSpc>
              <a:spcBef>
                <a:spcPts val="800"/>
              </a:spcBef>
              <a:spcAft>
                <a:spcPts val="0"/>
              </a:spcAft>
              <a:buClr>
                <a:schemeClr val="dk1"/>
              </a:buClr>
              <a:buSzPts val="2900"/>
              <a:buChar char="•"/>
              <a:defRPr/>
            </a:lvl7pPr>
            <a:lvl8pPr marL="3657600" lvl="7" indent="-412750" algn="l">
              <a:lnSpc>
                <a:spcPct val="90000"/>
              </a:lnSpc>
              <a:spcBef>
                <a:spcPts val="800"/>
              </a:spcBef>
              <a:spcAft>
                <a:spcPts val="0"/>
              </a:spcAft>
              <a:buClr>
                <a:schemeClr val="dk1"/>
              </a:buClr>
              <a:buSzPts val="2900"/>
              <a:buChar char="•"/>
              <a:defRPr/>
            </a:lvl8pPr>
            <a:lvl9pPr marL="4114800" lvl="8" indent="-412750" algn="l">
              <a:lnSpc>
                <a:spcPct val="90000"/>
              </a:lnSpc>
              <a:spcBef>
                <a:spcPts val="800"/>
              </a:spcBef>
              <a:spcAft>
                <a:spcPts val="0"/>
              </a:spcAft>
              <a:buClr>
                <a:schemeClr val="dk1"/>
              </a:buClr>
              <a:buSzPts val="2900"/>
              <a:buChar char="•"/>
              <a:defRPr/>
            </a:lvl9pPr>
          </a:lstStyle>
          <a:p>
            <a:endParaRPr/>
          </a:p>
        </p:txBody>
      </p:sp>
      <p:sp>
        <p:nvSpPr>
          <p:cNvPr id="40" name="Google Shape;40;p35"/>
          <p:cNvSpPr txBox="1">
            <a:spLocks noGrp="1"/>
          </p:cNvSpPr>
          <p:nvPr>
            <p:ph type="body" idx="2"/>
          </p:nvPr>
        </p:nvSpPr>
        <p:spPr>
          <a:xfrm>
            <a:off x="10415588" y="2738438"/>
            <a:ext cx="8744100" cy="6527100"/>
          </a:xfrm>
          <a:prstGeom prst="rect">
            <a:avLst/>
          </a:prstGeom>
          <a:noFill/>
          <a:ln>
            <a:noFill/>
          </a:ln>
        </p:spPr>
        <p:txBody>
          <a:bodyPr spcFirstLastPara="1" wrap="square" lIns="148575" tIns="74275" rIns="148575" bIns="74275" anchor="t" anchorCtr="0">
            <a:normAutofit/>
          </a:bodyPr>
          <a:lstStyle>
            <a:lvl1pPr marL="457200" lvl="0" indent="-412750" algn="l">
              <a:lnSpc>
                <a:spcPct val="90000"/>
              </a:lnSpc>
              <a:spcBef>
                <a:spcPts val="1600"/>
              </a:spcBef>
              <a:spcAft>
                <a:spcPts val="0"/>
              </a:spcAft>
              <a:buClr>
                <a:schemeClr val="dk1"/>
              </a:buClr>
              <a:buSzPts val="2900"/>
              <a:buChar char="•"/>
              <a:defRPr/>
            </a:lvl1pPr>
            <a:lvl2pPr marL="914400" lvl="1" indent="-412750" algn="l">
              <a:lnSpc>
                <a:spcPct val="90000"/>
              </a:lnSpc>
              <a:spcBef>
                <a:spcPts val="800"/>
              </a:spcBef>
              <a:spcAft>
                <a:spcPts val="0"/>
              </a:spcAft>
              <a:buClr>
                <a:schemeClr val="dk1"/>
              </a:buClr>
              <a:buSzPts val="2900"/>
              <a:buChar char="•"/>
              <a:defRPr/>
            </a:lvl2pPr>
            <a:lvl3pPr marL="1371600" lvl="2" indent="-412750" algn="l">
              <a:lnSpc>
                <a:spcPct val="90000"/>
              </a:lnSpc>
              <a:spcBef>
                <a:spcPts val="800"/>
              </a:spcBef>
              <a:spcAft>
                <a:spcPts val="0"/>
              </a:spcAft>
              <a:buClr>
                <a:schemeClr val="dk1"/>
              </a:buClr>
              <a:buSzPts val="2900"/>
              <a:buChar char="•"/>
              <a:defRPr/>
            </a:lvl3pPr>
            <a:lvl4pPr marL="1828800" lvl="3" indent="-412750" algn="l">
              <a:lnSpc>
                <a:spcPct val="90000"/>
              </a:lnSpc>
              <a:spcBef>
                <a:spcPts val="800"/>
              </a:spcBef>
              <a:spcAft>
                <a:spcPts val="0"/>
              </a:spcAft>
              <a:buClr>
                <a:schemeClr val="dk1"/>
              </a:buClr>
              <a:buSzPts val="2900"/>
              <a:buChar char="•"/>
              <a:defRPr/>
            </a:lvl4pPr>
            <a:lvl5pPr marL="2286000" lvl="4" indent="-412750" algn="l">
              <a:lnSpc>
                <a:spcPct val="90000"/>
              </a:lnSpc>
              <a:spcBef>
                <a:spcPts val="800"/>
              </a:spcBef>
              <a:spcAft>
                <a:spcPts val="0"/>
              </a:spcAft>
              <a:buClr>
                <a:schemeClr val="dk1"/>
              </a:buClr>
              <a:buSzPts val="2900"/>
              <a:buChar char="•"/>
              <a:defRPr/>
            </a:lvl5pPr>
            <a:lvl6pPr marL="2743200" lvl="5" indent="-412750" algn="l">
              <a:lnSpc>
                <a:spcPct val="90000"/>
              </a:lnSpc>
              <a:spcBef>
                <a:spcPts val="800"/>
              </a:spcBef>
              <a:spcAft>
                <a:spcPts val="0"/>
              </a:spcAft>
              <a:buClr>
                <a:schemeClr val="dk1"/>
              </a:buClr>
              <a:buSzPts val="2900"/>
              <a:buChar char="•"/>
              <a:defRPr/>
            </a:lvl6pPr>
            <a:lvl7pPr marL="3200400" lvl="6" indent="-412750" algn="l">
              <a:lnSpc>
                <a:spcPct val="90000"/>
              </a:lnSpc>
              <a:spcBef>
                <a:spcPts val="800"/>
              </a:spcBef>
              <a:spcAft>
                <a:spcPts val="0"/>
              </a:spcAft>
              <a:buClr>
                <a:schemeClr val="dk1"/>
              </a:buClr>
              <a:buSzPts val="2900"/>
              <a:buChar char="•"/>
              <a:defRPr/>
            </a:lvl7pPr>
            <a:lvl8pPr marL="3657600" lvl="7" indent="-412750" algn="l">
              <a:lnSpc>
                <a:spcPct val="90000"/>
              </a:lnSpc>
              <a:spcBef>
                <a:spcPts val="800"/>
              </a:spcBef>
              <a:spcAft>
                <a:spcPts val="0"/>
              </a:spcAft>
              <a:buClr>
                <a:schemeClr val="dk1"/>
              </a:buClr>
              <a:buSzPts val="2900"/>
              <a:buChar char="•"/>
              <a:defRPr/>
            </a:lvl8pPr>
            <a:lvl9pPr marL="4114800" lvl="8" indent="-412750" algn="l">
              <a:lnSpc>
                <a:spcPct val="90000"/>
              </a:lnSpc>
              <a:spcBef>
                <a:spcPts val="800"/>
              </a:spcBef>
              <a:spcAft>
                <a:spcPts val="0"/>
              </a:spcAft>
              <a:buClr>
                <a:schemeClr val="dk1"/>
              </a:buClr>
              <a:buSzPts val="2900"/>
              <a:buChar char="•"/>
              <a:defRPr/>
            </a:lvl9pPr>
          </a:lstStyle>
          <a:p>
            <a:endParaRPr/>
          </a:p>
        </p:txBody>
      </p:sp>
      <p:sp>
        <p:nvSpPr>
          <p:cNvPr id="41" name="Google Shape;41;p35"/>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42" name="Google Shape;42;p35"/>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43" name="Google Shape;43;p35"/>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6"/>
          <p:cNvSpPr txBox="1">
            <a:spLocks noGrp="1"/>
          </p:cNvSpPr>
          <p:nvPr>
            <p:ph type="title"/>
          </p:nvPr>
        </p:nvSpPr>
        <p:spPr>
          <a:xfrm>
            <a:off x="1417142" y="547688"/>
            <a:ext cx="17745000" cy="1988400"/>
          </a:xfrm>
          <a:prstGeom prst="rect">
            <a:avLst/>
          </a:prstGeom>
          <a:noFill/>
          <a:ln>
            <a:noFill/>
          </a:ln>
        </p:spPr>
        <p:txBody>
          <a:bodyPr spcFirstLastPara="1" wrap="square" lIns="148575" tIns="74275" rIns="148575" bIns="74275" anchor="ctr" anchorCtr="0">
            <a:normAutofit/>
          </a:bodyPr>
          <a:lstStyle>
            <a:lvl1pPr lvl="0" algn="l">
              <a:lnSpc>
                <a:spcPct val="90000"/>
              </a:lnSpc>
              <a:spcBef>
                <a:spcPts val="0"/>
              </a:spcBef>
              <a:spcAft>
                <a:spcPts val="0"/>
              </a:spcAft>
              <a:buClr>
                <a:schemeClr val="dk1"/>
              </a:buClr>
              <a:buSzPts val="29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a:endParaRPr/>
          </a:p>
        </p:txBody>
      </p:sp>
      <p:sp>
        <p:nvSpPr>
          <p:cNvPr id="46" name="Google Shape;46;p36"/>
          <p:cNvSpPr txBox="1">
            <a:spLocks noGrp="1"/>
          </p:cNvSpPr>
          <p:nvPr>
            <p:ph type="body" idx="1"/>
          </p:nvPr>
        </p:nvSpPr>
        <p:spPr>
          <a:xfrm>
            <a:off x="1417142" y="2521745"/>
            <a:ext cx="8703900" cy="1236000"/>
          </a:xfrm>
          <a:prstGeom prst="rect">
            <a:avLst/>
          </a:prstGeom>
          <a:noFill/>
          <a:ln>
            <a:noFill/>
          </a:ln>
        </p:spPr>
        <p:txBody>
          <a:bodyPr spcFirstLastPara="1" wrap="square" lIns="148575" tIns="74275" rIns="148575" bIns="74275" anchor="b" anchorCtr="0">
            <a:normAutofit/>
          </a:bodyPr>
          <a:lstStyle>
            <a:lvl1pPr marL="457200" lvl="0" indent="-228600" algn="l">
              <a:lnSpc>
                <a:spcPct val="90000"/>
              </a:lnSpc>
              <a:spcBef>
                <a:spcPts val="1600"/>
              </a:spcBef>
              <a:spcAft>
                <a:spcPts val="0"/>
              </a:spcAft>
              <a:buClr>
                <a:schemeClr val="dk1"/>
              </a:buClr>
              <a:buSzPts val="3900"/>
              <a:buNone/>
              <a:defRPr sz="3900" b="1"/>
            </a:lvl1pPr>
            <a:lvl2pPr marL="914400" lvl="1" indent="-228600" algn="l">
              <a:lnSpc>
                <a:spcPct val="90000"/>
              </a:lnSpc>
              <a:spcBef>
                <a:spcPts val="800"/>
              </a:spcBef>
              <a:spcAft>
                <a:spcPts val="0"/>
              </a:spcAft>
              <a:buClr>
                <a:schemeClr val="dk1"/>
              </a:buClr>
              <a:buSzPts val="3300"/>
              <a:buNone/>
              <a:defRPr sz="3300" b="1"/>
            </a:lvl2pPr>
            <a:lvl3pPr marL="1371600" lvl="2" indent="-228600" algn="l">
              <a:lnSpc>
                <a:spcPct val="90000"/>
              </a:lnSpc>
              <a:spcBef>
                <a:spcPts val="800"/>
              </a:spcBef>
              <a:spcAft>
                <a:spcPts val="0"/>
              </a:spcAft>
              <a:buClr>
                <a:schemeClr val="dk1"/>
              </a:buClr>
              <a:buSzPts val="2900"/>
              <a:buNone/>
              <a:defRPr sz="2900" b="1"/>
            </a:lvl3pPr>
            <a:lvl4pPr marL="1828800" lvl="3" indent="-228600" algn="l">
              <a:lnSpc>
                <a:spcPct val="90000"/>
              </a:lnSpc>
              <a:spcBef>
                <a:spcPts val="800"/>
              </a:spcBef>
              <a:spcAft>
                <a:spcPts val="0"/>
              </a:spcAft>
              <a:buClr>
                <a:schemeClr val="dk1"/>
              </a:buClr>
              <a:buSzPts val="2600"/>
              <a:buNone/>
              <a:defRPr sz="2600" b="1"/>
            </a:lvl4pPr>
            <a:lvl5pPr marL="2286000" lvl="4" indent="-228600" algn="l">
              <a:lnSpc>
                <a:spcPct val="90000"/>
              </a:lnSpc>
              <a:spcBef>
                <a:spcPts val="800"/>
              </a:spcBef>
              <a:spcAft>
                <a:spcPts val="0"/>
              </a:spcAft>
              <a:buClr>
                <a:schemeClr val="dk1"/>
              </a:buClr>
              <a:buSzPts val="2600"/>
              <a:buNone/>
              <a:defRPr sz="2600" b="1"/>
            </a:lvl5pPr>
            <a:lvl6pPr marL="2743200" lvl="5" indent="-228600" algn="l">
              <a:lnSpc>
                <a:spcPct val="90000"/>
              </a:lnSpc>
              <a:spcBef>
                <a:spcPts val="800"/>
              </a:spcBef>
              <a:spcAft>
                <a:spcPts val="0"/>
              </a:spcAft>
              <a:buClr>
                <a:schemeClr val="dk1"/>
              </a:buClr>
              <a:buSzPts val="2600"/>
              <a:buNone/>
              <a:defRPr sz="2600" b="1"/>
            </a:lvl6pPr>
            <a:lvl7pPr marL="3200400" lvl="6" indent="-228600" algn="l">
              <a:lnSpc>
                <a:spcPct val="90000"/>
              </a:lnSpc>
              <a:spcBef>
                <a:spcPts val="800"/>
              </a:spcBef>
              <a:spcAft>
                <a:spcPts val="0"/>
              </a:spcAft>
              <a:buClr>
                <a:schemeClr val="dk1"/>
              </a:buClr>
              <a:buSzPts val="2600"/>
              <a:buNone/>
              <a:defRPr sz="2600" b="1"/>
            </a:lvl7pPr>
            <a:lvl8pPr marL="3657600" lvl="7" indent="-228600" algn="l">
              <a:lnSpc>
                <a:spcPct val="90000"/>
              </a:lnSpc>
              <a:spcBef>
                <a:spcPts val="800"/>
              </a:spcBef>
              <a:spcAft>
                <a:spcPts val="0"/>
              </a:spcAft>
              <a:buClr>
                <a:schemeClr val="dk1"/>
              </a:buClr>
              <a:buSzPts val="2600"/>
              <a:buNone/>
              <a:defRPr sz="2600" b="1"/>
            </a:lvl8pPr>
            <a:lvl9pPr marL="4114800" lvl="8" indent="-228600" algn="l">
              <a:lnSpc>
                <a:spcPct val="90000"/>
              </a:lnSpc>
              <a:spcBef>
                <a:spcPts val="800"/>
              </a:spcBef>
              <a:spcAft>
                <a:spcPts val="0"/>
              </a:spcAft>
              <a:buClr>
                <a:schemeClr val="dk1"/>
              </a:buClr>
              <a:buSzPts val="2600"/>
              <a:buNone/>
              <a:defRPr sz="2600" b="1"/>
            </a:lvl9pPr>
          </a:lstStyle>
          <a:p>
            <a:endParaRPr/>
          </a:p>
        </p:txBody>
      </p:sp>
      <p:sp>
        <p:nvSpPr>
          <p:cNvPr id="47" name="Google Shape;47;p36"/>
          <p:cNvSpPr txBox="1">
            <a:spLocks noGrp="1"/>
          </p:cNvSpPr>
          <p:nvPr>
            <p:ph type="body" idx="2"/>
          </p:nvPr>
        </p:nvSpPr>
        <p:spPr>
          <a:xfrm>
            <a:off x="1417142" y="3757613"/>
            <a:ext cx="8703900" cy="5526900"/>
          </a:xfrm>
          <a:prstGeom prst="rect">
            <a:avLst/>
          </a:prstGeom>
          <a:noFill/>
          <a:ln>
            <a:noFill/>
          </a:ln>
        </p:spPr>
        <p:txBody>
          <a:bodyPr spcFirstLastPara="1" wrap="square" lIns="148575" tIns="74275" rIns="148575" bIns="74275" anchor="t" anchorCtr="0">
            <a:normAutofit/>
          </a:bodyPr>
          <a:lstStyle>
            <a:lvl1pPr marL="457200" lvl="0" indent="-412750" algn="l">
              <a:lnSpc>
                <a:spcPct val="90000"/>
              </a:lnSpc>
              <a:spcBef>
                <a:spcPts val="1600"/>
              </a:spcBef>
              <a:spcAft>
                <a:spcPts val="0"/>
              </a:spcAft>
              <a:buClr>
                <a:schemeClr val="dk1"/>
              </a:buClr>
              <a:buSzPts val="2900"/>
              <a:buChar char="•"/>
              <a:defRPr/>
            </a:lvl1pPr>
            <a:lvl2pPr marL="914400" lvl="1" indent="-412750" algn="l">
              <a:lnSpc>
                <a:spcPct val="90000"/>
              </a:lnSpc>
              <a:spcBef>
                <a:spcPts val="800"/>
              </a:spcBef>
              <a:spcAft>
                <a:spcPts val="0"/>
              </a:spcAft>
              <a:buClr>
                <a:schemeClr val="dk1"/>
              </a:buClr>
              <a:buSzPts val="2900"/>
              <a:buChar char="•"/>
              <a:defRPr/>
            </a:lvl2pPr>
            <a:lvl3pPr marL="1371600" lvl="2" indent="-412750" algn="l">
              <a:lnSpc>
                <a:spcPct val="90000"/>
              </a:lnSpc>
              <a:spcBef>
                <a:spcPts val="800"/>
              </a:spcBef>
              <a:spcAft>
                <a:spcPts val="0"/>
              </a:spcAft>
              <a:buClr>
                <a:schemeClr val="dk1"/>
              </a:buClr>
              <a:buSzPts val="2900"/>
              <a:buChar char="•"/>
              <a:defRPr/>
            </a:lvl3pPr>
            <a:lvl4pPr marL="1828800" lvl="3" indent="-412750" algn="l">
              <a:lnSpc>
                <a:spcPct val="90000"/>
              </a:lnSpc>
              <a:spcBef>
                <a:spcPts val="800"/>
              </a:spcBef>
              <a:spcAft>
                <a:spcPts val="0"/>
              </a:spcAft>
              <a:buClr>
                <a:schemeClr val="dk1"/>
              </a:buClr>
              <a:buSzPts val="2900"/>
              <a:buChar char="•"/>
              <a:defRPr/>
            </a:lvl4pPr>
            <a:lvl5pPr marL="2286000" lvl="4" indent="-412750" algn="l">
              <a:lnSpc>
                <a:spcPct val="90000"/>
              </a:lnSpc>
              <a:spcBef>
                <a:spcPts val="800"/>
              </a:spcBef>
              <a:spcAft>
                <a:spcPts val="0"/>
              </a:spcAft>
              <a:buClr>
                <a:schemeClr val="dk1"/>
              </a:buClr>
              <a:buSzPts val="2900"/>
              <a:buChar char="•"/>
              <a:defRPr/>
            </a:lvl5pPr>
            <a:lvl6pPr marL="2743200" lvl="5" indent="-412750" algn="l">
              <a:lnSpc>
                <a:spcPct val="90000"/>
              </a:lnSpc>
              <a:spcBef>
                <a:spcPts val="800"/>
              </a:spcBef>
              <a:spcAft>
                <a:spcPts val="0"/>
              </a:spcAft>
              <a:buClr>
                <a:schemeClr val="dk1"/>
              </a:buClr>
              <a:buSzPts val="2900"/>
              <a:buChar char="•"/>
              <a:defRPr/>
            </a:lvl6pPr>
            <a:lvl7pPr marL="3200400" lvl="6" indent="-412750" algn="l">
              <a:lnSpc>
                <a:spcPct val="90000"/>
              </a:lnSpc>
              <a:spcBef>
                <a:spcPts val="800"/>
              </a:spcBef>
              <a:spcAft>
                <a:spcPts val="0"/>
              </a:spcAft>
              <a:buClr>
                <a:schemeClr val="dk1"/>
              </a:buClr>
              <a:buSzPts val="2900"/>
              <a:buChar char="•"/>
              <a:defRPr/>
            </a:lvl7pPr>
            <a:lvl8pPr marL="3657600" lvl="7" indent="-412750" algn="l">
              <a:lnSpc>
                <a:spcPct val="90000"/>
              </a:lnSpc>
              <a:spcBef>
                <a:spcPts val="800"/>
              </a:spcBef>
              <a:spcAft>
                <a:spcPts val="0"/>
              </a:spcAft>
              <a:buClr>
                <a:schemeClr val="dk1"/>
              </a:buClr>
              <a:buSzPts val="2900"/>
              <a:buChar char="•"/>
              <a:defRPr/>
            </a:lvl8pPr>
            <a:lvl9pPr marL="4114800" lvl="8" indent="-412750" algn="l">
              <a:lnSpc>
                <a:spcPct val="90000"/>
              </a:lnSpc>
              <a:spcBef>
                <a:spcPts val="800"/>
              </a:spcBef>
              <a:spcAft>
                <a:spcPts val="0"/>
              </a:spcAft>
              <a:buClr>
                <a:schemeClr val="dk1"/>
              </a:buClr>
              <a:buSzPts val="2900"/>
              <a:buChar char="•"/>
              <a:defRPr/>
            </a:lvl9pPr>
          </a:lstStyle>
          <a:p>
            <a:endParaRPr/>
          </a:p>
        </p:txBody>
      </p:sp>
      <p:sp>
        <p:nvSpPr>
          <p:cNvPr id="48" name="Google Shape;48;p36"/>
          <p:cNvSpPr txBox="1">
            <a:spLocks noGrp="1"/>
          </p:cNvSpPr>
          <p:nvPr>
            <p:ph type="body" idx="3"/>
          </p:nvPr>
        </p:nvSpPr>
        <p:spPr>
          <a:xfrm>
            <a:off x="10415588" y="2521745"/>
            <a:ext cx="8746500" cy="1236000"/>
          </a:xfrm>
          <a:prstGeom prst="rect">
            <a:avLst/>
          </a:prstGeom>
          <a:noFill/>
          <a:ln>
            <a:noFill/>
          </a:ln>
        </p:spPr>
        <p:txBody>
          <a:bodyPr spcFirstLastPara="1" wrap="square" lIns="148575" tIns="74275" rIns="148575" bIns="74275" anchor="b" anchorCtr="0">
            <a:normAutofit/>
          </a:bodyPr>
          <a:lstStyle>
            <a:lvl1pPr marL="457200" lvl="0" indent="-228600" algn="l">
              <a:lnSpc>
                <a:spcPct val="90000"/>
              </a:lnSpc>
              <a:spcBef>
                <a:spcPts val="1600"/>
              </a:spcBef>
              <a:spcAft>
                <a:spcPts val="0"/>
              </a:spcAft>
              <a:buClr>
                <a:schemeClr val="dk1"/>
              </a:buClr>
              <a:buSzPts val="3900"/>
              <a:buNone/>
              <a:defRPr sz="3900" b="1"/>
            </a:lvl1pPr>
            <a:lvl2pPr marL="914400" lvl="1" indent="-228600" algn="l">
              <a:lnSpc>
                <a:spcPct val="90000"/>
              </a:lnSpc>
              <a:spcBef>
                <a:spcPts val="800"/>
              </a:spcBef>
              <a:spcAft>
                <a:spcPts val="0"/>
              </a:spcAft>
              <a:buClr>
                <a:schemeClr val="dk1"/>
              </a:buClr>
              <a:buSzPts val="3300"/>
              <a:buNone/>
              <a:defRPr sz="3300" b="1"/>
            </a:lvl2pPr>
            <a:lvl3pPr marL="1371600" lvl="2" indent="-228600" algn="l">
              <a:lnSpc>
                <a:spcPct val="90000"/>
              </a:lnSpc>
              <a:spcBef>
                <a:spcPts val="800"/>
              </a:spcBef>
              <a:spcAft>
                <a:spcPts val="0"/>
              </a:spcAft>
              <a:buClr>
                <a:schemeClr val="dk1"/>
              </a:buClr>
              <a:buSzPts val="2900"/>
              <a:buNone/>
              <a:defRPr sz="2900" b="1"/>
            </a:lvl3pPr>
            <a:lvl4pPr marL="1828800" lvl="3" indent="-228600" algn="l">
              <a:lnSpc>
                <a:spcPct val="90000"/>
              </a:lnSpc>
              <a:spcBef>
                <a:spcPts val="800"/>
              </a:spcBef>
              <a:spcAft>
                <a:spcPts val="0"/>
              </a:spcAft>
              <a:buClr>
                <a:schemeClr val="dk1"/>
              </a:buClr>
              <a:buSzPts val="2600"/>
              <a:buNone/>
              <a:defRPr sz="2600" b="1"/>
            </a:lvl4pPr>
            <a:lvl5pPr marL="2286000" lvl="4" indent="-228600" algn="l">
              <a:lnSpc>
                <a:spcPct val="90000"/>
              </a:lnSpc>
              <a:spcBef>
                <a:spcPts val="800"/>
              </a:spcBef>
              <a:spcAft>
                <a:spcPts val="0"/>
              </a:spcAft>
              <a:buClr>
                <a:schemeClr val="dk1"/>
              </a:buClr>
              <a:buSzPts val="2600"/>
              <a:buNone/>
              <a:defRPr sz="2600" b="1"/>
            </a:lvl5pPr>
            <a:lvl6pPr marL="2743200" lvl="5" indent="-228600" algn="l">
              <a:lnSpc>
                <a:spcPct val="90000"/>
              </a:lnSpc>
              <a:spcBef>
                <a:spcPts val="800"/>
              </a:spcBef>
              <a:spcAft>
                <a:spcPts val="0"/>
              </a:spcAft>
              <a:buClr>
                <a:schemeClr val="dk1"/>
              </a:buClr>
              <a:buSzPts val="2600"/>
              <a:buNone/>
              <a:defRPr sz="2600" b="1"/>
            </a:lvl6pPr>
            <a:lvl7pPr marL="3200400" lvl="6" indent="-228600" algn="l">
              <a:lnSpc>
                <a:spcPct val="90000"/>
              </a:lnSpc>
              <a:spcBef>
                <a:spcPts val="800"/>
              </a:spcBef>
              <a:spcAft>
                <a:spcPts val="0"/>
              </a:spcAft>
              <a:buClr>
                <a:schemeClr val="dk1"/>
              </a:buClr>
              <a:buSzPts val="2600"/>
              <a:buNone/>
              <a:defRPr sz="2600" b="1"/>
            </a:lvl7pPr>
            <a:lvl8pPr marL="3657600" lvl="7" indent="-228600" algn="l">
              <a:lnSpc>
                <a:spcPct val="90000"/>
              </a:lnSpc>
              <a:spcBef>
                <a:spcPts val="800"/>
              </a:spcBef>
              <a:spcAft>
                <a:spcPts val="0"/>
              </a:spcAft>
              <a:buClr>
                <a:schemeClr val="dk1"/>
              </a:buClr>
              <a:buSzPts val="2600"/>
              <a:buNone/>
              <a:defRPr sz="2600" b="1"/>
            </a:lvl8pPr>
            <a:lvl9pPr marL="4114800" lvl="8" indent="-228600" algn="l">
              <a:lnSpc>
                <a:spcPct val="90000"/>
              </a:lnSpc>
              <a:spcBef>
                <a:spcPts val="800"/>
              </a:spcBef>
              <a:spcAft>
                <a:spcPts val="0"/>
              </a:spcAft>
              <a:buClr>
                <a:schemeClr val="dk1"/>
              </a:buClr>
              <a:buSzPts val="2600"/>
              <a:buNone/>
              <a:defRPr sz="2600" b="1"/>
            </a:lvl9pPr>
          </a:lstStyle>
          <a:p>
            <a:endParaRPr/>
          </a:p>
        </p:txBody>
      </p:sp>
      <p:sp>
        <p:nvSpPr>
          <p:cNvPr id="49" name="Google Shape;49;p36"/>
          <p:cNvSpPr txBox="1">
            <a:spLocks noGrp="1"/>
          </p:cNvSpPr>
          <p:nvPr>
            <p:ph type="body" idx="4"/>
          </p:nvPr>
        </p:nvSpPr>
        <p:spPr>
          <a:xfrm>
            <a:off x="10415588" y="3757613"/>
            <a:ext cx="8746500" cy="5526900"/>
          </a:xfrm>
          <a:prstGeom prst="rect">
            <a:avLst/>
          </a:prstGeom>
          <a:noFill/>
          <a:ln>
            <a:noFill/>
          </a:ln>
        </p:spPr>
        <p:txBody>
          <a:bodyPr spcFirstLastPara="1" wrap="square" lIns="148575" tIns="74275" rIns="148575" bIns="74275" anchor="t" anchorCtr="0">
            <a:normAutofit/>
          </a:bodyPr>
          <a:lstStyle>
            <a:lvl1pPr marL="457200" lvl="0" indent="-412750" algn="l">
              <a:lnSpc>
                <a:spcPct val="90000"/>
              </a:lnSpc>
              <a:spcBef>
                <a:spcPts val="1600"/>
              </a:spcBef>
              <a:spcAft>
                <a:spcPts val="0"/>
              </a:spcAft>
              <a:buClr>
                <a:schemeClr val="dk1"/>
              </a:buClr>
              <a:buSzPts val="2900"/>
              <a:buChar char="•"/>
              <a:defRPr/>
            </a:lvl1pPr>
            <a:lvl2pPr marL="914400" lvl="1" indent="-412750" algn="l">
              <a:lnSpc>
                <a:spcPct val="90000"/>
              </a:lnSpc>
              <a:spcBef>
                <a:spcPts val="800"/>
              </a:spcBef>
              <a:spcAft>
                <a:spcPts val="0"/>
              </a:spcAft>
              <a:buClr>
                <a:schemeClr val="dk1"/>
              </a:buClr>
              <a:buSzPts val="2900"/>
              <a:buChar char="•"/>
              <a:defRPr/>
            </a:lvl2pPr>
            <a:lvl3pPr marL="1371600" lvl="2" indent="-412750" algn="l">
              <a:lnSpc>
                <a:spcPct val="90000"/>
              </a:lnSpc>
              <a:spcBef>
                <a:spcPts val="800"/>
              </a:spcBef>
              <a:spcAft>
                <a:spcPts val="0"/>
              </a:spcAft>
              <a:buClr>
                <a:schemeClr val="dk1"/>
              </a:buClr>
              <a:buSzPts val="2900"/>
              <a:buChar char="•"/>
              <a:defRPr/>
            </a:lvl3pPr>
            <a:lvl4pPr marL="1828800" lvl="3" indent="-412750" algn="l">
              <a:lnSpc>
                <a:spcPct val="90000"/>
              </a:lnSpc>
              <a:spcBef>
                <a:spcPts val="800"/>
              </a:spcBef>
              <a:spcAft>
                <a:spcPts val="0"/>
              </a:spcAft>
              <a:buClr>
                <a:schemeClr val="dk1"/>
              </a:buClr>
              <a:buSzPts val="2900"/>
              <a:buChar char="•"/>
              <a:defRPr/>
            </a:lvl4pPr>
            <a:lvl5pPr marL="2286000" lvl="4" indent="-412750" algn="l">
              <a:lnSpc>
                <a:spcPct val="90000"/>
              </a:lnSpc>
              <a:spcBef>
                <a:spcPts val="800"/>
              </a:spcBef>
              <a:spcAft>
                <a:spcPts val="0"/>
              </a:spcAft>
              <a:buClr>
                <a:schemeClr val="dk1"/>
              </a:buClr>
              <a:buSzPts val="2900"/>
              <a:buChar char="•"/>
              <a:defRPr/>
            </a:lvl5pPr>
            <a:lvl6pPr marL="2743200" lvl="5" indent="-412750" algn="l">
              <a:lnSpc>
                <a:spcPct val="90000"/>
              </a:lnSpc>
              <a:spcBef>
                <a:spcPts val="800"/>
              </a:spcBef>
              <a:spcAft>
                <a:spcPts val="0"/>
              </a:spcAft>
              <a:buClr>
                <a:schemeClr val="dk1"/>
              </a:buClr>
              <a:buSzPts val="2900"/>
              <a:buChar char="•"/>
              <a:defRPr/>
            </a:lvl6pPr>
            <a:lvl7pPr marL="3200400" lvl="6" indent="-412750" algn="l">
              <a:lnSpc>
                <a:spcPct val="90000"/>
              </a:lnSpc>
              <a:spcBef>
                <a:spcPts val="800"/>
              </a:spcBef>
              <a:spcAft>
                <a:spcPts val="0"/>
              </a:spcAft>
              <a:buClr>
                <a:schemeClr val="dk1"/>
              </a:buClr>
              <a:buSzPts val="2900"/>
              <a:buChar char="•"/>
              <a:defRPr/>
            </a:lvl7pPr>
            <a:lvl8pPr marL="3657600" lvl="7" indent="-412750" algn="l">
              <a:lnSpc>
                <a:spcPct val="90000"/>
              </a:lnSpc>
              <a:spcBef>
                <a:spcPts val="800"/>
              </a:spcBef>
              <a:spcAft>
                <a:spcPts val="0"/>
              </a:spcAft>
              <a:buClr>
                <a:schemeClr val="dk1"/>
              </a:buClr>
              <a:buSzPts val="2900"/>
              <a:buChar char="•"/>
              <a:defRPr/>
            </a:lvl8pPr>
            <a:lvl9pPr marL="4114800" lvl="8" indent="-412750" algn="l">
              <a:lnSpc>
                <a:spcPct val="90000"/>
              </a:lnSpc>
              <a:spcBef>
                <a:spcPts val="800"/>
              </a:spcBef>
              <a:spcAft>
                <a:spcPts val="0"/>
              </a:spcAft>
              <a:buClr>
                <a:schemeClr val="dk1"/>
              </a:buClr>
              <a:buSzPts val="2900"/>
              <a:buChar char="•"/>
              <a:defRPr/>
            </a:lvl9pPr>
          </a:lstStyle>
          <a:p>
            <a:endParaRPr/>
          </a:p>
        </p:txBody>
      </p:sp>
      <p:sp>
        <p:nvSpPr>
          <p:cNvPr id="50" name="Google Shape;50;p36"/>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51" name="Google Shape;51;p36"/>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52" name="Google Shape;52;p36"/>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7"/>
          <p:cNvSpPr txBox="1">
            <a:spLocks noGrp="1"/>
          </p:cNvSpPr>
          <p:nvPr>
            <p:ph type="title"/>
          </p:nvPr>
        </p:nvSpPr>
        <p:spPr>
          <a:xfrm>
            <a:off x="1414463" y="547688"/>
            <a:ext cx="17745000" cy="1988400"/>
          </a:xfrm>
          <a:prstGeom prst="rect">
            <a:avLst/>
          </a:prstGeom>
          <a:noFill/>
          <a:ln>
            <a:noFill/>
          </a:ln>
        </p:spPr>
        <p:txBody>
          <a:bodyPr spcFirstLastPara="1" wrap="square" lIns="148575" tIns="74275" rIns="148575" bIns="74275" anchor="ctr" anchorCtr="0">
            <a:normAutofit/>
          </a:bodyPr>
          <a:lstStyle>
            <a:lvl1pPr lvl="0" algn="l">
              <a:lnSpc>
                <a:spcPct val="90000"/>
              </a:lnSpc>
              <a:spcBef>
                <a:spcPts val="0"/>
              </a:spcBef>
              <a:spcAft>
                <a:spcPts val="0"/>
              </a:spcAft>
              <a:buClr>
                <a:schemeClr val="dk1"/>
              </a:buClr>
              <a:buSzPts val="2900"/>
              <a:buNone/>
              <a:defRPr/>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a:endParaRPr/>
          </a:p>
        </p:txBody>
      </p:sp>
      <p:sp>
        <p:nvSpPr>
          <p:cNvPr id="55" name="Google Shape;55;p37"/>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56" name="Google Shape;56;p37"/>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57" name="Google Shape;57;p37"/>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8"/>
          <p:cNvSpPr txBox="1">
            <a:spLocks noGrp="1"/>
          </p:cNvSpPr>
          <p:nvPr>
            <p:ph type="title"/>
          </p:nvPr>
        </p:nvSpPr>
        <p:spPr>
          <a:xfrm>
            <a:off x="1417142" y="685800"/>
            <a:ext cx="6635700" cy="2400300"/>
          </a:xfrm>
          <a:prstGeom prst="rect">
            <a:avLst/>
          </a:prstGeom>
          <a:noFill/>
          <a:ln>
            <a:noFill/>
          </a:ln>
        </p:spPr>
        <p:txBody>
          <a:bodyPr spcFirstLastPara="1" wrap="square" lIns="148575" tIns="74275" rIns="148575" bIns="74275" anchor="b" anchorCtr="0">
            <a:normAutofit/>
          </a:bodyPr>
          <a:lstStyle>
            <a:lvl1pPr lvl="0" algn="l">
              <a:lnSpc>
                <a:spcPct val="90000"/>
              </a:lnSpc>
              <a:spcBef>
                <a:spcPts val="0"/>
              </a:spcBef>
              <a:spcAft>
                <a:spcPts val="0"/>
              </a:spcAft>
              <a:buClr>
                <a:schemeClr val="dk1"/>
              </a:buClr>
              <a:buSzPts val="5200"/>
              <a:buFont typeface="Calibri"/>
              <a:buNone/>
              <a:defRPr sz="5200"/>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a:endParaRPr/>
          </a:p>
        </p:txBody>
      </p:sp>
      <p:sp>
        <p:nvSpPr>
          <p:cNvPr id="60" name="Google Shape;60;p38"/>
          <p:cNvSpPr txBox="1">
            <a:spLocks noGrp="1"/>
          </p:cNvSpPr>
          <p:nvPr>
            <p:ph type="body" idx="1"/>
          </p:nvPr>
        </p:nvSpPr>
        <p:spPr>
          <a:xfrm>
            <a:off x="8746630" y="1481138"/>
            <a:ext cx="10415700" cy="7310400"/>
          </a:xfrm>
          <a:prstGeom prst="rect">
            <a:avLst/>
          </a:prstGeom>
          <a:noFill/>
          <a:ln>
            <a:noFill/>
          </a:ln>
        </p:spPr>
        <p:txBody>
          <a:bodyPr spcFirstLastPara="1" wrap="square" lIns="148575" tIns="74275" rIns="148575" bIns="74275" anchor="t" anchorCtr="0">
            <a:normAutofit/>
          </a:bodyPr>
          <a:lstStyle>
            <a:lvl1pPr marL="457200" lvl="0" indent="-558800" algn="l">
              <a:lnSpc>
                <a:spcPct val="90000"/>
              </a:lnSpc>
              <a:spcBef>
                <a:spcPts val="1600"/>
              </a:spcBef>
              <a:spcAft>
                <a:spcPts val="0"/>
              </a:spcAft>
              <a:buClr>
                <a:schemeClr val="dk1"/>
              </a:buClr>
              <a:buSzPts val="5200"/>
              <a:buChar char="•"/>
              <a:defRPr sz="5200"/>
            </a:lvl1pPr>
            <a:lvl2pPr marL="914400" lvl="1" indent="-520700" algn="l">
              <a:lnSpc>
                <a:spcPct val="90000"/>
              </a:lnSpc>
              <a:spcBef>
                <a:spcPts val="800"/>
              </a:spcBef>
              <a:spcAft>
                <a:spcPts val="0"/>
              </a:spcAft>
              <a:buClr>
                <a:schemeClr val="dk1"/>
              </a:buClr>
              <a:buSzPts val="4600"/>
              <a:buChar char="•"/>
              <a:defRPr sz="4600"/>
            </a:lvl2pPr>
            <a:lvl3pPr marL="1371600" lvl="2" indent="-476250" algn="l">
              <a:lnSpc>
                <a:spcPct val="90000"/>
              </a:lnSpc>
              <a:spcBef>
                <a:spcPts val="800"/>
              </a:spcBef>
              <a:spcAft>
                <a:spcPts val="0"/>
              </a:spcAft>
              <a:buClr>
                <a:schemeClr val="dk1"/>
              </a:buClr>
              <a:buSzPts val="3900"/>
              <a:buChar char="•"/>
              <a:defRPr sz="3900"/>
            </a:lvl3pPr>
            <a:lvl4pPr marL="1828800" lvl="3" indent="-438150" algn="l">
              <a:lnSpc>
                <a:spcPct val="90000"/>
              </a:lnSpc>
              <a:spcBef>
                <a:spcPts val="800"/>
              </a:spcBef>
              <a:spcAft>
                <a:spcPts val="0"/>
              </a:spcAft>
              <a:buClr>
                <a:schemeClr val="dk1"/>
              </a:buClr>
              <a:buSzPts val="3300"/>
              <a:buChar char="•"/>
              <a:defRPr sz="3300"/>
            </a:lvl4pPr>
            <a:lvl5pPr marL="2286000" lvl="4" indent="-438150" algn="l">
              <a:lnSpc>
                <a:spcPct val="90000"/>
              </a:lnSpc>
              <a:spcBef>
                <a:spcPts val="800"/>
              </a:spcBef>
              <a:spcAft>
                <a:spcPts val="0"/>
              </a:spcAft>
              <a:buClr>
                <a:schemeClr val="dk1"/>
              </a:buClr>
              <a:buSzPts val="3300"/>
              <a:buChar char="•"/>
              <a:defRPr sz="3300"/>
            </a:lvl5pPr>
            <a:lvl6pPr marL="2743200" lvl="5" indent="-438150" algn="l">
              <a:lnSpc>
                <a:spcPct val="90000"/>
              </a:lnSpc>
              <a:spcBef>
                <a:spcPts val="800"/>
              </a:spcBef>
              <a:spcAft>
                <a:spcPts val="0"/>
              </a:spcAft>
              <a:buClr>
                <a:schemeClr val="dk1"/>
              </a:buClr>
              <a:buSzPts val="3300"/>
              <a:buChar char="•"/>
              <a:defRPr sz="3300"/>
            </a:lvl6pPr>
            <a:lvl7pPr marL="3200400" lvl="6" indent="-438150" algn="l">
              <a:lnSpc>
                <a:spcPct val="90000"/>
              </a:lnSpc>
              <a:spcBef>
                <a:spcPts val="800"/>
              </a:spcBef>
              <a:spcAft>
                <a:spcPts val="0"/>
              </a:spcAft>
              <a:buClr>
                <a:schemeClr val="dk1"/>
              </a:buClr>
              <a:buSzPts val="3300"/>
              <a:buChar char="•"/>
              <a:defRPr sz="3300"/>
            </a:lvl7pPr>
            <a:lvl8pPr marL="3657600" lvl="7" indent="-438150" algn="l">
              <a:lnSpc>
                <a:spcPct val="90000"/>
              </a:lnSpc>
              <a:spcBef>
                <a:spcPts val="800"/>
              </a:spcBef>
              <a:spcAft>
                <a:spcPts val="0"/>
              </a:spcAft>
              <a:buClr>
                <a:schemeClr val="dk1"/>
              </a:buClr>
              <a:buSzPts val="3300"/>
              <a:buChar char="•"/>
              <a:defRPr sz="3300"/>
            </a:lvl8pPr>
            <a:lvl9pPr marL="4114800" lvl="8" indent="-438150" algn="l">
              <a:lnSpc>
                <a:spcPct val="90000"/>
              </a:lnSpc>
              <a:spcBef>
                <a:spcPts val="800"/>
              </a:spcBef>
              <a:spcAft>
                <a:spcPts val="0"/>
              </a:spcAft>
              <a:buClr>
                <a:schemeClr val="dk1"/>
              </a:buClr>
              <a:buSzPts val="3300"/>
              <a:buChar char="•"/>
              <a:defRPr sz="3300"/>
            </a:lvl9pPr>
          </a:lstStyle>
          <a:p>
            <a:endParaRPr/>
          </a:p>
        </p:txBody>
      </p:sp>
      <p:sp>
        <p:nvSpPr>
          <p:cNvPr id="61" name="Google Shape;61;p38"/>
          <p:cNvSpPr txBox="1">
            <a:spLocks noGrp="1"/>
          </p:cNvSpPr>
          <p:nvPr>
            <p:ph type="body" idx="2"/>
          </p:nvPr>
        </p:nvSpPr>
        <p:spPr>
          <a:xfrm>
            <a:off x="1417142" y="3086100"/>
            <a:ext cx="6635700" cy="5717400"/>
          </a:xfrm>
          <a:prstGeom prst="rect">
            <a:avLst/>
          </a:prstGeom>
          <a:noFill/>
          <a:ln>
            <a:noFill/>
          </a:ln>
        </p:spPr>
        <p:txBody>
          <a:bodyPr spcFirstLastPara="1" wrap="square" lIns="148575" tIns="74275" rIns="148575" bIns="74275" anchor="t" anchorCtr="0">
            <a:normAutofit/>
          </a:bodyPr>
          <a:lstStyle>
            <a:lvl1pPr marL="457200" lvl="0" indent="-228600" algn="l">
              <a:lnSpc>
                <a:spcPct val="90000"/>
              </a:lnSpc>
              <a:spcBef>
                <a:spcPts val="1600"/>
              </a:spcBef>
              <a:spcAft>
                <a:spcPts val="0"/>
              </a:spcAft>
              <a:buClr>
                <a:schemeClr val="dk1"/>
              </a:buClr>
              <a:buSzPts val="2600"/>
              <a:buNone/>
              <a:defRPr sz="2600"/>
            </a:lvl1pPr>
            <a:lvl2pPr marL="914400" lvl="1" indent="-228600" algn="l">
              <a:lnSpc>
                <a:spcPct val="90000"/>
              </a:lnSpc>
              <a:spcBef>
                <a:spcPts val="800"/>
              </a:spcBef>
              <a:spcAft>
                <a:spcPts val="0"/>
              </a:spcAft>
              <a:buClr>
                <a:schemeClr val="dk1"/>
              </a:buClr>
              <a:buSzPts val="2300"/>
              <a:buNone/>
              <a:defRPr sz="2300"/>
            </a:lvl2pPr>
            <a:lvl3pPr marL="1371600" lvl="2" indent="-228600" algn="l">
              <a:lnSpc>
                <a:spcPct val="90000"/>
              </a:lnSpc>
              <a:spcBef>
                <a:spcPts val="800"/>
              </a:spcBef>
              <a:spcAft>
                <a:spcPts val="0"/>
              </a:spcAft>
              <a:buClr>
                <a:schemeClr val="dk1"/>
              </a:buClr>
              <a:buSzPts val="2000"/>
              <a:buNone/>
              <a:defRPr sz="2000"/>
            </a:lvl3pPr>
            <a:lvl4pPr marL="1828800" lvl="3" indent="-228600" algn="l">
              <a:lnSpc>
                <a:spcPct val="90000"/>
              </a:lnSpc>
              <a:spcBef>
                <a:spcPts val="800"/>
              </a:spcBef>
              <a:spcAft>
                <a:spcPts val="0"/>
              </a:spcAft>
              <a:buClr>
                <a:schemeClr val="dk1"/>
              </a:buClr>
              <a:buSzPts val="1600"/>
              <a:buNone/>
              <a:defRPr sz="1600"/>
            </a:lvl4pPr>
            <a:lvl5pPr marL="2286000" lvl="4" indent="-228600" algn="l">
              <a:lnSpc>
                <a:spcPct val="90000"/>
              </a:lnSpc>
              <a:spcBef>
                <a:spcPts val="800"/>
              </a:spcBef>
              <a:spcAft>
                <a:spcPts val="0"/>
              </a:spcAft>
              <a:buClr>
                <a:schemeClr val="dk1"/>
              </a:buClr>
              <a:buSzPts val="1600"/>
              <a:buNone/>
              <a:defRPr sz="1600"/>
            </a:lvl5pPr>
            <a:lvl6pPr marL="2743200" lvl="5" indent="-228600" algn="l">
              <a:lnSpc>
                <a:spcPct val="90000"/>
              </a:lnSpc>
              <a:spcBef>
                <a:spcPts val="800"/>
              </a:spcBef>
              <a:spcAft>
                <a:spcPts val="0"/>
              </a:spcAft>
              <a:buClr>
                <a:schemeClr val="dk1"/>
              </a:buClr>
              <a:buSzPts val="1600"/>
              <a:buNone/>
              <a:defRPr sz="1600"/>
            </a:lvl6pPr>
            <a:lvl7pPr marL="3200400" lvl="6" indent="-228600" algn="l">
              <a:lnSpc>
                <a:spcPct val="90000"/>
              </a:lnSpc>
              <a:spcBef>
                <a:spcPts val="800"/>
              </a:spcBef>
              <a:spcAft>
                <a:spcPts val="0"/>
              </a:spcAft>
              <a:buClr>
                <a:schemeClr val="dk1"/>
              </a:buClr>
              <a:buSzPts val="1600"/>
              <a:buNone/>
              <a:defRPr sz="1600"/>
            </a:lvl7pPr>
            <a:lvl8pPr marL="3657600" lvl="7" indent="-228600" algn="l">
              <a:lnSpc>
                <a:spcPct val="90000"/>
              </a:lnSpc>
              <a:spcBef>
                <a:spcPts val="800"/>
              </a:spcBef>
              <a:spcAft>
                <a:spcPts val="0"/>
              </a:spcAft>
              <a:buClr>
                <a:schemeClr val="dk1"/>
              </a:buClr>
              <a:buSzPts val="1600"/>
              <a:buNone/>
              <a:defRPr sz="1600"/>
            </a:lvl8pPr>
            <a:lvl9pPr marL="4114800" lvl="8" indent="-228600" algn="l">
              <a:lnSpc>
                <a:spcPct val="90000"/>
              </a:lnSpc>
              <a:spcBef>
                <a:spcPts val="800"/>
              </a:spcBef>
              <a:spcAft>
                <a:spcPts val="0"/>
              </a:spcAft>
              <a:buClr>
                <a:schemeClr val="dk1"/>
              </a:buClr>
              <a:buSzPts val="1600"/>
              <a:buNone/>
              <a:defRPr sz="1600"/>
            </a:lvl9pPr>
          </a:lstStyle>
          <a:p>
            <a:endParaRPr/>
          </a:p>
        </p:txBody>
      </p:sp>
      <p:sp>
        <p:nvSpPr>
          <p:cNvPr id="62" name="Google Shape;62;p38"/>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63" name="Google Shape;63;p38"/>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64" name="Google Shape;64;p38"/>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9"/>
          <p:cNvSpPr txBox="1">
            <a:spLocks noGrp="1"/>
          </p:cNvSpPr>
          <p:nvPr>
            <p:ph type="title"/>
          </p:nvPr>
        </p:nvSpPr>
        <p:spPr>
          <a:xfrm>
            <a:off x="1417142" y="685800"/>
            <a:ext cx="6635700" cy="2400300"/>
          </a:xfrm>
          <a:prstGeom prst="rect">
            <a:avLst/>
          </a:prstGeom>
          <a:noFill/>
          <a:ln>
            <a:noFill/>
          </a:ln>
        </p:spPr>
        <p:txBody>
          <a:bodyPr spcFirstLastPara="1" wrap="square" lIns="148575" tIns="74275" rIns="148575" bIns="74275" anchor="b" anchorCtr="0">
            <a:normAutofit/>
          </a:bodyPr>
          <a:lstStyle>
            <a:lvl1pPr lvl="0" algn="l">
              <a:lnSpc>
                <a:spcPct val="90000"/>
              </a:lnSpc>
              <a:spcBef>
                <a:spcPts val="0"/>
              </a:spcBef>
              <a:spcAft>
                <a:spcPts val="0"/>
              </a:spcAft>
              <a:buClr>
                <a:schemeClr val="dk1"/>
              </a:buClr>
              <a:buSzPts val="5200"/>
              <a:buFont typeface="Calibri"/>
              <a:buNone/>
              <a:defRPr sz="5200"/>
            </a:lvl1pPr>
            <a:lvl2pPr lvl="1">
              <a:spcBef>
                <a:spcPts val="0"/>
              </a:spcBef>
              <a:spcAft>
                <a:spcPts val="0"/>
              </a:spcAft>
              <a:buSzPts val="2300"/>
              <a:buNone/>
              <a:defRPr/>
            </a:lvl2pPr>
            <a:lvl3pPr lvl="2">
              <a:spcBef>
                <a:spcPts val="0"/>
              </a:spcBef>
              <a:spcAft>
                <a:spcPts val="0"/>
              </a:spcAft>
              <a:buSzPts val="2300"/>
              <a:buNone/>
              <a:defRPr/>
            </a:lvl3pPr>
            <a:lvl4pPr lvl="3">
              <a:spcBef>
                <a:spcPts val="0"/>
              </a:spcBef>
              <a:spcAft>
                <a:spcPts val="0"/>
              </a:spcAft>
              <a:buSzPts val="2300"/>
              <a:buNone/>
              <a:defRPr/>
            </a:lvl4pPr>
            <a:lvl5pPr lvl="4">
              <a:spcBef>
                <a:spcPts val="0"/>
              </a:spcBef>
              <a:spcAft>
                <a:spcPts val="0"/>
              </a:spcAft>
              <a:buSzPts val="2300"/>
              <a:buNone/>
              <a:defRPr/>
            </a:lvl5pPr>
            <a:lvl6pPr lvl="5">
              <a:spcBef>
                <a:spcPts val="0"/>
              </a:spcBef>
              <a:spcAft>
                <a:spcPts val="0"/>
              </a:spcAft>
              <a:buSzPts val="2300"/>
              <a:buNone/>
              <a:defRPr/>
            </a:lvl6pPr>
            <a:lvl7pPr lvl="6">
              <a:spcBef>
                <a:spcPts val="0"/>
              </a:spcBef>
              <a:spcAft>
                <a:spcPts val="0"/>
              </a:spcAft>
              <a:buSzPts val="2300"/>
              <a:buNone/>
              <a:defRPr/>
            </a:lvl7pPr>
            <a:lvl8pPr lvl="7">
              <a:spcBef>
                <a:spcPts val="0"/>
              </a:spcBef>
              <a:spcAft>
                <a:spcPts val="0"/>
              </a:spcAft>
              <a:buSzPts val="2300"/>
              <a:buNone/>
              <a:defRPr/>
            </a:lvl8pPr>
            <a:lvl9pPr lvl="8">
              <a:spcBef>
                <a:spcPts val="0"/>
              </a:spcBef>
              <a:spcAft>
                <a:spcPts val="0"/>
              </a:spcAft>
              <a:buSzPts val="2300"/>
              <a:buNone/>
              <a:defRPr/>
            </a:lvl9pPr>
          </a:lstStyle>
          <a:p>
            <a:endParaRPr/>
          </a:p>
        </p:txBody>
      </p:sp>
      <p:sp>
        <p:nvSpPr>
          <p:cNvPr id="67" name="Google Shape;67;p39"/>
          <p:cNvSpPr>
            <a:spLocks noGrp="1"/>
          </p:cNvSpPr>
          <p:nvPr>
            <p:ph type="pic" idx="2"/>
          </p:nvPr>
        </p:nvSpPr>
        <p:spPr>
          <a:xfrm>
            <a:off x="8746630" y="1481138"/>
            <a:ext cx="10415700" cy="7310400"/>
          </a:xfrm>
          <a:prstGeom prst="rect">
            <a:avLst/>
          </a:prstGeom>
          <a:noFill/>
          <a:ln>
            <a:noFill/>
          </a:ln>
        </p:spPr>
      </p:sp>
      <p:sp>
        <p:nvSpPr>
          <p:cNvPr id="68" name="Google Shape;68;p39"/>
          <p:cNvSpPr txBox="1">
            <a:spLocks noGrp="1"/>
          </p:cNvSpPr>
          <p:nvPr>
            <p:ph type="body" idx="1"/>
          </p:nvPr>
        </p:nvSpPr>
        <p:spPr>
          <a:xfrm>
            <a:off x="1417142" y="3086100"/>
            <a:ext cx="6635700" cy="5717400"/>
          </a:xfrm>
          <a:prstGeom prst="rect">
            <a:avLst/>
          </a:prstGeom>
          <a:noFill/>
          <a:ln>
            <a:noFill/>
          </a:ln>
        </p:spPr>
        <p:txBody>
          <a:bodyPr spcFirstLastPara="1" wrap="square" lIns="148575" tIns="74275" rIns="148575" bIns="74275" anchor="t" anchorCtr="0">
            <a:normAutofit/>
          </a:bodyPr>
          <a:lstStyle>
            <a:lvl1pPr marL="457200" lvl="0" indent="-228600" algn="l">
              <a:lnSpc>
                <a:spcPct val="90000"/>
              </a:lnSpc>
              <a:spcBef>
                <a:spcPts val="1600"/>
              </a:spcBef>
              <a:spcAft>
                <a:spcPts val="0"/>
              </a:spcAft>
              <a:buClr>
                <a:schemeClr val="dk1"/>
              </a:buClr>
              <a:buSzPts val="2600"/>
              <a:buNone/>
              <a:defRPr sz="2600"/>
            </a:lvl1pPr>
            <a:lvl2pPr marL="914400" lvl="1" indent="-228600" algn="l">
              <a:lnSpc>
                <a:spcPct val="90000"/>
              </a:lnSpc>
              <a:spcBef>
                <a:spcPts val="800"/>
              </a:spcBef>
              <a:spcAft>
                <a:spcPts val="0"/>
              </a:spcAft>
              <a:buClr>
                <a:schemeClr val="dk1"/>
              </a:buClr>
              <a:buSzPts val="2300"/>
              <a:buNone/>
              <a:defRPr sz="2300"/>
            </a:lvl2pPr>
            <a:lvl3pPr marL="1371600" lvl="2" indent="-228600" algn="l">
              <a:lnSpc>
                <a:spcPct val="90000"/>
              </a:lnSpc>
              <a:spcBef>
                <a:spcPts val="800"/>
              </a:spcBef>
              <a:spcAft>
                <a:spcPts val="0"/>
              </a:spcAft>
              <a:buClr>
                <a:schemeClr val="dk1"/>
              </a:buClr>
              <a:buSzPts val="2000"/>
              <a:buNone/>
              <a:defRPr sz="2000"/>
            </a:lvl3pPr>
            <a:lvl4pPr marL="1828800" lvl="3" indent="-228600" algn="l">
              <a:lnSpc>
                <a:spcPct val="90000"/>
              </a:lnSpc>
              <a:spcBef>
                <a:spcPts val="800"/>
              </a:spcBef>
              <a:spcAft>
                <a:spcPts val="0"/>
              </a:spcAft>
              <a:buClr>
                <a:schemeClr val="dk1"/>
              </a:buClr>
              <a:buSzPts val="1600"/>
              <a:buNone/>
              <a:defRPr sz="1600"/>
            </a:lvl4pPr>
            <a:lvl5pPr marL="2286000" lvl="4" indent="-228600" algn="l">
              <a:lnSpc>
                <a:spcPct val="90000"/>
              </a:lnSpc>
              <a:spcBef>
                <a:spcPts val="800"/>
              </a:spcBef>
              <a:spcAft>
                <a:spcPts val="0"/>
              </a:spcAft>
              <a:buClr>
                <a:schemeClr val="dk1"/>
              </a:buClr>
              <a:buSzPts val="1600"/>
              <a:buNone/>
              <a:defRPr sz="1600"/>
            </a:lvl5pPr>
            <a:lvl6pPr marL="2743200" lvl="5" indent="-228600" algn="l">
              <a:lnSpc>
                <a:spcPct val="90000"/>
              </a:lnSpc>
              <a:spcBef>
                <a:spcPts val="800"/>
              </a:spcBef>
              <a:spcAft>
                <a:spcPts val="0"/>
              </a:spcAft>
              <a:buClr>
                <a:schemeClr val="dk1"/>
              </a:buClr>
              <a:buSzPts val="1600"/>
              <a:buNone/>
              <a:defRPr sz="1600"/>
            </a:lvl6pPr>
            <a:lvl7pPr marL="3200400" lvl="6" indent="-228600" algn="l">
              <a:lnSpc>
                <a:spcPct val="90000"/>
              </a:lnSpc>
              <a:spcBef>
                <a:spcPts val="800"/>
              </a:spcBef>
              <a:spcAft>
                <a:spcPts val="0"/>
              </a:spcAft>
              <a:buClr>
                <a:schemeClr val="dk1"/>
              </a:buClr>
              <a:buSzPts val="1600"/>
              <a:buNone/>
              <a:defRPr sz="1600"/>
            </a:lvl7pPr>
            <a:lvl8pPr marL="3657600" lvl="7" indent="-228600" algn="l">
              <a:lnSpc>
                <a:spcPct val="90000"/>
              </a:lnSpc>
              <a:spcBef>
                <a:spcPts val="800"/>
              </a:spcBef>
              <a:spcAft>
                <a:spcPts val="0"/>
              </a:spcAft>
              <a:buClr>
                <a:schemeClr val="dk1"/>
              </a:buClr>
              <a:buSzPts val="1600"/>
              <a:buNone/>
              <a:defRPr sz="1600"/>
            </a:lvl8pPr>
            <a:lvl9pPr marL="4114800" lvl="8" indent="-228600" algn="l">
              <a:lnSpc>
                <a:spcPct val="90000"/>
              </a:lnSpc>
              <a:spcBef>
                <a:spcPts val="800"/>
              </a:spcBef>
              <a:spcAft>
                <a:spcPts val="0"/>
              </a:spcAft>
              <a:buClr>
                <a:schemeClr val="dk1"/>
              </a:buClr>
              <a:buSzPts val="1600"/>
              <a:buNone/>
              <a:defRPr sz="1600"/>
            </a:lvl9pPr>
          </a:lstStyle>
          <a:p>
            <a:endParaRPr/>
          </a:p>
        </p:txBody>
      </p:sp>
      <p:sp>
        <p:nvSpPr>
          <p:cNvPr id="69" name="Google Shape;69;p39"/>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lvl="0" algn="l">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70" name="Google Shape;70;p39"/>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lvl="0" algn="ctr">
              <a:spcBef>
                <a:spcPts val="0"/>
              </a:spcBef>
              <a:spcAft>
                <a:spcPts val="0"/>
              </a:spcAft>
              <a:buSzPts val="2300"/>
              <a:buNone/>
              <a:defRPr/>
            </a:lvl1pPr>
            <a:lvl2pPr lvl="1" algn="l">
              <a:spcBef>
                <a:spcPts val="0"/>
              </a:spcBef>
              <a:spcAft>
                <a:spcPts val="0"/>
              </a:spcAft>
              <a:buSzPts val="2300"/>
              <a:buNone/>
              <a:defRPr/>
            </a:lvl2pPr>
            <a:lvl3pPr lvl="2" algn="l">
              <a:spcBef>
                <a:spcPts val="0"/>
              </a:spcBef>
              <a:spcAft>
                <a:spcPts val="0"/>
              </a:spcAft>
              <a:buSzPts val="2300"/>
              <a:buNone/>
              <a:defRPr/>
            </a:lvl3pPr>
            <a:lvl4pPr lvl="3" algn="l">
              <a:spcBef>
                <a:spcPts val="0"/>
              </a:spcBef>
              <a:spcAft>
                <a:spcPts val="0"/>
              </a:spcAft>
              <a:buSzPts val="2300"/>
              <a:buNone/>
              <a:defRPr/>
            </a:lvl4pPr>
            <a:lvl5pPr lvl="4" algn="l">
              <a:spcBef>
                <a:spcPts val="0"/>
              </a:spcBef>
              <a:spcAft>
                <a:spcPts val="0"/>
              </a:spcAft>
              <a:buSzPts val="2300"/>
              <a:buNone/>
              <a:defRPr/>
            </a:lvl5pPr>
            <a:lvl6pPr lvl="5" algn="l">
              <a:spcBef>
                <a:spcPts val="0"/>
              </a:spcBef>
              <a:spcAft>
                <a:spcPts val="0"/>
              </a:spcAft>
              <a:buSzPts val="2300"/>
              <a:buNone/>
              <a:defRPr/>
            </a:lvl6pPr>
            <a:lvl7pPr lvl="6" algn="l">
              <a:spcBef>
                <a:spcPts val="0"/>
              </a:spcBef>
              <a:spcAft>
                <a:spcPts val="0"/>
              </a:spcAft>
              <a:buSzPts val="2300"/>
              <a:buNone/>
              <a:defRPr/>
            </a:lvl7pPr>
            <a:lvl8pPr lvl="7" algn="l">
              <a:spcBef>
                <a:spcPts val="0"/>
              </a:spcBef>
              <a:spcAft>
                <a:spcPts val="0"/>
              </a:spcAft>
              <a:buSzPts val="2300"/>
              <a:buNone/>
              <a:defRPr/>
            </a:lvl8pPr>
            <a:lvl9pPr lvl="8" algn="l">
              <a:spcBef>
                <a:spcPts val="0"/>
              </a:spcBef>
              <a:spcAft>
                <a:spcPts val="0"/>
              </a:spcAft>
              <a:buSzPts val="2300"/>
              <a:buNone/>
              <a:defRPr/>
            </a:lvl9pPr>
          </a:lstStyle>
          <a:p>
            <a:endParaRPr/>
          </a:p>
        </p:txBody>
      </p:sp>
      <p:sp>
        <p:nvSpPr>
          <p:cNvPr id="71" name="Google Shape;71;p39"/>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lt-L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1414463" y="547688"/>
            <a:ext cx="17745000" cy="1988400"/>
          </a:xfrm>
          <a:prstGeom prst="rect">
            <a:avLst/>
          </a:prstGeom>
          <a:noFill/>
          <a:ln>
            <a:noFill/>
          </a:ln>
        </p:spPr>
        <p:txBody>
          <a:bodyPr spcFirstLastPara="1" wrap="square" lIns="148575" tIns="74275" rIns="148575" bIns="74275" anchor="ctr" anchorCtr="0">
            <a:normAutofit/>
          </a:bodyPr>
          <a:lstStyle>
            <a:lvl1pPr marR="0" lvl="0" algn="l" rtl="0">
              <a:lnSpc>
                <a:spcPct val="90000"/>
              </a:lnSpc>
              <a:spcBef>
                <a:spcPts val="0"/>
              </a:spcBef>
              <a:spcAft>
                <a:spcPts val="0"/>
              </a:spcAft>
              <a:buClr>
                <a:schemeClr val="dk1"/>
              </a:buClr>
              <a:buSzPts val="7200"/>
              <a:buFont typeface="Calibri"/>
              <a:buNone/>
              <a:defRPr sz="7200" b="0" i="0" u="none" strike="noStrike" cap="none">
                <a:solidFill>
                  <a:schemeClr val="dk1"/>
                </a:solidFill>
                <a:latin typeface="Calibri"/>
                <a:ea typeface="Calibri"/>
                <a:cs typeface="Calibri"/>
                <a:sym typeface="Calibri"/>
              </a:defRPr>
            </a:lvl1pPr>
            <a:lvl2pPr lvl="1">
              <a:spcBef>
                <a:spcPts val="0"/>
              </a:spcBef>
              <a:spcAft>
                <a:spcPts val="0"/>
              </a:spcAft>
              <a:buSzPts val="2300"/>
              <a:buNone/>
              <a:defRPr sz="2900"/>
            </a:lvl2pPr>
            <a:lvl3pPr lvl="2">
              <a:spcBef>
                <a:spcPts val="0"/>
              </a:spcBef>
              <a:spcAft>
                <a:spcPts val="0"/>
              </a:spcAft>
              <a:buSzPts val="2300"/>
              <a:buNone/>
              <a:defRPr sz="2900"/>
            </a:lvl3pPr>
            <a:lvl4pPr lvl="3">
              <a:spcBef>
                <a:spcPts val="0"/>
              </a:spcBef>
              <a:spcAft>
                <a:spcPts val="0"/>
              </a:spcAft>
              <a:buSzPts val="2300"/>
              <a:buNone/>
              <a:defRPr sz="2900"/>
            </a:lvl4pPr>
            <a:lvl5pPr lvl="4">
              <a:spcBef>
                <a:spcPts val="0"/>
              </a:spcBef>
              <a:spcAft>
                <a:spcPts val="0"/>
              </a:spcAft>
              <a:buSzPts val="2300"/>
              <a:buNone/>
              <a:defRPr sz="2900"/>
            </a:lvl5pPr>
            <a:lvl6pPr lvl="5">
              <a:spcBef>
                <a:spcPts val="0"/>
              </a:spcBef>
              <a:spcAft>
                <a:spcPts val="0"/>
              </a:spcAft>
              <a:buSzPts val="2300"/>
              <a:buNone/>
              <a:defRPr sz="2900"/>
            </a:lvl6pPr>
            <a:lvl7pPr lvl="6">
              <a:spcBef>
                <a:spcPts val="0"/>
              </a:spcBef>
              <a:spcAft>
                <a:spcPts val="0"/>
              </a:spcAft>
              <a:buSzPts val="2300"/>
              <a:buNone/>
              <a:defRPr sz="2900"/>
            </a:lvl7pPr>
            <a:lvl8pPr lvl="7">
              <a:spcBef>
                <a:spcPts val="0"/>
              </a:spcBef>
              <a:spcAft>
                <a:spcPts val="0"/>
              </a:spcAft>
              <a:buSzPts val="2300"/>
              <a:buNone/>
              <a:defRPr sz="2900"/>
            </a:lvl8pPr>
            <a:lvl9pPr lvl="8">
              <a:spcBef>
                <a:spcPts val="0"/>
              </a:spcBef>
              <a:spcAft>
                <a:spcPts val="0"/>
              </a:spcAft>
              <a:buSzPts val="2300"/>
              <a:buNone/>
              <a:defRPr sz="2900"/>
            </a:lvl9pPr>
          </a:lstStyle>
          <a:p>
            <a:endParaRPr/>
          </a:p>
        </p:txBody>
      </p:sp>
      <p:sp>
        <p:nvSpPr>
          <p:cNvPr id="11" name="Google Shape;11;p30"/>
          <p:cNvSpPr txBox="1">
            <a:spLocks noGrp="1"/>
          </p:cNvSpPr>
          <p:nvPr>
            <p:ph type="body" idx="1"/>
          </p:nvPr>
        </p:nvSpPr>
        <p:spPr>
          <a:xfrm>
            <a:off x="1414463" y="2738438"/>
            <a:ext cx="17745000" cy="6527100"/>
          </a:xfrm>
          <a:prstGeom prst="rect">
            <a:avLst/>
          </a:prstGeom>
          <a:noFill/>
          <a:ln>
            <a:noFill/>
          </a:ln>
        </p:spPr>
        <p:txBody>
          <a:bodyPr spcFirstLastPara="1" wrap="square" lIns="148575" tIns="74275" rIns="148575" bIns="74275" anchor="t" anchorCtr="0">
            <a:normAutofit/>
          </a:bodyPr>
          <a:lstStyle>
            <a:lvl1pPr marL="457200" marR="0" lvl="0" indent="-520700" algn="l" rtl="0">
              <a:lnSpc>
                <a:spcPct val="90000"/>
              </a:lnSpc>
              <a:spcBef>
                <a:spcPts val="1600"/>
              </a:spcBef>
              <a:spcAft>
                <a:spcPts val="0"/>
              </a:spcAft>
              <a:buClr>
                <a:schemeClr val="dk1"/>
              </a:buClr>
              <a:buSzPts val="4600"/>
              <a:buFont typeface="Arial"/>
              <a:buChar char="•"/>
              <a:defRPr sz="4600" b="0" i="0" u="none" strike="noStrike" cap="none">
                <a:solidFill>
                  <a:schemeClr val="dk1"/>
                </a:solidFill>
                <a:latin typeface="Calibri"/>
                <a:ea typeface="Calibri"/>
                <a:cs typeface="Calibri"/>
                <a:sym typeface="Calibri"/>
              </a:defRPr>
            </a:lvl1pPr>
            <a:lvl2pPr marL="914400" marR="0" lvl="1" indent="-476250" algn="l" rtl="0">
              <a:lnSpc>
                <a:spcPct val="90000"/>
              </a:lnSpc>
              <a:spcBef>
                <a:spcPts val="800"/>
              </a:spcBef>
              <a:spcAft>
                <a:spcPts val="0"/>
              </a:spcAft>
              <a:buClr>
                <a:schemeClr val="dk1"/>
              </a:buClr>
              <a:buSzPts val="3900"/>
              <a:buFont typeface="Arial"/>
              <a:buChar char="•"/>
              <a:defRPr sz="3900" b="0" i="0" u="none" strike="noStrike" cap="none">
                <a:solidFill>
                  <a:schemeClr val="dk1"/>
                </a:solidFill>
                <a:latin typeface="Calibri"/>
                <a:ea typeface="Calibri"/>
                <a:cs typeface="Calibri"/>
                <a:sym typeface="Calibri"/>
              </a:defRPr>
            </a:lvl2pPr>
            <a:lvl3pPr marL="1371600" marR="0" lvl="2" indent="-438150" algn="l" rtl="0">
              <a:lnSpc>
                <a:spcPct val="90000"/>
              </a:lnSpc>
              <a:spcBef>
                <a:spcPts val="800"/>
              </a:spcBef>
              <a:spcAft>
                <a:spcPts val="0"/>
              </a:spcAft>
              <a:buClr>
                <a:schemeClr val="dk1"/>
              </a:buClr>
              <a:buSzPts val="3300"/>
              <a:buFont typeface="Arial"/>
              <a:buChar char="•"/>
              <a:defRPr sz="3300" b="0" i="0" u="none" strike="noStrike" cap="none">
                <a:solidFill>
                  <a:schemeClr val="dk1"/>
                </a:solidFill>
                <a:latin typeface="Calibri"/>
                <a:ea typeface="Calibri"/>
                <a:cs typeface="Calibri"/>
                <a:sym typeface="Calibri"/>
              </a:defRPr>
            </a:lvl3pPr>
            <a:lvl4pPr marL="1828800" marR="0" lvl="3"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4pPr>
            <a:lvl5pPr marL="2286000" marR="0" lvl="4"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5pPr>
            <a:lvl6pPr marL="2743200" marR="0" lvl="5"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6pPr>
            <a:lvl7pPr marL="3200400" marR="0" lvl="6"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7pPr>
            <a:lvl8pPr marL="3657600" marR="0" lvl="7"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8pPr>
            <a:lvl9pPr marL="4114800" marR="0" lvl="8" indent="-412750" algn="l" rtl="0">
              <a:lnSpc>
                <a:spcPct val="90000"/>
              </a:lnSpc>
              <a:spcBef>
                <a:spcPts val="800"/>
              </a:spcBef>
              <a:spcAft>
                <a:spcPts val="0"/>
              </a:spcAft>
              <a:buClr>
                <a:schemeClr val="dk1"/>
              </a:buClr>
              <a:buSzPts val="2900"/>
              <a:buFont typeface="Arial"/>
              <a:buChar char="•"/>
              <a:defRPr sz="2900" b="0" i="0" u="none" strike="noStrike" cap="none">
                <a:solidFill>
                  <a:schemeClr val="dk1"/>
                </a:solidFill>
                <a:latin typeface="Calibri"/>
                <a:ea typeface="Calibri"/>
                <a:cs typeface="Calibri"/>
                <a:sym typeface="Calibri"/>
              </a:defRPr>
            </a:lvl9pPr>
          </a:lstStyle>
          <a:p>
            <a:endParaRPr/>
          </a:p>
        </p:txBody>
      </p:sp>
      <p:sp>
        <p:nvSpPr>
          <p:cNvPr id="12" name="Google Shape;12;p30"/>
          <p:cNvSpPr txBox="1">
            <a:spLocks noGrp="1"/>
          </p:cNvSpPr>
          <p:nvPr>
            <p:ph type="dt" idx="10"/>
          </p:nvPr>
        </p:nvSpPr>
        <p:spPr>
          <a:xfrm>
            <a:off x="1414463" y="9534525"/>
            <a:ext cx="4629300" cy="547800"/>
          </a:xfrm>
          <a:prstGeom prst="rect">
            <a:avLst/>
          </a:prstGeom>
          <a:noFill/>
          <a:ln>
            <a:noFill/>
          </a:ln>
        </p:spPr>
        <p:txBody>
          <a:bodyPr spcFirstLastPara="1" wrap="square" lIns="148575" tIns="74275" rIns="148575" bIns="74275" anchor="ctr" anchorCtr="0">
            <a:noAutofit/>
          </a:bodyPr>
          <a:lstStyle>
            <a:lvl1pPr marR="0" lvl="0" algn="l" rtl="0">
              <a:spcBef>
                <a:spcPts val="0"/>
              </a:spcBef>
              <a:spcAft>
                <a:spcPts val="0"/>
              </a:spcAft>
              <a:buSzPts val="2300"/>
              <a:buNone/>
              <a:defRPr sz="20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9pPr>
          </a:lstStyle>
          <a:p>
            <a:endParaRPr/>
          </a:p>
        </p:txBody>
      </p:sp>
      <p:sp>
        <p:nvSpPr>
          <p:cNvPr id="13" name="Google Shape;13;p30"/>
          <p:cNvSpPr txBox="1">
            <a:spLocks noGrp="1"/>
          </p:cNvSpPr>
          <p:nvPr>
            <p:ph type="ftr" idx="11"/>
          </p:nvPr>
        </p:nvSpPr>
        <p:spPr>
          <a:xfrm>
            <a:off x="6815138" y="9534525"/>
            <a:ext cx="6943800" cy="547800"/>
          </a:xfrm>
          <a:prstGeom prst="rect">
            <a:avLst/>
          </a:prstGeom>
          <a:noFill/>
          <a:ln>
            <a:noFill/>
          </a:ln>
        </p:spPr>
        <p:txBody>
          <a:bodyPr spcFirstLastPara="1" wrap="square" lIns="148575" tIns="74275" rIns="148575" bIns="74275" anchor="ctr" anchorCtr="0">
            <a:noAutofit/>
          </a:bodyPr>
          <a:lstStyle>
            <a:lvl1pPr marR="0" lvl="0" algn="ctr" rtl="0">
              <a:spcBef>
                <a:spcPts val="0"/>
              </a:spcBef>
              <a:spcAft>
                <a:spcPts val="0"/>
              </a:spcAft>
              <a:buSzPts val="2300"/>
              <a:buNone/>
              <a:defRPr sz="20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2300"/>
              <a:buNone/>
              <a:defRPr sz="2900" b="0" i="0" u="none" strike="noStrike" cap="none">
                <a:solidFill>
                  <a:schemeClr val="dk1"/>
                </a:solidFill>
                <a:latin typeface="Calibri"/>
                <a:ea typeface="Calibri"/>
                <a:cs typeface="Calibri"/>
                <a:sym typeface="Calibri"/>
              </a:defRPr>
            </a:lvl9pPr>
          </a:lstStyle>
          <a:p>
            <a:endParaRPr/>
          </a:p>
        </p:txBody>
      </p:sp>
      <p:sp>
        <p:nvSpPr>
          <p:cNvPr id="14" name="Google Shape;14;p30"/>
          <p:cNvSpPr txBox="1">
            <a:spLocks noGrp="1"/>
          </p:cNvSpPr>
          <p:nvPr>
            <p:ph type="sldNum" idx="12"/>
          </p:nvPr>
        </p:nvSpPr>
        <p:spPr>
          <a:xfrm>
            <a:off x="14530388" y="9534525"/>
            <a:ext cx="4629300" cy="547800"/>
          </a:xfrm>
          <a:prstGeom prst="rect">
            <a:avLst/>
          </a:prstGeom>
          <a:noFill/>
          <a:ln>
            <a:noFill/>
          </a:ln>
        </p:spPr>
        <p:txBody>
          <a:bodyPr spcFirstLastPara="1" wrap="square" lIns="148575" tIns="74275" rIns="148575" bIns="74275" anchor="ctr" anchorCtr="0">
            <a:noAutofit/>
          </a:bodyPr>
          <a:lstStyle>
            <a:lvl1pPr marL="0" marR="0" lvl="0" indent="0" algn="r" rtl="0">
              <a:spcBef>
                <a:spcPts val="0"/>
              </a:spcBef>
              <a:buNone/>
              <a:defRPr sz="2000" b="0" i="0" u="none" strike="noStrike" cap="none">
                <a:solidFill>
                  <a:srgbClr val="888888"/>
                </a:solidFill>
                <a:latin typeface="Calibri"/>
                <a:ea typeface="Calibri"/>
                <a:cs typeface="Calibri"/>
                <a:sym typeface="Calibri"/>
              </a:defRPr>
            </a:lvl1pPr>
            <a:lvl2pPr marL="0" marR="0" lvl="1" indent="0" algn="r" rtl="0">
              <a:spcBef>
                <a:spcPts val="0"/>
              </a:spcBef>
              <a:buNone/>
              <a:defRPr sz="2000" b="0" i="0" u="none" strike="noStrike" cap="none">
                <a:solidFill>
                  <a:srgbClr val="888888"/>
                </a:solidFill>
                <a:latin typeface="Calibri"/>
                <a:ea typeface="Calibri"/>
                <a:cs typeface="Calibri"/>
                <a:sym typeface="Calibri"/>
              </a:defRPr>
            </a:lvl2pPr>
            <a:lvl3pPr marL="0" marR="0" lvl="2" indent="0" algn="r" rtl="0">
              <a:spcBef>
                <a:spcPts val="0"/>
              </a:spcBef>
              <a:buNone/>
              <a:defRPr sz="2000" b="0" i="0" u="none" strike="noStrike" cap="none">
                <a:solidFill>
                  <a:srgbClr val="888888"/>
                </a:solidFill>
                <a:latin typeface="Calibri"/>
                <a:ea typeface="Calibri"/>
                <a:cs typeface="Calibri"/>
                <a:sym typeface="Calibri"/>
              </a:defRPr>
            </a:lvl3pPr>
            <a:lvl4pPr marL="0" marR="0" lvl="3" indent="0" algn="r" rtl="0">
              <a:spcBef>
                <a:spcPts val="0"/>
              </a:spcBef>
              <a:buNone/>
              <a:defRPr sz="2000" b="0" i="0" u="none" strike="noStrike" cap="none">
                <a:solidFill>
                  <a:srgbClr val="888888"/>
                </a:solidFill>
                <a:latin typeface="Calibri"/>
                <a:ea typeface="Calibri"/>
                <a:cs typeface="Calibri"/>
                <a:sym typeface="Calibri"/>
              </a:defRPr>
            </a:lvl4pPr>
            <a:lvl5pPr marL="0" marR="0" lvl="4" indent="0" algn="r" rtl="0">
              <a:spcBef>
                <a:spcPts val="0"/>
              </a:spcBef>
              <a:buNone/>
              <a:defRPr sz="2000" b="0" i="0" u="none" strike="noStrike" cap="none">
                <a:solidFill>
                  <a:srgbClr val="888888"/>
                </a:solidFill>
                <a:latin typeface="Calibri"/>
                <a:ea typeface="Calibri"/>
                <a:cs typeface="Calibri"/>
                <a:sym typeface="Calibri"/>
              </a:defRPr>
            </a:lvl5pPr>
            <a:lvl6pPr marL="0" marR="0" lvl="5" indent="0" algn="r" rtl="0">
              <a:spcBef>
                <a:spcPts val="0"/>
              </a:spcBef>
              <a:buNone/>
              <a:defRPr sz="2000" b="0" i="0" u="none" strike="noStrike" cap="none">
                <a:solidFill>
                  <a:srgbClr val="888888"/>
                </a:solidFill>
                <a:latin typeface="Calibri"/>
                <a:ea typeface="Calibri"/>
                <a:cs typeface="Calibri"/>
                <a:sym typeface="Calibri"/>
              </a:defRPr>
            </a:lvl6pPr>
            <a:lvl7pPr marL="0" marR="0" lvl="6" indent="0" algn="r" rtl="0">
              <a:spcBef>
                <a:spcPts val="0"/>
              </a:spcBef>
              <a:buNone/>
              <a:defRPr sz="2000" b="0" i="0" u="none" strike="noStrike" cap="none">
                <a:solidFill>
                  <a:srgbClr val="888888"/>
                </a:solidFill>
                <a:latin typeface="Calibri"/>
                <a:ea typeface="Calibri"/>
                <a:cs typeface="Calibri"/>
                <a:sym typeface="Calibri"/>
              </a:defRPr>
            </a:lvl7pPr>
            <a:lvl8pPr marL="0" marR="0" lvl="7" indent="0" algn="r" rtl="0">
              <a:spcBef>
                <a:spcPts val="0"/>
              </a:spcBef>
              <a:buNone/>
              <a:defRPr sz="2000" b="0" i="0" u="none" strike="noStrike" cap="none">
                <a:solidFill>
                  <a:srgbClr val="888888"/>
                </a:solidFill>
                <a:latin typeface="Calibri"/>
                <a:ea typeface="Calibri"/>
                <a:cs typeface="Calibri"/>
                <a:sym typeface="Calibri"/>
              </a:defRPr>
            </a:lvl8pPr>
            <a:lvl9pPr marL="0" marR="0" lvl="8" indent="0" algn="r" rtl="0">
              <a:spcBef>
                <a:spcPts val="0"/>
              </a:spcBef>
              <a:buNone/>
              <a:defRPr sz="2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lt-LT"/>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s://www.freepik.com/free-photo/person-protesting-climate-change_16408662.htm#query=climate%20change&amp;position=6&amp;from_view=search&amp;track=sph"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climateknowledgeportal.worldbank.org/overview" TargetMode="External"/><Relationship Id="rId5" Type="http://schemas.openxmlformats.org/officeDocument/2006/relationships/image" Target="../media/image12.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youtube.com/watch?v=G4H1N_yXBiA" TargetMode="External"/><Relationship Id="rId5" Type="http://schemas.openxmlformats.org/officeDocument/2006/relationships/image" Target="../media/image14.jp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hyperlink" Target="https://www.ncei.noaa.gov/news/weather-vs-climate#:~:text=Whereas%20weather%20refers%20to%20short,time%20in%20a%20specific%20area"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climateknowledgeportal.worldbank.org/overview"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hyperlink" Target="https://www.pexels.com/it-it/foto/mare-paesaggio-spiaggia-acqua-13347900/" TargetMode="External"/><Relationship Id="rId3" Type="http://schemas.openxmlformats.org/officeDocument/2006/relationships/image" Target="../media/image6.png"/><Relationship Id="rId7"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pexels.com/it-it/foto/foto-panoramica-di-coral-reef-3157890/" TargetMode="External"/><Relationship Id="rId5" Type="http://schemas.openxmlformats.org/officeDocument/2006/relationships/image" Target="../media/image16.jp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hyperlink" Target="https://www.pexels.com/it-it/foto/foto-dell-albero-nudo-marrone-sulla-superficie-marrone-durante-il-giorno-60013/" TargetMode="External"/><Relationship Id="rId3" Type="http://schemas.openxmlformats.org/officeDocument/2006/relationships/image" Target="../media/image6.png"/><Relationship Id="rId7"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pexels.com/it-it/foto/vigili-del-fuoco-che-soffia-acqua-sul-fuoco-280076/" TargetMode="External"/><Relationship Id="rId5" Type="http://schemas.openxmlformats.org/officeDocument/2006/relationships/image" Target="../media/image18.jp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hyperlink" Target="https://www.ipcc.ch/report/ar6/wg3/" TargetMode="External"/><Relationship Id="rId7"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www.un.org/en/climatechange/science/key-findings#nature" TargetMode="External"/><Relationship Id="rId4" Type="http://schemas.openxmlformats.org/officeDocument/2006/relationships/hyperlink" Target="https://www.un.org/en/climatechange/peter-thomson-sustainable-blue-economy"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https://www.cdc.gov/climateandhealth/effects/default.htm#:~:text=The%20health%20effects%20of%20these,and%20threats%20to%20mental%20health"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hyperlink" Target="https://ehs.unu.edu/news/news/5-facts-on-climate-migrants.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www.worldbank.org/en/topic/social-dimensions-of-climate-change"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www.pexels.com/it-it/foto/persona-in-sella-a-una-bicicletta-durante-il-giorno-di-pioggia-763398/" TargetMode="External"/><Relationship Id="rId5" Type="http://schemas.openxmlformats.org/officeDocument/2006/relationships/image" Target="../media/image20.jp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hyperlink" Target="https://sites.google.com/site/sustainabilityorgil/home/news-updates/Top-10-Worst-Effects-of-Global-Warming-1212"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www.loc.gov/everyday-mysteries/meteorology-climatology/item/can-a-tornado-be-made-out-of-fire/"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freepik.com/free-vector/illustration-with-pollutions-earth_6907492.htm#query=climate%20change&amp;position=0&amp;from_view=search&amp;track=sph"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pexels.com/it-it/foto/pianeta-terra-76969/" TargetMode="External"/><Relationship Id="rId5" Type="http://schemas.openxmlformats.org/officeDocument/2006/relationships/image" Target="../media/image9.jp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pexels.com/it-it/foto/strada-paesaggio-persone-blu-2559749/" TargetMode="External"/><Relationship Id="rId5" Type="http://schemas.openxmlformats.org/officeDocument/2006/relationships/image" Target="../media/image11.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descr="Text&#10;&#10;Description automatically generated with medium confidence"/>
          <p:cNvPicPr preferRelativeResize="0"/>
          <p:nvPr/>
        </p:nvPicPr>
        <p:blipFill rotWithShape="1">
          <a:blip r:embed="rId3">
            <a:alphaModFix/>
          </a:blip>
          <a:srcRect/>
          <a:stretch/>
        </p:blipFill>
        <p:spPr>
          <a:xfrm>
            <a:off x="474118" y="1018962"/>
            <a:ext cx="5041312" cy="2422243"/>
          </a:xfrm>
          <a:prstGeom prst="rect">
            <a:avLst/>
          </a:prstGeom>
          <a:noFill/>
          <a:ln>
            <a:noFill/>
          </a:ln>
        </p:spPr>
      </p:pic>
      <p:pic>
        <p:nvPicPr>
          <p:cNvPr id="89" name="Google Shape;89;p1" descr="Graphical user interface, text&#10;&#10;Description automatically generated"/>
          <p:cNvPicPr preferRelativeResize="0"/>
          <p:nvPr/>
        </p:nvPicPr>
        <p:blipFill rotWithShape="1">
          <a:blip r:embed="rId4">
            <a:alphaModFix/>
          </a:blip>
          <a:srcRect/>
          <a:stretch/>
        </p:blipFill>
        <p:spPr>
          <a:xfrm>
            <a:off x="1232648" y="9021713"/>
            <a:ext cx="5165965" cy="1083795"/>
          </a:xfrm>
          <a:prstGeom prst="rect">
            <a:avLst/>
          </a:prstGeom>
          <a:noFill/>
          <a:ln>
            <a:noFill/>
          </a:ln>
        </p:spPr>
      </p:pic>
      <p:sp>
        <p:nvSpPr>
          <p:cNvPr id="90" name="Google Shape;90;p1"/>
          <p:cNvSpPr/>
          <p:nvPr/>
        </p:nvSpPr>
        <p:spPr>
          <a:xfrm>
            <a:off x="0" y="8488017"/>
            <a:ext cx="20574000" cy="1788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b="0" i="0" u="none" strike="noStrike" cap="none">
              <a:solidFill>
                <a:schemeClr val="lt1"/>
              </a:solidFill>
              <a:latin typeface="Calibri"/>
              <a:ea typeface="Calibri"/>
              <a:cs typeface="Calibri"/>
              <a:sym typeface="Calibri"/>
            </a:endParaRPr>
          </a:p>
        </p:txBody>
      </p:sp>
      <p:sp>
        <p:nvSpPr>
          <p:cNvPr id="91" name="Google Shape;91;p1"/>
          <p:cNvSpPr/>
          <p:nvPr/>
        </p:nvSpPr>
        <p:spPr>
          <a:xfrm>
            <a:off x="0" y="485267"/>
            <a:ext cx="5970900" cy="1788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b="0" i="0" u="none" strike="noStrike" cap="none">
              <a:solidFill>
                <a:schemeClr val="lt1"/>
              </a:solidFill>
              <a:latin typeface="Calibri"/>
              <a:ea typeface="Calibri"/>
              <a:cs typeface="Calibri"/>
              <a:sym typeface="Calibri"/>
            </a:endParaRPr>
          </a:p>
        </p:txBody>
      </p:sp>
      <p:sp>
        <p:nvSpPr>
          <p:cNvPr id="92" name="Google Shape;92;p1"/>
          <p:cNvSpPr/>
          <p:nvPr/>
        </p:nvSpPr>
        <p:spPr>
          <a:xfrm>
            <a:off x="6926955" y="485267"/>
            <a:ext cx="6720000" cy="1788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b="0" i="0" u="none" strike="noStrike" cap="none">
              <a:solidFill>
                <a:schemeClr val="lt1"/>
              </a:solidFill>
              <a:latin typeface="Calibri"/>
              <a:ea typeface="Calibri"/>
              <a:cs typeface="Calibri"/>
              <a:sym typeface="Calibri"/>
            </a:endParaRPr>
          </a:p>
        </p:txBody>
      </p:sp>
      <p:sp>
        <p:nvSpPr>
          <p:cNvPr id="93" name="Google Shape;93;p1"/>
          <p:cNvSpPr/>
          <p:nvPr/>
        </p:nvSpPr>
        <p:spPr>
          <a:xfrm>
            <a:off x="14603073" y="485267"/>
            <a:ext cx="5970900" cy="1788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b="0" i="0" u="none" strike="noStrike" cap="none">
              <a:solidFill>
                <a:schemeClr val="lt1"/>
              </a:solidFill>
              <a:latin typeface="Calibri"/>
              <a:ea typeface="Calibri"/>
              <a:cs typeface="Calibri"/>
              <a:sym typeface="Calibri"/>
            </a:endParaRPr>
          </a:p>
        </p:txBody>
      </p:sp>
      <p:sp>
        <p:nvSpPr>
          <p:cNvPr id="94" name="Google Shape;94;p1"/>
          <p:cNvSpPr txBox="1"/>
          <p:nvPr/>
        </p:nvSpPr>
        <p:spPr>
          <a:xfrm>
            <a:off x="736496" y="3616689"/>
            <a:ext cx="13647000" cy="23664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7200" b="1" i="0" u="none" strike="noStrike" cap="none">
                <a:solidFill>
                  <a:srgbClr val="056839"/>
                </a:solidFill>
                <a:latin typeface="Calibri"/>
                <a:ea typeface="Calibri"/>
                <a:cs typeface="Calibri"/>
                <a:sym typeface="Calibri"/>
              </a:rPr>
              <a:t>Ülevaade kliimamuutustest:</a:t>
            </a:r>
            <a:endParaRPr sz="2300"/>
          </a:p>
          <a:p>
            <a:pPr marL="0" marR="0" lvl="0" indent="0" algn="l" rtl="0">
              <a:spcBef>
                <a:spcPts val="0"/>
              </a:spcBef>
              <a:spcAft>
                <a:spcPts val="0"/>
              </a:spcAft>
              <a:buNone/>
            </a:pPr>
            <a:r>
              <a:rPr lang="lt-LT" sz="7200" b="1">
                <a:solidFill>
                  <a:srgbClr val="056839"/>
                </a:solidFill>
                <a:latin typeface="Calibri"/>
                <a:ea typeface="Calibri"/>
                <a:cs typeface="Calibri"/>
                <a:sym typeface="Calibri"/>
              </a:rPr>
              <a:t>põhjused ja tagajärjed</a:t>
            </a:r>
            <a:endParaRPr sz="7200">
              <a:solidFill>
                <a:srgbClr val="056839"/>
              </a:solidFill>
              <a:latin typeface="Calibri"/>
              <a:ea typeface="Calibri"/>
              <a:cs typeface="Calibri"/>
              <a:sym typeface="Calibri"/>
            </a:endParaRPr>
          </a:p>
        </p:txBody>
      </p:sp>
      <p:sp>
        <p:nvSpPr>
          <p:cNvPr id="95" name="Google Shape;95;p1"/>
          <p:cNvSpPr txBox="1"/>
          <p:nvPr/>
        </p:nvSpPr>
        <p:spPr>
          <a:xfrm>
            <a:off x="646854" y="6120161"/>
            <a:ext cx="11873700" cy="13506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3900" b="1">
                <a:solidFill>
                  <a:srgbClr val="056839"/>
                </a:solidFill>
                <a:latin typeface="Calibri"/>
                <a:ea typeface="Calibri"/>
                <a:cs typeface="Calibri"/>
                <a:sym typeface="Calibri"/>
              </a:rPr>
              <a:t>Märksõnad: "Koolitus": Kliimamuutused, globaalne soojenemine, saaste, kasvuhoonegaasid</a:t>
            </a:r>
            <a:endParaRPr sz="3900" b="1">
              <a:solidFill>
                <a:srgbClr val="056839"/>
              </a:solidFill>
              <a:latin typeface="Calibri"/>
              <a:ea typeface="Calibri"/>
              <a:cs typeface="Calibri"/>
              <a:sym typeface="Calibri"/>
            </a:endParaRPr>
          </a:p>
        </p:txBody>
      </p:sp>
      <p:sp>
        <p:nvSpPr>
          <p:cNvPr id="96" name="Google Shape;96;p1"/>
          <p:cNvSpPr txBox="1"/>
          <p:nvPr/>
        </p:nvSpPr>
        <p:spPr>
          <a:xfrm>
            <a:off x="12520472" y="6535659"/>
            <a:ext cx="7628700" cy="8889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1600">
                <a:solidFill>
                  <a:schemeClr val="dk1"/>
                </a:solidFill>
                <a:latin typeface="Calibri"/>
                <a:ea typeface="Calibri"/>
                <a:cs typeface="Calibri"/>
                <a:sym typeface="Calibri"/>
              </a:rPr>
              <a:t>Foto</a:t>
            </a:r>
            <a:r>
              <a:rPr lang="lt-LT" sz="16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a:t>
            </a:r>
            <a:r>
              <a:rPr lang="lt-LT" sz="1600">
                <a:solidFill>
                  <a:schemeClr val="dk1"/>
                </a:solidFill>
                <a:latin typeface="Calibri"/>
                <a:ea typeface="Calibri"/>
                <a:cs typeface="Calibri"/>
                <a:sym typeface="Calibri"/>
              </a:rPr>
              <a:t> Freepik: </a:t>
            </a:r>
            <a:r>
              <a:rPr lang="lt-LT" sz="16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a:t>
            </a:r>
            <a:r>
              <a:rPr lang="lt-LT" sz="1600">
                <a:solidFill>
                  <a:schemeClr val="dk1"/>
                </a:solidFill>
                <a:latin typeface="Calibri"/>
                <a:ea typeface="Calibri"/>
                <a:cs typeface="Calibri"/>
                <a:sym typeface="Calibri"/>
              </a:rPr>
              <a:t>//www.freepik.com/free-photo/person-protesting-climate-change_16408662.htm#query=climate%20change&amp;position=6&amp;from_view=search&amp;track=sph </a:t>
            </a:r>
            <a:endParaRPr sz="2300"/>
          </a:p>
        </p:txBody>
      </p:sp>
      <p:sp>
        <p:nvSpPr>
          <p:cNvPr id="97" name="Google Shape;97;p1"/>
          <p:cNvSpPr txBox="1"/>
          <p:nvPr/>
        </p:nvSpPr>
        <p:spPr>
          <a:xfrm>
            <a:off x="7582228" y="9021713"/>
            <a:ext cx="7821600" cy="8427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1500">
                <a:solidFill>
                  <a:schemeClr val="dk1"/>
                </a:solidFill>
                <a:latin typeface="Calibri"/>
                <a:ea typeface="Calibri"/>
                <a:cs typeface="Calibri"/>
                <a:sym typeface="Calibri"/>
              </a:rPr>
              <a:t>Euroopa Komisjoni toetus käesoleva väljaande koostamisele ei tähenda selle sisu heakskiitmist, kuna see kajastab üksnes autorite seisukohti, ning komisjon ei vastuta selles sisalduva teabe võimaliku kasutamise eest.</a:t>
            </a:r>
            <a:endParaRPr sz="1500">
              <a:solidFill>
                <a:schemeClr val="dk1"/>
              </a:solidFill>
              <a:latin typeface="Calibri"/>
              <a:ea typeface="Calibri"/>
              <a:cs typeface="Calibri"/>
              <a:sym typeface="Calibri"/>
            </a:endParaRPr>
          </a:p>
        </p:txBody>
      </p:sp>
      <p:pic>
        <p:nvPicPr>
          <p:cNvPr id="98" name="Google Shape;98;p1"/>
          <p:cNvPicPr preferRelativeResize="0"/>
          <p:nvPr/>
        </p:nvPicPr>
        <p:blipFill rotWithShape="1">
          <a:blip r:embed="rId6">
            <a:alphaModFix/>
          </a:blip>
          <a:srcRect/>
          <a:stretch/>
        </p:blipFill>
        <p:spPr>
          <a:xfrm>
            <a:off x="12534109" y="1941342"/>
            <a:ext cx="6816802" cy="454570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8"/>
        <p:cNvGrpSpPr/>
        <p:nvPr/>
      </p:nvGrpSpPr>
      <p:grpSpPr>
        <a:xfrm>
          <a:off x="0" y="0"/>
          <a:ext cx="0" cy="0"/>
          <a:chOff x="0" y="0"/>
          <a:chExt cx="0" cy="0"/>
        </a:xfrm>
      </p:grpSpPr>
      <p:sp>
        <p:nvSpPr>
          <p:cNvPr id="199" name="Google Shape;199;p10"/>
          <p:cNvSpPr txBox="1"/>
          <p:nvPr/>
        </p:nvSpPr>
        <p:spPr>
          <a:xfrm>
            <a:off x="883847" y="463340"/>
            <a:ext cx="17799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5900" b="1">
                <a:solidFill>
                  <a:srgbClr val="056839"/>
                </a:solidFill>
                <a:latin typeface="Calibri"/>
                <a:ea typeface="Calibri"/>
                <a:cs typeface="Calibri"/>
                <a:sym typeface="Calibri"/>
              </a:rPr>
              <a:t>Teema 1: Kliimamuutuse mõiste ja selle põhjused</a:t>
            </a:r>
            <a:endParaRPr sz="3300" b="1">
              <a:solidFill>
                <a:srgbClr val="C55A11"/>
              </a:solidFill>
              <a:latin typeface="Calibri"/>
              <a:ea typeface="Calibri"/>
              <a:cs typeface="Calibri"/>
              <a:sym typeface="Calibri"/>
            </a:endParaRPr>
          </a:p>
        </p:txBody>
      </p:sp>
      <p:sp>
        <p:nvSpPr>
          <p:cNvPr id="200" name="Google Shape;200;p10"/>
          <p:cNvSpPr txBox="1"/>
          <p:nvPr/>
        </p:nvSpPr>
        <p:spPr>
          <a:xfrm>
            <a:off x="1034414" y="6823321"/>
            <a:ext cx="18075600" cy="21819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lt-LT" sz="3300">
                <a:solidFill>
                  <a:srgbClr val="056839"/>
                </a:solidFill>
                <a:latin typeface="Calibri"/>
                <a:ea typeface="Calibri"/>
                <a:cs typeface="Calibri"/>
                <a:sym typeface="Calibri"/>
              </a:rPr>
              <a:t>Kasvuhoonegaase nimetatakse ka "soojust püüdvateks" gaasideks, sest nad püüavad atmosfääris kinni päikese soojust, põhjustades temperatuuri tõusu kogu maailmas (st globaalset soojenemist) (Climate Change Knowledge Portal, n.d.). </a:t>
            </a:r>
            <a:endParaRPr sz="3300">
              <a:solidFill>
                <a:srgbClr val="056839"/>
              </a:solidFill>
              <a:latin typeface="Calibri"/>
              <a:ea typeface="Calibri"/>
              <a:cs typeface="Calibri"/>
              <a:sym typeface="Calibri"/>
            </a:endParaRPr>
          </a:p>
        </p:txBody>
      </p:sp>
      <p:sp>
        <p:nvSpPr>
          <p:cNvPr id="201" name="Google Shape;201;p10"/>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202" name="Google Shape;202;p10"/>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203" name="Google Shape;203;p10"/>
          <p:cNvSpPr/>
          <p:nvPr/>
        </p:nvSpPr>
        <p:spPr>
          <a:xfrm>
            <a:off x="1034414" y="1521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204" name="Google Shape;204;p10"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205" name="Google Shape;205;p10"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pic>
        <p:nvPicPr>
          <p:cNvPr id="206" name="Google Shape;206;p10"/>
          <p:cNvPicPr preferRelativeResize="0"/>
          <p:nvPr/>
        </p:nvPicPr>
        <p:blipFill rotWithShape="1">
          <a:blip r:embed="rId5">
            <a:alphaModFix/>
          </a:blip>
          <a:srcRect/>
          <a:stretch/>
        </p:blipFill>
        <p:spPr>
          <a:xfrm>
            <a:off x="2104230" y="1812889"/>
            <a:ext cx="13995010" cy="4205230"/>
          </a:xfrm>
          <a:prstGeom prst="rect">
            <a:avLst/>
          </a:prstGeom>
          <a:noFill/>
          <a:ln>
            <a:noFill/>
          </a:ln>
        </p:spPr>
      </p:pic>
      <p:sp>
        <p:nvSpPr>
          <p:cNvPr id="207" name="Google Shape;207;p10"/>
          <p:cNvSpPr txBox="1"/>
          <p:nvPr/>
        </p:nvSpPr>
        <p:spPr>
          <a:xfrm>
            <a:off x="1326440" y="6018132"/>
            <a:ext cx="17921100" cy="704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1800" b="0" i="1">
                <a:solidFill>
                  <a:srgbClr val="333333"/>
                </a:solidFill>
                <a:latin typeface="Calibri"/>
                <a:ea typeface="Calibri"/>
                <a:cs typeface="Calibri"/>
                <a:sym typeface="Calibri"/>
              </a:rPr>
              <a:t>Climate Change </a:t>
            </a:r>
            <a:r>
              <a:rPr lang="lt-LT" sz="1800" i="1">
                <a:solidFill>
                  <a:srgbClr val="333333"/>
                </a:solidFill>
                <a:latin typeface="Calibri"/>
                <a:ea typeface="Calibri"/>
                <a:cs typeface="Calibri"/>
                <a:sym typeface="Calibri"/>
              </a:rPr>
              <a:t>Knowledge Portal (n.d.) </a:t>
            </a:r>
            <a:r>
              <a:rPr lang="lt-LT" sz="1800" b="0" i="1">
                <a:solidFill>
                  <a:srgbClr val="333333"/>
                </a:solidFill>
                <a:latin typeface="Calibri"/>
                <a:ea typeface="Calibri"/>
                <a:cs typeface="Calibri"/>
                <a:sym typeface="Calibri"/>
              </a:rPr>
              <a:t>Mudelisimuleeritud globaalsed temperatuurianomaaliad viimase jääaja maksimumi (21 000 aastat tagasi), kesktoloseeni (6000 aastat tagasi) ja prognoos aastateks 2071-2095. Kättesaadav aadressil: </a:t>
            </a:r>
            <a:r>
              <a:rPr lang="lt-LT" sz="1800" b="0" i="1" u="sng">
                <a:solidFill>
                  <a:srgbClr val="333333"/>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a:t>
            </a:r>
            <a:r>
              <a:rPr lang="lt-LT" sz="1800" b="0" i="1">
                <a:solidFill>
                  <a:srgbClr val="333333"/>
                </a:solidFill>
                <a:latin typeface="Calibri"/>
                <a:ea typeface="Calibri"/>
                <a:cs typeface="Calibri"/>
                <a:sym typeface="Calibri"/>
              </a:rPr>
              <a:t>//climateknowledgeportal.worldbank.org/overview </a:t>
            </a:r>
            <a:endParaRPr sz="18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1"/>
        <p:cNvGrpSpPr/>
        <p:nvPr/>
      </p:nvGrpSpPr>
      <p:grpSpPr>
        <a:xfrm>
          <a:off x="0" y="0"/>
          <a:ext cx="0" cy="0"/>
          <a:chOff x="0" y="0"/>
          <a:chExt cx="0" cy="0"/>
        </a:xfrm>
      </p:grpSpPr>
      <p:sp>
        <p:nvSpPr>
          <p:cNvPr id="212" name="Google Shape;212;p11"/>
          <p:cNvSpPr txBox="1"/>
          <p:nvPr/>
        </p:nvSpPr>
        <p:spPr>
          <a:xfrm>
            <a:off x="883847" y="700340"/>
            <a:ext cx="17799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5900" b="1">
                <a:solidFill>
                  <a:srgbClr val="056839"/>
                </a:solidFill>
                <a:latin typeface="Calibri"/>
                <a:ea typeface="Calibri"/>
                <a:cs typeface="Calibri"/>
                <a:sym typeface="Calibri"/>
              </a:rPr>
              <a:t>Teema 1: Kliimamuutuse mõiste ja selle põhjused</a:t>
            </a:r>
            <a:endParaRPr sz="3300" b="1">
              <a:solidFill>
                <a:srgbClr val="C55A11"/>
              </a:solidFill>
              <a:latin typeface="Calibri"/>
              <a:ea typeface="Calibri"/>
              <a:cs typeface="Calibri"/>
              <a:sym typeface="Calibri"/>
            </a:endParaRPr>
          </a:p>
        </p:txBody>
      </p:sp>
      <p:sp>
        <p:nvSpPr>
          <p:cNvPr id="213" name="Google Shape;213;p11"/>
          <p:cNvSpPr txBox="1"/>
          <p:nvPr/>
        </p:nvSpPr>
        <p:spPr>
          <a:xfrm>
            <a:off x="1034414" y="2765196"/>
            <a:ext cx="18075600" cy="4252500"/>
          </a:xfrm>
          <a:prstGeom prst="rect">
            <a:avLst/>
          </a:prstGeom>
          <a:noFill/>
          <a:ln>
            <a:noFill/>
          </a:ln>
        </p:spPr>
        <p:txBody>
          <a:bodyPr spcFirstLastPara="1" wrap="square" lIns="148575" tIns="74275" rIns="148575" bIns="74275" anchor="t" anchorCtr="0">
            <a:spAutoFit/>
          </a:bodyPr>
          <a:lstStyle/>
          <a:p>
            <a:pPr marL="0" marR="0" lvl="0" indent="0" algn="just" rtl="0">
              <a:lnSpc>
                <a:spcPct val="107000"/>
              </a:lnSpc>
              <a:spcBef>
                <a:spcPts val="0"/>
              </a:spcBef>
              <a:spcAft>
                <a:spcPts val="0"/>
              </a:spcAft>
              <a:buNone/>
            </a:pPr>
            <a:r>
              <a:rPr lang="lt-LT" sz="3300">
                <a:solidFill>
                  <a:srgbClr val="056839"/>
                </a:solidFill>
                <a:latin typeface="Calibri"/>
                <a:ea typeface="Calibri"/>
                <a:cs typeface="Calibri"/>
                <a:sym typeface="Calibri"/>
              </a:rPr>
              <a:t>IPCC kuuenda hindamisaruande (2022) kohaselt "</a:t>
            </a:r>
            <a:r>
              <a:rPr lang="lt-LT" sz="3300" i="1">
                <a:solidFill>
                  <a:srgbClr val="056839"/>
                </a:solidFill>
                <a:latin typeface="Calibri"/>
                <a:ea typeface="Calibri"/>
                <a:cs typeface="Calibri"/>
                <a:sym typeface="Calibri"/>
              </a:rPr>
              <a:t>kasvuhoonegaaside (st kasvuhoonegaaside) heitkoguste kasv alates 2010. aastast aeglustus: kui aastatel 2000-2010 oli kasvuhoonegaaside heitkoguste keskmine aastane kasv 2,1%, siis aastatel 2010-2019 oli see vaid 1,3%. Temperatuuri tõusu peatamiseks peab aga netoheitmete tase olema null."</a:t>
            </a:r>
            <a:endParaRPr sz="2300"/>
          </a:p>
          <a:p>
            <a:pPr marL="0" marR="0" lvl="0" indent="0" algn="just" rtl="0">
              <a:lnSpc>
                <a:spcPct val="107000"/>
              </a:lnSpc>
              <a:spcBef>
                <a:spcPts val="1300"/>
              </a:spcBef>
              <a:spcAft>
                <a:spcPts val="0"/>
              </a:spcAft>
              <a:buNone/>
            </a:pPr>
            <a:endParaRPr sz="3300">
              <a:solidFill>
                <a:srgbClr val="056839"/>
              </a:solidFill>
              <a:latin typeface="Calibri"/>
              <a:ea typeface="Calibri"/>
              <a:cs typeface="Calibri"/>
              <a:sym typeface="Calibri"/>
            </a:endParaRPr>
          </a:p>
          <a:p>
            <a:pPr marL="0" marR="0" lvl="0" indent="0" algn="just" rtl="0">
              <a:lnSpc>
                <a:spcPct val="107000"/>
              </a:lnSpc>
              <a:spcBef>
                <a:spcPts val="1300"/>
              </a:spcBef>
              <a:spcAft>
                <a:spcPts val="0"/>
              </a:spcAft>
              <a:buNone/>
            </a:pPr>
            <a:r>
              <a:rPr lang="lt-LT" sz="3300">
                <a:solidFill>
                  <a:srgbClr val="056839"/>
                </a:solidFill>
                <a:latin typeface="Calibri"/>
                <a:ea typeface="Calibri"/>
                <a:cs typeface="Calibri"/>
                <a:sym typeface="Calibri"/>
              </a:rPr>
              <a:t>Seega võime nende andmete põhjal öelda, et kuigi </a:t>
            </a:r>
            <a:r>
              <a:rPr lang="lt-LT" sz="3300" b="1">
                <a:solidFill>
                  <a:srgbClr val="056839"/>
                </a:solidFill>
                <a:latin typeface="Calibri"/>
                <a:ea typeface="Calibri"/>
                <a:cs typeface="Calibri"/>
                <a:sym typeface="Calibri"/>
              </a:rPr>
              <a:t>alates 2019. aastast on kasvuhoonegaaside heitkogused märkimisväärselt vähenenud, on selles osas veel palju teha.</a:t>
            </a:r>
            <a:endParaRPr sz="3300" b="1">
              <a:solidFill>
                <a:srgbClr val="056839"/>
              </a:solidFill>
              <a:latin typeface="Calibri"/>
              <a:ea typeface="Calibri"/>
              <a:cs typeface="Calibri"/>
              <a:sym typeface="Calibri"/>
            </a:endParaRPr>
          </a:p>
        </p:txBody>
      </p:sp>
      <p:sp>
        <p:nvSpPr>
          <p:cNvPr id="214" name="Google Shape;214;p11"/>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215" name="Google Shape;215;p11"/>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216" name="Google Shape;216;p11"/>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217" name="Google Shape;217;p11"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218" name="Google Shape;218;p11"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sp>
        <p:nvSpPr>
          <p:cNvPr id="219" name="Google Shape;219;p11"/>
          <p:cNvSpPr txBox="1"/>
          <p:nvPr/>
        </p:nvSpPr>
        <p:spPr>
          <a:xfrm>
            <a:off x="7193063" y="7382168"/>
            <a:ext cx="13101900" cy="20637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lt-LT" sz="2900" b="1">
                <a:solidFill>
                  <a:srgbClr val="056839"/>
                </a:solidFill>
                <a:latin typeface="Calibri"/>
                <a:ea typeface="Calibri"/>
                <a:cs typeface="Calibri"/>
                <a:sym typeface="Calibri"/>
              </a:rPr>
              <a:t>Küsimused mõtisklemiseks:</a:t>
            </a:r>
            <a:endParaRPr sz="2300"/>
          </a:p>
          <a:p>
            <a:pPr marL="0" marR="0" lvl="0" indent="0" algn="just" rtl="0">
              <a:lnSpc>
                <a:spcPct val="150000"/>
              </a:lnSpc>
              <a:spcBef>
                <a:spcPts val="1000"/>
              </a:spcBef>
              <a:spcAft>
                <a:spcPts val="0"/>
              </a:spcAft>
              <a:buNone/>
            </a:pPr>
            <a:r>
              <a:rPr lang="lt-LT" sz="2900">
                <a:solidFill>
                  <a:srgbClr val="056839"/>
                </a:solidFill>
                <a:latin typeface="Calibri"/>
                <a:ea typeface="Calibri"/>
                <a:cs typeface="Calibri"/>
                <a:sym typeface="Calibri"/>
              </a:rPr>
              <a:t>Uurige, kuidas teie piirkonna/riigi kliima on aastate jooksul muutunud.</a:t>
            </a:r>
            <a:endParaRPr sz="29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r>
              <a:rPr lang="lt-LT" sz="2900">
                <a:solidFill>
                  <a:srgbClr val="056839"/>
                </a:solidFill>
                <a:latin typeface="Calibri"/>
                <a:ea typeface="Calibri"/>
                <a:cs typeface="Calibri"/>
                <a:sym typeface="Calibri"/>
              </a:rPr>
              <a:t>Millised meetmed võivad olla tõhusad, et tulla toime globaalse soojenemisega?</a:t>
            </a:r>
            <a:endParaRPr sz="2900">
              <a:solidFill>
                <a:srgbClr val="056839"/>
              </a:solidFill>
              <a:latin typeface="Calibri"/>
              <a:ea typeface="Calibri"/>
              <a:cs typeface="Calibri"/>
              <a:sym typeface="Calibri"/>
            </a:endParaRPr>
          </a:p>
        </p:txBody>
      </p:sp>
      <p:sp>
        <p:nvSpPr>
          <p:cNvPr id="220" name="Google Shape;220;p11"/>
          <p:cNvSpPr/>
          <p:nvPr/>
        </p:nvSpPr>
        <p:spPr>
          <a:xfrm>
            <a:off x="6785613" y="8132061"/>
            <a:ext cx="12914700" cy="68700"/>
          </a:xfrm>
          <a:prstGeom prst="rect">
            <a:avLst/>
          </a:prstGeom>
          <a:noFill/>
          <a:ln>
            <a:noFill/>
          </a:ln>
        </p:spPr>
        <p:txBody>
          <a:bodyPr spcFirstLastPara="1" wrap="square" lIns="148575" tIns="74275" rIns="148575" bIns="74275" anchor="ctr" anchorCtr="0">
            <a:spAutoFit/>
          </a:bodyPr>
          <a:lstStyle/>
          <a:p>
            <a:pPr marL="0" marR="0" lvl="0" indent="0" algn="l" rtl="0">
              <a:spcBef>
                <a:spcPts val="0"/>
              </a:spcBef>
              <a:spcAft>
                <a:spcPts val="0"/>
              </a:spcAft>
              <a:buNone/>
            </a:pPr>
            <a:endParaRPr sz="2900">
              <a:solidFill>
                <a:schemeClr val="dk1"/>
              </a:solidFill>
              <a:latin typeface="Calibri"/>
              <a:ea typeface="Calibri"/>
              <a:cs typeface="Calibri"/>
              <a:sym typeface="Calibri"/>
            </a:endParaRPr>
          </a:p>
        </p:txBody>
      </p:sp>
      <p:pic>
        <p:nvPicPr>
          <p:cNvPr id="221" name="Google Shape;221;p11"/>
          <p:cNvPicPr preferRelativeResize="0"/>
          <p:nvPr/>
        </p:nvPicPr>
        <p:blipFill rotWithShape="1">
          <a:blip r:embed="rId5">
            <a:alphaModFix/>
          </a:blip>
          <a:srcRect/>
          <a:stretch/>
        </p:blipFill>
        <p:spPr>
          <a:xfrm>
            <a:off x="6785613" y="8132063"/>
            <a:ext cx="442452" cy="741407"/>
          </a:xfrm>
          <a:prstGeom prst="rect">
            <a:avLst/>
          </a:prstGeom>
          <a:noFill/>
          <a:ln>
            <a:noFill/>
          </a:ln>
        </p:spPr>
      </p:pic>
      <p:sp>
        <p:nvSpPr>
          <p:cNvPr id="222" name="Google Shape;222;p11"/>
          <p:cNvSpPr/>
          <p:nvPr/>
        </p:nvSpPr>
        <p:spPr>
          <a:xfrm>
            <a:off x="6712548" y="8949647"/>
            <a:ext cx="12914700" cy="68700"/>
          </a:xfrm>
          <a:prstGeom prst="rect">
            <a:avLst/>
          </a:prstGeom>
          <a:noFill/>
          <a:ln>
            <a:noFill/>
          </a:ln>
        </p:spPr>
        <p:txBody>
          <a:bodyPr spcFirstLastPara="1" wrap="square" lIns="148575" tIns="74275" rIns="148575" bIns="74275" anchor="ctr" anchorCtr="0">
            <a:spAutoFit/>
          </a:bodyPr>
          <a:lstStyle/>
          <a:p>
            <a:pPr marL="0" marR="0" lvl="0" indent="0" algn="l" rtl="0">
              <a:spcBef>
                <a:spcPts val="0"/>
              </a:spcBef>
              <a:spcAft>
                <a:spcPts val="0"/>
              </a:spcAft>
              <a:buNone/>
            </a:pPr>
            <a:endParaRPr sz="2900">
              <a:solidFill>
                <a:schemeClr val="dk1"/>
              </a:solidFill>
              <a:latin typeface="Calibri"/>
              <a:ea typeface="Calibri"/>
              <a:cs typeface="Calibri"/>
              <a:sym typeface="Calibri"/>
            </a:endParaRPr>
          </a:p>
        </p:txBody>
      </p:sp>
      <p:pic>
        <p:nvPicPr>
          <p:cNvPr id="223" name="Google Shape;223;p11"/>
          <p:cNvPicPr preferRelativeResize="0"/>
          <p:nvPr/>
        </p:nvPicPr>
        <p:blipFill rotWithShape="1">
          <a:blip r:embed="rId5">
            <a:alphaModFix/>
          </a:blip>
          <a:srcRect/>
          <a:stretch/>
        </p:blipFill>
        <p:spPr>
          <a:xfrm>
            <a:off x="6712548" y="8949648"/>
            <a:ext cx="442452" cy="74140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7"/>
        <p:cNvGrpSpPr/>
        <p:nvPr/>
      </p:nvGrpSpPr>
      <p:grpSpPr>
        <a:xfrm>
          <a:off x="0" y="0"/>
          <a:ext cx="0" cy="0"/>
          <a:chOff x="0" y="0"/>
          <a:chExt cx="0" cy="0"/>
        </a:xfrm>
      </p:grpSpPr>
      <p:sp>
        <p:nvSpPr>
          <p:cNvPr id="228" name="Google Shape;228;p12"/>
          <p:cNvSpPr/>
          <p:nvPr/>
        </p:nvSpPr>
        <p:spPr>
          <a:xfrm>
            <a:off x="0" y="0"/>
            <a:ext cx="20574000" cy="10287000"/>
          </a:xfrm>
          <a:prstGeom prst="rect">
            <a:avLst/>
          </a:prstGeom>
          <a:gradFill>
            <a:gsLst>
              <a:gs pos="0">
                <a:srgbClr val="F5F7FC"/>
              </a:gs>
              <a:gs pos="100000">
                <a:srgbClr val="25AAE1">
                  <a:alpha val="4705"/>
                </a:srgbClr>
              </a:gs>
            </a:gsLst>
            <a:lin ang="21593999" scaled="0"/>
          </a:gra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229" name="Google Shape;229;p12"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230" name="Google Shape;230;p12"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sp>
        <p:nvSpPr>
          <p:cNvPr id="231" name="Google Shape;231;p12"/>
          <p:cNvSpPr/>
          <p:nvPr/>
        </p:nvSpPr>
        <p:spPr>
          <a:xfrm rot="-5400000" flipH="1">
            <a:off x="15316488" y="5029499"/>
            <a:ext cx="10287000" cy="2280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232" name="Google Shape;232;p12" descr="Causes and Effects of Climate Change | National Geographic"/>
          <p:cNvPicPr preferRelativeResize="0"/>
          <p:nvPr/>
        </p:nvPicPr>
        <p:blipFill rotWithShape="1">
          <a:blip r:embed="rId5">
            <a:alphaModFix/>
          </a:blip>
          <a:srcRect/>
          <a:stretch/>
        </p:blipFill>
        <p:spPr>
          <a:xfrm>
            <a:off x="3593195" y="1781721"/>
            <a:ext cx="11900096" cy="6723555"/>
          </a:xfrm>
          <a:prstGeom prst="rect">
            <a:avLst/>
          </a:prstGeom>
          <a:noFill/>
          <a:ln>
            <a:noFill/>
          </a:ln>
        </p:spPr>
      </p:pic>
      <p:sp>
        <p:nvSpPr>
          <p:cNvPr id="233" name="Google Shape;233;p12"/>
          <p:cNvSpPr txBox="1"/>
          <p:nvPr/>
        </p:nvSpPr>
        <p:spPr>
          <a:xfrm>
            <a:off x="598976" y="493847"/>
            <a:ext cx="17799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5900" b="1">
                <a:solidFill>
                  <a:srgbClr val="056839"/>
                </a:solidFill>
                <a:latin typeface="Calibri"/>
                <a:ea typeface="Calibri"/>
                <a:cs typeface="Calibri"/>
                <a:sym typeface="Calibri"/>
              </a:rPr>
              <a:t>Teema 1: Kliimamuutuse mõiste ja selle põhjused</a:t>
            </a:r>
            <a:endParaRPr sz="3300" b="1">
              <a:solidFill>
                <a:srgbClr val="C55A11"/>
              </a:solidFill>
              <a:latin typeface="Calibri"/>
              <a:ea typeface="Calibri"/>
              <a:cs typeface="Calibri"/>
              <a:sym typeface="Calibri"/>
            </a:endParaRPr>
          </a:p>
        </p:txBody>
      </p:sp>
      <p:sp>
        <p:nvSpPr>
          <p:cNvPr id="234" name="Google Shape;234;p12"/>
          <p:cNvSpPr txBox="1"/>
          <p:nvPr/>
        </p:nvSpPr>
        <p:spPr>
          <a:xfrm>
            <a:off x="3593195" y="8624609"/>
            <a:ext cx="18075600" cy="427200"/>
          </a:xfrm>
          <a:prstGeom prst="rect">
            <a:avLst/>
          </a:prstGeom>
          <a:noFill/>
          <a:ln>
            <a:noFill/>
          </a:ln>
        </p:spPr>
        <p:txBody>
          <a:bodyPr spcFirstLastPara="1" wrap="square" lIns="148575" tIns="74275" rIns="148575" bIns="74275" anchor="t" anchorCtr="0">
            <a:spAutoFit/>
          </a:bodyPr>
          <a:lstStyle/>
          <a:p>
            <a:pPr marL="0" marR="0" lvl="0" indent="0" algn="just" rtl="0">
              <a:lnSpc>
                <a:spcPct val="107000"/>
              </a:lnSpc>
              <a:spcBef>
                <a:spcPts val="0"/>
              </a:spcBef>
              <a:spcAft>
                <a:spcPts val="0"/>
              </a:spcAft>
              <a:buNone/>
            </a:pPr>
            <a:r>
              <a:rPr lang="lt-LT" sz="1800">
                <a:solidFill>
                  <a:schemeClr val="dk1"/>
                </a:solidFill>
                <a:latin typeface="Calibri"/>
                <a:ea typeface="Calibri"/>
                <a:cs typeface="Calibri"/>
                <a:sym typeface="Calibri"/>
              </a:rPr>
              <a:t>National Geographics (2017). Kliimamuutuste põhjused ja mõju. Kättesaadav aadressil: </a:t>
            </a:r>
            <a:r>
              <a:rPr lang="lt-LT" sz="1800" u="sng">
                <a:solidFill>
                  <a:srgbClr val="056839"/>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a:t>
            </a:r>
            <a:r>
              <a:rPr lang="lt-LT" sz="1800">
                <a:solidFill>
                  <a:srgbClr val="056839"/>
                </a:solidFill>
                <a:latin typeface="Calibri"/>
                <a:ea typeface="Calibri"/>
                <a:cs typeface="Calibri"/>
                <a:sym typeface="Calibri"/>
              </a:rPr>
              <a:t>//www.youtube.com/watch?v=G4H1N_yXBiA </a:t>
            </a:r>
            <a:endParaRPr sz="2300"/>
          </a:p>
        </p:txBody>
      </p:sp>
      <p:sp>
        <p:nvSpPr>
          <p:cNvPr id="235" name="Google Shape;235;p12"/>
          <p:cNvSpPr/>
          <p:nvPr/>
        </p:nvSpPr>
        <p:spPr>
          <a:xfrm>
            <a:off x="3012726" y="7785429"/>
            <a:ext cx="20574000" cy="685800"/>
          </a:xfrm>
          <a:prstGeom prst="rect">
            <a:avLst/>
          </a:prstGeom>
          <a:noFill/>
          <a:ln>
            <a:noFill/>
          </a:ln>
        </p:spPr>
        <p:txBody>
          <a:bodyPr spcFirstLastPara="1" wrap="square" lIns="148575" tIns="74275" rIns="148575" bIns="74275" anchor="ctr" anchorCtr="0">
            <a:spAutoFit/>
          </a:bodyPr>
          <a:lstStyle/>
          <a:p>
            <a:pPr marL="0" marR="0" lvl="0" indent="0" algn="l" rtl="0">
              <a:spcBef>
                <a:spcPts val="0"/>
              </a:spcBef>
              <a:spcAft>
                <a:spcPts val="0"/>
              </a:spcAft>
              <a:buNone/>
            </a:pPr>
            <a:endParaRPr sz="2900">
              <a:solidFill>
                <a:schemeClr val="dk1"/>
              </a:solidFill>
              <a:latin typeface="Calibri"/>
              <a:ea typeface="Calibri"/>
              <a:cs typeface="Calibri"/>
              <a:sym typeface="Calibri"/>
            </a:endParaRPr>
          </a:p>
        </p:txBody>
      </p:sp>
      <p:pic>
        <p:nvPicPr>
          <p:cNvPr id="236" name="Google Shape;236;p12"/>
          <p:cNvPicPr preferRelativeResize="0"/>
          <p:nvPr/>
        </p:nvPicPr>
        <p:blipFill rotWithShape="1">
          <a:blip r:embed="rId7">
            <a:alphaModFix/>
          </a:blip>
          <a:srcRect/>
          <a:stretch/>
        </p:blipFill>
        <p:spPr>
          <a:xfrm>
            <a:off x="3012726" y="8471229"/>
            <a:ext cx="666750" cy="7048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2"/>
                                        </p:tgtEl>
                                        <p:attrNameLst>
                                          <p:attrName>style.visibility</p:attrName>
                                        </p:attrNameLst>
                                      </p:cBhvr>
                                      <p:to>
                                        <p:strVal val="visible"/>
                                      </p:to>
                                    </p:set>
                                    <p:animEffect transition="in" filter="fade">
                                      <p:cBhvr>
                                        <p:cTn id="7" dur="1"/>
                                        <p:tgtEl>
                                          <p:spTgt spid="2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0"/>
        <p:cNvGrpSpPr/>
        <p:nvPr/>
      </p:nvGrpSpPr>
      <p:grpSpPr>
        <a:xfrm>
          <a:off x="0" y="0"/>
          <a:ext cx="0" cy="0"/>
          <a:chOff x="0" y="0"/>
          <a:chExt cx="0" cy="0"/>
        </a:xfrm>
      </p:grpSpPr>
      <p:sp>
        <p:nvSpPr>
          <p:cNvPr id="241" name="Google Shape;241;p13"/>
          <p:cNvSpPr txBox="1"/>
          <p:nvPr/>
        </p:nvSpPr>
        <p:spPr>
          <a:xfrm>
            <a:off x="853904" y="935136"/>
            <a:ext cx="16398900" cy="15045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5900" b="1">
                <a:solidFill>
                  <a:srgbClr val="056839"/>
                </a:solidFill>
                <a:latin typeface="Calibri"/>
                <a:ea typeface="Calibri"/>
                <a:cs typeface="Calibri"/>
                <a:sym typeface="Calibri"/>
              </a:rPr>
              <a:t>Teema 1: kasulikud lingid</a:t>
            </a:r>
            <a:endParaRPr sz="2900" b="1">
              <a:solidFill>
                <a:schemeClr val="dk1"/>
              </a:solidFill>
              <a:latin typeface="Calibri"/>
              <a:ea typeface="Calibri"/>
              <a:cs typeface="Calibri"/>
              <a:sym typeface="Calibri"/>
            </a:endParaRPr>
          </a:p>
          <a:p>
            <a:pPr marL="0" marR="0" lvl="0" indent="0" algn="l" rtl="0">
              <a:spcBef>
                <a:spcPts val="0"/>
              </a:spcBef>
              <a:spcAft>
                <a:spcPts val="0"/>
              </a:spcAft>
              <a:buNone/>
            </a:pPr>
            <a:endParaRPr sz="2900">
              <a:solidFill>
                <a:schemeClr val="dk1"/>
              </a:solidFill>
              <a:latin typeface="Calibri"/>
              <a:ea typeface="Calibri"/>
              <a:cs typeface="Calibri"/>
              <a:sym typeface="Calibri"/>
            </a:endParaRPr>
          </a:p>
        </p:txBody>
      </p:sp>
      <p:sp>
        <p:nvSpPr>
          <p:cNvPr id="242" name="Google Shape;242;p13"/>
          <p:cNvSpPr txBox="1"/>
          <p:nvPr/>
        </p:nvSpPr>
        <p:spPr>
          <a:xfrm>
            <a:off x="1034414" y="2320131"/>
            <a:ext cx="16933500" cy="6649200"/>
          </a:xfrm>
          <a:prstGeom prst="rect">
            <a:avLst/>
          </a:prstGeom>
          <a:noFill/>
          <a:ln>
            <a:noFill/>
          </a:ln>
        </p:spPr>
        <p:txBody>
          <a:bodyPr spcFirstLastPara="1" wrap="square" lIns="148575" tIns="74275" rIns="148575" bIns="74275" anchor="t" anchorCtr="0">
            <a:spAutoFit/>
          </a:bodyPr>
          <a:lstStyle/>
          <a:p>
            <a:pPr marL="469900" marR="0" lvl="0" indent="-476250" algn="l" rtl="0">
              <a:lnSpc>
                <a:spcPct val="107000"/>
              </a:lnSpc>
              <a:spcBef>
                <a:spcPts val="0"/>
              </a:spcBef>
              <a:spcAft>
                <a:spcPts val="0"/>
              </a:spcAft>
              <a:buClr>
                <a:srgbClr val="056839"/>
              </a:buClr>
              <a:buSzPts val="3300"/>
              <a:buFont typeface="Arial"/>
              <a:buChar char="•"/>
            </a:pPr>
            <a:r>
              <a:rPr lang="lt-LT" sz="3300">
                <a:solidFill>
                  <a:srgbClr val="056839"/>
                </a:solidFill>
                <a:latin typeface="Calibri"/>
                <a:ea typeface="Calibri"/>
                <a:cs typeface="Calibri"/>
                <a:sym typeface="Calibri"/>
              </a:rPr>
              <a:t>Riiklikud keskkonnateabekeskused (2020). </a:t>
            </a:r>
            <a:r>
              <a:rPr lang="lt-LT" sz="3300" i="1">
                <a:solidFill>
                  <a:srgbClr val="056839"/>
                </a:solidFill>
                <a:latin typeface="Calibri"/>
                <a:ea typeface="Calibri"/>
                <a:cs typeface="Calibri"/>
                <a:sym typeface="Calibri"/>
              </a:rPr>
              <a:t>Mis vahe on ilmal ja kliimal? </a:t>
            </a:r>
            <a:r>
              <a:rPr lang="lt-LT" sz="3300">
                <a:solidFill>
                  <a:srgbClr val="056839"/>
                </a:solidFill>
                <a:latin typeface="Calibri"/>
                <a:ea typeface="Calibri"/>
                <a:cs typeface="Calibri"/>
                <a:sym typeface="Calibri"/>
              </a:rPr>
              <a:t>Kättesaadav aadressil: </a:t>
            </a:r>
            <a:r>
              <a:rPr lang="lt-LT" sz="2900" u="sng">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www.ncei.noaa.gov/news/weather-vs-climate#:~:text=Whereas%20weather%20refers%20to%20short,time%20in%20specific%20sarea</a:t>
            </a:r>
            <a:r>
              <a:rPr lang="lt-LT" sz="2900">
                <a:solidFill>
                  <a:schemeClr val="dk1"/>
                </a:solidFill>
                <a:latin typeface="Calibri"/>
                <a:ea typeface="Calibri"/>
                <a:cs typeface="Calibri"/>
                <a:sym typeface="Calibri"/>
              </a:rPr>
              <a:t>. </a:t>
            </a:r>
            <a:endParaRPr sz="2900">
              <a:solidFill>
                <a:schemeClr val="dk1"/>
              </a:solidFill>
              <a:latin typeface="Calibri"/>
              <a:ea typeface="Calibri"/>
              <a:cs typeface="Calibri"/>
              <a:sym typeface="Calibri"/>
            </a:endParaRPr>
          </a:p>
          <a:p>
            <a:pPr marL="469900" marR="0" lvl="0" indent="-463550" algn="l" rtl="0">
              <a:lnSpc>
                <a:spcPct val="107000"/>
              </a:lnSpc>
              <a:spcBef>
                <a:spcPts val="1300"/>
              </a:spcBef>
              <a:spcAft>
                <a:spcPts val="0"/>
              </a:spcAft>
              <a:buClr>
                <a:srgbClr val="056839"/>
              </a:buClr>
              <a:buSzPts val="2900"/>
              <a:buFont typeface="Arial"/>
              <a:buChar char="•"/>
            </a:pPr>
            <a:r>
              <a:rPr lang="lt-LT" sz="2900">
                <a:solidFill>
                  <a:srgbClr val="056839"/>
                </a:solidFill>
                <a:latin typeface="Calibri"/>
                <a:ea typeface="Calibri"/>
                <a:cs typeface="Calibri"/>
                <a:sym typeface="Calibri"/>
              </a:rPr>
              <a:t>NASA (2017).</a:t>
            </a:r>
            <a:r>
              <a:rPr lang="lt-LT" sz="2900" i="1">
                <a:solidFill>
                  <a:srgbClr val="056839"/>
                </a:solidFill>
                <a:latin typeface="Calibri"/>
                <a:ea typeface="Calibri"/>
                <a:cs typeface="Calibri"/>
                <a:sym typeface="Calibri"/>
              </a:rPr>
              <a:t> NASA - Mis vahe on ilmal ja kliimal? </a:t>
            </a:r>
            <a:r>
              <a:rPr lang="lt-LT" sz="2900">
                <a:solidFill>
                  <a:srgbClr val="056839"/>
                </a:solidFill>
                <a:latin typeface="Calibri"/>
                <a:ea typeface="Calibri"/>
                <a:cs typeface="Calibri"/>
                <a:sym typeface="Calibri"/>
              </a:rPr>
              <a:t>Kättesaadav aadressil: </a:t>
            </a:r>
            <a:r>
              <a:rPr lang="lt-LT" sz="2900" i="1">
                <a:solidFill>
                  <a:schemeClr val="dk1"/>
                </a:solidFill>
                <a:latin typeface="Calibri"/>
                <a:ea typeface="Calibri"/>
                <a:cs typeface="Calibri"/>
                <a:sym typeface="Calibri"/>
              </a:rPr>
              <a:t>www.nasa.gov/mission_pages/noaa-n/climate/climate_weather.html </a:t>
            </a:r>
            <a:endParaRPr sz="2900">
              <a:solidFill>
                <a:schemeClr val="dk1"/>
              </a:solidFill>
              <a:latin typeface="Calibri"/>
              <a:ea typeface="Calibri"/>
              <a:cs typeface="Calibri"/>
              <a:sym typeface="Calibri"/>
            </a:endParaRPr>
          </a:p>
          <a:p>
            <a:pPr marL="469900" marR="0" lvl="0" indent="-463550" algn="l" rtl="0">
              <a:lnSpc>
                <a:spcPct val="107000"/>
              </a:lnSpc>
              <a:spcBef>
                <a:spcPts val="1300"/>
              </a:spcBef>
              <a:spcAft>
                <a:spcPts val="0"/>
              </a:spcAft>
              <a:buClr>
                <a:srgbClr val="056839"/>
              </a:buClr>
              <a:buSzPts val="2900"/>
              <a:buFont typeface="Arial"/>
              <a:buChar char="•"/>
            </a:pPr>
            <a:r>
              <a:rPr lang="lt-LT" sz="2900">
                <a:solidFill>
                  <a:srgbClr val="056839"/>
                </a:solidFill>
                <a:latin typeface="Calibri"/>
                <a:ea typeface="Calibri"/>
                <a:cs typeface="Calibri"/>
                <a:sym typeface="Calibri"/>
              </a:rPr>
              <a:t>ÜRO (n.d.).</a:t>
            </a:r>
            <a:r>
              <a:rPr lang="lt-LT" sz="2900" i="1">
                <a:solidFill>
                  <a:srgbClr val="056839"/>
                </a:solidFill>
                <a:latin typeface="Calibri"/>
                <a:ea typeface="Calibri"/>
                <a:cs typeface="Calibri"/>
                <a:sym typeface="Calibri"/>
              </a:rPr>
              <a:t> Mis on kliimamuutus? </a:t>
            </a:r>
            <a:r>
              <a:rPr lang="lt-LT" sz="2900">
                <a:solidFill>
                  <a:srgbClr val="056839"/>
                </a:solidFill>
                <a:latin typeface="Calibri"/>
                <a:ea typeface="Calibri"/>
                <a:cs typeface="Calibri"/>
                <a:sym typeface="Calibri"/>
              </a:rPr>
              <a:t>Kättesaadav aadressil: </a:t>
            </a:r>
            <a:r>
              <a:rPr lang="lt-LT" sz="2900" i="1">
                <a:solidFill>
                  <a:schemeClr val="dk1"/>
                </a:solidFill>
                <a:latin typeface="Calibri"/>
                <a:ea typeface="Calibri"/>
                <a:cs typeface="Calibri"/>
                <a:sym typeface="Calibri"/>
              </a:rPr>
              <a:t>www.un.org/en/climatechange/what-is-climate-change </a:t>
            </a:r>
            <a:endParaRPr sz="2900">
              <a:solidFill>
                <a:schemeClr val="dk1"/>
              </a:solidFill>
              <a:latin typeface="Calibri"/>
              <a:ea typeface="Calibri"/>
              <a:cs typeface="Calibri"/>
              <a:sym typeface="Calibri"/>
            </a:endParaRPr>
          </a:p>
          <a:p>
            <a:pPr marL="469900" marR="0" lvl="0" indent="-463550" algn="l" rtl="0">
              <a:lnSpc>
                <a:spcPct val="107000"/>
              </a:lnSpc>
              <a:spcBef>
                <a:spcPts val="1300"/>
              </a:spcBef>
              <a:spcAft>
                <a:spcPts val="0"/>
              </a:spcAft>
              <a:buClr>
                <a:srgbClr val="056839"/>
              </a:buClr>
              <a:buSzPts val="2900"/>
              <a:buFont typeface="Arial"/>
              <a:buChar char="•"/>
            </a:pPr>
            <a:r>
              <a:rPr lang="lt-LT" sz="2900">
                <a:solidFill>
                  <a:srgbClr val="056839"/>
                </a:solidFill>
                <a:latin typeface="Calibri"/>
                <a:ea typeface="Calibri"/>
                <a:cs typeface="Calibri"/>
                <a:sym typeface="Calibri"/>
              </a:rPr>
              <a:t>Kliimamuutuste teadmisteportaal (n.d.). </a:t>
            </a:r>
            <a:r>
              <a:rPr lang="lt-LT" sz="2900" i="1">
                <a:solidFill>
                  <a:srgbClr val="056839"/>
                </a:solidFill>
                <a:latin typeface="Calibri"/>
                <a:ea typeface="Calibri"/>
                <a:cs typeface="Calibri"/>
                <a:sym typeface="Calibri"/>
              </a:rPr>
              <a:t>Mis on kliimamuutus? </a:t>
            </a:r>
            <a:r>
              <a:rPr lang="lt-LT" sz="2900">
                <a:solidFill>
                  <a:srgbClr val="056839"/>
                </a:solidFill>
                <a:latin typeface="Calibri"/>
                <a:ea typeface="Calibri"/>
                <a:cs typeface="Calibri"/>
                <a:sym typeface="Calibri"/>
              </a:rPr>
              <a:t>Kättesaadav aadressil: </a:t>
            </a:r>
            <a:r>
              <a:rPr lang="lt-LT" sz="2900" u="sng">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a:t>
            </a:r>
            <a:r>
              <a:rPr lang="lt-LT" sz="2900">
                <a:solidFill>
                  <a:schemeClr val="dk1"/>
                </a:solidFill>
                <a:latin typeface="Calibri"/>
                <a:ea typeface="Calibri"/>
                <a:cs typeface="Calibri"/>
                <a:sym typeface="Calibri"/>
              </a:rPr>
              <a:t>//climateknowledgeportal.worldbank.org/overview </a:t>
            </a:r>
            <a:endParaRPr sz="2900">
              <a:solidFill>
                <a:schemeClr val="dk1"/>
              </a:solidFill>
              <a:latin typeface="Calibri"/>
              <a:ea typeface="Calibri"/>
              <a:cs typeface="Calibri"/>
              <a:sym typeface="Calibri"/>
            </a:endParaRPr>
          </a:p>
          <a:p>
            <a:pPr marL="469900" marR="0" lvl="0" indent="-463550" algn="l" rtl="0">
              <a:lnSpc>
                <a:spcPct val="107000"/>
              </a:lnSpc>
              <a:spcBef>
                <a:spcPts val="1300"/>
              </a:spcBef>
              <a:spcAft>
                <a:spcPts val="0"/>
              </a:spcAft>
              <a:buClr>
                <a:srgbClr val="056839"/>
              </a:buClr>
              <a:buSzPts val="2900"/>
              <a:buFont typeface="Arial"/>
              <a:buChar char="•"/>
            </a:pPr>
            <a:r>
              <a:rPr lang="lt-LT" sz="2900">
                <a:solidFill>
                  <a:srgbClr val="056839"/>
                </a:solidFill>
                <a:latin typeface="Calibri"/>
                <a:ea typeface="Calibri"/>
                <a:cs typeface="Calibri"/>
                <a:sym typeface="Calibri"/>
              </a:rPr>
              <a:t>Valitsustevaheline kliimamuutuste töörühm, IPCC. (2022).</a:t>
            </a:r>
            <a:r>
              <a:rPr lang="lt-LT" sz="2900" i="1">
                <a:solidFill>
                  <a:srgbClr val="056839"/>
                </a:solidFill>
                <a:latin typeface="Calibri"/>
                <a:ea typeface="Calibri"/>
                <a:cs typeface="Calibri"/>
                <a:sym typeface="Calibri"/>
              </a:rPr>
              <a:t> Kliimamuutused 2022: Kliimamuutuste leevendamine. </a:t>
            </a:r>
            <a:r>
              <a:rPr lang="lt-LT" sz="2900">
                <a:solidFill>
                  <a:srgbClr val="056839"/>
                </a:solidFill>
                <a:latin typeface="Calibri"/>
                <a:ea typeface="Calibri"/>
                <a:cs typeface="Calibri"/>
                <a:sym typeface="Calibri"/>
              </a:rPr>
              <a:t>III töörühma aruanne. Kättesaadav aadressil</a:t>
            </a:r>
            <a:r>
              <a:rPr lang="lt-LT" sz="2900">
                <a:solidFill>
                  <a:schemeClr val="dk1"/>
                </a:solidFill>
                <a:latin typeface="Calibri"/>
                <a:ea typeface="Calibri"/>
                <a:cs typeface="Calibri"/>
                <a:sym typeface="Calibri"/>
              </a:rPr>
              <a:t>: </a:t>
            </a:r>
            <a:r>
              <a:rPr lang="lt-LT" sz="2900" i="1">
                <a:solidFill>
                  <a:schemeClr val="dk1"/>
                </a:solidFill>
                <a:latin typeface="Calibri"/>
                <a:ea typeface="Calibri"/>
                <a:cs typeface="Calibri"/>
                <a:sym typeface="Calibri"/>
              </a:rPr>
              <a:t>www.ipcc.ch/report/ar6/wg3/. </a:t>
            </a:r>
            <a:endParaRPr sz="2900">
              <a:solidFill>
                <a:schemeClr val="dk1"/>
              </a:solidFill>
              <a:latin typeface="Calibri"/>
              <a:ea typeface="Calibri"/>
              <a:cs typeface="Calibri"/>
              <a:sym typeface="Calibri"/>
            </a:endParaRPr>
          </a:p>
        </p:txBody>
      </p:sp>
      <p:sp>
        <p:nvSpPr>
          <p:cNvPr id="243" name="Google Shape;243;p13"/>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244" name="Google Shape;244;p13"/>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245" name="Google Shape;245;p13"/>
          <p:cNvSpPr/>
          <p:nvPr/>
        </p:nvSpPr>
        <p:spPr>
          <a:xfrm>
            <a:off x="1034414" y="1758444"/>
            <a:ext cx="6281700" cy="1053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246" name="Google Shape;246;p13" descr="Logo&#10;&#10;Description automatically generated"/>
          <p:cNvPicPr preferRelativeResize="0"/>
          <p:nvPr/>
        </p:nvPicPr>
        <p:blipFill rotWithShape="1">
          <a:blip r:embed="rId5">
            <a:alphaModFix/>
          </a:blip>
          <a:srcRect/>
          <a:stretch/>
        </p:blipFill>
        <p:spPr>
          <a:xfrm>
            <a:off x="279021" y="9106292"/>
            <a:ext cx="2025614" cy="996885"/>
          </a:xfrm>
          <a:prstGeom prst="rect">
            <a:avLst/>
          </a:prstGeom>
          <a:noFill/>
          <a:ln>
            <a:noFill/>
          </a:ln>
        </p:spPr>
      </p:pic>
      <p:pic>
        <p:nvPicPr>
          <p:cNvPr id="247" name="Google Shape;247;p13" descr="Graphical user interface, text&#10;&#10;Description automatically generated"/>
          <p:cNvPicPr preferRelativeResize="0"/>
          <p:nvPr/>
        </p:nvPicPr>
        <p:blipFill rotWithShape="1">
          <a:blip r:embed="rId6">
            <a:alphaModFix/>
          </a:blip>
          <a:srcRect/>
          <a:stretch/>
        </p:blipFill>
        <p:spPr>
          <a:xfrm>
            <a:off x="3131911" y="9240848"/>
            <a:ext cx="3468962" cy="72777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4"/>
          <p:cNvSpPr/>
          <p:nvPr/>
        </p:nvSpPr>
        <p:spPr>
          <a:xfrm>
            <a:off x="0" y="0"/>
            <a:ext cx="20574000" cy="10287000"/>
          </a:xfrm>
          <a:prstGeom prst="rect">
            <a:avLst/>
          </a:prstGeom>
          <a:gradFill>
            <a:gsLst>
              <a:gs pos="0">
                <a:srgbClr val="F5F7FC"/>
              </a:gs>
              <a:gs pos="100000">
                <a:srgbClr val="25AAE1">
                  <a:alpha val="4705"/>
                </a:srgbClr>
              </a:gs>
            </a:gsLst>
            <a:lin ang="21593999" scaled="0"/>
          </a:gra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253" name="Google Shape;253;p14"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254" name="Google Shape;254;p14"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sp>
        <p:nvSpPr>
          <p:cNvPr id="255" name="Google Shape;255;p14"/>
          <p:cNvSpPr/>
          <p:nvPr/>
        </p:nvSpPr>
        <p:spPr>
          <a:xfrm rot="-5400000" flipH="1">
            <a:off x="15316488" y="5029499"/>
            <a:ext cx="10287000" cy="2280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256" name="Google Shape;256;p14"/>
          <p:cNvSpPr txBox="1"/>
          <p:nvPr/>
        </p:nvSpPr>
        <p:spPr>
          <a:xfrm>
            <a:off x="618026" y="570047"/>
            <a:ext cx="17799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5900" b="1">
                <a:solidFill>
                  <a:srgbClr val="056839"/>
                </a:solidFill>
                <a:latin typeface="Calibri"/>
                <a:ea typeface="Calibri"/>
                <a:cs typeface="Calibri"/>
                <a:sym typeface="Calibri"/>
              </a:rPr>
              <a:t>Teema 1: Kliimamuutuse mõiste ja selle põhjused</a:t>
            </a:r>
            <a:endParaRPr sz="3300" b="1">
              <a:solidFill>
                <a:srgbClr val="C55A11"/>
              </a:solidFill>
              <a:latin typeface="Calibri"/>
              <a:ea typeface="Calibri"/>
              <a:cs typeface="Calibri"/>
              <a:sym typeface="Calibri"/>
            </a:endParaRPr>
          </a:p>
        </p:txBody>
      </p:sp>
      <p:sp>
        <p:nvSpPr>
          <p:cNvPr id="257" name="Google Shape;257;p14"/>
          <p:cNvSpPr txBox="1"/>
          <p:nvPr/>
        </p:nvSpPr>
        <p:spPr>
          <a:xfrm>
            <a:off x="872743" y="1957190"/>
            <a:ext cx="18042000" cy="6342900"/>
          </a:xfrm>
          <a:prstGeom prst="rect">
            <a:avLst/>
          </a:prstGeom>
          <a:noFill/>
          <a:ln>
            <a:noFill/>
          </a:ln>
        </p:spPr>
        <p:txBody>
          <a:bodyPr spcFirstLastPara="1" wrap="square" lIns="148575" tIns="74275" rIns="148575" bIns="74275" anchor="t" anchorCtr="0">
            <a:spAutoFit/>
          </a:bodyPr>
          <a:lstStyle/>
          <a:p>
            <a:pPr marL="558800" marR="0" lvl="0" indent="-565150" algn="just" rtl="0">
              <a:lnSpc>
                <a:spcPct val="150000"/>
              </a:lnSpc>
              <a:spcBef>
                <a:spcPts val="0"/>
              </a:spcBef>
              <a:spcAft>
                <a:spcPts val="0"/>
              </a:spcAft>
              <a:buClr>
                <a:srgbClr val="056839"/>
              </a:buClr>
              <a:buSzPts val="3300"/>
              <a:buFont typeface="Calibri"/>
              <a:buAutoNum type="arabicPeriod"/>
            </a:pPr>
            <a:r>
              <a:rPr lang="lt-LT" sz="3300" b="1">
                <a:solidFill>
                  <a:srgbClr val="056839"/>
                </a:solidFill>
                <a:latin typeface="Calibri"/>
                <a:ea typeface="Calibri"/>
                <a:cs typeface="Calibri"/>
                <a:sym typeface="Calibri"/>
              </a:rPr>
              <a:t>"Kliima" näitab, milline on ilm pikema aja jooksul konkreetses piirkonnas.</a:t>
            </a:r>
            <a:endParaRPr sz="3300">
              <a:solidFill>
                <a:srgbClr val="056839"/>
              </a:solidFill>
              <a:latin typeface="Calibri"/>
              <a:ea typeface="Calibri"/>
              <a:cs typeface="Calibri"/>
              <a:sym typeface="Calibri"/>
            </a:endParaRPr>
          </a:p>
          <a:p>
            <a:pPr marL="558800" marR="0" lvl="0" indent="-565150" algn="just" rtl="0">
              <a:lnSpc>
                <a:spcPct val="150000"/>
              </a:lnSpc>
              <a:spcBef>
                <a:spcPts val="0"/>
              </a:spcBef>
              <a:spcAft>
                <a:spcPts val="0"/>
              </a:spcAft>
              <a:buClr>
                <a:srgbClr val="056839"/>
              </a:buClr>
              <a:buSzPts val="3300"/>
              <a:buFont typeface="Calibri"/>
              <a:buAutoNum type="alphaLcParenR"/>
            </a:pPr>
            <a:r>
              <a:rPr lang="lt-LT" sz="3300">
                <a:solidFill>
                  <a:srgbClr val="056839"/>
                </a:solidFill>
                <a:latin typeface="Calibri"/>
                <a:ea typeface="Calibri"/>
                <a:cs typeface="Calibri"/>
                <a:sym typeface="Calibri"/>
              </a:rPr>
              <a:t>Tõsi</a:t>
            </a:r>
            <a:endParaRPr sz="2300"/>
          </a:p>
          <a:p>
            <a:pPr marL="558800" marR="0" lvl="0" indent="-565150" algn="just" rtl="0">
              <a:lnSpc>
                <a:spcPct val="150000"/>
              </a:lnSpc>
              <a:spcBef>
                <a:spcPts val="0"/>
              </a:spcBef>
              <a:spcAft>
                <a:spcPts val="0"/>
              </a:spcAft>
              <a:buClr>
                <a:srgbClr val="056839"/>
              </a:buClr>
              <a:buSzPts val="3300"/>
              <a:buFont typeface="Calibri"/>
              <a:buAutoNum type="alphaLcParenR"/>
            </a:pPr>
            <a:r>
              <a:rPr lang="lt-LT" sz="3300">
                <a:solidFill>
                  <a:srgbClr val="056839"/>
                </a:solidFill>
                <a:latin typeface="Calibri"/>
                <a:ea typeface="Calibri"/>
                <a:cs typeface="Calibri"/>
                <a:sym typeface="Calibri"/>
              </a:rPr>
              <a:t>Vale</a:t>
            </a:r>
            <a:endParaRPr sz="2300"/>
          </a:p>
          <a:p>
            <a:pPr marL="558800" marR="0" lvl="0" indent="-304800" algn="just" rtl="0">
              <a:spcBef>
                <a:spcPts val="0"/>
              </a:spcBef>
              <a:spcAft>
                <a:spcPts val="0"/>
              </a:spcAft>
              <a:buClr>
                <a:schemeClr val="dk1"/>
              </a:buClr>
              <a:buSzPts val="3900"/>
              <a:buFont typeface="Calibri"/>
              <a:buNone/>
            </a:pPr>
            <a:endParaRPr sz="3900">
              <a:solidFill>
                <a:srgbClr val="056839"/>
              </a:solidFill>
              <a:latin typeface="Calibri"/>
              <a:ea typeface="Calibri"/>
              <a:cs typeface="Calibri"/>
              <a:sym typeface="Calibri"/>
            </a:endParaRPr>
          </a:p>
          <a:p>
            <a:pPr marL="0" marR="0" lvl="0" indent="0" algn="just" rtl="0">
              <a:lnSpc>
                <a:spcPct val="150000"/>
              </a:lnSpc>
              <a:spcBef>
                <a:spcPts val="1000"/>
              </a:spcBef>
              <a:spcAft>
                <a:spcPts val="0"/>
              </a:spcAft>
              <a:buNone/>
            </a:pPr>
            <a:r>
              <a:rPr lang="lt-LT" sz="3300" b="1">
                <a:solidFill>
                  <a:srgbClr val="056839"/>
                </a:solidFill>
                <a:latin typeface="Calibri"/>
                <a:ea typeface="Calibri"/>
                <a:cs typeface="Calibri"/>
                <a:sym typeface="Calibri"/>
              </a:rPr>
              <a:t>2. Kasvuhoonegaasid on tuntud ka kui...</a:t>
            </a:r>
            <a:endParaRPr sz="3300" b="1">
              <a:solidFill>
                <a:srgbClr val="056839"/>
              </a:solidFill>
              <a:latin typeface="Calibri"/>
              <a:ea typeface="Calibri"/>
              <a:cs typeface="Calibri"/>
              <a:sym typeface="Calibri"/>
            </a:endParaRPr>
          </a:p>
          <a:p>
            <a:pPr marL="558800" marR="0" lvl="0" indent="-565150" algn="just" rtl="0">
              <a:lnSpc>
                <a:spcPct val="150000"/>
              </a:lnSpc>
              <a:spcBef>
                <a:spcPts val="1000"/>
              </a:spcBef>
              <a:spcAft>
                <a:spcPts val="0"/>
              </a:spcAft>
              <a:buClr>
                <a:srgbClr val="056839"/>
              </a:buClr>
              <a:buSzPts val="3300"/>
              <a:buFont typeface="Calibri"/>
              <a:buAutoNum type="alphaLcPeriod"/>
            </a:pPr>
            <a:r>
              <a:rPr lang="lt-LT" sz="3300">
                <a:solidFill>
                  <a:srgbClr val="056839"/>
                </a:solidFill>
                <a:latin typeface="Calibri"/>
                <a:ea typeface="Calibri"/>
                <a:cs typeface="Calibri"/>
                <a:sym typeface="Calibri"/>
              </a:rPr>
              <a:t>Fossiilkütused</a:t>
            </a:r>
            <a:endParaRPr sz="3300">
              <a:solidFill>
                <a:srgbClr val="056839"/>
              </a:solidFill>
              <a:latin typeface="Calibri"/>
              <a:ea typeface="Calibri"/>
              <a:cs typeface="Calibri"/>
              <a:sym typeface="Calibri"/>
            </a:endParaRPr>
          </a:p>
          <a:p>
            <a:pPr marL="558800" marR="0" lvl="0" indent="-565150" algn="just" rtl="0">
              <a:lnSpc>
                <a:spcPct val="150000"/>
              </a:lnSpc>
              <a:spcBef>
                <a:spcPts val="1000"/>
              </a:spcBef>
              <a:spcAft>
                <a:spcPts val="0"/>
              </a:spcAft>
              <a:buClr>
                <a:srgbClr val="056839"/>
              </a:buClr>
              <a:buSzPts val="3300"/>
              <a:buFont typeface="Calibri"/>
              <a:buAutoNum type="alphaLcPeriod"/>
            </a:pPr>
            <a:r>
              <a:rPr lang="lt-LT" sz="3300">
                <a:solidFill>
                  <a:srgbClr val="056839"/>
                </a:solidFill>
                <a:latin typeface="Calibri"/>
                <a:ea typeface="Calibri"/>
                <a:cs typeface="Calibri"/>
                <a:sym typeface="Calibri"/>
              </a:rPr>
              <a:t>Soojusepaelavad gaasid</a:t>
            </a:r>
            <a:endParaRPr sz="3300">
              <a:solidFill>
                <a:srgbClr val="056839"/>
              </a:solidFill>
              <a:latin typeface="Calibri"/>
              <a:ea typeface="Calibri"/>
              <a:cs typeface="Calibri"/>
              <a:sym typeface="Calibri"/>
            </a:endParaRPr>
          </a:p>
          <a:p>
            <a:pPr marL="558800" marR="0" lvl="0" indent="-565150" algn="just" rtl="0">
              <a:lnSpc>
                <a:spcPct val="150000"/>
              </a:lnSpc>
              <a:spcBef>
                <a:spcPts val="1000"/>
              </a:spcBef>
              <a:spcAft>
                <a:spcPts val="0"/>
              </a:spcAft>
              <a:buClr>
                <a:srgbClr val="056839"/>
              </a:buClr>
              <a:buSzPts val="3300"/>
              <a:buFont typeface="Calibri"/>
              <a:buAutoNum type="alphaLcPeriod"/>
            </a:pPr>
            <a:r>
              <a:rPr lang="lt-LT" sz="3300">
                <a:solidFill>
                  <a:srgbClr val="056839"/>
                </a:solidFill>
                <a:latin typeface="Calibri"/>
                <a:ea typeface="Calibri"/>
                <a:cs typeface="Calibri"/>
                <a:sym typeface="Calibri"/>
              </a:rPr>
              <a:t>Soojendavad gaasid</a:t>
            </a:r>
            <a:endParaRPr sz="3300">
              <a:solidFill>
                <a:srgbClr val="056839"/>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1"/>
        <p:cNvGrpSpPr/>
        <p:nvPr/>
      </p:nvGrpSpPr>
      <p:grpSpPr>
        <a:xfrm>
          <a:off x="0" y="0"/>
          <a:ext cx="0" cy="0"/>
          <a:chOff x="0" y="0"/>
          <a:chExt cx="0" cy="0"/>
        </a:xfrm>
      </p:grpSpPr>
      <p:sp>
        <p:nvSpPr>
          <p:cNvPr id="262" name="Google Shape;262;p15"/>
          <p:cNvSpPr txBox="1"/>
          <p:nvPr/>
        </p:nvSpPr>
        <p:spPr>
          <a:xfrm>
            <a:off x="784939" y="401213"/>
            <a:ext cx="19545000" cy="19662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5900" b="1">
                <a:solidFill>
                  <a:srgbClr val="056839"/>
                </a:solidFill>
                <a:latin typeface="Calibri"/>
                <a:ea typeface="Calibri"/>
                <a:cs typeface="Calibri"/>
                <a:sym typeface="Calibri"/>
              </a:rPr>
              <a:t>Teema 2: Kliimamuutuste mõju keskkonnale ja ökosüsteemidele</a:t>
            </a:r>
            <a:endParaRPr sz="3300" b="1">
              <a:solidFill>
                <a:srgbClr val="C55A11"/>
              </a:solidFill>
              <a:latin typeface="Calibri"/>
              <a:ea typeface="Calibri"/>
              <a:cs typeface="Calibri"/>
              <a:sym typeface="Calibri"/>
            </a:endParaRPr>
          </a:p>
        </p:txBody>
      </p:sp>
      <p:sp>
        <p:nvSpPr>
          <p:cNvPr id="263" name="Google Shape;263;p15"/>
          <p:cNvSpPr txBox="1"/>
          <p:nvPr/>
        </p:nvSpPr>
        <p:spPr>
          <a:xfrm>
            <a:off x="1034414" y="3053537"/>
            <a:ext cx="18075600" cy="49089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lt-LT" sz="2900">
                <a:solidFill>
                  <a:srgbClr val="056839"/>
                </a:solidFill>
                <a:latin typeface="Calibri"/>
                <a:ea typeface="Calibri"/>
                <a:cs typeface="Calibri"/>
                <a:sym typeface="Calibri"/>
              </a:rPr>
              <a:t>Kliimamuutuste ja globaalse soojenemise peamised mõjud keskkonnale ja erinevatele ökosüsteemidele on järgmised:</a:t>
            </a:r>
            <a:endParaRPr sz="2900">
              <a:solidFill>
                <a:srgbClr val="056839"/>
              </a:solidFill>
              <a:latin typeface="Calibri"/>
              <a:ea typeface="Calibri"/>
              <a:cs typeface="Calibri"/>
              <a:sym typeface="Calibri"/>
            </a:endParaRPr>
          </a:p>
          <a:p>
            <a:pPr marL="558800" marR="0" lvl="0" indent="-552450" algn="just" rtl="0">
              <a:lnSpc>
                <a:spcPct val="150000"/>
              </a:lnSpc>
              <a:spcBef>
                <a:spcPts val="2300"/>
              </a:spcBef>
              <a:spcAft>
                <a:spcPts val="0"/>
              </a:spcAft>
              <a:buClr>
                <a:srgbClr val="056839"/>
              </a:buClr>
              <a:buSzPts val="2900"/>
              <a:buFont typeface="Noto Sans Symbols"/>
              <a:buChar char="∙"/>
            </a:pPr>
            <a:r>
              <a:rPr lang="lt-LT" sz="2900">
                <a:solidFill>
                  <a:srgbClr val="056839"/>
                </a:solidFill>
                <a:latin typeface="Calibri"/>
                <a:ea typeface="Calibri"/>
                <a:cs typeface="Calibri"/>
                <a:sym typeface="Calibri"/>
              </a:rPr>
              <a:t>Temperatuuri tõus põhjustab meie planeedi kahel poolusel asuvate </a:t>
            </a:r>
            <a:r>
              <a:rPr lang="lt-LT" sz="2900" b="1">
                <a:solidFill>
                  <a:srgbClr val="056839"/>
                </a:solidFill>
                <a:latin typeface="Calibri"/>
                <a:ea typeface="Calibri"/>
                <a:cs typeface="Calibri"/>
                <a:sym typeface="Calibri"/>
              </a:rPr>
              <a:t>liustike ja igikeltsa sulamist.</a:t>
            </a:r>
            <a:r>
              <a:rPr lang="lt-LT" sz="2900">
                <a:solidFill>
                  <a:srgbClr val="056839"/>
                </a:solidFill>
                <a:latin typeface="Calibri"/>
                <a:ea typeface="Calibri"/>
                <a:cs typeface="Calibri"/>
                <a:sym typeface="Calibri"/>
              </a:rPr>
              <a:t> Selle sulamise tagajärjeks on merevee taseme tõus. Lisaks sellele </a:t>
            </a:r>
            <a:r>
              <a:rPr lang="lt-LT" sz="2900" b="1">
                <a:solidFill>
                  <a:srgbClr val="056839"/>
                </a:solidFill>
                <a:latin typeface="Calibri"/>
                <a:ea typeface="Calibri"/>
                <a:cs typeface="Calibri"/>
                <a:sym typeface="Calibri"/>
              </a:rPr>
              <a:t>neeldub 90% globaalse soojenemise tagajärjel tekkivast soojusest ookeanide vees, </a:t>
            </a:r>
            <a:r>
              <a:rPr lang="lt-LT" sz="2900">
                <a:solidFill>
                  <a:srgbClr val="056839"/>
                </a:solidFill>
                <a:latin typeface="Calibri"/>
                <a:ea typeface="Calibri"/>
                <a:cs typeface="Calibri"/>
                <a:sym typeface="Calibri"/>
              </a:rPr>
              <a:t>mis tähendab, et ka ookeanide temperatuur tõuseb (P. Thomson, 2021). Sellest tulenevalt on tulevikus rohkem kõrgema temperatuuriga soolast vett, millel on laastav mõju vee-elustikule ja -loomadele. Kuid see nähtus ei mõjuta "ainult" merd, sest ookeanide (soolasest veest koosneva) veetaseme tõus põhjustab ka </a:t>
            </a:r>
            <a:r>
              <a:rPr lang="lt-LT" sz="2900" b="1">
                <a:solidFill>
                  <a:srgbClr val="056839"/>
                </a:solidFill>
                <a:latin typeface="Calibri"/>
                <a:ea typeface="Calibri"/>
                <a:cs typeface="Calibri"/>
                <a:sym typeface="Calibri"/>
              </a:rPr>
              <a:t>viljakate muldade vähenemist, </a:t>
            </a:r>
            <a:r>
              <a:rPr lang="lt-LT" sz="2900">
                <a:solidFill>
                  <a:srgbClr val="056839"/>
                </a:solidFill>
                <a:latin typeface="Calibri"/>
                <a:ea typeface="Calibri"/>
                <a:cs typeface="Calibri"/>
                <a:sym typeface="Calibri"/>
              </a:rPr>
              <a:t>mis "steriliseeritakse" soolaga (P. Thomson, 2021).</a:t>
            </a:r>
            <a:endParaRPr sz="2900">
              <a:solidFill>
                <a:srgbClr val="056839"/>
              </a:solidFill>
              <a:latin typeface="Calibri"/>
              <a:ea typeface="Calibri"/>
              <a:cs typeface="Calibri"/>
              <a:sym typeface="Calibri"/>
            </a:endParaRPr>
          </a:p>
        </p:txBody>
      </p:sp>
      <p:sp>
        <p:nvSpPr>
          <p:cNvPr id="264" name="Google Shape;264;p15"/>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265" name="Google Shape;265;p15"/>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266" name="Google Shape;266;p15"/>
          <p:cNvSpPr/>
          <p:nvPr/>
        </p:nvSpPr>
        <p:spPr>
          <a:xfrm>
            <a:off x="1034414" y="2376675"/>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267" name="Google Shape;267;p15"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268" name="Google Shape;268;p15"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2"/>
        <p:cNvGrpSpPr/>
        <p:nvPr/>
      </p:nvGrpSpPr>
      <p:grpSpPr>
        <a:xfrm>
          <a:off x="0" y="0"/>
          <a:ext cx="0" cy="0"/>
          <a:chOff x="0" y="0"/>
          <a:chExt cx="0" cy="0"/>
        </a:xfrm>
      </p:grpSpPr>
      <p:sp>
        <p:nvSpPr>
          <p:cNvPr id="273" name="Google Shape;273;p16"/>
          <p:cNvSpPr txBox="1"/>
          <p:nvPr/>
        </p:nvSpPr>
        <p:spPr>
          <a:xfrm>
            <a:off x="784939" y="401213"/>
            <a:ext cx="19545000" cy="19662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5900" b="1">
                <a:solidFill>
                  <a:srgbClr val="056839"/>
                </a:solidFill>
                <a:latin typeface="Calibri"/>
                <a:ea typeface="Calibri"/>
                <a:cs typeface="Calibri"/>
                <a:sym typeface="Calibri"/>
              </a:rPr>
              <a:t>Teema 2: Kliimamuutuste mõju keskkonnale ja ökosüsteemidele</a:t>
            </a:r>
            <a:endParaRPr sz="3300" b="1">
              <a:solidFill>
                <a:srgbClr val="C55A11"/>
              </a:solidFill>
              <a:latin typeface="Calibri"/>
              <a:ea typeface="Calibri"/>
              <a:cs typeface="Calibri"/>
              <a:sym typeface="Calibri"/>
            </a:endParaRPr>
          </a:p>
        </p:txBody>
      </p:sp>
      <p:sp>
        <p:nvSpPr>
          <p:cNvPr id="274" name="Google Shape;274;p16"/>
          <p:cNvSpPr txBox="1"/>
          <p:nvPr/>
        </p:nvSpPr>
        <p:spPr>
          <a:xfrm>
            <a:off x="1003587" y="2673741"/>
            <a:ext cx="18075600" cy="3274800"/>
          </a:xfrm>
          <a:prstGeom prst="rect">
            <a:avLst/>
          </a:prstGeom>
          <a:noFill/>
          <a:ln>
            <a:noFill/>
          </a:ln>
        </p:spPr>
        <p:txBody>
          <a:bodyPr spcFirstLastPara="1" wrap="square" lIns="148575" tIns="74275" rIns="148575" bIns="74275" anchor="t" anchorCtr="0">
            <a:spAutoFit/>
          </a:bodyPr>
          <a:lstStyle/>
          <a:p>
            <a:pPr marL="558800" marR="0" lvl="0" indent="-552450" algn="just" rtl="0">
              <a:lnSpc>
                <a:spcPct val="150000"/>
              </a:lnSpc>
              <a:spcBef>
                <a:spcPts val="0"/>
              </a:spcBef>
              <a:spcAft>
                <a:spcPts val="0"/>
              </a:spcAft>
              <a:buClr>
                <a:srgbClr val="056839"/>
              </a:buClr>
              <a:buSzPts val="2900"/>
              <a:buFont typeface="Noto Sans Symbols"/>
              <a:buChar char="∙"/>
            </a:pPr>
            <a:r>
              <a:rPr lang="lt-LT" sz="2900" b="1">
                <a:solidFill>
                  <a:srgbClr val="056839"/>
                </a:solidFill>
                <a:latin typeface="Calibri"/>
                <a:ea typeface="Calibri"/>
                <a:cs typeface="Calibri"/>
                <a:sym typeface="Calibri"/>
              </a:rPr>
              <a:t>Korallrahud, </a:t>
            </a:r>
            <a:r>
              <a:rPr lang="lt-LT" sz="2900">
                <a:solidFill>
                  <a:srgbClr val="056839"/>
                </a:solidFill>
                <a:latin typeface="Calibri"/>
                <a:ea typeface="Calibri"/>
                <a:cs typeface="Calibri"/>
                <a:sym typeface="Calibri"/>
              </a:rPr>
              <a:t>mis on temperatuurimuutuste suhtes eriti tundlikud</a:t>
            </a:r>
            <a:r>
              <a:rPr lang="lt-LT" sz="2900" b="1">
                <a:solidFill>
                  <a:srgbClr val="056839"/>
                </a:solidFill>
                <a:latin typeface="Calibri"/>
                <a:ea typeface="Calibri"/>
                <a:cs typeface="Calibri"/>
                <a:sym typeface="Calibri"/>
              </a:rPr>
              <a:t>, vähenevad </a:t>
            </a:r>
            <a:r>
              <a:rPr lang="lt-LT" sz="2900">
                <a:solidFill>
                  <a:srgbClr val="056839"/>
                </a:solidFill>
                <a:latin typeface="Calibri"/>
                <a:ea typeface="Calibri"/>
                <a:cs typeface="Calibri"/>
                <a:sym typeface="Calibri"/>
              </a:rPr>
              <a:t>1,5 °C soojenemise korral </a:t>
            </a:r>
            <a:r>
              <a:rPr lang="lt-LT" sz="2900" b="1">
                <a:solidFill>
                  <a:srgbClr val="056839"/>
                </a:solidFill>
                <a:latin typeface="Calibri"/>
                <a:ea typeface="Calibri"/>
                <a:cs typeface="Calibri"/>
                <a:sym typeface="Calibri"/>
              </a:rPr>
              <a:t>eeldatavasti </a:t>
            </a:r>
            <a:r>
              <a:rPr lang="lt-LT" sz="2900">
                <a:solidFill>
                  <a:srgbClr val="056839"/>
                </a:solidFill>
                <a:latin typeface="Calibri"/>
                <a:ea typeface="Calibri"/>
                <a:cs typeface="Calibri"/>
                <a:sym typeface="Calibri"/>
              </a:rPr>
              <a:t>10-30% ulatuses endisest kattest (ÜRO, n.d.).</a:t>
            </a:r>
            <a:endParaRPr sz="2900">
              <a:solidFill>
                <a:srgbClr val="056839"/>
              </a:solidFill>
              <a:latin typeface="Calibri"/>
              <a:ea typeface="Calibri"/>
              <a:cs typeface="Calibri"/>
              <a:sym typeface="Calibri"/>
            </a:endParaRPr>
          </a:p>
          <a:p>
            <a:pPr marL="558800" marR="0" lvl="0" indent="-552450" algn="just" rtl="0">
              <a:lnSpc>
                <a:spcPct val="150000"/>
              </a:lnSpc>
              <a:spcBef>
                <a:spcPts val="0"/>
              </a:spcBef>
              <a:spcAft>
                <a:spcPts val="0"/>
              </a:spcAft>
              <a:buClr>
                <a:srgbClr val="056839"/>
              </a:buClr>
              <a:buSzPts val="2900"/>
              <a:buFont typeface="Noto Sans Symbols"/>
              <a:buChar char="∙"/>
            </a:pPr>
            <a:r>
              <a:rPr lang="lt-LT" sz="2900">
                <a:solidFill>
                  <a:srgbClr val="056839"/>
                </a:solidFill>
                <a:latin typeface="Calibri"/>
                <a:ea typeface="Calibri"/>
                <a:cs typeface="Calibri"/>
                <a:sym typeface="Calibri"/>
              </a:rPr>
              <a:t>Kõik eespool nimetatud nähtused suurendavad teatud tingimustes ja temperatuuridel elavate </a:t>
            </a:r>
            <a:r>
              <a:rPr lang="lt-LT" sz="2900" b="1">
                <a:solidFill>
                  <a:srgbClr val="056839"/>
                </a:solidFill>
                <a:latin typeface="Calibri"/>
                <a:ea typeface="Calibri"/>
                <a:cs typeface="Calibri"/>
                <a:sym typeface="Calibri"/>
              </a:rPr>
              <a:t>taimede ja loomade väljasuremise ohtu</a:t>
            </a:r>
            <a:r>
              <a:rPr lang="lt-LT" sz="2900">
                <a:solidFill>
                  <a:srgbClr val="056839"/>
                </a:solidFill>
                <a:latin typeface="Calibri"/>
                <a:ea typeface="Calibri"/>
                <a:cs typeface="Calibri"/>
                <a:sym typeface="Calibri"/>
              </a:rPr>
              <a:t>, kahjustades ökosüsteemi pöördumatult.</a:t>
            </a:r>
            <a:endParaRPr sz="2900">
              <a:solidFill>
                <a:srgbClr val="056839"/>
              </a:solidFill>
              <a:latin typeface="Calibri"/>
              <a:ea typeface="Calibri"/>
              <a:cs typeface="Calibri"/>
              <a:sym typeface="Calibri"/>
            </a:endParaRPr>
          </a:p>
          <a:p>
            <a:pPr marL="558800" marR="0" lvl="0" indent="-552450" algn="just" rtl="0">
              <a:lnSpc>
                <a:spcPct val="150000"/>
              </a:lnSpc>
              <a:spcBef>
                <a:spcPts val="0"/>
              </a:spcBef>
              <a:spcAft>
                <a:spcPts val="0"/>
              </a:spcAft>
              <a:buClr>
                <a:srgbClr val="056839"/>
              </a:buClr>
              <a:buSzPts val="2900"/>
              <a:buFont typeface="Noto Sans Symbols"/>
              <a:buChar char="∙"/>
            </a:pPr>
            <a:r>
              <a:rPr lang="lt-LT" sz="2900">
                <a:solidFill>
                  <a:srgbClr val="056839"/>
                </a:solidFill>
                <a:latin typeface="Calibri"/>
                <a:ea typeface="Calibri"/>
                <a:cs typeface="Calibri"/>
                <a:sym typeface="Calibri"/>
              </a:rPr>
              <a:t>Ookeani soe vesi loob tõenäolisemalt tingimused </a:t>
            </a:r>
            <a:r>
              <a:rPr lang="lt-LT" sz="2900" b="1">
                <a:solidFill>
                  <a:srgbClr val="056839"/>
                </a:solidFill>
                <a:latin typeface="Calibri"/>
                <a:ea typeface="Calibri"/>
                <a:cs typeface="Calibri"/>
                <a:sym typeface="Calibri"/>
              </a:rPr>
              <a:t>orkaanide </a:t>
            </a:r>
            <a:r>
              <a:rPr lang="lt-LT" sz="2900">
                <a:solidFill>
                  <a:srgbClr val="056839"/>
                </a:solidFill>
                <a:latin typeface="Calibri"/>
                <a:ea typeface="Calibri"/>
                <a:cs typeface="Calibri"/>
                <a:sym typeface="Calibri"/>
              </a:rPr>
              <a:t>ja </a:t>
            </a:r>
            <a:r>
              <a:rPr lang="lt-LT" sz="2900" b="1">
                <a:solidFill>
                  <a:srgbClr val="056839"/>
                </a:solidFill>
                <a:latin typeface="Calibri"/>
                <a:ea typeface="Calibri"/>
                <a:cs typeface="Calibri"/>
                <a:sym typeface="Calibri"/>
              </a:rPr>
              <a:t>ägedate tormide </a:t>
            </a:r>
            <a:r>
              <a:rPr lang="lt-LT" sz="2900">
                <a:solidFill>
                  <a:srgbClr val="056839"/>
                </a:solidFill>
                <a:latin typeface="Calibri"/>
                <a:ea typeface="Calibri"/>
                <a:cs typeface="Calibri"/>
                <a:sym typeface="Calibri"/>
              </a:rPr>
              <a:t>tekkeks.</a:t>
            </a:r>
            <a:endParaRPr sz="2900" b="1">
              <a:solidFill>
                <a:srgbClr val="056839"/>
              </a:solidFill>
              <a:latin typeface="Calibri"/>
              <a:ea typeface="Calibri"/>
              <a:cs typeface="Calibri"/>
              <a:sym typeface="Calibri"/>
            </a:endParaRPr>
          </a:p>
        </p:txBody>
      </p:sp>
      <p:sp>
        <p:nvSpPr>
          <p:cNvPr id="275" name="Google Shape;275;p16"/>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276" name="Google Shape;276;p16"/>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277" name="Google Shape;277;p16"/>
          <p:cNvSpPr/>
          <p:nvPr/>
        </p:nvSpPr>
        <p:spPr>
          <a:xfrm>
            <a:off x="1034414" y="2376675"/>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278" name="Google Shape;278;p16"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279" name="Google Shape;279;p16"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pic>
        <p:nvPicPr>
          <p:cNvPr id="280" name="Google Shape;280;p16"/>
          <p:cNvPicPr preferRelativeResize="0"/>
          <p:nvPr/>
        </p:nvPicPr>
        <p:blipFill rotWithShape="1">
          <a:blip r:embed="rId5">
            <a:alphaModFix/>
          </a:blip>
          <a:srcRect/>
          <a:stretch/>
        </p:blipFill>
        <p:spPr>
          <a:xfrm>
            <a:off x="13761984" y="6083157"/>
            <a:ext cx="5090675" cy="3818007"/>
          </a:xfrm>
          <a:prstGeom prst="rect">
            <a:avLst/>
          </a:prstGeom>
          <a:noFill/>
          <a:ln>
            <a:noFill/>
          </a:ln>
        </p:spPr>
      </p:pic>
      <p:sp>
        <p:nvSpPr>
          <p:cNvPr id="281" name="Google Shape;281;p16"/>
          <p:cNvSpPr txBox="1"/>
          <p:nvPr/>
        </p:nvSpPr>
        <p:spPr>
          <a:xfrm>
            <a:off x="13361551" y="9922851"/>
            <a:ext cx="7541400" cy="350100"/>
          </a:xfrm>
          <a:prstGeom prst="rect">
            <a:avLst/>
          </a:prstGeom>
          <a:noFill/>
          <a:ln>
            <a:noFill/>
          </a:ln>
        </p:spPr>
        <p:txBody>
          <a:bodyPr spcFirstLastPara="1" wrap="square" lIns="148575" tIns="74275" rIns="148575" bIns="74275" anchor="t" anchorCtr="0">
            <a:spAutoFit/>
          </a:bodyPr>
          <a:lstStyle/>
          <a:p>
            <a:pPr marL="0" marR="0" lvl="0" indent="0" algn="just" rtl="0">
              <a:spcBef>
                <a:spcPts val="0"/>
              </a:spcBef>
              <a:spcAft>
                <a:spcPts val="0"/>
              </a:spcAft>
              <a:buNone/>
            </a:pPr>
            <a:r>
              <a:rPr lang="lt-LT" sz="1300">
                <a:solidFill>
                  <a:schemeClr val="dk1"/>
                </a:solidFill>
                <a:latin typeface="Calibri"/>
                <a:ea typeface="Calibri"/>
                <a:cs typeface="Calibri"/>
                <a:sym typeface="Calibri"/>
              </a:rPr>
              <a:t>Foto</a:t>
            </a:r>
            <a:r>
              <a:rPr lang="lt-LT" sz="1300"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a:t>
            </a:r>
            <a:r>
              <a:rPr lang="lt-LT" sz="1300">
                <a:solidFill>
                  <a:schemeClr val="dk1"/>
                </a:solidFill>
                <a:uFill>
                  <a:noFill/>
                </a:uFill>
                <a:latin typeface="Calibri"/>
                <a:ea typeface="Calibri"/>
                <a:cs typeface="Calibri"/>
                <a:sym typeface="Calibri"/>
                <a:hlinkClick r:id="rId6">
                  <a:extLst>
                    <a:ext uri="{A12FA001-AC4F-418D-AE19-62706E023703}">
                      <ahyp:hlinkClr xmlns:ahyp="http://schemas.microsoft.com/office/drawing/2018/hyperlinkcolor" val="tx"/>
                    </a:ext>
                  </a:extLst>
                </a:hlinkClick>
              </a:rPr>
              <a:t> Pexels: </a:t>
            </a:r>
            <a:r>
              <a:rPr lang="lt-LT" sz="1300"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a:t>
            </a:r>
            <a:r>
              <a:rPr lang="lt-LT" sz="1300">
                <a:solidFill>
                  <a:schemeClr val="dk1"/>
                </a:solidFill>
                <a:latin typeface="Calibri"/>
                <a:ea typeface="Calibri"/>
                <a:cs typeface="Calibri"/>
                <a:sym typeface="Calibri"/>
              </a:rPr>
              <a:t>//www.pexels.com/it-it/foto/foto-panoramica-di-coral-reef-3157890/ </a:t>
            </a:r>
            <a:endParaRPr sz="2300"/>
          </a:p>
        </p:txBody>
      </p:sp>
      <p:pic>
        <p:nvPicPr>
          <p:cNvPr id="282" name="Google Shape;282;p16"/>
          <p:cNvPicPr preferRelativeResize="0"/>
          <p:nvPr/>
        </p:nvPicPr>
        <p:blipFill rotWithShape="1">
          <a:blip r:embed="rId7">
            <a:alphaModFix/>
          </a:blip>
          <a:srcRect/>
          <a:stretch/>
        </p:blipFill>
        <p:spPr>
          <a:xfrm>
            <a:off x="6891016" y="6125519"/>
            <a:ext cx="5600713" cy="3733286"/>
          </a:xfrm>
          <a:prstGeom prst="rect">
            <a:avLst/>
          </a:prstGeom>
          <a:noFill/>
          <a:ln>
            <a:noFill/>
          </a:ln>
        </p:spPr>
      </p:pic>
      <p:sp>
        <p:nvSpPr>
          <p:cNvPr id="283" name="Google Shape;283;p16"/>
          <p:cNvSpPr txBox="1"/>
          <p:nvPr/>
        </p:nvSpPr>
        <p:spPr>
          <a:xfrm>
            <a:off x="6503156" y="9905204"/>
            <a:ext cx="7541400" cy="350100"/>
          </a:xfrm>
          <a:prstGeom prst="rect">
            <a:avLst/>
          </a:prstGeom>
          <a:noFill/>
          <a:ln>
            <a:noFill/>
          </a:ln>
        </p:spPr>
        <p:txBody>
          <a:bodyPr spcFirstLastPara="1" wrap="square" lIns="148575" tIns="74275" rIns="148575" bIns="74275" anchor="t" anchorCtr="0">
            <a:spAutoFit/>
          </a:bodyPr>
          <a:lstStyle/>
          <a:p>
            <a:pPr marL="0" marR="0" lvl="0" indent="0" algn="just" rtl="0">
              <a:spcBef>
                <a:spcPts val="0"/>
              </a:spcBef>
              <a:spcAft>
                <a:spcPts val="0"/>
              </a:spcAft>
              <a:buNone/>
            </a:pPr>
            <a:r>
              <a:rPr lang="lt-LT" sz="1300">
                <a:solidFill>
                  <a:schemeClr val="dk1"/>
                </a:solidFill>
                <a:latin typeface="Calibri"/>
                <a:ea typeface="Calibri"/>
                <a:cs typeface="Calibri"/>
                <a:sym typeface="Calibri"/>
              </a:rPr>
              <a:t>Foto</a:t>
            </a:r>
            <a:r>
              <a:rPr lang="lt-LT" sz="1300" u="sng">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a:t>
            </a:r>
            <a:r>
              <a:rPr lang="lt-LT" sz="1300">
                <a:solidFill>
                  <a:schemeClr val="dk1"/>
                </a:solidFill>
                <a:latin typeface="Calibri"/>
                <a:ea typeface="Calibri"/>
                <a:cs typeface="Calibri"/>
                <a:sym typeface="Calibri"/>
              </a:rPr>
              <a:t> Pexels: </a:t>
            </a:r>
            <a:r>
              <a:rPr lang="lt-LT" sz="1300" u="sng">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https:</a:t>
            </a:r>
            <a:r>
              <a:rPr lang="lt-LT" sz="1300">
                <a:solidFill>
                  <a:schemeClr val="dk1"/>
                </a:solidFill>
                <a:latin typeface="Calibri"/>
                <a:ea typeface="Calibri"/>
                <a:cs typeface="Calibri"/>
                <a:sym typeface="Calibri"/>
              </a:rPr>
              <a:t>//www.pexels.com/it-it/foto/mare-paesaggio-spiaggia-acqua-13347900/  </a:t>
            </a:r>
            <a:endParaRPr sz="23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7"/>
        <p:cNvGrpSpPr/>
        <p:nvPr/>
      </p:nvGrpSpPr>
      <p:grpSpPr>
        <a:xfrm>
          <a:off x="0" y="0"/>
          <a:ext cx="0" cy="0"/>
          <a:chOff x="0" y="0"/>
          <a:chExt cx="0" cy="0"/>
        </a:xfrm>
      </p:grpSpPr>
      <p:sp>
        <p:nvSpPr>
          <p:cNvPr id="288" name="Google Shape;288;p17"/>
          <p:cNvSpPr txBox="1"/>
          <p:nvPr/>
        </p:nvSpPr>
        <p:spPr>
          <a:xfrm>
            <a:off x="785398" y="392047"/>
            <a:ext cx="19545000" cy="8580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4600" b="1">
                <a:solidFill>
                  <a:srgbClr val="056839"/>
                </a:solidFill>
                <a:latin typeface="Calibri"/>
                <a:ea typeface="Calibri"/>
                <a:cs typeface="Calibri"/>
                <a:sym typeface="Calibri"/>
              </a:rPr>
              <a:t>Teema 2: Kliimamuutuste mõju keskkonnale ja ökosüsteemidele</a:t>
            </a:r>
            <a:endParaRPr sz="2600" b="1">
              <a:solidFill>
                <a:srgbClr val="C55A11"/>
              </a:solidFill>
              <a:latin typeface="Calibri"/>
              <a:ea typeface="Calibri"/>
              <a:cs typeface="Calibri"/>
              <a:sym typeface="Calibri"/>
            </a:endParaRPr>
          </a:p>
        </p:txBody>
      </p:sp>
      <p:sp>
        <p:nvSpPr>
          <p:cNvPr id="289" name="Google Shape;289;p17"/>
          <p:cNvSpPr txBox="1"/>
          <p:nvPr/>
        </p:nvSpPr>
        <p:spPr>
          <a:xfrm>
            <a:off x="580501" y="5558400"/>
            <a:ext cx="19174500" cy="4613700"/>
          </a:xfrm>
          <a:prstGeom prst="rect">
            <a:avLst/>
          </a:prstGeom>
          <a:noFill/>
          <a:ln>
            <a:noFill/>
          </a:ln>
        </p:spPr>
        <p:txBody>
          <a:bodyPr spcFirstLastPara="1" wrap="square" lIns="148575" tIns="74275" rIns="148575" bIns="74275" anchor="t" anchorCtr="0">
            <a:spAutoFit/>
          </a:bodyPr>
          <a:lstStyle/>
          <a:p>
            <a:pPr marL="558800" marR="0" lvl="0" indent="-552450" algn="just" rtl="0">
              <a:lnSpc>
                <a:spcPct val="150000"/>
              </a:lnSpc>
              <a:spcBef>
                <a:spcPts val="0"/>
              </a:spcBef>
              <a:spcAft>
                <a:spcPts val="0"/>
              </a:spcAft>
              <a:buClr>
                <a:srgbClr val="056839"/>
              </a:buClr>
              <a:buSzPts val="2900"/>
              <a:buFont typeface="Noto Sans Symbols"/>
              <a:buChar char="∙"/>
            </a:pPr>
            <a:r>
              <a:rPr lang="lt-LT" sz="2900">
                <a:solidFill>
                  <a:srgbClr val="056839"/>
                </a:solidFill>
                <a:latin typeface="Calibri"/>
                <a:ea typeface="Calibri"/>
                <a:cs typeface="Calibri"/>
                <a:sym typeface="Calibri"/>
              </a:rPr>
              <a:t>Kui mõnes maailma osas sajab liiga palju, siis mujal on viimasest vihmapäevast möödas mitu kuud. Indias, Pakistanis ja Sahara-taguses Aafrikas valitsevad juba praegu </a:t>
            </a:r>
            <a:r>
              <a:rPr lang="lt-LT" sz="2900" b="1">
                <a:solidFill>
                  <a:srgbClr val="056839"/>
                </a:solidFill>
                <a:latin typeface="Calibri"/>
                <a:ea typeface="Calibri"/>
                <a:cs typeface="Calibri"/>
                <a:sym typeface="Calibri"/>
              </a:rPr>
              <a:t>tõsised põuad, </a:t>
            </a:r>
            <a:r>
              <a:rPr lang="lt-LT" sz="2900">
                <a:solidFill>
                  <a:srgbClr val="056839"/>
                </a:solidFill>
                <a:latin typeface="Calibri"/>
                <a:ea typeface="Calibri"/>
                <a:cs typeface="Calibri"/>
                <a:sym typeface="Calibri"/>
              </a:rPr>
              <a:t>millel on </a:t>
            </a:r>
            <a:r>
              <a:rPr lang="lt-LT" sz="2900" b="1">
                <a:solidFill>
                  <a:srgbClr val="056839"/>
                </a:solidFill>
                <a:latin typeface="Calibri"/>
                <a:ea typeface="Calibri"/>
                <a:cs typeface="Calibri"/>
                <a:sym typeface="Calibri"/>
              </a:rPr>
              <a:t>kohutav mõju põllumajandusele ja loomakasvatusele </a:t>
            </a:r>
            <a:r>
              <a:rPr lang="lt-LT" sz="2900">
                <a:solidFill>
                  <a:srgbClr val="056839"/>
                </a:solidFill>
                <a:latin typeface="Calibri"/>
                <a:ea typeface="Calibri"/>
                <a:cs typeface="Calibri"/>
                <a:sym typeface="Calibri"/>
              </a:rPr>
              <a:t>(Trimarchi, 2012).</a:t>
            </a:r>
            <a:endParaRPr sz="2300"/>
          </a:p>
          <a:p>
            <a:pPr marL="6502400" marR="0" lvl="8" indent="-552450" algn="just" rtl="0">
              <a:lnSpc>
                <a:spcPct val="150000"/>
              </a:lnSpc>
              <a:spcBef>
                <a:spcPts val="0"/>
              </a:spcBef>
              <a:spcAft>
                <a:spcPts val="0"/>
              </a:spcAft>
              <a:buClr>
                <a:srgbClr val="056839"/>
              </a:buClr>
              <a:buSzPts val="2900"/>
              <a:buFont typeface="Noto Sans Symbols"/>
              <a:buChar char="∙"/>
            </a:pPr>
            <a:r>
              <a:rPr lang="lt-LT" sz="2900" b="0" i="0" u="none" strike="noStrike" cap="none">
                <a:solidFill>
                  <a:srgbClr val="056839"/>
                </a:solidFill>
                <a:latin typeface="Calibri"/>
                <a:ea typeface="Calibri"/>
                <a:cs typeface="Calibri"/>
                <a:sym typeface="Calibri"/>
              </a:rPr>
              <a:t>Paljudes maailma piirkondades </a:t>
            </a:r>
            <a:r>
              <a:rPr lang="lt-LT" sz="2900" b="1" i="0" u="none" strike="noStrike" cap="none">
                <a:solidFill>
                  <a:srgbClr val="056839"/>
                </a:solidFill>
                <a:latin typeface="Calibri"/>
                <a:ea typeface="Calibri"/>
                <a:cs typeface="Calibri"/>
                <a:sym typeface="Calibri"/>
              </a:rPr>
              <a:t>muutuvad tulekahjud üha tavalisemaks</a:t>
            </a:r>
            <a:r>
              <a:rPr lang="lt-LT" sz="2900" b="0" i="0" u="none" strike="noStrike" cap="none">
                <a:solidFill>
                  <a:srgbClr val="056839"/>
                </a:solidFill>
                <a:latin typeface="Calibri"/>
                <a:ea typeface="Calibri"/>
                <a:cs typeface="Calibri"/>
                <a:sym typeface="Calibri"/>
              </a:rPr>
              <a:t>. Mõnel juhul tõmbab soe õhk (kliimamuutuste ja tulekahjude tõttu) madala õhurõhuga piirkondades ligi täiendavat sooja õhku, mis tekitab nn </a:t>
            </a:r>
            <a:r>
              <a:rPr lang="lt-LT" sz="2900" b="1" i="0" u="none" strike="noStrike" cap="none">
                <a:solidFill>
                  <a:srgbClr val="056839"/>
                </a:solidFill>
                <a:latin typeface="Calibri"/>
                <a:ea typeface="Calibri"/>
                <a:cs typeface="Calibri"/>
                <a:sym typeface="Calibri"/>
              </a:rPr>
              <a:t>tulekahju-tornaadosid. </a:t>
            </a:r>
            <a:r>
              <a:rPr lang="lt-LT" sz="2900" b="0" i="0" u="none" strike="noStrike" cap="none">
                <a:solidFill>
                  <a:srgbClr val="056839"/>
                </a:solidFill>
                <a:latin typeface="Calibri"/>
                <a:ea typeface="Calibri"/>
                <a:cs typeface="Calibri"/>
                <a:sym typeface="Calibri"/>
              </a:rPr>
              <a:t>(Costa, 2022).</a:t>
            </a:r>
            <a:endParaRPr sz="2900" b="0" i="0" u="none" strike="noStrike" cap="none">
              <a:solidFill>
                <a:srgbClr val="056839"/>
              </a:solidFill>
              <a:latin typeface="Calibri"/>
              <a:ea typeface="Calibri"/>
              <a:cs typeface="Calibri"/>
              <a:sym typeface="Calibri"/>
            </a:endParaRPr>
          </a:p>
        </p:txBody>
      </p:sp>
      <p:sp>
        <p:nvSpPr>
          <p:cNvPr id="290" name="Google Shape;290;p17"/>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291" name="Google Shape;291;p17"/>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292" name="Google Shape;292;p17"/>
          <p:cNvSpPr/>
          <p:nvPr/>
        </p:nvSpPr>
        <p:spPr>
          <a:xfrm>
            <a:off x="1034414" y="12500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293" name="Google Shape;293;p17"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294" name="Google Shape;294;p17"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pic>
        <p:nvPicPr>
          <p:cNvPr id="295" name="Google Shape;295;p17"/>
          <p:cNvPicPr preferRelativeResize="0"/>
          <p:nvPr/>
        </p:nvPicPr>
        <p:blipFill rotWithShape="1">
          <a:blip r:embed="rId5">
            <a:alphaModFix/>
          </a:blip>
          <a:srcRect/>
          <a:stretch/>
        </p:blipFill>
        <p:spPr>
          <a:xfrm>
            <a:off x="1034414" y="1716727"/>
            <a:ext cx="6467064" cy="3374999"/>
          </a:xfrm>
          <a:prstGeom prst="rect">
            <a:avLst/>
          </a:prstGeom>
          <a:noFill/>
          <a:ln>
            <a:noFill/>
          </a:ln>
        </p:spPr>
      </p:pic>
      <p:sp>
        <p:nvSpPr>
          <p:cNvPr id="296" name="Google Shape;296;p17"/>
          <p:cNvSpPr txBox="1"/>
          <p:nvPr/>
        </p:nvSpPr>
        <p:spPr>
          <a:xfrm>
            <a:off x="7585963" y="1846537"/>
            <a:ext cx="3412200" cy="7503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1300">
                <a:solidFill>
                  <a:schemeClr val="dk1"/>
                </a:solidFill>
                <a:latin typeface="Calibri"/>
                <a:ea typeface="Calibri"/>
                <a:cs typeface="Calibri"/>
                <a:sym typeface="Calibri"/>
              </a:rPr>
              <a:t>Foto</a:t>
            </a:r>
            <a:r>
              <a:rPr lang="lt-LT" sz="1300"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a:t>
            </a:r>
            <a:r>
              <a:rPr lang="lt-LT" sz="1300">
                <a:solidFill>
                  <a:schemeClr val="dk1"/>
                </a:solidFill>
                <a:latin typeface="Calibri"/>
                <a:ea typeface="Calibri"/>
                <a:cs typeface="Calibri"/>
                <a:sym typeface="Calibri"/>
              </a:rPr>
              <a:t> Pexels: </a:t>
            </a:r>
            <a:r>
              <a:rPr lang="lt-LT" sz="1300"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a:t>
            </a:r>
            <a:r>
              <a:rPr lang="lt-LT" sz="1300">
                <a:solidFill>
                  <a:schemeClr val="dk1"/>
                </a:solidFill>
                <a:latin typeface="Calibri"/>
                <a:ea typeface="Calibri"/>
                <a:cs typeface="Calibri"/>
                <a:sym typeface="Calibri"/>
              </a:rPr>
              <a:t>//www.pexels.com/it-it/foto/vigili-del-fuoco-che-soffia-acqua-sul-fuoco-280076/ </a:t>
            </a:r>
            <a:endParaRPr sz="2300"/>
          </a:p>
        </p:txBody>
      </p:sp>
      <p:pic>
        <p:nvPicPr>
          <p:cNvPr id="297" name="Google Shape;297;p17"/>
          <p:cNvPicPr preferRelativeResize="0"/>
          <p:nvPr/>
        </p:nvPicPr>
        <p:blipFill rotWithShape="1">
          <a:blip r:embed="rId7">
            <a:alphaModFix/>
          </a:blip>
          <a:srcRect/>
          <a:stretch/>
        </p:blipFill>
        <p:spPr>
          <a:xfrm>
            <a:off x="12264003" y="1250058"/>
            <a:ext cx="5989357" cy="4083653"/>
          </a:xfrm>
          <a:prstGeom prst="rect">
            <a:avLst/>
          </a:prstGeom>
          <a:noFill/>
          <a:ln>
            <a:noFill/>
          </a:ln>
        </p:spPr>
      </p:pic>
      <p:sp>
        <p:nvSpPr>
          <p:cNvPr id="298" name="Google Shape;298;p17"/>
          <p:cNvSpPr txBox="1"/>
          <p:nvPr/>
        </p:nvSpPr>
        <p:spPr>
          <a:xfrm>
            <a:off x="8851802" y="4448580"/>
            <a:ext cx="3412200" cy="950400"/>
          </a:xfrm>
          <a:prstGeom prst="rect">
            <a:avLst/>
          </a:prstGeom>
          <a:noFill/>
          <a:ln>
            <a:noFill/>
          </a:ln>
        </p:spPr>
        <p:txBody>
          <a:bodyPr spcFirstLastPara="1" wrap="square" lIns="148575" tIns="74275" rIns="148575" bIns="74275" anchor="t" anchorCtr="0">
            <a:spAutoFit/>
          </a:bodyPr>
          <a:lstStyle/>
          <a:p>
            <a:pPr marL="0" marR="0" lvl="0" indent="0" algn="r" rtl="0">
              <a:spcBef>
                <a:spcPts val="0"/>
              </a:spcBef>
              <a:spcAft>
                <a:spcPts val="0"/>
              </a:spcAft>
              <a:buNone/>
            </a:pPr>
            <a:r>
              <a:rPr lang="lt-LT" sz="1300">
                <a:solidFill>
                  <a:schemeClr val="dk1"/>
                </a:solidFill>
                <a:latin typeface="Calibri"/>
                <a:ea typeface="Calibri"/>
                <a:cs typeface="Calibri"/>
                <a:sym typeface="Calibri"/>
              </a:rPr>
              <a:t>Foto</a:t>
            </a:r>
            <a:r>
              <a:rPr lang="lt-LT" sz="1300" u="sng">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a:t>
            </a:r>
            <a:r>
              <a:rPr lang="lt-LT" sz="1300">
                <a:solidFill>
                  <a:schemeClr val="dk1"/>
                </a:solidFill>
                <a:latin typeface="Calibri"/>
                <a:ea typeface="Calibri"/>
                <a:cs typeface="Calibri"/>
                <a:sym typeface="Calibri"/>
              </a:rPr>
              <a:t> Pexels: </a:t>
            </a:r>
            <a:r>
              <a:rPr lang="lt-LT" sz="1300" u="sng">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https:</a:t>
            </a:r>
            <a:r>
              <a:rPr lang="lt-LT" sz="1300">
                <a:solidFill>
                  <a:schemeClr val="dk1"/>
                </a:solidFill>
                <a:latin typeface="Calibri"/>
                <a:ea typeface="Calibri"/>
                <a:cs typeface="Calibri"/>
                <a:sym typeface="Calibri"/>
              </a:rPr>
              <a:t>//www.pexels.com/it-it/foto/foto-dell-albero-nudo-marrone-sulla-superficie-marrone-durante-il-giorno-60013/ </a:t>
            </a:r>
            <a:endParaRPr sz="23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2"/>
        <p:cNvGrpSpPr/>
        <p:nvPr/>
      </p:nvGrpSpPr>
      <p:grpSpPr>
        <a:xfrm>
          <a:off x="0" y="0"/>
          <a:ext cx="0" cy="0"/>
          <a:chOff x="0" y="0"/>
          <a:chExt cx="0" cy="0"/>
        </a:xfrm>
      </p:grpSpPr>
      <p:sp>
        <p:nvSpPr>
          <p:cNvPr id="303" name="Google Shape;303;p18"/>
          <p:cNvSpPr txBox="1"/>
          <p:nvPr/>
        </p:nvSpPr>
        <p:spPr>
          <a:xfrm>
            <a:off x="930104" y="685961"/>
            <a:ext cx="16398900" cy="15045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5900" b="1">
                <a:solidFill>
                  <a:srgbClr val="056839"/>
                </a:solidFill>
                <a:latin typeface="Calibri"/>
                <a:ea typeface="Calibri"/>
                <a:cs typeface="Calibri"/>
                <a:sym typeface="Calibri"/>
              </a:rPr>
              <a:t>Teema 2: kasulikud lingid</a:t>
            </a:r>
            <a:endParaRPr sz="2900" b="1">
              <a:solidFill>
                <a:schemeClr val="dk1"/>
              </a:solidFill>
              <a:latin typeface="Calibri"/>
              <a:ea typeface="Calibri"/>
              <a:cs typeface="Calibri"/>
              <a:sym typeface="Calibri"/>
            </a:endParaRPr>
          </a:p>
          <a:p>
            <a:pPr marL="0" marR="0" lvl="0" indent="0" algn="l" rtl="0">
              <a:spcBef>
                <a:spcPts val="0"/>
              </a:spcBef>
              <a:spcAft>
                <a:spcPts val="0"/>
              </a:spcAft>
              <a:buNone/>
            </a:pPr>
            <a:endParaRPr sz="2900">
              <a:solidFill>
                <a:schemeClr val="dk1"/>
              </a:solidFill>
              <a:latin typeface="Calibri"/>
              <a:ea typeface="Calibri"/>
              <a:cs typeface="Calibri"/>
              <a:sym typeface="Calibri"/>
            </a:endParaRPr>
          </a:p>
        </p:txBody>
      </p:sp>
      <p:sp>
        <p:nvSpPr>
          <p:cNvPr id="304" name="Google Shape;304;p18"/>
          <p:cNvSpPr txBox="1"/>
          <p:nvPr/>
        </p:nvSpPr>
        <p:spPr>
          <a:xfrm>
            <a:off x="1027689" y="2190452"/>
            <a:ext cx="16933500" cy="4947300"/>
          </a:xfrm>
          <a:prstGeom prst="rect">
            <a:avLst/>
          </a:prstGeom>
          <a:noFill/>
          <a:ln>
            <a:noFill/>
          </a:ln>
        </p:spPr>
        <p:txBody>
          <a:bodyPr spcFirstLastPara="1" wrap="square" lIns="148575" tIns="74275" rIns="148575" bIns="74275" anchor="t" anchorCtr="0">
            <a:spAutoFit/>
          </a:bodyPr>
          <a:lstStyle/>
          <a:p>
            <a:pPr marL="469900" marR="0" lvl="0" indent="-463550" algn="just" rtl="0">
              <a:lnSpc>
                <a:spcPct val="150000"/>
              </a:lnSpc>
              <a:spcBef>
                <a:spcPts val="0"/>
              </a:spcBef>
              <a:spcAft>
                <a:spcPts val="0"/>
              </a:spcAft>
              <a:buClr>
                <a:srgbClr val="056839"/>
              </a:buClr>
              <a:buSzPts val="2900"/>
              <a:buFont typeface="Arial"/>
              <a:buChar char="•"/>
            </a:pPr>
            <a:r>
              <a:rPr lang="lt-LT" sz="2900">
                <a:solidFill>
                  <a:srgbClr val="056839"/>
                </a:solidFill>
                <a:latin typeface="Calibri"/>
                <a:ea typeface="Calibri"/>
                <a:cs typeface="Calibri"/>
                <a:sym typeface="Calibri"/>
              </a:rPr>
              <a:t>Valitsustevaheline kliimamuutuste töörühm, IPCC. (2022).</a:t>
            </a:r>
            <a:r>
              <a:rPr lang="lt-LT" sz="2900" i="1">
                <a:solidFill>
                  <a:srgbClr val="056839"/>
                </a:solidFill>
                <a:latin typeface="Calibri"/>
                <a:ea typeface="Calibri"/>
                <a:cs typeface="Calibri"/>
                <a:sym typeface="Calibri"/>
              </a:rPr>
              <a:t> Kliimamuutused 2022: Kliimamuutuste leevendamine. </a:t>
            </a:r>
            <a:r>
              <a:rPr lang="lt-LT" sz="2900">
                <a:solidFill>
                  <a:srgbClr val="056839"/>
                </a:solidFill>
                <a:latin typeface="Calibri"/>
                <a:ea typeface="Calibri"/>
                <a:cs typeface="Calibri"/>
                <a:sym typeface="Calibri"/>
              </a:rPr>
              <a:t>III töörühma aruanne. Kättesaadav aadressil: </a:t>
            </a:r>
            <a:r>
              <a:rPr lang="lt-LT" sz="2900" u="sng">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a:t>
            </a:r>
            <a:r>
              <a:rPr lang="lt-LT" sz="2900" i="1">
                <a:solidFill>
                  <a:schemeClr val="dk1"/>
                </a:solidFill>
                <a:latin typeface="Calibri"/>
                <a:ea typeface="Calibri"/>
                <a:cs typeface="Calibri"/>
                <a:sym typeface="Calibri"/>
              </a:rPr>
              <a:t>//www.ipcc.ch/report/ar6/wg3/. </a:t>
            </a:r>
            <a:endParaRPr sz="2900">
              <a:solidFill>
                <a:schemeClr val="dk1"/>
              </a:solidFill>
              <a:latin typeface="Calibri"/>
              <a:ea typeface="Calibri"/>
              <a:cs typeface="Calibri"/>
              <a:sym typeface="Calibri"/>
            </a:endParaRPr>
          </a:p>
          <a:p>
            <a:pPr marL="469900" marR="0" lvl="0" indent="-463550" algn="just" rtl="0">
              <a:lnSpc>
                <a:spcPct val="150000"/>
              </a:lnSpc>
              <a:spcBef>
                <a:spcPts val="1300"/>
              </a:spcBef>
              <a:spcAft>
                <a:spcPts val="0"/>
              </a:spcAft>
              <a:buClr>
                <a:srgbClr val="056839"/>
              </a:buClr>
              <a:buSzPts val="2900"/>
              <a:buFont typeface="Arial"/>
              <a:buChar char="•"/>
            </a:pPr>
            <a:r>
              <a:rPr lang="lt-LT" sz="2900">
                <a:solidFill>
                  <a:srgbClr val="056839"/>
                </a:solidFill>
                <a:latin typeface="Calibri"/>
                <a:ea typeface="Calibri"/>
                <a:cs typeface="Calibri"/>
                <a:sym typeface="Calibri"/>
              </a:rPr>
              <a:t>Thomson P. ja ÜRO (2021). </a:t>
            </a:r>
            <a:r>
              <a:rPr lang="lt-LT" sz="2900" i="1">
                <a:solidFill>
                  <a:srgbClr val="056839"/>
                </a:solidFill>
                <a:latin typeface="Calibri"/>
                <a:ea typeface="Calibri"/>
                <a:cs typeface="Calibri"/>
                <a:sym typeface="Calibri"/>
              </a:rPr>
              <a:t>Intervjuu: Jätkusuutliku sinise majanduse edendamiseks. </a:t>
            </a:r>
            <a:r>
              <a:rPr lang="lt-LT" sz="2900">
                <a:solidFill>
                  <a:srgbClr val="056839"/>
                </a:solidFill>
                <a:latin typeface="Calibri"/>
                <a:ea typeface="Calibri"/>
                <a:cs typeface="Calibri"/>
                <a:sym typeface="Calibri"/>
              </a:rPr>
              <a:t>Climate Action. Kättesaadav aadressil: </a:t>
            </a:r>
            <a:r>
              <a:rPr lang="lt-LT" sz="2900" u="sng">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a:t>
            </a:r>
            <a:r>
              <a:rPr lang="lt-LT" sz="2900">
                <a:solidFill>
                  <a:schemeClr val="dk1"/>
                </a:solidFill>
                <a:latin typeface="Calibri"/>
                <a:ea typeface="Calibri"/>
                <a:cs typeface="Calibri"/>
                <a:sym typeface="Calibri"/>
              </a:rPr>
              <a:t>//www.un.org/en/climatechange/peter-thomson-sustainable-blue-economy </a:t>
            </a:r>
            <a:endParaRPr sz="2900">
              <a:solidFill>
                <a:schemeClr val="dk1"/>
              </a:solidFill>
              <a:latin typeface="Calibri"/>
              <a:ea typeface="Calibri"/>
              <a:cs typeface="Calibri"/>
              <a:sym typeface="Calibri"/>
            </a:endParaRPr>
          </a:p>
          <a:p>
            <a:pPr marL="469900" marR="0" lvl="0" indent="-463550" algn="just" rtl="0">
              <a:lnSpc>
                <a:spcPct val="150000"/>
              </a:lnSpc>
              <a:spcBef>
                <a:spcPts val="1300"/>
              </a:spcBef>
              <a:spcAft>
                <a:spcPts val="0"/>
              </a:spcAft>
              <a:buClr>
                <a:srgbClr val="056839"/>
              </a:buClr>
              <a:buSzPts val="2900"/>
              <a:buFont typeface="Arial"/>
              <a:buChar char="•"/>
            </a:pPr>
            <a:r>
              <a:rPr lang="lt-LT" sz="2900">
                <a:solidFill>
                  <a:srgbClr val="056839"/>
                </a:solidFill>
                <a:latin typeface="Calibri"/>
                <a:ea typeface="Calibri"/>
                <a:cs typeface="Calibri"/>
                <a:sym typeface="Calibri"/>
              </a:rPr>
              <a:t>ÜRO (n.d.) </a:t>
            </a:r>
            <a:r>
              <a:rPr lang="lt-LT" sz="2900" i="1">
                <a:solidFill>
                  <a:srgbClr val="056839"/>
                </a:solidFill>
                <a:latin typeface="Calibri"/>
                <a:ea typeface="Calibri"/>
                <a:cs typeface="Calibri"/>
                <a:sym typeface="Calibri"/>
              </a:rPr>
              <a:t>Kliimameetmete kiirfaktid. </a:t>
            </a:r>
            <a:r>
              <a:rPr lang="lt-LT" sz="2900">
                <a:solidFill>
                  <a:srgbClr val="056839"/>
                </a:solidFill>
                <a:latin typeface="Calibri"/>
                <a:ea typeface="Calibri"/>
                <a:cs typeface="Calibri"/>
                <a:sym typeface="Calibri"/>
              </a:rPr>
              <a:t>Kliimameede, digitaalne raamatukogu. Kättesaadav aadressil: </a:t>
            </a:r>
            <a:r>
              <a:rPr lang="lt-LT" sz="2900" u="sng">
                <a:solidFill>
                  <a:srgbClr val="0563C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a:t>
            </a:r>
            <a:r>
              <a:rPr lang="lt-LT" sz="2900">
                <a:solidFill>
                  <a:srgbClr val="056839"/>
                </a:solidFill>
                <a:latin typeface="Calibri"/>
                <a:ea typeface="Calibri"/>
                <a:cs typeface="Calibri"/>
                <a:sym typeface="Calibri"/>
              </a:rPr>
              <a:t>//www.un.org/en/climatechange/science/key-findings#nature  </a:t>
            </a:r>
            <a:endParaRPr sz="2900" b="1">
              <a:solidFill>
                <a:srgbClr val="056839"/>
              </a:solidFill>
              <a:latin typeface="Calibri"/>
              <a:ea typeface="Calibri"/>
              <a:cs typeface="Calibri"/>
              <a:sym typeface="Calibri"/>
            </a:endParaRPr>
          </a:p>
        </p:txBody>
      </p:sp>
      <p:sp>
        <p:nvSpPr>
          <p:cNvPr id="305" name="Google Shape;305;p18"/>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306" name="Google Shape;306;p18"/>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307" name="Google Shape;307;p18"/>
          <p:cNvSpPr/>
          <p:nvPr/>
        </p:nvSpPr>
        <p:spPr>
          <a:xfrm>
            <a:off x="1034414" y="1758444"/>
            <a:ext cx="6281700" cy="1053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308" name="Google Shape;308;p18" descr="Logo&#10;&#10;Description automatically generated"/>
          <p:cNvPicPr preferRelativeResize="0"/>
          <p:nvPr/>
        </p:nvPicPr>
        <p:blipFill rotWithShape="1">
          <a:blip r:embed="rId6">
            <a:alphaModFix/>
          </a:blip>
          <a:srcRect/>
          <a:stretch/>
        </p:blipFill>
        <p:spPr>
          <a:xfrm>
            <a:off x="279021" y="9106292"/>
            <a:ext cx="2025614" cy="996885"/>
          </a:xfrm>
          <a:prstGeom prst="rect">
            <a:avLst/>
          </a:prstGeom>
          <a:noFill/>
          <a:ln>
            <a:noFill/>
          </a:ln>
        </p:spPr>
      </p:pic>
      <p:pic>
        <p:nvPicPr>
          <p:cNvPr id="309" name="Google Shape;309;p18" descr="Graphical user interface, text&#10;&#10;Description automatically generated"/>
          <p:cNvPicPr preferRelativeResize="0"/>
          <p:nvPr/>
        </p:nvPicPr>
        <p:blipFill rotWithShape="1">
          <a:blip r:embed="rId7">
            <a:alphaModFix/>
          </a:blip>
          <a:srcRect/>
          <a:stretch/>
        </p:blipFill>
        <p:spPr>
          <a:xfrm>
            <a:off x="3131911" y="9240848"/>
            <a:ext cx="3468962" cy="72777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3"/>
        <p:cNvGrpSpPr/>
        <p:nvPr/>
      </p:nvGrpSpPr>
      <p:grpSpPr>
        <a:xfrm>
          <a:off x="0" y="0"/>
          <a:ext cx="0" cy="0"/>
          <a:chOff x="0" y="0"/>
          <a:chExt cx="0" cy="0"/>
        </a:xfrm>
      </p:grpSpPr>
      <p:sp>
        <p:nvSpPr>
          <p:cNvPr id="314" name="Google Shape;314;p19"/>
          <p:cNvSpPr txBox="1"/>
          <p:nvPr/>
        </p:nvSpPr>
        <p:spPr>
          <a:xfrm>
            <a:off x="784939" y="631329"/>
            <a:ext cx="19545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5900" b="1">
                <a:solidFill>
                  <a:srgbClr val="056839"/>
                </a:solidFill>
                <a:latin typeface="Calibri"/>
                <a:ea typeface="Calibri"/>
                <a:cs typeface="Calibri"/>
                <a:sym typeface="Calibri"/>
              </a:rPr>
              <a:t>Teema 3: Kliimamuutuste mõju tervisele</a:t>
            </a:r>
            <a:endParaRPr sz="3300" b="1">
              <a:solidFill>
                <a:srgbClr val="C55A11"/>
              </a:solidFill>
              <a:latin typeface="Calibri"/>
              <a:ea typeface="Calibri"/>
              <a:cs typeface="Calibri"/>
              <a:sym typeface="Calibri"/>
            </a:endParaRPr>
          </a:p>
        </p:txBody>
      </p:sp>
      <p:sp>
        <p:nvSpPr>
          <p:cNvPr id="315" name="Google Shape;315;p19"/>
          <p:cNvSpPr txBox="1"/>
          <p:nvPr/>
        </p:nvSpPr>
        <p:spPr>
          <a:xfrm>
            <a:off x="1003587" y="2167205"/>
            <a:ext cx="18075600" cy="62481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lt-LT" sz="2900">
                <a:solidFill>
                  <a:srgbClr val="056839"/>
                </a:solidFill>
                <a:latin typeface="Calibri"/>
                <a:ea typeface="Calibri"/>
                <a:cs typeface="Calibri"/>
                <a:sym typeface="Calibri"/>
              </a:rPr>
              <a:t>Kliimamuutustel on ka otsene ja kaudne mõju inimeste tervisele. Otsene mõju on seotud sellega, et kliimamuutuse ja globaalse soojenemise tõttu oodatavad äärmuslikud ilmastikutingimused põhjustavad tohutuid inimkaotusi. Tegelikult sureb igal aastal umbes 13 miljonit inimest keskkonnategurite tõttu (ÜRO, n.d.). Kliimamuutuste kaudsed mõjud inimeste tervisele on näiteks järgmised:</a:t>
            </a:r>
            <a:endParaRPr sz="2900">
              <a:solidFill>
                <a:srgbClr val="056839"/>
              </a:solidFill>
              <a:latin typeface="Calibri"/>
              <a:ea typeface="Calibri"/>
              <a:cs typeface="Calibri"/>
              <a:sym typeface="Calibri"/>
            </a:endParaRPr>
          </a:p>
          <a:p>
            <a:pPr marL="469900" marR="0" lvl="0" indent="-463550" algn="just" rtl="0">
              <a:lnSpc>
                <a:spcPct val="150000"/>
              </a:lnSpc>
              <a:spcBef>
                <a:spcPts val="2300"/>
              </a:spcBef>
              <a:spcAft>
                <a:spcPts val="0"/>
              </a:spcAft>
              <a:buClr>
                <a:srgbClr val="056839"/>
              </a:buClr>
              <a:buSzPts val="2900"/>
              <a:buFont typeface="Arial"/>
              <a:buChar char="•"/>
            </a:pPr>
            <a:r>
              <a:rPr lang="lt-LT" sz="2900">
                <a:solidFill>
                  <a:srgbClr val="056839"/>
                </a:solidFill>
                <a:latin typeface="Calibri"/>
                <a:ea typeface="Calibri"/>
                <a:cs typeface="Calibri"/>
                <a:sym typeface="Calibri"/>
              </a:rPr>
              <a:t>Hingamisteede haigused.</a:t>
            </a:r>
            <a:endParaRPr sz="2900">
              <a:solidFill>
                <a:srgbClr val="056839"/>
              </a:solidFill>
              <a:latin typeface="Calibri"/>
              <a:ea typeface="Calibri"/>
              <a:cs typeface="Calibri"/>
              <a:sym typeface="Calibri"/>
            </a:endParaRPr>
          </a:p>
          <a:p>
            <a:pPr marL="558800" marR="0" lvl="0" indent="-552450" algn="just" rtl="0">
              <a:lnSpc>
                <a:spcPct val="150000"/>
              </a:lnSpc>
              <a:spcBef>
                <a:spcPts val="0"/>
              </a:spcBef>
              <a:spcAft>
                <a:spcPts val="0"/>
              </a:spcAft>
              <a:buClr>
                <a:srgbClr val="056839"/>
              </a:buClr>
              <a:buSzPts val="2900"/>
              <a:buFont typeface="Arial"/>
              <a:buChar char="•"/>
            </a:pPr>
            <a:r>
              <a:rPr lang="lt-LT" sz="2900">
                <a:solidFill>
                  <a:srgbClr val="056839"/>
                </a:solidFill>
                <a:latin typeface="Calibri"/>
                <a:ea typeface="Calibri"/>
                <a:cs typeface="Calibri"/>
                <a:sym typeface="Calibri"/>
              </a:rPr>
              <a:t>Kardiovaskulaarsed haigused</a:t>
            </a:r>
            <a:endParaRPr sz="2900">
              <a:solidFill>
                <a:srgbClr val="056839"/>
              </a:solidFill>
              <a:latin typeface="Calibri"/>
              <a:ea typeface="Calibri"/>
              <a:cs typeface="Calibri"/>
              <a:sym typeface="Calibri"/>
            </a:endParaRPr>
          </a:p>
          <a:p>
            <a:pPr marL="558800" marR="0" lvl="0" indent="-552450" algn="just" rtl="0">
              <a:lnSpc>
                <a:spcPct val="150000"/>
              </a:lnSpc>
              <a:spcBef>
                <a:spcPts val="0"/>
              </a:spcBef>
              <a:spcAft>
                <a:spcPts val="0"/>
              </a:spcAft>
              <a:buClr>
                <a:srgbClr val="056839"/>
              </a:buClr>
              <a:buSzPts val="2900"/>
              <a:buFont typeface="Arial"/>
              <a:buChar char="•"/>
            </a:pPr>
            <a:r>
              <a:rPr lang="lt-LT" sz="2900">
                <a:solidFill>
                  <a:srgbClr val="056839"/>
                </a:solidFill>
                <a:latin typeface="Calibri"/>
                <a:ea typeface="Calibri"/>
                <a:cs typeface="Calibri"/>
                <a:sym typeface="Calibri"/>
              </a:rPr>
              <a:t>veepuuduse ja toidu ebaühtlase jaotamisega seotud haigused (alatoitlus, koolera jne).</a:t>
            </a:r>
            <a:endParaRPr sz="2900">
              <a:solidFill>
                <a:srgbClr val="056839"/>
              </a:solidFill>
              <a:latin typeface="Calibri"/>
              <a:ea typeface="Calibri"/>
              <a:cs typeface="Calibri"/>
              <a:sym typeface="Calibri"/>
            </a:endParaRPr>
          </a:p>
          <a:p>
            <a:pPr marL="558800" marR="0" lvl="0" indent="-552450" algn="just" rtl="0">
              <a:lnSpc>
                <a:spcPct val="150000"/>
              </a:lnSpc>
              <a:spcBef>
                <a:spcPts val="0"/>
              </a:spcBef>
              <a:spcAft>
                <a:spcPts val="0"/>
              </a:spcAft>
              <a:buClr>
                <a:srgbClr val="056839"/>
              </a:buClr>
              <a:buSzPts val="2900"/>
              <a:buFont typeface="Arial"/>
              <a:buChar char="•"/>
            </a:pPr>
            <a:r>
              <a:rPr lang="lt-LT" sz="2900">
                <a:solidFill>
                  <a:srgbClr val="056839"/>
                </a:solidFill>
                <a:latin typeface="Calibri"/>
                <a:ea typeface="Calibri"/>
                <a:cs typeface="Calibri"/>
                <a:sym typeface="Calibri"/>
              </a:rPr>
              <a:t>Nakkushaigused.</a:t>
            </a:r>
            <a:endParaRPr sz="2900">
              <a:solidFill>
                <a:srgbClr val="056839"/>
              </a:solidFill>
              <a:latin typeface="Calibri"/>
              <a:ea typeface="Calibri"/>
              <a:cs typeface="Calibri"/>
              <a:sym typeface="Calibri"/>
            </a:endParaRPr>
          </a:p>
          <a:p>
            <a:pPr marL="558800" marR="0" lvl="0" indent="-552450" algn="just" rtl="0">
              <a:lnSpc>
                <a:spcPct val="150000"/>
              </a:lnSpc>
              <a:spcBef>
                <a:spcPts val="0"/>
              </a:spcBef>
              <a:spcAft>
                <a:spcPts val="0"/>
              </a:spcAft>
              <a:buClr>
                <a:srgbClr val="056839"/>
              </a:buClr>
              <a:buSzPts val="2900"/>
              <a:buFont typeface="Arial"/>
              <a:buChar char="•"/>
            </a:pPr>
            <a:r>
              <a:rPr lang="lt-LT" sz="2900">
                <a:solidFill>
                  <a:srgbClr val="056839"/>
                </a:solidFill>
                <a:latin typeface="Calibri"/>
                <a:ea typeface="Calibri"/>
                <a:cs typeface="Calibri"/>
                <a:sym typeface="Calibri"/>
              </a:rPr>
              <a:t>Vaimse tervise haigused (Centers for Disease Control and Prevention, 2022).</a:t>
            </a:r>
            <a:endParaRPr sz="2900">
              <a:solidFill>
                <a:srgbClr val="056839"/>
              </a:solidFill>
              <a:latin typeface="Calibri"/>
              <a:ea typeface="Calibri"/>
              <a:cs typeface="Calibri"/>
              <a:sym typeface="Calibri"/>
            </a:endParaRPr>
          </a:p>
        </p:txBody>
      </p:sp>
      <p:sp>
        <p:nvSpPr>
          <p:cNvPr id="316" name="Google Shape;316;p19"/>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317" name="Google Shape;317;p19"/>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318" name="Google Shape;318;p19"/>
          <p:cNvSpPr/>
          <p:nvPr/>
        </p:nvSpPr>
        <p:spPr>
          <a:xfrm>
            <a:off x="1003587" y="1768385"/>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319" name="Google Shape;319;p19"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320" name="Google Shape;320;p19"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2"/>
        <p:cNvGrpSpPr/>
        <p:nvPr/>
      </p:nvGrpSpPr>
      <p:grpSpPr>
        <a:xfrm>
          <a:off x="0" y="0"/>
          <a:ext cx="0" cy="0"/>
          <a:chOff x="0" y="0"/>
          <a:chExt cx="0" cy="0"/>
        </a:xfrm>
      </p:grpSpPr>
      <p:pic>
        <p:nvPicPr>
          <p:cNvPr id="103" name="Google Shape;103;p2" descr="Graphical user interface, text&#10;&#10;Description automatically generated"/>
          <p:cNvPicPr preferRelativeResize="0"/>
          <p:nvPr/>
        </p:nvPicPr>
        <p:blipFill rotWithShape="1">
          <a:blip r:embed="rId3">
            <a:alphaModFix/>
          </a:blip>
          <a:srcRect/>
          <a:stretch/>
        </p:blipFill>
        <p:spPr>
          <a:xfrm>
            <a:off x="159219" y="9117953"/>
            <a:ext cx="5165965" cy="1083795"/>
          </a:xfrm>
          <a:prstGeom prst="rect">
            <a:avLst/>
          </a:prstGeom>
          <a:noFill/>
          <a:ln>
            <a:noFill/>
          </a:ln>
        </p:spPr>
      </p:pic>
      <p:pic>
        <p:nvPicPr>
          <p:cNvPr id="104" name="Google Shape;104;p2" descr="Logo&#10;&#10;Description automatically generated"/>
          <p:cNvPicPr preferRelativeResize="0"/>
          <p:nvPr/>
        </p:nvPicPr>
        <p:blipFill rotWithShape="1">
          <a:blip r:embed="rId4">
            <a:alphaModFix/>
          </a:blip>
          <a:srcRect/>
          <a:stretch/>
        </p:blipFill>
        <p:spPr>
          <a:xfrm>
            <a:off x="15232290" y="8150586"/>
            <a:ext cx="3931187" cy="1934692"/>
          </a:xfrm>
          <a:prstGeom prst="rect">
            <a:avLst/>
          </a:prstGeom>
          <a:noFill/>
          <a:ln>
            <a:noFill/>
          </a:ln>
        </p:spPr>
      </p:pic>
      <p:sp>
        <p:nvSpPr>
          <p:cNvPr id="105" name="Google Shape;105;p2"/>
          <p:cNvSpPr/>
          <p:nvPr/>
        </p:nvSpPr>
        <p:spPr>
          <a:xfrm>
            <a:off x="0" y="485267"/>
            <a:ext cx="5970900" cy="1788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06" name="Google Shape;106;p2"/>
          <p:cNvSpPr/>
          <p:nvPr/>
        </p:nvSpPr>
        <p:spPr>
          <a:xfrm>
            <a:off x="6926955" y="485267"/>
            <a:ext cx="6720000" cy="1788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07" name="Google Shape;107;p2"/>
          <p:cNvSpPr/>
          <p:nvPr/>
        </p:nvSpPr>
        <p:spPr>
          <a:xfrm>
            <a:off x="14603073" y="485267"/>
            <a:ext cx="5970900" cy="1788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08" name="Google Shape;108;p2"/>
          <p:cNvSpPr/>
          <p:nvPr/>
        </p:nvSpPr>
        <p:spPr>
          <a:xfrm>
            <a:off x="0" y="8986878"/>
            <a:ext cx="14763600" cy="957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09" name="Google Shape;109;p2"/>
          <p:cNvSpPr txBox="1"/>
          <p:nvPr/>
        </p:nvSpPr>
        <p:spPr>
          <a:xfrm>
            <a:off x="1104081" y="949332"/>
            <a:ext cx="152331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5900" b="1">
                <a:solidFill>
                  <a:srgbClr val="056839"/>
                </a:solidFill>
                <a:latin typeface="Calibri"/>
                <a:ea typeface="Calibri"/>
                <a:cs typeface="Calibri"/>
                <a:sym typeface="Calibri"/>
              </a:rPr>
              <a:t>Õpiväljundid</a:t>
            </a:r>
            <a:endParaRPr sz="3300" b="1">
              <a:solidFill>
                <a:srgbClr val="C55A11"/>
              </a:solidFill>
              <a:latin typeface="Calibri"/>
              <a:ea typeface="Calibri"/>
              <a:cs typeface="Calibri"/>
              <a:sym typeface="Calibri"/>
            </a:endParaRPr>
          </a:p>
        </p:txBody>
      </p:sp>
      <p:sp>
        <p:nvSpPr>
          <p:cNvPr id="110" name="Google Shape;110;p2"/>
          <p:cNvSpPr txBox="1"/>
          <p:nvPr/>
        </p:nvSpPr>
        <p:spPr>
          <a:xfrm>
            <a:off x="1104081" y="2567316"/>
            <a:ext cx="18029700" cy="4075200"/>
          </a:xfrm>
          <a:prstGeom prst="rect">
            <a:avLst/>
          </a:prstGeom>
          <a:noFill/>
          <a:ln>
            <a:noFill/>
          </a:ln>
        </p:spPr>
        <p:txBody>
          <a:bodyPr spcFirstLastPara="1" wrap="square" lIns="148575" tIns="74275" rIns="148575" bIns="74275" anchor="t" anchorCtr="0">
            <a:spAutoFit/>
          </a:bodyPr>
          <a:lstStyle/>
          <a:p>
            <a:pPr marL="927100" marR="0" lvl="0" indent="-927100" algn="just" rtl="0">
              <a:spcBef>
                <a:spcPts val="0"/>
              </a:spcBef>
              <a:spcAft>
                <a:spcPts val="0"/>
              </a:spcAft>
              <a:buClr>
                <a:srgbClr val="056839"/>
              </a:buClr>
              <a:buSzPts val="1800"/>
              <a:buFont typeface="Arial"/>
              <a:buChar char="•"/>
            </a:pPr>
            <a:r>
              <a:rPr lang="lt-LT" sz="4600">
                <a:solidFill>
                  <a:srgbClr val="056839"/>
                </a:solidFill>
                <a:latin typeface="Calibri"/>
                <a:ea typeface="Calibri"/>
                <a:cs typeface="Calibri"/>
                <a:sym typeface="Calibri"/>
              </a:rPr>
              <a:t>Mõista, mis on kliimamuutus</a:t>
            </a:r>
            <a:endParaRPr sz="4600">
              <a:solidFill>
                <a:srgbClr val="056839"/>
              </a:solidFill>
              <a:latin typeface="Calibri"/>
              <a:ea typeface="Calibri"/>
              <a:cs typeface="Calibri"/>
              <a:sym typeface="Calibri"/>
            </a:endParaRPr>
          </a:p>
          <a:p>
            <a:pPr marL="927100" marR="0" lvl="0" indent="-927100" algn="just" rtl="0">
              <a:spcBef>
                <a:spcPts val="1000"/>
              </a:spcBef>
              <a:spcAft>
                <a:spcPts val="0"/>
              </a:spcAft>
              <a:buClr>
                <a:srgbClr val="056839"/>
              </a:buClr>
              <a:buSzPts val="1800"/>
              <a:buFont typeface="Arial"/>
              <a:buChar char="•"/>
            </a:pPr>
            <a:r>
              <a:rPr lang="lt-LT" sz="4600">
                <a:solidFill>
                  <a:srgbClr val="056839"/>
                </a:solidFill>
                <a:latin typeface="Calibri"/>
                <a:ea typeface="Calibri"/>
                <a:cs typeface="Calibri"/>
                <a:sym typeface="Calibri"/>
              </a:rPr>
              <a:t>Et rohkem teada saada kliimamuutuste mõjust erinevatele valdkondadele</a:t>
            </a:r>
            <a:endParaRPr sz="4600">
              <a:solidFill>
                <a:srgbClr val="056839"/>
              </a:solidFill>
              <a:latin typeface="Calibri"/>
              <a:ea typeface="Calibri"/>
              <a:cs typeface="Calibri"/>
              <a:sym typeface="Calibri"/>
            </a:endParaRPr>
          </a:p>
          <a:p>
            <a:pPr marL="927100" marR="0" lvl="0" indent="-927100" algn="just" rtl="0">
              <a:spcBef>
                <a:spcPts val="1000"/>
              </a:spcBef>
              <a:spcAft>
                <a:spcPts val="0"/>
              </a:spcAft>
              <a:buClr>
                <a:srgbClr val="056839"/>
              </a:buClr>
              <a:buSzPts val="1800"/>
              <a:buFont typeface="Arial"/>
              <a:buChar char="•"/>
            </a:pPr>
            <a:r>
              <a:rPr lang="lt-LT" sz="4600">
                <a:solidFill>
                  <a:srgbClr val="056839"/>
                </a:solidFill>
                <a:latin typeface="Calibri"/>
                <a:ea typeface="Calibri"/>
                <a:cs typeface="Calibri"/>
                <a:sym typeface="Calibri"/>
              </a:rPr>
              <a:t>Kliima ja ilma erinevuse mõistmiseks</a:t>
            </a:r>
            <a:endParaRPr sz="4600">
              <a:solidFill>
                <a:srgbClr val="056839"/>
              </a:solidFill>
              <a:latin typeface="Calibri"/>
              <a:ea typeface="Calibri"/>
              <a:cs typeface="Calibri"/>
              <a:sym typeface="Calibri"/>
            </a:endParaRPr>
          </a:p>
          <a:p>
            <a:pPr marL="927100" marR="0" lvl="0" indent="-927100" algn="just" rtl="0">
              <a:spcBef>
                <a:spcPts val="1000"/>
              </a:spcBef>
              <a:spcAft>
                <a:spcPts val="0"/>
              </a:spcAft>
              <a:buClr>
                <a:srgbClr val="056839"/>
              </a:buClr>
              <a:buSzPts val="1800"/>
              <a:buFont typeface="Arial"/>
              <a:buChar char="•"/>
            </a:pPr>
            <a:r>
              <a:rPr lang="lt-LT" sz="4600">
                <a:solidFill>
                  <a:srgbClr val="056839"/>
                </a:solidFill>
                <a:latin typeface="Calibri"/>
                <a:ea typeface="Calibri"/>
                <a:cs typeface="Calibri"/>
                <a:sym typeface="Calibri"/>
              </a:rPr>
              <a:t>Mõista ja õppida kliimamuutuse nähtuse keerukust. </a:t>
            </a:r>
            <a:endParaRPr sz="4600">
              <a:solidFill>
                <a:srgbClr val="056839"/>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4"/>
        <p:cNvGrpSpPr/>
        <p:nvPr/>
      </p:nvGrpSpPr>
      <p:grpSpPr>
        <a:xfrm>
          <a:off x="0" y="0"/>
          <a:ext cx="0" cy="0"/>
          <a:chOff x="0" y="0"/>
          <a:chExt cx="0" cy="0"/>
        </a:xfrm>
      </p:grpSpPr>
      <p:sp>
        <p:nvSpPr>
          <p:cNvPr id="325" name="Google Shape;325;p20"/>
          <p:cNvSpPr txBox="1"/>
          <p:nvPr/>
        </p:nvSpPr>
        <p:spPr>
          <a:xfrm>
            <a:off x="853904" y="935136"/>
            <a:ext cx="16398900" cy="15045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5900" b="1">
                <a:solidFill>
                  <a:srgbClr val="056839"/>
                </a:solidFill>
                <a:latin typeface="Calibri"/>
                <a:ea typeface="Calibri"/>
                <a:cs typeface="Calibri"/>
                <a:sym typeface="Calibri"/>
              </a:rPr>
              <a:t>Teema 3: kasulikud lingid</a:t>
            </a:r>
            <a:endParaRPr sz="2900" b="1">
              <a:solidFill>
                <a:schemeClr val="dk1"/>
              </a:solidFill>
              <a:latin typeface="Calibri"/>
              <a:ea typeface="Calibri"/>
              <a:cs typeface="Calibri"/>
              <a:sym typeface="Calibri"/>
            </a:endParaRPr>
          </a:p>
          <a:p>
            <a:pPr marL="0" marR="0" lvl="0" indent="0" algn="l" rtl="0">
              <a:spcBef>
                <a:spcPts val="0"/>
              </a:spcBef>
              <a:spcAft>
                <a:spcPts val="0"/>
              </a:spcAft>
              <a:buNone/>
            </a:pPr>
            <a:endParaRPr sz="2900">
              <a:solidFill>
                <a:schemeClr val="dk1"/>
              </a:solidFill>
              <a:latin typeface="Calibri"/>
              <a:ea typeface="Calibri"/>
              <a:cs typeface="Calibri"/>
              <a:sym typeface="Calibri"/>
            </a:endParaRPr>
          </a:p>
        </p:txBody>
      </p:sp>
      <p:sp>
        <p:nvSpPr>
          <p:cNvPr id="326" name="Google Shape;326;p20"/>
          <p:cNvSpPr txBox="1"/>
          <p:nvPr/>
        </p:nvSpPr>
        <p:spPr>
          <a:xfrm>
            <a:off x="1027689" y="2190452"/>
            <a:ext cx="16933500" cy="1935600"/>
          </a:xfrm>
          <a:prstGeom prst="rect">
            <a:avLst/>
          </a:prstGeom>
          <a:noFill/>
          <a:ln>
            <a:noFill/>
          </a:ln>
        </p:spPr>
        <p:txBody>
          <a:bodyPr spcFirstLastPara="1" wrap="square" lIns="148575" tIns="74275" rIns="148575" bIns="74275" anchor="t" anchorCtr="0">
            <a:spAutoFit/>
          </a:bodyPr>
          <a:lstStyle/>
          <a:p>
            <a:pPr marL="469900" marR="0" lvl="0" indent="-463550" algn="l" rtl="0">
              <a:lnSpc>
                <a:spcPct val="150000"/>
              </a:lnSpc>
              <a:spcBef>
                <a:spcPts val="0"/>
              </a:spcBef>
              <a:spcAft>
                <a:spcPts val="0"/>
              </a:spcAft>
              <a:buClr>
                <a:srgbClr val="056839"/>
              </a:buClr>
              <a:buSzPts val="2900"/>
              <a:buFont typeface="Arial"/>
              <a:buChar char="•"/>
            </a:pPr>
            <a:r>
              <a:rPr lang="lt-LT" sz="2900">
                <a:solidFill>
                  <a:srgbClr val="056839"/>
                </a:solidFill>
                <a:latin typeface="Calibri"/>
                <a:ea typeface="Calibri"/>
                <a:cs typeface="Calibri"/>
                <a:sym typeface="Calibri"/>
              </a:rPr>
              <a:t>Haiguste kontrolli ja ennetamise keskused (2022). </a:t>
            </a:r>
            <a:r>
              <a:rPr lang="lt-LT" sz="2900" i="1">
                <a:solidFill>
                  <a:srgbClr val="056839"/>
                </a:solidFill>
                <a:latin typeface="Calibri"/>
                <a:ea typeface="Calibri"/>
                <a:cs typeface="Calibri"/>
                <a:sym typeface="Calibri"/>
              </a:rPr>
              <a:t>Kliima mõju tervisele</a:t>
            </a:r>
            <a:r>
              <a:rPr lang="lt-LT" sz="2900">
                <a:solidFill>
                  <a:srgbClr val="056839"/>
                </a:solidFill>
                <a:latin typeface="Calibri"/>
                <a:ea typeface="Calibri"/>
                <a:cs typeface="Calibri"/>
                <a:sym typeface="Calibri"/>
              </a:rPr>
              <a:t>. Kättesaadav aadressil: </a:t>
            </a:r>
            <a:r>
              <a:rPr lang="lt-LT" sz="2900" u="sng">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https://www.cdc.gov/climateandhealth/effects/default.htm#:~:text=The%20health%20effects%20of%20these,and%20threats%20to%20mental%20health</a:t>
            </a:r>
            <a:r>
              <a:rPr lang="lt-LT" sz="2900">
                <a:solidFill>
                  <a:schemeClr val="dk1"/>
                </a:solidFill>
                <a:latin typeface="Calibri"/>
                <a:ea typeface="Calibri"/>
                <a:cs typeface="Calibri"/>
                <a:sym typeface="Calibri"/>
              </a:rPr>
              <a:t>. </a:t>
            </a:r>
            <a:r>
              <a:rPr lang="lt-LT" sz="2900">
                <a:solidFill>
                  <a:srgbClr val="056839"/>
                </a:solidFill>
                <a:latin typeface="Calibri"/>
                <a:ea typeface="Calibri"/>
                <a:cs typeface="Calibri"/>
                <a:sym typeface="Calibri"/>
              </a:rPr>
              <a:t> </a:t>
            </a:r>
            <a:endParaRPr sz="2900" b="1">
              <a:solidFill>
                <a:srgbClr val="056839"/>
              </a:solidFill>
              <a:latin typeface="Calibri"/>
              <a:ea typeface="Calibri"/>
              <a:cs typeface="Calibri"/>
              <a:sym typeface="Calibri"/>
            </a:endParaRPr>
          </a:p>
        </p:txBody>
      </p:sp>
      <p:sp>
        <p:nvSpPr>
          <p:cNvPr id="327" name="Google Shape;327;p20"/>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328" name="Google Shape;328;p20"/>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329" name="Google Shape;329;p20"/>
          <p:cNvSpPr/>
          <p:nvPr/>
        </p:nvSpPr>
        <p:spPr>
          <a:xfrm>
            <a:off x="1034414" y="1758444"/>
            <a:ext cx="6281700" cy="1053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330" name="Google Shape;330;p20" descr="Logo&#10;&#10;Description automatically generated"/>
          <p:cNvPicPr preferRelativeResize="0"/>
          <p:nvPr/>
        </p:nvPicPr>
        <p:blipFill rotWithShape="1">
          <a:blip r:embed="rId4">
            <a:alphaModFix/>
          </a:blip>
          <a:srcRect/>
          <a:stretch/>
        </p:blipFill>
        <p:spPr>
          <a:xfrm>
            <a:off x="279021" y="9106292"/>
            <a:ext cx="2025614" cy="996885"/>
          </a:xfrm>
          <a:prstGeom prst="rect">
            <a:avLst/>
          </a:prstGeom>
          <a:noFill/>
          <a:ln>
            <a:noFill/>
          </a:ln>
        </p:spPr>
      </p:pic>
      <p:pic>
        <p:nvPicPr>
          <p:cNvPr id="331" name="Google Shape;331;p20" descr="Graphical user interface, text&#10;&#10;Description automatically generated"/>
          <p:cNvPicPr preferRelativeResize="0"/>
          <p:nvPr/>
        </p:nvPicPr>
        <p:blipFill rotWithShape="1">
          <a:blip r:embed="rId5">
            <a:alphaModFix/>
          </a:blip>
          <a:srcRect/>
          <a:stretch/>
        </p:blipFill>
        <p:spPr>
          <a:xfrm>
            <a:off x="3131911" y="9240848"/>
            <a:ext cx="3468962" cy="72777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5"/>
        <p:cNvGrpSpPr/>
        <p:nvPr/>
      </p:nvGrpSpPr>
      <p:grpSpPr>
        <a:xfrm>
          <a:off x="0" y="0"/>
          <a:ext cx="0" cy="0"/>
          <a:chOff x="0" y="0"/>
          <a:chExt cx="0" cy="0"/>
        </a:xfrm>
      </p:grpSpPr>
      <p:sp>
        <p:nvSpPr>
          <p:cNvPr id="336" name="Google Shape;336;p21"/>
          <p:cNvSpPr txBox="1"/>
          <p:nvPr/>
        </p:nvSpPr>
        <p:spPr>
          <a:xfrm>
            <a:off x="784939" y="631329"/>
            <a:ext cx="19545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5900" b="1">
                <a:solidFill>
                  <a:srgbClr val="056839"/>
                </a:solidFill>
                <a:latin typeface="Calibri"/>
                <a:ea typeface="Calibri"/>
                <a:cs typeface="Calibri"/>
                <a:sym typeface="Calibri"/>
              </a:rPr>
              <a:t>Teema 4: Kliimamuutuste sotsiaalne mõju</a:t>
            </a:r>
            <a:endParaRPr sz="3300" b="1">
              <a:solidFill>
                <a:srgbClr val="C55A11"/>
              </a:solidFill>
              <a:latin typeface="Calibri"/>
              <a:ea typeface="Calibri"/>
              <a:cs typeface="Calibri"/>
              <a:sym typeface="Calibri"/>
            </a:endParaRPr>
          </a:p>
        </p:txBody>
      </p:sp>
      <p:sp>
        <p:nvSpPr>
          <p:cNvPr id="337" name="Google Shape;337;p21"/>
          <p:cNvSpPr txBox="1"/>
          <p:nvPr/>
        </p:nvSpPr>
        <p:spPr>
          <a:xfrm>
            <a:off x="1003587" y="2382585"/>
            <a:ext cx="18075600" cy="55629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lt-LT" sz="3300" b="1">
                <a:solidFill>
                  <a:srgbClr val="056839"/>
                </a:solidFill>
                <a:latin typeface="Calibri"/>
                <a:ea typeface="Calibri"/>
                <a:cs typeface="Calibri"/>
                <a:sym typeface="Calibri"/>
              </a:rPr>
              <a:t>Kõige vaesemad ja haavatavamad inimesed, kuigi nad on kliimamuutuse eest kõige vähem vastutavad, maksavad selle eest kõige kõrgemat hinda</a:t>
            </a:r>
            <a:r>
              <a:rPr lang="lt-LT" sz="3300">
                <a:solidFill>
                  <a:srgbClr val="056839"/>
                </a:solidFill>
                <a:latin typeface="Calibri"/>
                <a:ea typeface="Calibri"/>
                <a:cs typeface="Calibri"/>
                <a:sym typeface="Calibri"/>
              </a:rPr>
              <a:t>. Tõepoolest, kõige haavatavamatel inimestel, kes on juba praegu hädas, ei ole tõenäoliselt vahendeid, et kliimamuutuste mõjuga adekvaatselt toime tulla (Maailmapank, n.d.).</a:t>
            </a:r>
            <a:endParaRPr sz="2300"/>
          </a:p>
          <a:p>
            <a:pPr marL="0" marR="0" lvl="0" indent="0" algn="just" rtl="0">
              <a:lnSpc>
                <a:spcPct val="150000"/>
              </a:lnSpc>
              <a:spcBef>
                <a:spcPts val="1300"/>
              </a:spcBef>
              <a:spcAft>
                <a:spcPts val="0"/>
              </a:spcAft>
              <a:buNone/>
            </a:pPr>
            <a:endParaRPr sz="3300">
              <a:solidFill>
                <a:srgbClr val="056839"/>
              </a:solidFill>
              <a:latin typeface="Calibri"/>
              <a:ea typeface="Calibri"/>
              <a:cs typeface="Calibri"/>
              <a:sym typeface="Calibri"/>
            </a:endParaRPr>
          </a:p>
          <a:p>
            <a:pPr marL="0" marR="0" lvl="0" indent="0" algn="just" rtl="0">
              <a:lnSpc>
                <a:spcPct val="150000"/>
              </a:lnSpc>
              <a:spcBef>
                <a:spcPts val="1300"/>
              </a:spcBef>
              <a:spcAft>
                <a:spcPts val="0"/>
              </a:spcAft>
              <a:buNone/>
            </a:pPr>
            <a:r>
              <a:rPr lang="lt-LT" sz="3300">
                <a:solidFill>
                  <a:srgbClr val="056839"/>
                </a:solidFill>
                <a:latin typeface="Calibri"/>
                <a:ea typeface="Calibri"/>
                <a:cs typeface="Calibri"/>
                <a:sym typeface="Calibri"/>
              </a:rPr>
              <a:t>Äärmuslike ilmastikunähtuste (merevee taseme tõus, põud, üleujutused jne) tõttu kogevad ühiskonna marginaliseeritud rühmad juba praegu sunnitud rännet ja ümberasumist. </a:t>
            </a:r>
            <a:endParaRPr sz="3300">
              <a:solidFill>
                <a:srgbClr val="056839"/>
              </a:solidFill>
              <a:latin typeface="Calibri"/>
              <a:ea typeface="Calibri"/>
              <a:cs typeface="Calibri"/>
              <a:sym typeface="Calibri"/>
            </a:endParaRPr>
          </a:p>
        </p:txBody>
      </p:sp>
      <p:sp>
        <p:nvSpPr>
          <p:cNvPr id="338" name="Google Shape;338;p21"/>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339" name="Google Shape;339;p21"/>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340" name="Google Shape;340;p21"/>
          <p:cNvSpPr/>
          <p:nvPr/>
        </p:nvSpPr>
        <p:spPr>
          <a:xfrm>
            <a:off x="1003587" y="1768385"/>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341" name="Google Shape;341;p21"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342" name="Google Shape;342;p21"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6"/>
        <p:cNvGrpSpPr/>
        <p:nvPr/>
      </p:nvGrpSpPr>
      <p:grpSpPr>
        <a:xfrm>
          <a:off x="0" y="0"/>
          <a:ext cx="0" cy="0"/>
          <a:chOff x="0" y="0"/>
          <a:chExt cx="0" cy="0"/>
        </a:xfrm>
      </p:grpSpPr>
      <p:sp>
        <p:nvSpPr>
          <p:cNvPr id="347" name="Google Shape;347;p22"/>
          <p:cNvSpPr txBox="1"/>
          <p:nvPr/>
        </p:nvSpPr>
        <p:spPr>
          <a:xfrm>
            <a:off x="784939" y="631329"/>
            <a:ext cx="19545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5900" b="1">
                <a:solidFill>
                  <a:srgbClr val="056839"/>
                </a:solidFill>
                <a:latin typeface="Calibri"/>
                <a:ea typeface="Calibri"/>
                <a:cs typeface="Calibri"/>
                <a:sym typeface="Calibri"/>
              </a:rPr>
              <a:t>Teema 4: Kliimamuutuste sotsiaalne mõju</a:t>
            </a:r>
            <a:endParaRPr sz="3300" b="1">
              <a:solidFill>
                <a:srgbClr val="C55A11"/>
              </a:solidFill>
              <a:latin typeface="Calibri"/>
              <a:ea typeface="Calibri"/>
              <a:cs typeface="Calibri"/>
              <a:sym typeface="Calibri"/>
            </a:endParaRPr>
          </a:p>
        </p:txBody>
      </p:sp>
      <p:sp>
        <p:nvSpPr>
          <p:cNvPr id="348" name="Google Shape;348;p22"/>
          <p:cNvSpPr txBox="1"/>
          <p:nvPr/>
        </p:nvSpPr>
        <p:spPr>
          <a:xfrm>
            <a:off x="884188" y="2385230"/>
            <a:ext cx="18075600" cy="63249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lt-LT" sz="3300">
                <a:solidFill>
                  <a:srgbClr val="056839"/>
                </a:solidFill>
                <a:latin typeface="Calibri"/>
                <a:ea typeface="Calibri"/>
                <a:cs typeface="Calibri"/>
                <a:sym typeface="Calibri"/>
              </a:rPr>
              <a:t>See nähtus on muutunud nii levinuks, et teadlased hakkavad rääkima "</a:t>
            </a:r>
            <a:r>
              <a:rPr lang="lt-LT" sz="3300" b="1">
                <a:solidFill>
                  <a:srgbClr val="056839"/>
                </a:solidFill>
                <a:latin typeface="Calibri"/>
                <a:ea typeface="Calibri"/>
                <a:cs typeface="Calibri"/>
                <a:sym typeface="Calibri"/>
              </a:rPr>
              <a:t>kliimaränduritest</a:t>
            </a:r>
            <a:r>
              <a:rPr lang="lt-LT" sz="3300">
                <a:solidFill>
                  <a:srgbClr val="056839"/>
                </a:solidFill>
                <a:latin typeface="Calibri"/>
                <a:ea typeface="Calibri"/>
                <a:cs typeface="Calibri"/>
                <a:sym typeface="Calibri"/>
              </a:rPr>
              <a:t>", et tähistada inimesi</a:t>
            </a:r>
            <a:r>
              <a:rPr lang="lt-LT" sz="3300" b="1">
                <a:solidFill>
                  <a:srgbClr val="056839"/>
                </a:solidFill>
                <a:latin typeface="Calibri"/>
                <a:ea typeface="Calibri"/>
                <a:cs typeface="Calibri"/>
                <a:sym typeface="Calibri"/>
              </a:rPr>
              <a:t>, kes on sunnitud oma kodust lahkuma kliimastresside tõttu </a:t>
            </a:r>
            <a:r>
              <a:rPr lang="lt-LT" sz="3300">
                <a:solidFill>
                  <a:srgbClr val="056839"/>
                </a:solidFill>
                <a:latin typeface="Calibri"/>
                <a:ea typeface="Calibri"/>
                <a:cs typeface="Calibri"/>
                <a:sym typeface="Calibri"/>
              </a:rPr>
              <a:t>(UN University, 2015). Kuigi </a:t>
            </a:r>
            <a:r>
              <a:rPr lang="lt-LT" sz="3300" b="1">
                <a:solidFill>
                  <a:srgbClr val="056839"/>
                </a:solidFill>
                <a:latin typeface="Calibri"/>
                <a:ea typeface="Calibri"/>
                <a:cs typeface="Calibri"/>
                <a:sym typeface="Calibri"/>
              </a:rPr>
              <a:t>kliimamigrante ei peeta </a:t>
            </a:r>
            <a:r>
              <a:rPr lang="lt-LT" sz="3300">
                <a:solidFill>
                  <a:srgbClr val="056839"/>
                </a:solidFill>
                <a:latin typeface="Calibri"/>
                <a:ea typeface="Calibri"/>
                <a:cs typeface="Calibri"/>
                <a:sym typeface="Calibri"/>
              </a:rPr>
              <a:t>rahvusvaheliste määruste ja seaduste </a:t>
            </a:r>
            <a:r>
              <a:rPr lang="lt-LT" sz="3300" b="1">
                <a:solidFill>
                  <a:srgbClr val="056839"/>
                </a:solidFill>
                <a:latin typeface="Calibri"/>
                <a:ea typeface="Calibri"/>
                <a:cs typeface="Calibri"/>
                <a:sym typeface="Calibri"/>
              </a:rPr>
              <a:t>kohaselt juriidiliselt pagulasteks</a:t>
            </a:r>
            <a:r>
              <a:rPr lang="lt-LT" sz="3300">
                <a:solidFill>
                  <a:srgbClr val="056839"/>
                </a:solidFill>
                <a:latin typeface="Calibri"/>
                <a:ea typeface="Calibri"/>
                <a:cs typeface="Calibri"/>
                <a:sym typeface="Calibri"/>
              </a:rPr>
              <a:t>, võib asjaolu, et see mõiste on olemas ja et see muutub aja jooksul üha populaarsemaks, anda meile mõista, kui suurt mõju avaldavad kliimamuutused inimestele.</a:t>
            </a:r>
            <a:endParaRPr sz="2300"/>
          </a:p>
          <a:p>
            <a:pPr marL="0" marR="0" lvl="0" indent="0" algn="just" rtl="0">
              <a:lnSpc>
                <a:spcPct val="150000"/>
              </a:lnSpc>
              <a:spcBef>
                <a:spcPts val="1300"/>
              </a:spcBef>
              <a:spcAft>
                <a:spcPts val="0"/>
              </a:spcAft>
              <a:buNone/>
            </a:pPr>
            <a:endParaRPr sz="3300">
              <a:solidFill>
                <a:srgbClr val="056839"/>
              </a:solidFill>
              <a:latin typeface="Calibri"/>
              <a:ea typeface="Calibri"/>
              <a:cs typeface="Calibri"/>
              <a:sym typeface="Calibri"/>
            </a:endParaRPr>
          </a:p>
          <a:p>
            <a:pPr marL="0" marR="0" lvl="0" indent="0" algn="just" rtl="0">
              <a:lnSpc>
                <a:spcPct val="150000"/>
              </a:lnSpc>
              <a:spcBef>
                <a:spcPts val="1300"/>
              </a:spcBef>
              <a:spcAft>
                <a:spcPts val="0"/>
              </a:spcAft>
              <a:buNone/>
            </a:pPr>
            <a:r>
              <a:rPr lang="lt-LT" sz="3300">
                <a:solidFill>
                  <a:srgbClr val="056839"/>
                </a:solidFill>
                <a:latin typeface="Calibri"/>
                <a:ea typeface="Calibri"/>
                <a:cs typeface="Calibri"/>
                <a:sym typeface="Calibri"/>
              </a:rPr>
              <a:t>Nende sunniviisiliste ümberasumiste tõttu teistele territooriumidele on mõned eksperdid täheldanud ka </a:t>
            </a:r>
            <a:r>
              <a:rPr lang="lt-LT" sz="3300" b="1">
                <a:solidFill>
                  <a:srgbClr val="056839"/>
                </a:solidFill>
                <a:latin typeface="Calibri"/>
                <a:ea typeface="Calibri"/>
                <a:cs typeface="Calibri"/>
                <a:sym typeface="Calibri"/>
              </a:rPr>
              <a:t>mõne elanikkonna kultuurilise identiteedi </a:t>
            </a:r>
            <a:r>
              <a:rPr lang="lt-LT" sz="3300">
                <a:solidFill>
                  <a:srgbClr val="056839"/>
                </a:solidFill>
                <a:latin typeface="Calibri"/>
                <a:ea typeface="Calibri"/>
                <a:cs typeface="Calibri"/>
                <a:sym typeface="Calibri"/>
              </a:rPr>
              <a:t>täielikku või osalist </a:t>
            </a:r>
            <a:r>
              <a:rPr lang="lt-LT" sz="3300" b="1">
                <a:solidFill>
                  <a:srgbClr val="056839"/>
                </a:solidFill>
                <a:latin typeface="Calibri"/>
                <a:ea typeface="Calibri"/>
                <a:cs typeface="Calibri"/>
                <a:sym typeface="Calibri"/>
              </a:rPr>
              <a:t>kadumist </a:t>
            </a:r>
            <a:r>
              <a:rPr lang="lt-LT" sz="3300">
                <a:solidFill>
                  <a:srgbClr val="056839"/>
                </a:solidFill>
                <a:latin typeface="Calibri"/>
                <a:ea typeface="Calibri"/>
                <a:cs typeface="Calibri"/>
                <a:sym typeface="Calibri"/>
              </a:rPr>
              <a:t>(Maailmapank, n.d.).</a:t>
            </a:r>
            <a:endParaRPr sz="3300">
              <a:solidFill>
                <a:srgbClr val="056839"/>
              </a:solidFill>
              <a:latin typeface="Calibri"/>
              <a:ea typeface="Calibri"/>
              <a:cs typeface="Calibri"/>
              <a:sym typeface="Calibri"/>
            </a:endParaRPr>
          </a:p>
        </p:txBody>
      </p:sp>
      <p:sp>
        <p:nvSpPr>
          <p:cNvPr id="349" name="Google Shape;349;p22"/>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350" name="Google Shape;350;p22"/>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351" name="Google Shape;351;p22"/>
          <p:cNvSpPr/>
          <p:nvPr/>
        </p:nvSpPr>
        <p:spPr>
          <a:xfrm>
            <a:off x="1003587" y="1768385"/>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352" name="Google Shape;352;p22"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353" name="Google Shape;353;p22"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23"/>
          <p:cNvSpPr/>
          <p:nvPr/>
        </p:nvSpPr>
        <p:spPr>
          <a:xfrm>
            <a:off x="-2" y="0"/>
            <a:ext cx="20756400" cy="10287000"/>
          </a:xfrm>
          <a:prstGeom prst="rect">
            <a:avLst/>
          </a:prstGeom>
          <a:gradFill>
            <a:gsLst>
              <a:gs pos="0">
                <a:srgbClr val="F5F7FC"/>
              </a:gs>
              <a:gs pos="100000">
                <a:srgbClr val="25AAE1">
                  <a:alpha val="4705"/>
                </a:srgbClr>
              </a:gs>
            </a:gsLst>
            <a:lin ang="21593999" scaled="0"/>
          </a:gra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359" name="Google Shape;359;p23"/>
          <p:cNvSpPr txBox="1"/>
          <p:nvPr/>
        </p:nvSpPr>
        <p:spPr>
          <a:xfrm>
            <a:off x="872954" y="782736"/>
            <a:ext cx="16398900" cy="15045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5900" b="1">
                <a:solidFill>
                  <a:srgbClr val="056839"/>
                </a:solidFill>
                <a:latin typeface="Calibri"/>
                <a:ea typeface="Calibri"/>
                <a:cs typeface="Calibri"/>
                <a:sym typeface="Calibri"/>
              </a:rPr>
              <a:t>Teema 4: kasulikud lingid</a:t>
            </a:r>
            <a:endParaRPr sz="2900" b="1">
              <a:solidFill>
                <a:schemeClr val="dk1"/>
              </a:solidFill>
              <a:latin typeface="Calibri"/>
              <a:ea typeface="Calibri"/>
              <a:cs typeface="Calibri"/>
              <a:sym typeface="Calibri"/>
            </a:endParaRPr>
          </a:p>
          <a:p>
            <a:pPr marL="0" marR="0" lvl="0" indent="0" algn="l" rtl="0">
              <a:spcBef>
                <a:spcPts val="0"/>
              </a:spcBef>
              <a:spcAft>
                <a:spcPts val="0"/>
              </a:spcAft>
              <a:buNone/>
            </a:pPr>
            <a:endParaRPr sz="2900">
              <a:solidFill>
                <a:schemeClr val="dk1"/>
              </a:solidFill>
              <a:latin typeface="Calibri"/>
              <a:ea typeface="Calibri"/>
              <a:cs typeface="Calibri"/>
              <a:sym typeface="Calibri"/>
            </a:endParaRPr>
          </a:p>
        </p:txBody>
      </p:sp>
      <p:sp>
        <p:nvSpPr>
          <p:cNvPr id="360" name="Google Shape;360;p23"/>
          <p:cNvSpPr txBox="1"/>
          <p:nvPr/>
        </p:nvSpPr>
        <p:spPr>
          <a:xfrm>
            <a:off x="1027689" y="2190452"/>
            <a:ext cx="16933500" cy="2772000"/>
          </a:xfrm>
          <a:prstGeom prst="rect">
            <a:avLst/>
          </a:prstGeom>
          <a:noFill/>
          <a:ln>
            <a:noFill/>
          </a:ln>
        </p:spPr>
        <p:txBody>
          <a:bodyPr spcFirstLastPara="1" wrap="square" lIns="148575" tIns="74275" rIns="148575" bIns="74275" anchor="t" anchorCtr="0">
            <a:spAutoFit/>
          </a:bodyPr>
          <a:lstStyle/>
          <a:p>
            <a:pPr marL="469900" marR="0" lvl="0" indent="-463550" algn="l" rtl="0">
              <a:lnSpc>
                <a:spcPct val="150000"/>
              </a:lnSpc>
              <a:spcBef>
                <a:spcPts val="0"/>
              </a:spcBef>
              <a:spcAft>
                <a:spcPts val="0"/>
              </a:spcAft>
              <a:buClr>
                <a:srgbClr val="056839"/>
              </a:buClr>
              <a:buSzPts val="2900"/>
              <a:buFont typeface="Arial"/>
              <a:buChar char="•"/>
            </a:pPr>
            <a:r>
              <a:rPr lang="lt-LT" sz="2900">
                <a:solidFill>
                  <a:srgbClr val="056839"/>
                </a:solidFill>
                <a:latin typeface="Calibri"/>
                <a:ea typeface="Calibri"/>
                <a:cs typeface="Calibri"/>
                <a:sym typeface="Calibri"/>
              </a:rPr>
              <a:t>ÜRO Ülikool (2015</a:t>
            </a:r>
            <a:r>
              <a:rPr lang="lt-LT" sz="2900" i="1">
                <a:solidFill>
                  <a:srgbClr val="056839"/>
                </a:solidFill>
                <a:latin typeface="Calibri"/>
                <a:ea typeface="Calibri"/>
                <a:cs typeface="Calibri"/>
                <a:sym typeface="Calibri"/>
              </a:rPr>
              <a:t>). 5 fakti kliimarändurite kohta</a:t>
            </a:r>
            <a:r>
              <a:rPr lang="lt-LT" sz="2900">
                <a:solidFill>
                  <a:srgbClr val="056839"/>
                </a:solidFill>
                <a:latin typeface="Calibri"/>
                <a:ea typeface="Calibri"/>
                <a:cs typeface="Calibri"/>
                <a:sym typeface="Calibri"/>
              </a:rPr>
              <a:t>. Keskkonna- ja Inimturvalisuse Instituut, Bonn. Kättesaadav aadressil: </a:t>
            </a:r>
            <a:r>
              <a:rPr lang="lt-LT" sz="2900" u="sng">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a:t>
            </a:r>
            <a:r>
              <a:rPr lang="lt-LT" sz="2900">
                <a:solidFill>
                  <a:schemeClr val="dk1"/>
                </a:solidFill>
                <a:latin typeface="Calibri"/>
                <a:ea typeface="Calibri"/>
                <a:cs typeface="Calibri"/>
                <a:sym typeface="Calibri"/>
              </a:rPr>
              <a:t>//ehs.unu.edu/news/news/5-facts-on-climate-migrants.html. </a:t>
            </a:r>
            <a:endParaRPr sz="2900">
              <a:solidFill>
                <a:schemeClr val="dk1"/>
              </a:solidFill>
              <a:latin typeface="Calibri"/>
              <a:ea typeface="Calibri"/>
              <a:cs typeface="Calibri"/>
              <a:sym typeface="Calibri"/>
            </a:endParaRPr>
          </a:p>
          <a:p>
            <a:pPr marL="469900" marR="0" lvl="0" indent="-463550" algn="l" rtl="0">
              <a:lnSpc>
                <a:spcPct val="150000"/>
              </a:lnSpc>
              <a:spcBef>
                <a:spcPts val="1300"/>
              </a:spcBef>
              <a:spcAft>
                <a:spcPts val="0"/>
              </a:spcAft>
              <a:buClr>
                <a:srgbClr val="056839"/>
              </a:buClr>
              <a:buSzPts val="2900"/>
              <a:buFont typeface="Arial"/>
              <a:buChar char="•"/>
            </a:pPr>
            <a:r>
              <a:rPr lang="lt-LT" sz="2900">
                <a:solidFill>
                  <a:srgbClr val="056839"/>
                </a:solidFill>
                <a:latin typeface="Calibri"/>
                <a:ea typeface="Calibri"/>
                <a:cs typeface="Calibri"/>
                <a:sym typeface="Calibri"/>
              </a:rPr>
              <a:t>Maailmapank (n.d.). </a:t>
            </a:r>
            <a:r>
              <a:rPr lang="lt-LT" sz="2900" i="1">
                <a:solidFill>
                  <a:srgbClr val="056839"/>
                </a:solidFill>
                <a:latin typeface="Calibri"/>
                <a:ea typeface="Calibri"/>
                <a:cs typeface="Calibri"/>
                <a:sym typeface="Calibri"/>
              </a:rPr>
              <a:t>Kliimamuutuste sotsiaalne mõõde. </a:t>
            </a:r>
            <a:r>
              <a:rPr lang="lt-LT" sz="2900">
                <a:solidFill>
                  <a:srgbClr val="056839"/>
                </a:solidFill>
                <a:latin typeface="Calibri"/>
                <a:ea typeface="Calibri"/>
                <a:cs typeface="Calibri"/>
                <a:sym typeface="Calibri"/>
              </a:rPr>
              <a:t>Kättesaadav aadressil: </a:t>
            </a:r>
            <a:r>
              <a:rPr lang="lt-LT" sz="2900" u="sng">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a:t>
            </a:r>
            <a:r>
              <a:rPr lang="lt-LT" sz="2900">
                <a:solidFill>
                  <a:srgbClr val="056839"/>
                </a:solidFill>
                <a:latin typeface="Calibri"/>
                <a:ea typeface="Calibri"/>
                <a:cs typeface="Calibri"/>
                <a:sym typeface="Calibri"/>
              </a:rPr>
              <a:t>//www.worldbank.org/en/topic/social-dimensions-of-climate-change.  </a:t>
            </a:r>
            <a:endParaRPr sz="2900" b="1">
              <a:solidFill>
                <a:srgbClr val="056839"/>
              </a:solidFill>
              <a:latin typeface="Calibri"/>
              <a:ea typeface="Calibri"/>
              <a:cs typeface="Calibri"/>
              <a:sym typeface="Calibri"/>
            </a:endParaRPr>
          </a:p>
        </p:txBody>
      </p:sp>
      <p:sp>
        <p:nvSpPr>
          <p:cNvPr id="361" name="Google Shape;361;p23"/>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362" name="Google Shape;362;p23"/>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363" name="Google Shape;363;p23"/>
          <p:cNvSpPr/>
          <p:nvPr/>
        </p:nvSpPr>
        <p:spPr>
          <a:xfrm>
            <a:off x="1034414" y="1758444"/>
            <a:ext cx="6281700" cy="1053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364" name="Google Shape;364;p23" descr="Logo&#10;&#10;Description automatically generated"/>
          <p:cNvPicPr preferRelativeResize="0"/>
          <p:nvPr/>
        </p:nvPicPr>
        <p:blipFill rotWithShape="1">
          <a:blip r:embed="rId5">
            <a:alphaModFix/>
          </a:blip>
          <a:srcRect/>
          <a:stretch/>
        </p:blipFill>
        <p:spPr>
          <a:xfrm>
            <a:off x="279021" y="9106292"/>
            <a:ext cx="2025614" cy="996885"/>
          </a:xfrm>
          <a:prstGeom prst="rect">
            <a:avLst/>
          </a:prstGeom>
          <a:noFill/>
          <a:ln>
            <a:noFill/>
          </a:ln>
        </p:spPr>
      </p:pic>
      <p:pic>
        <p:nvPicPr>
          <p:cNvPr id="365" name="Google Shape;365;p23" descr="Graphical user interface, text&#10;&#10;Description automatically generated"/>
          <p:cNvPicPr preferRelativeResize="0"/>
          <p:nvPr/>
        </p:nvPicPr>
        <p:blipFill rotWithShape="1">
          <a:blip r:embed="rId6">
            <a:alphaModFix/>
          </a:blip>
          <a:srcRect/>
          <a:stretch/>
        </p:blipFill>
        <p:spPr>
          <a:xfrm>
            <a:off x="3131911" y="9240848"/>
            <a:ext cx="3468962" cy="72777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24"/>
          <p:cNvSpPr/>
          <p:nvPr/>
        </p:nvSpPr>
        <p:spPr>
          <a:xfrm>
            <a:off x="0" y="0"/>
            <a:ext cx="20574000" cy="10287000"/>
          </a:xfrm>
          <a:prstGeom prst="rect">
            <a:avLst/>
          </a:prstGeom>
          <a:gradFill>
            <a:gsLst>
              <a:gs pos="0">
                <a:srgbClr val="F5F7FC"/>
              </a:gs>
              <a:gs pos="100000">
                <a:srgbClr val="25AAE1">
                  <a:alpha val="4705"/>
                </a:srgbClr>
              </a:gs>
            </a:gsLst>
            <a:lin ang="21593999" scaled="0"/>
          </a:gra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371" name="Google Shape;371;p24"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372" name="Google Shape;372;p24"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sp>
        <p:nvSpPr>
          <p:cNvPr id="373" name="Google Shape;373;p24"/>
          <p:cNvSpPr/>
          <p:nvPr/>
        </p:nvSpPr>
        <p:spPr>
          <a:xfrm rot="-5400000" flipH="1">
            <a:off x="15316488" y="5029499"/>
            <a:ext cx="10287000" cy="2280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374" name="Google Shape;374;p24"/>
          <p:cNvSpPr txBox="1"/>
          <p:nvPr/>
        </p:nvSpPr>
        <p:spPr>
          <a:xfrm>
            <a:off x="598976" y="493847"/>
            <a:ext cx="17799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5900" b="1">
                <a:solidFill>
                  <a:srgbClr val="056839"/>
                </a:solidFill>
                <a:latin typeface="Calibri"/>
                <a:ea typeface="Calibri"/>
                <a:cs typeface="Calibri"/>
                <a:sym typeface="Calibri"/>
              </a:rPr>
              <a:t>Teema 4: Kliimamuutuste sotsiaalne mõju</a:t>
            </a:r>
            <a:endParaRPr sz="3300" b="1">
              <a:solidFill>
                <a:srgbClr val="C55A11"/>
              </a:solidFill>
              <a:latin typeface="Calibri"/>
              <a:ea typeface="Calibri"/>
              <a:cs typeface="Calibri"/>
              <a:sym typeface="Calibri"/>
            </a:endParaRPr>
          </a:p>
        </p:txBody>
      </p:sp>
      <p:sp>
        <p:nvSpPr>
          <p:cNvPr id="375" name="Google Shape;375;p24"/>
          <p:cNvSpPr txBox="1"/>
          <p:nvPr/>
        </p:nvSpPr>
        <p:spPr>
          <a:xfrm>
            <a:off x="822967" y="1957190"/>
            <a:ext cx="18042000" cy="33285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lt-LT" sz="3300" b="1">
                <a:solidFill>
                  <a:srgbClr val="056839"/>
                </a:solidFill>
                <a:latin typeface="Calibri"/>
                <a:ea typeface="Calibri"/>
                <a:cs typeface="Calibri"/>
                <a:sym typeface="Calibri"/>
              </a:rPr>
              <a:t>3.     Kliimamuutja staatus on võrdsustatud pagulasseisundiga ja selle võib anda inimesele, kes on sunnitud kliimamuutuste tõttu oma maalt lahkuma, vastavalt inimõiguste harta artiklile 13.</a:t>
            </a:r>
            <a:endParaRPr sz="3300" b="1">
              <a:solidFill>
                <a:srgbClr val="056839"/>
              </a:solidFill>
              <a:latin typeface="Calibri"/>
              <a:ea typeface="Calibri"/>
              <a:cs typeface="Calibri"/>
              <a:sym typeface="Calibri"/>
            </a:endParaRPr>
          </a:p>
          <a:p>
            <a:pPr marL="558800" marR="0" lvl="0" indent="-565150" algn="just" rtl="0">
              <a:lnSpc>
                <a:spcPct val="150000"/>
              </a:lnSpc>
              <a:spcBef>
                <a:spcPts val="1000"/>
              </a:spcBef>
              <a:spcAft>
                <a:spcPts val="0"/>
              </a:spcAft>
              <a:buClr>
                <a:srgbClr val="056839"/>
              </a:buClr>
              <a:buSzPts val="3300"/>
              <a:buFont typeface="Calibri"/>
              <a:buAutoNum type="alphaLcPeriod"/>
            </a:pPr>
            <a:r>
              <a:rPr lang="lt-LT" sz="3300">
                <a:solidFill>
                  <a:srgbClr val="056839"/>
                </a:solidFill>
                <a:latin typeface="Calibri"/>
                <a:ea typeface="Calibri"/>
                <a:cs typeface="Calibri"/>
                <a:sym typeface="Calibri"/>
              </a:rPr>
              <a:t>Tõsi</a:t>
            </a:r>
            <a:endParaRPr sz="3300">
              <a:solidFill>
                <a:srgbClr val="056839"/>
              </a:solidFill>
              <a:latin typeface="Calibri"/>
              <a:ea typeface="Calibri"/>
              <a:cs typeface="Calibri"/>
              <a:sym typeface="Calibri"/>
            </a:endParaRPr>
          </a:p>
          <a:p>
            <a:pPr marL="558800" marR="0" lvl="0" indent="-565150" algn="just" rtl="0">
              <a:lnSpc>
                <a:spcPct val="150000"/>
              </a:lnSpc>
              <a:spcBef>
                <a:spcPts val="2000"/>
              </a:spcBef>
              <a:spcAft>
                <a:spcPts val="0"/>
              </a:spcAft>
              <a:buClr>
                <a:srgbClr val="056839"/>
              </a:buClr>
              <a:buSzPts val="3300"/>
              <a:buFont typeface="Calibri"/>
              <a:buAutoNum type="alphaLcPeriod"/>
            </a:pPr>
            <a:r>
              <a:rPr lang="lt-LT" sz="3300">
                <a:solidFill>
                  <a:srgbClr val="056839"/>
                </a:solidFill>
                <a:latin typeface="Calibri"/>
                <a:ea typeface="Calibri"/>
                <a:cs typeface="Calibri"/>
                <a:sym typeface="Calibri"/>
              </a:rPr>
              <a:t>Vale </a:t>
            </a:r>
            <a:endParaRPr sz="3300">
              <a:solidFill>
                <a:srgbClr val="056839"/>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9"/>
        <p:cNvGrpSpPr/>
        <p:nvPr/>
      </p:nvGrpSpPr>
      <p:grpSpPr>
        <a:xfrm>
          <a:off x="0" y="0"/>
          <a:ext cx="0" cy="0"/>
          <a:chOff x="0" y="0"/>
          <a:chExt cx="0" cy="0"/>
        </a:xfrm>
      </p:grpSpPr>
      <p:sp>
        <p:nvSpPr>
          <p:cNvPr id="380" name="Google Shape;380;p25"/>
          <p:cNvSpPr txBox="1"/>
          <p:nvPr/>
        </p:nvSpPr>
        <p:spPr>
          <a:xfrm>
            <a:off x="784939" y="631329"/>
            <a:ext cx="19545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5900" b="1">
                <a:solidFill>
                  <a:srgbClr val="056839"/>
                </a:solidFill>
                <a:latin typeface="Calibri"/>
                <a:ea typeface="Calibri"/>
                <a:cs typeface="Calibri"/>
                <a:sym typeface="Calibri"/>
              </a:rPr>
              <a:t>Teema 5: Kliimamuutuste majanduslik mõju</a:t>
            </a:r>
            <a:endParaRPr sz="3300" b="1">
              <a:solidFill>
                <a:srgbClr val="C55A11"/>
              </a:solidFill>
              <a:latin typeface="Calibri"/>
              <a:ea typeface="Calibri"/>
              <a:cs typeface="Calibri"/>
              <a:sym typeface="Calibri"/>
            </a:endParaRPr>
          </a:p>
        </p:txBody>
      </p:sp>
      <p:sp>
        <p:nvSpPr>
          <p:cNvPr id="381" name="Google Shape;381;p25"/>
          <p:cNvSpPr txBox="1"/>
          <p:nvPr/>
        </p:nvSpPr>
        <p:spPr>
          <a:xfrm>
            <a:off x="1003587" y="2029866"/>
            <a:ext cx="8403900" cy="67533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lt-LT" sz="3300">
                <a:solidFill>
                  <a:srgbClr val="056839"/>
                </a:solidFill>
                <a:latin typeface="Calibri"/>
                <a:ea typeface="Calibri"/>
                <a:cs typeface="Calibri"/>
                <a:sym typeface="Calibri"/>
              </a:rPr>
              <a:t>Äärmuslikel ilmastikutingimustel on samuti suur mõju riigi majandusele. Näiteks pärast üleujutusi tuleb taastamistöödesse investeerida palju riiklikku raha. Lisaks "</a:t>
            </a:r>
            <a:r>
              <a:rPr lang="lt-LT" sz="3300" i="1">
                <a:solidFill>
                  <a:srgbClr val="056839"/>
                </a:solidFill>
                <a:latin typeface="Calibri"/>
                <a:ea typeface="Calibri"/>
                <a:cs typeface="Calibri"/>
                <a:sym typeface="Calibri"/>
              </a:rPr>
              <a:t>tekitavad rasked tormid ja üleujutused koos põllumajandusliku kahjuga miljardite dollarite suurust kahju ning raha on vaja haiguste ravimiseks ja nende leviku kontrollimiseks." </a:t>
            </a:r>
            <a:r>
              <a:rPr lang="lt-LT" sz="3300">
                <a:solidFill>
                  <a:srgbClr val="056839"/>
                </a:solidFill>
                <a:latin typeface="Calibri"/>
                <a:ea typeface="Calibri"/>
                <a:cs typeface="Calibri"/>
                <a:sym typeface="Calibri"/>
              </a:rPr>
              <a:t>(Trimarchi, 2012). </a:t>
            </a:r>
            <a:endParaRPr sz="3300">
              <a:solidFill>
                <a:srgbClr val="056839"/>
              </a:solidFill>
              <a:latin typeface="Calibri"/>
              <a:ea typeface="Calibri"/>
              <a:cs typeface="Calibri"/>
              <a:sym typeface="Calibri"/>
            </a:endParaRPr>
          </a:p>
        </p:txBody>
      </p:sp>
      <p:sp>
        <p:nvSpPr>
          <p:cNvPr id="382" name="Google Shape;382;p25"/>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383" name="Google Shape;383;p25"/>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384" name="Google Shape;384;p25"/>
          <p:cNvSpPr/>
          <p:nvPr/>
        </p:nvSpPr>
        <p:spPr>
          <a:xfrm>
            <a:off x="1003587" y="1768385"/>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385" name="Google Shape;385;p25"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386" name="Google Shape;386;p25"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pic>
        <p:nvPicPr>
          <p:cNvPr id="387" name="Google Shape;387;p25"/>
          <p:cNvPicPr preferRelativeResize="0"/>
          <p:nvPr/>
        </p:nvPicPr>
        <p:blipFill rotWithShape="1">
          <a:blip r:embed="rId5">
            <a:alphaModFix/>
          </a:blip>
          <a:srcRect/>
          <a:stretch/>
        </p:blipFill>
        <p:spPr>
          <a:xfrm>
            <a:off x="9907285" y="2211131"/>
            <a:ext cx="8820568" cy="5864740"/>
          </a:xfrm>
          <a:prstGeom prst="rect">
            <a:avLst/>
          </a:prstGeom>
          <a:noFill/>
          <a:ln>
            <a:noFill/>
          </a:ln>
        </p:spPr>
      </p:pic>
      <p:sp>
        <p:nvSpPr>
          <p:cNvPr id="388" name="Google Shape;388;p25"/>
          <p:cNvSpPr txBox="1"/>
          <p:nvPr/>
        </p:nvSpPr>
        <p:spPr>
          <a:xfrm>
            <a:off x="9987621" y="8167700"/>
            <a:ext cx="9762600" cy="350100"/>
          </a:xfrm>
          <a:prstGeom prst="rect">
            <a:avLst/>
          </a:prstGeom>
          <a:noFill/>
          <a:ln>
            <a:noFill/>
          </a:ln>
        </p:spPr>
        <p:txBody>
          <a:bodyPr spcFirstLastPara="1" wrap="square" lIns="148575" tIns="74275" rIns="148575" bIns="74275" anchor="t" anchorCtr="0">
            <a:spAutoFit/>
          </a:bodyPr>
          <a:lstStyle/>
          <a:p>
            <a:pPr marL="0" marR="0" lvl="0" indent="0" algn="just" rtl="0">
              <a:spcBef>
                <a:spcPts val="0"/>
              </a:spcBef>
              <a:spcAft>
                <a:spcPts val="0"/>
              </a:spcAft>
              <a:buNone/>
            </a:pPr>
            <a:r>
              <a:rPr lang="lt-LT" sz="1300">
                <a:solidFill>
                  <a:schemeClr val="dk1"/>
                </a:solidFill>
                <a:latin typeface="Calibri"/>
                <a:ea typeface="Calibri"/>
                <a:cs typeface="Calibri"/>
                <a:sym typeface="Calibri"/>
              </a:rPr>
              <a:t>Foto</a:t>
            </a:r>
            <a:r>
              <a:rPr lang="lt-LT" sz="1300"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a:t>
            </a:r>
            <a:r>
              <a:rPr lang="lt-LT" sz="1300">
                <a:solidFill>
                  <a:schemeClr val="dk1"/>
                </a:solidFill>
                <a:latin typeface="Calibri"/>
                <a:ea typeface="Calibri"/>
                <a:cs typeface="Calibri"/>
                <a:sym typeface="Calibri"/>
              </a:rPr>
              <a:t> Pexels: </a:t>
            </a:r>
            <a:r>
              <a:rPr lang="lt-LT" sz="1300"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a:t>
            </a:r>
            <a:r>
              <a:rPr lang="lt-LT" sz="1300">
                <a:solidFill>
                  <a:schemeClr val="dk1"/>
                </a:solidFill>
                <a:latin typeface="Calibri"/>
                <a:ea typeface="Calibri"/>
                <a:cs typeface="Calibri"/>
                <a:sym typeface="Calibri"/>
              </a:rPr>
              <a:t>//www.pexels.com/it-it/foto/persona-in-sella-a-una-bicicletta-durante-il-giorno-di-pioggia-763398/ </a:t>
            </a:r>
            <a:endParaRPr sz="23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2"/>
        <p:cNvGrpSpPr/>
        <p:nvPr/>
      </p:nvGrpSpPr>
      <p:grpSpPr>
        <a:xfrm>
          <a:off x="0" y="0"/>
          <a:ext cx="0" cy="0"/>
          <a:chOff x="0" y="0"/>
          <a:chExt cx="0" cy="0"/>
        </a:xfrm>
      </p:grpSpPr>
      <p:sp>
        <p:nvSpPr>
          <p:cNvPr id="393" name="Google Shape;393;p26"/>
          <p:cNvSpPr txBox="1"/>
          <p:nvPr/>
        </p:nvSpPr>
        <p:spPr>
          <a:xfrm>
            <a:off x="784939" y="631329"/>
            <a:ext cx="19545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5900" b="1">
                <a:solidFill>
                  <a:srgbClr val="056839"/>
                </a:solidFill>
                <a:latin typeface="Calibri"/>
                <a:ea typeface="Calibri"/>
                <a:cs typeface="Calibri"/>
                <a:sym typeface="Calibri"/>
              </a:rPr>
              <a:t>Teema 5: Kliimamuutuste majanduslik mõju</a:t>
            </a:r>
            <a:endParaRPr sz="3300" b="1">
              <a:solidFill>
                <a:srgbClr val="C55A11"/>
              </a:solidFill>
              <a:latin typeface="Calibri"/>
              <a:ea typeface="Calibri"/>
              <a:cs typeface="Calibri"/>
              <a:sym typeface="Calibri"/>
            </a:endParaRPr>
          </a:p>
        </p:txBody>
      </p:sp>
      <p:sp>
        <p:nvSpPr>
          <p:cNvPr id="394" name="Google Shape;394;p26"/>
          <p:cNvSpPr txBox="1"/>
          <p:nvPr/>
        </p:nvSpPr>
        <p:spPr>
          <a:xfrm>
            <a:off x="784939" y="2228968"/>
            <a:ext cx="18528000" cy="69201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lt-LT" sz="3300">
                <a:solidFill>
                  <a:srgbClr val="056839"/>
                </a:solidFill>
                <a:latin typeface="Calibri"/>
                <a:ea typeface="Calibri"/>
                <a:cs typeface="Calibri"/>
                <a:sym typeface="Calibri"/>
              </a:rPr>
              <a:t>Riigid </a:t>
            </a:r>
            <a:r>
              <a:rPr lang="lt-LT" sz="3300" b="1">
                <a:solidFill>
                  <a:srgbClr val="056839"/>
                </a:solidFill>
                <a:latin typeface="Calibri"/>
                <a:ea typeface="Calibri"/>
                <a:cs typeface="Calibri"/>
                <a:sym typeface="Calibri"/>
              </a:rPr>
              <a:t>rahastavad üha enam kliimamuutustega kohanemise, taastuvenergia, ringmajanduse ja vastupanuvõime infrastruktuuri</a:t>
            </a:r>
            <a:r>
              <a:rPr lang="lt-LT" sz="3300">
                <a:solidFill>
                  <a:srgbClr val="056839"/>
                </a:solidFill>
                <a:latin typeface="Calibri"/>
                <a:ea typeface="Calibri"/>
                <a:cs typeface="Calibri"/>
                <a:sym typeface="Calibri"/>
              </a:rPr>
              <a:t>. "</a:t>
            </a:r>
            <a:r>
              <a:rPr lang="lt-LT" sz="3300" i="1">
                <a:solidFill>
                  <a:srgbClr val="056839"/>
                </a:solidFill>
                <a:latin typeface="Calibri"/>
                <a:ea typeface="Calibri"/>
                <a:cs typeface="Calibri"/>
                <a:sym typeface="Calibri"/>
              </a:rPr>
              <a:t>Kuigi kohanemisega seotud rahastamine kasvas aastatel 2016-2018 kiiremini, oli selle üldine osakaal kogu riiklikust rahastamisest 2020. aastal vaid 21 protsenti</a:t>
            </a:r>
            <a:r>
              <a:rPr lang="lt-LT" sz="3300">
                <a:solidFill>
                  <a:srgbClr val="056839"/>
                </a:solidFill>
                <a:latin typeface="Calibri"/>
                <a:ea typeface="Calibri"/>
                <a:cs typeface="Calibri"/>
                <a:sym typeface="Calibri"/>
              </a:rPr>
              <a:t>." (ÜRO, n.d.). </a:t>
            </a:r>
            <a:r>
              <a:rPr lang="lt-LT" sz="3300" b="1">
                <a:solidFill>
                  <a:srgbClr val="056839"/>
                </a:solidFill>
                <a:latin typeface="Calibri"/>
                <a:ea typeface="Calibri"/>
                <a:cs typeface="Calibri"/>
                <a:sym typeface="Calibri"/>
              </a:rPr>
              <a:t>Kliimamuutustega kohanemisega seotud kulud arengumaades </a:t>
            </a:r>
            <a:r>
              <a:rPr lang="lt-LT" sz="3300">
                <a:solidFill>
                  <a:srgbClr val="056839"/>
                </a:solidFill>
                <a:latin typeface="Calibri"/>
                <a:ea typeface="Calibri"/>
                <a:cs typeface="Calibri"/>
                <a:sym typeface="Calibri"/>
              </a:rPr>
              <a:t>aastaks 2030 (vastavalt ÜRO jätkusuutlikele eesmärkidele) </a:t>
            </a:r>
            <a:r>
              <a:rPr lang="lt-LT" sz="3300" b="1">
                <a:solidFill>
                  <a:srgbClr val="056839"/>
                </a:solidFill>
                <a:latin typeface="Calibri"/>
                <a:ea typeface="Calibri"/>
                <a:cs typeface="Calibri"/>
                <a:sym typeface="Calibri"/>
              </a:rPr>
              <a:t>on väga suured</a:t>
            </a:r>
            <a:r>
              <a:rPr lang="lt-LT" sz="3300">
                <a:solidFill>
                  <a:srgbClr val="056839"/>
                </a:solidFill>
                <a:latin typeface="Calibri"/>
                <a:ea typeface="Calibri"/>
                <a:cs typeface="Calibri"/>
                <a:sym typeface="Calibri"/>
              </a:rPr>
              <a:t>, kuid </a:t>
            </a:r>
            <a:r>
              <a:rPr lang="lt-LT" sz="3300" b="1">
                <a:solidFill>
                  <a:srgbClr val="056839"/>
                </a:solidFill>
                <a:latin typeface="Calibri"/>
                <a:ea typeface="Calibri"/>
                <a:cs typeface="Calibri"/>
                <a:sym typeface="Calibri"/>
              </a:rPr>
              <a:t>vastupidavusse investeerimine võib olla hea viis neid </a:t>
            </a:r>
            <a:r>
              <a:rPr lang="lt-LT" sz="3300">
                <a:solidFill>
                  <a:srgbClr val="056839"/>
                </a:solidFill>
                <a:latin typeface="Calibri"/>
                <a:ea typeface="Calibri"/>
                <a:cs typeface="Calibri"/>
                <a:sym typeface="Calibri"/>
              </a:rPr>
              <a:t>oluliselt </a:t>
            </a:r>
            <a:r>
              <a:rPr lang="lt-LT" sz="3300" b="1">
                <a:solidFill>
                  <a:srgbClr val="056839"/>
                </a:solidFill>
                <a:latin typeface="Calibri"/>
                <a:ea typeface="Calibri"/>
                <a:cs typeface="Calibri"/>
                <a:sym typeface="Calibri"/>
              </a:rPr>
              <a:t>vähendada</a:t>
            </a:r>
            <a:r>
              <a:rPr lang="lt-LT" sz="3300">
                <a:solidFill>
                  <a:srgbClr val="056839"/>
                </a:solidFill>
                <a:latin typeface="Calibri"/>
                <a:ea typeface="Calibri"/>
                <a:cs typeface="Calibri"/>
                <a:sym typeface="Calibri"/>
              </a:rPr>
              <a:t>. </a:t>
            </a:r>
            <a:endParaRPr sz="3300">
              <a:solidFill>
                <a:srgbClr val="056839"/>
              </a:solidFill>
              <a:latin typeface="Calibri"/>
              <a:ea typeface="Calibri"/>
              <a:cs typeface="Calibri"/>
              <a:sym typeface="Calibri"/>
            </a:endParaRPr>
          </a:p>
          <a:p>
            <a:pPr marL="0" marR="0" lvl="0" indent="0" algn="just" rtl="0">
              <a:lnSpc>
                <a:spcPct val="150000"/>
              </a:lnSpc>
              <a:spcBef>
                <a:spcPts val="1300"/>
              </a:spcBef>
              <a:spcAft>
                <a:spcPts val="0"/>
              </a:spcAft>
              <a:buNone/>
            </a:pPr>
            <a:r>
              <a:rPr lang="lt-LT" sz="3300">
                <a:solidFill>
                  <a:srgbClr val="056839"/>
                </a:solidFill>
                <a:latin typeface="Calibri"/>
                <a:ea typeface="Calibri"/>
                <a:cs typeface="Calibri"/>
                <a:sym typeface="Calibri"/>
              </a:rPr>
              <a:t>Mõnel juhul on eksperdid oletanud, et toidu- ja veevarude puudumine või tervete territooriumide kadumine, mida ookeanide veed neelavad, võib põhjustada riikidevahelisi konflikte ja sõdu (Trimarchi, 2012).</a:t>
            </a:r>
            <a:endParaRPr sz="3300">
              <a:solidFill>
                <a:srgbClr val="056839"/>
              </a:solidFill>
              <a:latin typeface="Calibri"/>
              <a:ea typeface="Calibri"/>
              <a:cs typeface="Calibri"/>
              <a:sym typeface="Calibri"/>
            </a:endParaRPr>
          </a:p>
        </p:txBody>
      </p:sp>
      <p:sp>
        <p:nvSpPr>
          <p:cNvPr id="395" name="Google Shape;395;p26"/>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396" name="Google Shape;396;p26"/>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397" name="Google Shape;397;p26"/>
          <p:cNvSpPr/>
          <p:nvPr/>
        </p:nvSpPr>
        <p:spPr>
          <a:xfrm>
            <a:off x="1003587" y="1768385"/>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398" name="Google Shape;398;p26"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399" name="Google Shape;399;p26"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3"/>
        <p:cNvGrpSpPr/>
        <p:nvPr/>
      </p:nvGrpSpPr>
      <p:grpSpPr>
        <a:xfrm>
          <a:off x="0" y="0"/>
          <a:ext cx="0" cy="0"/>
          <a:chOff x="0" y="0"/>
          <a:chExt cx="0" cy="0"/>
        </a:xfrm>
      </p:grpSpPr>
      <p:sp>
        <p:nvSpPr>
          <p:cNvPr id="404" name="Google Shape;404;p27"/>
          <p:cNvSpPr txBox="1"/>
          <p:nvPr/>
        </p:nvSpPr>
        <p:spPr>
          <a:xfrm>
            <a:off x="784939" y="631329"/>
            <a:ext cx="19545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5900" b="1">
                <a:solidFill>
                  <a:srgbClr val="056839"/>
                </a:solidFill>
                <a:latin typeface="Calibri"/>
                <a:ea typeface="Calibri"/>
                <a:cs typeface="Calibri"/>
                <a:sym typeface="Calibri"/>
              </a:rPr>
              <a:t>Teema 5: Kliimamuutuste majanduslik mõju</a:t>
            </a:r>
            <a:endParaRPr sz="3300" b="1">
              <a:solidFill>
                <a:srgbClr val="C55A11"/>
              </a:solidFill>
              <a:latin typeface="Calibri"/>
              <a:ea typeface="Calibri"/>
              <a:cs typeface="Calibri"/>
              <a:sym typeface="Calibri"/>
            </a:endParaRPr>
          </a:p>
        </p:txBody>
      </p:sp>
      <p:sp>
        <p:nvSpPr>
          <p:cNvPr id="405" name="Google Shape;405;p27"/>
          <p:cNvSpPr txBox="1"/>
          <p:nvPr/>
        </p:nvSpPr>
        <p:spPr>
          <a:xfrm>
            <a:off x="1022963" y="2329926"/>
            <a:ext cx="18528000" cy="33669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lt-LT" sz="3300">
                <a:solidFill>
                  <a:srgbClr val="056839"/>
                </a:solidFill>
                <a:latin typeface="Calibri"/>
                <a:ea typeface="Calibri"/>
                <a:cs typeface="Calibri"/>
                <a:sym typeface="Calibri"/>
              </a:rPr>
              <a:t>Küsimused mõtisklemiseks:</a:t>
            </a:r>
            <a:endParaRPr sz="2300"/>
          </a:p>
          <a:p>
            <a:pPr marL="0" marR="0" lvl="0" indent="0" algn="just" rtl="0">
              <a:lnSpc>
                <a:spcPct val="150000"/>
              </a:lnSpc>
              <a:spcBef>
                <a:spcPts val="2300"/>
              </a:spcBef>
              <a:spcAft>
                <a:spcPts val="0"/>
              </a:spcAft>
              <a:buNone/>
            </a:pPr>
            <a:r>
              <a:rPr lang="lt-LT" sz="3300">
                <a:solidFill>
                  <a:srgbClr val="056839"/>
                </a:solidFill>
                <a:latin typeface="Calibri"/>
                <a:ea typeface="Calibri"/>
                <a:cs typeface="Calibri"/>
                <a:sym typeface="Calibri"/>
              </a:rPr>
              <a:t>Mida üksikisikud saavad teha kliimamuutuste mõju leevendamiseks?</a:t>
            </a:r>
            <a:endParaRPr sz="3300">
              <a:solidFill>
                <a:srgbClr val="056839"/>
              </a:solidFill>
              <a:latin typeface="Calibri"/>
              <a:ea typeface="Calibri"/>
              <a:cs typeface="Calibri"/>
              <a:sym typeface="Calibri"/>
            </a:endParaRPr>
          </a:p>
          <a:p>
            <a:pPr marL="0" marR="0" lvl="0" indent="0" algn="just" rtl="0">
              <a:lnSpc>
                <a:spcPct val="150000"/>
              </a:lnSpc>
              <a:spcBef>
                <a:spcPts val="1000"/>
              </a:spcBef>
              <a:spcAft>
                <a:spcPts val="0"/>
              </a:spcAft>
              <a:buNone/>
            </a:pPr>
            <a:r>
              <a:rPr lang="lt-LT" sz="3300">
                <a:solidFill>
                  <a:srgbClr val="056839"/>
                </a:solidFill>
                <a:latin typeface="Calibri"/>
                <a:ea typeface="Calibri"/>
                <a:cs typeface="Calibri"/>
                <a:sym typeface="Calibri"/>
              </a:rPr>
              <a:t>Kas te oskate mõelda ja jagada veel mõnda kliimamuutuste mõju meie ühiskonnale? </a:t>
            </a:r>
            <a:endParaRPr sz="33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endParaRPr sz="3300">
              <a:solidFill>
                <a:srgbClr val="056839"/>
              </a:solidFill>
              <a:latin typeface="Calibri"/>
              <a:ea typeface="Calibri"/>
              <a:cs typeface="Calibri"/>
              <a:sym typeface="Calibri"/>
            </a:endParaRPr>
          </a:p>
        </p:txBody>
      </p:sp>
      <p:sp>
        <p:nvSpPr>
          <p:cNvPr id="406" name="Google Shape;406;p27"/>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407" name="Google Shape;407;p27"/>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408" name="Google Shape;408;p27"/>
          <p:cNvSpPr/>
          <p:nvPr/>
        </p:nvSpPr>
        <p:spPr>
          <a:xfrm>
            <a:off x="1003587" y="1768385"/>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409" name="Google Shape;409;p27"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410" name="Google Shape;410;p27"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sp>
        <p:nvSpPr>
          <p:cNvPr id="411" name="Google Shape;411;p27"/>
          <p:cNvSpPr/>
          <p:nvPr/>
        </p:nvSpPr>
        <p:spPr>
          <a:xfrm>
            <a:off x="0" y="0"/>
            <a:ext cx="20574000" cy="0"/>
          </a:xfrm>
          <a:prstGeom prst="rect">
            <a:avLst/>
          </a:prstGeom>
          <a:noFill/>
          <a:ln>
            <a:noFill/>
          </a:ln>
        </p:spPr>
        <p:txBody>
          <a:bodyPr spcFirstLastPara="1" wrap="square" lIns="148575" tIns="74275" rIns="148575" bIns="74275" anchor="ctr" anchorCtr="0">
            <a:spAutoFit/>
          </a:bodyPr>
          <a:lstStyle/>
          <a:p>
            <a:pPr marL="0" marR="0" lvl="0" indent="0" algn="l" rtl="0">
              <a:spcBef>
                <a:spcPts val="0"/>
              </a:spcBef>
              <a:spcAft>
                <a:spcPts val="0"/>
              </a:spcAft>
              <a:buNone/>
            </a:pPr>
            <a:endParaRPr sz="2900">
              <a:solidFill>
                <a:schemeClr val="dk1"/>
              </a:solidFill>
              <a:latin typeface="Calibri"/>
              <a:ea typeface="Calibri"/>
              <a:cs typeface="Calibri"/>
              <a:sym typeface="Calibri"/>
            </a:endParaRPr>
          </a:p>
        </p:txBody>
      </p:sp>
      <p:pic>
        <p:nvPicPr>
          <p:cNvPr id="412" name="Google Shape;412;p27"/>
          <p:cNvPicPr preferRelativeResize="0"/>
          <p:nvPr/>
        </p:nvPicPr>
        <p:blipFill rotWithShape="1">
          <a:blip r:embed="rId5">
            <a:alphaModFix/>
          </a:blip>
          <a:srcRect/>
          <a:stretch/>
        </p:blipFill>
        <p:spPr>
          <a:xfrm>
            <a:off x="535290" y="3380885"/>
            <a:ext cx="443820" cy="743698"/>
          </a:xfrm>
          <a:prstGeom prst="rect">
            <a:avLst/>
          </a:prstGeom>
          <a:noFill/>
          <a:ln>
            <a:noFill/>
          </a:ln>
        </p:spPr>
      </p:pic>
      <p:pic>
        <p:nvPicPr>
          <p:cNvPr id="413" name="Google Shape;413;p27"/>
          <p:cNvPicPr preferRelativeResize="0"/>
          <p:nvPr/>
        </p:nvPicPr>
        <p:blipFill rotWithShape="1">
          <a:blip r:embed="rId5">
            <a:alphaModFix/>
          </a:blip>
          <a:srcRect/>
          <a:stretch/>
        </p:blipFill>
        <p:spPr>
          <a:xfrm>
            <a:off x="504289" y="4197480"/>
            <a:ext cx="443820" cy="74369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28"/>
          <p:cNvSpPr txBox="1"/>
          <p:nvPr/>
        </p:nvSpPr>
        <p:spPr>
          <a:xfrm>
            <a:off x="834854" y="685961"/>
            <a:ext cx="16398900" cy="15045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5900" b="1">
                <a:solidFill>
                  <a:srgbClr val="056839"/>
                </a:solidFill>
                <a:latin typeface="Calibri"/>
                <a:ea typeface="Calibri"/>
                <a:cs typeface="Calibri"/>
                <a:sym typeface="Calibri"/>
              </a:rPr>
              <a:t>Teema 5: kasulikud lingid</a:t>
            </a:r>
            <a:endParaRPr sz="2900" b="1">
              <a:solidFill>
                <a:schemeClr val="dk1"/>
              </a:solidFill>
              <a:latin typeface="Calibri"/>
              <a:ea typeface="Calibri"/>
              <a:cs typeface="Calibri"/>
              <a:sym typeface="Calibri"/>
            </a:endParaRPr>
          </a:p>
          <a:p>
            <a:pPr marL="0" marR="0" lvl="0" indent="0" algn="l" rtl="0">
              <a:spcBef>
                <a:spcPts val="0"/>
              </a:spcBef>
              <a:spcAft>
                <a:spcPts val="0"/>
              </a:spcAft>
              <a:buNone/>
            </a:pPr>
            <a:endParaRPr sz="2900">
              <a:solidFill>
                <a:schemeClr val="dk1"/>
              </a:solidFill>
              <a:latin typeface="Calibri"/>
              <a:ea typeface="Calibri"/>
              <a:cs typeface="Calibri"/>
              <a:sym typeface="Calibri"/>
            </a:endParaRPr>
          </a:p>
        </p:txBody>
      </p:sp>
      <p:sp>
        <p:nvSpPr>
          <p:cNvPr id="419" name="Google Shape;419;p28"/>
          <p:cNvSpPr txBox="1"/>
          <p:nvPr/>
        </p:nvSpPr>
        <p:spPr>
          <a:xfrm>
            <a:off x="1027701" y="2190450"/>
            <a:ext cx="18708000" cy="2772000"/>
          </a:xfrm>
          <a:prstGeom prst="rect">
            <a:avLst/>
          </a:prstGeom>
          <a:noFill/>
          <a:ln>
            <a:noFill/>
          </a:ln>
        </p:spPr>
        <p:txBody>
          <a:bodyPr spcFirstLastPara="1" wrap="square" lIns="148575" tIns="74275" rIns="148575" bIns="74275" anchor="t" anchorCtr="0">
            <a:spAutoFit/>
          </a:bodyPr>
          <a:lstStyle/>
          <a:p>
            <a:pPr marL="469900" marR="0" lvl="0" indent="-463550" algn="just" rtl="0">
              <a:lnSpc>
                <a:spcPct val="150000"/>
              </a:lnSpc>
              <a:spcBef>
                <a:spcPts val="0"/>
              </a:spcBef>
              <a:spcAft>
                <a:spcPts val="0"/>
              </a:spcAft>
              <a:buClr>
                <a:srgbClr val="056839"/>
              </a:buClr>
              <a:buSzPts val="2900"/>
              <a:buFont typeface="Arial"/>
              <a:buChar char="•"/>
            </a:pPr>
            <a:r>
              <a:rPr lang="lt-LT" sz="2900">
                <a:solidFill>
                  <a:srgbClr val="056839"/>
                </a:solidFill>
                <a:latin typeface="Calibri"/>
                <a:ea typeface="Calibri"/>
                <a:cs typeface="Calibri"/>
                <a:sym typeface="Calibri"/>
              </a:rPr>
              <a:t>Trimarchi M. (2012). </a:t>
            </a:r>
            <a:r>
              <a:rPr lang="lt-LT" sz="2900" i="1">
                <a:solidFill>
                  <a:srgbClr val="056839"/>
                </a:solidFill>
                <a:latin typeface="Calibri"/>
                <a:ea typeface="Calibri"/>
                <a:cs typeface="Calibri"/>
                <a:sym typeface="Calibri"/>
              </a:rPr>
              <a:t>Globaalse soojenemise 10 kõige hullemat mõju.</a:t>
            </a:r>
            <a:r>
              <a:rPr lang="lt-LT" sz="2900">
                <a:solidFill>
                  <a:srgbClr val="056839"/>
                </a:solidFill>
                <a:latin typeface="Calibri"/>
                <a:ea typeface="Calibri"/>
                <a:cs typeface="Calibri"/>
                <a:sym typeface="Calibri"/>
              </a:rPr>
              <a:t> Sustainability Org. Kättesaadav aadressil: </a:t>
            </a:r>
            <a:r>
              <a:rPr lang="lt-LT" sz="2900" u="sng">
                <a:solidFill>
                  <a:srgbClr val="0563C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a:t>
            </a:r>
            <a:r>
              <a:rPr lang="lt-LT" sz="2900">
                <a:solidFill>
                  <a:schemeClr val="dk1"/>
                </a:solidFill>
                <a:latin typeface="Calibri"/>
                <a:ea typeface="Calibri"/>
                <a:cs typeface="Calibri"/>
                <a:sym typeface="Calibri"/>
              </a:rPr>
              <a:t>//sites.google.com/site/sustainabilityorgil/home/news-updates/Top-10-Worst-Effects-of-Global-Warming-1212. </a:t>
            </a:r>
            <a:endParaRPr sz="2300"/>
          </a:p>
          <a:p>
            <a:pPr marL="469900" marR="0" lvl="0" indent="-463550" algn="l" rtl="0">
              <a:lnSpc>
                <a:spcPct val="150000"/>
              </a:lnSpc>
              <a:spcBef>
                <a:spcPts val="1300"/>
              </a:spcBef>
              <a:spcAft>
                <a:spcPts val="0"/>
              </a:spcAft>
              <a:buClr>
                <a:srgbClr val="056839"/>
              </a:buClr>
              <a:buSzPts val="2900"/>
              <a:buFont typeface="Arial"/>
              <a:buChar char="•"/>
            </a:pPr>
            <a:r>
              <a:rPr lang="lt-LT" sz="2900">
                <a:solidFill>
                  <a:srgbClr val="056839"/>
                </a:solidFill>
                <a:latin typeface="Calibri"/>
                <a:ea typeface="Calibri"/>
                <a:cs typeface="Calibri"/>
                <a:sym typeface="Calibri"/>
              </a:rPr>
              <a:t>Teaduse viiteosakond (2020). </a:t>
            </a:r>
            <a:r>
              <a:rPr lang="lt-LT" sz="2900" i="1">
                <a:solidFill>
                  <a:srgbClr val="056839"/>
                </a:solidFill>
                <a:latin typeface="Calibri"/>
                <a:ea typeface="Calibri"/>
                <a:cs typeface="Calibri"/>
                <a:sym typeface="Calibri"/>
              </a:rPr>
              <a:t>Kas tornaado saab teha tulest? </a:t>
            </a:r>
            <a:r>
              <a:rPr lang="lt-LT" sz="2900">
                <a:solidFill>
                  <a:srgbClr val="056839"/>
                </a:solidFill>
                <a:latin typeface="Calibri"/>
                <a:ea typeface="Calibri"/>
                <a:cs typeface="Calibri"/>
                <a:sym typeface="Calibri"/>
              </a:rPr>
              <a:t>Kongressi raamatukogu. Igapäevased mõistatused. Kättesaadav aadressil: </a:t>
            </a:r>
            <a:r>
              <a:rPr lang="lt-LT" sz="2900" u="sng">
                <a:solidFill>
                  <a:srgbClr val="0563C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a:t>
            </a:r>
            <a:r>
              <a:rPr lang="lt-LT" sz="2900">
                <a:solidFill>
                  <a:srgbClr val="242424"/>
                </a:solidFill>
                <a:latin typeface="Open Sans"/>
                <a:ea typeface="Open Sans"/>
                <a:cs typeface="Open Sans"/>
                <a:sym typeface="Open Sans"/>
              </a:rPr>
              <a:t>//www.loc.gov/everyday-mysteries/meteorology-climatology/item/can-a-tornado-be-made-out-of-fire/ </a:t>
            </a:r>
            <a:endParaRPr sz="2900">
              <a:solidFill>
                <a:schemeClr val="dk1"/>
              </a:solidFill>
              <a:latin typeface="Calibri"/>
              <a:ea typeface="Calibri"/>
              <a:cs typeface="Calibri"/>
              <a:sym typeface="Calibri"/>
            </a:endParaRPr>
          </a:p>
        </p:txBody>
      </p:sp>
      <p:sp>
        <p:nvSpPr>
          <p:cNvPr id="420" name="Google Shape;420;p28"/>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421" name="Google Shape;421;p28"/>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422" name="Google Shape;422;p28"/>
          <p:cNvSpPr/>
          <p:nvPr/>
        </p:nvSpPr>
        <p:spPr>
          <a:xfrm>
            <a:off x="1034414" y="1758444"/>
            <a:ext cx="6281700" cy="1053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423" name="Google Shape;423;p28" descr="Logo&#10;&#10;Description automatically generated"/>
          <p:cNvPicPr preferRelativeResize="0"/>
          <p:nvPr/>
        </p:nvPicPr>
        <p:blipFill rotWithShape="1">
          <a:blip r:embed="rId5">
            <a:alphaModFix/>
          </a:blip>
          <a:srcRect/>
          <a:stretch/>
        </p:blipFill>
        <p:spPr>
          <a:xfrm>
            <a:off x="279021" y="9106292"/>
            <a:ext cx="2025614" cy="996885"/>
          </a:xfrm>
          <a:prstGeom prst="rect">
            <a:avLst/>
          </a:prstGeom>
          <a:noFill/>
          <a:ln>
            <a:noFill/>
          </a:ln>
        </p:spPr>
      </p:pic>
      <p:pic>
        <p:nvPicPr>
          <p:cNvPr id="424" name="Google Shape;424;p28" descr="Graphical user interface, text&#10;&#10;Description automatically generated"/>
          <p:cNvPicPr preferRelativeResize="0"/>
          <p:nvPr/>
        </p:nvPicPr>
        <p:blipFill rotWithShape="1">
          <a:blip r:embed="rId6">
            <a:alphaModFix/>
          </a:blip>
          <a:srcRect/>
          <a:stretch/>
        </p:blipFill>
        <p:spPr>
          <a:xfrm>
            <a:off x="3131911" y="9240848"/>
            <a:ext cx="3468962" cy="72777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9"/>
        <p:cNvGrpSpPr/>
        <p:nvPr/>
      </p:nvGrpSpPr>
      <p:grpSpPr>
        <a:xfrm>
          <a:off x="0" y="0"/>
          <a:ext cx="0" cy="0"/>
          <a:chOff x="0" y="0"/>
          <a:chExt cx="0" cy="0"/>
        </a:xfrm>
      </p:grpSpPr>
      <p:pic>
        <p:nvPicPr>
          <p:cNvPr id="430" name="Google Shape;430;p29" descr="Graphical user interface, text&#10;&#10;Description automatically generated"/>
          <p:cNvPicPr preferRelativeResize="0"/>
          <p:nvPr/>
        </p:nvPicPr>
        <p:blipFill rotWithShape="1">
          <a:blip r:embed="rId3">
            <a:alphaModFix/>
          </a:blip>
          <a:srcRect/>
          <a:stretch/>
        </p:blipFill>
        <p:spPr>
          <a:xfrm>
            <a:off x="159219" y="9117932"/>
            <a:ext cx="5165965" cy="1083795"/>
          </a:xfrm>
          <a:prstGeom prst="rect">
            <a:avLst/>
          </a:prstGeom>
          <a:noFill/>
          <a:ln>
            <a:noFill/>
          </a:ln>
        </p:spPr>
      </p:pic>
      <p:pic>
        <p:nvPicPr>
          <p:cNvPr id="431" name="Google Shape;431;p29" descr="Logo&#10;&#10;Description automatically generated"/>
          <p:cNvPicPr preferRelativeResize="0"/>
          <p:nvPr/>
        </p:nvPicPr>
        <p:blipFill rotWithShape="1">
          <a:blip r:embed="rId4">
            <a:alphaModFix/>
          </a:blip>
          <a:srcRect/>
          <a:stretch/>
        </p:blipFill>
        <p:spPr>
          <a:xfrm>
            <a:off x="15232290" y="8150586"/>
            <a:ext cx="3931187" cy="1934692"/>
          </a:xfrm>
          <a:prstGeom prst="rect">
            <a:avLst/>
          </a:prstGeom>
          <a:noFill/>
          <a:ln>
            <a:noFill/>
          </a:ln>
        </p:spPr>
      </p:pic>
      <p:sp>
        <p:nvSpPr>
          <p:cNvPr id="432" name="Google Shape;432;p29"/>
          <p:cNvSpPr/>
          <p:nvPr/>
        </p:nvSpPr>
        <p:spPr>
          <a:xfrm>
            <a:off x="0" y="485267"/>
            <a:ext cx="5970900" cy="1788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433" name="Google Shape;433;p29"/>
          <p:cNvSpPr/>
          <p:nvPr/>
        </p:nvSpPr>
        <p:spPr>
          <a:xfrm>
            <a:off x="6926955" y="485267"/>
            <a:ext cx="6720000" cy="1788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434" name="Google Shape;434;p29"/>
          <p:cNvSpPr/>
          <p:nvPr/>
        </p:nvSpPr>
        <p:spPr>
          <a:xfrm>
            <a:off x="14603073" y="485267"/>
            <a:ext cx="5970900" cy="1788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435" name="Google Shape;435;p29"/>
          <p:cNvSpPr/>
          <p:nvPr/>
        </p:nvSpPr>
        <p:spPr>
          <a:xfrm>
            <a:off x="0" y="8877531"/>
            <a:ext cx="14763600" cy="957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436" name="Google Shape;436;p29"/>
          <p:cNvSpPr txBox="1"/>
          <p:nvPr/>
        </p:nvSpPr>
        <p:spPr>
          <a:xfrm>
            <a:off x="757259" y="1198217"/>
            <a:ext cx="128898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5900" b="1">
                <a:solidFill>
                  <a:srgbClr val="056839"/>
                </a:solidFill>
                <a:latin typeface="Calibri"/>
                <a:ea typeface="Calibri"/>
                <a:cs typeface="Calibri"/>
                <a:sym typeface="Calibri"/>
              </a:rPr>
              <a:t>Kokkuvõte</a:t>
            </a:r>
            <a:endParaRPr sz="5900" b="1">
              <a:solidFill>
                <a:srgbClr val="056839"/>
              </a:solidFill>
              <a:latin typeface="Calibri"/>
              <a:ea typeface="Calibri"/>
              <a:cs typeface="Calibri"/>
              <a:sym typeface="Calibri"/>
            </a:endParaRPr>
          </a:p>
        </p:txBody>
      </p:sp>
      <p:sp>
        <p:nvSpPr>
          <p:cNvPr id="437" name="Google Shape;437;p29"/>
          <p:cNvSpPr txBox="1"/>
          <p:nvPr/>
        </p:nvSpPr>
        <p:spPr>
          <a:xfrm>
            <a:off x="757259" y="2999067"/>
            <a:ext cx="18207300" cy="21819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lt-LT" sz="3300">
                <a:solidFill>
                  <a:srgbClr val="056839"/>
                </a:solidFill>
                <a:latin typeface="Calibri"/>
                <a:ea typeface="Calibri"/>
                <a:cs typeface="Calibri"/>
                <a:sym typeface="Calibri"/>
              </a:rPr>
              <a:t>Kliimamuutused ja globaalne soojenemine mõjutavad üha enam meie elu ja ühiskonna nii paljusid aspekte, et me ei saa neid enam ignoreerida. Rahvusvaheliselt on riigid asunud tegelema nende keeruliste nähtustega, mis nõuavad valdkondadevahelisi lahendusi. </a:t>
            </a:r>
            <a:endParaRPr sz="3300">
              <a:solidFill>
                <a:srgbClr val="056839"/>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4"/>
        <p:cNvGrpSpPr/>
        <p:nvPr/>
      </p:nvGrpSpPr>
      <p:grpSpPr>
        <a:xfrm>
          <a:off x="0" y="0"/>
          <a:ext cx="0" cy="0"/>
          <a:chOff x="0" y="0"/>
          <a:chExt cx="0" cy="0"/>
        </a:xfrm>
      </p:grpSpPr>
      <p:sp>
        <p:nvSpPr>
          <p:cNvPr id="115" name="Google Shape;115;p3"/>
          <p:cNvSpPr/>
          <p:nvPr/>
        </p:nvSpPr>
        <p:spPr>
          <a:xfrm>
            <a:off x="0" y="0"/>
            <a:ext cx="20574000" cy="10287000"/>
          </a:xfrm>
          <a:prstGeom prst="rect">
            <a:avLst/>
          </a:prstGeom>
          <a:gradFill>
            <a:gsLst>
              <a:gs pos="0">
                <a:srgbClr val="F5F7FC"/>
              </a:gs>
              <a:gs pos="100000">
                <a:srgbClr val="7AC99A">
                  <a:alpha val="77647"/>
                </a:srgbClr>
              </a:gs>
            </a:gsLst>
            <a:lin ang="21593999" scaled="0"/>
          </a:gra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16" name="Google Shape;116;p3"/>
          <p:cNvSpPr txBox="1"/>
          <p:nvPr/>
        </p:nvSpPr>
        <p:spPr>
          <a:xfrm>
            <a:off x="895634" y="641955"/>
            <a:ext cx="13848900" cy="19509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5900" b="1">
                <a:solidFill>
                  <a:srgbClr val="056839"/>
                </a:solidFill>
                <a:latin typeface="Calibri"/>
                <a:ea typeface="Calibri"/>
                <a:cs typeface="Calibri"/>
                <a:sym typeface="Calibri"/>
              </a:rPr>
              <a:t>Rohelised oskused, millele on suunatud</a:t>
            </a:r>
            <a:endParaRPr sz="5900" b="1">
              <a:solidFill>
                <a:srgbClr val="056839"/>
              </a:solidFill>
              <a:latin typeface="Calibri"/>
              <a:ea typeface="Calibri"/>
              <a:cs typeface="Calibri"/>
              <a:sym typeface="Calibri"/>
            </a:endParaRPr>
          </a:p>
          <a:p>
            <a:pPr marL="0" marR="0" lvl="0" indent="0" algn="l" rtl="0">
              <a:spcBef>
                <a:spcPts val="0"/>
              </a:spcBef>
              <a:spcAft>
                <a:spcPts val="0"/>
              </a:spcAft>
              <a:buNone/>
            </a:pPr>
            <a:endParaRPr sz="2900" b="1">
              <a:solidFill>
                <a:schemeClr val="dk1"/>
              </a:solidFill>
              <a:latin typeface="Calibri"/>
              <a:ea typeface="Calibri"/>
              <a:cs typeface="Calibri"/>
              <a:sym typeface="Calibri"/>
            </a:endParaRPr>
          </a:p>
          <a:p>
            <a:pPr marL="0" marR="0" lvl="0" indent="0" algn="l" rtl="0">
              <a:spcBef>
                <a:spcPts val="0"/>
              </a:spcBef>
              <a:spcAft>
                <a:spcPts val="0"/>
              </a:spcAft>
              <a:buNone/>
            </a:pPr>
            <a:endParaRPr sz="2900">
              <a:solidFill>
                <a:schemeClr val="dk1"/>
              </a:solidFill>
              <a:latin typeface="Calibri"/>
              <a:ea typeface="Calibri"/>
              <a:cs typeface="Calibri"/>
              <a:sym typeface="Calibri"/>
            </a:endParaRPr>
          </a:p>
        </p:txBody>
      </p:sp>
      <p:sp>
        <p:nvSpPr>
          <p:cNvPr id="117" name="Google Shape;117;p3"/>
          <p:cNvSpPr txBox="1"/>
          <p:nvPr/>
        </p:nvSpPr>
        <p:spPr>
          <a:xfrm>
            <a:off x="5312660" y="2442449"/>
            <a:ext cx="7993800" cy="3451800"/>
          </a:xfrm>
          <a:prstGeom prst="rect">
            <a:avLst/>
          </a:prstGeom>
          <a:noFill/>
          <a:ln>
            <a:noFill/>
          </a:ln>
        </p:spPr>
        <p:txBody>
          <a:bodyPr spcFirstLastPara="1" wrap="square" lIns="148575" tIns="74275" rIns="148575" bIns="74275" anchor="t" anchorCtr="0">
            <a:spAutoFit/>
          </a:bodyPr>
          <a:lstStyle/>
          <a:p>
            <a:pPr marL="558800" marR="0" lvl="0" indent="-552450" algn="l" rtl="0">
              <a:lnSpc>
                <a:spcPct val="150000"/>
              </a:lnSpc>
              <a:spcBef>
                <a:spcPts val="0"/>
              </a:spcBef>
              <a:spcAft>
                <a:spcPts val="0"/>
              </a:spcAft>
              <a:buClr>
                <a:srgbClr val="056839"/>
              </a:buClr>
              <a:buSzPts val="3900"/>
              <a:buFont typeface="Arial"/>
              <a:buChar char="•"/>
            </a:pPr>
            <a:r>
              <a:rPr lang="lt-LT" sz="3900">
                <a:solidFill>
                  <a:srgbClr val="056839"/>
                </a:solidFill>
                <a:latin typeface="Calibri"/>
                <a:ea typeface="Calibri"/>
                <a:cs typeface="Calibri"/>
                <a:sym typeface="Calibri"/>
              </a:rPr>
              <a:t>Edasi mõtlev</a:t>
            </a:r>
            <a:endParaRPr sz="3900">
              <a:solidFill>
                <a:srgbClr val="056839"/>
              </a:solidFill>
              <a:latin typeface="Calibri"/>
              <a:ea typeface="Calibri"/>
              <a:cs typeface="Calibri"/>
              <a:sym typeface="Calibri"/>
            </a:endParaRPr>
          </a:p>
          <a:p>
            <a:pPr marL="558800" marR="0" lvl="0" indent="-552450" algn="l" rtl="0">
              <a:lnSpc>
                <a:spcPct val="150000"/>
              </a:lnSpc>
              <a:spcBef>
                <a:spcPts val="0"/>
              </a:spcBef>
              <a:spcAft>
                <a:spcPts val="0"/>
              </a:spcAft>
              <a:buClr>
                <a:srgbClr val="056839"/>
              </a:buClr>
              <a:buSzPts val="3900"/>
              <a:buFont typeface="Arial"/>
              <a:buChar char="•"/>
            </a:pPr>
            <a:r>
              <a:rPr lang="lt-LT" sz="3900">
                <a:solidFill>
                  <a:srgbClr val="056839"/>
                </a:solidFill>
                <a:latin typeface="Calibri"/>
                <a:ea typeface="Calibri"/>
                <a:cs typeface="Calibri"/>
                <a:sym typeface="Calibri"/>
              </a:rPr>
              <a:t>Reostuse vältimine</a:t>
            </a:r>
            <a:endParaRPr sz="3900">
              <a:solidFill>
                <a:srgbClr val="056839"/>
              </a:solidFill>
              <a:latin typeface="Calibri"/>
              <a:ea typeface="Calibri"/>
              <a:cs typeface="Calibri"/>
              <a:sym typeface="Calibri"/>
            </a:endParaRPr>
          </a:p>
          <a:p>
            <a:pPr marL="558800" marR="0" lvl="0" indent="-552450" algn="l" rtl="0">
              <a:lnSpc>
                <a:spcPct val="150000"/>
              </a:lnSpc>
              <a:spcBef>
                <a:spcPts val="0"/>
              </a:spcBef>
              <a:spcAft>
                <a:spcPts val="0"/>
              </a:spcAft>
              <a:buClr>
                <a:srgbClr val="056839"/>
              </a:buClr>
              <a:buSzPts val="3900"/>
              <a:buFont typeface="Arial"/>
              <a:buChar char="•"/>
            </a:pPr>
            <a:r>
              <a:rPr lang="lt-LT" sz="3900">
                <a:solidFill>
                  <a:srgbClr val="056839"/>
                </a:solidFill>
                <a:latin typeface="Calibri"/>
                <a:ea typeface="Calibri"/>
                <a:cs typeface="Calibri"/>
                <a:sym typeface="Calibri"/>
              </a:rPr>
              <a:t>Mõju kvantifitseerimine</a:t>
            </a:r>
            <a:endParaRPr sz="3900">
              <a:solidFill>
                <a:srgbClr val="056839"/>
              </a:solidFill>
              <a:latin typeface="Calibri"/>
              <a:ea typeface="Calibri"/>
              <a:cs typeface="Calibri"/>
              <a:sym typeface="Calibri"/>
            </a:endParaRPr>
          </a:p>
          <a:p>
            <a:pPr marL="558800" marR="0" lvl="0" indent="-552450" algn="l" rtl="0">
              <a:lnSpc>
                <a:spcPct val="150000"/>
              </a:lnSpc>
              <a:spcBef>
                <a:spcPts val="0"/>
              </a:spcBef>
              <a:spcAft>
                <a:spcPts val="0"/>
              </a:spcAft>
              <a:buClr>
                <a:srgbClr val="056839"/>
              </a:buClr>
              <a:buSzPts val="3900"/>
              <a:buFont typeface="Arial"/>
              <a:buChar char="•"/>
            </a:pPr>
            <a:r>
              <a:rPr lang="lt-LT" sz="3900">
                <a:solidFill>
                  <a:srgbClr val="056839"/>
                </a:solidFill>
                <a:latin typeface="Calibri"/>
                <a:ea typeface="Calibri"/>
                <a:cs typeface="Calibri"/>
                <a:sym typeface="Calibri"/>
              </a:rPr>
              <a:t>Keskkonnaauditeerimine</a:t>
            </a:r>
            <a:endParaRPr sz="3900">
              <a:solidFill>
                <a:srgbClr val="056839"/>
              </a:solidFill>
              <a:latin typeface="Calibri"/>
              <a:ea typeface="Calibri"/>
              <a:cs typeface="Calibri"/>
              <a:sym typeface="Calibri"/>
            </a:endParaRPr>
          </a:p>
        </p:txBody>
      </p:sp>
      <p:pic>
        <p:nvPicPr>
          <p:cNvPr id="118" name="Google Shape;118;p3"/>
          <p:cNvPicPr preferRelativeResize="0"/>
          <p:nvPr/>
        </p:nvPicPr>
        <p:blipFill rotWithShape="1">
          <a:blip r:embed="rId3">
            <a:alphaModFix/>
          </a:blip>
          <a:srcRect/>
          <a:stretch/>
        </p:blipFill>
        <p:spPr>
          <a:xfrm>
            <a:off x="2118639" y="3740577"/>
            <a:ext cx="1801371" cy="3003811"/>
          </a:xfrm>
          <a:prstGeom prst="rect">
            <a:avLst/>
          </a:prstGeom>
          <a:noFill/>
          <a:ln>
            <a:noFill/>
          </a:ln>
        </p:spPr>
      </p:pic>
      <p:pic>
        <p:nvPicPr>
          <p:cNvPr id="119" name="Google Shape;119;p3" descr="Logo&#10;&#10;Description automatically generated"/>
          <p:cNvPicPr preferRelativeResize="0"/>
          <p:nvPr/>
        </p:nvPicPr>
        <p:blipFill rotWithShape="1">
          <a:blip r:embed="rId4">
            <a:alphaModFix/>
          </a:blip>
          <a:srcRect/>
          <a:stretch/>
        </p:blipFill>
        <p:spPr>
          <a:xfrm>
            <a:off x="279021" y="9106292"/>
            <a:ext cx="2025614" cy="996885"/>
          </a:xfrm>
          <a:prstGeom prst="rect">
            <a:avLst/>
          </a:prstGeom>
          <a:noFill/>
          <a:ln>
            <a:noFill/>
          </a:ln>
        </p:spPr>
      </p:pic>
      <p:pic>
        <p:nvPicPr>
          <p:cNvPr id="120" name="Google Shape;120;p3" descr="Graphical user interface, text&#10;&#10;Description automatically generated"/>
          <p:cNvPicPr preferRelativeResize="0"/>
          <p:nvPr/>
        </p:nvPicPr>
        <p:blipFill rotWithShape="1">
          <a:blip r:embed="rId5">
            <a:alphaModFix/>
          </a:blip>
          <a:srcRect/>
          <a:stretch/>
        </p:blipFill>
        <p:spPr>
          <a:xfrm>
            <a:off x="3131911" y="9240848"/>
            <a:ext cx="3468962" cy="72777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4"/>
        <p:cNvGrpSpPr/>
        <p:nvPr/>
      </p:nvGrpSpPr>
      <p:grpSpPr>
        <a:xfrm>
          <a:off x="0" y="0"/>
          <a:ext cx="0" cy="0"/>
          <a:chOff x="0" y="0"/>
          <a:chExt cx="0" cy="0"/>
        </a:xfrm>
      </p:grpSpPr>
      <p:pic>
        <p:nvPicPr>
          <p:cNvPr id="125" name="Google Shape;125;p4"/>
          <p:cNvPicPr preferRelativeResize="0"/>
          <p:nvPr/>
        </p:nvPicPr>
        <p:blipFill rotWithShape="1">
          <a:blip r:embed="rId3">
            <a:alphaModFix/>
          </a:blip>
          <a:srcRect/>
          <a:stretch/>
        </p:blipFill>
        <p:spPr>
          <a:xfrm>
            <a:off x="10963921" y="977473"/>
            <a:ext cx="8224521" cy="7628870"/>
          </a:xfrm>
          <a:prstGeom prst="rect">
            <a:avLst/>
          </a:prstGeom>
          <a:noFill/>
          <a:ln>
            <a:noFill/>
          </a:ln>
        </p:spPr>
      </p:pic>
      <p:sp>
        <p:nvSpPr>
          <p:cNvPr id="126" name="Google Shape;126;p4"/>
          <p:cNvSpPr txBox="1"/>
          <p:nvPr/>
        </p:nvSpPr>
        <p:spPr>
          <a:xfrm>
            <a:off x="891245" y="863162"/>
            <a:ext cx="79149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5900" b="1">
                <a:solidFill>
                  <a:srgbClr val="056839"/>
                </a:solidFill>
                <a:latin typeface="Calibri"/>
                <a:ea typeface="Calibri"/>
                <a:cs typeface="Calibri"/>
                <a:sym typeface="Calibri"/>
              </a:rPr>
              <a:t>Sissejuhatus </a:t>
            </a:r>
            <a:endParaRPr sz="2300"/>
          </a:p>
        </p:txBody>
      </p:sp>
      <p:sp>
        <p:nvSpPr>
          <p:cNvPr id="127" name="Google Shape;127;p4"/>
          <p:cNvSpPr txBox="1"/>
          <p:nvPr/>
        </p:nvSpPr>
        <p:spPr>
          <a:xfrm>
            <a:off x="1034414" y="3378786"/>
            <a:ext cx="10075500" cy="37056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lt-LT" sz="3300">
                <a:solidFill>
                  <a:srgbClr val="056839"/>
                </a:solidFill>
                <a:latin typeface="Calibri"/>
                <a:ea typeface="Calibri"/>
                <a:cs typeface="Calibri"/>
                <a:sym typeface="Calibri"/>
              </a:rPr>
              <a:t>Viimase kolmekümne aasta jooksul on "kliimamuutuste" arutelu muutunud üha tulisemaks ning see on hakanud hõlmama mitte ainult teaduse ja keskkonna valdkonda, vaid ka poliitilist, sotsiaalset, majanduslikku ja kultuurilist valdkonda. </a:t>
            </a:r>
            <a:endParaRPr sz="2300"/>
          </a:p>
        </p:txBody>
      </p:sp>
      <p:sp>
        <p:nvSpPr>
          <p:cNvPr id="128" name="Google Shape;128;p4"/>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29" name="Google Shape;129;p4"/>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30" name="Google Shape;130;p4"/>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131" name="Google Shape;131;p4" descr="Logo&#10;&#10;Description automatically generated"/>
          <p:cNvPicPr preferRelativeResize="0"/>
          <p:nvPr/>
        </p:nvPicPr>
        <p:blipFill rotWithShape="1">
          <a:blip r:embed="rId4">
            <a:alphaModFix/>
          </a:blip>
          <a:srcRect/>
          <a:stretch/>
        </p:blipFill>
        <p:spPr>
          <a:xfrm>
            <a:off x="279021" y="9106292"/>
            <a:ext cx="2025614" cy="996885"/>
          </a:xfrm>
          <a:prstGeom prst="rect">
            <a:avLst/>
          </a:prstGeom>
          <a:noFill/>
          <a:ln>
            <a:noFill/>
          </a:ln>
        </p:spPr>
      </p:pic>
      <p:pic>
        <p:nvPicPr>
          <p:cNvPr id="132" name="Google Shape;132;p4" descr="Graphical user interface, text&#10;&#10;Description automatically generated"/>
          <p:cNvPicPr preferRelativeResize="0"/>
          <p:nvPr/>
        </p:nvPicPr>
        <p:blipFill rotWithShape="1">
          <a:blip r:embed="rId5">
            <a:alphaModFix/>
          </a:blip>
          <a:srcRect/>
          <a:stretch/>
        </p:blipFill>
        <p:spPr>
          <a:xfrm>
            <a:off x="3131911" y="9240848"/>
            <a:ext cx="3468962" cy="727772"/>
          </a:xfrm>
          <a:prstGeom prst="rect">
            <a:avLst/>
          </a:prstGeom>
          <a:noFill/>
          <a:ln>
            <a:noFill/>
          </a:ln>
        </p:spPr>
      </p:pic>
      <p:sp>
        <p:nvSpPr>
          <p:cNvPr id="133" name="Google Shape;133;p4"/>
          <p:cNvSpPr txBox="1"/>
          <p:nvPr/>
        </p:nvSpPr>
        <p:spPr>
          <a:xfrm>
            <a:off x="11277767" y="8777806"/>
            <a:ext cx="8320200" cy="8889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1600">
                <a:solidFill>
                  <a:schemeClr val="dk1"/>
                </a:solidFill>
                <a:latin typeface="Calibri"/>
                <a:ea typeface="Calibri"/>
                <a:cs typeface="Calibri"/>
                <a:sym typeface="Calibri"/>
              </a:rPr>
              <a:t>Foto</a:t>
            </a:r>
            <a:r>
              <a:rPr lang="lt-LT" sz="1600"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a:t>
            </a:r>
            <a:r>
              <a:rPr lang="lt-LT" sz="1600">
                <a:solidFill>
                  <a:schemeClr val="dk1"/>
                </a:solidFill>
                <a:latin typeface="Calibri"/>
                <a:ea typeface="Calibri"/>
                <a:cs typeface="Calibri"/>
                <a:sym typeface="Calibri"/>
              </a:rPr>
              <a:t> Freepik: </a:t>
            </a:r>
            <a:r>
              <a:rPr lang="lt-LT" sz="1600"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a:t>
            </a:r>
            <a:r>
              <a:rPr lang="lt-LT" sz="1600">
                <a:solidFill>
                  <a:schemeClr val="dk1"/>
                </a:solidFill>
                <a:latin typeface="Calibri"/>
                <a:ea typeface="Calibri"/>
                <a:cs typeface="Calibri"/>
                <a:sym typeface="Calibri"/>
              </a:rPr>
              <a:t>//www.freepik.com/free-vector/illustration-with-pollutions-earth_6907492.htm#query=climate%20change&amp;position=0&amp;from_view=search&amp;track=sph </a:t>
            </a:r>
            <a:endParaRPr sz="23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7"/>
        <p:cNvGrpSpPr/>
        <p:nvPr/>
      </p:nvGrpSpPr>
      <p:grpSpPr>
        <a:xfrm>
          <a:off x="0" y="0"/>
          <a:ext cx="0" cy="0"/>
          <a:chOff x="0" y="0"/>
          <a:chExt cx="0" cy="0"/>
        </a:xfrm>
      </p:grpSpPr>
      <p:sp>
        <p:nvSpPr>
          <p:cNvPr id="138" name="Google Shape;138;p5"/>
          <p:cNvSpPr txBox="1"/>
          <p:nvPr/>
        </p:nvSpPr>
        <p:spPr>
          <a:xfrm>
            <a:off x="891245" y="863161"/>
            <a:ext cx="7914900" cy="19509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5900" b="1">
                <a:solidFill>
                  <a:srgbClr val="056839"/>
                </a:solidFill>
                <a:latin typeface="Calibri"/>
                <a:ea typeface="Calibri"/>
                <a:cs typeface="Calibri"/>
                <a:sym typeface="Calibri"/>
              </a:rPr>
              <a:t>Sissejuhatus </a:t>
            </a:r>
            <a:endParaRPr sz="2300"/>
          </a:p>
          <a:p>
            <a:pPr marL="0" marR="0" lvl="0" indent="0" algn="l" rtl="0">
              <a:spcBef>
                <a:spcPts val="0"/>
              </a:spcBef>
              <a:spcAft>
                <a:spcPts val="0"/>
              </a:spcAft>
              <a:buNone/>
            </a:pPr>
            <a:endParaRPr sz="2900" b="1">
              <a:solidFill>
                <a:schemeClr val="dk1"/>
              </a:solidFill>
              <a:latin typeface="Calibri"/>
              <a:ea typeface="Calibri"/>
              <a:cs typeface="Calibri"/>
              <a:sym typeface="Calibri"/>
            </a:endParaRPr>
          </a:p>
          <a:p>
            <a:pPr marL="0" marR="0" lvl="0" indent="0" algn="l" rtl="0">
              <a:spcBef>
                <a:spcPts val="0"/>
              </a:spcBef>
              <a:spcAft>
                <a:spcPts val="0"/>
              </a:spcAft>
              <a:buNone/>
            </a:pPr>
            <a:endParaRPr sz="2900">
              <a:solidFill>
                <a:schemeClr val="dk1"/>
              </a:solidFill>
              <a:latin typeface="Calibri"/>
              <a:ea typeface="Calibri"/>
              <a:cs typeface="Calibri"/>
              <a:sym typeface="Calibri"/>
            </a:endParaRPr>
          </a:p>
        </p:txBody>
      </p:sp>
      <p:sp>
        <p:nvSpPr>
          <p:cNvPr id="139" name="Google Shape;139;p5"/>
          <p:cNvSpPr txBox="1"/>
          <p:nvPr/>
        </p:nvSpPr>
        <p:spPr>
          <a:xfrm>
            <a:off x="1127210" y="2563308"/>
            <a:ext cx="18075600" cy="59916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lt-LT" sz="3300">
                <a:solidFill>
                  <a:srgbClr val="056839"/>
                </a:solidFill>
                <a:latin typeface="Calibri"/>
                <a:ea typeface="Calibri"/>
                <a:cs typeface="Calibri"/>
                <a:sym typeface="Calibri"/>
              </a:rPr>
              <a:t>Tegelikult viitab mõiste "</a:t>
            </a:r>
            <a:r>
              <a:rPr lang="lt-LT" sz="3300" b="1">
                <a:solidFill>
                  <a:srgbClr val="056839"/>
                </a:solidFill>
                <a:latin typeface="Calibri"/>
                <a:ea typeface="Calibri"/>
                <a:cs typeface="Calibri"/>
                <a:sym typeface="Calibri"/>
              </a:rPr>
              <a:t>kliimamuutus" </a:t>
            </a:r>
            <a:r>
              <a:rPr lang="lt-LT" sz="3300">
                <a:solidFill>
                  <a:srgbClr val="056839"/>
                </a:solidFill>
                <a:latin typeface="Calibri"/>
                <a:ea typeface="Calibri"/>
                <a:cs typeface="Calibri"/>
                <a:sym typeface="Calibri"/>
              </a:rPr>
              <a:t>nähtusele, mis toimub keskkonna tasandil, kuid millel on tohutu mõju kõigile teistele eespool loetletud valdkondadele. Kuigi me kuuleme sellest palju, </a:t>
            </a:r>
            <a:r>
              <a:rPr lang="lt-LT" sz="3300" b="1">
                <a:solidFill>
                  <a:srgbClr val="056839"/>
                </a:solidFill>
                <a:latin typeface="Calibri"/>
                <a:ea typeface="Calibri"/>
                <a:cs typeface="Calibri"/>
                <a:sym typeface="Calibri"/>
              </a:rPr>
              <a:t>ei ole alati selge, mida "kliimamuutuse" all mõeldakse või millised on selle tagajärjed</a:t>
            </a:r>
            <a:r>
              <a:rPr lang="lt-LT" sz="3300">
                <a:solidFill>
                  <a:srgbClr val="056839"/>
                </a:solidFill>
                <a:latin typeface="Calibri"/>
                <a:ea typeface="Calibri"/>
                <a:cs typeface="Calibri"/>
                <a:sym typeface="Calibri"/>
              </a:rPr>
              <a:t>. Selles õppetunnis defineerime kliimamuutust ja määratleme selle mõju.</a:t>
            </a:r>
            <a:endParaRPr sz="33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endParaRPr sz="3300" b="1">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r>
              <a:rPr lang="lt-LT" sz="3300">
                <a:solidFill>
                  <a:srgbClr val="056839"/>
                </a:solidFill>
                <a:latin typeface="Calibri"/>
                <a:ea typeface="Calibri"/>
                <a:cs typeface="Calibri"/>
                <a:sym typeface="Calibri"/>
              </a:rPr>
              <a:t>Selle loengu eesmärk ei ole loetleda kõiki kliimamuutuste mõjusid, vaid anda ettekujutus </a:t>
            </a:r>
            <a:r>
              <a:rPr lang="lt-LT" sz="3300" b="1">
                <a:solidFill>
                  <a:srgbClr val="056839"/>
                </a:solidFill>
                <a:latin typeface="Calibri"/>
                <a:ea typeface="Calibri"/>
                <a:cs typeface="Calibri"/>
                <a:sym typeface="Calibri"/>
              </a:rPr>
              <a:t>selle nähtuse tohutust ulatusest ja sellest, kuidas see ületab keskkonna- ja teadusvaldkondade piirid </a:t>
            </a:r>
            <a:r>
              <a:rPr lang="lt-LT" sz="3300">
                <a:solidFill>
                  <a:srgbClr val="056839"/>
                </a:solidFill>
                <a:latin typeface="Calibri"/>
                <a:ea typeface="Calibri"/>
                <a:cs typeface="Calibri"/>
                <a:sym typeface="Calibri"/>
              </a:rPr>
              <a:t>ja mõjutab nii paljusid teisi valdkondi meie ühiskonnas. </a:t>
            </a:r>
            <a:endParaRPr sz="3300" b="1">
              <a:solidFill>
                <a:srgbClr val="056839"/>
              </a:solidFill>
              <a:latin typeface="Calibri"/>
              <a:ea typeface="Calibri"/>
              <a:cs typeface="Calibri"/>
              <a:sym typeface="Calibri"/>
            </a:endParaRPr>
          </a:p>
        </p:txBody>
      </p:sp>
      <p:sp>
        <p:nvSpPr>
          <p:cNvPr id="140" name="Google Shape;140;p5"/>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41" name="Google Shape;141;p5"/>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42" name="Google Shape;142;p5"/>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143" name="Google Shape;143;p5"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144" name="Google Shape;144;p5"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8"/>
        <p:cNvGrpSpPr/>
        <p:nvPr/>
      </p:nvGrpSpPr>
      <p:grpSpPr>
        <a:xfrm>
          <a:off x="0" y="0"/>
          <a:ext cx="0" cy="0"/>
          <a:chOff x="0" y="0"/>
          <a:chExt cx="0" cy="0"/>
        </a:xfrm>
      </p:grpSpPr>
      <p:sp>
        <p:nvSpPr>
          <p:cNvPr id="149" name="Google Shape;149;p6"/>
          <p:cNvSpPr txBox="1"/>
          <p:nvPr/>
        </p:nvSpPr>
        <p:spPr>
          <a:xfrm>
            <a:off x="883847" y="845615"/>
            <a:ext cx="17799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5900" b="1">
                <a:solidFill>
                  <a:srgbClr val="056839"/>
                </a:solidFill>
                <a:latin typeface="Calibri"/>
                <a:ea typeface="Calibri"/>
                <a:cs typeface="Calibri"/>
                <a:sym typeface="Calibri"/>
              </a:rPr>
              <a:t>Teema 1: Kliimamuutuse mõiste ja selle põhjused</a:t>
            </a:r>
            <a:endParaRPr sz="3300" b="1">
              <a:solidFill>
                <a:srgbClr val="C55A11"/>
              </a:solidFill>
              <a:latin typeface="Calibri"/>
              <a:ea typeface="Calibri"/>
              <a:cs typeface="Calibri"/>
              <a:sym typeface="Calibri"/>
            </a:endParaRPr>
          </a:p>
        </p:txBody>
      </p:sp>
      <p:sp>
        <p:nvSpPr>
          <p:cNvPr id="150" name="Google Shape;150;p6"/>
          <p:cNvSpPr txBox="1"/>
          <p:nvPr/>
        </p:nvSpPr>
        <p:spPr>
          <a:xfrm>
            <a:off x="1034414" y="2567283"/>
            <a:ext cx="16933500" cy="52296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lt-LT" sz="3300">
                <a:solidFill>
                  <a:srgbClr val="056839"/>
                </a:solidFill>
                <a:latin typeface="Calibri"/>
                <a:ea typeface="Calibri"/>
                <a:cs typeface="Calibri"/>
                <a:sym typeface="Calibri"/>
              </a:rPr>
              <a:t>Väljend "kliimamuutus" koosneb kahest erinevast terminist: kliima ja muutus. Kõigepealt on hea selgitada, mida mõeldakse mõiste "kliima" all, mida sageli aetakse segamini mõistega "ilm".</a:t>
            </a:r>
            <a:endParaRPr sz="2300"/>
          </a:p>
          <a:p>
            <a:pPr marL="0" marR="0" lvl="0" indent="0" algn="just" rtl="0">
              <a:lnSpc>
                <a:spcPct val="150000"/>
              </a:lnSpc>
              <a:spcBef>
                <a:spcPts val="0"/>
              </a:spcBef>
              <a:spcAft>
                <a:spcPts val="0"/>
              </a:spcAft>
              <a:buNone/>
            </a:pPr>
            <a:endParaRPr sz="33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r>
              <a:rPr lang="lt-LT" sz="3300">
                <a:solidFill>
                  <a:srgbClr val="056839"/>
                </a:solidFill>
                <a:latin typeface="Calibri"/>
                <a:ea typeface="Calibri"/>
                <a:cs typeface="Calibri"/>
                <a:sym typeface="Calibri"/>
              </a:rPr>
              <a:t>Kuigi nii </a:t>
            </a:r>
            <a:r>
              <a:rPr lang="lt-LT" sz="3300" b="1">
                <a:solidFill>
                  <a:srgbClr val="056839"/>
                </a:solidFill>
                <a:latin typeface="Calibri"/>
                <a:ea typeface="Calibri"/>
                <a:cs typeface="Calibri"/>
                <a:sym typeface="Calibri"/>
              </a:rPr>
              <a:t>ilm </a:t>
            </a:r>
            <a:r>
              <a:rPr lang="lt-LT" sz="3300">
                <a:solidFill>
                  <a:srgbClr val="056839"/>
                </a:solidFill>
                <a:latin typeface="Calibri"/>
                <a:ea typeface="Calibri"/>
                <a:cs typeface="Calibri"/>
                <a:sym typeface="Calibri"/>
              </a:rPr>
              <a:t>kui ka </a:t>
            </a:r>
            <a:r>
              <a:rPr lang="lt-LT" sz="3300" b="1">
                <a:solidFill>
                  <a:srgbClr val="056839"/>
                </a:solidFill>
                <a:latin typeface="Calibri"/>
                <a:ea typeface="Calibri"/>
                <a:cs typeface="Calibri"/>
                <a:sym typeface="Calibri"/>
              </a:rPr>
              <a:t>kliima </a:t>
            </a:r>
            <a:r>
              <a:rPr lang="lt-LT" sz="3300">
                <a:solidFill>
                  <a:srgbClr val="056839"/>
                </a:solidFill>
                <a:latin typeface="Calibri"/>
                <a:ea typeface="Calibri"/>
                <a:cs typeface="Calibri"/>
                <a:sym typeface="Calibri"/>
              </a:rPr>
              <a:t>viitavad </a:t>
            </a:r>
            <a:r>
              <a:rPr lang="lt-LT" sz="3300" b="1">
                <a:solidFill>
                  <a:srgbClr val="056839"/>
                </a:solidFill>
                <a:latin typeface="Calibri"/>
                <a:ea typeface="Calibri"/>
                <a:cs typeface="Calibri"/>
                <a:sym typeface="Calibri"/>
              </a:rPr>
              <a:t>atmosfääris toimuvatele muutustele</a:t>
            </a:r>
            <a:r>
              <a:rPr lang="lt-LT" sz="3300">
                <a:solidFill>
                  <a:srgbClr val="056839"/>
                </a:solidFill>
                <a:latin typeface="Calibri"/>
                <a:ea typeface="Calibri"/>
                <a:cs typeface="Calibri"/>
                <a:sym typeface="Calibri"/>
              </a:rPr>
              <a:t>, tähistab ilm "</a:t>
            </a:r>
            <a:r>
              <a:rPr lang="lt-LT" sz="3300" i="1">
                <a:solidFill>
                  <a:srgbClr val="056839"/>
                </a:solidFill>
                <a:latin typeface="Calibri"/>
                <a:ea typeface="Calibri"/>
                <a:cs typeface="Calibri"/>
                <a:sym typeface="Calibri"/>
              </a:rPr>
              <a:t>atmosfääris igapäevaselt toimuvate sündmuste kombinatsiooni"</a:t>
            </a:r>
            <a:r>
              <a:rPr lang="lt-LT" sz="3300">
                <a:solidFill>
                  <a:srgbClr val="056839"/>
                </a:solidFill>
                <a:latin typeface="Calibri"/>
                <a:ea typeface="Calibri"/>
                <a:cs typeface="Calibri"/>
                <a:sym typeface="Calibri"/>
              </a:rPr>
              <a:t>, samas kui kliima tähistab "</a:t>
            </a:r>
            <a:r>
              <a:rPr lang="lt-LT" sz="3300" i="1">
                <a:solidFill>
                  <a:srgbClr val="056839"/>
                </a:solidFill>
                <a:latin typeface="Calibri"/>
                <a:ea typeface="Calibri"/>
                <a:cs typeface="Calibri"/>
                <a:sym typeface="Calibri"/>
              </a:rPr>
              <a:t>seda, milline on ilm teatud piirkonnas pika aja jooksul" </a:t>
            </a:r>
            <a:r>
              <a:rPr lang="lt-LT" sz="3300">
                <a:solidFill>
                  <a:srgbClr val="056839"/>
                </a:solidFill>
                <a:latin typeface="Calibri"/>
                <a:ea typeface="Calibri"/>
                <a:cs typeface="Calibri"/>
                <a:sym typeface="Calibri"/>
              </a:rPr>
              <a:t>(National Centers for Environmental Information, 2020)</a:t>
            </a:r>
            <a:r>
              <a:rPr lang="lt-LT" sz="3300" i="1">
                <a:solidFill>
                  <a:srgbClr val="056839"/>
                </a:solidFill>
                <a:latin typeface="Calibri"/>
                <a:ea typeface="Calibri"/>
                <a:cs typeface="Calibri"/>
                <a:sym typeface="Calibri"/>
              </a:rPr>
              <a:t>. </a:t>
            </a:r>
            <a:endParaRPr sz="3300">
              <a:solidFill>
                <a:srgbClr val="056839"/>
              </a:solidFill>
              <a:latin typeface="Calibri"/>
              <a:ea typeface="Calibri"/>
              <a:cs typeface="Calibri"/>
              <a:sym typeface="Calibri"/>
            </a:endParaRPr>
          </a:p>
        </p:txBody>
      </p:sp>
      <p:sp>
        <p:nvSpPr>
          <p:cNvPr id="151" name="Google Shape;151;p6"/>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52" name="Google Shape;152;p6"/>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53" name="Google Shape;153;p6"/>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154" name="Google Shape;154;p6"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155" name="Google Shape;155;p6"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9"/>
        <p:cNvGrpSpPr/>
        <p:nvPr/>
      </p:nvGrpSpPr>
      <p:grpSpPr>
        <a:xfrm>
          <a:off x="0" y="0"/>
          <a:ext cx="0" cy="0"/>
          <a:chOff x="0" y="0"/>
          <a:chExt cx="0" cy="0"/>
        </a:xfrm>
      </p:grpSpPr>
      <p:sp>
        <p:nvSpPr>
          <p:cNvPr id="160" name="Google Shape;160;p7"/>
          <p:cNvSpPr txBox="1"/>
          <p:nvPr/>
        </p:nvSpPr>
        <p:spPr>
          <a:xfrm>
            <a:off x="883847" y="845615"/>
            <a:ext cx="17799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5900" b="1">
                <a:solidFill>
                  <a:srgbClr val="056839"/>
                </a:solidFill>
                <a:latin typeface="Calibri"/>
                <a:ea typeface="Calibri"/>
                <a:cs typeface="Calibri"/>
                <a:sym typeface="Calibri"/>
              </a:rPr>
              <a:t>Teema 1: Kliimamuutuse mõiste ja selle põhjused</a:t>
            </a:r>
            <a:endParaRPr sz="3300" b="1">
              <a:solidFill>
                <a:srgbClr val="C55A11"/>
              </a:solidFill>
              <a:latin typeface="Calibri"/>
              <a:ea typeface="Calibri"/>
              <a:cs typeface="Calibri"/>
              <a:sym typeface="Calibri"/>
            </a:endParaRPr>
          </a:p>
        </p:txBody>
      </p:sp>
      <p:sp>
        <p:nvSpPr>
          <p:cNvPr id="161" name="Google Shape;161;p7"/>
          <p:cNvSpPr txBox="1"/>
          <p:nvPr/>
        </p:nvSpPr>
        <p:spPr>
          <a:xfrm>
            <a:off x="1034414" y="2434482"/>
            <a:ext cx="9037800" cy="59916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lt-LT" sz="3300">
                <a:solidFill>
                  <a:srgbClr val="056839"/>
                </a:solidFill>
                <a:latin typeface="Calibri"/>
                <a:ea typeface="Calibri"/>
                <a:cs typeface="Calibri"/>
                <a:sym typeface="Calibri"/>
              </a:rPr>
              <a:t>Teisisõnu, </a:t>
            </a:r>
            <a:r>
              <a:rPr lang="lt-LT" sz="3300" b="1">
                <a:solidFill>
                  <a:srgbClr val="056839"/>
                </a:solidFill>
                <a:latin typeface="Calibri"/>
                <a:ea typeface="Calibri"/>
                <a:cs typeface="Calibri"/>
                <a:sym typeface="Calibri"/>
              </a:rPr>
              <a:t>ilm näitab lühiajalisi muutusi atmosfääris, samas kui kliima näitab pikaajalisi </a:t>
            </a:r>
            <a:r>
              <a:rPr lang="lt-LT" sz="3300">
                <a:solidFill>
                  <a:srgbClr val="056839"/>
                </a:solidFill>
                <a:latin typeface="Calibri"/>
                <a:ea typeface="Calibri"/>
                <a:cs typeface="Calibri"/>
                <a:sym typeface="Calibri"/>
              </a:rPr>
              <a:t>muutusi.</a:t>
            </a:r>
            <a:endParaRPr sz="2300"/>
          </a:p>
          <a:p>
            <a:pPr marL="0" marR="0" lvl="0" indent="0" algn="just" rtl="0">
              <a:lnSpc>
                <a:spcPct val="150000"/>
              </a:lnSpc>
              <a:spcBef>
                <a:spcPts val="0"/>
              </a:spcBef>
              <a:spcAft>
                <a:spcPts val="0"/>
              </a:spcAft>
              <a:buNone/>
            </a:pPr>
            <a:endParaRPr sz="33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r>
              <a:rPr lang="lt-LT" sz="3300">
                <a:solidFill>
                  <a:srgbClr val="056839"/>
                </a:solidFill>
                <a:latin typeface="Calibri"/>
                <a:ea typeface="Calibri"/>
                <a:cs typeface="Calibri"/>
                <a:sym typeface="Calibri"/>
              </a:rPr>
              <a:t>"</a:t>
            </a:r>
            <a:r>
              <a:rPr lang="lt-LT" sz="3300" i="1">
                <a:solidFill>
                  <a:srgbClr val="056839"/>
                </a:solidFill>
                <a:latin typeface="Calibri"/>
                <a:ea typeface="Calibri"/>
                <a:cs typeface="Calibri"/>
                <a:sym typeface="Calibri"/>
              </a:rPr>
              <a:t>Mõned teadlased määratlevad kliimat kui teatava piirkonna ja aja keskmist ilma, mida tavaliselt võetakse 30 aasta jooksul. See on tegelikult teatud piirkonna keskmine ilmastikumuster.</a:t>
            </a:r>
            <a:r>
              <a:rPr lang="lt-LT" sz="3300">
                <a:solidFill>
                  <a:srgbClr val="056839"/>
                </a:solidFill>
                <a:latin typeface="Calibri"/>
                <a:ea typeface="Calibri"/>
                <a:cs typeface="Calibri"/>
                <a:sym typeface="Calibri"/>
              </a:rPr>
              <a:t>" NASA, 2017).</a:t>
            </a:r>
            <a:endParaRPr sz="3300">
              <a:solidFill>
                <a:srgbClr val="056839"/>
              </a:solidFill>
              <a:latin typeface="Calibri"/>
              <a:ea typeface="Calibri"/>
              <a:cs typeface="Calibri"/>
              <a:sym typeface="Calibri"/>
            </a:endParaRPr>
          </a:p>
        </p:txBody>
      </p:sp>
      <p:sp>
        <p:nvSpPr>
          <p:cNvPr id="162" name="Google Shape;162;p7"/>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63" name="Google Shape;163;p7"/>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64" name="Google Shape;164;p7"/>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165" name="Google Shape;165;p7"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166" name="Google Shape;166;p7"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pic>
        <p:nvPicPr>
          <p:cNvPr id="167" name="Google Shape;167;p7"/>
          <p:cNvPicPr preferRelativeResize="0"/>
          <p:nvPr/>
        </p:nvPicPr>
        <p:blipFill rotWithShape="1">
          <a:blip r:embed="rId5">
            <a:alphaModFix/>
          </a:blip>
          <a:srcRect/>
          <a:stretch/>
        </p:blipFill>
        <p:spPr>
          <a:xfrm>
            <a:off x="10501756" y="2428128"/>
            <a:ext cx="8242119" cy="5619627"/>
          </a:xfrm>
          <a:prstGeom prst="rect">
            <a:avLst/>
          </a:prstGeom>
          <a:noFill/>
          <a:ln>
            <a:noFill/>
          </a:ln>
        </p:spPr>
      </p:pic>
      <p:sp>
        <p:nvSpPr>
          <p:cNvPr id="168" name="Google Shape;168;p7"/>
          <p:cNvSpPr txBox="1"/>
          <p:nvPr/>
        </p:nvSpPr>
        <p:spPr>
          <a:xfrm>
            <a:off x="10437586" y="8360688"/>
            <a:ext cx="8320200" cy="3963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1600">
                <a:solidFill>
                  <a:schemeClr val="dk1"/>
                </a:solidFill>
                <a:latin typeface="Calibri"/>
                <a:ea typeface="Calibri"/>
                <a:cs typeface="Calibri"/>
                <a:sym typeface="Calibri"/>
              </a:rPr>
              <a:t>Foto</a:t>
            </a:r>
            <a:r>
              <a:rPr lang="lt-LT" sz="1600"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a:t>
            </a:r>
            <a:r>
              <a:rPr lang="lt-LT" sz="1600">
                <a:solidFill>
                  <a:schemeClr val="dk1"/>
                </a:solidFill>
                <a:latin typeface="Calibri"/>
                <a:ea typeface="Calibri"/>
                <a:cs typeface="Calibri"/>
                <a:sym typeface="Calibri"/>
              </a:rPr>
              <a:t> Pixabay: </a:t>
            </a:r>
            <a:r>
              <a:rPr lang="lt-LT" sz="1600"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a:t>
            </a:r>
            <a:r>
              <a:rPr lang="lt-LT" sz="1600">
                <a:solidFill>
                  <a:schemeClr val="dk1"/>
                </a:solidFill>
                <a:latin typeface="Calibri"/>
                <a:ea typeface="Calibri"/>
                <a:cs typeface="Calibri"/>
                <a:sym typeface="Calibri"/>
              </a:rPr>
              <a:t>//www.pexels.com/it-it/foto/pianeta-terra-76969/ </a:t>
            </a:r>
            <a:endParaRPr sz="23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2"/>
        <p:cNvGrpSpPr/>
        <p:nvPr/>
      </p:nvGrpSpPr>
      <p:grpSpPr>
        <a:xfrm>
          <a:off x="0" y="0"/>
          <a:ext cx="0" cy="0"/>
          <a:chOff x="0" y="0"/>
          <a:chExt cx="0" cy="0"/>
        </a:xfrm>
      </p:grpSpPr>
      <p:sp>
        <p:nvSpPr>
          <p:cNvPr id="173" name="Google Shape;173;p8"/>
          <p:cNvSpPr txBox="1"/>
          <p:nvPr/>
        </p:nvSpPr>
        <p:spPr>
          <a:xfrm>
            <a:off x="883847" y="845615"/>
            <a:ext cx="17799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5900" b="1">
                <a:solidFill>
                  <a:srgbClr val="056839"/>
                </a:solidFill>
                <a:latin typeface="Calibri"/>
                <a:ea typeface="Calibri"/>
                <a:cs typeface="Calibri"/>
                <a:sym typeface="Calibri"/>
              </a:rPr>
              <a:t>Teema 1: Kliimamuutuse mõiste ja selle põhjused</a:t>
            </a:r>
            <a:endParaRPr sz="3300" b="1">
              <a:solidFill>
                <a:srgbClr val="C55A11"/>
              </a:solidFill>
              <a:latin typeface="Calibri"/>
              <a:ea typeface="Calibri"/>
              <a:cs typeface="Calibri"/>
              <a:sym typeface="Calibri"/>
            </a:endParaRPr>
          </a:p>
        </p:txBody>
      </p:sp>
      <p:sp>
        <p:nvSpPr>
          <p:cNvPr id="174" name="Google Shape;174;p8"/>
          <p:cNvSpPr txBox="1"/>
          <p:nvPr/>
        </p:nvSpPr>
        <p:spPr>
          <a:xfrm>
            <a:off x="1127208" y="2802029"/>
            <a:ext cx="18075600" cy="52296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lt-LT" sz="3300">
                <a:solidFill>
                  <a:srgbClr val="056839"/>
                </a:solidFill>
                <a:latin typeface="Calibri"/>
                <a:ea typeface="Calibri"/>
                <a:cs typeface="Calibri"/>
                <a:sym typeface="Calibri"/>
              </a:rPr>
              <a:t>Teine analüüsitav mõiste on "muutus". </a:t>
            </a:r>
            <a:r>
              <a:rPr lang="lt-LT" sz="3300" b="1">
                <a:solidFill>
                  <a:srgbClr val="056839"/>
                </a:solidFill>
                <a:latin typeface="Calibri"/>
                <a:ea typeface="Calibri"/>
                <a:cs typeface="Calibri"/>
                <a:sym typeface="Calibri"/>
              </a:rPr>
              <a:t>Muutused kliima tasandil nii lühi- kui ka pikaajalises perspektiivis on normaalsed</a:t>
            </a:r>
            <a:r>
              <a:rPr lang="lt-LT" sz="3300">
                <a:solidFill>
                  <a:srgbClr val="056839"/>
                </a:solidFill>
                <a:latin typeface="Calibri"/>
                <a:ea typeface="Calibri"/>
                <a:cs typeface="Calibri"/>
                <a:sym typeface="Calibri"/>
              </a:rPr>
              <a:t>. Ilm ei ole kogu aeg kõikjal ühesugune, ja sama võib öelda ka konkreetse piirkonna kliima kohta, mis võib aja jooksul muutuda. Seega ei ole probleemiks mitte kliimamuutus iseenesest, vaid pigem asjaolu, et see muutus on suure ulatusega ja palju kiirem kui varem. </a:t>
            </a:r>
            <a:endParaRPr sz="2300"/>
          </a:p>
          <a:p>
            <a:pPr marL="0" marR="0" lvl="0" indent="0" algn="just" rtl="0">
              <a:lnSpc>
                <a:spcPct val="150000"/>
              </a:lnSpc>
              <a:spcBef>
                <a:spcPts val="0"/>
              </a:spcBef>
              <a:spcAft>
                <a:spcPts val="0"/>
              </a:spcAft>
              <a:buNone/>
            </a:pPr>
            <a:endParaRPr sz="3300">
              <a:solidFill>
                <a:srgbClr val="056839"/>
              </a:solidFill>
              <a:latin typeface="Calibri"/>
              <a:ea typeface="Calibri"/>
              <a:cs typeface="Calibri"/>
              <a:sym typeface="Calibri"/>
            </a:endParaRPr>
          </a:p>
          <a:p>
            <a:pPr marL="0" marR="0" lvl="0" indent="0" algn="just" rtl="0">
              <a:lnSpc>
                <a:spcPct val="150000"/>
              </a:lnSpc>
              <a:spcBef>
                <a:spcPts val="0"/>
              </a:spcBef>
              <a:spcAft>
                <a:spcPts val="0"/>
              </a:spcAft>
              <a:buNone/>
            </a:pPr>
            <a:endParaRPr sz="3300">
              <a:solidFill>
                <a:srgbClr val="056839"/>
              </a:solidFill>
              <a:latin typeface="Calibri"/>
              <a:ea typeface="Calibri"/>
              <a:cs typeface="Calibri"/>
              <a:sym typeface="Calibri"/>
            </a:endParaRPr>
          </a:p>
          <a:p>
            <a:pPr marL="0" marR="0" lvl="0" indent="0" algn="ctr" rtl="0">
              <a:lnSpc>
                <a:spcPct val="150000"/>
              </a:lnSpc>
              <a:spcBef>
                <a:spcPts val="0"/>
              </a:spcBef>
              <a:spcAft>
                <a:spcPts val="0"/>
              </a:spcAft>
              <a:buNone/>
            </a:pPr>
            <a:r>
              <a:rPr lang="lt-LT" sz="3300" b="1">
                <a:solidFill>
                  <a:srgbClr val="056839"/>
                </a:solidFill>
                <a:latin typeface="Calibri"/>
                <a:ea typeface="Calibri"/>
                <a:cs typeface="Calibri"/>
                <a:sym typeface="Calibri"/>
              </a:rPr>
              <a:t>Kliima muutub palju ja kiiremini.</a:t>
            </a:r>
            <a:endParaRPr sz="3300" b="1">
              <a:solidFill>
                <a:srgbClr val="056839"/>
              </a:solidFill>
              <a:latin typeface="Calibri"/>
              <a:ea typeface="Calibri"/>
              <a:cs typeface="Calibri"/>
              <a:sym typeface="Calibri"/>
            </a:endParaRPr>
          </a:p>
        </p:txBody>
      </p:sp>
      <p:sp>
        <p:nvSpPr>
          <p:cNvPr id="175" name="Google Shape;175;p8"/>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76" name="Google Shape;176;p8"/>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77" name="Google Shape;177;p8"/>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178" name="Google Shape;178;p8"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179" name="Google Shape;179;p8"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sp>
        <p:nvSpPr>
          <p:cNvPr id="180" name="Google Shape;180;p8"/>
          <p:cNvSpPr/>
          <p:nvPr/>
        </p:nvSpPr>
        <p:spPr>
          <a:xfrm>
            <a:off x="5052245" y="6504039"/>
            <a:ext cx="20574000" cy="0"/>
          </a:xfrm>
          <a:prstGeom prst="rect">
            <a:avLst/>
          </a:prstGeom>
          <a:noFill/>
          <a:ln>
            <a:noFill/>
          </a:ln>
        </p:spPr>
        <p:txBody>
          <a:bodyPr spcFirstLastPara="1" wrap="square" lIns="148575" tIns="74275" rIns="148575" bIns="74275" anchor="ctr" anchorCtr="0">
            <a:spAutoFit/>
          </a:bodyPr>
          <a:lstStyle/>
          <a:p>
            <a:pPr marL="0" marR="0" lvl="0" indent="0" algn="l" rtl="0">
              <a:spcBef>
                <a:spcPts val="0"/>
              </a:spcBef>
              <a:spcAft>
                <a:spcPts val="0"/>
              </a:spcAft>
              <a:buNone/>
            </a:pPr>
            <a:endParaRPr sz="2900">
              <a:solidFill>
                <a:schemeClr val="dk1"/>
              </a:solidFill>
              <a:latin typeface="Calibri"/>
              <a:ea typeface="Calibri"/>
              <a:cs typeface="Calibri"/>
              <a:sym typeface="Calibri"/>
            </a:endParaRPr>
          </a:p>
        </p:txBody>
      </p:sp>
      <p:pic>
        <p:nvPicPr>
          <p:cNvPr id="181" name="Google Shape;181;p8"/>
          <p:cNvPicPr preferRelativeResize="0"/>
          <p:nvPr/>
        </p:nvPicPr>
        <p:blipFill rotWithShape="1">
          <a:blip r:embed="rId5">
            <a:alphaModFix/>
          </a:blip>
          <a:srcRect/>
          <a:stretch/>
        </p:blipFill>
        <p:spPr>
          <a:xfrm>
            <a:off x="5052245" y="6504039"/>
            <a:ext cx="819150" cy="1676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5"/>
        <p:cNvGrpSpPr/>
        <p:nvPr/>
      </p:nvGrpSpPr>
      <p:grpSpPr>
        <a:xfrm>
          <a:off x="0" y="0"/>
          <a:ext cx="0" cy="0"/>
          <a:chOff x="0" y="0"/>
          <a:chExt cx="0" cy="0"/>
        </a:xfrm>
      </p:grpSpPr>
      <p:sp>
        <p:nvSpPr>
          <p:cNvPr id="186" name="Google Shape;186;p9"/>
          <p:cNvSpPr txBox="1"/>
          <p:nvPr/>
        </p:nvSpPr>
        <p:spPr>
          <a:xfrm>
            <a:off x="883847" y="845615"/>
            <a:ext cx="17799000" cy="1058100"/>
          </a:xfrm>
          <a:prstGeom prst="rect">
            <a:avLst/>
          </a:prstGeom>
          <a:noFill/>
          <a:ln>
            <a:noFill/>
          </a:ln>
        </p:spPr>
        <p:txBody>
          <a:bodyPr spcFirstLastPara="1" wrap="square" lIns="148575" tIns="74275" rIns="148575" bIns="74275" anchor="t" anchorCtr="0">
            <a:spAutoFit/>
          </a:bodyPr>
          <a:lstStyle/>
          <a:p>
            <a:pPr marL="0" marR="0" lvl="0" indent="0" algn="l" rtl="0">
              <a:spcBef>
                <a:spcPts val="0"/>
              </a:spcBef>
              <a:spcAft>
                <a:spcPts val="0"/>
              </a:spcAft>
              <a:buNone/>
            </a:pPr>
            <a:r>
              <a:rPr lang="lt-LT" sz="5900" b="1">
                <a:solidFill>
                  <a:srgbClr val="056839"/>
                </a:solidFill>
                <a:latin typeface="Calibri"/>
                <a:ea typeface="Calibri"/>
                <a:cs typeface="Calibri"/>
                <a:sym typeface="Calibri"/>
              </a:rPr>
              <a:t>Teema 1: Kliimamuutuse mõiste ja selle põhjused</a:t>
            </a:r>
            <a:endParaRPr sz="3300" b="1">
              <a:solidFill>
                <a:srgbClr val="C55A11"/>
              </a:solidFill>
              <a:latin typeface="Calibri"/>
              <a:ea typeface="Calibri"/>
              <a:cs typeface="Calibri"/>
              <a:sym typeface="Calibri"/>
            </a:endParaRPr>
          </a:p>
        </p:txBody>
      </p:sp>
      <p:sp>
        <p:nvSpPr>
          <p:cNvPr id="187" name="Google Shape;187;p9"/>
          <p:cNvSpPr txBox="1"/>
          <p:nvPr/>
        </p:nvSpPr>
        <p:spPr>
          <a:xfrm>
            <a:off x="1127208" y="2591012"/>
            <a:ext cx="18075600" cy="2943900"/>
          </a:xfrm>
          <a:prstGeom prst="rect">
            <a:avLst/>
          </a:prstGeom>
          <a:noFill/>
          <a:ln>
            <a:noFill/>
          </a:ln>
        </p:spPr>
        <p:txBody>
          <a:bodyPr spcFirstLastPara="1" wrap="square" lIns="148575" tIns="74275" rIns="148575" bIns="74275" anchor="t" anchorCtr="0">
            <a:spAutoFit/>
          </a:bodyPr>
          <a:lstStyle/>
          <a:p>
            <a:pPr marL="0" marR="0" lvl="0" indent="0" algn="just" rtl="0">
              <a:lnSpc>
                <a:spcPct val="150000"/>
              </a:lnSpc>
              <a:spcBef>
                <a:spcPts val="0"/>
              </a:spcBef>
              <a:spcAft>
                <a:spcPts val="0"/>
              </a:spcAft>
              <a:buNone/>
            </a:pPr>
            <a:r>
              <a:rPr lang="lt-LT" sz="3300" b="1" i="1">
                <a:solidFill>
                  <a:srgbClr val="056839"/>
                </a:solidFill>
                <a:latin typeface="Calibri"/>
                <a:ea typeface="Calibri"/>
                <a:cs typeface="Calibri"/>
                <a:sym typeface="Calibri"/>
              </a:rPr>
              <a:t>Tegelikult on </a:t>
            </a:r>
            <a:r>
              <a:rPr lang="lt-LT" sz="3300">
                <a:solidFill>
                  <a:srgbClr val="056839"/>
                </a:solidFill>
                <a:latin typeface="Calibri"/>
                <a:ea typeface="Calibri"/>
                <a:cs typeface="Calibri"/>
                <a:sym typeface="Calibri"/>
              </a:rPr>
              <a:t>"</a:t>
            </a:r>
            <a:r>
              <a:rPr lang="lt-LT" sz="3300" i="1">
                <a:solidFill>
                  <a:srgbClr val="056839"/>
                </a:solidFill>
                <a:latin typeface="Calibri"/>
                <a:ea typeface="Calibri"/>
                <a:cs typeface="Calibri"/>
                <a:sym typeface="Calibri"/>
              </a:rPr>
              <a:t>alates 1800ndatest aastatest alates </a:t>
            </a:r>
            <a:r>
              <a:rPr lang="lt-LT" sz="3300" b="1" i="1">
                <a:solidFill>
                  <a:srgbClr val="056839"/>
                </a:solidFill>
                <a:latin typeface="Calibri"/>
                <a:ea typeface="Calibri"/>
                <a:cs typeface="Calibri"/>
                <a:sym typeface="Calibri"/>
              </a:rPr>
              <a:t>inimtegevus olnud kliimamuutuste peamine mõjutaja, mis on </a:t>
            </a:r>
            <a:r>
              <a:rPr lang="lt-LT" sz="3300" i="1">
                <a:solidFill>
                  <a:srgbClr val="056839"/>
                </a:solidFill>
                <a:latin typeface="Calibri"/>
                <a:ea typeface="Calibri"/>
                <a:cs typeface="Calibri"/>
                <a:sym typeface="Calibri"/>
              </a:rPr>
              <a:t>tingitud peamiselt fossiilsete kütuste, nagu kivisüsi, nafta ja gaasi põletamisest.</a:t>
            </a:r>
            <a:r>
              <a:rPr lang="lt-LT" sz="3300">
                <a:solidFill>
                  <a:srgbClr val="056839"/>
                </a:solidFill>
                <a:latin typeface="Calibri"/>
                <a:ea typeface="Calibri"/>
                <a:cs typeface="Calibri"/>
                <a:sym typeface="Calibri"/>
              </a:rPr>
              <a:t>" (ÜRO, n.d.).</a:t>
            </a:r>
            <a:endParaRPr sz="2300"/>
          </a:p>
          <a:p>
            <a:pPr marL="0" marR="0" lvl="0" indent="0" algn="just" rtl="0">
              <a:lnSpc>
                <a:spcPct val="150000"/>
              </a:lnSpc>
              <a:spcBef>
                <a:spcPts val="0"/>
              </a:spcBef>
              <a:spcAft>
                <a:spcPts val="0"/>
              </a:spcAft>
              <a:buNone/>
            </a:pPr>
            <a:r>
              <a:rPr lang="lt-LT" sz="3300">
                <a:solidFill>
                  <a:srgbClr val="056839"/>
                </a:solidFill>
                <a:latin typeface="Calibri"/>
                <a:ea typeface="Calibri"/>
                <a:cs typeface="Calibri"/>
                <a:sym typeface="Calibri"/>
              </a:rPr>
              <a:t>Fossiilkütuste põletamine tekitab kasvuhoonegaaside heitkoguseid, mis põhjustavad temperatuuri tõusu kogu maailmas ja nähtust, mida tuntakse "</a:t>
            </a:r>
            <a:r>
              <a:rPr lang="lt-LT" sz="3300" b="1">
                <a:solidFill>
                  <a:srgbClr val="056839"/>
                </a:solidFill>
                <a:latin typeface="Calibri"/>
                <a:ea typeface="Calibri"/>
                <a:cs typeface="Calibri"/>
                <a:sym typeface="Calibri"/>
              </a:rPr>
              <a:t>globaalse soojenemise</a:t>
            </a:r>
            <a:r>
              <a:rPr lang="lt-LT" sz="3300">
                <a:solidFill>
                  <a:srgbClr val="056839"/>
                </a:solidFill>
                <a:latin typeface="Calibri"/>
                <a:ea typeface="Calibri"/>
                <a:cs typeface="Calibri"/>
                <a:sym typeface="Calibri"/>
              </a:rPr>
              <a:t>" nime all. </a:t>
            </a:r>
            <a:endParaRPr sz="3300" b="1">
              <a:solidFill>
                <a:srgbClr val="056839"/>
              </a:solidFill>
              <a:latin typeface="Calibri"/>
              <a:ea typeface="Calibri"/>
              <a:cs typeface="Calibri"/>
              <a:sym typeface="Calibri"/>
            </a:endParaRPr>
          </a:p>
        </p:txBody>
      </p:sp>
      <p:sp>
        <p:nvSpPr>
          <p:cNvPr id="188" name="Google Shape;188;p9"/>
          <p:cNvSpPr/>
          <p:nvPr/>
        </p:nvSpPr>
        <p:spPr>
          <a:xfrm>
            <a:off x="0" y="445"/>
            <a:ext cx="20330100" cy="225900"/>
          </a:xfrm>
          <a:prstGeom prst="rect">
            <a:avLst/>
          </a:prstGeom>
          <a:solidFill>
            <a:srgbClr val="68C28C"/>
          </a:solidFill>
          <a:ln w="12700" cap="flat" cmpd="sng">
            <a:solidFill>
              <a:srgbClr val="68C28C"/>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89" name="Google Shape;189;p9"/>
          <p:cNvSpPr/>
          <p:nvPr/>
        </p:nvSpPr>
        <p:spPr>
          <a:xfrm rot="-5400000">
            <a:off x="15308685" y="5021698"/>
            <a:ext cx="10286700" cy="243900"/>
          </a:xfrm>
          <a:prstGeom prst="rect">
            <a:avLst/>
          </a:prstGeom>
          <a:solidFill>
            <a:srgbClr val="25AAE1"/>
          </a:solidFill>
          <a:ln>
            <a:noFill/>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sp>
        <p:nvSpPr>
          <p:cNvPr id="190" name="Google Shape;190;p9"/>
          <p:cNvSpPr/>
          <p:nvPr/>
        </p:nvSpPr>
        <p:spPr>
          <a:xfrm>
            <a:off x="1034414" y="1758444"/>
            <a:ext cx="5970900" cy="93900"/>
          </a:xfrm>
          <a:prstGeom prst="rect">
            <a:avLst/>
          </a:prstGeom>
          <a:solidFill>
            <a:srgbClr val="F8B241"/>
          </a:solidFill>
          <a:ln w="12700" cap="flat" cmpd="sng">
            <a:solidFill>
              <a:srgbClr val="F8B241"/>
            </a:solidFill>
            <a:prstDash val="solid"/>
            <a:miter lim="800000"/>
            <a:headEnd type="none" w="sm" len="sm"/>
            <a:tailEnd type="none" w="sm" len="sm"/>
          </a:ln>
        </p:spPr>
        <p:txBody>
          <a:bodyPr spcFirstLastPara="1" wrap="square" lIns="148575" tIns="74275" rIns="148575" bIns="74275" anchor="ctr" anchorCtr="0">
            <a:noAutofit/>
          </a:bodyPr>
          <a:lstStyle/>
          <a:p>
            <a:pPr marL="0" marR="0" lvl="0" indent="0" algn="ctr" rtl="0">
              <a:spcBef>
                <a:spcPts val="0"/>
              </a:spcBef>
              <a:spcAft>
                <a:spcPts val="0"/>
              </a:spcAft>
              <a:buNone/>
            </a:pPr>
            <a:endParaRPr sz="2900">
              <a:solidFill>
                <a:schemeClr val="lt1"/>
              </a:solidFill>
              <a:latin typeface="Calibri"/>
              <a:ea typeface="Calibri"/>
              <a:cs typeface="Calibri"/>
              <a:sym typeface="Calibri"/>
            </a:endParaRPr>
          </a:p>
        </p:txBody>
      </p:sp>
      <p:pic>
        <p:nvPicPr>
          <p:cNvPr id="191" name="Google Shape;191;p9" descr="Logo&#10;&#10;Description automatically generated"/>
          <p:cNvPicPr preferRelativeResize="0"/>
          <p:nvPr/>
        </p:nvPicPr>
        <p:blipFill rotWithShape="1">
          <a:blip r:embed="rId3">
            <a:alphaModFix/>
          </a:blip>
          <a:srcRect/>
          <a:stretch/>
        </p:blipFill>
        <p:spPr>
          <a:xfrm>
            <a:off x="279021" y="9106292"/>
            <a:ext cx="2025614" cy="996885"/>
          </a:xfrm>
          <a:prstGeom prst="rect">
            <a:avLst/>
          </a:prstGeom>
          <a:noFill/>
          <a:ln>
            <a:noFill/>
          </a:ln>
        </p:spPr>
      </p:pic>
      <p:pic>
        <p:nvPicPr>
          <p:cNvPr id="192" name="Google Shape;192;p9" descr="Graphical user interface, text&#10;&#10;Description automatically generated"/>
          <p:cNvPicPr preferRelativeResize="0"/>
          <p:nvPr/>
        </p:nvPicPr>
        <p:blipFill rotWithShape="1">
          <a:blip r:embed="rId4">
            <a:alphaModFix/>
          </a:blip>
          <a:srcRect/>
          <a:stretch/>
        </p:blipFill>
        <p:spPr>
          <a:xfrm>
            <a:off x="3131911" y="9240848"/>
            <a:ext cx="3468962" cy="727772"/>
          </a:xfrm>
          <a:prstGeom prst="rect">
            <a:avLst/>
          </a:prstGeom>
          <a:noFill/>
          <a:ln>
            <a:noFill/>
          </a:ln>
        </p:spPr>
      </p:pic>
      <p:pic>
        <p:nvPicPr>
          <p:cNvPr id="193" name="Google Shape;193;p9"/>
          <p:cNvPicPr preferRelativeResize="0"/>
          <p:nvPr/>
        </p:nvPicPr>
        <p:blipFill rotWithShape="1">
          <a:blip r:embed="rId5">
            <a:alphaModFix/>
          </a:blip>
          <a:srcRect/>
          <a:stretch/>
        </p:blipFill>
        <p:spPr>
          <a:xfrm>
            <a:off x="13769787" y="6777318"/>
            <a:ext cx="4913059" cy="3139120"/>
          </a:xfrm>
          <a:prstGeom prst="rect">
            <a:avLst/>
          </a:prstGeom>
          <a:noFill/>
          <a:ln>
            <a:noFill/>
          </a:ln>
        </p:spPr>
      </p:pic>
      <p:sp>
        <p:nvSpPr>
          <p:cNvPr id="194" name="Google Shape;194;p9"/>
          <p:cNvSpPr txBox="1"/>
          <p:nvPr/>
        </p:nvSpPr>
        <p:spPr>
          <a:xfrm>
            <a:off x="10544098" y="8833420"/>
            <a:ext cx="3156900" cy="1135200"/>
          </a:xfrm>
          <a:prstGeom prst="rect">
            <a:avLst/>
          </a:prstGeom>
          <a:noFill/>
          <a:ln>
            <a:noFill/>
          </a:ln>
        </p:spPr>
        <p:txBody>
          <a:bodyPr spcFirstLastPara="1" wrap="square" lIns="148575" tIns="74275" rIns="148575" bIns="74275" anchor="t" anchorCtr="0">
            <a:spAutoFit/>
          </a:bodyPr>
          <a:lstStyle/>
          <a:p>
            <a:pPr marL="0" marR="0" lvl="0" indent="0" rtl="0">
              <a:spcBef>
                <a:spcPts val="0"/>
              </a:spcBef>
              <a:spcAft>
                <a:spcPts val="0"/>
              </a:spcAft>
              <a:buNone/>
            </a:pPr>
            <a:r>
              <a:rPr lang="lt-LT" sz="1600" dirty="0">
                <a:solidFill>
                  <a:schemeClr val="dk1"/>
                </a:solidFill>
                <a:latin typeface="Calibri"/>
                <a:ea typeface="Calibri"/>
                <a:cs typeface="Calibri"/>
                <a:sym typeface="Calibri"/>
              </a:rPr>
              <a:t>Foto</a:t>
            </a:r>
            <a:r>
              <a:rPr lang="lt-LT" sz="1600" u="sng" dirty="0">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a:t>
            </a:r>
            <a:r>
              <a:rPr lang="lt-LT" sz="1600" dirty="0">
                <a:solidFill>
                  <a:schemeClr val="dk1"/>
                </a:solidFill>
                <a:latin typeface="Calibri"/>
                <a:ea typeface="Calibri"/>
                <a:cs typeface="Calibri"/>
                <a:sym typeface="Calibri"/>
              </a:rPr>
              <a:t> </a:t>
            </a:r>
            <a:r>
              <a:rPr lang="lt-LT" sz="1600" dirty="0" err="1">
                <a:solidFill>
                  <a:schemeClr val="dk1"/>
                </a:solidFill>
                <a:latin typeface="Calibri"/>
                <a:ea typeface="Calibri"/>
                <a:cs typeface="Calibri"/>
                <a:sym typeface="Calibri"/>
              </a:rPr>
              <a:t>Pixabay</a:t>
            </a:r>
            <a:r>
              <a:rPr lang="lt-LT" sz="1600" dirty="0">
                <a:solidFill>
                  <a:schemeClr val="dk1"/>
                </a:solidFill>
                <a:latin typeface="Calibri"/>
                <a:ea typeface="Calibri"/>
                <a:cs typeface="Calibri"/>
                <a:sym typeface="Calibri"/>
              </a:rPr>
              <a:t>: </a:t>
            </a:r>
            <a:r>
              <a:rPr lang="lt-LT" sz="1600" u="sng" dirty="0">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https:</a:t>
            </a:r>
            <a:r>
              <a:rPr lang="lt-LT" sz="1600" dirty="0">
                <a:solidFill>
                  <a:schemeClr val="dk1"/>
                </a:solidFill>
                <a:latin typeface="Calibri"/>
                <a:ea typeface="Calibri"/>
                <a:cs typeface="Calibri"/>
                <a:sym typeface="Calibri"/>
              </a:rPr>
              <a:t>//www.pexels.com/it-it/foto/strada-paesaggio-persone-blu-2559749/ </a:t>
            </a:r>
            <a:endParaRPr sz="2300"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2297</Words>
  <Application>Microsoft Office PowerPoint</Application>
  <PresentationFormat>Custom</PresentationFormat>
  <Paragraphs>125</Paragraphs>
  <Slides>29</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Noto Sans Symbols</vt:lpstr>
      <vt:lpstr>Open Sans</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Carlotta Maria Crippa</dc:creator>
  <cp:keywords>, docId:255354E5B7AD779AE4B008F9ADC33C8B</cp:keywords>
  <cp:lastModifiedBy>Rudminaitė Edita</cp:lastModifiedBy>
  <cp:revision>1</cp:revision>
  <dcterms:created xsi:type="dcterms:W3CDTF">2022-01-31T11:18:27Z</dcterms:created>
  <dcterms:modified xsi:type="dcterms:W3CDTF">2023-08-22T09:58:51Z</dcterms:modified>
</cp:coreProperties>
</file>