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10287000" cx="20574000"/>
  <p:notesSz cx="6858000" cy="9144000"/>
  <p:embeddedFontLst>
    <p:embeddedFont>
      <p:font typeface="Roboto"/>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8" roundtripDataSignature="AMtx7mi/pZfYMqigCbBIMBwsi4KF7wIz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font" Target="fonts/Roboto-regular.fntdata"/><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46" Type="http://schemas.openxmlformats.org/officeDocument/2006/relationships/font" Target="fonts/Roboto-italic.fntdata"/><Relationship Id="rId23" Type="http://schemas.openxmlformats.org/officeDocument/2006/relationships/slide" Target="slides/slide19.xml"/><Relationship Id="rId45"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Roboto-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42913"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lt-L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fedae62e56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gfedae62e56_0_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5762c2a79a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g15762c2a79a_1_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fedae62e56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gfedae62e56_0_7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4749300861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g14749300861_0_11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4749300861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g14749300861_0_13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4749300861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g14749300861_0_16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5a55fcbd79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rPr lang="lt-LT" sz="2600">
                <a:solidFill>
                  <a:srgbClr val="056839"/>
                </a:solidFill>
                <a:extLst>
                  <a:ext uri="http://customooxmlschemas.google.com/">
                    <go:slidesCustomData xmlns:go="http://customooxmlschemas.google.com/" textRoundtripDataId="0"/>
                  </a:ext>
                </a:extLst>
              </a:rPr>
              <a:t>Rights answers: sustainable, withdrawals, freshwater.</a:t>
            </a:r>
            <a:endParaRPr sz="2600">
              <a:solidFill>
                <a:srgbClr val="056839"/>
              </a:solidFill>
              <a:extLst>
                <a:ext uri="http://customooxmlschemas.google.com/">
                  <go:slidesCustomData xmlns:go="http://customooxmlschemas.google.com/" textRoundtripDataId="1"/>
                </a:ext>
              </a:extLst>
            </a:endParaRPr>
          </a:p>
          <a:p>
            <a:pPr indent="0" lvl="0" marL="0" rtl="0" algn="l">
              <a:lnSpc>
                <a:spcPct val="100000"/>
              </a:lnSpc>
              <a:spcBef>
                <a:spcPts val="1200"/>
              </a:spcBef>
              <a:spcAft>
                <a:spcPts val="1200"/>
              </a:spcAft>
              <a:buClr>
                <a:schemeClr val="dk1"/>
              </a:buClr>
              <a:buSzPts val="1100"/>
              <a:buFont typeface="Arial"/>
              <a:buNone/>
            </a:pPr>
            <a:r>
              <a:rPr lang="lt-LT" sz="2600">
                <a:solidFill>
                  <a:srgbClr val="056839"/>
                </a:solidFill>
                <a:extLst>
                  <a:ext uri="http://customooxmlschemas.google.com/">
                    <go:slidesCustomData xmlns:go="http://customooxmlschemas.google.com/" textRoundtripDataId="2"/>
                  </a:ext>
                </a:extLst>
              </a:rPr>
              <a:t>Wrong answers: needed, waste, groundwater</a:t>
            </a:r>
            <a:r>
              <a:rPr lang="lt-LT" sz="2600">
                <a:solidFill>
                  <a:srgbClr val="056839"/>
                </a:solidFill>
              </a:rPr>
              <a:t>.</a:t>
            </a:r>
            <a:endParaRPr/>
          </a:p>
        </p:txBody>
      </p:sp>
      <p:sp>
        <p:nvSpPr>
          <p:cNvPr id="294" name="Google Shape;294;g15a55fcbd79_0_8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fedae62e56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5" name="Google Shape;305;gfedae62e56_0_9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p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fedae62e56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gfedae62e56_0_1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fedae62e56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gfedae62e56_0_21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fedae62e56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gfedae62e56_0_19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fedae62e56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gfedae62e56_0_3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5a55fcbd79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g15a55fcbd79_0_3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fedae62e56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gfedae62e56_0_12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5b43f0eeb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t/>
            </a:r>
            <a:endParaRPr sz="2600">
              <a:solidFill>
                <a:srgbClr val="056839"/>
              </a:solidFill>
              <a:extLst>
                <a:ext uri="http://customooxmlschemas.google.com/">
                  <go:slidesCustomData xmlns:go="http://customooxmlschemas.google.com/" textRoundtripDataId="4"/>
                </a:ext>
              </a:extLst>
            </a:endParaRPr>
          </a:p>
          <a:p>
            <a:pPr indent="0" lvl="0" marL="0" rtl="0" algn="l">
              <a:lnSpc>
                <a:spcPct val="100000"/>
              </a:lnSpc>
              <a:spcBef>
                <a:spcPts val="1200"/>
              </a:spcBef>
              <a:spcAft>
                <a:spcPts val="1200"/>
              </a:spcAft>
              <a:buClr>
                <a:schemeClr val="dk1"/>
              </a:buClr>
              <a:buSzPts val="1100"/>
              <a:buFont typeface="Arial"/>
              <a:buNone/>
            </a:pPr>
            <a:r>
              <a:rPr lang="lt-LT" sz="2600">
                <a:solidFill>
                  <a:srgbClr val="056839"/>
                </a:solidFill>
                <a:extLst>
                  <a:ext uri="http://customooxmlschemas.google.com/">
                    <go:slidesCustomData xmlns:go="http://customooxmlschemas.google.com/" textRoundtripDataId="5"/>
                  </a:ext>
                </a:extLst>
              </a:rPr>
              <a:t>Wrong answers: needed, waste, groundwater</a:t>
            </a:r>
            <a:r>
              <a:rPr lang="lt-LT" sz="2600">
                <a:solidFill>
                  <a:srgbClr val="056839"/>
                </a:solidFill>
              </a:rPr>
              <a:t>.</a:t>
            </a:r>
            <a:endParaRPr/>
          </a:p>
        </p:txBody>
      </p:sp>
      <p:sp>
        <p:nvSpPr>
          <p:cNvPr id="419" name="Google Shape;419;g15b43f0eeb0_0_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fedae62e56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gfedae62e56_0_2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fedae62e56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gfedae62e56_0_8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fedae62e56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2" name="Google Shape;452;gfedae62e56_0_15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p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fedae62e56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 name="Google Shape;467;gfedae62e56_0_13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fedae62e56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gfedae62e56_0_14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fedae62e56_0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1" name="Google Shape;491;gfedae62e56_0_16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5a55fcbd79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6" name="Google Shape;506;g15a55fcbd79_0_1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5b43f0eeb0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t/>
            </a:r>
            <a:endParaRPr sz="2600">
              <a:solidFill>
                <a:srgbClr val="056839"/>
              </a:solidFill>
              <a:extLst>
                <a:ext uri="http://customooxmlschemas.google.com/">
                  <go:slidesCustomData xmlns:go="http://customooxmlschemas.google.com/" textRoundtripDataId="7"/>
                </a:ext>
              </a:extLst>
            </a:endParaRPr>
          </a:p>
          <a:p>
            <a:pPr indent="0" lvl="0" marL="0" rtl="0" algn="l">
              <a:lnSpc>
                <a:spcPct val="100000"/>
              </a:lnSpc>
              <a:spcBef>
                <a:spcPts val="1200"/>
              </a:spcBef>
              <a:spcAft>
                <a:spcPts val="1200"/>
              </a:spcAft>
              <a:buClr>
                <a:schemeClr val="dk1"/>
              </a:buClr>
              <a:buSzPts val="1100"/>
              <a:buFont typeface="Arial"/>
              <a:buNone/>
            </a:pPr>
            <a:r>
              <a:rPr lang="lt-LT" sz="2600">
                <a:solidFill>
                  <a:srgbClr val="056839"/>
                </a:solidFill>
                <a:extLst>
                  <a:ext uri="http://customooxmlschemas.google.com/">
                    <go:slidesCustomData xmlns:go="http://customooxmlschemas.google.com/" textRoundtripDataId="8"/>
                  </a:ext>
                </a:extLst>
              </a:rPr>
              <a:t>Wrong answers: needed, waste, groundwater</a:t>
            </a:r>
            <a:r>
              <a:rPr lang="lt-LT" sz="2600">
                <a:solidFill>
                  <a:srgbClr val="056839"/>
                </a:solidFill>
              </a:rPr>
              <a:t>.</a:t>
            </a:r>
            <a:endParaRPr/>
          </a:p>
        </p:txBody>
      </p:sp>
      <p:sp>
        <p:nvSpPr>
          <p:cNvPr id="519" name="Google Shape;519;g15b43f0eeb0_0_2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rPr lang="lt-LT" sz="2600">
                <a:solidFill>
                  <a:srgbClr val="056839"/>
                </a:solidFill>
                <a:extLst>
                  <a:ext uri="http://customooxmlschemas.google.com/">
                    <go:slidesCustomData xmlns:go="http://customooxmlschemas.google.com/" textRoundtripDataId="9"/>
                  </a:ext>
                </a:extLst>
              </a:rPr>
              <a:t>Rights answers: sustainable, withdrawals, freshwater.</a:t>
            </a:r>
            <a:endParaRPr sz="2600">
              <a:solidFill>
                <a:srgbClr val="056839"/>
              </a:solidFill>
              <a:extLst>
                <a:ext uri="http://customooxmlschemas.google.com/">
                  <go:slidesCustomData xmlns:go="http://customooxmlschemas.google.com/" textRoundtripDataId="10"/>
                </a:ext>
              </a:extLst>
            </a:endParaRPr>
          </a:p>
          <a:p>
            <a:pPr indent="0" lvl="0" marL="0" rtl="0" algn="l">
              <a:lnSpc>
                <a:spcPct val="100000"/>
              </a:lnSpc>
              <a:spcBef>
                <a:spcPts val="1200"/>
              </a:spcBef>
              <a:spcAft>
                <a:spcPts val="1200"/>
              </a:spcAft>
              <a:buClr>
                <a:schemeClr val="dk1"/>
              </a:buClr>
              <a:buSzPts val="1100"/>
              <a:buFont typeface="Arial"/>
              <a:buNone/>
            </a:pPr>
            <a:r>
              <a:rPr lang="lt-LT" sz="2600">
                <a:solidFill>
                  <a:srgbClr val="056839"/>
                </a:solidFill>
                <a:extLst>
                  <a:ext uri="http://customooxmlschemas.google.com/">
                    <go:slidesCustomData xmlns:go="http://customooxmlschemas.google.com/" textRoundtripDataId="11"/>
                  </a:ext>
                </a:extLst>
              </a:rPr>
              <a:t>Wrong answers: needed, waste, groundwater</a:t>
            </a:r>
            <a:r>
              <a:rPr lang="lt-LT" sz="2600">
                <a:solidFill>
                  <a:srgbClr val="056839"/>
                </a:solidFill>
              </a:rPr>
              <a:t>.</a:t>
            </a:r>
            <a:endParaRPr/>
          </a:p>
        </p:txBody>
      </p:sp>
      <p:sp>
        <p:nvSpPr>
          <p:cNvPr id="530" name="Google Shape;530;p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ff01b11821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1" name="Google Shape;541;gff01b11821_0_3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ff01b11821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4" name="Google Shape;554;gff01b11821_0_5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4cafde366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5" name="Google Shape;565;g14cafde3667_0_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0" name="Google Shape;58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lt-L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4846b461cf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g14846b461cf_0_12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fe328bf1ee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gfe328bf1ee_0_4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fedae62e56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gfedae62e56_0_20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5a55fcbd79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g15a55fcbd79_0_4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5a55fcbd79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15a55fcbd79_0_6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5a55fcbd79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15a55fcbd79_0_7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3"/>
          <p:cNvSpPr txBox="1"/>
          <p:nvPr>
            <p:ph type="ctrTitle"/>
          </p:nvPr>
        </p:nvSpPr>
        <p:spPr>
          <a:xfrm>
            <a:off x="2571750" y="1683545"/>
            <a:ext cx="15430500" cy="3581400"/>
          </a:xfrm>
          <a:prstGeom prst="rect">
            <a:avLst/>
          </a:prstGeom>
          <a:noFill/>
          <a:ln>
            <a:noFill/>
          </a:ln>
        </p:spPr>
        <p:txBody>
          <a:bodyPr anchorCtr="0" anchor="b" bIns="61175" lIns="122375" spcFirstLastPara="1" rIns="122375" wrap="square" tIns="61175">
            <a:normAutofit/>
          </a:bodyPr>
          <a:lstStyle>
            <a:lvl1pPr lvl="0" algn="ctr">
              <a:lnSpc>
                <a:spcPct val="90000"/>
              </a:lnSpc>
              <a:spcBef>
                <a:spcPts val="0"/>
              </a:spcBef>
              <a:spcAft>
                <a:spcPts val="0"/>
              </a:spcAft>
              <a:buClr>
                <a:schemeClr val="dk1"/>
              </a:buClr>
              <a:buSzPts val="8000"/>
              <a:buFont typeface="Calibri"/>
              <a:buNone/>
              <a:defRPr sz="80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17" name="Google Shape;17;p23"/>
          <p:cNvSpPr txBox="1"/>
          <p:nvPr>
            <p:ph idx="1" type="subTitle"/>
          </p:nvPr>
        </p:nvSpPr>
        <p:spPr>
          <a:xfrm>
            <a:off x="2571750" y="5403057"/>
            <a:ext cx="15430500" cy="2483700"/>
          </a:xfrm>
          <a:prstGeom prst="rect">
            <a:avLst/>
          </a:prstGeom>
          <a:noFill/>
          <a:ln>
            <a:noFill/>
          </a:ln>
        </p:spPr>
        <p:txBody>
          <a:bodyPr anchorCtr="0" anchor="t" bIns="61175" lIns="122375" spcFirstLastPara="1" rIns="122375" wrap="square" tIns="61175">
            <a:normAutofit/>
          </a:bodyPr>
          <a:lstStyle>
            <a:lvl1pPr lvl="0" algn="ctr">
              <a:lnSpc>
                <a:spcPct val="90000"/>
              </a:lnSpc>
              <a:spcBef>
                <a:spcPts val="1300"/>
              </a:spcBef>
              <a:spcAft>
                <a:spcPts val="0"/>
              </a:spcAft>
              <a:buClr>
                <a:schemeClr val="dk1"/>
              </a:buClr>
              <a:buSzPts val="3200"/>
              <a:buNone/>
              <a:defRPr sz="3200"/>
            </a:lvl1pPr>
            <a:lvl2pPr lvl="1" algn="ctr">
              <a:lnSpc>
                <a:spcPct val="90000"/>
              </a:lnSpc>
              <a:spcBef>
                <a:spcPts val="700"/>
              </a:spcBef>
              <a:spcAft>
                <a:spcPts val="0"/>
              </a:spcAft>
              <a:buClr>
                <a:schemeClr val="dk1"/>
              </a:buClr>
              <a:buSzPts val="2700"/>
              <a:buNone/>
              <a:defRPr sz="2700"/>
            </a:lvl2pPr>
            <a:lvl3pPr lvl="2" algn="ctr">
              <a:lnSpc>
                <a:spcPct val="90000"/>
              </a:lnSpc>
              <a:spcBef>
                <a:spcPts val="700"/>
              </a:spcBef>
              <a:spcAft>
                <a:spcPts val="0"/>
              </a:spcAft>
              <a:buClr>
                <a:schemeClr val="dk1"/>
              </a:buClr>
              <a:buSzPts val="2400"/>
              <a:buNone/>
              <a:defRPr sz="2400"/>
            </a:lvl3pPr>
            <a:lvl4pPr lvl="3" algn="ctr">
              <a:lnSpc>
                <a:spcPct val="90000"/>
              </a:lnSpc>
              <a:spcBef>
                <a:spcPts val="700"/>
              </a:spcBef>
              <a:spcAft>
                <a:spcPts val="0"/>
              </a:spcAft>
              <a:buClr>
                <a:schemeClr val="dk1"/>
              </a:buClr>
              <a:buSzPts val="2100"/>
              <a:buNone/>
              <a:defRPr sz="2100"/>
            </a:lvl4pPr>
            <a:lvl5pPr lvl="4" algn="ctr">
              <a:lnSpc>
                <a:spcPct val="90000"/>
              </a:lnSpc>
              <a:spcBef>
                <a:spcPts val="700"/>
              </a:spcBef>
              <a:spcAft>
                <a:spcPts val="0"/>
              </a:spcAft>
              <a:buClr>
                <a:schemeClr val="dk1"/>
              </a:buClr>
              <a:buSzPts val="2100"/>
              <a:buNone/>
              <a:defRPr sz="2100"/>
            </a:lvl5pPr>
            <a:lvl6pPr lvl="5" algn="ctr">
              <a:lnSpc>
                <a:spcPct val="90000"/>
              </a:lnSpc>
              <a:spcBef>
                <a:spcPts val="700"/>
              </a:spcBef>
              <a:spcAft>
                <a:spcPts val="0"/>
              </a:spcAft>
              <a:buClr>
                <a:schemeClr val="dk1"/>
              </a:buClr>
              <a:buSzPts val="2100"/>
              <a:buNone/>
              <a:defRPr sz="2100"/>
            </a:lvl6pPr>
            <a:lvl7pPr lvl="6" algn="ctr">
              <a:lnSpc>
                <a:spcPct val="90000"/>
              </a:lnSpc>
              <a:spcBef>
                <a:spcPts val="700"/>
              </a:spcBef>
              <a:spcAft>
                <a:spcPts val="0"/>
              </a:spcAft>
              <a:buClr>
                <a:schemeClr val="dk1"/>
              </a:buClr>
              <a:buSzPts val="2100"/>
              <a:buNone/>
              <a:defRPr sz="2100"/>
            </a:lvl7pPr>
            <a:lvl8pPr lvl="7" algn="ctr">
              <a:lnSpc>
                <a:spcPct val="90000"/>
              </a:lnSpc>
              <a:spcBef>
                <a:spcPts val="700"/>
              </a:spcBef>
              <a:spcAft>
                <a:spcPts val="0"/>
              </a:spcAft>
              <a:buClr>
                <a:schemeClr val="dk1"/>
              </a:buClr>
              <a:buSzPts val="2100"/>
              <a:buNone/>
              <a:defRPr sz="2100"/>
            </a:lvl8pPr>
            <a:lvl9pPr lvl="8" algn="ctr">
              <a:lnSpc>
                <a:spcPct val="90000"/>
              </a:lnSpc>
              <a:spcBef>
                <a:spcPts val="700"/>
              </a:spcBef>
              <a:spcAft>
                <a:spcPts val="0"/>
              </a:spcAft>
              <a:buClr>
                <a:schemeClr val="dk1"/>
              </a:buClr>
              <a:buSzPts val="2100"/>
              <a:buNone/>
              <a:defRPr sz="2100"/>
            </a:lvl9pPr>
          </a:lstStyle>
          <a:p/>
        </p:txBody>
      </p:sp>
      <p:sp>
        <p:nvSpPr>
          <p:cNvPr id="18" name="Google Shape;18;p23"/>
          <p:cNvSpPr txBox="1"/>
          <p:nvPr>
            <p:ph idx="10" type="dt"/>
          </p:nvPr>
        </p:nvSpPr>
        <p:spPr>
          <a:xfrm>
            <a:off x="1414463" y="9534525"/>
            <a:ext cx="46290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19" name="Google Shape;19;p23"/>
          <p:cNvSpPr txBox="1"/>
          <p:nvPr>
            <p:ph idx="11" type="ftr"/>
          </p:nvPr>
        </p:nvSpPr>
        <p:spPr>
          <a:xfrm>
            <a:off x="6815138" y="9534525"/>
            <a:ext cx="69438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0" name="Google Shape;20;p23"/>
          <p:cNvSpPr txBox="1"/>
          <p:nvPr>
            <p:ph idx="12" type="sldNum"/>
          </p:nvPr>
        </p:nvSpPr>
        <p:spPr>
          <a:xfrm>
            <a:off x="14530388" y="9534525"/>
            <a:ext cx="46290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2"/>
          <p:cNvSpPr txBox="1"/>
          <p:nvPr>
            <p:ph type="title"/>
          </p:nvPr>
        </p:nvSpPr>
        <p:spPr>
          <a:xfrm>
            <a:off x="1414463" y="547688"/>
            <a:ext cx="17745000" cy="1988400"/>
          </a:xfrm>
          <a:prstGeom prst="rect">
            <a:avLst/>
          </a:prstGeom>
          <a:noFill/>
          <a:ln>
            <a:noFill/>
          </a:ln>
        </p:spPr>
        <p:txBody>
          <a:bodyPr anchorCtr="0" anchor="ctr" bIns="61175" lIns="122375" spcFirstLastPara="1" rIns="122375" wrap="square" tIns="6117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4" name="Google Shape;74;p32"/>
          <p:cNvSpPr txBox="1"/>
          <p:nvPr>
            <p:ph idx="1" type="body"/>
          </p:nvPr>
        </p:nvSpPr>
        <p:spPr>
          <a:xfrm rot="5400000">
            <a:off x="7023488" y="-2870512"/>
            <a:ext cx="6527100" cy="177450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75" name="Google Shape;75;p32"/>
          <p:cNvSpPr txBox="1"/>
          <p:nvPr>
            <p:ph idx="10" type="dt"/>
          </p:nvPr>
        </p:nvSpPr>
        <p:spPr>
          <a:xfrm>
            <a:off x="1414463" y="9534525"/>
            <a:ext cx="46290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6" name="Google Shape;76;p32"/>
          <p:cNvSpPr txBox="1"/>
          <p:nvPr>
            <p:ph idx="11" type="ftr"/>
          </p:nvPr>
        </p:nvSpPr>
        <p:spPr>
          <a:xfrm>
            <a:off x="6815138" y="9534525"/>
            <a:ext cx="69438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7" name="Google Shape;77;p32"/>
          <p:cNvSpPr txBox="1"/>
          <p:nvPr>
            <p:ph idx="12" type="sldNum"/>
          </p:nvPr>
        </p:nvSpPr>
        <p:spPr>
          <a:xfrm>
            <a:off x="14530388" y="9534525"/>
            <a:ext cx="46290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3"/>
          <p:cNvSpPr txBox="1"/>
          <p:nvPr>
            <p:ph type="title"/>
          </p:nvPr>
        </p:nvSpPr>
        <p:spPr>
          <a:xfrm rot="5400000">
            <a:off x="12582638" y="2688488"/>
            <a:ext cx="8717700" cy="4436100"/>
          </a:xfrm>
          <a:prstGeom prst="rect">
            <a:avLst/>
          </a:prstGeom>
          <a:noFill/>
          <a:ln>
            <a:noFill/>
          </a:ln>
        </p:spPr>
        <p:txBody>
          <a:bodyPr anchorCtr="0" anchor="ctr" bIns="61175" lIns="122375" spcFirstLastPara="1" rIns="122375" wrap="square" tIns="6117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80" name="Google Shape;80;p33"/>
          <p:cNvSpPr txBox="1"/>
          <p:nvPr>
            <p:ph idx="1" type="body"/>
          </p:nvPr>
        </p:nvSpPr>
        <p:spPr>
          <a:xfrm rot="5400000">
            <a:off x="3581344" y="-1619362"/>
            <a:ext cx="8717700" cy="130518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81" name="Google Shape;81;p33"/>
          <p:cNvSpPr txBox="1"/>
          <p:nvPr>
            <p:ph idx="10" type="dt"/>
          </p:nvPr>
        </p:nvSpPr>
        <p:spPr>
          <a:xfrm>
            <a:off x="1414463" y="9534525"/>
            <a:ext cx="46290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82" name="Google Shape;82;p33"/>
          <p:cNvSpPr txBox="1"/>
          <p:nvPr>
            <p:ph idx="11" type="ftr"/>
          </p:nvPr>
        </p:nvSpPr>
        <p:spPr>
          <a:xfrm>
            <a:off x="6815138" y="9534525"/>
            <a:ext cx="69438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83" name="Google Shape;83;p33"/>
          <p:cNvSpPr txBox="1"/>
          <p:nvPr>
            <p:ph idx="12" type="sldNum"/>
          </p:nvPr>
        </p:nvSpPr>
        <p:spPr>
          <a:xfrm>
            <a:off x="14530388" y="9534525"/>
            <a:ext cx="46290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4"/>
          <p:cNvSpPr txBox="1"/>
          <p:nvPr>
            <p:ph idx="10" type="dt"/>
          </p:nvPr>
        </p:nvSpPr>
        <p:spPr>
          <a:xfrm>
            <a:off x="1414463" y="9534525"/>
            <a:ext cx="46290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3" name="Google Shape;23;p24"/>
          <p:cNvSpPr txBox="1"/>
          <p:nvPr>
            <p:ph idx="11" type="ftr"/>
          </p:nvPr>
        </p:nvSpPr>
        <p:spPr>
          <a:xfrm>
            <a:off x="6815138" y="9534525"/>
            <a:ext cx="69438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4" name="Google Shape;24;p24"/>
          <p:cNvSpPr txBox="1"/>
          <p:nvPr>
            <p:ph idx="12" type="sldNum"/>
          </p:nvPr>
        </p:nvSpPr>
        <p:spPr>
          <a:xfrm>
            <a:off x="14530388" y="9534525"/>
            <a:ext cx="46290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5"/>
          <p:cNvSpPr txBox="1"/>
          <p:nvPr>
            <p:ph type="title"/>
          </p:nvPr>
        </p:nvSpPr>
        <p:spPr>
          <a:xfrm>
            <a:off x="1414463" y="547688"/>
            <a:ext cx="17745000" cy="1988400"/>
          </a:xfrm>
          <a:prstGeom prst="rect">
            <a:avLst/>
          </a:prstGeom>
          <a:noFill/>
          <a:ln>
            <a:noFill/>
          </a:ln>
        </p:spPr>
        <p:txBody>
          <a:bodyPr anchorCtr="0" anchor="ctr" bIns="61175" lIns="122375" spcFirstLastPara="1" rIns="122375" wrap="square" tIns="6117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7" name="Google Shape;27;p25"/>
          <p:cNvSpPr txBox="1"/>
          <p:nvPr>
            <p:ph idx="1" type="body"/>
          </p:nvPr>
        </p:nvSpPr>
        <p:spPr>
          <a:xfrm>
            <a:off x="1414463" y="2738438"/>
            <a:ext cx="17745000" cy="65271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28" name="Google Shape;28;p25"/>
          <p:cNvSpPr txBox="1"/>
          <p:nvPr>
            <p:ph idx="10" type="dt"/>
          </p:nvPr>
        </p:nvSpPr>
        <p:spPr>
          <a:xfrm>
            <a:off x="1414463" y="9534525"/>
            <a:ext cx="46290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29" name="Google Shape;29;p25"/>
          <p:cNvSpPr txBox="1"/>
          <p:nvPr>
            <p:ph idx="11" type="ftr"/>
          </p:nvPr>
        </p:nvSpPr>
        <p:spPr>
          <a:xfrm>
            <a:off x="6815138" y="9534525"/>
            <a:ext cx="69438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0" name="Google Shape;30;p25"/>
          <p:cNvSpPr txBox="1"/>
          <p:nvPr>
            <p:ph idx="12" type="sldNum"/>
          </p:nvPr>
        </p:nvSpPr>
        <p:spPr>
          <a:xfrm>
            <a:off x="14530388" y="9534525"/>
            <a:ext cx="46290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6"/>
          <p:cNvSpPr txBox="1"/>
          <p:nvPr>
            <p:ph type="title"/>
          </p:nvPr>
        </p:nvSpPr>
        <p:spPr>
          <a:xfrm>
            <a:off x="1403747" y="2564607"/>
            <a:ext cx="17745000" cy="4279200"/>
          </a:xfrm>
          <a:prstGeom prst="rect">
            <a:avLst/>
          </a:prstGeom>
          <a:noFill/>
          <a:ln>
            <a:noFill/>
          </a:ln>
        </p:spPr>
        <p:txBody>
          <a:bodyPr anchorCtr="0" anchor="b" bIns="61175" lIns="122375" spcFirstLastPara="1" rIns="122375" wrap="square" tIns="61175">
            <a:normAutofit/>
          </a:bodyPr>
          <a:lstStyle>
            <a:lvl1pPr lvl="0" algn="l">
              <a:lnSpc>
                <a:spcPct val="90000"/>
              </a:lnSpc>
              <a:spcBef>
                <a:spcPts val="0"/>
              </a:spcBef>
              <a:spcAft>
                <a:spcPts val="0"/>
              </a:spcAft>
              <a:buClr>
                <a:schemeClr val="dk1"/>
              </a:buClr>
              <a:buSzPts val="8000"/>
              <a:buFont typeface="Calibri"/>
              <a:buNone/>
              <a:defRPr sz="80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3" name="Google Shape;33;p26"/>
          <p:cNvSpPr txBox="1"/>
          <p:nvPr>
            <p:ph idx="1" type="body"/>
          </p:nvPr>
        </p:nvSpPr>
        <p:spPr>
          <a:xfrm>
            <a:off x="1403747" y="6884195"/>
            <a:ext cx="17745000" cy="2250300"/>
          </a:xfrm>
          <a:prstGeom prst="rect">
            <a:avLst/>
          </a:prstGeom>
          <a:noFill/>
          <a:ln>
            <a:noFill/>
          </a:ln>
        </p:spPr>
        <p:txBody>
          <a:bodyPr anchorCtr="0" anchor="t" bIns="61175" lIns="122375" spcFirstLastPara="1" rIns="122375" wrap="square" tIns="61175">
            <a:normAutofit/>
          </a:bodyPr>
          <a:lstStyle>
            <a:lvl1pPr indent="-228600" lvl="0" marL="457200" algn="l">
              <a:lnSpc>
                <a:spcPct val="90000"/>
              </a:lnSpc>
              <a:spcBef>
                <a:spcPts val="1300"/>
              </a:spcBef>
              <a:spcAft>
                <a:spcPts val="0"/>
              </a:spcAft>
              <a:buClr>
                <a:srgbClr val="888888"/>
              </a:buClr>
              <a:buSzPts val="3200"/>
              <a:buNone/>
              <a:defRPr sz="3200">
                <a:solidFill>
                  <a:srgbClr val="888888"/>
                </a:solidFill>
              </a:defRPr>
            </a:lvl1pPr>
            <a:lvl2pPr indent="-228600" lvl="1" marL="914400" algn="l">
              <a:lnSpc>
                <a:spcPct val="90000"/>
              </a:lnSpc>
              <a:spcBef>
                <a:spcPts val="700"/>
              </a:spcBef>
              <a:spcAft>
                <a:spcPts val="0"/>
              </a:spcAft>
              <a:buClr>
                <a:srgbClr val="888888"/>
              </a:buClr>
              <a:buSzPts val="2700"/>
              <a:buNone/>
              <a:defRPr sz="2700">
                <a:solidFill>
                  <a:srgbClr val="888888"/>
                </a:solidFill>
              </a:defRPr>
            </a:lvl2pPr>
            <a:lvl3pPr indent="-228600" lvl="2" marL="1371600" algn="l">
              <a:lnSpc>
                <a:spcPct val="90000"/>
              </a:lnSpc>
              <a:spcBef>
                <a:spcPts val="700"/>
              </a:spcBef>
              <a:spcAft>
                <a:spcPts val="0"/>
              </a:spcAft>
              <a:buClr>
                <a:srgbClr val="888888"/>
              </a:buClr>
              <a:buSzPts val="2400"/>
              <a:buNone/>
              <a:defRPr sz="2400">
                <a:solidFill>
                  <a:srgbClr val="888888"/>
                </a:solidFill>
              </a:defRPr>
            </a:lvl3pPr>
            <a:lvl4pPr indent="-228600" lvl="3" marL="1828800" algn="l">
              <a:lnSpc>
                <a:spcPct val="90000"/>
              </a:lnSpc>
              <a:spcBef>
                <a:spcPts val="700"/>
              </a:spcBef>
              <a:spcAft>
                <a:spcPts val="0"/>
              </a:spcAft>
              <a:buClr>
                <a:srgbClr val="888888"/>
              </a:buClr>
              <a:buSzPts val="2100"/>
              <a:buNone/>
              <a:defRPr sz="2100">
                <a:solidFill>
                  <a:srgbClr val="888888"/>
                </a:solidFill>
              </a:defRPr>
            </a:lvl4pPr>
            <a:lvl5pPr indent="-228600" lvl="4" marL="2286000" algn="l">
              <a:lnSpc>
                <a:spcPct val="90000"/>
              </a:lnSpc>
              <a:spcBef>
                <a:spcPts val="700"/>
              </a:spcBef>
              <a:spcAft>
                <a:spcPts val="0"/>
              </a:spcAft>
              <a:buClr>
                <a:srgbClr val="888888"/>
              </a:buClr>
              <a:buSzPts val="2100"/>
              <a:buNone/>
              <a:defRPr sz="2100">
                <a:solidFill>
                  <a:srgbClr val="888888"/>
                </a:solidFill>
              </a:defRPr>
            </a:lvl5pPr>
            <a:lvl6pPr indent="-228600" lvl="5" marL="2743200" algn="l">
              <a:lnSpc>
                <a:spcPct val="90000"/>
              </a:lnSpc>
              <a:spcBef>
                <a:spcPts val="700"/>
              </a:spcBef>
              <a:spcAft>
                <a:spcPts val="0"/>
              </a:spcAft>
              <a:buClr>
                <a:srgbClr val="888888"/>
              </a:buClr>
              <a:buSzPts val="2100"/>
              <a:buNone/>
              <a:defRPr sz="2100">
                <a:solidFill>
                  <a:srgbClr val="888888"/>
                </a:solidFill>
              </a:defRPr>
            </a:lvl6pPr>
            <a:lvl7pPr indent="-228600" lvl="6" marL="3200400" algn="l">
              <a:lnSpc>
                <a:spcPct val="90000"/>
              </a:lnSpc>
              <a:spcBef>
                <a:spcPts val="700"/>
              </a:spcBef>
              <a:spcAft>
                <a:spcPts val="0"/>
              </a:spcAft>
              <a:buClr>
                <a:srgbClr val="888888"/>
              </a:buClr>
              <a:buSzPts val="2100"/>
              <a:buNone/>
              <a:defRPr sz="2100">
                <a:solidFill>
                  <a:srgbClr val="888888"/>
                </a:solidFill>
              </a:defRPr>
            </a:lvl7pPr>
            <a:lvl8pPr indent="-228600" lvl="7" marL="3657600" algn="l">
              <a:lnSpc>
                <a:spcPct val="90000"/>
              </a:lnSpc>
              <a:spcBef>
                <a:spcPts val="700"/>
              </a:spcBef>
              <a:spcAft>
                <a:spcPts val="0"/>
              </a:spcAft>
              <a:buClr>
                <a:srgbClr val="888888"/>
              </a:buClr>
              <a:buSzPts val="2100"/>
              <a:buNone/>
              <a:defRPr sz="2100">
                <a:solidFill>
                  <a:srgbClr val="888888"/>
                </a:solidFill>
              </a:defRPr>
            </a:lvl8pPr>
            <a:lvl9pPr indent="-228600" lvl="8" marL="4114800" algn="l">
              <a:lnSpc>
                <a:spcPct val="90000"/>
              </a:lnSpc>
              <a:spcBef>
                <a:spcPts val="700"/>
              </a:spcBef>
              <a:spcAft>
                <a:spcPts val="0"/>
              </a:spcAft>
              <a:buClr>
                <a:srgbClr val="888888"/>
              </a:buClr>
              <a:buSzPts val="2100"/>
              <a:buNone/>
              <a:defRPr sz="2100">
                <a:solidFill>
                  <a:srgbClr val="888888"/>
                </a:solidFill>
              </a:defRPr>
            </a:lvl9pPr>
          </a:lstStyle>
          <a:p/>
        </p:txBody>
      </p:sp>
      <p:sp>
        <p:nvSpPr>
          <p:cNvPr id="34" name="Google Shape;34;p26"/>
          <p:cNvSpPr txBox="1"/>
          <p:nvPr>
            <p:ph idx="10" type="dt"/>
          </p:nvPr>
        </p:nvSpPr>
        <p:spPr>
          <a:xfrm>
            <a:off x="1414463" y="9534525"/>
            <a:ext cx="46290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5" name="Google Shape;35;p26"/>
          <p:cNvSpPr txBox="1"/>
          <p:nvPr>
            <p:ph idx="11" type="ftr"/>
          </p:nvPr>
        </p:nvSpPr>
        <p:spPr>
          <a:xfrm>
            <a:off x="6815138" y="9534525"/>
            <a:ext cx="69438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6" name="Google Shape;36;p26"/>
          <p:cNvSpPr txBox="1"/>
          <p:nvPr>
            <p:ph idx="12" type="sldNum"/>
          </p:nvPr>
        </p:nvSpPr>
        <p:spPr>
          <a:xfrm>
            <a:off x="14530388" y="9534525"/>
            <a:ext cx="46290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7"/>
          <p:cNvSpPr txBox="1"/>
          <p:nvPr>
            <p:ph type="title"/>
          </p:nvPr>
        </p:nvSpPr>
        <p:spPr>
          <a:xfrm>
            <a:off x="1414463" y="547688"/>
            <a:ext cx="17745000" cy="1988400"/>
          </a:xfrm>
          <a:prstGeom prst="rect">
            <a:avLst/>
          </a:prstGeom>
          <a:noFill/>
          <a:ln>
            <a:noFill/>
          </a:ln>
        </p:spPr>
        <p:txBody>
          <a:bodyPr anchorCtr="0" anchor="ctr" bIns="61175" lIns="122375" spcFirstLastPara="1" rIns="122375" wrap="square" tIns="6117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39" name="Google Shape;39;p27"/>
          <p:cNvSpPr txBox="1"/>
          <p:nvPr>
            <p:ph idx="1" type="body"/>
          </p:nvPr>
        </p:nvSpPr>
        <p:spPr>
          <a:xfrm>
            <a:off x="1414463" y="2738438"/>
            <a:ext cx="8744100" cy="65271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40" name="Google Shape;40;p27"/>
          <p:cNvSpPr txBox="1"/>
          <p:nvPr>
            <p:ph idx="2" type="body"/>
          </p:nvPr>
        </p:nvSpPr>
        <p:spPr>
          <a:xfrm>
            <a:off x="10415588" y="2738438"/>
            <a:ext cx="8744100" cy="65271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41" name="Google Shape;41;p27"/>
          <p:cNvSpPr txBox="1"/>
          <p:nvPr>
            <p:ph idx="10" type="dt"/>
          </p:nvPr>
        </p:nvSpPr>
        <p:spPr>
          <a:xfrm>
            <a:off x="1414463" y="9534525"/>
            <a:ext cx="46290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2" name="Google Shape;42;p27"/>
          <p:cNvSpPr txBox="1"/>
          <p:nvPr>
            <p:ph idx="11" type="ftr"/>
          </p:nvPr>
        </p:nvSpPr>
        <p:spPr>
          <a:xfrm>
            <a:off x="6815138" y="9534525"/>
            <a:ext cx="69438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3" name="Google Shape;43;p27"/>
          <p:cNvSpPr txBox="1"/>
          <p:nvPr>
            <p:ph idx="12" type="sldNum"/>
          </p:nvPr>
        </p:nvSpPr>
        <p:spPr>
          <a:xfrm>
            <a:off x="14530388" y="9534525"/>
            <a:ext cx="46290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8"/>
          <p:cNvSpPr txBox="1"/>
          <p:nvPr>
            <p:ph type="title"/>
          </p:nvPr>
        </p:nvSpPr>
        <p:spPr>
          <a:xfrm>
            <a:off x="1417142" y="547688"/>
            <a:ext cx="17745000" cy="1988400"/>
          </a:xfrm>
          <a:prstGeom prst="rect">
            <a:avLst/>
          </a:prstGeom>
          <a:noFill/>
          <a:ln>
            <a:noFill/>
          </a:ln>
        </p:spPr>
        <p:txBody>
          <a:bodyPr anchorCtr="0" anchor="ctr" bIns="61175" lIns="122375" spcFirstLastPara="1" rIns="122375" wrap="square" tIns="6117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46" name="Google Shape;46;p28"/>
          <p:cNvSpPr txBox="1"/>
          <p:nvPr>
            <p:ph idx="1" type="body"/>
          </p:nvPr>
        </p:nvSpPr>
        <p:spPr>
          <a:xfrm>
            <a:off x="1417142" y="2521745"/>
            <a:ext cx="8703600" cy="1236000"/>
          </a:xfrm>
          <a:prstGeom prst="rect">
            <a:avLst/>
          </a:prstGeom>
          <a:noFill/>
          <a:ln>
            <a:noFill/>
          </a:ln>
        </p:spPr>
        <p:txBody>
          <a:bodyPr anchorCtr="0" anchor="b" bIns="61175" lIns="122375" spcFirstLastPara="1" rIns="122375" wrap="square" tIns="61175">
            <a:normAutofit/>
          </a:bodyPr>
          <a:lstStyle>
            <a:lvl1pPr indent="-228600" lvl="0" marL="457200" algn="l">
              <a:lnSpc>
                <a:spcPct val="90000"/>
              </a:lnSpc>
              <a:spcBef>
                <a:spcPts val="1300"/>
              </a:spcBef>
              <a:spcAft>
                <a:spcPts val="0"/>
              </a:spcAft>
              <a:buClr>
                <a:schemeClr val="dk1"/>
              </a:buClr>
              <a:buSzPts val="3200"/>
              <a:buNone/>
              <a:defRPr b="1" sz="3200"/>
            </a:lvl1pPr>
            <a:lvl2pPr indent="-228600" lvl="1" marL="914400" algn="l">
              <a:lnSpc>
                <a:spcPct val="90000"/>
              </a:lnSpc>
              <a:spcBef>
                <a:spcPts val="700"/>
              </a:spcBef>
              <a:spcAft>
                <a:spcPts val="0"/>
              </a:spcAft>
              <a:buClr>
                <a:schemeClr val="dk1"/>
              </a:buClr>
              <a:buSzPts val="2700"/>
              <a:buNone/>
              <a:defRPr b="1" sz="2700"/>
            </a:lvl2pPr>
            <a:lvl3pPr indent="-228600" lvl="2" marL="1371600" algn="l">
              <a:lnSpc>
                <a:spcPct val="90000"/>
              </a:lnSpc>
              <a:spcBef>
                <a:spcPts val="700"/>
              </a:spcBef>
              <a:spcAft>
                <a:spcPts val="0"/>
              </a:spcAft>
              <a:buClr>
                <a:schemeClr val="dk1"/>
              </a:buClr>
              <a:buSzPts val="2400"/>
              <a:buNone/>
              <a:defRPr b="1" sz="2400"/>
            </a:lvl3pPr>
            <a:lvl4pPr indent="-228600" lvl="3" marL="1828800" algn="l">
              <a:lnSpc>
                <a:spcPct val="90000"/>
              </a:lnSpc>
              <a:spcBef>
                <a:spcPts val="700"/>
              </a:spcBef>
              <a:spcAft>
                <a:spcPts val="0"/>
              </a:spcAft>
              <a:buClr>
                <a:schemeClr val="dk1"/>
              </a:buClr>
              <a:buSzPts val="2100"/>
              <a:buNone/>
              <a:defRPr b="1" sz="2100"/>
            </a:lvl4pPr>
            <a:lvl5pPr indent="-228600" lvl="4" marL="2286000" algn="l">
              <a:lnSpc>
                <a:spcPct val="90000"/>
              </a:lnSpc>
              <a:spcBef>
                <a:spcPts val="700"/>
              </a:spcBef>
              <a:spcAft>
                <a:spcPts val="0"/>
              </a:spcAft>
              <a:buClr>
                <a:schemeClr val="dk1"/>
              </a:buClr>
              <a:buSzPts val="2100"/>
              <a:buNone/>
              <a:defRPr b="1" sz="2100"/>
            </a:lvl5pPr>
            <a:lvl6pPr indent="-228600" lvl="5" marL="2743200" algn="l">
              <a:lnSpc>
                <a:spcPct val="90000"/>
              </a:lnSpc>
              <a:spcBef>
                <a:spcPts val="700"/>
              </a:spcBef>
              <a:spcAft>
                <a:spcPts val="0"/>
              </a:spcAft>
              <a:buClr>
                <a:schemeClr val="dk1"/>
              </a:buClr>
              <a:buSzPts val="2100"/>
              <a:buNone/>
              <a:defRPr b="1" sz="2100"/>
            </a:lvl6pPr>
            <a:lvl7pPr indent="-228600" lvl="6" marL="3200400" algn="l">
              <a:lnSpc>
                <a:spcPct val="90000"/>
              </a:lnSpc>
              <a:spcBef>
                <a:spcPts val="700"/>
              </a:spcBef>
              <a:spcAft>
                <a:spcPts val="0"/>
              </a:spcAft>
              <a:buClr>
                <a:schemeClr val="dk1"/>
              </a:buClr>
              <a:buSzPts val="2100"/>
              <a:buNone/>
              <a:defRPr b="1" sz="2100"/>
            </a:lvl7pPr>
            <a:lvl8pPr indent="-228600" lvl="7" marL="3657600" algn="l">
              <a:lnSpc>
                <a:spcPct val="90000"/>
              </a:lnSpc>
              <a:spcBef>
                <a:spcPts val="700"/>
              </a:spcBef>
              <a:spcAft>
                <a:spcPts val="0"/>
              </a:spcAft>
              <a:buClr>
                <a:schemeClr val="dk1"/>
              </a:buClr>
              <a:buSzPts val="2100"/>
              <a:buNone/>
              <a:defRPr b="1" sz="2100"/>
            </a:lvl8pPr>
            <a:lvl9pPr indent="-228600" lvl="8" marL="4114800" algn="l">
              <a:lnSpc>
                <a:spcPct val="90000"/>
              </a:lnSpc>
              <a:spcBef>
                <a:spcPts val="700"/>
              </a:spcBef>
              <a:spcAft>
                <a:spcPts val="0"/>
              </a:spcAft>
              <a:buClr>
                <a:schemeClr val="dk1"/>
              </a:buClr>
              <a:buSzPts val="2100"/>
              <a:buNone/>
              <a:defRPr b="1" sz="2100"/>
            </a:lvl9pPr>
          </a:lstStyle>
          <a:p/>
        </p:txBody>
      </p:sp>
      <p:sp>
        <p:nvSpPr>
          <p:cNvPr id="47" name="Google Shape;47;p28"/>
          <p:cNvSpPr txBox="1"/>
          <p:nvPr>
            <p:ph idx="2" type="body"/>
          </p:nvPr>
        </p:nvSpPr>
        <p:spPr>
          <a:xfrm>
            <a:off x="1417142" y="3757613"/>
            <a:ext cx="8703600" cy="55269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48" name="Google Shape;48;p28"/>
          <p:cNvSpPr txBox="1"/>
          <p:nvPr>
            <p:ph idx="3" type="body"/>
          </p:nvPr>
        </p:nvSpPr>
        <p:spPr>
          <a:xfrm>
            <a:off x="10415588" y="2521745"/>
            <a:ext cx="8746800" cy="1236000"/>
          </a:xfrm>
          <a:prstGeom prst="rect">
            <a:avLst/>
          </a:prstGeom>
          <a:noFill/>
          <a:ln>
            <a:noFill/>
          </a:ln>
        </p:spPr>
        <p:txBody>
          <a:bodyPr anchorCtr="0" anchor="b" bIns="61175" lIns="122375" spcFirstLastPara="1" rIns="122375" wrap="square" tIns="61175">
            <a:normAutofit/>
          </a:bodyPr>
          <a:lstStyle>
            <a:lvl1pPr indent="-228600" lvl="0" marL="457200" algn="l">
              <a:lnSpc>
                <a:spcPct val="90000"/>
              </a:lnSpc>
              <a:spcBef>
                <a:spcPts val="1300"/>
              </a:spcBef>
              <a:spcAft>
                <a:spcPts val="0"/>
              </a:spcAft>
              <a:buClr>
                <a:schemeClr val="dk1"/>
              </a:buClr>
              <a:buSzPts val="3200"/>
              <a:buNone/>
              <a:defRPr b="1" sz="3200"/>
            </a:lvl1pPr>
            <a:lvl2pPr indent="-228600" lvl="1" marL="914400" algn="l">
              <a:lnSpc>
                <a:spcPct val="90000"/>
              </a:lnSpc>
              <a:spcBef>
                <a:spcPts val="700"/>
              </a:spcBef>
              <a:spcAft>
                <a:spcPts val="0"/>
              </a:spcAft>
              <a:buClr>
                <a:schemeClr val="dk1"/>
              </a:buClr>
              <a:buSzPts val="2700"/>
              <a:buNone/>
              <a:defRPr b="1" sz="2700"/>
            </a:lvl2pPr>
            <a:lvl3pPr indent="-228600" lvl="2" marL="1371600" algn="l">
              <a:lnSpc>
                <a:spcPct val="90000"/>
              </a:lnSpc>
              <a:spcBef>
                <a:spcPts val="700"/>
              </a:spcBef>
              <a:spcAft>
                <a:spcPts val="0"/>
              </a:spcAft>
              <a:buClr>
                <a:schemeClr val="dk1"/>
              </a:buClr>
              <a:buSzPts val="2400"/>
              <a:buNone/>
              <a:defRPr b="1" sz="2400"/>
            </a:lvl3pPr>
            <a:lvl4pPr indent="-228600" lvl="3" marL="1828800" algn="l">
              <a:lnSpc>
                <a:spcPct val="90000"/>
              </a:lnSpc>
              <a:spcBef>
                <a:spcPts val="700"/>
              </a:spcBef>
              <a:spcAft>
                <a:spcPts val="0"/>
              </a:spcAft>
              <a:buClr>
                <a:schemeClr val="dk1"/>
              </a:buClr>
              <a:buSzPts val="2100"/>
              <a:buNone/>
              <a:defRPr b="1" sz="2100"/>
            </a:lvl4pPr>
            <a:lvl5pPr indent="-228600" lvl="4" marL="2286000" algn="l">
              <a:lnSpc>
                <a:spcPct val="90000"/>
              </a:lnSpc>
              <a:spcBef>
                <a:spcPts val="700"/>
              </a:spcBef>
              <a:spcAft>
                <a:spcPts val="0"/>
              </a:spcAft>
              <a:buClr>
                <a:schemeClr val="dk1"/>
              </a:buClr>
              <a:buSzPts val="2100"/>
              <a:buNone/>
              <a:defRPr b="1" sz="2100"/>
            </a:lvl5pPr>
            <a:lvl6pPr indent="-228600" lvl="5" marL="2743200" algn="l">
              <a:lnSpc>
                <a:spcPct val="90000"/>
              </a:lnSpc>
              <a:spcBef>
                <a:spcPts val="700"/>
              </a:spcBef>
              <a:spcAft>
                <a:spcPts val="0"/>
              </a:spcAft>
              <a:buClr>
                <a:schemeClr val="dk1"/>
              </a:buClr>
              <a:buSzPts val="2100"/>
              <a:buNone/>
              <a:defRPr b="1" sz="2100"/>
            </a:lvl6pPr>
            <a:lvl7pPr indent="-228600" lvl="6" marL="3200400" algn="l">
              <a:lnSpc>
                <a:spcPct val="90000"/>
              </a:lnSpc>
              <a:spcBef>
                <a:spcPts val="700"/>
              </a:spcBef>
              <a:spcAft>
                <a:spcPts val="0"/>
              </a:spcAft>
              <a:buClr>
                <a:schemeClr val="dk1"/>
              </a:buClr>
              <a:buSzPts val="2100"/>
              <a:buNone/>
              <a:defRPr b="1" sz="2100"/>
            </a:lvl7pPr>
            <a:lvl8pPr indent="-228600" lvl="7" marL="3657600" algn="l">
              <a:lnSpc>
                <a:spcPct val="90000"/>
              </a:lnSpc>
              <a:spcBef>
                <a:spcPts val="700"/>
              </a:spcBef>
              <a:spcAft>
                <a:spcPts val="0"/>
              </a:spcAft>
              <a:buClr>
                <a:schemeClr val="dk1"/>
              </a:buClr>
              <a:buSzPts val="2100"/>
              <a:buNone/>
              <a:defRPr b="1" sz="2100"/>
            </a:lvl8pPr>
            <a:lvl9pPr indent="-228600" lvl="8" marL="4114800" algn="l">
              <a:lnSpc>
                <a:spcPct val="90000"/>
              </a:lnSpc>
              <a:spcBef>
                <a:spcPts val="700"/>
              </a:spcBef>
              <a:spcAft>
                <a:spcPts val="0"/>
              </a:spcAft>
              <a:buClr>
                <a:schemeClr val="dk1"/>
              </a:buClr>
              <a:buSzPts val="2100"/>
              <a:buNone/>
              <a:defRPr b="1" sz="2100"/>
            </a:lvl9pPr>
          </a:lstStyle>
          <a:p/>
        </p:txBody>
      </p:sp>
      <p:sp>
        <p:nvSpPr>
          <p:cNvPr id="49" name="Google Shape;49;p28"/>
          <p:cNvSpPr txBox="1"/>
          <p:nvPr>
            <p:ph idx="4" type="body"/>
          </p:nvPr>
        </p:nvSpPr>
        <p:spPr>
          <a:xfrm>
            <a:off x="10415588" y="3757613"/>
            <a:ext cx="8746800" cy="5526900"/>
          </a:xfrm>
          <a:prstGeom prst="rect">
            <a:avLst/>
          </a:prstGeom>
          <a:noFill/>
          <a:ln>
            <a:noFill/>
          </a:ln>
        </p:spPr>
        <p:txBody>
          <a:bodyPr anchorCtr="0" anchor="t" bIns="61175" lIns="122375" spcFirstLastPara="1" rIns="122375" wrap="square" tIns="61175">
            <a:normAutofit/>
          </a:bodyPr>
          <a:lstStyle>
            <a:lvl1pPr indent="-381000" lvl="0" marL="457200" algn="l">
              <a:lnSpc>
                <a:spcPct val="90000"/>
              </a:lnSpc>
              <a:spcBef>
                <a:spcPts val="1300"/>
              </a:spcBef>
              <a:spcAft>
                <a:spcPts val="0"/>
              </a:spcAft>
              <a:buClr>
                <a:schemeClr val="dk1"/>
              </a:buClr>
              <a:buSzPts val="2400"/>
              <a:buChar char="•"/>
              <a:defRPr/>
            </a:lvl1pPr>
            <a:lvl2pPr indent="-381000" lvl="1" marL="914400" algn="l">
              <a:lnSpc>
                <a:spcPct val="90000"/>
              </a:lnSpc>
              <a:spcBef>
                <a:spcPts val="700"/>
              </a:spcBef>
              <a:spcAft>
                <a:spcPts val="0"/>
              </a:spcAft>
              <a:buClr>
                <a:schemeClr val="dk1"/>
              </a:buClr>
              <a:buSzPts val="2400"/>
              <a:buChar char="•"/>
              <a:defRPr/>
            </a:lvl2pPr>
            <a:lvl3pPr indent="-381000" lvl="2" marL="1371600" algn="l">
              <a:lnSpc>
                <a:spcPct val="90000"/>
              </a:lnSpc>
              <a:spcBef>
                <a:spcPts val="700"/>
              </a:spcBef>
              <a:spcAft>
                <a:spcPts val="0"/>
              </a:spcAft>
              <a:buClr>
                <a:schemeClr val="dk1"/>
              </a:buClr>
              <a:buSzPts val="2400"/>
              <a:buChar char="•"/>
              <a:defRPr/>
            </a:lvl3pPr>
            <a:lvl4pPr indent="-381000" lvl="3" marL="1828800" algn="l">
              <a:lnSpc>
                <a:spcPct val="90000"/>
              </a:lnSpc>
              <a:spcBef>
                <a:spcPts val="700"/>
              </a:spcBef>
              <a:spcAft>
                <a:spcPts val="0"/>
              </a:spcAft>
              <a:buClr>
                <a:schemeClr val="dk1"/>
              </a:buClr>
              <a:buSzPts val="2400"/>
              <a:buChar char="•"/>
              <a:defRPr/>
            </a:lvl4pPr>
            <a:lvl5pPr indent="-381000" lvl="4" marL="2286000" algn="l">
              <a:lnSpc>
                <a:spcPct val="90000"/>
              </a:lnSpc>
              <a:spcBef>
                <a:spcPts val="700"/>
              </a:spcBef>
              <a:spcAft>
                <a:spcPts val="0"/>
              </a:spcAft>
              <a:buClr>
                <a:schemeClr val="dk1"/>
              </a:buClr>
              <a:buSzPts val="2400"/>
              <a:buChar char="•"/>
              <a:defRPr/>
            </a:lvl5pPr>
            <a:lvl6pPr indent="-381000" lvl="5" marL="2743200" algn="l">
              <a:lnSpc>
                <a:spcPct val="90000"/>
              </a:lnSpc>
              <a:spcBef>
                <a:spcPts val="700"/>
              </a:spcBef>
              <a:spcAft>
                <a:spcPts val="0"/>
              </a:spcAft>
              <a:buClr>
                <a:schemeClr val="dk1"/>
              </a:buClr>
              <a:buSzPts val="2400"/>
              <a:buChar char="•"/>
              <a:defRPr/>
            </a:lvl6pPr>
            <a:lvl7pPr indent="-381000" lvl="6" marL="3200400" algn="l">
              <a:lnSpc>
                <a:spcPct val="90000"/>
              </a:lnSpc>
              <a:spcBef>
                <a:spcPts val="700"/>
              </a:spcBef>
              <a:spcAft>
                <a:spcPts val="0"/>
              </a:spcAft>
              <a:buClr>
                <a:schemeClr val="dk1"/>
              </a:buClr>
              <a:buSzPts val="2400"/>
              <a:buChar char="•"/>
              <a:defRPr/>
            </a:lvl7pPr>
            <a:lvl8pPr indent="-381000" lvl="7" marL="3657600" algn="l">
              <a:lnSpc>
                <a:spcPct val="90000"/>
              </a:lnSpc>
              <a:spcBef>
                <a:spcPts val="700"/>
              </a:spcBef>
              <a:spcAft>
                <a:spcPts val="0"/>
              </a:spcAft>
              <a:buClr>
                <a:schemeClr val="dk1"/>
              </a:buClr>
              <a:buSzPts val="2400"/>
              <a:buChar char="•"/>
              <a:defRPr/>
            </a:lvl8pPr>
            <a:lvl9pPr indent="-381000" lvl="8" marL="4114800" algn="l">
              <a:lnSpc>
                <a:spcPct val="90000"/>
              </a:lnSpc>
              <a:spcBef>
                <a:spcPts val="700"/>
              </a:spcBef>
              <a:spcAft>
                <a:spcPts val="0"/>
              </a:spcAft>
              <a:buClr>
                <a:schemeClr val="dk1"/>
              </a:buClr>
              <a:buSzPts val="2400"/>
              <a:buChar char="•"/>
              <a:defRPr/>
            </a:lvl9pPr>
          </a:lstStyle>
          <a:p/>
        </p:txBody>
      </p:sp>
      <p:sp>
        <p:nvSpPr>
          <p:cNvPr id="50" name="Google Shape;50;p28"/>
          <p:cNvSpPr txBox="1"/>
          <p:nvPr>
            <p:ph idx="10" type="dt"/>
          </p:nvPr>
        </p:nvSpPr>
        <p:spPr>
          <a:xfrm>
            <a:off x="1414463" y="9534525"/>
            <a:ext cx="46290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1" name="Google Shape;51;p28"/>
          <p:cNvSpPr txBox="1"/>
          <p:nvPr>
            <p:ph idx="11" type="ftr"/>
          </p:nvPr>
        </p:nvSpPr>
        <p:spPr>
          <a:xfrm>
            <a:off x="6815138" y="9534525"/>
            <a:ext cx="69438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2" name="Google Shape;52;p28"/>
          <p:cNvSpPr txBox="1"/>
          <p:nvPr>
            <p:ph idx="12" type="sldNum"/>
          </p:nvPr>
        </p:nvSpPr>
        <p:spPr>
          <a:xfrm>
            <a:off x="14530388" y="9534525"/>
            <a:ext cx="46290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9"/>
          <p:cNvSpPr txBox="1"/>
          <p:nvPr>
            <p:ph type="title"/>
          </p:nvPr>
        </p:nvSpPr>
        <p:spPr>
          <a:xfrm>
            <a:off x="1414463" y="547688"/>
            <a:ext cx="17745000" cy="1988400"/>
          </a:xfrm>
          <a:prstGeom prst="rect">
            <a:avLst/>
          </a:prstGeom>
          <a:noFill/>
          <a:ln>
            <a:noFill/>
          </a:ln>
        </p:spPr>
        <p:txBody>
          <a:bodyPr anchorCtr="0" anchor="ctr" bIns="61175" lIns="122375" spcFirstLastPara="1" rIns="122375" wrap="square" tIns="61175">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5" name="Google Shape;55;p29"/>
          <p:cNvSpPr txBox="1"/>
          <p:nvPr>
            <p:ph idx="10" type="dt"/>
          </p:nvPr>
        </p:nvSpPr>
        <p:spPr>
          <a:xfrm>
            <a:off x="1414463" y="9534525"/>
            <a:ext cx="46290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6" name="Google Shape;56;p29"/>
          <p:cNvSpPr txBox="1"/>
          <p:nvPr>
            <p:ph idx="11" type="ftr"/>
          </p:nvPr>
        </p:nvSpPr>
        <p:spPr>
          <a:xfrm>
            <a:off x="6815138" y="9534525"/>
            <a:ext cx="69438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57" name="Google Shape;57;p29"/>
          <p:cNvSpPr txBox="1"/>
          <p:nvPr>
            <p:ph idx="12" type="sldNum"/>
          </p:nvPr>
        </p:nvSpPr>
        <p:spPr>
          <a:xfrm>
            <a:off x="14530388" y="9534525"/>
            <a:ext cx="46290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0"/>
          <p:cNvSpPr txBox="1"/>
          <p:nvPr>
            <p:ph type="title"/>
          </p:nvPr>
        </p:nvSpPr>
        <p:spPr>
          <a:xfrm>
            <a:off x="1417142" y="685800"/>
            <a:ext cx="6635700" cy="2400300"/>
          </a:xfrm>
          <a:prstGeom prst="rect">
            <a:avLst/>
          </a:prstGeom>
          <a:noFill/>
          <a:ln>
            <a:noFill/>
          </a:ln>
        </p:spPr>
        <p:txBody>
          <a:bodyPr anchorCtr="0" anchor="b" bIns="61175" lIns="122375" spcFirstLastPara="1" rIns="122375" wrap="square" tIns="61175">
            <a:normAutofit/>
          </a:bodyPr>
          <a:lstStyle>
            <a:lvl1pPr lvl="0" algn="l">
              <a:lnSpc>
                <a:spcPct val="90000"/>
              </a:lnSpc>
              <a:spcBef>
                <a:spcPts val="0"/>
              </a:spcBef>
              <a:spcAft>
                <a:spcPts val="0"/>
              </a:spcAft>
              <a:buClr>
                <a:schemeClr val="dk1"/>
              </a:buClr>
              <a:buSzPts val="4300"/>
              <a:buFont typeface="Calibri"/>
              <a:buNone/>
              <a:defRPr sz="43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60" name="Google Shape;60;p30"/>
          <p:cNvSpPr txBox="1"/>
          <p:nvPr>
            <p:ph idx="1" type="body"/>
          </p:nvPr>
        </p:nvSpPr>
        <p:spPr>
          <a:xfrm>
            <a:off x="8746630" y="1481138"/>
            <a:ext cx="10415400" cy="7310400"/>
          </a:xfrm>
          <a:prstGeom prst="rect">
            <a:avLst/>
          </a:prstGeom>
          <a:noFill/>
          <a:ln>
            <a:noFill/>
          </a:ln>
        </p:spPr>
        <p:txBody>
          <a:bodyPr anchorCtr="0" anchor="t" bIns="61175" lIns="122375" spcFirstLastPara="1" rIns="122375" wrap="square" tIns="61175">
            <a:normAutofit/>
          </a:bodyPr>
          <a:lstStyle>
            <a:lvl1pPr indent="-501650" lvl="0" marL="457200" algn="l">
              <a:lnSpc>
                <a:spcPct val="90000"/>
              </a:lnSpc>
              <a:spcBef>
                <a:spcPts val="1300"/>
              </a:spcBef>
              <a:spcAft>
                <a:spcPts val="0"/>
              </a:spcAft>
              <a:buClr>
                <a:schemeClr val="dk1"/>
              </a:buClr>
              <a:buSzPts val="4300"/>
              <a:buChar char="•"/>
              <a:defRPr sz="4300"/>
            </a:lvl1pPr>
            <a:lvl2pPr indent="-463550" lvl="1" marL="914400" algn="l">
              <a:lnSpc>
                <a:spcPct val="90000"/>
              </a:lnSpc>
              <a:spcBef>
                <a:spcPts val="700"/>
              </a:spcBef>
              <a:spcAft>
                <a:spcPts val="0"/>
              </a:spcAft>
              <a:buClr>
                <a:schemeClr val="dk1"/>
              </a:buClr>
              <a:buSzPts val="3700"/>
              <a:buChar char="•"/>
              <a:defRPr sz="3700"/>
            </a:lvl2pPr>
            <a:lvl3pPr indent="-431800" lvl="2" marL="1371600" algn="l">
              <a:lnSpc>
                <a:spcPct val="90000"/>
              </a:lnSpc>
              <a:spcBef>
                <a:spcPts val="700"/>
              </a:spcBef>
              <a:spcAft>
                <a:spcPts val="0"/>
              </a:spcAft>
              <a:buClr>
                <a:schemeClr val="dk1"/>
              </a:buClr>
              <a:buSzPts val="3200"/>
              <a:buChar char="•"/>
              <a:defRPr sz="3200"/>
            </a:lvl3pPr>
            <a:lvl4pPr indent="-400050" lvl="3" marL="1828800" algn="l">
              <a:lnSpc>
                <a:spcPct val="90000"/>
              </a:lnSpc>
              <a:spcBef>
                <a:spcPts val="700"/>
              </a:spcBef>
              <a:spcAft>
                <a:spcPts val="0"/>
              </a:spcAft>
              <a:buClr>
                <a:schemeClr val="dk1"/>
              </a:buClr>
              <a:buSzPts val="2700"/>
              <a:buChar char="•"/>
              <a:defRPr sz="2700"/>
            </a:lvl4pPr>
            <a:lvl5pPr indent="-400050" lvl="4" marL="2286000" algn="l">
              <a:lnSpc>
                <a:spcPct val="90000"/>
              </a:lnSpc>
              <a:spcBef>
                <a:spcPts val="700"/>
              </a:spcBef>
              <a:spcAft>
                <a:spcPts val="0"/>
              </a:spcAft>
              <a:buClr>
                <a:schemeClr val="dk1"/>
              </a:buClr>
              <a:buSzPts val="2700"/>
              <a:buChar char="•"/>
              <a:defRPr sz="2700"/>
            </a:lvl5pPr>
            <a:lvl6pPr indent="-400050" lvl="5" marL="2743200" algn="l">
              <a:lnSpc>
                <a:spcPct val="90000"/>
              </a:lnSpc>
              <a:spcBef>
                <a:spcPts val="700"/>
              </a:spcBef>
              <a:spcAft>
                <a:spcPts val="0"/>
              </a:spcAft>
              <a:buClr>
                <a:schemeClr val="dk1"/>
              </a:buClr>
              <a:buSzPts val="2700"/>
              <a:buChar char="•"/>
              <a:defRPr sz="2700"/>
            </a:lvl6pPr>
            <a:lvl7pPr indent="-400050" lvl="6" marL="3200400" algn="l">
              <a:lnSpc>
                <a:spcPct val="90000"/>
              </a:lnSpc>
              <a:spcBef>
                <a:spcPts val="700"/>
              </a:spcBef>
              <a:spcAft>
                <a:spcPts val="0"/>
              </a:spcAft>
              <a:buClr>
                <a:schemeClr val="dk1"/>
              </a:buClr>
              <a:buSzPts val="2700"/>
              <a:buChar char="•"/>
              <a:defRPr sz="2700"/>
            </a:lvl7pPr>
            <a:lvl8pPr indent="-400050" lvl="7" marL="3657600" algn="l">
              <a:lnSpc>
                <a:spcPct val="90000"/>
              </a:lnSpc>
              <a:spcBef>
                <a:spcPts val="700"/>
              </a:spcBef>
              <a:spcAft>
                <a:spcPts val="0"/>
              </a:spcAft>
              <a:buClr>
                <a:schemeClr val="dk1"/>
              </a:buClr>
              <a:buSzPts val="2700"/>
              <a:buChar char="•"/>
              <a:defRPr sz="2700"/>
            </a:lvl8pPr>
            <a:lvl9pPr indent="-400050" lvl="8" marL="4114800" algn="l">
              <a:lnSpc>
                <a:spcPct val="90000"/>
              </a:lnSpc>
              <a:spcBef>
                <a:spcPts val="700"/>
              </a:spcBef>
              <a:spcAft>
                <a:spcPts val="0"/>
              </a:spcAft>
              <a:buClr>
                <a:schemeClr val="dk1"/>
              </a:buClr>
              <a:buSzPts val="2700"/>
              <a:buChar char="•"/>
              <a:defRPr sz="2700"/>
            </a:lvl9pPr>
          </a:lstStyle>
          <a:p/>
        </p:txBody>
      </p:sp>
      <p:sp>
        <p:nvSpPr>
          <p:cNvPr id="61" name="Google Shape;61;p30"/>
          <p:cNvSpPr txBox="1"/>
          <p:nvPr>
            <p:ph idx="2" type="body"/>
          </p:nvPr>
        </p:nvSpPr>
        <p:spPr>
          <a:xfrm>
            <a:off x="1417142" y="3086100"/>
            <a:ext cx="6635700" cy="5717400"/>
          </a:xfrm>
          <a:prstGeom prst="rect">
            <a:avLst/>
          </a:prstGeom>
          <a:noFill/>
          <a:ln>
            <a:noFill/>
          </a:ln>
        </p:spPr>
        <p:txBody>
          <a:bodyPr anchorCtr="0" anchor="t" bIns="61175" lIns="122375" spcFirstLastPara="1" rIns="122375" wrap="square" tIns="61175">
            <a:normAutofit/>
          </a:bodyPr>
          <a:lstStyle>
            <a:lvl1pPr indent="-228600" lvl="0" marL="457200" algn="l">
              <a:lnSpc>
                <a:spcPct val="90000"/>
              </a:lnSpc>
              <a:spcBef>
                <a:spcPts val="1300"/>
              </a:spcBef>
              <a:spcAft>
                <a:spcPts val="0"/>
              </a:spcAft>
              <a:buClr>
                <a:schemeClr val="dk1"/>
              </a:buClr>
              <a:buSzPts val="2100"/>
              <a:buNone/>
              <a:defRPr sz="2100"/>
            </a:lvl1pPr>
            <a:lvl2pPr indent="-228600" lvl="1" marL="914400" algn="l">
              <a:lnSpc>
                <a:spcPct val="90000"/>
              </a:lnSpc>
              <a:spcBef>
                <a:spcPts val="700"/>
              </a:spcBef>
              <a:spcAft>
                <a:spcPts val="0"/>
              </a:spcAft>
              <a:buClr>
                <a:schemeClr val="dk1"/>
              </a:buClr>
              <a:buSzPts val="1900"/>
              <a:buNone/>
              <a:defRPr sz="1900"/>
            </a:lvl2pPr>
            <a:lvl3pPr indent="-228600" lvl="2" marL="1371600" algn="l">
              <a:lnSpc>
                <a:spcPct val="90000"/>
              </a:lnSpc>
              <a:spcBef>
                <a:spcPts val="700"/>
              </a:spcBef>
              <a:spcAft>
                <a:spcPts val="0"/>
              </a:spcAft>
              <a:buClr>
                <a:schemeClr val="dk1"/>
              </a:buClr>
              <a:buSzPts val="1600"/>
              <a:buNone/>
              <a:defRPr sz="1600"/>
            </a:lvl3pPr>
            <a:lvl4pPr indent="-228600" lvl="3" marL="1828800" algn="l">
              <a:lnSpc>
                <a:spcPct val="90000"/>
              </a:lnSpc>
              <a:spcBef>
                <a:spcPts val="700"/>
              </a:spcBef>
              <a:spcAft>
                <a:spcPts val="0"/>
              </a:spcAft>
              <a:buClr>
                <a:schemeClr val="dk1"/>
              </a:buClr>
              <a:buSzPts val="1300"/>
              <a:buNone/>
              <a:defRPr sz="1300"/>
            </a:lvl4pPr>
            <a:lvl5pPr indent="-228600" lvl="4" marL="2286000" algn="l">
              <a:lnSpc>
                <a:spcPct val="90000"/>
              </a:lnSpc>
              <a:spcBef>
                <a:spcPts val="700"/>
              </a:spcBef>
              <a:spcAft>
                <a:spcPts val="0"/>
              </a:spcAft>
              <a:buClr>
                <a:schemeClr val="dk1"/>
              </a:buClr>
              <a:buSzPts val="1300"/>
              <a:buNone/>
              <a:defRPr sz="1300"/>
            </a:lvl5pPr>
            <a:lvl6pPr indent="-228600" lvl="5" marL="2743200" algn="l">
              <a:lnSpc>
                <a:spcPct val="90000"/>
              </a:lnSpc>
              <a:spcBef>
                <a:spcPts val="700"/>
              </a:spcBef>
              <a:spcAft>
                <a:spcPts val="0"/>
              </a:spcAft>
              <a:buClr>
                <a:schemeClr val="dk1"/>
              </a:buClr>
              <a:buSzPts val="1300"/>
              <a:buNone/>
              <a:defRPr sz="1300"/>
            </a:lvl6pPr>
            <a:lvl7pPr indent="-228600" lvl="6" marL="3200400" algn="l">
              <a:lnSpc>
                <a:spcPct val="90000"/>
              </a:lnSpc>
              <a:spcBef>
                <a:spcPts val="700"/>
              </a:spcBef>
              <a:spcAft>
                <a:spcPts val="0"/>
              </a:spcAft>
              <a:buClr>
                <a:schemeClr val="dk1"/>
              </a:buClr>
              <a:buSzPts val="1300"/>
              <a:buNone/>
              <a:defRPr sz="1300"/>
            </a:lvl7pPr>
            <a:lvl8pPr indent="-228600" lvl="7" marL="3657600" algn="l">
              <a:lnSpc>
                <a:spcPct val="90000"/>
              </a:lnSpc>
              <a:spcBef>
                <a:spcPts val="700"/>
              </a:spcBef>
              <a:spcAft>
                <a:spcPts val="0"/>
              </a:spcAft>
              <a:buClr>
                <a:schemeClr val="dk1"/>
              </a:buClr>
              <a:buSzPts val="1300"/>
              <a:buNone/>
              <a:defRPr sz="1300"/>
            </a:lvl8pPr>
            <a:lvl9pPr indent="-228600" lvl="8" marL="4114800" algn="l">
              <a:lnSpc>
                <a:spcPct val="90000"/>
              </a:lnSpc>
              <a:spcBef>
                <a:spcPts val="700"/>
              </a:spcBef>
              <a:spcAft>
                <a:spcPts val="0"/>
              </a:spcAft>
              <a:buClr>
                <a:schemeClr val="dk1"/>
              </a:buClr>
              <a:buSzPts val="1300"/>
              <a:buNone/>
              <a:defRPr sz="1300"/>
            </a:lvl9pPr>
          </a:lstStyle>
          <a:p/>
        </p:txBody>
      </p:sp>
      <p:sp>
        <p:nvSpPr>
          <p:cNvPr id="62" name="Google Shape;62;p30"/>
          <p:cNvSpPr txBox="1"/>
          <p:nvPr>
            <p:ph idx="10" type="dt"/>
          </p:nvPr>
        </p:nvSpPr>
        <p:spPr>
          <a:xfrm>
            <a:off x="1414463" y="9534525"/>
            <a:ext cx="46290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63" name="Google Shape;63;p30"/>
          <p:cNvSpPr txBox="1"/>
          <p:nvPr>
            <p:ph idx="11" type="ftr"/>
          </p:nvPr>
        </p:nvSpPr>
        <p:spPr>
          <a:xfrm>
            <a:off x="6815138" y="9534525"/>
            <a:ext cx="69438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64" name="Google Shape;64;p30"/>
          <p:cNvSpPr txBox="1"/>
          <p:nvPr>
            <p:ph idx="12" type="sldNum"/>
          </p:nvPr>
        </p:nvSpPr>
        <p:spPr>
          <a:xfrm>
            <a:off x="14530388" y="9534525"/>
            <a:ext cx="46290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1"/>
          <p:cNvSpPr txBox="1"/>
          <p:nvPr>
            <p:ph type="title"/>
          </p:nvPr>
        </p:nvSpPr>
        <p:spPr>
          <a:xfrm>
            <a:off x="1417142" y="685800"/>
            <a:ext cx="6635700" cy="2400300"/>
          </a:xfrm>
          <a:prstGeom prst="rect">
            <a:avLst/>
          </a:prstGeom>
          <a:noFill/>
          <a:ln>
            <a:noFill/>
          </a:ln>
        </p:spPr>
        <p:txBody>
          <a:bodyPr anchorCtr="0" anchor="b" bIns="61175" lIns="122375" spcFirstLastPara="1" rIns="122375" wrap="square" tIns="61175">
            <a:normAutofit/>
          </a:bodyPr>
          <a:lstStyle>
            <a:lvl1pPr lvl="0" algn="l">
              <a:lnSpc>
                <a:spcPct val="90000"/>
              </a:lnSpc>
              <a:spcBef>
                <a:spcPts val="0"/>
              </a:spcBef>
              <a:spcAft>
                <a:spcPts val="0"/>
              </a:spcAft>
              <a:buClr>
                <a:schemeClr val="dk1"/>
              </a:buClr>
              <a:buSzPts val="4300"/>
              <a:buFont typeface="Calibri"/>
              <a:buNone/>
              <a:defRPr sz="43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67" name="Google Shape;67;p31"/>
          <p:cNvSpPr/>
          <p:nvPr>
            <p:ph idx="2" type="pic"/>
          </p:nvPr>
        </p:nvSpPr>
        <p:spPr>
          <a:xfrm>
            <a:off x="8746630" y="1481138"/>
            <a:ext cx="10415400" cy="7310400"/>
          </a:xfrm>
          <a:prstGeom prst="rect">
            <a:avLst/>
          </a:prstGeom>
          <a:noFill/>
          <a:ln>
            <a:noFill/>
          </a:ln>
        </p:spPr>
      </p:sp>
      <p:sp>
        <p:nvSpPr>
          <p:cNvPr id="68" name="Google Shape;68;p31"/>
          <p:cNvSpPr txBox="1"/>
          <p:nvPr>
            <p:ph idx="1" type="body"/>
          </p:nvPr>
        </p:nvSpPr>
        <p:spPr>
          <a:xfrm>
            <a:off x="1417142" y="3086100"/>
            <a:ext cx="6635700" cy="5717400"/>
          </a:xfrm>
          <a:prstGeom prst="rect">
            <a:avLst/>
          </a:prstGeom>
          <a:noFill/>
          <a:ln>
            <a:noFill/>
          </a:ln>
        </p:spPr>
        <p:txBody>
          <a:bodyPr anchorCtr="0" anchor="t" bIns="61175" lIns="122375" spcFirstLastPara="1" rIns="122375" wrap="square" tIns="61175">
            <a:normAutofit/>
          </a:bodyPr>
          <a:lstStyle>
            <a:lvl1pPr indent="-228600" lvl="0" marL="457200" algn="l">
              <a:lnSpc>
                <a:spcPct val="90000"/>
              </a:lnSpc>
              <a:spcBef>
                <a:spcPts val="1300"/>
              </a:spcBef>
              <a:spcAft>
                <a:spcPts val="0"/>
              </a:spcAft>
              <a:buClr>
                <a:schemeClr val="dk1"/>
              </a:buClr>
              <a:buSzPts val="2100"/>
              <a:buNone/>
              <a:defRPr sz="2100"/>
            </a:lvl1pPr>
            <a:lvl2pPr indent="-228600" lvl="1" marL="914400" algn="l">
              <a:lnSpc>
                <a:spcPct val="90000"/>
              </a:lnSpc>
              <a:spcBef>
                <a:spcPts val="700"/>
              </a:spcBef>
              <a:spcAft>
                <a:spcPts val="0"/>
              </a:spcAft>
              <a:buClr>
                <a:schemeClr val="dk1"/>
              </a:buClr>
              <a:buSzPts val="1900"/>
              <a:buNone/>
              <a:defRPr sz="1900"/>
            </a:lvl2pPr>
            <a:lvl3pPr indent="-228600" lvl="2" marL="1371600" algn="l">
              <a:lnSpc>
                <a:spcPct val="90000"/>
              </a:lnSpc>
              <a:spcBef>
                <a:spcPts val="700"/>
              </a:spcBef>
              <a:spcAft>
                <a:spcPts val="0"/>
              </a:spcAft>
              <a:buClr>
                <a:schemeClr val="dk1"/>
              </a:buClr>
              <a:buSzPts val="1600"/>
              <a:buNone/>
              <a:defRPr sz="1600"/>
            </a:lvl3pPr>
            <a:lvl4pPr indent="-228600" lvl="3" marL="1828800" algn="l">
              <a:lnSpc>
                <a:spcPct val="90000"/>
              </a:lnSpc>
              <a:spcBef>
                <a:spcPts val="700"/>
              </a:spcBef>
              <a:spcAft>
                <a:spcPts val="0"/>
              </a:spcAft>
              <a:buClr>
                <a:schemeClr val="dk1"/>
              </a:buClr>
              <a:buSzPts val="1300"/>
              <a:buNone/>
              <a:defRPr sz="1300"/>
            </a:lvl4pPr>
            <a:lvl5pPr indent="-228600" lvl="4" marL="2286000" algn="l">
              <a:lnSpc>
                <a:spcPct val="90000"/>
              </a:lnSpc>
              <a:spcBef>
                <a:spcPts val="700"/>
              </a:spcBef>
              <a:spcAft>
                <a:spcPts val="0"/>
              </a:spcAft>
              <a:buClr>
                <a:schemeClr val="dk1"/>
              </a:buClr>
              <a:buSzPts val="1300"/>
              <a:buNone/>
              <a:defRPr sz="1300"/>
            </a:lvl5pPr>
            <a:lvl6pPr indent="-228600" lvl="5" marL="2743200" algn="l">
              <a:lnSpc>
                <a:spcPct val="90000"/>
              </a:lnSpc>
              <a:spcBef>
                <a:spcPts val="700"/>
              </a:spcBef>
              <a:spcAft>
                <a:spcPts val="0"/>
              </a:spcAft>
              <a:buClr>
                <a:schemeClr val="dk1"/>
              </a:buClr>
              <a:buSzPts val="1300"/>
              <a:buNone/>
              <a:defRPr sz="1300"/>
            </a:lvl6pPr>
            <a:lvl7pPr indent="-228600" lvl="6" marL="3200400" algn="l">
              <a:lnSpc>
                <a:spcPct val="90000"/>
              </a:lnSpc>
              <a:spcBef>
                <a:spcPts val="700"/>
              </a:spcBef>
              <a:spcAft>
                <a:spcPts val="0"/>
              </a:spcAft>
              <a:buClr>
                <a:schemeClr val="dk1"/>
              </a:buClr>
              <a:buSzPts val="1300"/>
              <a:buNone/>
              <a:defRPr sz="1300"/>
            </a:lvl7pPr>
            <a:lvl8pPr indent="-228600" lvl="7" marL="3657600" algn="l">
              <a:lnSpc>
                <a:spcPct val="90000"/>
              </a:lnSpc>
              <a:spcBef>
                <a:spcPts val="700"/>
              </a:spcBef>
              <a:spcAft>
                <a:spcPts val="0"/>
              </a:spcAft>
              <a:buClr>
                <a:schemeClr val="dk1"/>
              </a:buClr>
              <a:buSzPts val="1300"/>
              <a:buNone/>
              <a:defRPr sz="1300"/>
            </a:lvl8pPr>
            <a:lvl9pPr indent="-228600" lvl="8" marL="4114800" algn="l">
              <a:lnSpc>
                <a:spcPct val="90000"/>
              </a:lnSpc>
              <a:spcBef>
                <a:spcPts val="700"/>
              </a:spcBef>
              <a:spcAft>
                <a:spcPts val="0"/>
              </a:spcAft>
              <a:buClr>
                <a:schemeClr val="dk1"/>
              </a:buClr>
              <a:buSzPts val="1300"/>
              <a:buNone/>
              <a:defRPr sz="1300"/>
            </a:lvl9pPr>
          </a:lstStyle>
          <a:p/>
        </p:txBody>
      </p:sp>
      <p:sp>
        <p:nvSpPr>
          <p:cNvPr id="69" name="Google Shape;69;p31"/>
          <p:cNvSpPr txBox="1"/>
          <p:nvPr>
            <p:ph idx="10" type="dt"/>
          </p:nvPr>
        </p:nvSpPr>
        <p:spPr>
          <a:xfrm>
            <a:off x="1414463" y="9534525"/>
            <a:ext cx="4629000" cy="547800"/>
          </a:xfrm>
          <a:prstGeom prst="rect">
            <a:avLst/>
          </a:prstGeom>
          <a:noFill/>
          <a:ln>
            <a:noFill/>
          </a:ln>
        </p:spPr>
        <p:txBody>
          <a:bodyPr anchorCtr="0" anchor="ctr" bIns="61175" lIns="122375" spcFirstLastPara="1" rIns="122375" wrap="square" tIns="61175">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0" name="Google Shape;70;p31"/>
          <p:cNvSpPr txBox="1"/>
          <p:nvPr>
            <p:ph idx="11" type="ftr"/>
          </p:nvPr>
        </p:nvSpPr>
        <p:spPr>
          <a:xfrm>
            <a:off x="6815138" y="9534525"/>
            <a:ext cx="6943800" cy="547800"/>
          </a:xfrm>
          <a:prstGeom prst="rect">
            <a:avLst/>
          </a:prstGeom>
          <a:noFill/>
          <a:ln>
            <a:noFill/>
          </a:ln>
        </p:spPr>
        <p:txBody>
          <a:bodyPr anchorCtr="0" anchor="ctr" bIns="61175" lIns="122375" spcFirstLastPara="1" rIns="122375" wrap="square" tIns="61175">
            <a:noAutofit/>
          </a:bodyPr>
          <a:lstStyle>
            <a:lvl1pPr lvl="0" algn="ctr">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
        <p:nvSpPr>
          <p:cNvPr id="71" name="Google Shape;71;p31"/>
          <p:cNvSpPr txBox="1"/>
          <p:nvPr>
            <p:ph idx="12" type="sldNum"/>
          </p:nvPr>
        </p:nvSpPr>
        <p:spPr>
          <a:xfrm>
            <a:off x="14530388" y="9534525"/>
            <a:ext cx="4629000" cy="547800"/>
          </a:xfrm>
          <a:prstGeom prst="rect">
            <a:avLst/>
          </a:prstGeom>
          <a:noFill/>
          <a:ln>
            <a:noFill/>
          </a:ln>
        </p:spPr>
        <p:txBody>
          <a:bodyPr anchorCtr="0" anchor="ctr" bIns="61175" lIns="122375" spcFirstLastPara="1" rIns="122375" wrap="square" tIns="6117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1414463" y="547688"/>
            <a:ext cx="17745000" cy="1988400"/>
          </a:xfrm>
          <a:prstGeom prst="rect">
            <a:avLst/>
          </a:prstGeom>
          <a:noFill/>
          <a:ln>
            <a:noFill/>
          </a:ln>
        </p:spPr>
        <p:txBody>
          <a:bodyPr anchorCtr="0" anchor="ctr" bIns="61175" lIns="122375" spcFirstLastPara="1" rIns="122375" wrap="square" tIns="61175">
            <a:normAutofit/>
          </a:bodyPr>
          <a:lstStyle>
            <a:lvl1pPr lvl="0" marR="0" rtl="0" algn="l">
              <a:lnSpc>
                <a:spcPct val="90000"/>
              </a:lnSpc>
              <a:spcBef>
                <a:spcPts val="0"/>
              </a:spcBef>
              <a:spcAft>
                <a:spcPts val="0"/>
              </a:spcAft>
              <a:buClr>
                <a:schemeClr val="dk1"/>
              </a:buClr>
              <a:buSzPts val="5900"/>
              <a:buFont typeface="Calibri"/>
              <a:buNone/>
              <a:defRPr b="0" i="0" sz="5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9pPr>
          </a:lstStyle>
          <a:p/>
        </p:txBody>
      </p:sp>
      <p:sp>
        <p:nvSpPr>
          <p:cNvPr id="11" name="Google Shape;11;p22"/>
          <p:cNvSpPr txBox="1"/>
          <p:nvPr>
            <p:ph idx="1" type="body"/>
          </p:nvPr>
        </p:nvSpPr>
        <p:spPr>
          <a:xfrm>
            <a:off x="1414463" y="2738438"/>
            <a:ext cx="17745000" cy="6527100"/>
          </a:xfrm>
          <a:prstGeom prst="rect">
            <a:avLst/>
          </a:prstGeom>
          <a:noFill/>
          <a:ln>
            <a:noFill/>
          </a:ln>
        </p:spPr>
        <p:txBody>
          <a:bodyPr anchorCtr="0" anchor="t" bIns="61175" lIns="122375" spcFirstLastPara="1" rIns="122375" wrap="square" tIns="61175">
            <a:normAutofit/>
          </a:bodyPr>
          <a:lstStyle>
            <a:lvl1pPr indent="-463550" lvl="0" marL="457200" marR="0" rtl="0" algn="l">
              <a:lnSpc>
                <a:spcPct val="90000"/>
              </a:lnSpc>
              <a:spcBef>
                <a:spcPts val="13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1pPr>
            <a:lvl2pPr indent="-431800" lvl="1" marL="914400" marR="0" rtl="0" algn="l">
              <a:lnSpc>
                <a:spcPct val="90000"/>
              </a:lnSpc>
              <a:spcBef>
                <a:spcPts val="7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indent="-400050" lvl="2" marL="1371600" marR="0" rtl="0" algn="l">
              <a:lnSpc>
                <a:spcPct val="90000"/>
              </a:lnSpc>
              <a:spcBef>
                <a:spcPts val="7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81000" lvl="3" marL="1828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81000" lvl="5" marL="27432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12" name="Google Shape;12;p22"/>
          <p:cNvSpPr txBox="1"/>
          <p:nvPr>
            <p:ph idx="10" type="dt"/>
          </p:nvPr>
        </p:nvSpPr>
        <p:spPr>
          <a:xfrm>
            <a:off x="1414463" y="9534525"/>
            <a:ext cx="4629000" cy="547800"/>
          </a:xfrm>
          <a:prstGeom prst="rect">
            <a:avLst/>
          </a:prstGeom>
          <a:noFill/>
          <a:ln>
            <a:noFill/>
          </a:ln>
        </p:spPr>
        <p:txBody>
          <a:bodyPr anchorCtr="0" anchor="ctr" bIns="61175" lIns="122375" spcFirstLastPara="1" rIns="122375" wrap="square" tIns="61175">
            <a:noAutofit/>
          </a:bodyPr>
          <a:lstStyle>
            <a:lvl1pPr lvl="0" marR="0" rtl="0" algn="l">
              <a:lnSpc>
                <a:spcPct val="100000"/>
              </a:lnSpc>
              <a:spcBef>
                <a:spcPts val="0"/>
              </a:spcBef>
              <a:spcAft>
                <a:spcPts val="0"/>
              </a:spcAft>
              <a:buClr>
                <a:srgbClr val="000000"/>
              </a:buClr>
              <a:buSzPts val="19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9pPr>
          </a:lstStyle>
          <a:p/>
        </p:txBody>
      </p:sp>
      <p:sp>
        <p:nvSpPr>
          <p:cNvPr id="13" name="Google Shape;13;p22"/>
          <p:cNvSpPr txBox="1"/>
          <p:nvPr>
            <p:ph idx="11" type="ftr"/>
          </p:nvPr>
        </p:nvSpPr>
        <p:spPr>
          <a:xfrm>
            <a:off x="6815138" y="9534525"/>
            <a:ext cx="6943800" cy="547800"/>
          </a:xfrm>
          <a:prstGeom prst="rect">
            <a:avLst/>
          </a:prstGeom>
          <a:noFill/>
          <a:ln>
            <a:noFill/>
          </a:ln>
        </p:spPr>
        <p:txBody>
          <a:bodyPr anchorCtr="0" anchor="ctr" bIns="61175" lIns="122375" spcFirstLastPara="1" rIns="122375" wrap="square" tIns="61175">
            <a:noAutofit/>
          </a:bodyPr>
          <a:lstStyle>
            <a:lvl1pPr lvl="0" marR="0" rtl="0" algn="ctr">
              <a:lnSpc>
                <a:spcPct val="100000"/>
              </a:lnSpc>
              <a:spcBef>
                <a:spcPts val="0"/>
              </a:spcBef>
              <a:spcAft>
                <a:spcPts val="0"/>
              </a:spcAft>
              <a:buClr>
                <a:srgbClr val="000000"/>
              </a:buClr>
              <a:buSzPts val="19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chemeClr val="dk1"/>
                </a:solidFill>
                <a:latin typeface="Calibri"/>
                <a:ea typeface="Calibri"/>
                <a:cs typeface="Calibri"/>
                <a:sym typeface="Calibri"/>
              </a:defRPr>
            </a:lvl9pPr>
          </a:lstStyle>
          <a:p/>
        </p:txBody>
      </p:sp>
      <p:sp>
        <p:nvSpPr>
          <p:cNvPr id="14" name="Google Shape;14;p22"/>
          <p:cNvSpPr txBox="1"/>
          <p:nvPr>
            <p:ph idx="12" type="sldNum"/>
          </p:nvPr>
        </p:nvSpPr>
        <p:spPr>
          <a:xfrm>
            <a:off x="14530388" y="9534525"/>
            <a:ext cx="4629000" cy="547800"/>
          </a:xfrm>
          <a:prstGeom prst="rect">
            <a:avLst/>
          </a:prstGeom>
          <a:noFill/>
          <a:ln>
            <a:noFill/>
          </a:ln>
        </p:spPr>
        <p:txBody>
          <a:bodyPr anchorCtr="0" anchor="ctr" bIns="61175" lIns="122375" spcFirstLastPara="1" rIns="122375" wrap="square" tIns="6117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hyperlink" Target="https://eur-lex.europa.eu/resource.html?uri=cellar:0d918e07-e610-11eb-a1a5-01aa75ed71a1.0001.02/DOC_1&amp;format=PDF" TargetMode="External"/><Relationship Id="rId6"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eur-lex.europa.eu/resource.html?uri=cellar:0d918e07-e610-11eb-a1a5-01aa75ed71a1.0001.02/DOC_1&amp;format=PDF" TargetMode="External"/><Relationship Id="rId4" Type="http://schemas.openxmlformats.org/officeDocument/2006/relationships/image" Target="../media/image1.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foresteurope.org/wp-content/uploads/2017/03/CI_4pages.pdf" TargetMode="External"/><Relationship Id="rId4" Type="http://schemas.openxmlformats.org/officeDocument/2006/relationships/image" Target="../media/image1.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hyperlink" Target="https://ec.europa.eu/social/main.jsp?catId=1517&amp;langId=e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hyperlink" Target="https://www.globalgoals.org/goals/15-life-on-land/" TargetMode="External"/><Relationship Id="rId7" Type="http://schemas.openxmlformats.org/officeDocument/2006/relationships/image" Target="../media/image12.png"/><Relationship Id="rId8" Type="http://schemas.openxmlformats.org/officeDocument/2006/relationships/hyperlink" Target="https://unstats.un.org/sdgs/report/2022/"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hyperlink" Target="https://mapmytree.eea.europa.eu/" TargetMode="External"/><Relationship Id="rId6" Type="http://schemas.openxmlformats.org/officeDocument/2006/relationships/image" Target="../media/image16.png"/><Relationship Id="rId7" Type="http://schemas.openxmlformats.org/officeDocument/2006/relationships/image" Target="../media/image4.png"/><Relationship Id="rId8" Type="http://schemas.openxmlformats.org/officeDocument/2006/relationships/hyperlink" Target="https://www.eea.europa.eu/policy-documents/eu-biodiversity-strategy-for-2030-1"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21.png"/><Relationship Id="rId8" Type="http://schemas.openxmlformats.org/officeDocument/2006/relationships/hyperlink" Target="https://www.worldatlas.com/articles/old-growth-forests.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hyperlink" Target="https://www.nature.com/articles/s41597-021-00988-7" TargetMode="External"/><Relationship Id="rId6" Type="http://schemas.openxmlformats.org/officeDocument/2006/relationships/image" Target="../media/image4.png"/><Relationship Id="rId7" Type="http://schemas.openxmlformats.org/officeDocument/2006/relationships/image" Target="../media/image14.png"/><Relationship Id="rId8" Type="http://schemas.openxmlformats.org/officeDocument/2006/relationships/hyperlink" Target="https://www.researchgate.net/figure/Likelihood-of-presence-of-primary-and-old-growth-forests-Map-at-250-m-grid-size_fig4_35106550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hyperlink" Target="https://integratenetwork.org/" TargetMode="External"/><Relationship Id="rId6" Type="http://schemas.openxmlformats.org/officeDocument/2006/relationships/hyperlink" Target="https://mapmytree.eea.europa.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1" Type="http://schemas.openxmlformats.org/officeDocument/2006/relationships/hyperlink" Target="https://unsplash.com/@sebastian_unrau?utm_source=unsplash&amp;utm_medium=referral&amp;utm_content=creditCopyText" TargetMode="External"/><Relationship Id="rId10" Type="http://schemas.openxmlformats.org/officeDocument/2006/relationships/hyperlink" Target="https://unsplash.com/s/photos/tropical-forest?utm_source=unsplash&amp;utm_medium=referral&amp;utm_content=creditCopyText" TargetMode="External"/><Relationship Id="rId13" Type="http://schemas.openxmlformats.org/officeDocument/2006/relationships/hyperlink" Target="https://unsplash.com/s/photos/temperate-forest?utm_source=unsplash&amp;utm_medium=referral&amp;utm_content=creditCopyText" TargetMode="External"/><Relationship Id="rId12" Type="http://schemas.openxmlformats.org/officeDocument/2006/relationships/hyperlink" Target="https://unsplash.com/s/photos/temperate-forest?utm_source=unsplash&amp;utm_medium=referral&amp;utm_content=creditCopyText"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hyperlink" Target="https://unsplash.com/s/photos/tropical-forest?utm_source=unsplash&amp;utm_medium=referral&amp;utm_content=creditCopyText" TargetMode="External"/><Relationship Id="rId15" Type="http://schemas.openxmlformats.org/officeDocument/2006/relationships/image" Target="../media/image28.png"/><Relationship Id="rId14" Type="http://schemas.openxmlformats.org/officeDocument/2006/relationships/image" Target="../media/image25.jpg"/><Relationship Id="rId16" Type="http://schemas.openxmlformats.org/officeDocument/2006/relationships/hyperlink" Target="https://www.britannica.com/science/taiga" TargetMode="External"/><Relationship Id="rId5" Type="http://schemas.openxmlformats.org/officeDocument/2006/relationships/hyperlink" Target="https://www.earthreminder.com/forest-ecosystem-types-characteristics/" TargetMode="External"/><Relationship Id="rId6" Type="http://schemas.openxmlformats.org/officeDocument/2006/relationships/image" Target="../media/image4.png"/><Relationship Id="rId7" Type="http://schemas.openxmlformats.org/officeDocument/2006/relationships/image" Target="../media/image17.jpg"/><Relationship Id="rId8" Type="http://schemas.openxmlformats.org/officeDocument/2006/relationships/hyperlink" Target="https://unsplash.com/@kyleclevelandphoto?utm_source=unsplash&amp;utm_medium=referral&amp;utm_content=creditCopyTex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image" Target="../media/image18.jpg"/><Relationship Id="rId5" Type="http://schemas.openxmlformats.org/officeDocument/2006/relationships/hyperlink" Target="https://unsplash.com/@drewfarwell?utm_source=unsplash&amp;utm_medium=referral&amp;utm_content=creditCopyText" TargetMode="External"/><Relationship Id="rId6" Type="http://schemas.openxmlformats.org/officeDocument/2006/relationships/hyperlink" Target="https://unsplash.com/s/photos/recreation%2B-forest?utm_source=unsplash&amp;utm_medium=referral&amp;utm_content=creditCopyText" TargetMode="External"/><Relationship Id="rId7" Type="http://schemas.openxmlformats.org/officeDocument/2006/relationships/hyperlink" Target="https://unsplash.com/s/photos/recreation%2B-forest?utm_source=unsplash&amp;utm_medium=referral&amp;utm_content=creditCopyText" TargetMode="External"/><Relationship Id="rId8" Type="http://schemas.openxmlformats.org/officeDocument/2006/relationships/hyperlink" Target="https://unsplash.com/photos/xOA7B_r_9c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hyperlink" Target="https://www.forestsandfish.com/sustainable/" TargetMode="External"/><Relationship Id="rId5" Type="http://schemas.openxmlformats.org/officeDocument/2006/relationships/hyperlink" Target="https://www.foresteurope.org/wp-content/uploads/2017/03/CI_4pages.pdf" TargetMode="External"/><Relationship Id="rId6" Type="http://schemas.openxmlformats.org/officeDocument/2006/relationships/hyperlink" Target="https://foresteurope.org/wp-content/uploads/2016/10/MC_lisbon_resolutionL2_with_annexes.pdf#page=18" TargetMode="External"/><Relationship Id="rId7" Type="http://schemas.openxmlformats.org/officeDocument/2006/relationships/image" Target="../media/image4.png"/><Relationship Id="rId8"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hyperlink" Target="https://www.wrm.org.uy/bulletin-articles/resisting-a-monoculture-of-devastation" TargetMode="External"/><Relationship Id="rId7" Type="http://schemas.openxmlformats.org/officeDocument/2006/relationships/image" Target="../media/image19.png"/><Relationship Id="rId8" Type="http://schemas.openxmlformats.org/officeDocument/2006/relationships/hyperlink" Target="https://theecologist.org/2020/sep/30/un-biodiversity-summit-and-forest-protectio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23.png"/><Relationship Id="rId6" Type="http://schemas.openxmlformats.org/officeDocument/2006/relationships/hyperlink" Target="https://community.rspb.org.uk/ourwork/b/natureshomemagazine/posts/everything-you-need-to-know-about-dead-woo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27.png"/><Relationship Id="rId6" Type="http://schemas.openxmlformats.org/officeDocument/2006/relationships/hyperlink" Target="https://en.wikipedia.org/wiki/Forest_reproductive_material" TargetMode="External"/><Relationship Id="rId7" Type="http://schemas.openxmlformats.org/officeDocument/2006/relationships/hyperlink" Target="https://www.fao.org/forest-genetic-resources/en/" TargetMode="External"/><Relationship Id="rId8"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hyperlink" Target="https://eos.com/products/forest-monitoring/" TargetMode="External"/><Relationship Id="rId6" Type="http://schemas.openxmlformats.org/officeDocument/2006/relationships/hyperlink" Target="https://eos.com/products/forest-monitoring/" TargetMode="External"/><Relationship Id="rId7"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26.png"/><Relationship Id="rId6" Type="http://schemas.openxmlformats.org/officeDocument/2006/relationships/hyperlink" Target="https://www.sierraclub.org/grassroots-network/stop-clearcutting-ca/about-clearcuttin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hyperlink" Target="https://www.sierraclub.org/grassroots-network/stop-clearcutting-ca/about-clearcutting" TargetMode="External"/><Relationship Id="rId6" Type="http://schemas.openxmlformats.org/officeDocument/2006/relationships/image" Target="../media/image22.png"/><Relationship Id="rId7" Type="http://schemas.openxmlformats.org/officeDocument/2006/relationships/image" Target="../media/image2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hyperlink" Target="https://www.cbd.int/forest/definitions.s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hyperlink" Target="https://eur-lex.europa.eu/resource.html?uri=cellar:0d918e07-e610-11eb-a1a5-01aa75ed71a1.0001.02/DOC_1&amp;format=PDF" TargetMode="External"/><Relationship Id="rId6" Type="http://schemas.openxmlformats.org/officeDocument/2006/relationships/hyperlink" Target="https://foresteurope.org/wp-content/uploads/2022/01/MC_helsinki_resolutionH1.pdf" TargetMode="External"/><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hyperlink" Target="https://op.europa.eu/en/publication-detail/-/publication/20ff0b31-a3dc-11eb-9585-01aa75ed71a1/language-e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hyperlink" Target="https://www.britannica.com/science/deforestatio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hyperlink" Target="https://en.wikipedia.org/wiki/Afforestati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hyperlink" Target="https://en.wikipedia.org/wiki/Reforestation"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Text&#10;&#10;Description automatically generated with medium confidence" id="88" name="Google Shape;88;p1"/>
          <p:cNvPicPr preferRelativeResize="0"/>
          <p:nvPr/>
        </p:nvPicPr>
        <p:blipFill rotWithShape="1">
          <a:blip r:embed="rId3">
            <a:alphaModFix/>
          </a:blip>
          <a:srcRect b="0" l="0" r="0" t="0"/>
          <a:stretch/>
        </p:blipFill>
        <p:spPr>
          <a:xfrm>
            <a:off x="474118" y="1018962"/>
            <a:ext cx="4227351" cy="2031152"/>
          </a:xfrm>
          <a:prstGeom prst="rect">
            <a:avLst/>
          </a:prstGeom>
          <a:noFill/>
          <a:ln>
            <a:noFill/>
          </a:ln>
        </p:spPr>
      </p:pic>
      <p:pic>
        <p:nvPicPr>
          <p:cNvPr descr="Graphical user interface, text&#10;&#10;Description automatically generated" id="89" name="Google Shape;89;p1"/>
          <p:cNvPicPr preferRelativeResize="0"/>
          <p:nvPr/>
        </p:nvPicPr>
        <p:blipFill rotWithShape="1">
          <a:blip r:embed="rId4">
            <a:alphaModFix/>
          </a:blip>
          <a:srcRect b="0" l="0" r="0" t="0"/>
          <a:stretch/>
        </p:blipFill>
        <p:spPr>
          <a:xfrm>
            <a:off x="1232648" y="9021713"/>
            <a:ext cx="4331879" cy="908807"/>
          </a:xfrm>
          <a:prstGeom prst="rect">
            <a:avLst/>
          </a:prstGeom>
          <a:noFill/>
          <a:ln>
            <a:noFill/>
          </a:ln>
        </p:spPr>
      </p:pic>
      <p:sp>
        <p:nvSpPr>
          <p:cNvPr id="90" name="Google Shape;90;p1"/>
          <p:cNvSpPr/>
          <p:nvPr/>
        </p:nvSpPr>
        <p:spPr>
          <a:xfrm>
            <a:off x="0" y="8488017"/>
            <a:ext cx="205743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91" name="Google Shape;91;p1"/>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92" name="Google Shape;92;p1"/>
          <p:cNvSpPr/>
          <p:nvPr/>
        </p:nvSpPr>
        <p:spPr>
          <a:xfrm>
            <a:off x="6926955" y="485267"/>
            <a:ext cx="6720300" cy="1788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93" name="Google Shape;93;p1"/>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94" name="Google Shape;94;p1"/>
          <p:cNvSpPr txBox="1"/>
          <p:nvPr/>
        </p:nvSpPr>
        <p:spPr>
          <a:xfrm>
            <a:off x="854343" y="3405000"/>
            <a:ext cx="10551900" cy="1462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8000"/>
              <a:buFont typeface="Arial"/>
              <a:buNone/>
            </a:pPr>
            <a:r>
              <a:rPr b="1" i="0" lang="lt-LT" sz="8700" u="none" cap="none" strike="noStrike">
                <a:solidFill>
                  <a:srgbClr val="056839"/>
                </a:solidFill>
                <a:latin typeface="Calibri"/>
                <a:ea typeface="Calibri"/>
                <a:cs typeface="Calibri"/>
                <a:sym typeface="Calibri"/>
              </a:rPr>
              <a:t>Tvari miškotvarka</a:t>
            </a:r>
            <a:endParaRPr b="0" i="0" sz="11600" u="none" cap="none" strike="noStrike">
              <a:solidFill>
                <a:srgbClr val="056839"/>
              </a:solidFill>
              <a:latin typeface="Calibri"/>
              <a:ea typeface="Calibri"/>
              <a:cs typeface="Calibri"/>
              <a:sym typeface="Calibri"/>
            </a:endParaRPr>
          </a:p>
        </p:txBody>
      </p:sp>
      <p:sp>
        <p:nvSpPr>
          <p:cNvPr id="95" name="Google Shape;95;p1"/>
          <p:cNvSpPr txBox="1"/>
          <p:nvPr/>
        </p:nvSpPr>
        <p:spPr>
          <a:xfrm>
            <a:off x="773968" y="6535725"/>
            <a:ext cx="18238500" cy="17244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3300"/>
              <a:buFont typeface="Arial"/>
              <a:buNone/>
            </a:pPr>
            <a:r>
              <a:rPr b="1" i="0" lang="lt-LT" sz="2800" u="none" cap="none" strike="noStrike">
                <a:solidFill>
                  <a:srgbClr val="056839"/>
                </a:solidFill>
                <a:latin typeface="Calibri"/>
                <a:ea typeface="Calibri"/>
                <a:cs typeface="Calibri"/>
                <a:sym typeface="Calibri"/>
              </a:rPr>
              <a:t>Raktiniai žodžiai: miško ekosistema, miškų daugiafunkciškumas, biologinė įvairovė, pirminis miškas, išsaugojimas, miškų naikinimas, miško įveisimas, miško atkūrimas, anglies absorbentas, buveinės,  tvarus miškas</a:t>
            </a:r>
            <a:endParaRPr b="1" i="0" sz="2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96" name="Google Shape;96;p1"/>
          <p:cNvSpPr txBox="1"/>
          <p:nvPr/>
        </p:nvSpPr>
        <p:spPr>
          <a:xfrm>
            <a:off x="11284586" y="5628566"/>
            <a:ext cx="7011600" cy="2853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1200"/>
              <a:buFont typeface="Arial"/>
              <a:buNone/>
            </a:pPr>
            <a:r>
              <a:rPr lang="lt-LT" sz="1050">
                <a:solidFill>
                  <a:schemeClr val="dk1"/>
                </a:solidFill>
                <a:latin typeface="Roboto"/>
                <a:ea typeface="Roboto"/>
                <a:cs typeface="Roboto"/>
                <a:sym typeface="Roboto"/>
              </a:rPr>
              <a:t>Nuotrauka Jahoo Clouseau: https://www.pexels.com/photo/low-angle-photo-of-forest-1260324/</a:t>
            </a:r>
            <a:endParaRPr b="0" i="0" sz="1100" u="none" cap="none" strike="noStrike">
              <a:solidFill>
                <a:schemeClr val="dk1"/>
              </a:solidFill>
              <a:latin typeface="Calibri"/>
              <a:ea typeface="Calibri"/>
              <a:cs typeface="Calibri"/>
              <a:sym typeface="Calibri"/>
            </a:endParaRPr>
          </a:p>
        </p:txBody>
      </p:sp>
      <p:sp>
        <p:nvSpPr>
          <p:cNvPr id="97" name="Google Shape;97;p1"/>
          <p:cNvSpPr txBox="1"/>
          <p:nvPr/>
        </p:nvSpPr>
        <p:spPr>
          <a:xfrm>
            <a:off x="7582228" y="9021713"/>
            <a:ext cx="7821600" cy="770100"/>
          </a:xfrm>
          <a:prstGeom prst="rect">
            <a:avLst/>
          </a:prstGeom>
          <a:noFill/>
          <a:ln>
            <a:noFill/>
          </a:ln>
        </p:spPr>
        <p:txBody>
          <a:bodyPr anchorCtr="0" anchor="t" bIns="61175" lIns="122375" spcFirstLastPara="1" rIns="122375" wrap="square" tIns="61175">
            <a:spAutoFit/>
          </a:bodyPr>
          <a:lstStyle/>
          <a:p>
            <a:pPr indent="0" lvl="0" marL="0" rtl="0" algn="l">
              <a:spcBef>
                <a:spcPts val="0"/>
              </a:spcBef>
              <a:spcAft>
                <a:spcPts val="0"/>
              </a:spcAft>
              <a:buClr>
                <a:schemeClr val="dk1"/>
              </a:buClr>
              <a:buFont typeface="Arial"/>
              <a:buNone/>
            </a:pPr>
            <a:r>
              <a:rPr lang="lt-LT">
                <a:solidFill>
                  <a:srgbClr val="404040"/>
                </a:solidFill>
                <a:latin typeface="Calibri"/>
                <a:ea typeface="Calibri"/>
                <a:cs typeface="Calibri"/>
                <a:sym typeface="Calibri"/>
              </a:rPr>
              <a:t>Finansuojama Europos Sąjungos lėšomis. Tačiau išreiškiamas požiūris ar nuomonė yra tik autoriaus (-ių) ir nebūtinai atspindi Europos Sąjungos ar Europos švietimo ir kultūros vykdomosios įstaigos (EACEA) požiūrį ar nuomonę. Nei Europos Sąjunga, nei EACEA negali būti laikoma už juos atsakinga.</a:t>
            </a:r>
            <a:endParaRPr/>
          </a:p>
        </p:txBody>
      </p:sp>
      <p:pic>
        <p:nvPicPr>
          <p:cNvPr id="98" name="Google Shape;98;p1"/>
          <p:cNvPicPr preferRelativeResize="0"/>
          <p:nvPr/>
        </p:nvPicPr>
        <p:blipFill>
          <a:blip r:embed="rId5">
            <a:alphaModFix/>
          </a:blip>
          <a:stretch>
            <a:fillRect/>
          </a:stretch>
        </p:blipFill>
        <p:spPr>
          <a:xfrm>
            <a:off x="11284568" y="1419267"/>
            <a:ext cx="7272975" cy="40910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 name="Shape 199"/>
        <p:cNvGrpSpPr/>
        <p:nvPr/>
      </p:nvGrpSpPr>
      <p:grpSpPr>
        <a:xfrm>
          <a:off x="0" y="0"/>
          <a:ext cx="0" cy="0"/>
          <a:chOff x="0" y="0"/>
          <a:chExt cx="0" cy="0"/>
        </a:xfrm>
      </p:grpSpPr>
      <p:sp>
        <p:nvSpPr>
          <p:cNvPr id="200" name="Google Shape;200;p5"/>
          <p:cNvSpPr txBox="1"/>
          <p:nvPr/>
        </p:nvSpPr>
        <p:spPr>
          <a:xfrm>
            <a:off x="891245" y="863161"/>
            <a:ext cx="79149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lang="lt-LT" sz="4800">
                <a:solidFill>
                  <a:srgbClr val="056839"/>
                </a:solidFill>
                <a:latin typeface="Calibri"/>
                <a:ea typeface="Calibri"/>
                <a:cs typeface="Calibri"/>
                <a:sym typeface="Calibri"/>
              </a:rPr>
              <a:t>Įvadas</a:t>
            </a:r>
            <a:r>
              <a:rPr b="1" i="0" lang="lt-LT" sz="4800" u="none" cap="none" strike="noStrike">
                <a:solidFill>
                  <a:srgbClr val="056839"/>
                </a:solidFill>
                <a:latin typeface="Calibri"/>
                <a:ea typeface="Calibri"/>
                <a:cs typeface="Calibri"/>
                <a:sym typeface="Calibri"/>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01" name="Google Shape;201;p5"/>
          <p:cNvSpPr txBox="1"/>
          <p:nvPr/>
        </p:nvSpPr>
        <p:spPr>
          <a:xfrm>
            <a:off x="1034414" y="2137734"/>
            <a:ext cx="16933800" cy="3645278"/>
          </a:xfrm>
          <a:prstGeom prst="rect">
            <a:avLst/>
          </a:prstGeom>
          <a:noFill/>
          <a:ln>
            <a:noFill/>
          </a:ln>
        </p:spPr>
        <p:txBody>
          <a:bodyPr anchorCtr="0" anchor="t" bIns="61175" lIns="122375" spcFirstLastPara="1" rIns="122375" wrap="square" tIns="61175">
            <a:spAutoFit/>
          </a:bodyPr>
          <a:lstStyle/>
          <a:p>
            <a:pPr indent="0" lvl="0" marL="0" marR="0" rtl="0" algn="l">
              <a:lnSpc>
                <a:spcPct val="115000"/>
              </a:lnSpc>
              <a:spcBef>
                <a:spcPts val="0"/>
              </a:spcBef>
              <a:spcAft>
                <a:spcPts val="0"/>
              </a:spcAft>
              <a:buNone/>
            </a:pPr>
            <a:r>
              <a:rPr b="0" i="0" lang="lt-LT" sz="3100" u="none" cap="none" strike="noStrike">
                <a:solidFill>
                  <a:srgbClr val="056839"/>
                </a:solidFill>
                <a:latin typeface="Calibri"/>
                <a:ea typeface="Calibri"/>
                <a:cs typeface="Calibri"/>
                <a:sym typeface="Calibri"/>
              </a:rPr>
              <a:t>Įvairiomis rekomendacijomis ir strateginiais tikslais ES siekia skatinti tvarų miškų tvarkymą, jų atkūrimą ir sodinimą, taip pat stiprinti </a:t>
            </a:r>
            <a:r>
              <a:rPr b="1" i="0" lang="lt-LT" sz="3100" u="none" cap="none" strike="noStrike">
                <a:solidFill>
                  <a:srgbClr val="056839"/>
                </a:solidFill>
                <a:latin typeface="Calibri"/>
                <a:ea typeface="Calibri"/>
                <a:cs typeface="Calibri"/>
                <a:sym typeface="Calibri"/>
              </a:rPr>
              <a:t>miškų daugiafunkciškumą ir miškų, kaip anglies dioksido sugėrėjų (anglies dioksido absorbentų), paskirtį. </a:t>
            </a:r>
            <a:r>
              <a:rPr b="0" i="0" lang="lt-LT" sz="3100" u="none" cap="none" strike="noStrike">
                <a:solidFill>
                  <a:srgbClr val="056839"/>
                </a:solidFill>
                <a:latin typeface="Calibri"/>
                <a:ea typeface="Calibri"/>
                <a:cs typeface="Calibri"/>
                <a:sym typeface="Calibri"/>
              </a:rPr>
              <a:t>Taip pat ES siekia užtikrinti geras sąlygas </a:t>
            </a:r>
            <a:r>
              <a:rPr b="1" i="0" lang="lt-LT" sz="3100" u="none" cap="none" strike="noStrike">
                <a:solidFill>
                  <a:srgbClr val="056839"/>
                </a:solidFill>
                <a:latin typeface="Calibri"/>
                <a:ea typeface="Calibri"/>
                <a:cs typeface="Calibri"/>
                <a:sym typeface="Calibri"/>
              </a:rPr>
              <a:t>buveinėms ir rūšims </a:t>
            </a:r>
            <a:r>
              <a:rPr b="0" i="0" lang="lt-LT" sz="3100" u="none" cap="none" strike="noStrike">
                <a:solidFill>
                  <a:srgbClr val="056839"/>
                </a:solidFill>
                <a:latin typeface="Calibri"/>
                <a:ea typeface="Calibri"/>
                <a:cs typeface="Calibri"/>
                <a:sym typeface="Calibri"/>
              </a:rPr>
              <a:t>– apsaugant miškus, atnaujinant miškų ekosistemas. Kitas tikslas-  užtikrinti kaimo vietovių </a:t>
            </a:r>
            <a:r>
              <a:rPr b="1" i="0" lang="lt-LT" sz="3100" u="none" cap="none" strike="noStrike">
                <a:solidFill>
                  <a:srgbClr val="056839"/>
                </a:solidFill>
                <a:latin typeface="Calibri"/>
                <a:ea typeface="Calibri"/>
                <a:cs typeface="Calibri"/>
                <a:sym typeface="Calibri"/>
              </a:rPr>
              <a:t>socialinį ir ekonominį </a:t>
            </a:r>
            <a:r>
              <a:rPr b="0" i="0" lang="lt-LT" sz="3100" u="none" cap="none" strike="noStrike">
                <a:solidFill>
                  <a:srgbClr val="056839"/>
                </a:solidFill>
                <a:latin typeface="Calibri"/>
                <a:ea typeface="Calibri"/>
                <a:cs typeface="Calibri"/>
                <a:sym typeface="Calibri"/>
              </a:rPr>
              <a:t>vystymąsi. </a:t>
            </a:r>
            <a:endParaRPr b="0" i="0" sz="31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t/>
            </a:r>
            <a:endParaRPr b="0" i="0" sz="4400" u="none" cap="none" strike="noStrike">
              <a:solidFill>
                <a:srgbClr val="056839"/>
              </a:solidFill>
              <a:latin typeface="Calibri"/>
              <a:ea typeface="Calibri"/>
              <a:cs typeface="Calibri"/>
              <a:sym typeface="Calibri"/>
            </a:endParaRPr>
          </a:p>
        </p:txBody>
      </p:sp>
      <p:sp>
        <p:nvSpPr>
          <p:cNvPr id="202" name="Google Shape;202;p5"/>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03" name="Google Shape;203;p5"/>
          <p:cNvSpPr/>
          <p:nvPr/>
        </p:nvSpPr>
        <p:spPr>
          <a:xfrm rot="-5400000">
            <a:off x="15308685" y="5021698"/>
            <a:ext cx="102867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04" name="Google Shape;204;p5"/>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05" name="Google Shape;205;p5"/>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206" name="Google Shape;206;p5"/>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207" name="Google Shape;207;p5"/>
          <p:cNvSpPr txBox="1"/>
          <p:nvPr/>
        </p:nvSpPr>
        <p:spPr>
          <a:xfrm>
            <a:off x="7619147" y="6791700"/>
            <a:ext cx="10845000" cy="12630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3100"/>
              <a:buFont typeface="Arial"/>
              <a:buNone/>
            </a:pPr>
            <a:r>
              <a:rPr b="1" i="0" lang="lt-LT" sz="3100" u="none" cap="none" strike="noStrike">
                <a:solidFill>
                  <a:srgbClr val="056839"/>
                </a:solidFill>
                <a:latin typeface="Calibri"/>
                <a:ea typeface="Calibri"/>
                <a:cs typeface="Calibri"/>
                <a:sym typeface="Calibri"/>
              </a:rPr>
              <a:t>ES miškų strategija iki 2030m.</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lt-LT" sz="1600" u="sng" cap="none" strike="noStrike">
                <a:solidFill>
                  <a:schemeClr val="hlink"/>
                </a:solidFill>
                <a:latin typeface="Calibri"/>
                <a:ea typeface="Calibri"/>
                <a:cs typeface="Calibri"/>
                <a:sym typeface="Calibri"/>
                <a:hlinkClick r:id="rId5"/>
              </a:rPr>
              <a:t>https://eur-lex.europa.eu/resource.html?uri=cellar:0d918e07-e610-11eb-a1a5-01aa75ed71a1.0001.02/DOC_1&amp;format=PDF</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208" name="Google Shape;208;p5"/>
          <p:cNvPicPr preferRelativeResize="0"/>
          <p:nvPr/>
        </p:nvPicPr>
        <p:blipFill rotWithShape="1">
          <a:blip r:embed="rId6">
            <a:alphaModFix/>
          </a:blip>
          <a:srcRect b="0" l="0" r="0" t="0"/>
          <a:stretch/>
        </p:blipFill>
        <p:spPr>
          <a:xfrm>
            <a:off x="6878504" y="7139738"/>
            <a:ext cx="587911" cy="61025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sp>
        <p:nvSpPr>
          <p:cNvPr id="213" name="Google Shape;213;gfedae62e56_0_6"/>
          <p:cNvSpPr txBox="1"/>
          <p:nvPr/>
        </p:nvSpPr>
        <p:spPr>
          <a:xfrm>
            <a:off x="891245" y="863161"/>
            <a:ext cx="79149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lang="lt-LT" sz="4800">
                <a:solidFill>
                  <a:srgbClr val="056839"/>
                </a:solidFill>
                <a:latin typeface="Calibri"/>
                <a:ea typeface="Calibri"/>
                <a:cs typeface="Calibri"/>
                <a:sym typeface="Calibri"/>
              </a:rPr>
              <a:t>Įvadas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14" name="Google Shape;214;gfedae62e56_0_6"/>
          <p:cNvSpPr txBox="1"/>
          <p:nvPr/>
        </p:nvSpPr>
        <p:spPr>
          <a:xfrm>
            <a:off x="1034414" y="2137734"/>
            <a:ext cx="16933800" cy="3097692"/>
          </a:xfrm>
          <a:prstGeom prst="rect">
            <a:avLst/>
          </a:prstGeom>
          <a:noFill/>
          <a:ln>
            <a:noFill/>
          </a:ln>
        </p:spPr>
        <p:txBody>
          <a:bodyPr anchorCtr="0" anchor="t" bIns="61175" lIns="122375" spcFirstLastPara="1" rIns="122375" wrap="square" tIns="61175">
            <a:spAutoFit/>
          </a:bodyPr>
          <a:lstStyle/>
          <a:p>
            <a:pPr indent="0" lvl="0" marL="0" marR="0" rtl="0" algn="l">
              <a:lnSpc>
                <a:spcPct val="115000"/>
              </a:lnSpc>
              <a:spcBef>
                <a:spcPts val="0"/>
              </a:spcBef>
              <a:spcAft>
                <a:spcPts val="0"/>
              </a:spcAft>
              <a:buNone/>
            </a:pPr>
            <a:r>
              <a:rPr b="0" i="0" lang="lt-LT" sz="3100" u="none" cap="none" strike="noStrike">
                <a:solidFill>
                  <a:srgbClr val="056839"/>
                </a:solidFill>
                <a:latin typeface="Calibri"/>
                <a:ea typeface="Calibri"/>
                <a:cs typeface="Calibri"/>
                <a:sym typeface="Calibri"/>
              </a:rPr>
              <a:t>Viešųjų ir privačių miškų savininkams bei valdytojams  turėtų būti taikomos tam tikros skatinamosios priemonės ir </a:t>
            </a:r>
            <a:r>
              <a:rPr b="1" i="0" lang="lt-LT" sz="3100" u="none" cap="none" strike="noStrike">
                <a:solidFill>
                  <a:srgbClr val="056839"/>
                </a:solidFill>
                <a:latin typeface="Calibri"/>
                <a:ea typeface="Calibri"/>
                <a:cs typeface="Calibri"/>
                <a:sym typeface="Calibri"/>
              </a:rPr>
              <a:t>finansinės paskatos</a:t>
            </a:r>
            <a:r>
              <a:rPr b="0" i="0" lang="lt-LT" sz="3100" u="none" cap="none" strike="noStrike">
                <a:solidFill>
                  <a:srgbClr val="056839"/>
                </a:solidFill>
                <a:latin typeface="Calibri"/>
                <a:ea typeface="Calibri"/>
                <a:cs typeface="Calibri"/>
                <a:sym typeface="Calibri"/>
              </a:rPr>
              <a:t>, kad jie galėtų, </a:t>
            </a:r>
            <a:r>
              <a:rPr b="1" i="0" lang="lt-LT" sz="3100" u="none" cap="none" strike="noStrike">
                <a:solidFill>
                  <a:srgbClr val="056839"/>
                </a:solidFill>
                <a:latin typeface="Calibri"/>
                <a:ea typeface="Calibri"/>
                <a:cs typeface="Calibri"/>
                <a:sym typeface="Calibri"/>
              </a:rPr>
              <a:t>be medienos ir ne medienos medžiagų ir produktų</a:t>
            </a:r>
            <a:r>
              <a:rPr b="0" i="0" lang="lt-LT" sz="3100" u="none" cap="none" strike="noStrike">
                <a:solidFill>
                  <a:srgbClr val="056839"/>
                </a:solidFill>
                <a:latin typeface="Calibri"/>
                <a:ea typeface="Calibri"/>
                <a:cs typeface="Calibri"/>
                <a:sym typeface="Calibri"/>
              </a:rPr>
              <a:t>, taip pat teikti </a:t>
            </a:r>
            <a:r>
              <a:rPr b="1" i="0" lang="lt-LT" sz="3100" u="none" cap="none" strike="noStrike">
                <a:solidFill>
                  <a:srgbClr val="056839"/>
                </a:solidFill>
                <a:latin typeface="Calibri"/>
                <a:ea typeface="Calibri"/>
                <a:cs typeface="Calibri"/>
                <a:sym typeface="Calibri"/>
              </a:rPr>
              <a:t>ekosistemines paslaugas, apsaugodami ir atkurdami miškus</a:t>
            </a:r>
            <a:r>
              <a:rPr b="0" i="0" lang="lt-LT" sz="3100" u="none" cap="none" strike="noStrike">
                <a:solidFill>
                  <a:srgbClr val="056839"/>
                </a:solidFill>
                <a:latin typeface="Calibri"/>
                <a:ea typeface="Calibri"/>
                <a:cs typeface="Calibri"/>
                <a:sym typeface="Calibri"/>
              </a:rPr>
              <a:t>, ir kad galėtų </a:t>
            </a:r>
            <a:r>
              <a:rPr b="1" i="0" lang="lt-LT" sz="3100" u="none" cap="none" strike="noStrike">
                <a:solidFill>
                  <a:srgbClr val="056839"/>
                </a:solidFill>
                <a:latin typeface="Calibri"/>
                <a:ea typeface="Calibri"/>
                <a:cs typeface="Calibri"/>
                <a:sym typeface="Calibri"/>
              </a:rPr>
              <a:t>didinti savo miškų atsparumą taikydami daugumą klimatui ir biologinei įvairovei palankių miškotvarkos metodų.</a:t>
            </a:r>
            <a:endParaRPr b="1" i="0" sz="3100" u="none" cap="none" strike="noStrike">
              <a:solidFill>
                <a:srgbClr val="056839"/>
              </a:solidFill>
              <a:latin typeface="Calibri"/>
              <a:ea typeface="Calibri"/>
              <a:cs typeface="Calibri"/>
              <a:sym typeface="Calibri"/>
            </a:endParaRPr>
          </a:p>
          <a:p>
            <a:pPr indent="0" lvl="0" marL="0" marR="0" rtl="0" algn="l">
              <a:lnSpc>
                <a:spcPct val="100000"/>
              </a:lnSpc>
              <a:spcBef>
                <a:spcPts val="800"/>
              </a:spcBef>
              <a:spcAft>
                <a:spcPts val="0"/>
              </a:spcAft>
              <a:buClr>
                <a:schemeClr val="dk1"/>
              </a:buClr>
              <a:buSzPts val="1500"/>
              <a:buFont typeface="Arial"/>
              <a:buNone/>
            </a:pPr>
            <a:r>
              <a:t/>
            </a:r>
            <a:endParaRPr b="0" i="0" sz="1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rPr b="0" i="0" lang="lt-LT" sz="1500" u="none" cap="none" strike="noStrike">
                <a:solidFill>
                  <a:schemeClr val="dk1"/>
                </a:solidFill>
                <a:uFill>
                  <a:noFill/>
                </a:uFill>
                <a:latin typeface="Calibri"/>
                <a:ea typeface="Calibri"/>
                <a:cs typeface="Calibri"/>
                <a:sym typeface="Calibri"/>
                <a:hlinkClick r:id="rId3">
                  <a:extLst>
                    <a:ext uri="{A12FA001-AC4F-418D-AE19-62706E023703}">
                      <ahyp:hlinkClr val="tx"/>
                    </a:ext>
                  </a:extLst>
                </a:hlinkClick>
              </a:rPr>
              <a:t>https://eur-lex.europa.eu/resource.html?uri=cellar:0d918e07-e610-11eb-a1a5-01aa75ed71a1.0001.02/DOC_1&amp;format=PDF</a:t>
            </a:r>
            <a:r>
              <a:rPr b="0" i="0" lang="lt-LT" sz="3100" u="none" cap="none" strike="noStrike">
                <a:solidFill>
                  <a:srgbClr val="056839"/>
                </a:solidFill>
                <a:latin typeface="Calibri"/>
                <a:ea typeface="Calibri"/>
                <a:cs typeface="Calibri"/>
                <a:sym typeface="Calibri"/>
              </a:rPr>
              <a:t> </a:t>
            </a:r>
            <a:endParaRPr b="0" i="0" sz="3100" u="none" cap="none" strike="noStrike">
              <a:solidFill>
                <a:srgbClr val="056839"/>
              </a:solidFill>
              <a:latin typeface="Calibri"/>
              <a:ea typeface="Calibri"/>
              <a:cs typeface="Calibri"/>
              <a:sym typeface="Calibri"/>
            </a:endParaRPr>
          </a:p>
        </p:txBody>
      </p:sp>
      <p:sp>
        <p:nvSpPr>
          <p:cNvPr id="215" name="Google Shape;215;gfedae62e56_0_6"/>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16" name="Google Shape;216;gfedae62e56_0_6"/>
          <p:cNvSpPr/>
          <p:nvPr/>
        </p:nvSpPr>
        <p:spPr>
          <a:xfrm rot="-5400000">
            <a:off x="15308835" y="5021848"/>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17" name="Google Shape;217;gfedae62e56_0_6"/>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18" name="Google Shape;218;gfedae62e56_0_6"/>
          <p:cNvPicPr preferRelativeResize="0"/>
          <p:nvPr/>
        </p:nvPicPr>
        <p:blipFill rotWithShape="1">
          <a:blip r:embed="rId4">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219" name="Google Shape;219;gfedae62e56_0_6"/>
          <p:cNvPicPr preferRelativeResize="0"/>
          <p:nvPr/>
        </p:nvPicPr>
        <p:blipFill rotWithShape="1">
          <a:blip r:embed="rId5">
            <a:alphaModFix/>
          </a:blip>
          <a:srcRect b="0" l="0" r="0" t="0"/>
          <a:stretch/>
        </p:blipFill>
        <p:spPr>
          <a:xfrm>
            <a:off x="3131911" y="9240848"/>
            <a:ext cx="2908869" cy="6102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g15762c2a79a_1_0"/>
          <p:cNvSpPr txBox="1"/>
          <p:nvPr/>
        </p:nvSpPr>
        <p:spPr>
          <a:xfrm>
            <a:off x="891245" y="863161"/>
            <a:ext cx="79149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lang="lt-LT" sz="4800">
                <a:solidFill>
                  <a:srgbClr val="056839"/>
                </a:solidFill>
                <a:latin typeface="Calibri"/>
                <a:ea typeface="Calibri"/>
                <a:cs typeface="Calibri"/>
                <a:sym typeface="Calibri"/>
              </a:rPr>
              <a:t>Įvadas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25" name="Google Shape;225;g15762c2a79a_1_0"/>
          <p:cNvSpPr txBox="1"/>
          <p:nvPr/>
        </p:nvSpPr>
        <p:spPr>
          <a:xfrm>
            <a:off x="1142550" y="2141775"/>
            <a:ext cx="17451600" cy="58650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1" i="0" lang="lt-LT" sz="3200" u="none" cap="none" strike="noStrike">
                <a:solidFill>
                  <a:srgbClr val="056839"/>
                </a:solidFill>
                <a:latin typeface="Calibri"/>
                <a:ea typeface="Calibri"/>
                <a:cs typeface="Calibri"/>
                <a:sym typeface="Calibri"/>
              </a:rPr>
              <a:t>ES miškų sektorius yra labai reikšmingas norint 2050 m. pasiekti </a:t>
            </a:r>
            <a:r>
              <a:rPr b="1" i="0" lang="lt-LT" sz="3200" u="none" cap="none" strike="noStrike">
                <a:solidFill>
                  <a:srgbClr val="056839"/>
                </a:solidFill>
                <a:latin typeface="Calibri"/>
                <a:ea typeface="Calibri"/>
                <a:cs typeface="Calibri"/>
                <a:sym typeface="Calibri"/>
              </a:rPr>
              <a:t>tikslą - nulinį grynojo anglies dioksido </a:t>
            </a:r>
            <a:r>
              <a:rPr b="0" i="0" lang="lt-LT" sz="3200" u="none" cap="none" strike="noStrike">
                <a:solidFill>
                  <a:srgbClr val="056839"/>
                </a:solidFill>
                <a:latin typeface="Calibri"/>
                <a:ea typeface="Calibri"/>
                <a:cs typeface="Calibri"/>
                <a:sym typeface="Calibri"/>
              </a:rPr>
              <a:t>kiekį. Šis tikslas prisidėtų prie klimato kaitos švelninimo trimis pagrindiniais būdais: </a:t>
            </a:r>
            <a:r>
              <a:rPr b="1" i="0" lang="lt-LT" sz="3200" u="none" cap="none" strike="noStrike">
                <a:solidFill>
                  <a:srgbClr val="056839"/>
                </a:solidFill>
                <a:latin typeface="Calibri"/>
                <a:ea typeface="Calibri"/>
                <a:cs typeface="Calibri"/>
                <a:sym typeface="Calibri"/>
              </a:rPr>
              <a:t>sekvestracija, saugojimas, pakeitimas: anglies dioksido sekvestracija, anglies dioksido saugojimas medžiuose ir medienos produktuose.</a:t>
            </a:r>
            <a:endParaRPr b="1" i="0" sz="32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1600" u="none" cap="none" strike="noStrike">
              <a:solidFill>
                <a:srgbClr val="056839"/>
              </a:solidFill>
              <a:highlight>
                <a:srgbClr val="FFFF00"/>
              </a:highlight>
              <a:latin typeface="Calibri"/>
              <a:ea typeface="Calibri"/>
              <a:cs typeface="Calibri"/>
              <a:sym typeface="Calibri"/>
            </a:endParaRPr>
          </a:p>
          <a:p>
            <a:pPr indent="0" lvl="0" marL="0" marR="0" rtl="0" algn="just">
              <a:lnSpc>
                <a:spcPct val="150000"/>
              </a:lnSpc>
              <a:spcBef>
                <a:spcPts val="0"/>
              </a:spcBef>
              <a:spcAft>
                <a:spcPts val="0"/>
              </a:spcAft>
              <a:buNone/>
            </a:pPr>
            <a:r>
              <a:rPr b="0" i="0" lang="lt-LT" sz="3200" u="none" cap="none" strike="noStrike">
                <a:solidFill>
                  <a:srgbClr val="056839"/>
                </a:solidFill>
                <a:latin typeface="Calibri"/>
                <a:ea typeface="Calibri"/>
                <a:cs typeface="Calibri"/>
                <a:sym typeface="Calibri"/>
              </a:rPr>
              <a:t>Miškotvarkos praktika įtvirtinta nacionaliniuose ir regioniniuose teisės aktuose pagal kompetencijos paskirstymo ir subsidiarumo principus, kurie atitinka „Forest Europe” kriterijus ir rodiklius.</a:t>
            </a:r>
            <a:endParaRPr b="0" i="0" sz="32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highlight>
                <a:srgbClr val="FFFF00"/>
              </a:highlight>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rPr b="0" i="0" lang="lt-LT" sz="1500" u="sng" cap="none" strike="noStrike">
                <a:solidFill>
                  <a:srgbClr val="1155CC"/>
                </a:solidFill>
                <a:latin typeface="Calibri"/>
                <a:ea typeface="Calibri"/>
                <a:cs typeface="Calibri"/>
                <a:sym typeface="Calibri"/>
                <a:hlinkClick r:id="rId3">
                  <a:extLst>
                    <a:ext uri="{A12FA001-AC4F-418D-AE19-62706E023703}">
                      <ahyp:hlinkClr val="tx"/>
                    </a:ext>
                  </a:extLst>
                </a:hlinkClick>
              </a:rPr>
              <a:t>https://www.foresteurope.org/wp-content/uploads/2017/03/CI_4pages.pdf</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3100" u="none" cap="none" strike="noStrike">
              <a:solidFill>
                <a:srgbClr val="056839"/>
              </a:solidFill>
              <a:latin typeface="Calibri"/>
              <a:ea typeface="Calibri"/>
              <a:cs typeface="Calibri"/>
              <a:sym typeface="Calibri"/>
            </a:endParaRPr>
          </a:p>
        </p:txBody>
      </p:sp>
      <p:sp>
        <p:nvSpPr>
          <p:cNvPr id="226" name="Google Shape;226;g15762c2a79a_1_0"/>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27" name="Google Shape;227;g15762c2a79a_1_0"/>
          <p:cNvSpPr/>
          <p:nvPr/>
        </p:nvSpPr>
        <p:spPr>
          <a:xfrm rot="-5400000">
            <a:off x="15763764" y="5021250"/>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28" name="Google Shape;228;g15762c2a79a_1_0"/>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29" name="Google Shape;229;g15762c2a79a_1_0"/>
          <p:cNvPicPr preferRelativeResize="0"/>
          <p:nvPr/>
        </p:nvPicPr>
        <p:blipFill rotWithShape="1">
          <a:blip r:embed="rId4">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230" name="Google Shape;230;g15762c2a79a_1_0"/>
          <p:cNvPicPr preferRelativeResize="0"/>
          <p:nvPr/>
        </p:nvPicPr>
        <p:blipFill rotWithShape="1">
          <a:blip r:embed="rId5">
            <a:alphaModFix/>
          </a:blip>
          <a:srcRect b="0" l="0" r="0" t="0"/>
          <a:stretch/>
        </p:blipFill>
        <p:spPr>
          <a:xfrm>
            <a:off x="3131911" y="9240848"/>
            <a:ext cx="2908869" cy="610267"/>
          </a:xfrm>
          <a:prstGeom prst="rect">
            <a:avLst/>
          </a:prstGeom>
          <a:noFill/>
          <a:ln>
            <a:noFill/>
          </a:ln>
        </p:spPr>
      </p:pic>
      <p:sp>
        <p:nvSpPr>
          <p:cNvPr id="231" name="Google Shape;231;g15762c2a79a_1_0"/>
          <p:cNvSpPr/>
          <p:nvPr/>
        </p:nvSpPr>
        <p:spPr>
          <a:xfrm rot="-5400000">
            <a:off x="15308835" y="5021848"/>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 name="Shape 235"/>
        <p:cNvGrpSpPr/>
        <p:nvPr/>
      </p:nvGrpSpPr>
      <p:grpSpPr>
        <a:xfrm>
          <a:off x="0" y="0"/>
          <a:ext cx="0" cy="0"/>
          <a:chOff x="0" y="0"/>
          <a:chExt cx="0" cy="0"/>
        </a:xfrm>
      </p:grpSpPr>
      <p:sp>
        <p:nvSpPr>
          <p:cNvPr id="236" name="Google Shape;236;gfedae62e56_0_74"/>
          <p:cNvSpPr txBox="1"/>
          <p:nvPr/>
        </p:nvSpPr>
        <p:spPr>
          <a:xfrm>
            <a:off x="891245" y="863161"/>
            <a:ext cx="79149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lang="lt-LT" sz="4800">
                <a:solidFill>
                  <a:srgbClr val="056839"/>
                </a:solidFill>
                <a:latin typeface="Calibri"/>
                <a:ea typeface="Calibri"/>
                <a:cs typeface="Calibri"/>
                <a:sym typeface="Calibri"/>
              </a:rPr>
              <a:t>Įvadas</a:t>
            </a:r>
            <a:r>
              <a:rPr b="1" i="0" lang="lt-LT" sz="4800" u="none" cap="none" strike="noStrike">
                <a:solidFill>
                  <a:srgbClr val="056839"/>
                </a:solidFill>
                <a:latin typeface="Calibri"/>
                <a:ea typeface="Calibri"/>
                <a:cs typeface="Calibri"/>
                <a:sym typeface="Calibri"/>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37" name="Google Shape;237;gfedae62e56_0_74"/>
          <p:cNvSpPr txBox="1"/>
          <p:nvPr/>
        </p:nvSpPr>
        <p:spPr>
          <a:xfrm>
            <a:off x="1034414" y="2137734"/>
            <a:ext cx="16933800" cy="4990800"/>
          </a:xfrm>
          <a:prstGeom prst="rect">
            <a:avLst/>
          </a:prstGeom>
          <a:noFill/>
          <a:ln>
            <a:noFill/>
          </a:ln>
        </p:spPr>
        <p:txBody>
          <a:bodyPr anchorCtr="0" anchor="t" bIns="61175" lIns="122375" spcFirstLastPara="1" rIns="122375" wrap="square" tIns="61175">
            <a:spAutoFit/>
          </a:bodyPr>
          <a:lstStyle/>
          <a:p>
            <a:pPr indent="0" lvl="0" marL="0" marR="0" rtl="0" algn="l">
              <a:lnSpc>
                <a:spcPct val="115000"/>
              </a:lnSpc>
              <a:spcBef>
                <a:spcPts val="0"/>
              </a:spcBef>
              <a:spcAft>
                <a:spcPts val="0"/>
              </a:spcAft>
              <a:buClr>
                <a:schemeClr val="dk1"/>
              </a:buClr>
              <a:buSzPts val="1500"/>
              <a:buFont typeface="Arial"/>
              <a:buNone/>
            </a:pPr>
            <a:r>
              <a:rPr b="0" i="0" lang="lt-LT" sz="3100" u="none" cap="none" strike="noStrike">
                <a:solidFill>
                  <a:srgbClr val="056839"/>
                </a:solidFill>
                <a:latin typeface="Calibri"/>
                <a:ea typeface="Calibri"/>
                <a:cs typeface="Calibri"/>
                <a:sym typeface="Calibri"/>
              </a:rPr>
              <a:t>Komisija ragina miškininkystės suinteresuotąsias šalis prisijungti prie </a:t>
            </a:r>
            <a:r>
              <a:rPr b="1" i="0" lang="lt-LT" sz="3100" u="none" cap="none" strike="noStrike">
                <a:solidFill>
                  <a:srgbClr val="056839"/>
                </a:solidFill>
                <a:latin typeface="Calibri"/>
                <a:ea typeface="Calibri"/>
                <a:cs typeface="Calibri"/>
                <a:sym typeface="Calibri"/>
              </a:rPr>
              <a:t>Įgūdžių pakto</a:t>
            </a:r>
            <a:r>
              <a:rPr b="0" i="0" lang="lt-LT" sz="3100" u="none" cap="none" strike="noStrike">
                <a:solidFill>
                  <a:srgbClr val="056839"/>
                </a:solidFill>
                <a:latin typeface="Calibri"/>
                <a:ea typeface="Calibri"/>
                <a:cs typeface="Calibri"/>
                <a:sym typeface="Calibri"/>
              </a:rPr>
              <a:t>, kuris skirtas ir miškininkystės sektoriaus darbuotojų kvalifikacijos kėlimui ir jų perkvalifikavimui, kuris gali būti įvairių formų,pavyzdžiui, tai gali būti didelio masto partnerystės iniciatyvos, regioninio ir (arba) vietos lygmens partnerystės ryšiai, trišaliai susitarimai ar pavienių subjektų įsipareigojimai.</a:t>
            </a:r>
            <a:endParaRPr b="0" i="0" sz="31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t/>
            </a:r>
            <a:endParaRPr b="0" i="0" sz="31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rPr b="0" i="0" lang="lt-LT" sz="3100" u="none" cap="none" strike="noStrike">
                <a:solidFill>
                  <a:srgbClr val="056839"/>
                </a:solidFill>
                <a:latin typeface="Calibri"/>
                <a:ea typeface="Calibri"/>
                <a:cs typeface="Calibri"/>
                <a:sym typeface="Calibri"/>
              </a:rPr>
              <a:t>Miško ir miškininkystės sektoriaus suinteresuotosios šalys bendradarbiautų pagal šį Įgūdžių paktą, siekdamos </a:t>
            </a:r>
            <a:r>
              <a:rPr b="1" i="0" lang="lt-LT" sz="3100" u="none" cap="none" strike="noStrike">
                <a:solidFill>
                  <a:srgbClr val="056839"/>
                </a:solidFill>
                <a:latin typeface="Calibri"/>
                <a:ea typeface="Calibri"/>
                <a:cs typeface="Calibri"/>
                <a:sym typeface="Calibri"/>
              </a:rPr>
              <a:t>pritaikyti miškininkų švietimą ir mokymą prie šiandieninės tikrovės iššūkių ir poreikių.</a:t>
            </a:r>
            <a:r>
              <a:rPr b="1" i="0" lang="lt-LT" sz="3100" u="none" cap="none" strike="noStrike">
                <a:solidFill>
                  <a:srgbClr val="056839"/>
                </a:solidFill>
                <a:latin typeface="Arial"/>
                <a:ea typeface="Arial"/>
                <a:cs typeface="Arial"/>
                <a:sym typeface="Arial"/>
              </a:rPr>
              <a:t> </a:t>
            </a:r>
            <a:endParaRPr b="1" i="0" sz="31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3100" u="none" cap="none" strike="noStrike">
              <a:solidFill>
                <a:srgbClr val="056839"/>
              </a:solidFill>
              <a:latin typeface="Calibri"/>
              <a:ea typeface="Calibri"/>
              <a:cs typeface="Calibri"/>
              <a:sym typeface="Calibri"/>
            </a:endParaRPr>
          </a:p>
        </p:txBody>
      </p:sp>
      <p:sp>
        <p:nvSpPr>
          <p:cNvPr id="238" name="Google Shape;238;gfedae62e56_0_74"/>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39" name="Google Shape;239;gfedae62e56_0_74"/>
          <p:cNvSpPr/>
          <p:nvPr/>
        </p:nvSpPr>
        <p:spPr>
          <a:xfrm rot="-5400000">
            <a:off x="15308835" y="5021848"/>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40" name="Google Shape;240;gfedae62e56_0_74"/>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41" name="Google Shape;241;gfedae62e56_0_74"/>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242" name="Google Shape;242;gfedae62e56_0_74"/>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pic>
        <p:nvPicPr>
          <p:cNvPr id="243" name="Google Shape;243;gfedae62e56_0_74"/>
          <p:cNvPicPr preferRelativeResize="0"/>
          <p:nvPr/>
        </p:nvPicPr>
        <p:blipFill rotWithShape="1">
          <a:blip r:embed="rId5">
            <a:alphaModFix/>
          </a:blip>
          <a:srcRect b="0" l="0" r="0" t="0"/>
          <a:stretch/>
        </p:blipFill>
        <p:spPr>
          <a:xfrm>
            <a:off x="9619236" y="7266975"/>
            <a:ext cx="587911" cy="610259"/>
          </a:xfrm>
          <a:prstGeom prst="rect">
            <a:avLst/>
          </a:prstGeom>
          <a:noFill/>
          <a:ln>
            <a:noFill/>
          </a:ln>
        </p:spPr>
      </p:pic>
      <p:sp>
        <p:nvSpPr>
          <p:cNvPr id="244" name="Google Shape;244;gfedae62e56_0_74"/>
          <p:cNvSpPr txBox="1"/>
          <p:nvPr/>
        </p:nvSpPr>
        <p:spPr>
          <a:xfrm>
            <a:off x="10407994" y="7145381"/>
            <a:ext cx="7286700" cy="985804"/>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3100"/>
              <a:buFont typeface="Arial"/>
              <a:buNone/>
            </a:pPr>
            <a:r>
              <a:rPr b="0" i="0" lang="lt-LT" sz="3100" u="none" cap="none" strike="noStrike">
                <a:solidFill>
                  <a:srgbClr val="056839"/>
                </a:solidFill>
                <a:latin typeface="Calibri"/>
                <a:ea typeface="Calibri"/>
                <a:cs typeface="Calibri"/>
                <a:sym typeface="Calibri"/>
              </a:rPr>
              <a:t>Įgūdžių paktas </a:t>
            </a:r>
            <a:r>
              <a:rPr b="0" i="0" lang="lt-LT" sz="1900" u="none" cap="none" strike="noStrike">
                <a:solidFill>
                  <a:srgbClr val="000000"/>
                </a:solidFill>
                <a:latin typeface="Arial"/>
                <a:ea typeface="Arial"/>
                <a:cs typeface="Arial"/>
                <a:sym typeface="Arial"/>
              </a:rPr>
              <a:t> </a:t>
            </a:r>
            <a:r>
              <a:rPr b="0" i="0" lang="lt-LT" sz="1700" u="sng" cap="none" strike="noStrike">
                <a:solidFill>
                  <a:srgbClr val="1155CC"/>
                </a:solidFill>
                <a:latin typeface="Calibri"/>
                <a:ea typeface="Calibri"/>
                <a:cs typeface="Calibri"/>
                <a:sym typeface="Calibri"/>
                <a:hlinkClick r:id="rId6">
                  <a:extLst>
                    <a:ext uri="{A12FA001-AC4F-418D-AE19-62706E023703}">
                      <ahyp:hlinkClr val="tx"/>
                    </a:ext>
                  </a:extLst>
                </a:hlinkClick>
              </a:rPr>
              <a:t>https://ec.europa.eu/social/main.jsp?catId=1517&amp;langId=en</a:t>
            </a:r>
            <a:endParaRPr b="0" i="0" sz="21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sp>
        <p:nvSpPr>
          <p:cNvPr id="249" name="Google Shape;249;g14749300861_0_117"/>
          <p:cNvSpPr txBox="1"/>
          <p:nvPr/>
        </p:nvSpPr>
        <p:spPr>
          <a:xfrm>
            <a:off x="891245" y="863161"/>
            <a:ext cx="79149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lang="lt-LT" sz="4800">
                <a:solidFill>
                  <a:srgbClr val="056839"/>
                </a:solidFill>
                <a:latin typeface="Calibri"/>
                <a:ea typeface="Calibri"/>
                <a:cs typeface="Calibri"/>
                <a:sym typeface="Calibri"/>
              </a:rPr>
              <a:t>Įvadas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50" name="Google Shape;250;g14749300861_0_117"/>
          <p:cNvSpPr txBox="1"/>
          <p:nvPr/>
        </p:nvSpPr>
        <p:spPr>
          <a:xfrm>
            <a:off x="891253" y="2031900"/>
            <a:ext cx="10823700" cy="44487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None/>
            </a:pPr>
            <a:r>
              <a:rPr b="0" i="0" lang="lt-LT" sz="2800" u="none" cap="none" strike="noStrike">
                <a:solidFill>
                  <a:srgbClr val="056839"/>
                </a:solidFill>
                <a:latin typeface="Calibri"/>
                <a:ea typeface="Calibri"/>
                <a:cs typeface="Calibri"/>
                <a:sym typeface="Calibri"/>
              </a:rPr>
              <a:t>15 DVT tikslas-  </a:t>
            </a:r>
            <a:r>
              <a:rPr b="1" i="0" lang="lt-LT" sz="2800" u="none" cap="none" strike="noStrike">
                <a:solidFill>
                  <a:srgbClr val="056839"/>
                </a:solidFill>
                <a:latin typeface="Calibri"/>
                <a:ea typeface="Calibri"/>
                <a:cs typeface="Calibri"/>
                <a:sym typeface="Calibri"/>
              </a:rPr>
              <a:t>Gyvybė žemėje -  saugoti ir atkurti sausumos ekosistemas, skatinti jų tausų naudojimą, darniai valdyti miškus</a:t>
            </a:r>
            <a:r>
              <a:rPr b="0" i="0" lang="lt-LT" sz="2800" u="none" cap="none" strike="noStrike">
                <a:solidFill>
                  <a:srgbClr val="056839"/>
                </a:solidFill>
                <a:latin typeface="Calibri"/>
                <a:ea typeface="Calibri"/>
                <a:cs typeface="Calibri"/>
                <a:sym typeface="Calibri"/>
              </a:rPr>
              <a:t>, kovoti su dykinėjimu, sustabdyti žemės degradaciją ir pakeisti šį procesą priešingu bei sustabdyti biologinės įvairovės nykimą.</a:t>
            </a:r>
            <a:endParaRPr b="0" i="0" sz="28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500"/>
              <a:buFont typeface="Arial"/>
              <a:buNone/>
            </a:pPr>
            <a:r>
              <a:t/>
            </a:r>
            <a:endParaRPr b="0" i="0" sz="28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500"/>
              <a:buFont typeface="Arial"/>
              <a:buNone/>
            </a:pPr>
            <a:r>
              <a:t/>
            </a:r>
            <a:endParaRPr b="0" i="0" sz="32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1100"/>
              </a:spcAft>
              <a:buClr>
                <a:srgbClr val="000000"/>
              </a:buClr>
              <a:buSzPts val="1500"/>
              <a:buFont typeface="Arial"/>
              <a:buNone/>
            </a:pPr>
            <a:r>
              <a:t/>
            </a:r>
            <a:endParaRPr b="0" i="0" sz="2300" u="none" cap="none" strike="noStrike">
              <a:solidFill>
                <a:srgbClr val="056839"/>
              </a:solidFill>
              <a:latin typeface="Calibri"/>
              <a:ea typeface="Calibri"/>
              <a:cs typeface="Calibri"/>
              <a:sym typeface="Calibri"/>
            </a:endParaRPr>
          </a:p>
        </p:txBody>
      </p:sp>
      <p:sp>
        <p:nvSpPr>
          <p:cNvPr id="251" name="Google Shape;251;g14749300861_0_117"/>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52" name="Google Shape;252;g14749300861_0_117"/>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53" name="Google Shape;253;g14749300861_0_117"/>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54" name="Google Shape;254;g14749300861_0_117"/>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255" name="Google Shape;255;g14749300861_0_117"/>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pic>
        <p:nvPicPr>
          <p:cNvPr id="256" name="Google Shape;256;g14749300861_0_117"/>
          <p:cNvPicPr preferRelativeResize="0"/>
          <p:nvPr/>
        </p:nvPicPr>
        <p:blipFill rotWithShape="1">
          <a:blip r:embed="rId5">
            <a:alphaModFix/>
          </a:blip>
          <a:srcRect b="0" l="0" r="0" t="0"/>
          <a:stretch/>
        </p:blipFill>
        <p:spPr>
          <a:xfrm>
            <a:off x="3846389" y="6230750"/>
            <a:ext cx="450832" cy="467969"/>
          </a:xfrm>
          <a:prstGeom prst="rect">
            <a:avLst/>
          </a:prstGeom>
          <a:noFill/>
          <a:ln>
            <a:noFill/>
          </a:ln>
        </p:spPr>
      </p:pic>
      <p:sp>
        <p:nvSpPr>
          <p:cNvPr id="257" name="Google Shape;257;g14749300861_0_117"/>
          <p:cNvSpPr txBox="1"/>
          <p:nvPr/>
        </p:nvSpPr>
        <p:spPr>
          <a:xfrm>
            <a:off x="4297219" y="6230756"/>
            <a:ext cx="6730800" cy="7860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sng" cap="none" strike="noStrike">
                <a:solidFill>
                  <a:schemeClr val="hlink"/>
                </a:solidFill>
                <a:latin typeface="Calibri"/>
                <a:ea typeface="Calibri"/>
                <a:cs typeface="Calibri"/>
                <a:sym typeface="Calibri"/>
                <a:hlinkClick r:id="rId6"/>
              </a:rPr>
              <a:t>https://www.globalgoals.org/goals/15-life-on-land/</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258" name="Google Shape;258;g14749300861_0_117"/>
          <p:cNvPicPr preferRelativeResize="0"/>
          <p:nvPr/>
        </p:nvPicPr>
        <p:blipFill rotWithShape="1">
          <a:blip r:embed="rId7">
            <a:alphaModFix/>
          </a:blip>
          <a:srcRect b="0" l="0" r="0" t="0"/>
          <a:stretch/>
        </p:blipFill>
        <p:spPr>
          <a:xfrm>
            <a:off x="11771227" y="442173"/>
            <a:ext cx="7505150" cy="9224925"/>
          </a:xfrm>
          <a:prstGeom prst="rect">
            <a:avLst/>
          </a:prstGeom>
          <a:noFill/>
          <a:ln>
            <a:noFill/>
          </a:ln>
        </p:spPr>
      </p:pic>
      <p:sp>
        <p:nvSpPr>
          <p:cNvPr id="259" name="Google Shape;259;g14749300861_0_117"/>
          <p:cNvSpPr txBox="1"/>
          <p:nvPr/>
        </p:nvSpPr>
        <p:spPr>
          <a:xfrm>
            <a:off x="10138669" y="9543163"/>
            <a:ext cx="9712800" cy="4782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500"/>
              <a:buFont typeface="Arial"/>
              <a:buNone/>
            </a:pPr>
            <a:r>
              <a:rPr b="0" i="0" lang="lt-LT" sz="1500" u="none" cap="none" strike="noStrike">
                <a:solidFill>
                  <a:srgbClr val="000000"/>
                </a:solidFill>
                <a:latin typeface="Calibri"/>
                <a:ea typeface="Calibri"/>
                <a:cs typeface="Calibri"/>
                <a:sym typeface="Calibri"/>
              </a:rPr>
              <a:t>Paveikslėlio šaltinis: </a:t>
            </a:r>
            <a:r>
              <a:rPr b="0" i="0" lang="lt-LT" sz="1500" u="sng" cap="none" strike="noStrike">
                <a:solidFill>
                  <a:srgbClr val="0076A3"/>
                </a:solidFill>
                <a:highlight>
                  <a:srgbClr val="FFFFFF"/>
                </a:highlight>
                <a:latin typeface="Calibri"/>
                <a:ea typeface="Calibri"/>
                <a:cs typeface="Calibri"/>
                <a:sym typeface="Calibri"/>
                <a:hlinkClick r:id="rId8">
                  <a:extLst>
                    <a:ext uri="{A12FA001-AC4F-418D-AE19-62706E023703}">
                      <ahyp:hlinkClr val="tx"/>
                    </a:ext>
                  </a:extLst>
                </a:hlinkClick>
              </a:rPr>
              <a:t>Goal 15 infographic, source: https://unstats.un.org/sdgs/report/2022/</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sp>
        <p:nvSpPr>
          <p:cNvPr id="264" name="Google Shape;264;g14749300861_0_131"/>
          <p:cNvSpPr txBox="1"/>
          <p:nvPr/>
        </p:nvSpPr>
        <p:spPr>
          <a:xfrm>
            <a:off x="535120" y="432186"/>
            <a:ext cx="79149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lang="lt-LT" sz="4800">
                <a:solidFill>
                  <a:srgbClr val="056839"/>
                </a:solidFill>
                <a:latin typeface="Calibri"/>
                <a:ea typeface="Calibri"/>
                <a:cs typeface="Calibri"/>
                <a:sym typeface="Calibri"/>
              </a:rPr>
              <a:t>Įvadas</a:t>
            </a:r>
            <a:r>
              <a:rPr b="1" i="0" lang="lt-LT" sz="4800" u="none" cap="none" strike="noStrike">
                <a:solidFill>
                  <a:srgbClr val="056839"/>
                </a:solidFill>
                <a:latin typeface="Calibri"/>
                <a:ea typeface="Calibri"/>
                <a:cs typeface="Calibri"/>
                <a:sym typeface="Calibri"/>
              </a:rPr>
              <a:t>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65" name="Google Shape;265;g14749300861_0_131"/>
          <p:cNvSpPr txBox="1"/>
          <p:nvPr/>
        </p:nvSpPr>
        <p:spPr>
          <a:xfrm>
            <a:off x="1055278" y="1563113"/>
            <a:ext cx="9782400" cy="9162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Clr>
                <a:srgbClr val="000000"/>
              </a:buClr>
              <a:buSzPts val="1500"/>
              <a:buFont typeface="Arial"/>
              <a:buNone/>
            </a:pPr>
            <a:r>
              <a:t/>
            </a:r>
            <a:endParaRPr b="0" i="0" sz="19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1100"/>
              </a:spcAft>
              <a:buClr>
                <a:srgbClr val="000000"/>
              </a:buClr>
              <a:buSzPts val="1500"/>
              <a:buFont typeface="Arial"/>
              <a:buNone/>
            </a:pPr>
            <a:r>
              <a:t/>
            </a:r>
            <a:endParaRPr b="0" i="0" sz="2300" u="none" cap="none" strike="noStrike">
              <a:solidFill>
                <a:srgbClr val="056839"/>
              </a:solidFill>
              <a:latin typeface="Calibri"/>
              <a:ea typeface="Calibri"/>
              <a:cs typeface="Calibri"/>
              <a:sym typeface="Calibri"/>
            </a:endParaRPr>
          </a:p>
        </p:txBody>
      </p:sp>
      <p:sp>
        <p:nvSpPr>
          <p:cNvPr id="266" name="Google Shape;266;g14749300861_0_131"/>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67" name="Google Shape;267;g14749300861_0_131"/>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68" name="Google Shape;268;g14749300861_0_131"/>
          <p:cNvSpPr/>
          <p:nvPr/>
        </p:nvSpPr>
        <p:spPr>
          <a:xfrm>
            <a:off x="535125" y="129689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69" name="Google Shape;269;g14749300861_0_131"/>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270" name="Google Shape;270;g14749300861_0_131"/>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271" name="Google Shape;271;g14749300861_0_131"/>
          <p:cNvSpPr txBox="1"/>
          <p:nvPr/>
        </p:nvSpPr>
        <p:spPr>
          <a:xfrm>
            <a:off x="12016561" y="7476395"/>
            <a:ext cx="7037100" cy="6627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800"/>
              <a:buFont typeface="Arial"/>
              <a:buNone/>
            </a:pPr>
            <a:r>
              <a:rPr b="0" i="0" lang="lt-LT" sz="1500" u="none" cap="none" strike="noStrike">
                <a:solidFill>
                  <a:schemeClr val="dk1"/>
                </a:solidFill>
                <a:latin typeface="Calibri"/>
                <a:ea typeface="Calibri"/>
                <a:cs typeface="Calibri"/>
                <a:sym typeface="Calibri"/>
              </a:rPr>
              <a:t>Paveikslėlio šaltinis: </a:t>
            </a:r>
            <a:r>
              <a:rPr b="0" i="0" lang="lt-LT" sz="1500" u="sng" cap="none" strike="noStrike">
                <a:solidFill>
                  <a:schemeClr val="hlink"/>
                </a:solidFill>
                <a:latin typeface="Calibri"/>
                <a:ea typeface="Calibri"/>
                <a:cs typeface="Calibri"/>
                <a:sym typeface="Calibri"/>
                <a:hlinkClick r:id="rId5"/>
              </a:rPr>
              <a:t>https://mapmytree.eea.europa.eu/</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800"/>
              <a:buFont typeface="Arial"/>
              <a:buNone/>
            </a:pPr>
            <a:r>
              <a:t/>
            </a:r>
            <a:endParaRPr b="0" i="0" sz="1200" u="none" cap="none" strike="noStrike">
              <a:solidFill>
                <a:schemeClr val="dk1"/>
              </a:solidFill>
              <a:latin typeface="Calibri"/>
              <a:ea typeface="Calibri"/>
              <a:cs typeface="Calibri"/>
              <a:sym typeface="Calibri"/>
            </a:endParaRPr>
          </a:p>
        </p:txBody>
      </p:sp>
      <p:pic>
        <p:nvPicPr>
          <p:cNvPr id="272" name="Google Shape;272;g14749300861_0_131"/>
          <p:cNvPicPr preferRelativeResize="0"/>
          <p:nvPr/>
        </p:nvPicPr>
        <p:blipFill rotWithShape="1">
          <a:blip r:embed="rId6">
            <a:alphaModFix/>
          </a:blip>
          <a:srcRect b="0" l="0" r="0" t="0"/>
          <a:stretch/>
        </p:blipFill>
        <p:spPr>
          <a:xfrm>
            <a:off x="1007447" y="4041645"/>
            <a:ext cx="14688295" cy="2755553"/>
          </a:xfrm>
          <a:prstGeom prst="rect">
            <a:avLst/>
          </a:prstGeom>
          <a:noFill/>
          <a:ln>
            <a:noFill/>
          </a:ln>
        </p:spPr>
      </p:pic>
      <p:sp>
        <p:nvSpPr>
          <p:cNvPr id="273" name="Google Shape;273;g14749300861_0_131"/>
          <p:cNvSpPr txBox="1"/>
          <p:nvPr/>
        </p:nvSpPr>
        <p:spPr>
          <a:xfrm>
            <a:off x="887650" y="1563125"/>
            <a:ext cx="17842800" cy="2425200"/>
          </a:xfrm>
          <a:prstGeom prst="rect">
            <a:avLst/>
          </a:prstGeom>
          <a:noFill/>
          <a:ln>
            <a:noFill/>
          </a:ln>
        </p:spPr>
        <p:txBody>
          <a:bodyPr anchorCtr="0" anchor="t" bIns="122375" lIns="122375" spcFirstLastPara="1" rIns="122375" wrap="square" tIns="122375">
            <a:spAutoFit/>
          </a:bodyPr>
          <a:lstStyle/>
          <a:p>
            <a:pPr indent="0" lvl="0" marL="0" marR="0" rtl="0" algn="just">
              <a:lnSpc>
                <a:spcPct val="150000"/>
              </a:lnSpc>
              <a:spcBef>
                <a:spcPts val="0"/>
              </a:spcBef>
              <a:spcAft>
                <a:spcPts val="0"/>
              </a:spcAft>
              <a:buNone/>
            </a:pPr>
            <a:r>
              <a:rPr b="1" i="0" lang="lt-LT" sz="2500" u="none" cap="none" strike="noStrike">
                <a:solidFill>
                  <a:srgbClr val="056839"/>
                </a:solidFill>
                <a:latin typeface="Calibri"/>
                <a:ea typeface="Calibri"/>
                <a:cs typeface="Calibri"/>
                <a:sym typeface="Calibri"/>
              </a:rPr>
              <a:t>ES biologinės įvairovės strategijoje </a:t>
            </a:r>
            <a:r>
              <a:rPr b="0" i="0" lang="lt-LT" sz="2500" u="none" cap="none" strike="noStrike">
                <a:solidFill>
                  <a:srgbClr val="056839"/>
                </a:solidFill>
                <a:latin typeface="Calibri"/>
                <a:ea typeface="Calibri"/>
                <a:cs typeface="Calibri"/>
                <a:sym typeface="Calibri"/>
              </a:rPr>
              <a:t>įsipareigojama </a:t>
            </a:r>
            <a:r>
              <a:rPr b="1" i="0" lang="lt-LT" sz="2500" u="none" cap="none" strike="noStrike">
                <a:solidFill>
                  <a:srgbClr val="056839"/>
                </a:solidFill>
                <a:latin typeface="Calibri"/>
                <a:ea typeface="Calibri"/>
                <a:cs typeface="Calibri"/>
                <a:sym typeface="Calibri"/>
              </a:rPr>
              <a:t>iki 2030 m</a:t>
            </a:r>
            <a:r>
              <a:rPr b="0" i="0" lang="lt-LT" sz="2500" u="none" cap="none" strike="noStrike">
                <a:solidFill>
                  <a:srgbClr val="056839"/>
                </a:solidFill>
                <a:latin typeface="Calibri"/>
                <a:ea typeface="Calibri"/>
                <a:cs typeface="Calibri"/>
                <a:sym typeface="Calibri"/>
              </a:rPr>
              <a:t>. pasodinti dar bent </a:t>
            </a:r>
            <a:r>
              <a:rPr b="1" i="0" lang="lt-LT" sz="2500" u="none" cap="none" strike="noStrike">
                <a:solidFill>
                  <a:srgbClr val="056839"/>
                </a:solidFill>
                <a:latin typeface="Calibri"/>
                <a:ea typeface="Calibri"/>
                <a:cs typeface="Calibri"/>
                <a:sym typeface="Calibri"/>
              </a:rPr>
              <a:t>3 mlrd. medžių</a:t>
            </a:r>
            <a:r>
              <a:rPr b="0" i="0" lang="lt-LT" sz="2500" u="none" cap="none" strike="noStrike">
                <a:solidFill>
                  <a:srgbClr val="056839"/>
                </a:solidFill>
                <a:latin typeface="Calibri"/>
                <a:ea typeface="Calibri"/>
                <a:cs typeface="Calibri"/>
                <a:sym typeface="Calibri"/>
              </a:rPr>
              <a:t>, visapusiškai laikantis visų ekologinių principų.</a:t>
            </a:r>
            <a:r>
              <a:rPr lang="lt-LT" sz="2500">
                <a:solidFill>
                  <a:srgbClr val="056839"/>
                </a:solidFill>
                <a:latin typeface="Calibri"/>
                <a:ea typeface="Calibri"/>
                <a:cs typeface="Calibri"/>
                <a:sym typeface="Calibri"/>
              </a:rPr>
              <a:t> </a:t>
            </a:r>
            <a:r>
              <a:rPr b="0" i="0" lang="lt-LT" sz="2500" u="none" cap="none" strike="noStrike">
                <a:solidFill>
                  <a:srgbClr val="056839"/>
                </a:solidFill>
                <a:latin typeface="Calibri"/>
                <a:ea typeface="Calibri"/>
                <a:cs typeface="Calibri"/>
                <a:sym typeface="Calibri"/>
              </a:rPr>
              <a:t>Ši strategija apima šio įsipareigojimo įgyvendinimo planą, grindžiamą bendru principu - sodinti ir auginti </a:t>
            </a:r>
            <a:r>
              <a:rPr b="1" i="0" lang="lt-LT" sz="2500" u="none" cap="none" strike="noStrike">
                <a:solidFill>
                  <a:srgbClr val="056839"/>
                </a:solidFill>
                <a:latin typeface="Calibri"/>
                <a:ea typeface="Calibri"/>
                <a:cs typeface="Calibri"/>
                <a:sym typeface="Calibri"/>
              </a:rPr>
              <a:t>tinkamus medžius tinkamoje vietoje ir pagal tinkamą paskirtį.</a:t>
            </a:r>
            <a:endParaRPr b="1" i="0" sz="25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2900" u="none" cap="none" strike="noStrike">
              <a:solidFill>
                <a:srgbClr val="056839"/>
              </a:solidFill>
              <a:latin typeface="Calibri"/>
              <a:ea typeface="Calibri"/>
              <a:cs typeface="Calibri"/>
              <a:sym typeface="Calibri"/>
            </a:endParaRPr>
          </a:p>
        </p:txBody>
      </p:sp>
      <p:pic>
        <p:nvPicPr>
          <p:cNvPr id="274" name="Google Shape;274;g14749300861_0_131"/>
          <p:cNvPicPr preferRelativeResize="0"/>
          <p:nvPr/>
        </p:nvPicPr>
        <p:blipFill rotWithShape="1">
          <a:blip r:embed="rId7">
            <a:alphaModFix/>
          </a:blip>
          <a:srcRect b="0" l="0" r="0" t="0"/>
          <a:stretch/>
        </p:blipFill>
        <p:spPr>
          <a:xfrm>
            <a:off x="11318401" y="7380038"/>
            <a:ext cx="587911" cy="610259"/>
          </a:xfrm>
          <a:prstGeom prst="rect">
            <a:avLst/>
          </a:prstGeom>
          <a:noFill/>
          <a:ln>
            <a:noFill/>
          </a:ln>
        </p:spPr>
      </p:pic>
      <p:sp>
        <p:nvSpPr>
          <p:cNvPr id="275" name="Google Shape;275;g14749300861_0_131"/>
          <p:cNvSpPr txBox="1"/>
          <p:nvPr/>
        </p:nvSpPr>
        <p:spPr>
          <a:xfrm>
            <a:off x="2717502" y="7109863"/>
            <a:ext cx="8420400" cy="1112400"/>
          </a:xfrm>
          <a:prstGeom prst="rect">
            <a:avLst/>
          </a:prstGeom>
          <a:noFill/>
          <a:ln>
            <a:noFill/>
          </a:ln>
        </p:spPr>
        <p:txBody>
          <a:bodyPr anchorCtr="0" anchor="t" bIns="122375" lIns="122375" spcFirstLastPara="1" rIns="122375" wrap="square" tIns="122375">
            <a:spAutoFit/>
          </a:bodyPr>
          <a:lstStyle/>
          <a:p>
            <a:pPr indent="0" lvl="0" marL="0" marR="0" rtl="0" algn="l">
              <a:lnSpc>
                <a:spcPct val="115000"/>
              </a:lnSpc>
              <a:spcBef>
                <a:spcPts val="3200"/>
              </a:spcBef>
              <a:spcAft>
                <a:spcPts val="0"/>
              </a:spcAft>
              <a:buClr>
                <a:schemeClr val="dk1"/>
              </a:buClr>
              <a:buSzPts val="1500"/>
              <a:buFont typeface="Arial"/>
              <a:buNone/>
            </a:pPr>
            <a:r>
              <a:rPr b="1" i="0" lang="lt-LT" sz="1700" u="none" cap="none" strike="noStrike">
                <a:solidFill>
                  <a:srgbClr val="056839"/>
                </a:solidFill>
                <a:latin typeface="Calibri"/>
                <a:ea typeface="Calibri"/>
                <a:cs typeface="Calibri"/>
                <a:sym typeface="Calibri"/>
              </a:rPr>
              <a:t>2030 M. ES BIOLOGINĖS ĮVAIROVĖS STRATEGIJA</a:t>
            </a:r>
            <a:endParaRPr b="1" i="0" sz="1700" u="none" cap="none" strike="noStrike">
              <a:solidFill>
                <a:srgbClr val="056839"/>
              </a:solidFill>
              <a:latin typeface="Calibri"/>
              <a:ea typeface="Calibri"/>
              <a:cs typeface="Calibri"/>
              <a:sym typeface="Calibri"/>
            </a:endParaRPr>
          </a:p>
          <a:p>
            <a:pPr indent="0" lvl="0" marL="0" marR="0" rtl="0" algn="l">
              <a:lnSpc>
                <a:spcPct val="100000"/>
              </a:lnSpc>
              <a:spcBef>
                <a:spcPts val="800"/>
              </a:spcBef>
              <a:spcAft>
                <a:spcPts val="0"/>
              </a:spcAft>
              <a:buClr>
                <a:srgbClr val="000000"/>
              </a:buClr>
              <a:buSzPts val="1500"/>
              <a:buFont typeface="Arial"/>
              <a:buNone/>
            </a:pPr>
            <a:r>
              <a:rPr b="0" i="0" lang="lt-LT" sz="1500" u="sng" cap="none" strike="noStrike">
                <a:solidFill>
                  <a:schemeClr val="hlink"/>
                </a:solidFill>
                <a:latin typeface="Calibri"/>
                <a:ea typeface="Calibri"/>
                <a:cs typeface="Calibri"/>
                <a:sym typeface="Calibri"/>
                <a:hlinkClick r:id="rId8"/>
              </a:rPr>
              <a:t>https://www.eea.europa.eu/policy-documents/eu-biodiversity-strategy-for-2030-1</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latin typeface="Calibri"/>
              <a:ea typeface="Calibri"/>
              <a:cs typeface="Calibri"/>
              <a:sym typeface="Calibri"/>
            </a:endParaRPr>
          </a:p>
        </p:txBody>
      </p:sp>
      <p:pic>
        <p:nvPicPr>
          <p:cNvPr id="276" name="Google Shape;276;g14749300861_0_131"/>
          <p:cNvPicPr preferRelativeResize="0"/>
          <p:nvPr/>
        </p:nvPicPr>
        <p:blipFill rotWithShape="1">
          <a:blip r:embed="rId7">
            <a:alphaModFix/>
          </a:blip>
          <a:srcRect b="0" l="0" r="0" t="0"/>
          <a:stretch/>
        </p:blipFill>
        <p:spPr>
          <a:xfrm>
            <a:off x="2129582" y="7160913"/>
            <a:ext cx="587911" cy="6102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sp>
        <p:nvSpPr>
          <p:cNvPr id="281" name="Google Shape;281;g14749300861_0_160"/>
          <p:cNvSpPr txBox="1"/>
          <p:nvPr/>
        </p:nvSpPr>
        <p:spPr>
          <a:xfrm>
            <a:off x="1010459" y="443475"/>
            <a:ext cx="151047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lang="lt-LT" sz="4800">
                <a:solidFill>
                  <a:srgbClr val="056839"/>
                </a:solidFill>
                <a:latin typeface="Calibri"/>
                <a:ea typeface="Calibri"/>
                <a:cs typeface="Calibri"/>
                <a:sym typeface="Calibri"/>
              </a:rPr>
              <a:t>Įvadas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82" name="Google Shape;282;g14749300861_0_160"/>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83" name="Google Shape;283;g14749300861_0_160"/>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84" name="Google Shape;284;g14749300861_0_160"/>
          <p:cNvSpPr/>
          <p:nvPr/>
        </p:nvSpPr>
        <p:spPr>
          <a:xfrm>
            <a:off x="1010451" y="129689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285" name="Google Shape;285;g14749300861_0_160"/>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286" name="Google Shape;286;g14749300861_0_160"/>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287" name="Google Shape;287;g14749300861_0_160"/>
          <p:cNvSpPr txBox="1"/>
          <p:nvPr/>
        </p:nvSpPr>
        <p:spPr>
          <a:xfrm>
            <a:off x="957075" y="1596875"/>
            <a:ext cx="17875800" cy="4195200"/>
          </a:xfrm>
          <a:prstGeom prst="rect">
            <a:avLst/>
          </a:prstGeom>
          <a:noFill/>
          <a:ln>
            <a:noFill/>
          </a:ln>
        </p:spPr>
        <p:txBody>
          <a:bodyPr anchorCtr="0" anchor="t" bIns="122375" lIns="122375" spcFirstLastPara="1" rIns="122375" wrap="square" tIns="122375">
            <a:spAutoFit/>
          </a:bodyPr>
          <a:lstStyle/>
          <a:p>
            <a:pPr indent="0" lvl="0" marL="0" marR="0" rtl="0" algn="just">
              <a:lnSpc>
                <a:spcPct val="150000"/>
              </a:lnSpc>
              <a:spcBef>
                <a:spcPts val="0"/>
              </a:spcBef>
              <a:spcAft>
                <a:spcPts val="0"/>
              </a:spcAft>
              <a:buNone/>
            </a:pPr>
            <a:r>
              <a:rPr b="1" i="0" lang="lt-LT" sz="2800" u="none" cap="none" strike="noStrike">
                <a:solidFill>
                  <a:srgbClr val="056839"/>
                </a:solidFill>
                <a:latin typeface="Calibri"/>
                <a:ea typeface="Calibri"/>
                <a:cs typeface="Calibri"/>
                <a:sym typeface="Calibri"/>
              </a:rPr>
              <a:t>Pirminiai ir seni miškai</a:t>
            </a:r>
            <a:r>
              <a:rPr b="0" i="0" lang="lt-LT" sz="2800" u="none" cap="none" strike="noStrike">
                <a:solidFill>
                  <a:srgbClr val="056839"/>
                </a:solidFill>
                <a:latin typeface="Calibri"/>
                <a:ea typeface="Calibri"/>
                <a:cs typeface="Calibri"/>
                <a:sym typeface="Calibri"/>
              </a:rPr>
              <a:t> užima apie 3% miškingos žemės ES. Tai vienos </a:t>
            </a:r>
            <a:r>
              <a:rPr b="1" i="0" lang="lt-LT" sz="2800" u="none" cap="none" strike="noStrike">
                <a:solidFill>
                  <a:srgbClr val="056839"/>
                </a:solidFill>
                <a:latin typeface="Calibri"/>
                <a:ea typeface="Calibri"/>
                <a:cs typeface="Calibri"/>
                <a:sym typeface="Calibri"/>
              </a:rPr>
              <a:t>turtingiausių</a:t>
            </a:r>
            <a:r>
              <a:rPr b="0" i="0" lang="lt-LT" sz="2800" u="none" cap="none" strike="noStrike">
                <a:solidFill>
                  <a:srgbClr val="056839"/>
                </a:solidFill>
                <a:latin typeface="Calibri"/>
                <a:ea typeface="Calibri"/>
                <a:cs typeface="Calibri"/>
                <a:sym typeface="Calibri"/>
              </a:rPr>
              <a:t> </a:t>
            </a:r>
            <a:r>
              <a:rPr b="1" i="0" lang="lt-LT" sz="2800" u="none" cap="none" strike="noStrike">
                <a:solidFill>
                  <a:srgbClr val="056839"/>
                </a:solidFill>
                <a:latin typeface="Calibri"/>
                <a:ea typeface="Calibri"/>
                <a:cs typeface="Calibri"/>
                <a:sym typeface="Calibri"/>
              </a:rPr>
              <a:t>ES </a:t>
            </a:r>
            <a:r>
              <a:rPr b="1" i="0" lang="lt-LT" sz="2800" u="none" cap="none" strike="noStrike">
                <a:solidFill>
                  <a:srgbClr val="056839"/>
                </a:solidFill>
                <a:latin typeface="Calibri"/>
                <a:ea typeface="Calibri"/>
                <a:cs typeface="Calibri"/>
                <a:sym typeface="Calibri"/>
              </a:rPr>
              <a:t>miškų</a:t>
            </a:r>
            <a:r>
              <a:rPr b="0" i="0" lang="lt-LT" sz="2800" u="none" cap="none" strike="noStrike">
                <a:solidFill>
                  <a:srgbClr val="056839"/>
                </a:solidFill>
                <a:latin typeface="Calibri"/>
                <a:ea typeface="Calibri"/>
                <a:cs typeface="Calibri"/>
                <a:sym typeface="Calibri"/>
              </a:rPr>
              <a:t> </a:t>
            </a:r>
            <a:r>
              <a:rPr b="1" i="0" lang="lt-LT" sz="2800" u="none" cap="none" strike="noStrike">
                <a:solidFill>
                  <a:srgbClr val="056839"/>
                </a:solidFill>
                <a:latin typeface="Calibri"/>
                <a:ea typeface="Calibri"/>
                <a:cs typeface="Calibri"/>
                <a:sym typeface="Calibri"/>
              </a:rPr>
              <a:t>ekosistemų</a:t>
            </a:r>
            <a:r>
              <a:rPr b="0" i="0" lang="lt-LT" sz="2800" u="none" cap="none" strike="noStrike">
                <a:solidFill>
                  <a:srgbClr val="056839"/>
                </a:solidFill>
                <a:latin typeface="Calibri"/>
                <a:ea typeface="Calibri"/>
                <a:cs typeface="Calibri"/>
                <a:sym typeface="Calibri"/>
              </a:rPr>
              <a:t>, </a:t>
            </a:r>
            <a:r>
              <a:rPr i="0" lang="lt-LT" sz="2800" u="none" cap="none" strike="noStrike">
                <a:solidFill>
                  <a:srgbClr val="056839"/>
                </a:solidFill>
                <a:latin typeface="Calibri"/>
                <a:ea typeface="Calibri"/>
                <a:cs typeface="Calibri"/>
                <a:sym typeface="Calibri"/>
              </a:rPr>
              <a:t>kaupiančios dideles anglies dioksido sankaupas ir absorbuojančios anglies dioksidą iš atmosferos, taip pat labai svarbios biologinei įvairovei ir gyvybiškai svarbioms ekosistemų teikiamoms paslaugoms.</a:t>
            </a:r>
            <a:endParaRPr i="0" sz="28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28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pic>
        <p:nvPicPr>
          <p:cNvPr id="288" name="Google Shape;288;g14749300861_0_160"/>
          <p:cNvPicPr preferRelativeResize="0"/>
          <p:nvPr/>
        </p:nvPicPr>
        <p:blipFill rotWithShape="1">
          <a:blip r:embed="rId5">
            <a:alphaModFix/>
          </a:blip>
          <a:srcRect b="0" l="0" r="0" t="0"/>
          <a:stretch/>
        </p:blipFill>
        <p:spPr>
          <a:xfrm>
            <a:off x="3076481" y="4216625"/>
            <a:ext cx="5948535" cy="3469298"/>
          </a:xfrm>
          <a:prstGeom prst="rect">
            <a:avLst/>
          </a:prstGeom>
          <a:noFill/>
          <a:ln>
            <a:noFill/>
          </a:ln>
        </p:spPr>
      </p:pic>
      <p:pic>
        <p:nvPicPr>
          <p:cNvPr id="289" name="Google Shape;289;g14749300861_0_160"/>
          <p:cNvPicPr preferRelativeResize="0"/>
          <p:nvPr/>
        </p:nvPicPr>
        <p:blipFill rotWithShape="1">
          <a:blip r:embed="rId6">
            <a:alphaModFix/>
          </a:blip>
          <a:srcRect b="0" l="0" r="0" t="0"/>
          <a:stretch/>
        </p:blipFill>
        <p:spPr>
          <a:xfrm>
            <a:off x="8757367" y="8702025"/>
            <a:ext cx="587911" cy="610259"/>
          </a:xfrm>
          <a:prstGeom prst="rect">
            <a:avLst/>
          </a:prstGeom>
          <a:noFill/>
          <a:ln>
            <a:noFill/>
          </a:ln>
        </p:spPr>
      </p:pic>
      <p:pic>
        <p:nvPicPr>
          <p:cNvPr id="290" name="Google Shape;290;g14749300861_0_160"/>
          <p:cNvPicPr preferRelativeResize="0"/>
          <p:nvPr/>
        </p:nvPicPr>
        <p:blipFill rotWithShape="1">
          <a:blip r:embed="rId7">
            <a:alphaModFix/>
          </a:blip>
          <a:srcRect b="0" l="0" r="0" t="0"/>
          <a:stretch/>
        </p:blipFill>
        <p:spPr>
          <a:xfrm>
            <a:off x="9546123" y="4216613"/>
            <a:ext cx="5203934" cy="3469298"/>
          </a:xfrm>
          <a:prstGeom prst="rect">
            <a:avLst/>
          </a:prstGeom>
          <a:noFill/>
          <a:ln>
            <a:noFill/>
          </a:ln>
        </p:spPr>
      </p:pic>
      <p:sp>
        <p:nvSpPr>
          <p:cNvPr id="291" name="Google Shape;291;g14749300861_0_160"/>
          <p:cNvSpPr txBox="1"/>
          <p:nvPr/>
        </p:nvSpPr>
        <p:spPr>
          <a:xfrm>
            <a:off x="9546103" y="8815613"/>
            <a:ext cx="9206700" cy="770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500"/>
              <a:buFont typeface="Arial"/>
              <a:buNone/>
            </a:pPr>
            <a:r>
              <a:rPr b="0" i="0" lang="lt-LT" sz="1500" u="none" cap="none" strike="noStrike">
                <a:solidFill>
                  <a:srgbClr val="000000"/>
                </a:solidFill>
                <a:latin typeface="Arial"/>
                <a:ea typeface="Arial"/>
                <a:cs typeface="Arial"/>
                <a:sym typeface="Arial"/>
              </a:rPr>
              <a:t>Paveikslėli</a:t>
            </a:r>
            <a:r>
              <a:rPr lang="lt-LT" sz="1500"/>
              <a:t>ų</a:t>
            </a:r>
            <a:r>
              <a:rPr b="0" i="0" lang="lt-LT" sz="1500" u="none" cap="none" strike="noStrike">
                <a:solidFill>
                  <a:srgbClr val="000000"/>
                </a:solidFill>
                <a:latin typeface="Arial"/>
                <a:ea typeface="Arial"/>
                <a:cs typeface="Arial"/>
                <a:sym typeface="Arial"/>
              </a:rPr>
              <a:t> šaltinis: </a:t>
            </a:r>
            <a:r>
              <a:rPr b="0" i="0" lang="lt-LT" sz="1500" u="sng" cap="none" strike="noStrike">
                <a:solidFill>
                  <a:schemeClr val="hlink"/>
                </a:solidFill>
                <a:latin typeface="Arial"/>
                <a:ea typeface="Arial"/>
                <a:cs typeface="Arial"/>
                <a:sym typeface="Arial"/>
                <a:hlinkClick r:id="rId8"/>
              </a:rPr>
              <a:t>https://www.worldatlas.com/articles/old-growth-forests.html</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5" name="Shape 295"/>
        <p:cNvGrpSpPr/>
        <p:nvPr/>
      </p:nvGrpSpPr>
      <p:grpSpPr>
        <a:xfrm>
          <a:off x="0" y="0"/>
          <a:ext cx="0" cy="0"/>
          <a:chOff x="0" y="0"/>
          <a:chExt cx="0" cy="0"/>
        </a:xfrm>
      </p:grpSpPr>
      <p:sp>
        <p:nvSpPr>
          <p:cNvPr id="296" name="Google Shape;296;g15a55fcbd79_0_89"/>
          <p:cNvSpPr txBox="1"/>
          <p:nvPr/>
        </p:nvSpPr>
        <p:spPr>
          <a:xfrm>
            <a:off x="2560908" y="1829325"/>
            <a:ext cx="15021600" cy="5816100"/>
          </a:xfrm>
          <a:prstGeom prst="rect">
            <a:avLst/>
          </a:prstGeom>
          <a:noFill/>
          <a:ln>
            <a:noFill/>
          </a:ln>
        </p:spPr>
        <p:txBody>
          <a:bodyPr anchorCtr="0" anchor="t" bIns="61175" lIns="122375" spcFirstLastPara="1" rIns="122375" wrap="square" tIns="61175">
            <a:spAutoFit/>
          </a:bodyPr>
          <a:lstStyle/>
          <a:p>
            <a:pPr indent="0" lvl="0" marL="0" marR="0" rtl="0" algn="just">
              <a:lnSpc>
                <a:spcPct val="100000"/>
              </a:lnSpc>
              <a:spcBef>
                <a:spcPts val="2400"/>
              </a:spcBef>
              <a:spcAft>
                <a:spcPts val="0"/>
              </a:spcAft>
              <a:buClr>
                <a:schemeClr val="dk1"/>
              </a:buClr>
              <a:buSzPts val="1500"/>
              <a:buFont typeface="Arial"/>
              <a:buNone/>
            </a:pPr>
            <a:r>
              <a:rPr b="1" lang="lt-LT" sz="3500">
                <a:solidFill>
                  <a:srgbClr val="056839"/>
                </a:solidFill>
                <a:latin typeface="Calibri"/>
                <a:ea typeface="Calibri"/>
                <a:cs typeface="Calibri"/>
                <a:sym typeface="Calibri"/>
              </a:rPr>
              <a:t>Užduotys</a:t>
            </a:r>
            <a:endParaRPr b="1" i="0" sz="50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3500" u="none" cap="none" strike="noStrike">
              <a:solidFill>
                <a:srgbClr val="056839"/>
              </a:solidFill>
              <a:highlight>
                <a:srgbClr val="FFFF00"/>
              </a:highlight>
              <a:latin typeface="Calibri"/>
              <a:ea typeface="Calibri"/>
              <a:cs typeface="Calibri"/>
              <a:sym typeface="Calibri"/>
              <a:extLst>
                <a:ext uri="http://customooxmlschemas.google.com/">
                  <go:slidesCustomData xmlns:go="http://customooxmlschemas.google.com/" textRoundtripDataId="3"/>
                </a:ext>
              </a:extLst>
            </a:endParaRPr>
          </a:p>
          <a:p>
            <a:pPr indent="-488950" lvl="0" marL="609600" marR="0" rtl="0" algn="just">
              <a:lnSpc>
                <a:spcPct val="150000"/>
              </a:lnSpc>
              <a:spcBef>
                <a:spcPts val="800"/>
              </a:spcBef>
              <a:spcAft>
                <a:spcPts val="0"/>
              </a:spcAft>
              <a:buClr>
                <a:srgbClr val="056839"/>
              </a:buClr>
              <a:buSzPts val="2900"/>
              <a:buFont typeface="Calibri"/>
              <a:buChar char="●"/>
            </a:pPr>
            <a:r>
              <a:rPr b="0" i="0" lang="lt-LT" sz="2900" u="none" cap="none" strike="noStrike">
                <a:solidFill>
                  <a:srgbClr val="056839"/>
                </a:solidFill>
                <a:latin typeface="Calibri"/>
                <a:ea typeface="Calibri"/>
                <a:cs typeface="Calibri"/>
                <a:sym typeface="Calibri"/>
              </a:rPr>
              <a:t>Išvard</a:t>
            </a:r>
            <a:r>
              <a:rPr lang="lt-LT" sz="2900">
                <a:solidFill>
                  <a:srgbClr val="056839"/>
                </a:solidFill>
                <a:latin typeface="Calibri"/>
                <a:ea typeface="Calibri"/>
                <a:cs typeface="Calibri"/>
                <a:sym typeface="Calibri"/>
              </a:rPr>
              <a:t>in</a:t>
            </a:r>
            <a:r>
              <a:rPr b="0" i="0" lang="lt-LT" sz="2900" u="none" cap="none" strike="noStrike">
                <a:solidFill>
                  <a:srgbClr val="056839"/>
                </a:solidFill>
                <a:latin typeface="Calibri"/>
                <a:ea typeface="Calibri"/>
                <a:cs typeface="Calibri"/>
                <a:sym typeface="Calibri"/>
              </a:rPr>
              <a:t>kite savo šalies pirmykščius ir senuosius miškus.</a:t>
            </a:r>
            <a:endParaRPr b="0" i="0" sz="2900" u="none" cap="none" strike="noStrike">
              <a:solidFill>
                <a:srgbClr val="056839"/>
              </a:solidFill>
              <a:latin typeface="Calibri"/>
              <a:ea typeface="Calibri"/>
              <a:cs typeface="Calibri"/>
              <a:sym typeface="Calibri"/>
            </a:endParaRPr>
          </a:p>
          <a:p>
            <a:pPr indent="-488950" lvl="0" marL="609600" marR="0" rtl="0" algn="just">
              <a:lnSpc>
                <a:spcPct val="150000"/>
              </a:lnSpc>
              <a:spcBef>
                <a:spcPts val="0"/>
              </a:spcBef>
              <a:spcAft>
                <a:spcPts val="0"/>
              </a:spcAft>
              <a:buClr>
                <a:srgbClr val="056839"/>
              </a:buClr>
              <a:buSzPts val="2900"/>
              <a:buFont typeface="Calibri"/>
              <a:buChar char="●"/>
            </a:pPr>
            <a:r>
              <a:rPr b="0" i="0" lang="lt-LT" sz="2900" u="none" cap="none" strike="noStrike">
                <a:solidFill>
                  <a:srgbClr val="056839"/>
                </a:solidFill>
                <a:latin typeface="Calibri"/>
                <a:ea typeface="Calibri"/>
                <a:cs typeface="Calibri"/>
                <a:sym typeface="Calibri"/>
              </a:rPr>
              <a:t>Kokie šių miškų valdymo veiksmai numatyti teisinio reglamentavimo dokumentuose?</a:t>
            </a:r>
            <a:r>
              <a:rPr b="0" i="0" lang="lt-LT" sz="2900" u="none" cap="none" strike="noStrike">
                <a:solidFill>
                  <a:srgbClr val="056839"/>
                </a:solidFill>
                <a:latin typeface="Arial"/>
                <a:ea typeface="Arial"/>
                <a:cs typeface="Arial"/>
                <a:sym typeface="Arial"/>
              </a:rPr>
              <a:t> </a:t>
            </a:r>
            <a:endParaRPr b="0" i="0" sz="2900" u="none" cap="none" strike="noStrike">
              <a:solidFill>
                <a:srgbClr val="056839"/>
              </a:solidFill>
              <a:latin typeface="Calibri"/>
              <a:ea typeface="Calibri"/>
              <a:cs typeface="Calibri"/>
              <a:sym typeface="Calibri"/>
            </a:endParaRPr>
          </a:p>
          <a:p>
            <a:pPr indent="-488950" lvl="0" marL="609600" marR="0" rtl="0" algn="just">
              <a:lnSpc>
                <a:spcPct val="150000"/>
              </a:lnSpc>
              <a:spcBef>
                <a:spcPts val="0"/>
              </a:spcBef>
              <a:spcAft>
                <a:spcPts val="0"/>
              </a:spcAft>
              <a:buClr>
                <a:srgbClr val="056839"/>
              </a:buClr>
              <a:buSzPts val="2900"/>
              <a:buFont typeface="Calibri"/>
              <a:buChar char="●"/>
            </a:pPr>
            <a:r>
              <a:rPr lang="lt-LT" sz="2900">
                <a:solidFill>
                  <a:srgbClr val="056839"/>
                </a:solidFill>
                <a:latin typeface="Calibri"/>
                <a:ea typeface="Calibri"/>
                <a:cs typeface="Calibri"/>
                <a:sym typeface="Calibri"/>
              </a:rPr>
              <a:t>Kokia gali būti</a:t>
            </a:r>
            <a:r>
              <a:rPr b="0" i="0" lang="lt-LT" sz="2900" u="none" cap="none" strike="noStrike">
                <a:solidFill>
                  <a:srgbClr val="056839"/>
                </a:solidFill>
                <a:latin typeface="Calibri"/>
                <a:ea typeface="Calibri"/>
                <a:cs typeface="Calibri"/>
                <a:sym typeface="Calibri"/>
              </a:rPr>
              <a:t> miškų paskirti</a:t>
            </a:r>
            <a:r>
              <a:rPr lang="lt-LT" sz="2900">
                <a:solidFill>
                  <a:srgbClr val="056839"/>
                </a:solidFill>
                <a:latin typeface="Calibri"/>
                <a:ea typeface="Calibri"/>
                <a:cs typeface="Calibri"/>
                <a:sym typeface="Calibri"/>
              </a:rPr>
              <a:t>s</a:t>
            </a:r>
            <a:r>
              <a:rPr b="0" i="0" lang="lt-LT" sz="2900" u="none" cap="none" strike="noStrike">
                <a:solidFill>
                  <a:srgbClr val="056839"/>
                </a:solidFill>
                <a:latin typeface="Calibri"/>
                <a:ea typeface="Calibri"/>
                <a:cs typeface="Calibri"/>
                <a:sym typeface="Calibri"/>
              </a:rPr>
              <a:t> </a:t>
            </a:r>
            <a:r>
              <a:rPr lang="lt-LT" sz="2900">
                <a:solidFill>
                  <a:srgbClr val="056839"/>
                </a:solidFill>
                <a:latin typeface="Calibri"/>
                <a:ea typeface="Calibri"/>
                <a:cs typeface="Calibri"/>
                <a:sym typeface="Calibri"/>
              </a:rPr>
              <a:t>ir miškų </a:t>
            </a:r>
            <a:r>
              <a:rPr b="0" i="0" lang="lt-LT" sz="2900" u="none" cap="none" strike="noStrike">
                <a:solidFill>
                  <a:srgbClr val="056839"/>
                </a:solidFill>
                <a:latin typeface="Calibri"/>
                <a:ea typeface="Calibri"/>
                <a:cs typeface="Calibri"/>
                <a:sym typeface="Calibri"/>
              </a:rPr>
              <a:t>nuosavybės teisės form</a:t>
            </a:r>
            <a:r>
              <a:rPr lang="lt-LT" sz="2900">
                <a:solidFill>
                  <a:srgbClr val="056839"/>
                </a:solidFill>
                <a:latin typeface="Calibri"/>
                <a:ea typeface="Calibri"/>
                <a:cs typeface="Calibri"/>
                <a:sym typeface="Calibri"/>
              </a:rPr>
              <a:t>a</a:t>
            </a:r>
            <a:r>
              <a:rPr b="0" i="0" lang="lt-LT" sz="2900" u="none" cap="none" strike="noStrike">
                <a:solidFill>
                  <a:srgbClr val="056839"/>
                </a:solidFill>
                <a:latin typeface="Calibri"/>
                <a:ea typeface="Calibri"/>
                <a:cs typeface="Calibri"/>
                <a:sym typeface="Calibri"/>
              </a:rPr>
              <a:t> pagal jūsų šalies įstatymus.</a:t>
            </a:r>
            <a:endParaRPr b="0" i="0" sz="2900" u="none" cap="none" strike="noStrike">
              <a:solidFill>
                <a:srgbClr val="056839"/>
              </a:solidFill>
              <a:latin typeface="Calibri"/>
              <a:ea typeface="Calibri"/>
              <a:cs typeface="Calibri"/>
              <a:sym typeface="Calibri"/>
            </a:endParaRPr>
          </a:p>
          <a:p>
            <a:pPr indent="-304800" lvl="0" marL="609600" marR="0" rtl="0" algn="just">
              <a:lnSpc>
                <a:spcPct val="100000"/>
              </a:lnSpc>
              <a:spcBef>
                <a:spcPts val="0"/>
              </a:spcBef>
              <a:spcAft>
                <a:spcPts val="0"/>
              </a:spcAft>
              <a:buClr>
                <a:srgbClr val="056839"/>
              </a:buClr>
              <a:buSzPts val="2900"/>
              <a:buFont typeface="Calibri"/>
              <a:buNone/>
            </a:pPr>
            <a:r>
              <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1600"/>
              </a:spcBef>
              <a:spcAft>
                <a:spcPts val="0"/>
              </a:spcAft>
              <a:buClr>
                <a:schemeClr val="dk1"/>
              </a:buClr>
              <a:buSzPts val="1500"/>
              <a:buFont typeface="Arial"/>
              <a:buNone/>
            </a:pPr>
            <a:r>
              <a:t/>
            </a:r>
            <a:endParaRPr b="0" i="0" sz="3500" u="none" cap="none" strike="noStrike">
              <a:solidFill>
                <a:srgbClr val="056839"/>
              </a:solidFill>
              <a:latin typeface="Calibri"/>
              <a:ea typeface="Calibri"/>
              <a:cs typeface="Calibri"/>
              <a:sym typeface="Calibri"/>
            </a:endParaRPr>
          </a:p>
          <a:p>
            <a:pPr indent="0" lvl="0" marL="0" marR="0" rtl="0" algn="l">
              <a:lnSpc>
                <a:spcPct val="100000"/>
              </a:lnSpc>
              <a:spcBef>
                <a:spcPts val="160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p:txBody>
      </p:sp>
      <p:sp>
        <p:nvSpPr>
          <p:cNvPr id="297" name="Google Shape;297;g15a55fcbd79_0_89"/>
          <p:cNvSpPr txBox="1"/>
          <p:nvPr/>
        </p:nvSpPr>
        <p:spPr>
          <a:xfrm>
            <a:off x="627497" y="379945"/>
            <a:ext cx="13849200" cy="862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lt-LT" sz="4800" u="none" cap="none" strike="noStrike">
                <a:solidFill>
                  <a:srgbClr val="056839"/>
                </a:solidFill>
                <a:latin typeface="Calibri"/>
                <a:ea typeface="Calibri"/>
                <a:cs typeface="Calibri"/>
                <a:sym typeface="Calibri"/>
              </a:rPr>
              <a:t>Pristatymas</a:t>
            </a:r>
            <a:endParaRPr b="0" i="0" sz="2400" u="none" cap="none" strike="noStrike">
              <a:solidFill>
                <a:schemeClr val="dk1"/>
              </a:solidFill>
              <a:latin typeface="Calibri"/>
              <a:ea typeface="Calibri"/>
              <a:cs typeface="Calibri"/>
              <a:sym typeface="Calibri"/>
            </a:endParaRPr>
          </a:p>
        </p:txBody>
      </p:sp>
      <p:pic>
        <p:nvPicPr>
          <p:cNvPr id="298" name="Google Shape;298;g15a55fcbd79_0_89"/>
          <p:cNvPicPr preferRelativeResize="0"/>
          <p:nvPr/>
        </p:nvPicPr>
        <p:blipFill rotWithShape="1">
          <a:blip r:embed="rId3">
            <a:alphaModFix/>
          </a:blip>
          <a:srcRect b="0" l="0" r="0" t="0"/>
          <a:stretch/>
        </p:blipFill>
        <p:spPr>
          <a:xfrm>
            <a:off x="1348572" y="2960698"/>
            <a:ext cx="981405" cy="1636505"/>
          </a:xfrm>
          <a:prstGeom prst="rect">
            <a:avLst/>
          </a:prstGeom>
          <a:noFill/>
          <a:ln>
            <a:noFill/>
          </a:ln>
        </p:spPr>
      </p:pic>
      <p:sp>
        <p:nvSpPr>
          <p:cNvPr id="299" name="Google Shape;299;g15a55fcbd79_0_89"/>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00" name="Google Shape;300;g15a55fcbd79_0_89"/>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01" name="Google Shape;301;g15a55fcbd79_0_89"/>
          <p:cNvPicPr preferRelativeResize="0"/>
          <p:nvPr/>
        </p:nvPicPr>
        <p:blipFill rotWithShape="1">
          <a:blip r:embed="rId4">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302" name="Google Shape;302;g15a55fcbd79_0_89"/>
          <p:cNvPicPr preferRelativeResize="0"/>
          <p:nvPr/>
        </p:nvPicPr>
        <p:blipFill rotWithShape="1">
          <a:blip r:embed="rId5">
            <a:alphaModFix/>
          </a:blip>
          <a:srcRect b="0" l="0" r="0" t="0"/>
          <a:stretch/>
        </p:blipFill>
        <p:spPr>
          <a:xfrm>
            <a:off x="3131911" y="9240848"/>
            <a:ext cx="2908869" cy="6102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gfedae62e56_0_97"/>
          <p:cNvSpPr txBox="1"/>
          <p:nvPr/>
        </p:nvSpPr>
        <p:spPr>
          <a:xfrm>
            <a:off x="807509" y="443475"/>
            <a:ext cx="151047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lang="lt-LT" sz="4800">
                <a:solidFill>
                  <a:srgbClr val="056839"/>
                </a:solidFill>
                <a:latin typeface="Calibri"/>
                <a:ea typeface="Calibri"/>
                <a:cs typeface="Calibri"/>
                <a:sym typeface="Calibri"/>
              </a:rPr>
              <a:t>Įvadas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08" name="Google Shape;308;gfedae62e56_0_97"/>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09" name="Google Shape;309;gfedae62e56_0_97"/>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10" name="Google Shape;310;gfedae62e56_0_97"/>
          <p:cNvSpPr/>
          <p:nvPr/>
        </p:nvSpPr>
        <p:spPr>
          <a:xfrm>
            <a:off x="1010451" y="129689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11" name="Google Shape;311;gfedae62e56_0_97"/>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312" name="Google Shape;312;gfedae62e56_0_97"/>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313" name="Google Shape;313;gfedae62e56_0_97"/>
          <p:cNvSpPr txBox="1"/>
          <p:nvPr/>
        </p:nvSpPr>
        <p:spPr>
          <a:xfrm>
            <a:off x="957066" y="1596863"/>
            <a:ext cx="17876700" cy="1609500"/>
          </a:xfrm>
          <a:prstGeom prst="rect">
            <a:avLst/>
          </a:prstGeom>
          <a:noFill/>
          <a:ln>
            <a:noFill/>
          </a:ln>
        </p:spPr>
        <p:txBody>
          <a:bodyPr anchorCtr="0" anchor="t" bIns="122375" lIns="122375" spcFirstLastPara="1" rIns="122375" wrap="square" tIns="122375">
            <a:spAutoFit/>
          </a:bodyPr>
          <a:lstStyle/>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sp>
        <p:nvSpPr>
          <p:cNvPr id="314" name="Google Shape;314;gfedae62e56_0_97"/>
          <p:cNvSpPr txBox="1"/>
          <p:nvPr/>
        </p:nvSpPr>
        <p:spPr>
          <a:xfrm>
            <a:off x="1097297" y="1767863"/>
            <a:ext cx="8764200" cy="2686800"/>
          </a:xfrm>
          <a:prstGeom prst="rect">
            <a:avLst/>
          </a:prstGeom>
          <a:noFill/>
          <a:ln>
            <a:noFill/>
          </a:ln>
        </p:spPr>
        <p:txBody>
          <a:bodyPr anchorCtr="0" anchor="t" bIns="122375" lIns="122375" spcFirstLastPara="1" rIns="122375" wrap="square" tIns="122375">
            <a:spAutoFit/>
          </a:bodyPr>
          <a:lstStyle/>
          <a:p>
            <a:pPr indent="0" lvl="0" marL="0" marR="0" rtl="0" algn="l">
              <a:lnSpc>
                <a:spcPct val="150000"/>
              </a:lnSpc>
              <a:spcBef>
                <a:spcPts val="0"/>
              </a:spcBef>
              <a:spcAft>
                <a:spcPts val="0"/>
              </a:spcAft>
              <a:buNone/>
            </a:pPr>
            <a:r>
              <a:rPr b="0" i="0" lang="lt-LT" sz="3100" u="none" cap="none" strike="noStrike">
                <a:solidFill>
                  <a:srgbClr val="056839"/>
                </a:solidFill>
                <a:latin typeface="Calibri"/>
                <a:ea typeface="Calibri"/>
                <a:cs typeface="Calibri"/>
                <a:sym typeface="Calibri"/>
              </a:rPr>
              <a:t>Miško biomasės išteklių išgavimas draudžiamas pirminiuose miškuose ir yra ribojamas </a:t>
            </a:r>
            <a:r>
              <a:rPr b="1" i="0" lang="lt-LT" sz="3100" u="none" cap="none" strike="noStrike">
                <a:solidFill>
                  <a:srgbClr val="056839"/>
                </a:solidFill>
                <a:latin typeface="Calibri"/>
                <a:ea typeface="Calibri"/>
                <a:cs typeface="Calibri"/>
                <a:sym typeface="Calibri"/>
              </a:rPr>
              <a:t>didelės biologinės įvairovės </a:t>
            </a:r>
            <a:r>
              <a:rPr b="0" i="0" lang="lt-LT" sz="3100" u="none" cap="none" strike="noStrike">
                <a:solidFill>
                  <a:srgbClr val="056839"/>
                </a:solidFill>
                <a:latin typeface="Calibri"/>
                <a:ea typeface="Calibri"/>
                <a:cs typeface="Calibri"/>
                <a:sym typeface="Calibri"/>
              </a:rPr>
              <a:t>miškuose</a:t>
            </a:r>
            <a:r>
              <a:rPr lang="lt-LT" sz="3100">
                <a:solidFill>
                  <a:srgbClr val="056839"/>
                </a:solidFill>
                <a:latin typeface="Calibri"/>
                <a:ea typeface="Calibri"/>
                <a:cs typeface="Calibri"/>
                <a:sym typeface="Calibri"/>
              </a:rPr>
              <a:t>.</a:t>
            </a:r>
            <a:endParaRPr b="0" i="0" sz="31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 name="Google Shape;315;gfedae62e56_0_97"/>
          <p:cNvSpPr txBox="1"/>
          <p:nvPr/>
        </p:nvSpPr>
        <p:spPr>
          <a:xfrm>
            <a:off x="1812797" y="6616875"/>
            <a:ext cx="6691200" cy="2309243"/>
          </a:xfrm>
          <a:prstGeom prst="rect">
            <a:avLst/>
          </a:prstGeom>
          <a:noFill/>
          <a:ln>
            <a:noFill/>
          </a:ln>
        </p:spPr>
        <p:txBody>
          <a:bodyPr anchorCtr="0" anchor="t" bIns="122375" lIns="122375" spcFirstLastPara="1" rIns="122375" wrap="square" tIns="122375">
            <a:spAutoFit/>
          </a:bodyPr>
          <a:lstStyle/>
          <a:p>
            <a:pPr indent="0" lvl="0" marL="0" marR="0" rtl="0" algn="l">
              <a:lnSpc>
                <a:spcPct val="115000"/>
              </a:lnSpc>
              <a:spcBef>
                <a:spcPts val="0"/>
              </a:spcBef>
              <a:spcAft>
                <a:spcPts val="0"/>
              </a:spcAft>
              <a:buNone/>
            </a:pPr>
            <a:r>
              <a:rPr b="1" i="0" lang="lt-LT" sz="2400" u="none" cap="none" strike="noStrike">
                <a:solidFill>
                  <a:srgbClr val="056839"/>
                </a:solidFill>
                <a:latin typeface="Calibri"/>
                <a:ea typeface="Calibri"/>
                <a:cs typeface="Calibri"/>
                <a:sym typeface="Calibri"/>
              </a:rPr>
              <a:t>Europos pirminė miškų duomenų bazė v2.0</a:t>
            </a:r>
            <a:endParaRPr b="1" i="0" sz="2400" u="none" cap="none" strike="noStrike">
              <a:solidFill>
                <a:srgbClr val="056839"/>
              </a:solidFill>
              <a:latin typeface="Calibri"/>
              <a:ea typeface="Calibri"/>
              <a:cs typeface="Calibri"/>
              <a:sym typeface="Calibri"/>
            </a:endParaRPr>
          </a:p>
          <a:p>
            <a:pPr indent="0" lvl="0" marL="0" marR="0" rtl="0" algn="l">
              <a:lnSpc>
                <a:spcPct val="120000"/>
              </a:lnSpc>
              <a:spcBef>
                <a:spcPts val="800"/>
              </a:spcBef>
              <a:spcAft>
                <a:spcPts val="0"/>
              </a:spcAft>
              <a:buClr>
                <a:srgbClr val="000000"/>
              </a:buClr>
              <a:buSzPts val="2400"/>
              <a:buFont typeface="Arial"/>
              <a:buNone/>
            </a:pPr>
            <a:r>
              <a:rPr b="0" i="0" lang="lt-LT" sz="2400" u="sng" cap="none" strike="noStrike">
                <a:solidFill>
                  <a:schemeClr val="hlink"/>
                </a:solidFill>
                <a:latin typeface="Calibri"/>
                <a:ea typeface="Calibri"/>
                <a:cs typeface="Calibri"/>
                <a:sym typeface="Calibri"/>
                <a:hlinkClick r:id="rId5"/>
              </a:rPr>
              <a:t>https://www.nature.com/articles/s41597-021-00988-7</a:t>
            </a:r>
            <a:endParaRPr b="0" i="0" sz="2400" u="none" cap="none" strike="noStrike">
              <a:solidFill>
                <a:srgbClr val="056839"/>
              </a:solidFill>
              <a:latin typeface="Calibri"/>
              <a:ea typeface="Calibri"/>
              <a:cs typeface="Calibri"/>
              <a:sym typeface="Calibri"/>
            </a:endParaRPr>
          </a:p>
          <a:p>
            <a:pPr indent="0" lvl="0" marL="0" marR="0" rtl="0" algn="l">
              <a:lnSpc>
                <a:spcPct val="120000"/>
              </a:lnSpc>
              <a:spcBef>
                <a:spcPts val="0"/>
              </a:spcBef>
              <a:spcAft>
                <a:spcPts val="1600"/>
              </a:spcAft>
              <a:buClr>
                <a:srgbClr val="000000"/>
              </a:buClr>
              <a:buSzPts val="2400"/>
              <a:buFont typeface="Arial"/>
              <a:buNone/>
            </a:pPr>
            <a:r>
              <a:t/>
            </a:r>
            <a:endParaRPr b="0" i="0" sz="2400" u="none" cap="none" strike="noStrike">
              <a:solidFill>
                <a:srgbClr val="056839"/>
              </a:solidFill>
              <a:latin typeface="Calibri"/>
              <a:ea typeface="Calibri"/>
              <a:cs typeface="Calibri"/>
              <a:sym typeface="Calibri"/>
            </a:endParaRPr>
          </a:p>
        </p:txBody>
      </p:sp>
      <p:pic>
        <p:nvPicPr>
          <p:cNvPr id="316" name="Google Shape;316;gfedae62e56_0_97"/>
          <p:cNvPicPr preferRelativeResize="0"/>
          <p:nvPr/>
        </p:nvPicPr>
        <p:blipFill rotWithShape="1">
          <a:blip r:embed="rId6">
            <a:alphaModFix/>
          </a:blip>
          <a:srcRect b="0" l="0" r="0" t="0"/>
          <a:stretch/>
        </p:blipFill>
        <p:spPr>
          <a:xfrm>
            <a:off x="1024039" y="6826200"/>
            <a:ext cx="587911" cy="610259"/>
          </a:xfrm>
          <a:prstGeom prst="rect">
            <a:avLst/>
          </a:prstGeom>
          <a:noFill/>
          <a:ln>
            <a:noFill/>
          </a:ln>
        </p:spPr>
      </p:pic>
      <p:pic>
        <p:nvPicPr>
          <p:cNvPr id="317" name="Google Shape;317;gfedae62e56_0_97"/>
          <p:cNvPicPr preferRelativeResize="0"/>
          <p:nvPr/>
        </p:nvPicPr>
        <p:blipFill rotWithShape="1">
          <a:blip r:embed="rId7">
            <a:alphaModFix/>
          </a:blip>
          <a:srcRect b="0" l="0" r="0" t="0"/>
          <a:stretch/>
        </p:blipFill>
        <p:spPr>
          <a:xfrm>
            <a:off x="10573115" y="721837"/>
            <a:ext cx="6532450" cy="6372234"/>
          </a:xfrm>
          <a:prstGeom prst="rect">
            <a:avLst/>
          </a:prstGeom>
          <a:noFill/>
          <a:ln>
            <a:noFill/>
          </a:ln>
        </p:spPr>
      </p:pic>
      <p:sp>
        <p:nvSpPr>
          <p:cNvPr id="318" name="Google Shape;318;gfedae62e56_0_97"/>
          <p:cNvSpPr txBox="1"/>
          <p:nvPr/>
        </p:nvSpPr>
        <p:spPr>
          <a:xfrm>
            <a:off x="8101772" y="8456475"/>
            <a:ext cx="11603700" cy="1524413"/>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900"/>
              <a:buFont typeface="Arial"/>
              <a:buNone/>
            </a:pPr>
            <a:r>
              <a:rPr b="0" i="0" lang="lt-LT" sz="1900" u="none" cap="none" strike="noStrike">
                <a:solidFill>
                  <a:srgbClr val="000000"/>
                </a:solidFill>
                <a:latin typeface="Calibri"/>
                <a:ea typeface="Calibri"/>
                <a:cs typeface="Calibri"/>
                <a:sym typeface="Calibri"/>
              </a:rPr>
              <a:t>Documented primary and old-growth forests in Europe according to the European Primary Forest Database (EPFD v2.0)</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lt-LT" sz="1500" u="none" cap="none" strike="noStrike">
                <a:solidFill>
                  <a:srgbClr val="000000"/>
                </a:solidFill>
                <a:latin typeface="Calibri"/>
                <a:ea typeface="Calibri"/>
                <a:cs typeface="Calibri"/>
                <a:sym typeface="Calibri"/>
              </a:rPr>
              <a:t>Paveikslėlio šaltinis :</a:t>
            </a:r>
            <a:r>
              <a:rPr b="0" i="0" lang="lt-LT" sz="1500" u="sng" cap="none" strike="noStrike">
                <a:solidFill>
                  <a:schemeClr val="hlink"/>
                </a:solidFill>
                <a:latin typeface="Calibri"/>
                <a:ea typeface="Calibri"/>
                <a:cs typeface="Calibri"/>
                <a:sym typeface="Calibri"/>
                <a:hlinkClick r:id="rId8"/>
              </a:rPr>
              <a:t>https://www.researchgate.net/figure/Likelihood-of-presence-of-primary-and-old-growth-forests-Map-at-250-m-grid-size_fig4_351065501</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2" name="Shape 322"/>
        <p:cNvGrpSpPr/>
        <p:nvPr/>
      </p:nvGrpSpPr>
      <p:grpSpPr>
        <a:xfrm>
          <a:off x="0" y="0"/>
          <a:ext cx="0" cy="0"/>
          <a:chOff x="0" y="0"/>
          <a:chExt cx="0" cy="0"/>
        </a:xfrm>
      </p:grpSpPr>
      <p:sp>
        <p:nvSpPr>
          <p:cNvPr id="323" name="Google Shape;323;p9"/>
          <p:cNvSpPr txBox="1"/>
          <p:nvPr/>
        </p:nvSpPr>
        <p:spPr>
          <a:xfrm>
            <a:off x="914723" y="592857"/>
            <a:ext cx="13849200" cy="14319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3500"/>
              <a:buFont typeface="Arial"/>
              <a:buNone/>
            </a:pPr>
            <a:r>
              <a:rPr b="1" i="0" lang="lt-LT" sz="3700" u="none" cap="none" strike="noStrike">
                <a:solidFill>
                  <a:srgbClr val="056839"/>
                </a:solidFill>
                <a:latin typeface="Calibri"/>
                <a:ea typeface="Calibri"/>
                <a:cs typeface="Calibri"/>
                <a:sym typeface="Calibri"/>
              </a:rPr>
              <a:t>Pristatymas: naudingos nuorodos</a:t>
            </a:r>
            <a:endParaRPr b="0" i="0" sz="3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24" name="Google Shape;324;p9"/>
          <p:cNvSpPr txBox="1"/>
          <p:nvPr/>
        </p:nvSpPr>
        <p:spPr>
          <a:xfrm>
            <a:off x="1131005" y="1804688"/>
            <a:ext cx="8809200" cy="23709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0" i="0" lang="lt-LT" sz="2400" u="none" cap="none" strike="noStrike">
                <a:solidFill>
                  <a:srgbClr val="056839"/>
                </a:solidFill>
                <a:latin typeface="Calibri"/>
                <a:ea typeface="Calibri"/>
                <a:cs typeface="Calibri"/>
                <a:sym typeface="Calibri"/>
              </a:rPr>
              <a:t> </a:t>
            </a:r>
            <a:endParaRPr b="1" i="0" sz="2400" u="none" cap="none" strike="noStrike">
              <a:solidFill>
                <a:srgbClr val="056839"/>
              </a:solidFill>
              <a:latin typeface="Calibri"/>
              <a:ea typeface="Calibri"/>
              <a:cs typeface="Calibri"/>
              <a:sym typeface="Calibri"/>
            </a:endParaRPr>
          </a:p>
        </p:txBody>
      </p:sp>
      <p:sp>
        <p:nvSpPr>
          <p:cNvPr id="325" name="Google Shape;325;p9"/>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26" name="Google Shape;326;p9"/>
          <p:cNvSpPr/>
          <p:nvPr/>
        </p:nvSpPr>
        <p:spPr>
          <a:xfrm rot="-5400000">
            <a:off x="15308685" y="5021698"/>
            <a:ext cx="102867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27" name="Google Shape;327;p9"/>
          <p:cNvSpPr/>
          <p:nvPr/>
        </p:nvSpPr>
        <p:spPr>
          <a:xfrm>
            <a:off x="1027706" y="1409432"/>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28" name="Google Shape;328;p9"/>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329" name="Google Shape;329;p9"/>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330" name="Google Shape;330;p9"/>
          <p:cNvSpPr txBox="1"/>
          <p:nvPr/>
        </p:nvSpPr>
        <p:spPr>
          <a:xfrm>
            <a:off x="10515952" y="741675"/>
            <a:ext cx="8809200" cy="2019600"/>
          </a:xfrm>
          <a:prstGeom prst="rect">
            <a:avLst/>
          </a:prstGeom>
          <a:noFill/>
          <a:ln>
            <a:noFill/>
          </a:ln>
        </p:spPr>
        <p:txBody>
          <a:bodyPr anchorCtr="0" anchor="t" bIns="61175" lIns="122375" spcFirstLastPara="1" rIns="122375" wrap="square" tIns="61175">
            <a:spAutoFit/>
          </a:bodyPr>
          <a:lstStyle/>
          <a:p>
            <a:pPr indent="0" lvl="0" marL="0" marR="0" rtl="0" algn="l">
              <a:lnSpc>
                <a:spcPct val="120000"/>
              </a:lnSpc>
              <a:spcBef>
                <a:spcPts val="0"/>
              </a:spcBef>
              <a:spcAft>
                <a:spcPts val="0"/>
              </a:spcAft>
              <a:buClr>
                <a:schemeClr val="dk1"/>
              </a:buClr>
              <a:buSzPts val="1500"/>
              <a:buFont typeface="Arial"/>
              <a:buNone/>
            </a:pPr>
            <a:r>
              <a:t/>
            </a:r>
            <a:endParaRPr b="1" i="0" sz="1900" u="none" cap="none" strike="noStrike">
              <a:solidFill>
                <a:srgbClr val="056839"/>
              </a:solidFill>
              <a:latin typeface="Calibri"/>
              <a:ea typeface="Calibri"/>
              <a:cs typeface="Calibri"/>
              <a:sym typeface="Calibri"/>
            </a:endParaRPr>
          </a:p>
          <a:p>
            <a:pPr indent="0" lvl="0" marL="0" marR="0" rtl="0" algn="l">
              <a:lnSpc>
                <a:spcPct val="115000"/>
              </a:lnSpc>
              <a:spcBef>
                <a:spcPts val="1300"/>
              </a:spcBef>
              <a:spcAft>
                <a:spcPts val="0"/>
              </a:spcAft>
              <a:buClr>
                <a:srgbClr val="000000"/>
              </a:buClr>
              <a:buSzPts val="1900"/>
              <a:buFont typeface="Arial"/>
              <a:buNone/>
            </a:pPr>
            <a:r>
              <a:t/>
            </a:r>
            <a:endParaRPr b="0" i="0" sz="19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900"/>
              <a:buFont typeface="Arial"/>
              <a:buNone/>
            </a:pPr>
            <a:r>
              <a:t/>
            </a:r>
            <a:endParaRPr b="1" i="0" sz="19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900"/>
              <a:buFont typeface="Arial"/>
              <a:buNone/>
            </a:pPr>
            <a:r>
              <a:t/>
            </a:r>
            <a:endParaRPr b="1" i="0" sz="19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rgbClr val="056839"/>
              </a:solidFill>
              <a:latin typeface="Calibri"/>
              <a:ea typeface="Calibri"/>
              <a:cs typeface="Calibri"/>
              <a:sym typeface="Calibri"/>
            </a:endParaRPr>
          </a:p>
        </p:txBody>
      </p:sp>
      <p:sp>
        <p:nvSpPr>
          <p:cNvPr id="331" name="Google Shape;331;p9"/>
          <p:cNvSpPr txBox="1"/>
          <p:nvPr/>
        </p:nvSpPr>
        <p:spPr>
          <a:xfrm>
            <a:off x="1027688" y="1804688"/>
            <a:ext cx="16459500" cy="5181600"/>
          </a:xfrm>
          <a:prstGeom prst="rect">
            <a:avLst/>
          </a:prstGeom>
          <a:noFill/>
          <a:ln>
            <a:noFill/>
          </a:ln>
        </p:spPr>
        <p:txBody>
          <a:bodyPr anchorCtr="0" anchor="t" bIns="122375" lIns="122375" spcFirstLastPara="1" rIns="122375" wrap="square" tIns="122375">
            <a:spAutoFit/>
          </a:bodyPr>
          <a:lstStyle/>
          <a:p>
            <a:pPr indent="-381000" lvl="0" marL="457200" marR="0" rtl="0" algn="l">
              <a:lnSpc>
                <a:spcPct val="107916"/>
              </a:lnSpc>
              <a:spcBef>
                <a:spcPts val="0"/>
              </a:spcBef>
              <a:spcAft>
                <a:spcPts val="0"/>
              </a:spcAft>
              <a:buClr>
                <a:srgbClr val="056839"/>
              </a:buClr>
              <a:buSzPts val="2400"/>
              <a:buFont typeface="Calibri"/>
              <a:buChar char="●"/>
            </a:pPr>
            <a:r>
              <a:rPr b="1" i="0" lang="lt-LT" sz="2400" u="none" cap="none" strike="noStrike">
                <a:solidFill>
                  <a:srgbClr val="056839"/>
                </a:solidFill>
                <a:latin typeface="Calibri"/>
                <a:ea typeface="Calibri"/>
                <a:cs typeface="Calibri"/>
                <a:sym typeface="Calibri"/>
              </a:rPr>
              <a:t>INTEGRATE tinklas</a:t>
            </a:r>
            <a:r>
              <a:rPr b="0" i="0" lang="lt-LT" sz="2400" u="none" cap="none" strike="noStrike">
                <a:solidFill>
                  <a:srgbClr val="056839"/>
                </a:solidFill>
                <a:latin typeface="Calibri"/>
                <a:ea typeface="Calibri"/>
                <a:cs typeface="Calibri"/>
                <a:sym typeface="Calibri"/>
              </a:rPr>
              <a:t> - tai įvairių Europos šalių atstovų susivienijimas, skatinantis gamtos apsaugos integraciją į tvarų miškų valdymą politikos, praktikos ir mokslinių tyrimų lygmeniu</a:t>
            </a:r>
            <a:endParaRPr sz="2400">
              <a:solidFill>
                <a:srgbClr val="056839"/>
              </a:solidFill>
              <a:latin typeface="Calibri"/>
              <a:ea typeface="Calibri"/>
              <a:cs typeface="Calibri"/>
              <a:sym typeface="Calibri"/>
            </a:endParaRPr>
          </a:p>
          <a:p>
            <a:pPr indent="0" lvl="0" marL="0" marR="0" rtl="0" algn="l">
              <a:lnSpc>
                <a:spcPct val="107916"/>
              </a:lnSpc>
              <a:spcBef>
                <a:spcPts val="0"/>
              </a:spcBef>
              <a:spcAft>
                <a:spcPts val="0"/>
              </a:spcAft>
              <a:buClr>
                <a:schemeClr val="dk1"/>
              </a:buClr>
              <a:buSzPts val="1500"/>
              <a:buFont typeface="Arial"/>
              <a:buNone/>
            </a:pPr>
            <a:r>
              <a:rPr b="0" i="0" lang="lt-LT" sz="2000" u="sng" cap="none" strike="noStrike">
                <a:solidFill>
                  <a:srgbClr val="1155CC"/>
                </a:solidFill>
                <a:latin typeface="Calibri"/>
                <a:ea typeface="Calibri"/>
                <a:cs typeface="Calibri"/>
                <a:sym typeface="Calibri"/>
                <a:hlinkClick r:id="rId5">
                  <a:extLst>
                    <a:ext uri="{A12FA001-AC4F-418D-AE19-62706E023703}">
                      <ahyp:hlinkClr val="tx"/>
                    </a:ext>
                  </a:extLst>
                </a:hlinkClick>
              </a:rPr>
              <a:t>https://integratenetwork.org/</a:t>
            </a:r>
            <a:endParaRPr b="0" i="0" sz="2000" u="none" cap="none" strike="noStrike">
              <a:solidFill>
                <a:schemeClr val="dk1"/>
              </a:solidFill>
              <a:latin typeface="Calibri"/>
              <a:ea typeface="Calibri"/>
              <a:cs typeface="Calibri"/>
              <a:sym typeface="Calibri"/>
            </a:endParaRPr>
          </a:p>
          <a:p>
            <a:pPr indent="0" lvl="0" marL="0" marR="0" rtl="0" algn="l">
              <a:lnSpc>
                <a:spcPct val="107916"/>
              </a:lnSpc>
              <a:spcBef>
                <a:spcPts val="110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381000" lvl="0" marL="457200" marR="0" rtl="0" algn="l">
              <a:lnSpc>
                <a:spcPct val="107916"/>
              </a:lnSpc>
              <a:spcBef>
                <a:spcPts val="1100"/>
              </a:spcBef>
              <a:spcAft>
                <a:spcPts val="0"/>
              </a:spcAft>
              <a:buClr>
                <a:srgbClr val="056839"/>
              </a:buClr>
              <a:buSzPts val="2400"/>
              <a:buFont typeface="Calibri"/>
              <a:buChar char="●"/>
            </a:pPr>
            <a:r>
              <a:rPr b="1" i="0" lang="lt-LT" sz="2400" u="none" cap="none" strike="noStrike">
                <a:solidFill>
                  <a:srgbClr val="056839"/>
                </a:solidFill>
                <a:latin typeface="Calibri"/>
                <a:ea typeface="Calibri"/>
                <a:cs typeface="Calibri"/>
                <a:sym typeface="Calibri"/>
              </a:rPr>
              <a:t>Pagal Europos žaliąjį susitarimą ES biologinės įvairovės strategijoje iki 2030 m. įsipareigojama iki 2030 m. ES papildomai pasodinti bent 3 mlrd. medžių</a:t>
            </a:r>
            <a:endParaRPr b="1" i="0" sz="2400" u="none" cap="none" strike="noStrike">
              <a:solidFill>
                <a:srgbClr val="056839"/>
              </a:solidFill>
              <a:latin typeface="Calibri"/>
              <a:ea typeface="Calibri"/>
              <a:cs typeface="Calibri"/>
              <a:sym typeface="Calibri"/>
            </a:endParaRPr>
          </a:p>
          <a:p>
            <a:pPr indent="0" lvl="0" marL="0" marR="0" rtl="0" algn="l">
              <a:lnSpc>
                <a:spcPct val="107916"/>
              </a:lnSpc>
              <a:spcBef>
                <a:spcPts val="1100"/>
              </a:spcBef>
              <a:spcAft>
                <a:spcPts val="0"/>
              </a:spcAft>
              <a:buClr>
                <a:srgbClr val="000000"/>
              </a:buClr>
              <a:buSzPts val="2400"/>
              <a:buFont typeface="Arial"/>
              <a:buNone/>
            </a:pPr>
            <a:r>
              <a:rPr b="0" i="0" lang="lt-LT" sz="2400" u="none" cap="none" strike="noStrike">
                <a:solidFill>
                  <a:srgbClr val="056839"/>
                </a:solidFill>
                <a:latin typeface="Calibri"/>
                <a:ea typeface="Calibri"/>
                <a:cs typeface="Calibri"/>
                <a:sym typeface="Calibri"/>
              </a:rPr>
              <a:t>"MapMyTree" svetainėje piliečiams suteikiama galimybė įsitraukti į pasodintų medžių stebėseną.</a:t>
            </a:r>
            <a:endParaRPr b="0" i="0" sz="2400" u="none" cap="none" strike="noStrike">
              <a:solidFill>
                <a:srgbClr val="056839"/>
              </a:solidFill>
              <a:latin typeface="Calibri"/>
              <a:ea typeface="Calibri"/>
              <a:cs typeface="Calibri"/>
              <a:sym typeface="Calibri"/>
            </a:endParaRPr>
          </a:p>
          <a:p>
            <a:pPr indent="0" lvl="0" marL="0" marR="0" rtl="0" algn="l">
              <a:lnSpc>
                <a:spcPct val="107916"/>
              </a:lnSpc>
              <a:spcBef>
                <a:spcPts val="1100"/>
              </a:spcBef>
              <a:spcAft>
                <a:spcPts val="0"/>
              </a:spcAft>
              <a:buClr>
                <a:srgbClr val="000000"/>
              </a:buClr>
              <a:buSzPts val="2000"/>
              <a:buFont typeface="Arial"/>
              <a:buNone/>
            </a:pPr>
            <a:r>
              <a:rPr b="0" i="0" lang="lt-LT" sz="2000" u="sng" cap="none" strike="noStrike">
                <a:solidFill>
                  <a:srgbClr val="1155CC"/>
                </a:solidFill>
                <a:latin typeface="Calibri"/>
                <a:ea typeface="Calibri"/>
                <a:cs typeface="Calibri"/>
                <a:sym typeface="Calibri"/>
                <a:hlinkClick r:id="rId6">
                  <a:extLst>
                    <a:ext uri="{A12FA001-AC4F-418D-AE19-62706E023703}">
                      <ahyp:hlinkClr val="tx"/>
                    </a:ext>
                  </a:extLst>
                </a:hlinkClick>
              </a:rPr>
              <a:t>https://mapmytree.eea.europa.eu/</a:t>
            </a:r>
            <a:endParaRPr b="0" i="0" sz="2500" u="none" cap="none" strike="noStrike">
              <a:solidFill>
                <a:schemeClr val="dk1"/>
              </a:solidFill>
              <a:latin typeface="Calibri"/>
              <a:ea typeface="Calibri"/>
              <a:cs typeface="Calibri"/>
              <a:sym typeface="Calibri"/>
            </a:endParaRPr>
          </a:p>
          <a:p>
            <a:pPr indent="0" lvl="0" marL="0" marR="0" rtl="0" algn="l">
              <a:lnSpc>
                <a:spcPct val="107916"/>
              </a:lnSpc>
              <a:spcBef>
                <a:spcPts val="110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7916"/>
              </a:lnSpc>
              <a:spcBef>
                <a:spcPts val="1100"/>
              </a:spcBef>
              <a:spcAft>
                <a:spcPts val="0"/>
              </a:spcAft>
              <a:buClr>
                <a:schemeClr val="dk1"/>
              </a:buClr>
              <a:buSzPts val="15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110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pic>
        <p:nvPicPr>
          <p:cNvPr descr="Graphical user interface, text&#10;&#10;Description automatically generated" id="103" name="Google Shape;103;p3"/>
          <p:cNvPicPr preferRelativeResize="0"/>
          <p:nvPr/>
        </p:nvPicPr>
        <p:blipFill rotWithShape="1">
          <a:blip r:embed="rId3">
            <a:alphaModFix/>
          </a:blip>
          <a:srcRect b="0" l="0" r="0" t="0"/>
          <a:stretch/>
        </p:blipFill>
        <p:spPr>
          <a:xfrm>
            <a:off x="159219" y="9117953"/>
            <a:ext cx="4331879" cy="908807"/>
          </a:xfrm>
          <a:prstGeom prst="rect">
            <a:avLst/>
          </a:prstGeom>
          <a:noFill/>
          <a:ln>
            <a:noFill/>
          </a:ln>
        </p:spPr>
      </p:pic>
      <p:pic>
        <p:nvPicPr>
          <p:cNvPr descr="Logo&#10;&#10;Description automatically generated" id="104" name="Google Shape;104;p3"/>
          <p:cNvPicPr preferRelativeResize="0"/>
          <p:nvPr/>
        </p:nvPicPr>
        <p:blipFill rotWithShape="1">
          <a:blip r:embed="rId4">
            <a:alphaModFix/>
          </a:blip>
          <a:srcRect b="0" l="0" r="0" t="0"/>
          <a:stretch/>
        </p:blipFill>
        <p:spPr>
          <a:xfrm>
            <a:off x="15232290" y="8150586"/>
            <a:ext cx="3296465" cy="1622320"/>
          </a:xfrm>
          <a:prstGeom prst="rect">
            <a:avLst/>
          </a:prstGeom>
          <a:noFill/>
          <a:ln>
            <a:noFill/>
          </a:ln>
        </p:spPr>
      </p:pic>
      <p:sp>
        <p:nvSpPr>
          <p:cNvPr id="105" name="Google Shape;105;p3"/>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06" name="Google Shape;106;p3"/>
          <p:cNvSpPr/>
          <p:nvPr/>
        </p:nvSpPr>
        <p:spPr>
          <a:xfrm>
            <a:off x="6926955" y="485267"/>
            <a:ext cx="6720300" cy="1788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07" name="Google Shape;107;p3"/>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08" name="Google Shape;108;p3"/>
          <p:cNvSpPr/>
          <p:nvPr/>
        </p:nvSpPr>
        <p:spPr>
          <a:xfrm>
            <a:off x="0" y="8986878"/>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09" name="Google Shape;109;p3"/>
          <p:cNvSpPr txBox="1"/>
          <p:nvPr/>
        </p:nvSpPr>
        <p:spPr>
          <a:xfrm>
            <a:off x="1104081" y="949332"/>
            <a:ext cx="15233100" cy="1231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lt-LT" sz="4800" u="none" cap="none" strike="noStrike">
                <a:solidFill>
                  <a:srgbClr val="056839"/>
                </a:solidFill>
                <a:latin typeface="Calibri"/>
                <a:ea typeface="Calibri"/>
                <a:cs typeface="Calibri"/>
                <a:sym typeface="Calibri"/>
              </a:rPr>
              <a:t>Mokymosi rezultatai</a:t>
            </a:r>
            <a:endParaRPr b="1" i="0" sz="27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10" name="Google Shape;110;p3"/>
          <p:cNvSpPr txBox="1"/>
          <p:nvPr/>
        </p:nvSpPr>
        <p:spPr>
          <a:xfrm>
            <a:off x="1762499" y="2188857"/>
            <a:ext cx="16933800" cy="2278500"/>
          </a:xfrm>
          <a:prstGeom prst="rect">
            <a:avLst/>
          </a:prstGeom>
          <a:noFill/>
          <a:ln>
            <a:noFill/>
          </a:ln>
        </p:spPr>
        <p:txBody>
          <a:bodyPr anchorCtr="0" anchor="t" bIns="61175" lIns="122375" spcFirstLastPara="1" rIns="122375" wrap="square" tIns="61175">
            <a:spAutoFit/>
          </a:bodyPr>
          <a:lstStyle/>
          <a:p>
            <a:pPr indent="-482600" lvl="0" marL="609600" marR="0" rtl="0" algn="l">
              <a:lnSpc>
                <a:spcPct val="150000"/>
              </a:lnSpc>
              <a:spcBef>
                <a:spcPts val="0"/>
              </a:spcBef>
              <a:spcAft>
                <a:spcPts val="0"/>
              </a:spcAft>
              <a:buClr>
                <a:srgbClr val="056839"/>
              </a:buClr>
              <a:buSzPts val="2800"/>
              <a:buFont typeface="Calibri"/>
              <a:buChar char="●"/>
            </a:pPr>
            <a:r>
              <a:rPr b="0" i="0" lang="lt-LT" sz="2800" u="none" cap="none" strike="noStrike">
                <a:solidFill>
                  <a:srgbClr val="056839"/>
                </a:solidFill>
                <a:latin typeface="Calibri"/>
                <a:ea typeface="Calibri"/>
                <a:cs typeface="Calibri"/>
                <a:sym typeface="Calibri"/>
              </a:rPr>
              <a:t>S</a:t>
            </a:r>
            <a:r>
              <a:rPr b="0" i="0" lang="lt-LT" sz="3500" u="none" cap="none" strike="noStrike">
                <a:solidFill>
                  <a:srgbClr val="056839"/>
                </a:solidFill>
                <a:latin typeface="Calibri"/>
                <a:ea typeface="Calibri"/>
                <a:cs typeface="Calibri"/>
                <a:sym typeface="Calibri"/>
              </a:rPr>
              <a:t>uprasti miško ekosistemą ir daugiafunkcinį miško vaidmenį</a:t>
            </a:r>
            <a:endParaRPr b="0" i="0" sz="3500" u="none" cap="none" strike="noStrike">
              <a:solidFill>
                <a:srgbClr val="056839"/>
              </a:solidFill>
              <a:latin typeface="Calibri"/>
              <a:ea typeface="Calibri"/>
              <a:cs typeface="Calibri"/>
              <a:sym typeface="Calibri"/>
            </a:endParaRPr>
          </a:p>
          <a:p>
            <a:pPr indent="-527050" lvl="0" marL="609600" marR="0" rtl="0" algn="l">
              <a:lnSpc>
                <a:spcPct val="150000"/>
              </a:lnSpc>
              <a:spcBef>
                <a:spcPts val="0"/>
              </a:spcBef>
              <a:spcAft>
                <a:spcPts val="0"/>
              </a:spcAft>
              <a:buClr>
                <a:srgbClr val="056839"/>
              </a:buClr>
              <a:buSzPts val="3500"/>
              <a:buFont typeface="Calibri"/>
              <a:buChar char="●"/>
            </a:pPr>
            <a:r>
              <a:rPr lang="lt-LT" sz="3500">
                <a:solidFill>
                  <a:srgbClr val="056839"/>
                </a:solidFill>
                <a:latin typeface="Calibri"/>
                <a:ea typeface="Calibri"/>
                <a:cs typeface="Calibri"/>
                <a:sym typeface="Calibri"/>
              </a:rPr>
              <a:t>s</a:t>
            </a:r>
            <a:r>
              <a:rPr b="0" i="0" lang="lt-LT" sz="3500" u="none" cap="none" strike="noStrike">
                <a:solidFill>
                  <a:srgbClr val="056839"/>
                </a:solidFill>
                <a:latin typeface="Calibri"/>
                <a:ea typeface="Calibri"/>
                <a:cs typeface="Calibri"/>
                <a:sym typeface="Calibri"/>
              </a:rPr>
              <a:t>uprasti tvaraus miškų valdymo procesą ir veiksmus</a:t>
            </a:r>
            <a:endParaRPr b="0" i="0" sz="3500" u="none" cap="none" strike="noStrike">
              <a:solidFill>
                <a:srgbClr val="056839"/>
              </a:solidFill>
              <a:latin typeface="Calibri"/>
              <a:ea typeface="Calibri"/>
              <a:cs typeface="Calibri"/>
              <a:sym typeface="Calibri"/>
            </a:endParaRPr>
          </a:p>
          <a:p>
            <a:pPr indent="-527050" lvl="0" marL="609600" marR="0" rtl="0" algn="l">
              <a:lnSpc>
                <a:spcPct val="150000"/>
              </a:lnSpc>
              <a:spcBef>
                <a:spcPts val="0"/>
              </a:spcBef>
              <a:spcAft>
                <a:spcPts val="0"/>
              </a:spcAft>
              <a:buClr>
                <a:srgbClr val="056839"/>
              </a:buClr>
              <a:buSzPts val="3500"/>
              <a:buFont typeface="Calibri"/>
              <a:buChar char="●"/>
            </a:pPr>
            <a:r>
              <a:rPr lang="lt-LT" sz="3500">
                <a:solidFill>
                  <a:srgbClr val="056839"/>
                </a:solidFill>
                <a:latin typeface="Calibri"/>
                <a:ea typeface="Calibri"/>
                <a:cs typeface="Calibri"/>
                <a:sym typeface="Calibri"/>
              </a:rPr>
              <a:t>t</a:t>
            </a:r>
            <a:r>
              <a:rPr b="0" i="0" lang="lt-LT" sz="3500" u="none" cap="none" strike="noStrike">
                <a:solidFill>
                  <a:srgbClr val="056839"/>
                </a:solidFill>
                <a:latin typeface="Calibri"/>
                <a:ea typeface="Calibri"/>
                <a:cs typeface="Calibri"/>
                <a:sym typeface="Calibri"/>
              </a:rPr>
              <a:t>aikyti žinias tiriant miškų situaciją savo šalyje</a:t>
            </a:r>
            <a:endParaRPr b="1" i="0" sz="5000" u="none" cap="none" strike="noStrike">
              <a:solidFill>
                <a:srgbClr val="056839"/>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5" name="Shape 335"/>
        <p:cNvGrpSpPr/>
        <p:nvPr/>
      </p:nvGrpSpPr>
      <p:grpSpPr>
        <a:xfrm>
          <a:off x="0" y="0"/>
          <a:ext cx="0" cy="0"/>
          <a:chOff x="0" y="0"/>
          <a:chExt cx="0" cy="0"/>
        </a:xfrm>
      </p:grpSpPr>
      <p:sp>
        <p:nvSpPr>
          <p:cNvPr id="336" name="Google Shape;336;gfedae62e56_0_16"/>
          <p:cNvSpPr txBox="1"/>
          <p:nvPr/>
        </p:nvSpPr>
        <p:spPr>
          <a:xfrm>
            <a:off x="807511" y="443475"/>
            <a:ext cx="18291600" cy="15396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400" u="none" cap="none" strike="noStrike">
                <a:solidFill>
                  <a:srgbClr val="056839"/>
                </a:solidFill>
                <a:latin typeface="Calibri"/>
                <a:ea typeface="Calibri"/>
                <a:cs typeface="Calibri"/>
                <a:sym typeface="Calibri"/>
              </a:rPr>
              <a:t>1 tema: Daugiafunkcinis miškų vaidmuo: ekosistemų funkcijos</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37" name="Google Shape;337;gfedae62e56_0_16"/>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38" name="Google Shape;338;gfedae62e56_0_16"/>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39" name="Google Shape;339;gfedae62e56_0_16"/>
          <p:cNvSpPr/>
          <p:nvPr/>
        </p:nvSpPr>
        <p:spPr>
          <a:xfrm>
            <a:off x="924642" y="1457469"/>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40" name="Google Shape;340;gfedae62e56_0_16"/>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341" name="Google Shape;341;gfedae62e56_0_16"/>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342" name="Google Shape;342;gfedae62e56_0_16"/>
          <p:cNvSpPr txBox="1"/>
          <p:nvPr/>
        </p:nvSpPr>
        <p:spPr>
          <a:xfrm>
            <a:off x="1040006" y="1915181"/>
            <a:ext cx="16639200" cy="1185859"/>
          </a:xfrm>
          <a:prstGeom prst="rect">
            <a:avLst/>
          </a:prstGeom>
          <a:noFill/>
          <a:ln>
            <a:noFill/>
          </a:ln>
        </p:spPr>
        <p:txBody>
          <a:bodyPr anchorCtr="0" anchor="t" bIns="122375" lIns="122375" spcFirstLastPara="1" rIns="122375" wrap="square" tIns="122375">
            <a:spAutoFit/>
          </a:bodyPr>
          <a:lstStyle/>
          <a:p>
            <a:pPr indent="0" lvl="0" marL="0" marR="0" rtl="0" algn="l">
              <a:lnSpc>
                <a:spcPct val="150000"/>
              </a:lnSpc>
              <a:spcBef>
                <a:spcPts val="0"/>
              </a:spcBef>
              <a:spcAft>
                <a:spcPts val="0"/>
              </a:spcAft>
              <a:buNone/>
            </a:pPr>
            <a:r>
              <a:rPr b="0" i="0" lang="lt-LT" sz="2800" u="none" cap="none" strike="noStrike">
                <a:solidFill>
                  <a:srgbClr val="056839"/>
                </a:solidFill>
                <a:latin typeface="Calibri"/>
                <a:ea typeface="Calibri"/>
                <a:cs typeface="Calibri"/>
                <a:sym typeface="Calibri"/>
              </a:rPr>
              <a:t>Miško ekosistemą galima suskirstyti į 3 pagrindines rūšis, atsižvelgiant į </a:t>
            </a:r>
            <a:r>
              <a:rPr b="1" i="0" lang="lt-LT" sz="2800" u="none" cap="none" strike="noStrike">
                <a:solidFill>
                  <a:srgbClr val="056839"/>
                </a:solidFill>
                <a:latin typeface="Calibri"/>
                <a:ea typeface="Calibri"/>
                <a:cs typeface="Calibri"/>
                <a:sym typeface="Calibri"/>
              </a:rPr>
              <a:t>konkretaus regiono klimato sąlygas</a:t>
            </a:r>
            <a:endParaRPr b="1" i="0" sz="2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343" name="Google Shape;343;gfedae62e56_0_16"/>
          <p:cNvSpPr txBox="1"/>
          <p:nvPr/>
        </p:nvSpPr>
        <p:spPr>
          <a:xfrm>
            <a:off x="8534320" y="8454900"/>
            <a:ext cx="10853100" cy="11247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900"/>
              <a:buFont typeface="Arial"/>
              <a:buNone/>
            </a:pPr>
            <a:r>
              <a:rPr b="1" i="0" lang="lt-LT" sz="1900" u="none" cap="none" strike="noStrike">
                <a:solidFill>
                  <a:srgbClr val="056839"/>
                </a:solidFill>
                <a:latin typeface="Calibri"/>
                <a:ea typeface="Calibri"/>
                <a:cs typeface="Calibri"/>
                <a:sym typeface="Calibri"/>
              </a:rPr>
              <a:t>Miškų ekosistemos apibrėžimas– miško ekosistemos tipai ir savybės</a:t>
            </a:r>
            <a:endParaRPr b="1" i="0" sz="1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lt-LT" sz="1900" u="sng" cap="none" strike="noStrike">
                <a:solidFill>
                  <a:schemeClr val="hlink"/>
                </a:solidFill>
                <a:latin typeface="Arial"/>
                <a:ea typeface="Arial"/>
                <a:cs typeface="Arial"/>
                <a:sym typeface="Arial"/>
                <a:hlinkClick r:id="rId5"/>
              </a:rPr>
              <a:t>https://www.earthreminder.com/forest-ecosystem-types-characteristics/</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344" name="Google Shape;344;gfedae62e56_0_16"/>
          <p:cNvPicPr preferRelativeResize="0"/>
          <p:nvPr/>
        </p:nvPicPr>
        <p:blipFill rotWithShape="1">
          <a:blip r:embed="rId6">
            <a:alphaModFix/>
          </a:blip>
          <a:srcRect b="0" l="0" r="0" t="0"/>
          <a:stretch/>
        </p:blipFill>
        <p:spPr>
          <a:xfrm>
            <a:off x="7608580" y="8628956"/>
            <a:ext cx="587911" cy="610259"/>
          </a:xfrm>
          <a:prstGeom prst="rect">
            <a:avLst/>
          </a:prstGeom>
          <a:noFill/>
          <a:ln>
            <a:noFill/>
          </a:ln>
        </p:spPr>
      </p:pic>
      <p:pic>
        <p:nvPicPr>
          <p:cNvPr id="345" name="Google Shape;345;gfedae62e56_0_16"/>
          <p:cNvPicPr preferRelativeResize="0"/>
          <p:nvPr/>
        </p:nvPicPr>
        <p:blipFill rotWithShape="1">
          <a:blip r:embed="rId7">
            <a:alphaModFix/>
          </a:blip>
          <a:srcRect b="0" l="0" r="0" t="0"/>
          <a:stretch/>
        </p:blipFill>
        <p:spPr>
          <a:xfrm>
            <a:off x="1185047" y="4816613"/>
            <a:ext cx="3313265" cy="2177555"/>
          </a:xfrm>
          <a:prstGeom prst="rect">
            <a:avLst/>
          </a:prstGeom>
          <a:noFill/>
          <a:ln>
            <a:noFill/>
          </a:ln>
        </p:spPr>
      </p:pic>
      <p:sp>
        <p:nvSpPr>
          <p:cNvPr id="346" name="Google Shape;346;gfedae62e56_0_16"/>
          <p:cNvSpPr txBox="1"/>
          <p:nvPr/>
        </p:nvSpPr>
        <p:spPr>
          <a:xfrm>
            <a:off x="1185047" y="7602994"/>
            <a:ext cx="6636600" cy="524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900"/>
              <a:buFont typeface="Arial"/>
              <a:buNone/>
            </a:pPr>
            <a:r>
              <a:rPr b="0" i="0" lang="lt-LT" sz="900" u="none" cap="none" strike="noStrike">
                <a:solidFill>
                  <a:schemeClr val="dk1"/>
                </a:solidFill>
                <a:latin typeface="Calibri"/>
                <a:ea typeface="Calibri"/>
                <a:cs typeface="Calibri"/>
                <a:sym typeface="Calibri"/>
              </a:rPr>
              <a:t>Nuotrauka iš </a:t>
            </a:r>
            <a:r>
              <a:rPr b="0" i="0" lang="lt-LT" sz="900" u="sng" cap="none" strike="noStrike">
                <a:solidFill>
                  <a:schemeClr val="hlink"/>
                </a:solidFill>
                <a:latin typeface="Calibri"/>
                <a:ea typeface="Calibri"/>
                <a:cs typeface="Calibri"/>
                <a:sym typeface="Calibri"/>
                <a:hlinkClick r:id="rId8"/>
              </a:rPr>
              <a:t>Kyle Cleveland</a:t>
            </a:r>
            <a:r>
              <a:rPr b="0" i="0" lang="lt-LT" sz="900" u="none" cap="none" strike="noStrike">
                <a:solidFill>
                  <a:schemeClr val="dk1"/>
                </a:solidFill>
                <a:latin typeface="Calibri"/>
                <a:ea typeface="Calibri"/>
                <a:cs typeface="Calibri"/>
                <a:sym typeface="Calibri"/>
              </a:rPr>
              <a:t> </a:t>
            </a:r>
            <a:r>
              <a:rPr b="0" i="0" lang="lt-LT" sz="900" u="none" cap="none" strike="noStrike">
                <a:solidFill>
                  <a:schemeClr val="dk1"/>
                </a:solidFill>
                <a:uFill>
                  <a:noFill/>
                </a:uFill>
                <a:latin typeface="Calibri"/>
                <a:ea typeface="Calibri"/>
                <a:cs typeface="Calibri"/>
                <a:sym typeface="Calibri"/>
                <a:hlinkClick r:id="rId9">
                  <a:extLst>
                    <a:ext uri="{A12FA001-AC4F-418D-AE19-62706E023703}">
                      <ahyp:hlinkClr val="tx"/>
                    </a:ext>
                  </a:extLst>
                </a:hlinkClick>
              </a:rPr>
              <a:t> </a:t>
            </a:r>
            <a:r>
              <a:rPr b="0" i="0" lang="lt-LT" sz="900" u="sng" cap="none" strike="noStrike">
                <a:solidFill>
                  <a:schemeClr val="hlink"/>
                </a:solidFill>
                <a:latin typeface="Calibri"/>
                <a:ea typeface="Calibri"/>
                <a:cs typeface="Calibri"/>
                <a:sym typeface="Calibri"/>
                <a:hlinkClick r:id="rId10"/>
              </a:rPr>
              <a:t>Unsplash</a:t>
            </a:r>
            <a:r>
              <a:rPr b="0" i="0" lang="lt-LT" sz="900" u="sng" cap="none" strike="noStrike">
                <a:solidFill>
                  <a:schemeClr val="hlink"/>
                </a:solidFill>
                <a:latin typeface="Calibri"/>
                <a:ea typeface="Calibri"/>
                <a:cs typeface="Calibri"/>
                <a:sym typeface="Calibri"/>
              </a:rPr>
              <a:t>.  </a:t>
            </a:r>
            <a:r>
              <a:rPr b="0" i="0" lang="lt-LT" sz="900" u="none" cap="none" strike="noStrike">
                <a:solidFill>
                  <a:schemeClr val="dk1"/>
                </a:solidFill>
                <a:latin typeface="Calibri"/>
                <a:ea typeface="Calibri"/>
                <a:cs typeface="Calibri"/>
                <a:sym typeface="Calibri"/>
              </a:rPr>
              <a:t>svetainėje</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lt-LT" sz="900" u="none" cap="none" strike="noStrike">
                <a:solidFill>
                  <a:srgbClr val="000000"/>
                </a:solidFill>
                <a:latin typeface="Calibri"/>
                <a:ea typeface="Calibri"/>
                <a:cs typeface="Calibri"/>
                <a:sym typeface="Calibri"/>
              </a:rPr>
              <a:t>https://unsplash.com/photos/VDPFEyIrAn0</a:t>
            </a:r>
            <a:endParaRPr b="0" i="0" sz="900" u="none" cap="none" strike="noStrike">
              <a:solidFill>
                <a:srgbClr val="000000"/>
              </a:solidFill>
              <a:latin typeface="Calibri"/>
              <a:ea typeface="Calibri"/>
              <a:cs typeface="Calibri"/>
              <a:sym typeface="Calibri"/>
            </a:endParaRPr>
          </a:p>
        </p:txBody>
      </p:sp>
      <p:sp>
        <p:nvSpPr>
          <p:cNvPr id="347" name="Google Shape;347;gfedae62e56_0_16"/>
          <p:cNvSpPr txBox="1"/>
          <p:nvPr/>
        </p:nvSpPr>
        <p:spPr>
          <a:xfrm>
            <a:off x="1185047" y="3468103"/>
            <a:ext cx="5062500" cy="742660"/>
          </a:xfrm>
          <a:prstGeom prst="rect">
            <a:avLst/>
          </a:prstGeom>
          <a:noFill/>
          <a:ln>
            <a:noFill/>
          </a:ln>
        </p:spPr>
        <p:txBody>
          <a:bodyPr anchorCtr="0" anchor="t" bIns="122375" lIns="122375" spcFirstLastPara="1" rIns="122375" wrap="square" tIns="122375">
            <a:spAutoFit/>
          </a:bodyPr>
          <a:lstStyle/>
          <a:p>
            <a:pPr indent="-482600" lvl="0" marL="609600" marR="0" rtl="0" algn="l">
              <a:lnSpc>
                <a:spcPct val="115000"/>
              </a:lnSpc>
              <a:spcBef>
                <a:spcPts val="0"/>
              </a:spcBef>
              <a:spcAft>
                <a:spcPts val="0"/>
              </a:spcAft>
              <a:buClr>
                <a:srgbClr val="056839"/>
              </a:buClr>
              <a:buSzPts val="2800"/>
              <a:buFont typeface="Calibri"/>
              <a:buChar char="●"/>
            </a:pPr>
            <a:r>
              <a:rPr b="0" i="0" lang="lt-LT" sz="2800" u="none" cap="none" strike="noStrike">
                <a:solidFill>
                  <a:srgbClr val="056839"/>
                </a:solidFill>
                <a:latin typeface="Calibri"/>
                <a:ea typeface="Calibri"/>
                <a:cs typeface="Calibri"/>
                <a:sym typeface="Calibri"/>
              </a:rPr>
              <a:t>atogrąžų miškų ekosistema</a:t>
            </a:r>
            <a:endParaRPr b="0" i="0" sz="2800" u="none" cap="none" strike="noStrike">
              <a:solidFill>
                <a:srgbClr val="056839"/>
              </a:solidFill>
              <a:latin typeface="Calibri"/>
              <a:ea typeface="Calibri"/>
              <a:cs typeface="Calibri"/>
              <a:sym typeface="Calibri"/>
            </a:endParaRPr>
          </a:p>
        </p:txBody>
      </p:sp>
      <p:sp>
        <p:nvSpPr>
          <p:cNvPr id="348" name="Google Shape;348;gfedae62e56_0_16"/>
          <p:cNvSpPr txBox="1"/>
          <p:nvPr/>
        </p:nvSpPr>
        <p:spPr>
          <a:xfrm>
            <a:off x="7128338" y="3468103"/>
            <a:ext cx="5062500" cy="1238181"/>
          </a:xfrm>
          <a:prstGeom prst="rect">
            <a:avLst/>
          </a:prstGeom>
          <a:noFill/>
          <a:ln>
            <a:noFill/>
          </a:ln>
        </p:spPr>
        <p:txBody>
          <a:bodyPr anchorCtr="0" anchor="t" bIns="122375" lIns="122375" spcFirstLastPara="1" rIns="122375" wrap="square" tIns="122375">
            <a:spAutoFit/>
          </a:bodyPr>
          <a:lstStyle/>
          <a:p>
            <a:pPr indent="-482600" lvl="0" marL="609600" marR="0" rtl="0" algn="l">
              <a:lnSpc>
                <a:spcPct val="115000"/>
              </a:lnSpc>
              <a:spcBef>
                <a:spcPts val="0"/>
              </a:spcBef>
              <a:spcAft>
                <a:spcPts val="0"/>
              </a:spcAft>
              <a:buClr>
                <a:srgbClr val="056839"/>
              </a:buClr>
              <a:buSzPts val="2800"/>
              <a:buFont typeface="Calibri"/>
              <a:buChar char="●"/>
            </a:pPr>
            <a:r>
              <a:rPr b="0" i="0" lang="lt-LT" sz="2800" u="none" cap="none" strike="noStrike">
                <a:solidFill>
                  <a:srgbClr val="056839"/>
                </a:solidFill>
                <a:latin typeface="Calibri"/>
                <a:ea typeface="Calibri"/>
                <a:cs typeface="Calibri"/>
                <a:sym typeface="Calibri"/>
              </a:rPr>
              <a:t>vidutinių platumų miškų ekosistema</a:t>
            </a:r>
            <a:endParaRPr b="0" i="0" sz="1900" u="none" cap="none" strike="noStrike">
              <a:solidFill>
                <a:srgbClr val="000000"/>
              </a:solidFill>
              <a:latin typeface="Arial"/>
              <a:ea typeface="Arial"/>
              <a:cs typeface="Arial"/>
              <a:sym typeface="Arial"/>
            </a:endParaRPr>
          </a:p>
        </p:txBody>
      </p:sp>
      <p:sp>
        <p:nvSpPr>
          <p:cNvPr id="349" name="Google Shape;349;gfedae62e56_0_16"/>
          <p:cNvSpPr txBox="1"/>
          <p:nvPr/>
        </p:nvSpPr>
        <p:spPr>
          <a:xfrm>
            <a:off x="13518225" y="3468103"/>
            <a:ext cx="6290700" cy="742660"/>
          </a:xfrm>
          <a:prstGeom prst="rect">
            <a:avLst/>
          </a:prstGeom>
          <a:noFill/>
          <a:ln>
            <a:noFill/>
          </a:ln>
        </p:spPr>
        <p:txBody>
          <a:bodyPr anchorCtr="0" anchor="t" bIns="122375" lIns="122375" spcFirstLastPara="1" rIns="122375" wrap="square" tIns="122375">
            <a:spAutoFit/>
          </a:bodyPr>
          <a:lstStyle/>
          <a:p>
            <a:pPr indent="-482600" lvl="0" marL="609600" marR="0" rtl="0" algn="l">
              <a:lnSpc>
                <a:spcPct val="115000"/>
              </a:lnSpc>
              <a:spcBef>
                <a:spcPts val="0"/>
              </a:spcBef>
              <a:spcAft>
                <a:spcPts val="0"/>
              </a:spcAft>
              <a:buClr>
                <a:srgbClr val="056839"/>
              </a:buClr>
              <a:buSzPts val="2800"/>
              <a:buFont typeface="Calibri"/>
              <a:buChar char="●"/>
            </a:pPr>
            <a:r>
              <a:rPr b="0" i="0" lang="lt-LT" sz="2800" u="none" cap="none" strike="noStrike">
                <a:solidFill>
                  <a:srgbClr val="056839"/>
                </a:solidFill>
                <a:latin typeface="Calibri"/>
                <a:ea typeface="Calibri"/>
                <a:cs typeface="Calibri"/>
                <a:sym typeface="Calibri"/>
              </a:rPr>
              <a:t>borealinė ekosistema</a:t>
            </a:r>
            <a:endParaRPr b="0" i="0" sz="1900" u="none" cap="none" strike="noStrike">
              <a:solidFill>
                <a:srgbClr val="000000"/>
              </a:solidFill>
              <a:latin typeface="Arial"/>
              <a:ea typeface="Arial"/>
              <a:cs typeface="Arial"/>
              <a:sym typeface="Arial"/>
            </a:endParaRPr>
          </a:p>
        </p:txBody>
      </p:sp>
      <p:sp>
        <p:nvSpPr>
          <p:cNvPr id="350" name="Google Shape;350;gfedae62e56_0_16"/>
          <p:cNvSpPr txBox="1"/>
          <p:nvPr/>
        </p:nvSpPr>
        <p:spPr>
          <a:xfrm>
            <a:off x="7316958" y="7602994"/>
            <a:ext cx="3976200" cy="524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900"/>
              <a:buFont typeface="Arial"/>
              <a:buNone/>
            </a:pPr>
            <a:r>
              <a:rPr b="0" i="0" lang="lt-LT" sz="900" u="none" cap="none" strike="noStrike">
                <a:solidFill>
                  <a:schemeClr val="dk1"/>
                </a:solidFill>
                <a:latin typeface="Calibri"/>
                <a:ea typeface="Calibri"/>
                <a:cs typeface="Calibri"/>
                <a:sym typeface="Calibri"/>
              </a:rPr>
              <a:t>Nuotrauka iš </a:t>
            </a:r>
            <a:r>
              <a:rPr b="0" i="0" lang="lt-LT" sz="900" u="sng" cap="none" strike="noStrike">
                <a:solidFill>
                  <a:schemeClr val="hlink"/>
                </a:solidFill>
                <a:latin typeface="Calibri"/>
                <a:ea typeface="Calibri"/>
                <a:cs typeface="Calibri"/>
                <a:sym typeface="Calibri"/>
                <a:hlinkClick r:id="rId11"/>
              </a:rPr>
              <a:t>Sebastian Unrau</a:t>
            </a:r>
            <a:r>
              <a:rPr b="0" i="0" lang="lt-LT" sz="900" u="none" cap="none" strike="noStrike">
                <a:solidFill>
                  <a:schemeClr val="dk1"/>
                </a:solidFill>
                <a:latin typeface="Calibri"/>
                <a:ea typeface="Calibri"/>
                <a:cs typeface="Calibri"/>
                <a:sym typeface="Calibri"/>
              </a:rPr>
              <a:t> </a:t>
            </a:r>
            <a:r>
              <a:rPr b="0" i="0" lang="lt-LT" sz="900" u="none" cap="none" strike="noStrike">
                <a:solidFill>
                  <a:schemeClr val="dk1"/>
                </a:solidFill>
                <a:uFill>
                  <a:noFill/>
                </a:uFill>
                <a:latin typeface="Calibri"/>
                <a:ea typeface="Calibri"/>
                <a:cs typeface="Calibri"/>
                <a:sym typeface="Calibri"/>
                <a:hlinkClick r:id="rId12">
                  <a:extLst>
                    <a:ext uri="{A12FA001-AC4F-418D-AE19-62706E023703}">
                      <ahyp:hlinkClr val="tx"/>
                    </a:ext>
                  </a:extLst>
                </a:hlinkClick>
              </a:rPr>
              <a:t> </a:t>
            </a:r>
            <a:r>
              <a:rPr b="0" i="0" lang="lt-LT" sz="900" u="sng" cap="none" strike="noStrike">
                <a:solidFill>
                  <a:schemeClr val="hlink"/>
                </a:solidFill>
                <a:latin typeface="Calibri"/>
                <a:ea typeface="Calibri"/>
                <a:cs typeface="Calibri"/>
                <a:sym typeface="Calibri"/>
                <a:hlinkClick r:id="rId13"/>
              </a:rPr>
              <a:t>Unsplash</a:t>
            </a:r>
            <a:r>
              <a:rPr b="0" i="0" lang="lt-LT" sz="900" u="sng" cap="none" strike="noStrike">
                <a:solidFill>
                  <a:schemeClr val="hlink"/>
                </a:solidFill>
                <a:latin typeface="Calibri"/>
                <a:ea typeface="Calibri"/>
                <a:cs typeface="Calibri"/>
                <a:sym typeface="Calibri"/>
              </a:rPr>
              <a:t>.  </a:t>
            </a:r>
            <a:r>
              <a:rPr b="0" i="0" lang="lt-LT" sz="900" u="none" cap="none" strike="noStrike">
                <a:solidFill>
                  <a:schemeClr val="dk1"/>
                </a:solidFill>
                <a:latin typeface="Calibri"/>
                <a:ea typeface="Calibri"/>
                <a:cs typeface="Calibri"/>
                <a:sym typeface="Calibri"/>
              </a:rPr>
              <a:t>svetainėje</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lt-LT" sz="900" u="none" cap="none" strike="noStrike">
                <a:solidFill>
                  <a:srgbClr val="000000"/>
                </a:solidFill>
                <a:latin typeface="Calibri"/>
                <a:ea typeface="Calibri"/>
                <a:cs typeface="Calibri"/>
                <a:sym typeface="Calibri"/>
              </a:rPr>
              <a:t>https://unsplash.com/photos/sp-p7uuT0tw</a:t>
            </a:r>
            <a:endParaRPr b="0" i="0" sz="900" u="none" cap="none" strike="noStrike">
              <a:solidFill>
                <a:srgbClr val="000000"/>
              </a:solidFill>
              <a:latin typeface="Calibri"/>
              <a:ea typeface="Calibri"/>
              <a:cs typeface="Calibri"/>
              <a:sym typeface="Calibri"/>
            </a:endParaRPr>
          </a:p>
        </p:txBody>
      </p:sp>
      <p:pic>
        <p:nvPicPr>
          <p:cNvPr id="351" name="Google Shape;351;gfedae62e56_0_16"/>
          <p:cNvPicPr preferRelativeResize="0"/>
          <p:nvPr/>
        </p:nvPicPr>
        <p:blipFill rotWithShape="1">
          <a:blip r:embed="rId14">
            <a:alphaModFix/>
          </a:blip>
          <a:srcRect b="0" l="0" r="0" t="0"/>
          <a:stretch/>
        </p:blipFill>
        <p:spPr>
          <a:xfrm>
            <a:off x="7316958" y="4765460"/>
            <a:ext cx="3395814" cy="2263344"/>
          </a:xfrm>
          <a:prstGeom prst="rect">
            <a:avLst/>
          </a:prstGeom>
          <a:noFill/>
          <a:ln>
            <a:noFill/>
          </a:ln>
        </p:spPr>
      </p:pic>
      <p:pic>
        <p:nvPicPr>
          <p:cNvPr id="352" name="Google Shape;352;gfedae62e56_0_16"/>
          <p:cNvPicPr preferRelativeResize="0"/>
          <p:nvPr/>
        </p:nvPicPr>
        <p:blipFill rotWithShape="1">
          <a:blip r:embed="rId15">
            <a:alphaModFix/>
          </a:blip>
          <a:srcRect b="0" l="0" r="0" t="0"/>
          <a:stretch/>
        </p:blipFill>
        <p:spPr>
          <a:xfrm>
            <a:off x="13785576" y="4766475"/>
            <a:ext cx="3395806" cy="2261643"/>
          </a:xfrm>
          <a:prstGeom prst="rect">
            <a:avLst/>
          </a:prstGeom>
          <a:noFill/>
          <a:ln>
            <a:noFill/>
          </a:ln>
        </p:spPr>
      </p:pic>
      <p:sp>
        <p:nvSpPr>
          <p:cNvPr id="353" name="Google Shape;353;gfedae62e56_0_16"/>
          <p:cNvSpPr txBox="1"/>
          <p:nvPr/>
        </p:nvSpPr>
        <p:spPr>
          <a:xfrm>
            <a:off x="13561636" y="7602994"/>
            <a:ext cx="5161800" cy="524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900"/>
              <a:buFont typeface="Arial"/>
              <a:buNone/>
            </a:pPr>
            <a:r>
              <a:rPr b="0" i="0" lang="lt-LT" sz="900" u="none" cap="none" strike="noStrike">
                <a:solidFill>
                  <a:srgbClr val="000000"/>
                </a:solidFill>
                <a:latin typeface="Calibri"/>
                <a:ea typeface="Calibri"/>
                <a:cs typeface="Calibri"/>
                <a:sym typeface="Calibri"/>
              </a:rPr>
              <a:t>Paveikslėlio šaltinis: </a:t>
            </a:r>
            <a:r>
              <a:rPr b="0" i="0" lang="lt-LT" sz="900" u="sng" cap="none" strike="noStrike">
                <a:solidFill>
                  <a:schemeClr val="hlink"/>
                </a:solidFill>
                <a:latin typeface="Calibri"/>
                <a:ea typeface="Calibri"/>
                <a:cs typeface="Calibri"/>
                <a:sym typeface="Calibri"/>
                <a:hlinkClick r:id="rId16"/>
              </a:rPr>
              <a:t>https://www.britannica.com/science/taiga</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sp>
        <p:nvSpPr>
          <p:cNvPr id="358" name="Google Shape;358;gfedae62e56_0_217"/>
          <p:cNvSpPr txBox="1"/>
          <p:nvPr/>
        </p:nvSpPr>
        <p:spPr>
          <a:xfrm>
            <a:off x="807511" y="443475"/>
            <a:ext cx="18291600" cy="800653"/>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400" u="none" cap="none" strike="noStrike">
                <a:solidFill>
                  <a:srgbClr val="056839"/>
                </a:solidFill>
                <a:latin typeface="Calibri"/>
                <a:ea typeface="Calibri"/>
                <a:cs typeface="Calibri"/>
                <a:sym typeface="Calibri"/>
              </a:rPr>
              <a:t>1 tema: Daugiafunkcinis miškų vaidmuo: ekosistemų funkcijos</a:t>
            </a:r>
            <a:endParaRPr b="0" i="0" sz="2900" u="none" cap="none" strike="noStrike">
              <a:solidFill>
                <a:srgbClr val="056839"/>
              </a:solidFill>
              <a:latin typeface="Calibri"/>
              <a:ea typeface="Calibri"/>
              <a:cs typeface="Calibri"/>
              <a:sym typeface="Calibri"/>
            </a:endParaRPr>
          </a:p>
        </p:txBody>
      </p:sp>
      <p:sp>
        <p:nvSpPr>
          <p:cNvPr id="359" name="Google Shape;359;gfedae62e56_0_217"/>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60" name="Google Shape;360;gfedae62e56_0_217"/>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61" name="Google Shape;361;gfedae62e56_0_217"/>
          <p:cNvSpPr/>
          <p:nvPr/>
        </p:nvSpPr>
        <p:spPr>
          <a:xfrm>
            <a:off x="924642" y="1457469"/>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62" name="Google Shape;362;gfedae62e56_0_217"/>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363" name="Google Shape;363;gfedae62e56_0_217"/>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364" name="Google Shape;364;gfedae62e56_0_217"/>
          <p:cNvSpPr txBox="1"/>
          <p:nvPr/>
        </p:nvSpPr>
        <p:spPr>
          <a:xfrm>
            <a:off x="807511" y="1747275"/>
            <a:ext cx="17876700" cy="7843200"/>
          </a:xfrm>
          <a:prstGeom prst="rect">
            <a:avLst/>
          </a:prstGeom>
          <a:noFill/>
          <a:ln>
            <a:noFill/>
          </a:ln>
        </p:spPr>
        <p:txBody>
          <a:bodyPr anchorCtr="0" anchor="t" bIns="122375" lIns="122375" spcFirstLastPara="1" rIns="122375" wrap="square" tIns="122375">
            <a:spAutoFit/>
          </a:bodyPr>
          <a:lstStyle/>
          <a:p>
            <a:pPr indent="0" lvl="0" marL="0" marR="0" rtl="0" algn="l">
              <a:lnSpc>
                <a:spcPct val="150000"/>
              </a:lnSpc>
              <a:spcBef>
                <a:spcPts val="0"/>
              </a:spcBef>
              <a:spcAft>
                <a:spcPts val="0"/>
              </a:spcAft>
              <a:buClr>
                <a:srgbClr val="000000"/>
              </a:buClr>
              <a:buSzPts val="2400"/>
              <a:buFont typeface="Arial"/>
              <a:buNone/>
            </a:pPr>
            <a:r>
              <a:rPr b="1" i="0" lang="lt-LT" sz="2700" u="none" cap="none" strike="noStrike">
                <a:solidFill>
                  <a:srgbClr val="056839"/>
                </a:solidFill>
                <a:latin typeface="Calibri"/>
                <a:ea typeface="Calibri"/>
                <a:cs typeface="Calibri"/>
                <a:sym typeface="Calibri"/>
              </a:rPr>
              <a:t>Miškai atlieka svarbų vaidmenį:</a:t>
            </a:r>
            <a:endParaRPr b="1"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lt-LT" sz="2700" u="none" cap="none" strike="noStrike">
                <a:solidFill>
                  <a:srgbClr val="056839"/>
                </a:solidFill>
                <a:latin typeface="Calibri"/>
                <a:ea typeface="Calibri"/>
                <a:cs typeface="Calibri"/>
                <a:sym typeface="Calibri"/>
              </a:rPr>
              <a:t>Potvynių, gaisrų, nuošliaužų rizikos mažinimas</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lt-LT" sz="2700" u="none" cap="none" strike="noStrike">
                <a:solidFill>
                  <a:srgbClr val="056839"/>
                </a:solidFill>
                <a:latin typeface="Calibri"/>
                <a:ea typeface="Calibri"/>
                <a:cs typeface="Calibri"/>
                <a:sym typeface="Calibri"/>
              </a:rPr>
              <a:t>Anglies kaupimo ir absorbcijos funkcija (norint suprasti pasaulinį anglies dioksido ciklą, taigi ir klimato kaitą, labai svarbu kiekybiškai įvertinti miškų svarbų vaidmenį absorbuojant, kaupiant ir išskiriant anglį).</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lt-LT" sz="2700" u="none" cap="none" strike="noStrike">
                <a:solidFill>
                  <a:srgbClr val="056839"/>
                </a:solidFill>
                <a:latin typeface="Calibri"/>
                <a:ea typeface="Calibri"/>
                <a:cs typeface="Calibri"/>
                <a:sym typeface="Calibri"/>
              </a:rPr>
              <a:t>Šviežio oro išgavimas (deguonies gamyba)</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lt-LT" sz="2700" u="none" cap="none" strike="noStrike">
                <a:solidFill>
                  <a:srgbClr val="056839"/>
                </a:solidFill>
                <a:latin typeface="Calibri"/>
                <a:ea typeface="Calibri"/>
                <a:cs typeface="Calibri"/>
                <a:sym typeface="Calibri"/>
              </a:rPr>
              <a:t>Vandens ciklo reguliavimas</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lt-LT" sz="2700" u="none" cap="none" strike="noStrike">
                <a:solidFill>
                  <a:srgbClr val="056839"/>
                </a:solidFill>
                <a:latin typeface="Calibri"/>
                <a:ea typeface="Calibri"/>
                <a:cs typeface="Calibri"/>
                <a:sym typeface="Calibri"/>
              </a:rPr>
              <a:t>Miškuose gyvenančių įvairių rūšių: medžių, augalų, gyvūnų, grybų, mikroorganizmų (biologinė įvairovė)</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lt-LT" sz="2700" u="none" cap="none" strike="noStrike">
                <a:solidFill>
                  <a:srgbClr val="056839"/>
                </a:solidFill>
                <a:latin typeface="Calibri"/>
                <a:ea typeface="Calibri"/>
                <a:cs typeface="Calibri"/>
                <a:sym typeface="Calibri"/>
              </a:rPr>
              <a:t>Užkerta kelią dirvožemio erozijai, sutvirtinant dirvožemį miško paklotės ir gyvybingų medžių šaknų sistemomis</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lt-LT" sz="2700" u="none" cap="none" strike="noStrike">
                <a:solidFill>
                  <a:srgbClr val="056839"/>
                </a:solidFill>
                <a:latin typeface="Calibri"/>
                <a:ea typeface="Calibri"/>
                <a:cs typeface="Calibri"/>
                <a:sym typeface="Calibri"/>
              </a:rPr>
              <a:t>Požeminio vandens aprūpinimas atsargomis</a:t>
            </a:r>
            <a:endParaRPr b="0" i="0" sz="2700" u="none" cap="none" strike="noStrike">
              <a:solidFill>
                <a:srgbClr val="056839"/>
              </a:solidFill>
              <a:highlight>
                <a:srgbClr val="FFFFFF"/>
              </a:highlight>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lt-LT" sz="2700" u="none" cap="none" strike="noStrike">
                <a:solidFill>
                  <a:srgbClr val="056839"/>
                </a:solidFill>
                <a:latin typeface="Calibri"/>
                <a:ea typeface="Calibri"/>
                <a:cs typeface="Calibri"/>
                <a:sym typeface="Calibri"/>
              </a:rPr>
              <a:t>Miškas taip pat gali apsaugoti namus ir kaimus nuo stiprių vėjų</a:t>
            </a:r>
            <a:endParaRPr b="0" i="0" sz="2700" u="none" cap="none" strike="noStrike">
              <a:solidFill>
                <a:srgbClr val="056839"/>
              </a:solidFill>
              <a:latin typeface="Calibri"/>
              <a:ea typeface="Calibri"/>
              <a:cs typeface="Calibri"/>
              <a:sym typeface="Calibri"/>
            </a:endParaRPr>
          </a:p>
          <a:p>
            <a:pPr indent="-304800" lvl="0" marL="609600" marR="0" rtl="0" algn="l">
              <a:lnSpc>
                <a:spcPct val="150000"/>
              </a:lnSpc>
              <a:spcBef>
                <a:spcPts val="0"/>
              </a:spcBef>
              <a:spcAft>
                <a:spcPts val="0"/>
              </a:spcAft>
              <a:buClr>
                <a:srgbClr val="056839"/>
              </a:buClr>
              <a:buSzPts val="2400"/>
              <a:buFont typeface="Calibri"/>
              <a:buNone/>
            </a:pPr>
            <a:r>
              <a:t/>
            </a:r>
            <a:endParaRPr b="0" i="0" sz="2400" u="none" cap="none" strike="noStrike">
              <a:solidFill>
                <a:srgbClr val="056839"/>
              </a:solidFill>
              <a:highlight>
                <a:srgbClr val="FFFFFF"/>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8" name="Shape 368"/>
        <p:cNvGrpSpPr/>
        <p:nvPr/>
      </p:nvGrpSpPr>
      <p:grpSpPr>
        <a:xfrm>
          <a:off x="0" y="0"/>
          <a:ext cx="0" cy="0"/>
          <a:chOff x="0" y="0"/>
          <a:chExt cx="0" cy="0"/>
        </a:xfrm>
      </p:grpSpPr>
      <p:sp>
        <p:nvSpPr>
          <p:cNvPr id="369" name="Google Shape;369;gfedae62e56_0_195"/>
          <p:cNvSpPr txBox="1"/>
          <p:nvPr/>
        </p:nvSpPr>
        <p:spPr>
          <a:xfrm>
            <a:off x="807511" y="443475"/>
            <a:ext cx="18291600" cy="800653"/>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400" u="none" cap="none" strike="noStrike">
                <a:solidFill>
                  <a:srgbClr val="056839"/>
                </a:solidFill>
                <a:latin typeface="Calibri"/>
                <a:ea typeface="Calibri"/>
                <a:cs typeface="Calibri"/>
                <a:sym typeface="Calibri"/>
              </a:rPr>
              <a:t>1 tema: Daugiafunkcinis miškų vaidmuo: ekosistemų funkcijos</a:t>
            </a:r>
            <a:endParaRPr b="0" i="0" sz="2900" u="none" cap="none" strike="noStrike">
              <a:solidFill>
                <a:srgbClr val="056839"/>
              </a:solidFill>
              <a:latin typeface="Calibri"/>
              <a:ea typeface="Calibri"/>
              <a:cs typeface="Calibri"/>
              <a:sym typeface="Calibri"/>
            </a:endParaRPr>
          </a:p>
        </p:txBody>
      </p:sp>
      <p:sp>
        <p:nvSpPr>
          <p:cNvPr id="370" name="Google Shape;370;gfedae62e56_0_195"/>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71" name="Google Shape;371;gfedae62e56_0_195"/>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72" name="Google Shape;372;gfedae62e56_0_195"/>
          <p:cNvSpPr/>
          <p:nvPr/>
        </p:nvSpPr>
        <p:spPr>
          <a:xfrm>
            <a:off x="1063819" y="14182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73" name="Google Shape;373;gfedae62e56_0_195"/>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374" name="Google Shape;374;gfedae62e56_0_195"/>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375" name="Google Shape;375;gfedae62e56_0_195"/>
          <p:cNvSpPr txBox="1"/>
          <p:nvPr/>
        </p:nvSpPr>
        <p:spPr>
          <a:xfrm>
            <a:off x="807511" y="1656675"/>
            <a:ext cx="17876700" cy="1863300"/>
          </a:xfrm>
          <a:prstGeom prst="rect">
            <a:avLst/>
          </a:prstGeom>
          <a:noFill/>
          <a:ln>
            <a:noFill/>
          </a:ln>
        </p:spPr>
        <p:txBody>
          <a:bodyPr anchorCtr="0" anchor="t" bIns="122375" lIns="122375" spcFirstLastPara="1" rIns="122375" wrap="square" tIns="122375">
            <a:spAutoFit/>
          </a:bodyPr>
          <a:lstStyle/>
          <a:p>
            <a:pPr indent="-476250" lvl="0" marL="609600" marR="0" rtl="0" algn="l">
              <a:lnSpc>
                <a:spcPct val="150000"/>
              </a:lnSpc>
              <a:spcBef>
                <a:spcPts val="0"/>
              </a:spcBef>
              <a:spcAft>
                <a:spcPts val="0"/>
              </a:spcAft>
              <a:buClr>
                <a:srgbClr val="056839"/>
              </a:buClr>
              <a:buSzPts val="2700"/>
              <a:buFont typeface="Calibri"/>
              <a:buChar char="➢"/>
            </a:pPr>
            <a:r>
              <a:rPr i="0" lang="lt-LT" sz="2700" u="none" cap="none" strike="noStrike">
                <a:solidFill>
                  <a:srgbClr val="056839"/>
                </a:solidFill>
                <a:latin typeface="Calibri"/>
                <a:ea typeface="Calibri"/>
                <a:cs typeface="Calibri"/>
                <a:sym typeface="Calibri"/>
              </a:rPr>
              <a:t>Darbo vietų ir augimo galimybių kaimo vietovėse užtikrinimas bei rekreacinės funkcijos, prisidedančios prie piliečių fizinės ir psichinės sveikatos gerinimo</a:t>
            </a:r>
            <a:endParaRPr b="0" i="0" sz="48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sp>
        <p:nvSpPr>
          <p:cNvPr id="376" name="Google Shape;376;gfedae62e56_0_195"/>
          <p:cNvSpPr txBox="1"/>
          <p:nvPr/>
        </p:nvSpPr>
        <p:spPr>
          <a:xfrm>
            <a:off x="12883567" y="6855888"/>
            <a:ext cx="7946700" cy="878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100"/>
              <a:buFont typeface="Arial"/>
              <a:buNone/>
            </a:pPr>
            <a:r>
              <a:rPr b="0" i="0" lang="lt-LT" sz="1100" u="none" cap="none" strike="noStrike">
                <a:solidFill>
                  <a:schemeClr val="dk1"/>
                </a:solidFill>
                <a:latin typeface="Arial"/>
                <a:ea typeface="Arial"/>
                <a:cs typeface="Arial"/>
                <a:sym typeface="Arial"/>
              </a:rPr>
              <a:t>Nuotrauka iš R</a:t>
            </a:r>
            <a:r>
              <a:rPr b="0" i="0" lang="lt-LT" sz="1100" u="sng" cap="none" strike="noStrike">
                <a:solidFill>
                  <a:schemeClr val="hlink"/>
                </a:solidFill>
                <a:latin typeface="Arial"/>
                <a:ea typeface="Arial"/>
                <a:cs typeface="Arial"/>
                <a:sym typeface="Arial"/>
                <a:hlinkClick r:id="rId5"/>
              </a:rPr>
              <a:t>Drew Farwell</a:t>
            </a:r>
            <a:r>
              <a:rPr b="0" i="0" lang="lt-LT" sz="1100" u="none" cap="none" strike="noStrike">
                <a:solidFill>
                  <a:schemeClr val="dk1"/>
                </a:solidFill>
                <a:latin typeface="Arial"/>
                <a:ea typeface="Arial"/>
                <a:cs typeface="Arial"/>
                <a:sym typeface="Arial"/>
              </a:rPr>
              <a:t> </a:t>
            </a:r>
            <a:r>
              <a:rPr b="0" i="0" lang="lt-LT" sz="1100" u="none" cap="none" strike="noStrike">
                <a:solidFill>
                  <a:schemeClr val="dk1"/>
                </a:solidFill>
                <a:uFill>
                  <a:noFill/>
                </a:uFill>
                <a:latin typeface="Arial"/>
                <a:ea typeface="Arial"/>
                <a:cs typeface="Arial"/>
                <a:sym typeface="Arial"/>
                <a:hlinkClick r:id="rId6">
                  <a:extLst>
                    <a:ext uri="{A12FA001-AC4F-418D-AE19-62706E023703}">
                      <ahyp:hlinkClr val="tx"/>
                    </a:ext>
                  </a:extLst>
                </a:hlinkClick>
              </a:rPr>
              <a:t> </a:t>
            </a:r>
            <a:r>
              <a:rPr b="0" i="0" lang="lt-LT" sz="1100" u="sng" cap="none" strike="noStrike">
                <a:solidFill>
                  <a:schemeClr val="hlink"/>
                </a:solidFill>
                <a:latin typeface="Arial"/>
                <a:ea typeface="Arial"/>
                <a:cs typeface="Arial"/>
                <a:sym typeface="Arial"/>
                <a:hlinkClick r:id="rId7"/>
              </a:rPr>
              <a:t>Unsplash</a:t>
            </a:r>
            <a:r>
              <a:rPr b="0" i="0" lang="lt-LT" sz="1100" u="sng" cap="none" strike="noStrike">
                <a:solidFill>
                  <a:schemeClr val="hlink"/>
                </a:solidFill>
                <a:latin typeface="Arial"/>
                <a:ea typeface="Arial"/>
                <a:cs typeface="Arial"/>
                <a:sym typeface="Arial"/>
              </a:rPr>
              <a:t>.  </a:t>
            </a:r>
            <a:r>
              <a:rPr b="0" i="0" lang="lt-LT" sz="1100" u="none" cap="none" strike="noStrike">
                <a:solidFill>
                  <a:schemeClr val="dk1"/>
                </a:solidFill>
                <a:latin typeface="Arial"/>
                <a:ea typeface="Arial"/>
                <a:cs typeface="Arial"/>
                <a:sym typeface="Arial"/>
              </a:rPr>
              <a:t>svetainėje</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lt-LT" sz="1100" u="sng" cap="none" strike="noStrike">
                <a:solidFill>
                  <a:schemeClr val="hlink"/>
                </a:solidFill>
                <a:latin typeface="Calibri"/>
                <a:ea typeface="Calibri"/>
                <a:cs typeface="Calibri"/>
                <a:sym typeface="Calibri"/>
                <a:hlinkClick r:id="rId8"/>
              </a:rPr>
              <a:t>https://unsplash.com/photos/xOA7B_r_9c4</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377" name="Google Shape;377;gfedae62e56_0_195"/>
          <p:cNvPicPr preferRelativeResize="0"/>
          <p:nvPr/>
        </p:nvPicPr>
        <p:blipFill rotWithShape="1">
          <a:blip r:embed="rId9">
            <a:alphaModFix/>
          </a:blip>
          <a:srcRect b="0" l="0" r="0" t="0"/>
          <a:stretch/>
        </p:blipFill>
        <p:spPr>
          <a:xfrm>
            <a:off x="12883566" y="3217950"/>
            <a:ext cx="5263478" cy="3508132"/>
          </a:xfrm>
          <a:prstGeom prst="rect">
            <a:avLst/>
          </a:prstGeom>
          <a:noFill/>
          <a:ln>
            <a:noFill/>
          </a:ln>
        </p:spPr>
      </p:pic>
      <p:sp>
        <p:nvSpPr>
          <p:cNvPr id="378" name="Google Shape;378;gfedae62e56_0_195"/>
          <p:cNvSpPr txBox="1"/>
          <p:nvPr/>
        </p:nvSpPr>
        <p:spPr>
          <a:xfrm>
            <a:off x="2978675" y="3144950"/>
            <a:ext cx="9155400" cy="4964100"/>
          </a:xfrm>
          <a:prstGeom prst="rect">
            <a:avLst/>
          </a:prstGeom>
          <a:noFill/>
          <a:ln>
            <a:noFill/>
          </a:ln>
        </p:spPr>
        <p:txBody>
          <a:bodyPr anchorCtr="0" anchor="t" bIns="91425" lIns="91425" spcFirstLastPara="1" rIns="91425" wrap="square" tIns="91425">
            <a:spAutoFit/>
          </a:bodyPr>
          <a:lstStyle/>
          <a:p>
            <a:pPr indent="-476250" lvl="0" marL="609600" rtl="0" algn="l">
              <a:lnSpc>
                <a:spcPct val="150000"/>
              </a:lnSpc>
              <a:spcBef>
                <a:spcPts val="0"/>
              </a:spcBef>
              <a:spcAft>
                <a:spcPts val="0"/>
              </a:spcAft>
              <a:buClr>
                <a:srgbClr val="056839"/>
              </a:buClr>
              <a:buSzPts val="2700"/>
              <a:buFont typeface="Calibri"/>
              <a:buChar char="➢"/>
            </a:pPr>
            <a:r>
              <a:rPr b="1" lang="lt-LT" sz="2700">
                <a:solidFill>
                  <a:srgbClr val="056839"/>
                </a:solidFill>
                <a:latin typeface="Calibri"/>
                <a:ea typeface="Calibri"/>
                <a:cs typeface="Calibri"/>
                <a:sym typeface="Calibri"/>
              </a:rPr>
              <a:t>Ekologinis turizmas</a:t>
            </a:r>
            <a:endParaRPr b="1" sz="2700">
              <a:solidFill>
                <a:srgbClr val="056839"/>
              </a:solidFill>
              <a:latin typeface="Calibri"/>
              <a:ea typeface="Calibri"/>
              <a:cs typeface="Calibri"/>
              <a:sym typeface="Calibri"/>
            </a:endParaRPr>
          </a:p>
          <a:p>
            <a:pPr indent="-476250" lvl="0" marL="609600" rtl="0" algn="l">
              <a:lnSpc>
                <a:spcPct val="150000"/>
              </a:lnSpc>
              <a:spcBef>
                <a:spcPts val="0"/>
              </a:spcBef>
              <a:spcAft>
                <a:spcPts val="0"/>
              </a:spcAft>
              <a:buClr>
                <a:srgbClr val="056839"/>
              </a:buClr>
              <a:buSzPts val="2700"/>
              <a:buFont typeface="Calibri"/>
              <a:buChar char="➢"/>
            </a:pPr>
            <a:r>
              <a:rPr b="1" lang="lt-LT" sz="2700">
                <a:solidFill>
                  <a:srgbClr val="056839"/>
                </a:solidFill>
                <a:latin typeface="Calibri"/>
                <a:ea typeface="Calibri"/>
                <a:cs typeface="Calibri"/>
                <a:sym typeface="Calibri"/>
              </a:rPr>
              <a:t>Miško ūkio valdos</a:t>
            </a:r>
            <a:endParaRPr b="1" sz="2700">
              <a:solidFill>
                <a:srgbClr val="056839"/>
              </a:solidFill>
              <a:latin typeface="Calibri"/>
              <a:ea typeface="Calibri"/>
              <a:cs typeface="Calibri"/>
              <a:sym typeface="Calibri"/>
            </a:endParaRPr>
          </a:p>
          <a:p>
            <a:pPr indent="-476250" lvl="0" marL="609600" rtl="0" algn="l">
              <a:lnSpc>
                <a:spcPct val="150000"/>
              </a:lnSpc>
              <a:spcBef>
                <a:spcPts val="0"/>
              </a:spcBef>
              <a:spcAft>
                <a:spcPts val="0"/>
              </a:spcAft>
              <a:buClr>
                <a:srgbClr val="056839"/>
              </a:buClr>
              <a:buSzPts val="2700"/>
              <a:buFont typeface="Calibri"/>
              <a:buChar char="➢"/>
            </a:pPr>
            <a:r>
              <a:rPr b="1" lang="lt-LT" sz="2700">
                <a:solidFill>
                  <a:srgbClr val="056839"/>
                </a:solidFill>
                <a:latin typeface="Calibri"/>
                <a:ea typeface="Calibri"/>
                <a:cs typeface="Calibri"/>
                <a:sym typeface="Calibri"/>
              </a:rPr>
              <a:t>Miškų sektoriaus indėlis į BVP (bendrąjį vidaus produktą) </a:t>
            </a:r>
            <a:endParaRPr b="1" sz="2700">
              <a:solidFill>
                <a:srgbClr val="056839"/>
              </a:solidFill>
              <a:latin typeface="Calibri"/>
              <a:ea typeface="Calibri"/>
              <a:cs typeface="Calibri"/>
              <a:sym typeface="Calibri"/>
            </a:endParaRPr>
          </a:p>
          <a:p>
            <a:pPr indent="-476250" lvl="0" marL="609600" rtl="0" algn="l">
              <a:lnSpc>
                <a:spcPct val="150000"/>
              </a:lnSpc>
              <a:spcBef>
                <a:spcPts val="0"/>
              </a:spcBef>
              <a:spcAft>
                <a:spcPts val="0"/>
              </a:spcAft>
              <a:buClr>
                <a:srgbClr val="056839"/>
              </a:buClr>
              <a:buSzPts val="2700"/>
              <a:buFont typeface="Calibri"/>
              <a:buChar char="➢"/>
            </a:pPr>
            <a:r>
              <a:rPr b="1" lang="lt-LT" sz="2700">
                <a:solidFill>
                  <a:srgbClr val="056839"/>
                </a:solidFill>
                <a:latin typeface="Calibri"/>
                <a:ea typeface="Calibri"/>
                <a:cs typeface="Calibri"/>
                <a:sym typeface="Calibri"/>
              </a:rPr>
              <a:t>Grynosios pajamos</a:t>
            </a:r>
            <a:endParaRPr b="1" sz="2700">
              <a:solidFill>
                <a:srgbClr val="056839"/>
              </a:solidFill>
              <a:latin typeface="Calibri"/>
              <a:ea typeface="Calibri"/>
              <a:cs typeface="Calibri"/>
              <a:sym typeface="Calibri"/>
            </a:endParaRPr>
          </a:p>
          <a:p>
            <a:pPr indent="-476250" lvl="0" marL="609600" rtl="0" algn="l">
              <a:lnSpc>
                <a:spcPct val="150000"/>
              </a:lnSpc>
              <a:spcBef>
                <a:spcPts val="0"/>
              </a:spcBef>
              <a:spcAft>
                <a:spcPts val="0"/>
              </a:spcAft>
              <a:buClr>
                <a:srgbClr val="056839"/>
              </a:buClr>
              <a:buSzPts val="2700"/>
              <a:buFont typeface="Calibri"/>
              <a:buChar char="➢"/>
            </a:pPr>
            <a:r>
              <a:rPr b="1" lang="lt-LT" sz="2700">
                <a:solidFill>
                  <a:srgbClr val="056839"/>
                </a:solidFill>
                <a:latin typeface="Calibri"/>
                <a:ea typeface="Calibri"/>
                <a:cs typeface="Calibri"/>
                <a:sym typeface="Calibri"/>
              </a:rPr>
              <a:t>Investicijos į miškus ir miškininkystę</a:t>
            </a:r>
            <a:endParaRPr b="1" sz="2700">
              <a:solidFill>
                <a:srgbClr val="056839"/>
              </a:solidFill>
              <a:latin typeface="Calibri"/>
              <a:ea typeface="Calibri"/>
              <a:cs typeface="Calibri"/>
              <a:sym typeface="Calibri"/>
            </a:endParaRPr>
          </a:p>
          <a:p>
            <a:pPr indent="-476250" lvl="0" marL="609600" rtl="0" algn="l">
              <a:lnSpc>
                <a:spcPct val="150000"/>
              </a:lnSpc>
              <a:spcBef>
                <a:spcPts val="0"/>
              </a:spcBef>
              <a:spcAft>
                <a:spcPts val="0"/>
              </a:spcAft>
              <a:buClr>
                <a:srgbClr val="056839"/>
              </a:buClr>
              <a:buSzPts val="2700"/>
              <a:buFont typeface="Calibri"/>
              <a:buChar char="➢"/>
            </a:pPr>
            <a:r>
              <a:rPr b="1" lang="lt-LT" sz="2700">
                <a:solidFill>
                  <a:srgbClr val="056839"/>
                </a:solidFill>
                <a:latin typeface="Calibri"/>
                <a:ea typeface="Calibri"/>
                <a:cs typeface="Calibri"/>
                <a:sym typeface="Calibri"/>
              </a:rPr>
              <a:t>Medienos sunaudojimas</a:t>
            </a:r>
            <a:endParaRPr b="1" sz="2700">
              <a:solidFill>
                <a:srgbClr val="056839"/>
              </a:solidFill>
              <a:latin typeface="Calibri"/>
              <a:ea typeface="Calibri"/>
              <a:cs typeface="Calibri"/>
              <a:sym typeface="Calibri"/>
            </a:endParaRPr>
          </a:p>
          <a:p>
            <a:pPr indent="-476250" lvl="0" marL="609600" rtl="0" algn="l">
              <a:lnSpc>
                <a:spcPct val="150000"/>
              </a:lnSpc>
              <a:spcBef>
                <a:spcPts val="0"/>
              </a:spcBef>
              <a:spcAft>
                <a:spcPts val="0"/>
              </a:spcAft>
              <a:buClr>
                <a:srgbClr val="056839"/>
              </a:buClr>
              <a:buSzPts val="2700"/>
              <a:buFont typeface="Calibri"/>
              <a:buChar char="➢"/>
            </a:pPr>
            <a:r>
              <a:rPr b="1" lang="lt-LT" sz="2700">
                <a:solidFill>
                  <a:srgbClr val="056839"/>
                </a:solidFill>
                <a:latin typeface="Calibri"/>
                <a:ea typeface="Calibri"/>
                <a:cs typeface="Calibri"/>
                <a:sym typeface="Calibri"/>
              </a:rPr>
              <a:t>Prekyba mediena</a:t>
            </a:r>
            <a:endParaRPr b="1" sz="2700">
              <a:solidFill>
                <a:srgbClr val="056839"/>
              </a:solidFill>
              <a:latin typeface="Calibri"/>
              <a:ea typeface="Calibri"/>
              <a:cs typeface="Calibri"/>
              <a:sym typeface="Calibri"/>
            </a:endParaRPr>
          </a:p>
          <a:p>
            <a:pPr indent="-476250" lvl="0" marL="609600" rtl="0" algn="l">
              <a:lnSpc>
                <a:spcPct val="150000"/>
              </a:lnSpc>
              <a:spcBef>
                <a:spcPts val="0"/>
              </a:spcBef>
              <a:spcAft>
                <a:spcPts val="0"/>
              </a:spcAft>
              <a:buClr>
                <a:srgbClr val="056839"/>
              </a:buClr>
              <a:buSzPts val="2700"/>
              <a:buFont typeface="Calibri"/>
              <a:buChar char="➢"/>
            </a:pPr>
            <a:r>
              <a:rPr b="1" lang="lt-LT" sz="2700">
                <a:solidFill>
                  <a:srgbClr val="056839"/>
                </a:solidFill>
                <a:latin typeface="Calibri"/>
                <a:ea typeface="Calibri"/>
                <a:cs typeface="Calibri"/>
                <a:sym typeface="Calibri"/>
              </a:rPr>
              <a:t>Medienos energija</a:t>
            </a:r>
            <a:endParaRPr b="1">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 name="Shape 382"/>
        <p:cNvGrpSpPr/>
        <p:nvPr/>
      </p:nvGrpSpPr>
      <p:grpSpPr>
        <a:xfrm>
          <a:off x="0" y="0"/>
          <a:ext cx="0" cy="0"/>
          <a:chOff x="0" y="0"/>
          <a:chExt cx="0" cy="0"/>
        </a:xfrm>
      </p:grpSpPr>
      <p:sp>
        <p:nvSpPr>
          <p:cNvPr id="383" name="Google Shape;383;gfedae62e56_0_39"/>
          <p:cNvSpPr txBox="1"/>
          <p:nvPr/>
        </p:nvSpPr>
        <p:spPr>
          <a:xfrm>
            <a:off x="891263" y="863175"/>
            <a:ext cx="17574000" cy="23094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a:t>
            </a:r>
            <a:r>
              <a:rPr b="1" lang="lt-LT" sz="4600">
                <a:solidFill>
                  <a:srgbClr val="056839"/>
                </a:solidFill>
                <a:latin typeface="Calibri"/>
                <a:ea typeface="Calibri"/>
                <a:cs typeface="Calibri"/>
                <a:sym typeface="Calibri"/>
              </a:rPr>
              <a:t>T</a:t>
            </a:r>
            <a:r>
              <a:rPr b="1" i="0" lang="lt-LT" sz="4600" u="none" cap="none" strike="noStrike">
                <a:solidFill>
                  <a:srgbClr val="056839"/>
                </a:solidFill>
                <a:latin typeface="Calibri"/>
                <a:ea typeface="Calibri"/>
                <a:cs typeface="Calibri"/>
                <a:sym typeface="Calibri"/>
              </a:rPr>
              <a:t>vari miškotvarka</a:t>
            </a:r>
            <a:endParaRPr b="1" i="0" sz="4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800"/>
              <a:buFont typeface="Arial"/>
              <a:buNone/>
            </a:pPr>
            <a:r>
              <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84" name="Google Shape;384;gfedae62e56_0_39"/>
          <p:cNvSpPr txBox="1"/>
          <p:nvPr/>
        </p:nvSpPr>
        <p:spPr>
          <a:xfrm>
            <a:off x="891282" y="2257106"/>
            <a:ext cx="7158300" cy="4953000"/>
          </a:xfrm>
          <a:prstGeom prst="rect">
            <a:avLst/>
          </a:prstGeom>
          <a:noFill/>
          <a:ln>
            <a:noFill/>
          </a:ln>
        </p:spPr>
        <p:txBody>
          <a:bodyPr anchorCtr="0" anchor="t" bIns="61175" lIns="122375" spcFirstLastPara="1" rIns="122375" wrap="square" tIns="61175">
            <a:spAutoFit/>
          </a:bodyPr>
          <a:lstStyle/>
          <a:p>
            <a:pPr indent="0" lvl="0" marL="0" marR="0" rtl="0" algn="l">
              <a:lnSpc>
                <a:spcPct val="115000"/>
              </a:lnSpc>
              <a:spcBef>
                <a:spcPts val="1200"/>
              </a:spcBef>
              <a:spcAft>
                <a:spcPts val="0"/>
              </a:spcAft>
              <a:buNone/>
            </a:pPr>
            <a:r>
              <a:rPr b="0" i="0" lang="lt-LT" sz="2700" u="none" cap="none" strike="noStrike">
                <a:solidFill>
                  <a:srgbClr val="056839"/>
                </a:solidFill>
                <a:latin typeface="Calibri"/>
                <a:ea typeface="Calibri"/>
                <a:cs typeface="Calibri"/>
                <a:sym typeface="Calibri"/>
              </a:rPr>
              <a:t>Miškotvarka, kuria </a:t>
            </a:r>
            <a:r>
              <a:rPr b="1" i="0" lang="lt-LT" sz="2700" u="none" cap="none" strike="noStrike">
                <a:solidFill>
                  <a:srgbClr val="056839"/>
                </a:solidFill>
                <a:latin typeface="Calibri"/>
                <a:ea typeface="Calibri"/>
                <a:cs typeface="Calibri"/>
                <a:sym typeface="Calibri"/>
              </a:rPr>
              <a:t>išsaugoma ir atkuriama biologinė įvairovė</a:t>
            </a:r>
            <a:r>
              <a:rPr b="0" i="0" lang="lt-LT" sz="2700" u="none" cap="none" strike="noStrike">
                <a:solidFill>
                  <a:srgbClr val="056839"/>
                </a:solidFill>
                <a:latin typeface="Calibri"/>
                <a:ea typeface="Calibri"/>
                <a:cs typeface="Calibri"/>
                <a:sym typeface="Calibri"/>
              </a:rPr>
              <a:t>, padeda užtikrinti didesnį </a:t>
            </a:r>
            <a:r>
              <a:rPr b="1" i="0" lang="lt-LT" sz="2700" u="none" cap="none" strike="noStrike">
                <a:solidFill>
                  <a:srgbClr val="056839"/>
                </a:solidFill>
                <a:latin typeface="Calibri"/>
                <a:ea typeface="Calibri"/>
                <a:cs typeface="Calibri"/>
                <a:sym typeface="Calibri"/>
              </a:rPr>
              <a:t>miškų atsparumą</a:t>
            </a:r>
            <a:r>
              <a:rPr b="0" i="0" lang="lt-LT" sz="2700" u="none" cap="none" strike="noStrike">
                <a:solidFill>
                  <a:srgbClr val="056839"/>
                </a:solidFill>
                <a:latin typeface="Calibri"/>
                <a:ea typeface="Calibri"/>
                <a:cs typeface="Calibri"/>
                <a:sym typeface="Calibri"/>
              </a:rPr>
              <a:t>, kad jie galėtų atlikti savo socialines, ekonomines ir aplinkosaugines funkcijas.</a:t>
            </a:r>
            <a:endParaRPr b="0" i="0" sz="2700" u="none" cap="none" strike="noStrike">
              <a:solidFill>
                <a:srgbClr val="056839"/>
              </a:solidFill>
              <a:latin typeface="Calibri"/>
              <a:ea typeface="Calibri"/>
              <a:cs typeface="Calibri"/>
              <a:sym typeface="Calibri"/>
            </a:endParaRPr>
          </a:p>
          <a:p>
            <a:pPr indent="0" lvl="0" marL="0" marR="0" rtl="0" algn="just">
              <a:lnSpc>
                <a:spcPct val="150000"/>
              </a:lnSpc>
              <a:spcBef>
                <a:spcPts val="1200"/>
              </a:spcBef>
              <a:spcAft>
                <a:spcPts val="0"/>
              </a:spcAft>
              <a:buClr>
                <a:schemeClr val="dk1"/>
              </a:buClr>
              <a:buSzPts val="1500"/>
              <a:buFont typeface="Arial"/>
              <a:buNone/>
            </a:pPr>
            <a:r>
              <a:rPr b="0" i="0" lang="lt-LT" sz="2700" u="none" cap="none" strike="noStrike">
                <a:solidFill>
                  <a:srgbClr val="056839"/>
                </a:solidFill>
                <a:latin typeface="Calibri"/>
                <a:ea typeface="Calibri"/>
                <a:cs typeface="Calibri"/>
                <a:sym typeface="Calibri"/>
              </a:rPr>
              <a:t>Miškininkystė užtrunka nuo </a:t>
            </a:r>
            <a:r>
              <a:rPr b="1" i="0" lang="lt-LT" sz="2700" u="none" cap="none" strike="noStrike">
                <a:solidFill>
                  <a:srgbClr val="056839"/>
                </a:solidFill>
                <a:latin typeface="Calibri"/>
                <a:ea typeface="Calibri"/>
                <a:cs typeface="Calibri"/>
                <a:sym typeface="Calibri"/>
              </a:rPr>
              <a:t>40 iki 60 metų</a:t>
            </a:r>
            <a:r>
              <a:rPr b="0" i="0" lang="lt-LT" sz="2700" u="none" cap="none" strike="noStrike">
                <a:solidFill>
                  <a:srgbClr val="056839"/>
                </a:solidFill>
                <a:latin typeface="Calibri"/>
                <a:ea typeface="Calibri"/>
                <a:cs typeface="Calibri"/>
                <a:sym typeface="Calibri"/>
              </a:rPr>
              <a:t>, kol atkuriamas ir atsodinamas miškas.</a:t>
            </a:r>
            <a:endParaRPr b="0" i="0" sz="27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27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rPr b="0" i="0" lang="lt-LT" sz="2700" u="none" cap="none" strike="noStrike">
                <a:solidFill>
                  <a:srgbClr val="056839"/>
                </a:solidFill>
                <a:latin typeface="Calibri"/>
                <a:ea typeface="Calibri"/>
                <a:cs typeface="Calibri"/>
                <a:sym typeface="Calibri"/>
              </a:rPr>
              <a:t>Tvariam miškų valdymui būtinas </a:t>
            </a:r>
            <a:r>
              <a:rPr b="1" i="0" lang="lt-LT" sz="2700" u="none" cap="none" strike="noStrike">
                <a:solidFill>
                  <a:srgbClr val="056839"/>
                </a:solidFill>
                <a:latin typeface="Calibri"/>
                <a:ea typeface="Calibri"/>
                <a:cs typeface="Calibri"/>
                <a:sym typeface="Calibri"/>
              </a:rPr>
              <a:t>planavimas.</a:t>
            </a:r>
            <a:endParaRPr b="1" i="0" sz="4100" u="none" cap="none" strike="noStrike">
              <a:solidFill>
                <a:srgbClr val="056839"/>
              </a:solidFill>
              <a:latin typeface="Calibri"/>
              <a:ea typeface="Calibri"/>
              <a:cs typeface="Calibri"/>
              <a:sym typeface="Calibri"/>
            </a:endParaRPr>
          </a:p>
        </p:txBody>
      </p:sp>
      <p:sp>
        <p:nvSpPr>
          <p:cNvPr id="385" name="Google Shape;385;gfedae62e56_0_39"/>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86" name="Google Shape;386;gfedae62e56_0_39"/>
          <p:cNvSpPr/>
          <p:nvPr/>
        </p:nvSpPr>
        <p:spPr>
          <a:xfrm rot="-5400000">
            <a:off x="15308835" y="5021848"/>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87" name="Google Shape;387;gfedae62e56_0_39"/>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388" name="Google Shape;388;gfedae62e56_0_39"/>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389" name="Google Shape;389;gfedae62e56_0_39"/>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390" name="Google Shape;390;gfedae62e56_0_39"/>
          <p:cNvSpPr txBox="1"/>
          <p:nvPr/>
        </p:nvSpPr>
        <p:spPr>
          <a:xfrm>
            <a:off x="10209797" y="7315200"/>
            <a:ext cx="7339200" cy="22635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2300"/>
              <a:buFont typeface="Arial"/>
              <a:buNone/>
            </a:pPr>
            <a:r>
              <a:rPr b="0" i="0" lang="lt-LT" sz="2300" u="none" cap="none" strike="noStrike">
                <a:solidFill>
                  <a:srgbClr val="056839"/>
                </a:solidFill>
                <a:latin typeface="Calibri"/>
                <a:ea typeface="Calibri"/>
                <a:cs typeface="Calibri"/>
                <a:sym typeface="Calibri"/>
              </a:rPr>
              <a:t>Tvaraus valdymo rodikliai</a:t>
            </a:r>
            <a:endParaRPr b="0" i="0" sz="2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rPr b="0" i="0" lang="lt-LT" sz="1700" u="sng" cap="none" strike="noStrike">
                <a:solidFill>
                  <a:schemeClr val="hlink"/>
                </a:solidFill>
                <a:latin typeface="Calibri"/>
                <a:ea typeface="Calibri"/>
                <a:cs typeface="Calibri"/>
                <a:sym typeface="Calibri"/>
                <a:hlinkClick r:id="rId5"/>
              </a:rPr>
              <a:t>https://www.foresteurope.org/wp-content/uploads/2017/03/CI_4pages.pdf</a:t>
            </a:r>
            <a:endParaRPr b="0" i="0" sz="1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rPr b="0" i="0" lang="lt-LT" sz="1700" u="sng" cap="none" strike="noStrike">
                <a:solidFill>
                  <a:schemeClr val="hlink"/>
                </a:solidFill>
                <a:latin typeface="Calibri"/>
                <a:ea typeface="Calibri"/>
                <a:cs typeface="Calibri"/>
                <a:sym typeface="Calibri"/>
                <a:hlinkClick r:id="rId6"/>
              </a:rPr>
              <a:t>https://foresteurope.org/wp-content/uploads/2016/10/MC_lisbon_resolutionL2_with_annexes.pdf#page=18</a:t>
            </a:r>
            <a:endParaRPr b="0" i="0" sz="1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56839"/>
              </a:solidFill>
              <a:latin typeface="Calibri"/>
              <a:ea typeface="Calibri"/>
              <a:cs typeface="Calibri"/>
              <a:sym typeface="Calibri"/>
            </a:endParaRPr>
          </a:p>
        </p:txBody>
      </p:sp>
      <p:pic>
        <p:nvPicPr>
          <p:cNvPr id="391" name="Google Shape;391;gfedae62e56_0_39"/>
          <p:cNvPicPr preferRelativeResize="0"/>
          <p:nvPr/>
        </p:nvPicPr>
        <p:blipFill rotWithShape="1">
          <a:blip r:embed="rId7">
            <a:alphaModFix/>
          </a:blip>
          <a:srcRect b="0" l="0" r="0" t="0"/>
          <a:stretch/>
        </p:blipFill>
        <p:spPr>
          <a:xfrm>
            <a:off x="9198964" y="7959994"/>
            <a:ext cx="587911" cy="610259"/>
          </a:xfrm>
          <a:prstGeom prst="rect">
            <a:avLst/>
          </a:prstGeom>
          <a:noFill/>
          <a:ln>
            <a:noFill/>
          </a:ln>
        </p:spPr>
      </p:pic>
      <p:pic>
        <p:nvPicPr>
          <p:cNvPr id="392" name="Google Shape;392;gfedae62e56_0_39"/>
          <p:cNvPicPr preferRelativeResize="0"/>
          <p:nvPr/>
        </p:nvPicPr>
        <p:blipFill rotWithShape="1">
          <a:blip r:embed="rId8">
            <a:alphaModFix/>
          </a:blip>
          <a:srcRect b="0" l="0" r="0" t="0"/>
          <a:stretch/>
        </p:blipFill>
        <p:spPr>
          <a:xfrm>
            <a:off x="8904945" y="2320217"/>
            <a:ext cx="7866540" cy="2973421"/>
          </a:xfrm>
          <a:prstGeom prst="rect">
            <a:avLst/>
          </a:prstGeom>
          <a:noFill/>
          <a:ln>
            <a:noFill/>
          </a:ln>
        </p:spPr>
      </p:pic>
      <p:sp>
        <p:nvSpPr>
          <p:cNvPr id="393" name="Google Shape;393;gfedae62e56_0_39"/>
          <p:cNvSpPr txBox="1"/>
          <p:nvPr/>
        </p:nvSpPr>
        <p:spPr>
          <a:xfrm>
            <a:off x="8904938" y="5993625"/>
            <a:ext cx="10143900" cy="7089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500"/>
              <a:buFont typeface="Arial"/>
              <a:buNone/>
            </a:pPr>
            <a:r>
              <a:rPr b="0" i="0" lang="lt-LT" sz="1500" u="none" cap="none" strike="noStrike">
                <a:solidFill>
                  <a:srgbClr val="000000"/>
                </a:solidFill>
                <a:latin typeface="Calibri"/>
                <a:ea typeface="Calibri"/>
                <a:cs typeface="Calibri"/>
                <a:sym typeface="Calibri"/>
              </a:rPr>
              <a:t>Paveikslėlio šaltinis </a:t>
            </a:r>
            <a:r>
              <a:rPr b="0" i="0" lang="lt-LT" sz="1500" u="sng" cap="none" strike="noStrike">
                <a:solidFill>
                  <a:schemeClr val="hlink"/>
                </a:solidFill>
                <a:latin typeface="Calibri"/>
                <a:ea typeface="Calibri"/>
                <a:cs typeface="Calibri"/>
                <a:sym typeface="Calibri"/>
                <a:hlinkClick r:id="rId9"/>
              </a:rPr>
              <a:t>https://www.forestsandfish.com/sustainable/</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g15a55fcbd79_0_31"/>
          <p:cNvSpPr txBox="1"/>
          <p:nvPr/>
        </p:nvSpPr>
        <p:spPr>
          <a:xfrm>
            <a:off x="891263" y="863175"/>
            <a:ext cx="17574000" cy="8316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a:t>
            </a:r>
            <a:r>
              <a:rPr b="1" lang="lt-LT" sz="4600">
                <a:solidFill>
                  <a:srgbClr val="056839"/>
                </a:solidFill>
                <a:latin typeface="Calibri"/>
                <a:ea typeface="Calibri"/>
                <a:cs typeface="Calibri"/>
                <a:sym typeface="Calibri"/>
              </a:rPr>
              <a:t>T</a:t>
            </a:r>
            <a:r>
              <a:rPr b="1" i="0" lang="lt-LT" sz="4600" u="none" cap="none" strike="noStrike">
                <a:solidFill>
                  <a:srgbClr val="056839"/>
                </a:solidFill>
                <a:latin typeface="Calibri"/>
                <a:ea typeface="Calibri"/>
                <a:cs typeface="Calibri"/>
                <a:sym typeface="Calibri"/>
              </a:rPr>
              <a:t>vari miškotvarka</a:t>
            </a:r>
            <a:endParaRPr/>
          </a:p>
        </p:txBody>
      </p:sp>
      <p:sp>
        <p:nvSpPr>
          <p:cNvPr id="399" name="Google Shape;399;g15a55fcbd79_0_31"/>
          <p:cNvSpPr txBox="1"/>
          <p:nvPr/>
        </p:nvSpPr>
        <p:spPr>
          <a:xfrm>
            <a:off x="1087341" y="2205600"/>
            <a:ext cx="17574000" cy="47721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0" i="0" lang="lt-LT" sz="2900" u="none" cap="none" strike="noStrike">
                <a:solidFill>
                  <a:srgbClr val="056839"/>
                </a:solidFill>
                <a:latin typeface="Calibri"/>
                <a:ea typeface="Calibri"/>
                <a:cs typeface="Calibri"/>
                <a:sym typeface="Calibri"/>
              </a:rPr>
              <a:t>Su miškų ekosistemos būkle, biologine įvairove ir klimato kaita susijusius kriterijus reikės tobulinti, kad juos būtų galima naudoti kaip priemonę atlikti išsamesnę analizę, leidžiančią nustatyti ir palyginti skirtingus </a:t>
            </a:r>
            <a:r>
              <a:rPr b="1" i="0" lang="lt-LT" sz="2900" u="none" cap="none" strike="noStrike">
                <a:solidFill>
                  <a:srgbClr val="056839"/>
                </a:solidFill>
                <a:latin typeface="Calibri"/>
                <a:ea typeface="Calibri"/>
                <a:cs typeface="Calibri"/>
                <a:sym typeface="Calibri"/>
              </a:rPr>
              <a:t>miškotvarkos metodus</a:t>
            </a:r>
            <a:r>
              <a:rPr b="0" i="0" lang="lt-LT" sz="2900" u="none" cap="none" strike="noStrike">
                <a:solidFill>
                  <a:srgbClr val="056839"/>
                </a:solidFill>
                <a:latin typeface="Calibri"/>
                <a:ea typeface="Calibri"/>
                <a:cs typeface="Calibri"/>
                <a:sym typeface="Calibri"/>
              </a:rPr>
              <a:t>, jų poveikį ir bendrą ES miškų būklę.</a:t>
            </a:r>
            <a:endParaRPr b="0" i="0" sz="29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29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rPr b="1" i="0" lang="lt-LT" sz="2900" u="none" cap="none" strike="noStrike">
                <a:solidFill>
                  <a:srgbClr val="056839"/>
                </a:solidFill>
                <a:latin typeface="Calibri"/>
                <a:ea typeface="Calibri"/>
                <a:cs typeface="Calibri"/>
                <a:sym typeface="Calibri"/>
              </a:rPr>
              <a:t>Miškotvarkos praktikoje turėtų būti kuo geriau išnaudojama vietos bendruomenių, miškų savininkų, NVO ir vietos gyventojų patirtis ir žinios, susijusios su miškais.</a:t>
            </a:r>
            <a:endParaRPr b="1" i="0" sz="29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t/>
            </a:r>
            <a:endParaRPr b="0" i="0" sz="4100" u="none" cap="none" strike="noStrike">
              <a:solidFill>
                <a:srgbClr val="056839"/>
              </a:solidFill>
              <a:latin typeface="Calibri"/>
              <a:ea typeface="Calibri"/>
              <a:cs typeface="Calibri"/>
              <a:sym typeface="Calibri"/>
            </a:endParaRPr>
          </a:p>
        </p:txBody>
      </p:sp>
      <p:sp>
        <p:nvSpPr>
          <p:cNvPr id="400" name="Google Shape;400;g15a55fcbd79_0_31"/>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01" name="Google Shape;401;g15a55fcbd79_0_31"/>
          <p:cNvSpPr/>
          <p:nvPr/>
        </p:nvSpPr>
        <p:spPr>
          <a:xfrm rot="-5400000">
            <a:off x="15308835" y="5021848"/>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02" name="Google Shape;402;g15a55fcbd79_0_31"/>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03" name="Google Shape;403;g15a55fcbd79_0_31"/>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404" name="Google Shape;404;g15a55fcbd79_0_31"/>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8" name="Shape 408"/>
        <p:cNvGrpSpPr/>
        <p:nvPr/>
      </p:nvGrpSpPr>
      <p:grpSpPr>
        <a:xfrm>
          <a:off x="0" y="0"/>
          <a:ext cx="0" cy="0"/>
          <a:chOff x="0" y="0"/>
          <a:chExt cx="0" cy="0"/>
        </a:xfrm>
      </p:grpSpPr>
      <p:sp>
        <p:nvSpPr>
          <p:cNvPr id="409" name="Google Shape;409;gfedae62e56_0_124"/>
          <p:cNvSpPr txBox="1"/>
          <p:nvPr/>
        </p:nvSpPr>
        <p:spPr>
          <a:xfrm>
            <a:off x="946698" y="577425"/>
            <a:ext cx="175740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a:t>
            </a:r>
            <a:r>
              <a:rPr b="1" lang="lt-LT" sz="4600">
                <a:solidFill>
                  <a:srgbClr val="056839"/>
                </a:solidFill>
                <a:latin typeface="Calibri"/>
                <a:ea typeface="Calibri"/>
                <a:cs typeface="Calibri"/>
                <a:sym typeface="Calibri"/>
              </a:rPr>
              <a:t>T</a:t>
            </a:r>
            <a:r>
              <a:rPr b="1" i="0" lang="lt-LT" sz="4600" u="none" cap="none" strike="noStrike">
                <a:solidFill>
                  <a:srgbClr val="056839"/>
                </a:solidFill>
                <a:latin typeface="Calibri"/>
                <a:ea typeface="Calibri"/>
                <a:cs typeface="Calibri"/>
                <a:sym typeface="Calibri"/>
              </a:rPr>
              <a:t>vari miškotvarka</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10" name="Google Shape;410;gfedae62e56_0_124"/>
          <p:cNvSpPr txBox="1"/>
          <p:nvPr/>
        </p:nvSpPr>
        <p:spPr>
          <a:xfrm>
            <a:off x="946706" y="1922203"/>
            <a:ext cx="16933800" cy="5595600"/>
          </a:xfrm>
          <a:prstGeom prst="rect">
            <a:avLst/>
          </a:prstGeom>
          <a:noFill/>
          <a:ln>
            <a:noFill/>
          </a:ln>
        </p:spPr>
        <p:txBody>
          <a:bodyPr anchorCtr="0" anchor="t" bIns="61175" lIns="122375" spcFirstLastPara="1" rIns="122375" wrap="square" tIns="61175">
            <a:spAutoFit/>
          </a:bodyPr>
          <a:lstStyle/>
          <a:p>
            <a:pPr indent="0" lvl="0" marL="0" marR="0" rtl="0" algn="l">
              <a:lnSpc>
                <a:spcPct val="115000"/>
              </a:lnSpc>
              <a:spcBef>
                <a:spcPts val="0"/>
              </a:spcBef>
              <a:spcAft>
                <a:spcPts val="0"/>
              </a:spcAft>
              <a:buClr>
                <a:schemeClr val="dk1"/>
              </a:buClr>
              <a:buSzPts val="1500"/>
              <a:buFont typeface="Arial"/>
              <a:buNone/>
            </a:pPr>
            <a:r>
              <a:rPr b="0" i="0" lang="lt-LT" sz="3100" u="none" cap="none" strike="noStrike">
                <a:solidFill>
                  <a:srgbClr val="056839"/>
                </a:solidFill>
                <a:latin typeface="Calibri"/>
                <a:ea typeface="Calibri"/>
                <a:cs typeface="Calibri"/>
                <a:sym typeface="Calibri"/>
              </a:rPr>
              <a:t>Įvairioms reikmėms (energijos, medienos gamybai) </a:t>
            </a:r>
            <a:r>
              <a:rPr b="1" i="0" lang="lt-LT" sz="3100" u="none" cap="none" strike="noStrike">
                <a:solidFill>
                  <a:srgbClr val="056839"/>
                </a:solidFill>
                <a:latin typeface="Calibri"/>
                <a:ea typeface="Calibri"/>
                <a:cs typeface="Calibri"/>
                <a:sym typeface="Calibri"/>
              </a:rPr>
              <a:t>naudojamos medienos kiekis neturi viršyti nustatytų tvarumo ribų ir turi būti naudojamas laikantis prioritetų eiliškumo</a:t>
            </a:r>
            <a:endParaRPr b="1" sz="1800">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t/>
            </a:r>
            <a:endParaRPr b="1" sz="18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500"/>
              <a:buFont typeface="Arial"/>
              <a:buNone/>
            </a:pPr>
            <a:r>
              <a:rPr b="1" i="0" lang="lt-LT" sz="3100" u="none" cap="none" strike="noStrike">
                <a:solidFill>
                  <a:srgbClr val="056839"/>
                </a:solidFill>
                <a:latin typeface="Calibri"/>
                <a:ea typeface="Calibri"/>
                <a:cs typeface="Calibri"/>
                <a:sym typeface="Calibri"/>
              </a:rPr>
              <a:t>1) medienos produktai</a:t>
            </a:r>
            <a:endParaRPr/>
          </a:p>
          <a:p>
            <a:pPr indent="0" lvl="0" marL="0" marR="0" rtl="0" algn="l">
              <a:lnSpc>
                <a:spcPct val="150000"/>
              </a:lnSpc>
              <a:spcBef>
                <a:spcPts val="0"/>
              </a:spcBef>
              <a:spcAft>
                <a:spcPts val="0"/>
              </a:spcAft>
              <a:buClr>
                <a:schemeClr val="dk1"/>
              </a:buClr>
              <a:buSzPts val="1500"/>
              <a:buFont typeface="Arial"/>
              <a:buNone/>
            </a:pPr>
            <a:r>
              <a:rPr b="0" i="0" lang="lt-LT" sz="3100" u="none" cap="none" strike="noStrike">
                <a:solidFill>
                  <a:srgbClr val="056839"/>
                </a:solidFill>
                <a:latin typeface="Calibri"/>
                <a:ea typeface="Calibri"/>
                <a:cs typeface="Calibri"/>
                <a:sym typeface="Calibri"/>
              </a:rPr>
              <a:t>2) jų naudojimo laiko pailginimas</a:t>
            </a:r>
            <a:endParaRPr b="0"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500"/>
              <a:buFont typeface="Arial"/>
              <a:buNone/>
            </a:pPr>
            <a:r>
              <a:rPr b="0" i="0" lang="lt-LT" sz="3100" u="none" cap="none" strike="noStrike">
                <a:solidFill>
                  <a:srgbClr val="056839"/>
                </a:solidFill>
                <a:latin typeface="Calibri"/>
                <a:ea typeface="Calibri"/>
                <a:cs typeface="Calibri"/>
                <a:sym typeface="Calibri"/>
              </a:rPr>
              <a:t>3) pakartotinis naudojimas</a:t>
            </a:r>
            <a:endParaRPr b="0"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500"/>
              <a:buFont typeface="Arial"/>
              <a:buNone/>
            </a:pPr>
            <a:r>
              <a:rPr b="0" i="0" lang="lt-LT" sz="3100" u="none" cap="none" strike="noStrike">
                <a:solidFill>
                  <a:srgbClr val="056839"/>
                </a:solidFill>
                <a:latin typeface="Calibri"/>
                <a:ea typeface="Calibri"/>
                <a:cs typeface="Calibri"/>
                <a:sym typeface="Calibri"/>
              </a:rPr>
              <a:t>4) perdirbimas </a:t>
            </a:r>
            <a:endParaRPr b="0"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500"/>
              <a:buFont typeface="Arial"/>
              <a:buNone/>
            </a:pPr>
            <a:r>
              <a:rPr b="0" i="0" lang="lt-LT" sz="3100" u="none" cap="none" strike="noStrike">
                <a:solidFill>
                  <a:srgbClr val="056839"/>
                </a:solidFill>
                <a:latin typeface="Calibri"/>
                <a:ea typeface="Calibri"/>
                <a:cs typeface="Calibri"/>
                <a:sym typeface="Calibri"/>
              </a:rPr>
              <a:t>5) bioenergijos gamyba ir </a:t>
            </a:r>
            <a:endParaRPr b="0"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500"/>
              <a:buFont typeface="Arial"/>
              <a:buNone/>
            </a:pPr>
            <a:r>
              <a:rPr b="0" i="0" lang="lt-LT" sz="3100" u="none" cap="none" strike="noStrike">
                <a:solidFill>
                  <a:srgbClr val="056839"/>
                </a:solidFill>
                <a:latin typeface="Calibri"/>
                <a:ea typeface="Calibri"/>
                <a:cs typeface="Calibri"/>
                <a:sym typeface="Calibri"/>
              </a:rPr>
              <a:t>6) atliekų šalinimas</a:t>
            </a:r>
            <a:endParaRPr b="0" i="0" sz="4400" u="none" cap="none" strike="noStrike">
              <a:solidFill>
                <a:srgbClr val="056839"/>
              </a:solidFill>
              <a:latin typeface="Calibri"/>
              <a:ea typeface="Calibri"/>
              <a:cs typeface="Calibri"/>
              <a:sym typeface="Calibri"/>
            </a:endParaRPr>
          </a:p>
        </p:txBody>
      </p:sp>
      <p:sp>
        <p:nvSpPr>
          <p:cNvPr id="411" name="Google Shape;411;gfedae62e56_0_124"/>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12" name="Google Shape;412;gfedae62e56_0_124"/>
          <p:cNvSpPr/>
          <p:nvPr/>
        </p:nvSpPr>
        <p:spPr>
          <a:xfrm rot="-5400000">
            <a:off x="15308835" y="5021848"/>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13" name="Google Shape;413;gfedae62e56_0_124"/>
          <p:cNvSpPr/>
          <p:nvPr/>
        </p:nvSpPr>
        <p:spPr>
          <a:xfrm>
            <a:off x="1123092" y="1551519"/>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14" name="Google Shape;414;gfedae62e56_0_124"/>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415" name="Google Shape;415;gfedae62e56_0_124"/>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416" name="Google Shape;416;gfedae62e56_0_124"/>
          <p:cNvSpPr txBox="1"/>
          <p:nvPr/>
        </p:nvSpPr>
        <p:spPr>
          <a:xfrm>
            <a:off x="9704209" y="4181575"/>
            <a:ext cx="8589300" cy="2686800"/>
          </a:xfrm>
          <a:prstGeom prst="rect">
            <a:avLst/>
          </a:prstGeom>
          <a:noFill/>
          <a:ln>
            <a:noFill/>
          </a:ln>
        </p:spPr>
        <p:txBody>
          <a:bodyPr anchorCtr="0" anchor="t" bIns="122375" lIns="122375" spcFirstLastPara="1" rIns="122375" wrap="square" tIns="122375">
            <a:spAutoFit/>
          </a:bodyPr>
          <a:lstStyle/>
          <a:p>
            <a:pPr indent="0" lvl="0" marL="0" marR="0" rtl="0" algn="l">
              <a:lnSpc>
                <a:spcPct val="150000"/>
              </a:lnSpc>
              <a:spcBef>
                <a:spcPts val="0"/>
              </a:spcBef>
              <a:spcAft>
                <a:spcPts val="0"/>
              </a:spcAft>
              <a:buNone/>
            </a:pPr>
            <a:r>
              <a:rPr b="0" i="0" lang="lt-LT" sz="3100" u="none" cap="none" strike="noStrike">
                <a:solidFill>
                  <a:srgbClr val="056839"/>
                </a:solidFill>
                <a:latin typeface="Calibri"/>
                <a:ea typeface="Calibri"/>
                <a:cs typeface="Calibri"/>
                <a:sym typeface="Calibri"/>
              </a:rPr>
              <a:t>Vienas iš </a:t>
            </a:r>
            <a:r>
              <a:rPr b="0" i="0" lang="lt-LT" sz="3100" u="none" cap="none" strike="noStrike">
                <a:solidFill>
                  <a:srgbClr val="056839"/>
                </a:solidFill>
                <a:latin typeface="Calibri"/>
                <a:ea typeface="Calibri"/>
                <a:cs typeface="Calibri"/>
                <a:sym typeface="Calibri"/>
              </a:rPr>
              <a:t>kaskadinio medienos kirtimo</a:t>
            </a:r>
            <a:r>
              <a:rPr b="0" i="0" lang="lt-LT" sz="3100" u="none" cap="none" strike="noStrike">
                <a:solidFill>
                  <a:srgbClr val="056839"/>
                </a:solidFill>
                <a:latin typeface="Calibri"/>
                <a:ea typeface="Calibri"/>
                <a:cs typeface="Calibri"/>
                <a:sym typeface="Calibri"/>
              </a:rPr>
              <a:t> tikslų - </a:t>
            </a:r>
            <a:r>
              <a:rPr b="1" i="0" lang="lt-LT" sz="3100" u="none" cap="none" strike="noStrike">
                <a:solidFill>
                  <a:srgbClr val="056839"/>
                </a:solidFill>
                <a:latin typeface="Calibri"/>
                <a:ea typeface="Calibri"/>
                <a:cs typeface="Calibri"/>
                <a:sym typeface="Calibri"/>
              </a:rPr>
              <a:t>sumažinti energijos gamybai naudojamos kokybiškos apvaliosios medienos kiekį.</a:t>
            </a:r>
            <a:endParaRPr b="1"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1" i="0" sz="19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0" name="Shape 420"/>
        <p:cNvGrpSpPr/>
        <p:nvPr/>
      </p:nvGrpSpPr>
      <p:grpSpPr>
        <a:xfrm>
          <a:off x="0" y="0"/>
          <a:ext cx="0" cy="0"/>
          <a:chOff x="0" y="0"/>
          <a:chExt cx="0" cy="0"/>
        </a:xfrm>
      </p:grpSpPr>
      <p:sp>
        <p:nvSpPr>
          <p:cNvPr id="421" name="Google Shape;421;g15b43f0eeb0_0_0"/>
          <p:cNvSpPr txBox="1"/>
          <p:nvPr/>
        </p:nvSpPr>
        <p:spPr>
          <a:xfrm>
            <a:off x="3715748" y="1476750"/>
            <a:ext cx="13016700" cy="6057900"/>
          </a:xfrm>
          <a:prstGeom prst="rect">
            <a:avLst/>
          </a:prstGeom>
          <a:noFill/>
          <a:ln>
            <a:noFill/>
          </a:ln>
        </p:spPr>
        <p:txBody>
          <a:bodyPr anchorCtr="0" anchor="t" bIns="61175" lIns="122375" spcFirstLastPara="1" rIns="122375" wrap="square" tIns="61175">
            <a:spAutoFit/>
          </a:bodyPr>
          <a:lstStyle/>
          <a:p>
            <a:pPr indent="0" lvl="0" marL="0" marR="0" rtl="0" algn="just">
              <a:lnSpc>
                <a:spcPct val="100000"/>
              </a:lnSpc>
              <a:spcBef>
                <a:spcPts val="2400"/>
              </a:spcBef>
              <a:spcAft>
                <a:spcPts val="0"/>
              </a:spcAft>
              <a:buClr>
                <a:schemeClr val="dk1"/>
              </a:buClr>
              <a:buSzPts val="1500"/>
              <a:buFont typeface="Arial"/>
              <a:buNone/>
            </a:pPr>
            <a:r>
              <a:rPr b="1" i="0" lang="lt-LT" sz="2800" u="none" cap="none" strike="noStrike">
                <a:solidFill>
                  <a:srgbClr val="056839"/>
                </a:solidFill>
                <a:latin typeface="Calibri"/>
                <a:ea typeface="Calibri"/>
                <a:cs typeface="Calibri"/>
                <a:sym typeface="Calibri"/>
              </a:rPr>
              <a:t>Interaktyvūs klausimai: vienas pasirinkimas</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1" i="0" sz="43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rPr b="0" i="0" lang="lt-LT" sz="3600" u="none" cap="none" strike="noStrike">
                <a:solidFill>
                  <a:srgbClr val="056839"/>
                </a:solidFill>
                <a:latin typeface="Calibri"/>
                <a:ea typeface="Calibri"/>
                <a:cs typeface="Calibri"/>
                <a:sym typeface="Calibri"/>
              </a:rPr>
              <a:t>Per kiek metų miškas atsodinamas po kirtimo?</a:t>
            </a:r>
            <a:endParaRPr b="0" i="0" sz="5600" u="none" cap="none" strike="noStrike">
              <a:solidFill>
                <a:srgbClr val="056839"/>
              </a:solidFill>
              <a:highlight>
                <a:srgbClr val="FFFF00"/>
              </a:highlight>
              <a:latin typeface="Calibri"/>
              <a:ea typeface="Calibri"/>
              <a:cs typeface="Calibri"/>
              <a:sym typeface="Calibri"/>
              <a:extLst>
                <a:ext uri="http://customooxmlschemas.google.com/">
                  <go:slidesCustomData xmlns:go="http://customooxmlschemas.google.com/" textRoundtripDataId="6"/>
                </a:ext>
              </a:extLst>
            </a:endParaRPr>
          </a:p>
          <a:p>
            <a:pPr indent="0" lvl="0" marL="0" marR="0" rtl="0" algn="l">
              <a:lnSpc>
                <a:spcPct val="115000"/>
              </a:lnSpc>
              <a:spcBef>
                <a:spcPts val="0"/>
              </a:spcBef>
              <a:spcAft>
                <a:spcPts val="0"/>
              </a:spcAft>
              <a:buClr>
                <a:schemeClr val="dk1"/>
              </a:buClr>
              <a:buSzPts val="1500"/>
              <a:buFont typeface="Arial"/>
              <a:buNone/>
            </a:pPr>
            <a:r>
              <a:rPr b="1" i="0" lang="lt-LT" sz="3700" u="none" cap="none" strike="noStrike">
                <a:solidFill>
                  <a:srgbClr val="056839"/>
                </a:solidFill>
                <a:latin typeface="Calibri"/>
                <a:ea typeface="Calibri"/>
                <a:cs typeface="Calibri"/>
                <a:sym typeface="Calibri"/>
              </a:rPr>
              <a:t>20-30</a:t>
            </a:r>
            <a:endParaRPr b="1" i="0" sz="37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rPr b="1" i="0" lang="lt-LT" sz="3700" u="none" cap="none" strike="noStrike">
                <a:solidFill>
                  <a:srgbClr val="056839"/>
                </a:solidFill>
                <a:latin typeface="Calibri"/>
                <a:ea typeface="Calibri"/>
                <a:cs typeface="Calibri"/>
                <a:sym typeface="Calibri"/>
              </a:rPr>
              <a:t>40-60</a:t>
            </a:r>
            <a:endParaRPr b="1" i="0" sz="37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rPr b="1" i="0" lang="lt-LT" sz="3700" u="none" cap="none" strike="noStrike">
                <a:solidFill>
                  <a:srgbClr val="056839"/>
                </a:solidFill>
                <a:latin typeface="Calibri"/>
                <a:ea typeface="Calibri"/>
                <a:cs typeface="Calibri"/>
                <a:sym typeface="Calibri"/>
              </a:rPr>
              <a:t>70-90</a:t>
            </a:r>
            <a:endParaRPr b="1" i="0" sz="37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t/>
            </a:r>
            <a:endParaRPr b="0" i="0" sz="3500" u="none" cap="none" strike="noStrike">
              <a:solidFill>
                <a:srgbClr val="056839"/>
              </a:solidFill>
              <a:latin typeface="Calibri"/>
              <a:ea typeface="Calibri"/>
              <a:cs typeface="Calibri"/>
              <a:sym typeface="Calibri"/>
            </a:endParaRPr>
          </a:p>
          <a:p>
            <a:pPr indent="0" lvl="0" marL="0" marR="0" rtl="0" algn="l">
              <a:lnSpc>
                <a:spcPct val="100000"/>
              </a:lnSpc>
              <a:spcBef>
                <a:spcPts val="160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p:txBody>
      </p:sp>
      <p:sp>
        <p:nvSpPr>
          <p:cNvPr id="422" name="Google Shape;422;g15b43f0eeb0_0_0"/>
          <p:cNvSpPr txBox="1"/>
          <p:nvPr/>
        </p:nvSpPr>
        <p:spPr>
          <a:xfrm>
            <a:off x="605235" y="429515"/>
            <a:ext cx="138492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tvari miškotvarka</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800"/>
              <a:buFont typeface="Arial"/>
              <a:buNone/>
            </a:pPr>
            <a:r>
              <a:t/>
            </a:r>
            <a:endParaRPr b="1" i="0" sz="4800" u="none" cap="none" strike="noStrike">
              <a:solidFill>
                <a:srgbClr val="056839"/>
              </a:solidFill>
              <a:latin typeface="Calibri"/>
              <a:ea typeface="Calibri"/>
              <a:cs typeface="Calibri"/>
              <a:sym typeface="Calibri"/>
            </a:endParaRPr>
          </a:p>
        </p:txBody>
      </p:sp>
      <p:pic>
        <p:nvPicPr>
          <p:cNvPr id="423" name="Google Shape;423;g15b43f0eeb0_0_0"/>
          <p:cNvPicPr preferRelativeResize="0"/>
          <p:nvPr/>
        </p:nvPicPr>
        <p:blipFill rotWithShape="1">
          <a:blip r:embed="rId3">
            <a:alphaModFix/>
          </a:blip>
          <a:srcRect b="0" l="0" r="0" t="0"/>
          <a:stretch/>
        </p:blipFill>
        <p:spPr>
          <a:xfrm>
            <a:off x="2109211" y="2980998"/>
            <a:ext cx="981405" cy="1636505"/>
          </a:xfrm>
          <a:prstGeom prst="rect">
            <a:avLst/>
          </a:prstGeom>
          <a:noFill/>
          <a:ln>
            <a:noFill/>
          </a:ln>
        </p:spPr>
      </p:pic>
      <p:sp>
        <p:nvSpPr>
          <p:cNvPr id="424" name="Google Shape;424;g15b43f0eeb0_0_0"/>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25" name="Google Shape;425;g15b43f0eeb0_0_0"/>
          <p:cNvSpPr/>
          <p:nvPr/>
        </p:nvSpPr>
        <p:spPr>
          <a:xfrm rot="-5400000">
            <a:off x="15308835" y="5021848"/>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26" name="Google Shape;426;g15b43f0eeb0_0_0"/>
          <p:cNvPicPr preferRelativeResize="0"/>
          <p:nvPr/>
        </p:nvPicPr>
        <p:blipFill rotWithShape="1">
          <a:blip r:embed="rId4">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427" name="Google Shape;427;g15b43f0eeb0_0_0"/>
          <p:cNvPicPr preferRelativeResize="0"/>
          <p:nvPr/>
        </p:nvPicPr>
        <p:blipFill rotWithShape="1">
          <a:blip r:embed="rId5">
            <a:alphaModFix/>
          </a:blip>
          <a:srcRect b="0" l="0" r="0" t="0"/>
          <a:stretch/>
        </p:blipFill>
        <p:spPr>
          <a:xfrm>
            <a:off x="3131911" y="9240848"/>
            <a:ext cx="2908869" cy="6102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1" name="Shape 431"/>
        <p:cNvGrpSpPr/>
        <p:nvPr/>
      </p:nvGrpSpPr>
      <p:grpSpPr>
        <a:xfrm>
          <a:off x="0" y="0"/>
          <a:ext cx="0" cy="0"/>
          <a:chOff x="0" y="0"/>
          <a:chExt cx="0" cy="0"/>
        </a:xfrm>
      </p:grpSpPr>
      <p:sp>
        <p:nvSpPr>
          <p:cNvPr id="432" name="Google Shape;432;gfedae62e56_0_28"/>
          <p:cNvSpPr txBox="1"/>
          <p:nvPr/>
        </p:nvSpPr>
        <p:spPr>
          <a:xfrm>
            <a:off x="807511" y="443475"/>
            <a:ext cx="182916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a:t>
            </a:r>
            <a:r>
              <a:rPr b="1" lang="lt-LT" sz="4600">
                <a:solidFill>
                  <a:srgbClr val="056839"/>
                </a:solidFill>
                <a:latin typeface="Calibri"/>
                <a:ea typeface="Calibri"/>
                <a:cs typeface="Calibri"/>
                <a:sym typeface="Calibri"/>
              </a:rPr>
              <a:t>T</a:t>
            </a:r>
            <a:r>
              <a:rPr b="1" i="0" lang="lt-LT" sz="4600" u="none" cap="none" strike="noStrike">
                <a:solidFill>
                  <a:srgbClr val="056839"/>
                </a:solidFill>
                <a:latin typeface="Calibri"/>
                <a:ea typeface="Calibri"/>
                <a:cs typeface="Calibri"/>
                <a:sym typeface="Calibri"/>
              </a:rPr>
              <a:t>vari miškotvarka</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33" name="Google Shape;433;gfedae62e56_0_28"/>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34" name="Google Shape;434;gfedae62e56_0_28"/>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35" name="Google Shape;435;gfedae62e56_0_28"/>
          <p:cNvSpPr/>
          <p:nvPr/>
        </p:nvSpPr>
        <p:spPr>
          <a:xfrm>
            <a:off x="1147561" y="144929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36" name="Google Shape;436;gfedae62e56_0_28"/>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437" name="Google Shape;437;gfedae62e56_0_28"/>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438" name="Google Shape;438;gfedae62e56_0_28"/>
          <p:cNvSpPr txBox="1"/>
          <p:nvPr/>
        </p:nvSpPr>
        <p:spPr>
          <a:xfrm>
            <a:off x="807511" y="1826338"/>
            <a:ext cx="17876700" cy="7559400"/>
          </a:xfrm>
          <a:prstGeom prst="rect">
            <a:avLst/>
          </a:prstGeom>
          <a:noFill/>
          <a:ln>
            <a:noFill/>
          </a:ln>
        </p:spPr>
        <p:txBody>
          <a:bodyPr anchorCtr="0" anchor="t" bIns="122375" lIns="122375" spcFirstLastPara="1" rIns="122375" wrap="square" tIns="122375">
            <a:spAutoFit/>
          </a:bodyPr>
          <a:lstStyle/>
          <a:p>
            <a:pPr indent="0" lvl="0" marL="0" marR="0" rtl="0" algn="l">
              <a:lnSpc>
                <a:spcPct val="115000"/>
              </a:lnSpc>
              <a:spcBef>
                <a:spcPts val="0"/>
              </a:spcBef>
              <a:spcAft>
                <a:spcPts val="0"/>
              </a:spcAft>
              <a:buClr>
                <a:srgbClr val="000000"/>
              </a:buClr>
              <a:buSzPts val="3100"/>
              <a:buFont typeface="Arial"/>
              <a:buNone/>
            </a:pPr>
            <a:r>
              <a:rPr b="1" i="0" lang="lt-LT" sz="3100" u="none" cap="none" strike="noStrike">
                <a:solidFill>
                  <a:srgbClr val="056839"/>
                </a:solidFill>
                <a:latin typeface="Calibri"/>
                <a:ea typeface="Calibri"/>
                <a:cs typeface="Calibri"/>
                <a:sym typeface="Calibri"/>
              </a:rPr>
              <a:t>Tvarios miškotvarkos metodai ir priemonės turi užtikrinti</a:t>
            </a:r>
            <a:r>
              <a:rPr lang="lt-LT" sz="3100">
                <a:solidFill>
                  <a:srgbClr val="056839"/>
                </a:solidFill>
                <a:latin typeface="Calibri"/>
                <a:ea typeface="Calibri"/>
                <a:cs typeface="Calibri"/>
                <a:sym typeface="Calibri"/>
              </a:rPr>
              <a:t>:</a:t>
            </a:r>
            <a:endParaRPr sz="3100">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3100"/>
              <a:buFont typeface="Arial"/>
              <a:buNone/>
            </a:pPr>
            <a:r>
              <a:t/>
            </a:r>
            <a:endParaRPr sz="1800">
              <a:solidFill>
                <a:srgbClr val="056839"/>
              </a:solidFill>
              <a:latin typeface="Calibri"/>
              <a:ea typeface="Calibri"/>
              <a:cs typeface="Calibri"/>
              <a:sym typeface="Calibri"/>
            </a:endParaRPr>
          </a:p>
          <a:p>
            <a:pPr indent="-381000" lvl="0" marL="609600" marR="0" rtl="0" algn="l">
              <a:lnSpc>
                <a:spcPct val="150000"/>
              </a:lnSpc>
              <a:spcBef>
                <a:spcPts val="0"/>
              </a:spcBef>
              <a:spcAft>
                <a:spcPts val="0"/>
              </a:spcAft>
              <a:buClr>
                <a:srgbClr val="056839"/>
              </a:buClr>
              <a:buSzPts val="1200"/>
              <a:buFont typeface="Calibri"/>
              <a:buChar char="●"/>
            </a:pPr>
            <a:r>
              <a:rPr i="0" lang="lt-LT" sz="2800" u="none" cap="none" strike="noStrike">
                <a:solidFill>
                  <a:srgbClr val="056839"/>
                </a:solidFill>
                <a:latin typeface="Calibri"/>
                <a:ea typeface="Calibri"/>
                <a:cs typeface="Calibri"/>
                <a:sym typeface="Calibri"/>
              </a:rPr>
              <a:t>Miškų produktyvumą</a:t>
            </a:r>
            <a:endParaRPr i="0" sz="2800" u="none" cap="none" strike="noStrike">
              <a:solidFill>
                <a:srgbClr val="056839"/>
              </a:solidFill>
              <a:latin typeface="Calibri"/>
              <a:ea typeface="Calibri"/>
              <a:cs typeface="Calibri"/>
              <a:sym typeface="Calibri"/>
            </a:endParaRPr>
          </a:p>
          <a:p>
            <a:pPr indent="-381000" lvl="0" marL="609600" marR="0" rtl="0" algn="l">
              <a:lnSpc>
                <a:spcPct val="150000"/>
              </a:lnSpc>
              <a:spcBef>
                <a:spcPts val="0"/>
              </a:spcBef>
              <a:spcAft>
                <a:spcPts val="0"/>
              </a:spcAft>
              <a:buClr>
                <a:srgbClr val="056839"/>
              </a:buClr>
              <a:buSzPts val="1200"/>
              <a:buFont typeface="Calibri"/>
              <a:buChar char="●"/>
            </a:pPr>
            <a:r>
              <a:rPr i="0" lang="lt-LT" sz="2800" u="none" cap="none" strike="noStrike">
                <a:solidFill>
                  <a:srgbClr val="056839"/>
                </a:solidFill>
                <a:latin typeface="Calibri"/>
                <a:ea typeface="Calibri"/>
                <a:cs typeface="Calibri"/>
                <a:sym typeface="Calibri"/>
              </a:rPr>
              <a:t>Medienos gamybos apimčių didinimą</a:t>
            </a:r>
            <a:endParaRPr i="0" sz="2800" u="none" cap="none" strike="noStrike">
              <a:solidFill>
                <a:srgbClr val="056839"/>
              </a:solidFill>
              <a:latin typeface="Calibri"/>
              <a:ea typeface="Calibri"/>
              <a:cs typeface="Calibri"/>
              <a:sym typeface="Calibri"/>
            </a:endParaRPr>
          </a:p>
          <a:p>
            <a:pPr indent="-381000" lvl="0" marL="609600" marR="0" rtl="0" algn="l">
              <a:lnSpc>
                <a:spcPct val="150000"/>
              </a:lnSpc>
              <a:spcBef>
                <a:spcPts val="0"/>
              </a:spcBef>
              <a:spcAft>
                <a:spcPts val="0"/>
              </a:spcAft>
              <a:buClr>
                <a:srgbClr val="056839"/>
              </a:buClr>
              <a:buSzPts val="1200"/>
              <a:buFont typeface="Calibri"/>
              <a:buChar char="●"/>
            </a:pPr>
            <a:r>
              <a:rPr i="0" lang="lt-LT" sz="2800" u="none" cap="none" strike="noStrike">
                <a:solidFill>
                  <a:srgbClr val="056839"/>
                </a:solidFill>
                <a:latin typeface="Calibri"/>
                <a:ea typeface="Calibri"/>
                <a:cs typeface="Calibri"/>
                <a:sym typeface="Calibri"/>
              </a:rPr>
              <a:t>Biologinės įvairovės didinimą</a:t>
            </a:r>
            <a:endParaRPr i="0" sz="2800" u="none" cap="none" strike="noStrike">
              <a:solidFill>
                <a:srgbClr val="056839"/>
              </a:solidFill>
              <a:latin typeface="Calibri"/>
              <a:ea typeface="Calibri"/>
              <a:cs typeface="Calibri"/>
              <a:sym typeface="Calibri"/>
            </a:endParaRPr>
          </a:p>
          <a:p>
            <a:pPr indent="-381000" lvl="0" marL="609600" marR="0" rtl="0" algn="l">
              <a:lnSpc>
                <a:spcPct val="150000"/>
              </a:lnSpc>
              <a:spcBef>
                <a:spcPts val="0"/>
              </a:spcBef>
              <a:spcAft>
                <a:spcPts val="0"/>
              </a:spcAft>
              <a:buClr>
                <a:srgbClr val="056839"/>
              </a:buClr>
              <a:buSzPts val="1200"/>
              <a:buFont typeface="Calibri"/>
              <a:buChar char="●"/>
            </a:pPr>
            <a:r>
              <a:rPr i="0" lang="lt-LT" sz="2800" u="none" cap="none" strike="noStrike">
                <a:solidFill>
                  <a:srgbClr val="056839"/>
                </a:solidFill>
                <a:latin typeface="Calibri"/>
                <a:ea typeface="Calibri"/>
                <a:cs typeface="Calibri"/>
                <a:sym typeface="Calibri"/>
              </a:rPr>
              <a:t>Absorbuojamo anglies dioksido kiekio didinimą</a:t>
            </a:r>
            <a:endParaRPr i="0" sz="2800" u="none" cap="none" strike="noStrike">
              <a:solidFill>
                <a:srgbClr val="056839"/>
              </a:solidFill>
              <a:latin typeface="Calibri"/>
              <a:ea typeface="Calibri"/>
              <a:cs typeface="Calibri"/>
              <a:sym typeface="Calibri"/>
            </a:endParaRPr>
          </a:p>
          <a:p>
            <a:pPr indent="-381000" lvl="0" marL="609600" marR="0" rtl="0" algn="l">
              <a:lnSpc>
                <a:spcPct val="150000"/>
              </a:lnSpc>
              <a:spcBef>
                <a:spcPts val="0"/>
              </a:spcBef>
              <a:spcAft>
                <a:spcPts val="0"/>
              </a:spcAft>
              <a:buClr>
                <a:srgbClr val="056839"/>
              </a:buClr>
              <a:buSzPts val="1200"/>
              <a:buFont typeface="Calibri"/>
              <a:buChar char="●"/>
            </a:pPr>
            <a:r>
              <a:rPr i="0" lang="lt-LT" sz="2800" u="none" cap="none" strike="noStrike">
                <a:solidFill>
                  <a:srgbClr val="056839"/>
                </a:solidFill>
                <a:latin typeface="Calibri"/>
                <a:ea typeface="Calibri"/>
                <a:cs typeface="Calibri"/>
                <a:sym typeface="Calibri"/>
              </a:rPr>
              <a:t>Miškų atsparumo didėjimą klimato kaitai</a:t>
            </a:r>
            <a:endParaRPr i="0" sz="2800" u="none" cap="none" strike="noStrike">
              <a:solidFill>
                <a:srgbClr val="056839"/>
              </a:solidFill>
              <a:latin typeface="Calibri"/>
              <a:ea typeface="Calibri"/>
              <a:cs typeface="Calibri"/>
              <a:sym typeface="Calibri"/>
            </a:endParaRPr>
          </a:p>
          <a:p>
            <a:pPr indent="-381000" lvl="0" marL="609600" marR="0" rtl="0" algn="l">
              <a:lnSpc>
                <a:spcPct val="150000"/>
              </a:lnSpc>
              <a:spcBef>
                <a:spcPts val="0"/>
              </a:spcBef>
              <a:spcAft>
                <a:spcPts val="0"/>
              </a:spcAft>
              <a:buClr>
                <a:srgbClr val="056839"/>
              </a:buClr>
              <a:buSzPts val="1200"/>
              <a:buFont typeface="Calibri"/>
              <a:buChar char="●"/>
            </a:pPr>
            <a:r>
              <a:rPr i="0" lang="lt-LT" sz="2800" u="none" cap="none" strike="noStrike">
                <a:solidFill>
                  <a:srgbClr val="056839"/>
                </a:solidFill>
                <a:latin typeface="Calibri"/>
                <a:ea typeface="Calibri"/>
                <a:cs typeface="Calibri"/>
                <a:sym typeface="Calibri"/>
              </a:rPr>
              <a:t>Naudingųjų dirvožemio savybių stiprėjimą</a:t>
            </a:r>
            <a:endParaRPr sz="1100">
              <a:latin typeface="Calibri"/>
              <a:ea typeface="Calibri"/>
              <a:cs typeface="Calibri"/>
              <a:sym typeface="Calibri"/>
            </a:endParaRPr>
          </a:p>
          <a:p>
            <a:pPr indent="-381000" lvl="0" marL="609600" marR="0" rtl="0" algn="l">
              <a:lnSpc>
                <a:spcPct val="115000"/>
              </a:lnSpc>
              <a:spcBef>
                <a:spcPts val="0"/>
              </a:spcBef>
              <a:spcAft>
                <a:spcPts val="0"/>
              </a:spcAft>
              <a:buClr>
                <a:srgbClr val="056839"/>
              </a:buClr>
              <a:buSzPts val="1200"/>
              <a:buFont typeface="Calibri"/>
              <a:buChar char="●"/>
            </a:pPr>
            <a:r>
              <a:rPr i="0" lang="lt-LT" sz="2800" u="none" cap="none" strike="noStrike">
                <a:solidFill>
                  <a:srgbClr val="056839"/>
                </a:solidFill>
                <a:latin typeface="Calibri"/>
                <a:ea typeface="Calibri"/>
                <a:cs typeface="Calibri"/>
                <a:sym typeface="Calibri"/>
              </a:rPr>
              <a:t>Natūralios miško struktūros ir gyvavimo ciklų formavimą, kad kiekviename medyne būtų </a:t>
            </a:r>
            <a:endParaRPr i="0" sz="2800" u="none" cap="none" strike="noStrike">
              <a:solidFill>
                <a:srgbClr val="056839"/>
              </a:solidFill>
              <a:latin typeface="Calibri"/>
              <a:ea typeface="Calibri"/>
              <a:cs typeface="Calibri"/>
              <a:sym typeface="Calibri"/>
            </a:endParaRPr>
          </a:p>
          <a:p>
            <a:pPr indent="0" lvl="0" marL="457200" marR="0" rtl="0" algn="l">
              <a:lnSpc>
                <a:spcPct val="115000"/>
              </a:lnSpc>
              <a:spcBef>
                <a:spcPts val="0"/>
              </a:spcBef>
              <a:spcAft>
                <a:spcPts val="0"/>
              </a:spcAft>
              <a:buNone/>
            </a:pPr>
            <a:r>
              <a:rPr lang="lt-LT" sz="2800">
                <a:solidFill>
                  <a:srgbClr val="056839"/>
                </a:solidFill>
                <a:latin typeface="Calibri"/>
                <a:ea typeface="Calibri"/>
                <a:cs typeface="Calibri"/>
                <a:sym typeface="Calibri"/>
              </a:rPr>
              <a:t>  </a:t>
            </a:r>
            <a:r>
              <a:rPr i="0" lang="lt-LT" sz="2800" u="none" cap="none" strike="noStrike">
                <a:solidFill>
                  <a:srgbClr val="056839"/>
                </a:solidFill>
                <a:latin typeface="Calibri"/>
                <a:ea typeface="Calibri"/>
                <a:cs typeface="Calibri"/>
                <a:sym typeface="Calibri"/>
              </a:rPr>
              <a:t>daug rūšių ir įvairaus amžiaus medžių</a:t>
            </a:r>
            <a:endParaRPr i="0" sz="2800" u="none" cap="none" strike="noStrike">
              <a:solidFill>
                <a:srgbClr val="056839"/>
              </a:solidFill>
              <a:latin typeface="Calibri"/>
              <a:ea typeface="Calibri"/>
              <a:cs typeface="Calibri"/>
              <a:sym typeface="Calibri"/>
            </a:endParaRPr>
          </a:p>
          <a:p>
            <a:pPr indent="-304800" lvl="0" marL="609600" marR="0" rtl="0" algn="l">
              <a:lnSpc>
                <a:spcPct val="115000"/>
              </a:lnSpc>
              <a:spcBef>
                <a:spcPts val="0"/>
              </a:spcBef>
              <a:spcAft>
                <a:spcPts val="0"/>
              </a:spcAft>
              <a:buClr>
                <a:srgbClr val="056839"/>
              </a:buClr>
              <a:buSzPts val="1500"/>
              <a:buFont typeface="Calibri"/>
              <a:buNone/>
            </a:pPr>
            <a:r>
              <a:t/>
            </a:r>
            <a:endParaRPr b="0" i="0" sz="3100" u="none" cap="none" strike="noStrike">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056839"/>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gfedae62e56_0_87"/>
          <p:cNvSpPr txBox="1"/>
          <p:nvPr/>
        </p:nvSpPr>
        <p:spPr>
          <a:xfrm>
            <a:off x="807511" y="443475"/>
            <a:ext cx="182916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a:t>
            </a:r>
            <a:r>
              <a:rPr b="1" lang="lt-LT" sz="4600">
                <a:solidFill>
                  <a:srgbClr val="056839"/>
                </a:solidFill>
                <a:latin typeface="Calibri"/>
                <a:ea typeface="Calibri"/>
                <a:cs typeface="Calibri"/>
                <a:sym typeface="Calibri"/>
              </a:rPr>
              <a:t>T</a:t>
            </a:r>
            <a:r>
              <a:rPr b="1" i="0" lang="lt-LT" sz="4600" u="none" cap="none" strike="noStrike">
                <a:solidFill>
                  <a:srgbClr val="056839"/>
                </a:solidFill>
                <a:latin typeface="Calibri"/>
                <a:ea typeface="Calibri"/>
                <a:cs typeface="Calibri"/>
                <a:sym typeface="Calibri"/>
              </a:rPr>
              <a:t>vari miškotvarka</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44" name="Google Shape;444;gfedae62e56_0_87"/>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45" name="Google Shape;445;gfedae62e56_0_87"/>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46" name="Google Shape;446;gfedae62e56_0_87"/>
          <p:cNvSpPr/>
          <p:nvPr/>
        </p:nvSpPr>
        <p:spPr>
          <a:xfrm>
            <a:off x="1147561" y="144929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47" name="Google Shape;447;gfedae62e56_0_87"/>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448" name="Google Shape;448;gfedae62e56_0_87"/>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449" name="Google Shape;449;gfedae62e56_0_87"/>
          <p:cNvSpPr txBox="1"/>
          <p:nvPr/>
        </p:nvSpPr>
        <p:spPr>
          <a:xfrm>
            <a:off x="807511" y="2008313"/>
            <a:ext cx="17876700" cy="527544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4800"/>
              <a:buFont typeface="Arial"/>
              <a:buNone/>
            </a:pPr>
            <a:r>
              <a:rPr b="1" i="0" lang="lt-LT" sz="4800" u="none" cap="none" strike="noStrike">
                <a:solidFill>
                  <a:srgbClr val="056839"/>
                </a:solidFill>
                <a:latin typeface="Calibri"/>
                <a:ea typeface="Calibri"/>
                <a:cs typeface="Calibri"/>
                <a:sym typeface="Calibri"/>
              </a:rPr>
              <a:t>Metodai</a:t>
            </a:r>
            <a:endParaRPr b="1" i="0" sz="3100" u="none" cap="none" strike="noStrike">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056839"/>
              </a:solidFill>
              <a:latin typeface="Calibri"/>
              <a:ea typeface="Calibri"/>
              <a:cs typeface="Calibri"/>
              <a:sym typeface="Calibri"/>
            </a:endParaRPr>
          </a:p>
          <a:p>
            <a:pPr indent="-501650" lvl="0" marL="609600" marR="0" rtl="0" algn="l">
              <a:lnSpc>
                <a:spcPct val="115000"/>
              </a:lnSpc>
              <a:spcBef>
                <a:spcPts val="0"/>
              </a:spcBef>
              <a:spcAft>
                <a:spcPts val="0"/>
              </a:spcAft>
              <a:buClr>
                <a:srgbClr val="056839"/>
              </a:buClr>
              <a:buSzPts val="3100"/>
              <a:buFont typeface="Calibri"/>
              <a:buChar char="●"/>
            </a:pPr>
            <a:r>
              <a:rPr b="0" i="0" lang="lt-LT" sz="3100" u="none" cap="none" strike="noStrike">
                <a:solidFill>
                  <a:srgbClr val="056839"/>
                </a:solidFill>
                <a:latin typeface="Calibri"/>
                <a:ea typeface="Calibri"/>
                <a:cs typeface="Calibri"/>
                <a:sym typeface="Calibri"/>
              </a:rPr>
              <a:t>Adaptyvus miškų atkūrimas ir ekosistemomis pagrįsta miškotvarkos praktika</a:t>
            </a:r>
            <a:endParaRPr b="0" i="0" sz="3100" u="none" cap="none" strike="noStrike">
              <a:solidFill>
                <a:srgbClr val="056839"/>
              </a:solidFill>
              <a:latin typeface="Calibri"/>
              <a:ea typeface="Calibri"/>
              <a:cs typeface="Calibri"/>
              <a:sym typeface="Calibri"/>
            </a:endParaRPr>
          </a:p>
          <a:p>
            <a:pPr indent="-501650" lvl="0" marL="609600" marR="0" rtl="0" algn="l">
              <a:lnSpc>
                <a:spcPct val="115000"/>
              </a:lnSpc>
              <a:spcBef>
                <a:spcPts val="0"/>
              </a:spcBef>
              <a:spcAft>
                <a:spcPts val="0"/>
              </a:spcAft>
              <a:buClr>
                <a:srgbClr val="056839"/>
              </a:buClr>
              <a:buSzPts val="3100"/>
              <a:buFont typeface="Calibri"/>
              <a:buChar char="●"/>
            </a:pPr>
            <a:r>
              <a:rPr b="0" i="0" lang="lt-LT" sz="3100" u="none" cap="none" strike="noStrike">
                <a:solidFill>
                  <a:srgbClr val="056839"/>
                </a:solidFill>
                <a:latin typeface="Calibri"/>
                <a:ea typeface="Calibri"/>
                <a:cs typeface="Calibri"/>
                <a:sym typeface="Calibri"/>
              </a:rPr>
              <a:t>Atsparumą didinanti miškotvarkos veikla, skirta klimato kaitai įveikti</a:t>
            </a:r>
            <a:endParaRPr b="0" i="0" sz="3100" u="none" cap="none" strike="noStrike">
              <a:solidFill>
                <a:srgbClr val="056839"/>
              </a:solidFill>
              <a:latin typeface="Calibri"/>
              <a:ea typeface="Calibri"/>
              <a:cs typeface="Calibri"/>
              <a:sym typeface="Calibri"/>
            </a:endParaRPr>
          </a:p>
          <a:p>
            <a:pPr indent="-501650" lvl="0" marL="609600" marR="0" rtl="0" algn="l">
              <a:lnSpc>
                <a:spcPct val="115000"/>
              </a:lnSpc>
              <a:spcBef>
                <a:spcPts val="0"/>
              </a:spcBef>
              <a:spcAft>
                <a:spcPts val="0"/>
              </a:spcAft>
              <a:buClr>
                <a:srgbClr val="056839"/>
              </a:buClr>
              <a:buSzPts val="3100"/>
              <a:buFont typeface="Calibri"/>
              <a:buChar char="●"/>
            </a:pPr>
            <a:r>
              <a:rPr b="0" i="0" lang="lt-LT" sz="3100" u="none" cap="none" strike="noStrike">
                <a:solidFill>
                  <a:srgbClr val="056839"/>
                </a:solidFill>
                <a:latin typeface="Calibri"/>
                <a:ea typeface="Calibri"/>
                <a:cs typeface="Calibri"/>
                <a:sym typeface="Calibri"/>
              </a:rPr>
              <a:t>Miško ekosistemomis pagrįsti miškotvarkos metodai</a:t>
            </a:r>
            <a:endParaRPr/>
          </a:p>
          <a:p>
            <a:pPr indent="-501650" lvl="0" marL="609600" marR="0" rtl="0" algn="l">
              <a:lnSpc>
                <a:spcPct val="115000"/>
              </a:lnSpc>
              <a:spcBef>
                <a:spcPts val="0"/>
              </a:spcBef>
              <a:spcAft>
                <a:spcPts val="0"/>
              </a:spcAft>
              <a:buClr>
                <a:srgbClr val="056839"/>
              </a:buClr>
              <a:buSzPts val="3100"/>
              <a:buFont typeface="Calibri"/>
              <a:buChar char="●"/>
            </a:pPr>
            <a:r>
              <a:rPr b="0" i="0" lang="lt-LT" sz="3100" u="none" cap="none" strike="noStrike">
                <a:solidFill>
                  <a:srgbClr val="056839"/>
                </a:solidFill>
                <a:latin typeface="Calibri"/>
                <a:ea typeface="Calibri"/>
                <a:cs typeface="Calibri"/>
                <a:sym typeface="Calibri"/>
              </a:rPr>
              <a:t>Gamtai artimesnė miškininkystė</a:t>
            </a:r>
            <a:endParaRPr b="0"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3" name="Shape 453"/>
        <p:cNvGrpSpPr/>
        <p:nvPr/>
      </p:nvGrpSpPr>
      <p:grpSpPr>
        <a:xfrm>
          <a:off x="0" y="0"/>
          <a:ext cx="0" cy="0"/>
          <a:chOff x="0" y="0"/>
          <a:chExt cx="0" cy="0"/>
        </a:xfrm>
      </p:grpSpPr>
      <p:sp>
        <p:nvSpPr>
          <p:cNvPr id="454" name="Google Shape;454;gfedae62e56_0_157"/>
          <p:cNvSpPr txBox="1"/>
          <p:nvPr/>
        </p:nvSpPr>
        <p:spPr>
          <a:xfrm>
            <a:off x="807511" y="443475"/>
            <a:ext cx="182916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a:t>
            </a:r>
            <a:r>
              <a:rPr b="1" lang="lt-LT" sz="4600">
                <a:solidFill>
                  <a:srgbClr val="056839"/>
                </a:solidFill>
                <a:latin typeface="Calibri"/>
                <a:ea typeface="Calibri"/>
                <a:cs typeface="Calibri"/>
                <a:sym typeface="Calibri"/>
              </a:rPr>
              <a:t>T</a:t>
            </a:r>
            <a:r>
              <a:rPr b="1" i="0" lang="lt-LT" sz="4600" u="none" cap="none" strike="noStrike">
                <a:solidFill>
                  <a:srgbClr val="056839"/>
                </a:solidFill>
                <a:latin typeface="Calibri"/>
                <a:ea typeface="Calibri"/>
                <a:cs typeface="Calibri"/>
                <a:sym typeface="Calibri"/>
              </a:rPr>
              <a:t>vari miškotvarka</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55" name="Google Shape;455;gfedae62e56_0_157"/>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56" name="Google Shape;456;gfedae62e56_0_157"/>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57" name="Google Shape;457;gfedae62e56_0_157"/>
          <p:cNvSpPr/>
          <p:nvPr/>
        </p:nvSpPr>
        <p:spPr>
          <a:xfrm>
            <a:off x="1147561" y="144929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58" name="Google Shape;458;gfedae62e56_0_157"/>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459" name="Google Shape;459;gfedae62e56_0_157"/>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460" name="Google Shape;460;gfedae62e56_0_157"/>
          <p:cNvSpPr txBox="1"/>
          <p:nvPr/>
        </p:nvSpPr>
        <p:spPr>
          <a:xfrm>
            <a:off x="533175" y="1673025"/>
            <a:ext cx="10042800" cy="7802700"/>
          </a:xfrm>
          <a:prstGeom prst="rect">
            <a:avLst/>
          </a:prstGeom>
          <a:noFill/>
          <a:ln>
            <a:noFill/>
          </a:ln>
        </p:spPr>
        <p:txBody>
          <a:bodyPr anchorCtr="0" anchor="t" bIns="122375" lIns="122375" spcFirstLastPara="1" rIns="122375" wrap="square" tIns="122375">
            <a:spAutoFit/>
          </a:bodyPr>
          <a:lstStyle/>
          <a:p>
            <a:pPr indent="0" lvl="0" marL="609600" marR="0" rtl="0" algn="l">
              <a:lnSpc>
                <a:spcPct val="115000"/>
              </a:lnSpc>
              <a:spcBef>
                <a:spcPts val="0"/>
              </a:spcBef>
              <a:spcAft>
                <a:spcPts val="0"/>
              </a:spcAft>
              <a:buClr>
                <a:srgbClr val="000000"/>
              </a:buClr>
              <a:buSzPts val="3100"/>
              <a:buFont typeface="Arial"/>
              <a:buNone/>
            </a:pPr>
            <a:r>
              <a:rPr b="1" i="0" lang="lt-LT" sz="3100" u="none" cap="none" strike="noStrike">
                <a:solidFill>
                  <a:srgbClr val="056839"/>
                </a:solidFill>
                <a:latin typeface="Calibri"/>
                <a:ea typeface="Calibri"/>
                <a:cs typeface="Calibri"/>
                <a:sym typeface="Calibri"/>
              </a:rPr>
              <a:t>Tvarios miškotvarkos veiksmai</a:t>
            </a:r>
            <a:endParaRPr b="1" i="0" sz="3100" u="none" cap="none" strike="noStrike">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Clr>
                <a:srgbClr val="000000"/>
              </a:buClr>
              <a:buSzPts val="1300"/>
              <a:buFont typeface="Arial"/>
              <a:buNone/>
            </a:pPr>
            <a:r>
              <a:t/>
            </a:r>
            <a:endParaRPr b="1" i="0" sz="1300" u="none" cap="none" strike="noStrike">
              <a:solidFill>
                <a:srgbClr val="056839"/>
              </a:solidFill>
              <a:latin typeface="Calibri"/>
              <a:ea typeface="Calibri"/>
              <a:cs typeface="Calibri"/>
              <a:sym typeface="Calibri"/>
            </a:endParaRPr>
          </a:p>
          <a:p>
            <a:pPr indent="-469900" lvl="0" marL="609600" marR="0" rtl="0" algn="l">
              <a:lnSpc>
                <a:spcPct val="115000"/>
              </a:lnSpc>
              <a:spcBef>
                <a:spcPts val="0"/>
              </a:spcBef>
              <a:spcAft>
                <a:spcPts val="0"/>
              </a:spcAft>
              <a:buClr>
                <a:srgbClr val="056839"/>
              </a:buClr>
              <a:buSzPts val="2600"/>
              <a:buFont typeface="Calibri"/>
              <a:buChar char="●"/>
            </a:pPr>
            <a:r>
              <a:rPr b="0" i="0" lang="lt-LT" sz="2600" u="none" cap="none" strike="noStrike">
                <a:solidFill>
                  <a:srgbClr val="056839"/>
                </a:solidFill>
                <a:latin typeface="Calibri"/>
                <a:ea typeface="Calibri"/>
                <a:cs typeface="Calibri"/>
                <a:sym typeface="Calibri"/>
              </a:rPr>
              <a:t>Vietoj mono kultūrinių plantacijų medynų kraštovaizdžio lygmeniu kurti arba išlaikyti genetikos ir funkcijų atžvilgiu skirtingus įvairiarūšius miškus, sodinti įvairiarūšius medžius ar jų grupes</a:t>
            </a:r>
            <a:endParaRPr sz="2600">
              <a:solidFill>
                <a:srgbClr val="056839"/>
              </a:solidFill>
              <a:latin typeface="Calibri"/>
              <a:ea typeface="Calibri"/>
              <a:cs typeface="Calibri"/>
              <a:sym typeface="Calibri"/>
            </a:endParaRPr>
          </a:p>
          <a:p>
            <a:pPr indent="0" lvl="0" marL="457200" marR="0" rtl="0" algn="l">
              <a:lnSpc>
                <a:spcPct val="115000"/>
              </a:lnSpc>
              <a:spcBef>
                <a:spcPts val="0"/>
              </a:spcBef>
              <a:spcAft>
                <a:spcPts val="0"/>
              </a:spcAft>
              <a:buNone/>
            </a:pPr>
            <a:r>
              <a:t/>
            </a:r>
            <a:endParaRPr sz="2100">
              <a:solidFill>
                <a:srgbClr val="056839"/>
              </a:solidFill>
              <a:latin typeface="Calibri"/>
              <a:ea typeface="Calibri"/>
              <a:cs typeface="Calibri"/>
              <a:sym typeface="Calibri"/>
            </a:endParaRPr>
          </a:p>
          <a:p>
            <a:pPr indent="-469900" lvl="0" marL="609600" marR="0" rtl="0" algn="l">
              <a:lnSpc>
                <a:spcPct val="115000"/>
              </a:lnSpc>
              <a:spcBef>
                <a:spcPts val="0"/>
              </a:spcBef>
              <a:spcAft>
                <a:spcPts val="0"/>
              </a:spcAft>
              <a:buClr>
                <a:srgbClr val="056839"/>
              </a:buClr>
              <a:buSzPts val="2600"/>
              <a:buFont typeface="Calibri"/>
              <a:buChar char="●"/>
            </a:pPr>
            <a:r>
              <a:rPr b="0" i="0" lang="lt-LT" sz="2600" u="none" cap="none" strike="noStrike">
                <a:solidFill>
                  <a:srgbClr val="056839"/>
                </a:solidFill>
                <a:latin typeface="Calibri"/>
                <a:ea typeface="Calibri"/>
                <a:cs typeface="Calibri"/>
                <a:sym typeface="Calibri"/>
              </a:rPr>
              <a:t>Leisti miškui atsikurti savaime arba nedideliuose plotuose sodinti įvairių rūšių medžius, išlaikyti nuolatinę įvairaus amžiaus miškų dangą</a:t>
            </a:r>
            <a:endParaRPr sz="2600">
              <a:solidFill>
                <a:srgbClr val="056839"/>
              </a:solidFill>
              <a:latin typeface="Calibri"/>
              <a:ea typeface="Calibri"/>
              <a:cs typeface="Calibri"/>
              <a:sym typeface="Calibri"/>
            </a:endParaRPr>
          </a:p>
          <a:p>
            <a:pPr indent="0" lvl="0" marL="457200" marR="0" rtl="0" algn="l">
              <a:lnSpc>
                <a:spcPct val="115000"/>
              </a:lnSpc>
              <a:spcBef>
                <a:spcPts val="0"/>
              </a:spcBef>
              <a:spcAft>
                <a:spcPts val="0"/>
              </a:spcAft>
              <a:buNone/>
            </a:pPr>
            <a:r>
              <a:t/>
            </a:r>
            <a:endParaRPr sz="2200">
              <a:solidFill>
                <a:srgbClr val="056839"/>
              </a:solidFill>
              <a:latin typeface="Calibri"/>
              <a:ea typeface="Calibri"/>
              <a:cs typeface="Calibri"/>
              <a:sym typeface="Calibri"/>
            </a:endParaRPr>
          </a:p>
          <a:p>
            <a:pPr indent="-469900" lvl="0" marL="609600" marR="0" rtl="0" algn="l">
              <a:lnSpc>
                <a:spcPct val="115000"/>
              </a:lnSpc>
              <a:spcBef>
                <a:spcPts val="0"/>
              </a:spcBef>
              <a:spcAft>
                <a:spcPts val="0"/>
              </a:spcAft>
              <a:buClr>
                <a:srgbClr val="056839"/>
              </a:buClr>
              <a:buSzPts val="2600"/>
              <a:buFont typeface="Calibri"/>
              <a:buChar char="●"/>
            </a:pPr>
            <a:r>
              <a:rPr b="0" i="0" lang="lt-LT" sz="2600" u="none" cap="none" strike="noStrike">
                <a:solidFill>
                  <a:srgbClr val="056839"/>
                </a:solidFill>
                <a:latin typeface="Calibri"/>
                <a:ea typeface="Calibri"/>
                <a:cs typeface="Calibri"/>
                <a:sym typeface="Calibri"/>
              </a:rPr>
              <a:t>Jei įmanomą, reikėtų imtis praktinių priemonių gerinti arba palaikyti </a:t>
            </a:r>
            <a:r>
              <a:rPr b="1" i="0" lang="lt-LT" sz="2600" u="none" cap="none" strike="noStrike">
                <a:solidFill>
                  <a:srgbClr val="056839"/>
                </a:solidFill>
                <a:latin typeface="Calibri"/>
                <a:ea typeface="Calibri"/>
                <a:cs typeface="Calibri"/>
                <a:sym typeface="Calibri"/>
              </a:rPr>
              <a:t>biologinę įvairov</a:t>
            </a:r>
            <a:r>
              <a:rPr b="1" lang="lt-LT" sz="2600">
                <a:solidFill>
                  <a:srgbClr val="056839"/>
                </a:solidFill>
                <a:latin typeface="Calibri"/>
                <a:ea typeface="Calibri"/>
                <a:cs typeface="Calibri"/>
                <a:sym typeface="Calibri"/>
              </a:rPr>
              <a:t>ę</a:t>
            </a:r>
            <a:endParaRPr b="1" sz="2600">
              <a:solidFill>
                <a:srgbClr val="056839"/>
              </a:solidFill>
              <a:latin typeface="Calibri"/>
              <a:ea typeface="Calibri"/>
              <a:cs typeface="Calibri"/>
              <a:sym typeface="Calibri"/>
            </a:endParaRPr>
          </a:p>
          <a:p>
            <a:pPr indent="0" lvl="0" marL="457200" marR="0" rtl="0" algn="l">
              <a:lnSpc>
                <a:spcPct val="115000"/>
              </a:lnSpc>
              <a:spcBef>
                <a:spcPts val="0"/>
              </a:spcBef>
              <a:spcAft>
                <a:spcPts val="0"/>
              </a:spcAft>
              <a:buNone/>
            </a:pPr>
            <a:r>
              <a:t/>
            </a:r>
            <a:endParaRPr b="1" sz="1900">
              <a:solidFill>
                <a:srgbClr val="056839"/>
              </a:solidFill>
              <a:latin typeface="Calibri"/>
              <a:ea typeface="Calibri"/>
              <a:cs typeface="Calibri"/>
              <a:sym typeface="Calibri"/>
            </a:endParaRPr>
          </a:p>
          <a:p>
            <a:pPr indent="-469900" lvl="0" marL="609600" marR="0" rtl="0" algn="l">
              <a:lnSpc>
                <a:spcPct val="115000"/>
              </a:lnSpc>
              <a:spcBef>
                <a:spcPts val="0"/>
              </a:spcBef>
              <a:spcAft>
                <a:spcPts val="0"/>
              </a:spcAft>
              <a:buClr>
                <a:srgbClr val="056839"/>
              </a:buClr>
              <a:buSzPts val="2600"/>
              <a:buFont typeface="Calibri"/>
              <a:buChar char="●"/>
            </a:pPr>
            <a:r>
              <a:rPr b="1" i="0" lang="lt-LT" sz="2600" u="none" cap="none" strike="noStrike">
                <a:solidFill>
                  <a:srgbClr val="056839"/>
                </a:solidFill>
                <a:latin typeface="Calibri"/>
                <a:ea typeface="Calibri"/>
                <a:cs typeface="Calibri"/>
                <a:sym typeface="Calibri"/>
              </a:rPr>
              <a:t>Genėjimas</a:t>
            </a:r>
            <a:r>
              <a:rPr b="0" i="0" lang="lt-LT" sz="2600" u="none" cap="none" strike="noStrike">
                <a:solidFill>
                  <a:srgbClr val="056839"/>
                </a:solidFill>
                <a:latin typeface="Calibri"/>
                <a:ea typeface="Calibri"/>
                <a:cs typeface="Calibri"/>
                <a:sym typeface="Calibri"/>
              </a:rPr>
              <a:t> apsaugo medžius nuo kirtimo medienai ir stabdo patogenų plitimą</a:t>
            </a:r>
            <a:endParaRPr b="0" i="0" sz="2600" u="none" cap="none" strike="noStrike">
              <a:solidFill>
                <a:srgbClr val="056839"/>
              </a:solidFill>
              <a:latin typeface="Calibri"/>
              <a:ea typeface="Calibri"/>
              <a:cs typeface="Calibri"/>
              <a:sym typeface="Calibri"/>
            </a:endParaRPr>
          </a:p>
          <a:p>
            <a:pPr indent="-304800" lvl="0" marL="609600" marR="0" rtl="0" algn="l">
              <a:lnSpc>
                <a:spcPct val="115000"/>
              </a:lnSpc>
              <a:spcBef>
                <a:spcPts val="0"/>
              </a:spcBef>
              <a:spcAft>
                <a:spcPts val="0"/>
              </a:spcAft>
              <a:buClr>
                <a:srgbClr val="056839"/>
              </a:buClr>
              <a:buSzPts val="2300"/>
              <a:buFont typeface="Calibri"/>
              <a:buNone/>
            </a:pPr>
            <a:r>
              <a:t/>
            </a:r>
            <a:endParaRPr b="0" i="0" sz="23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9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4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pic>
        <p:nvPicPr>
          <p:cNvPr id="461" name="Google Shape;461;gfedae62e56_0_157"/>
          <p:cNvPicPr preferRelativeResize="0"/>
          <p:nvPr/>
        </p:nvPicPr>
        <p:blipFill rotWithShape="1">
          <a:blip r:embed="rId5">
            <a:alphaModFix/>
          </a:blip>
          <a:srcRect b="0" l="0" r="0" t="0"/>
          <a:stretch/>
        </p:blipFill>
        <p:spPr>
          <a:xfrm>
            <a:off x="11487108" y="1393575"/>
            <a:ext cx="5836387" cy="2342037"/>
          </a:xfrm>
          <a:prstGeom prst="rect">
            <a:avLst/>
          </a:prstGeom>
          <a:noFill/>
          <a:ln>
            <a:noFill/>
          </a:ln>
        </p:spPr>
      </p:pic>
      <p:sp>
        <p:nvSpPr>
          <p:cNvPr id="462" name="Google Shape;462;gfedae62e56_0_157"/>
          <p:cNvSpPr txBox="1"/>
          <p:nvPr/>
        </p:nvSpPr>
        <p:spPr>
          <a:xfrm>
            <a:off x="11300555" y="4094288"/>
            <a:ext cx="7798800" cy="7398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300"/>
              <a:buFont typeface="Arial"/>
              <a:buNone/>
            </a:pPr>
            <a:r>
              <a:rPr b="0" i="0" lang="lt-LT" sz="1300" u="none" cap="none" strike="noStrike">
                <a:solidFill>
                  <a:srgbClr val="000000"/>
                </a:solidFill>
                <a:latin typeface="Calibri"/>
                <a:ea typeface="Calibri"/>
                <a:cs typeface="Calibri"/>
                <a:sym typeface="Calibri"/>
              </a:rPr>
              <a:t>Paveikslėlio šaltinis: </a:t>
            </a:r>
            <a:r>
              <a:rPr b="0" i="0" lang="lt-LT" sz="1300" u="sng" cap="none" strike="noStrike">
                <a:solidFill>
                  <a:schemeClr val="hlink"/>
                </a:solidFill>
                <a:latin typeface="Calibri"/>
                <a:ea typeface="Calibri"/>
                <a:cs typeface="Calibri"/>
                <a:sym typeface="Calibri"/>
                <a:hlinkClick r:id="rId6"/>
              </a:rPr>
              <a:t>https://www.wrm.org.uy/bulletin-articles/resisting-a-monoculture-of-devastation</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463" name="Google Shape;463;gfedae62e56_0_157"/>
          <p:cNvPicPr preferRelativeResize="0"/>
          <p:nvPr/>
        </p:nvPicPr>
        <p:blipFill rotWithShape="1">
          <a:blip r:embed="rId7">
            <a:alphaModFix/>
          </a:blip>
          <a:srcRect b="0" l="0" r="0" t="0"/>
          <a:stretch/>
        </p:blipFill>
        <p:spPr>
          <a:xfrm>
            <a:off x="11417667" y="5156288"/>
            <a:ext cx="4902795" cy="3005418"/>
          </a:xfrm>
          <a:prstGeom prst="rect">
            <a:avLst/>
          </a:prstGeom>
          <a:noFill/>
          <a:ln>
            <a:noFill/>
          </a:ln>
        </p:spPr>
      </p:pic>
      <p:sp>
        <p:nvSpPr>
          <p:cNvPr id="464" name="Google Shape;464;gfedae62e56_0_157"/>
          <p:cNvSpPr txBox="1"/>
          <p:nvPr/>
        </p:nvSpPr>
        <p:spPr>
          <a:xfrm>
            <a:off x="11300555" y="8740388"/>
            <a:ext cx="9165000" cy="9399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300"/>
              <a:buFont typeface="Arial"/>
              <a:buNone/>
            </a:pPr>
            <a:r>
              <a:rPr b="0" i="0" lang="lt-LT" sz="1300" u="none" cap="none" strike="noStrike">
                <a:solidFill>
                  <a:srgbClr val="000000"/>
                </a:solidFill>
                <a:latin typeface="Calibri"/>
                <a:ea typeface="Calibri"/>
                <a:cs typeface="Calibri"/>
                <a:sym typeface="Calibri"/>
              </a:rPr>
              <a:t>Paveikslėlio šaltinis:</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0" i="0" lang="lt-LT" sz="1300" u="sng" cap="none" strike="noStrike">
                <a:solidFill>
                  <a:schemeClr val="hlink"/>
                </a:solidFill>
                <a:latin typeface="Calibri"/>
                <a:ea typeface="Calibri"/>
                <a:cs typeface="Calibri"/>
                <a:sym typeface="Calibri"/>
                <a:hlinkClick r:id="rId8"/>
              </a:rPr>
              <a:t>https://theecologist.org/2020/sep/30/un-biodiversity-summit-and-forest-protection</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sp>
        <p:nvSpPr>
          <p:cNvPr id="115" name="Google Shape;115;p4"/>
          <p:cNvSpPr/>
          <p:nvPr/>
        </p:nvSpPr>
        <p:spPr>
          <a:xfrm>
            <a:off x="28814" y="0"/>
            <a:ext cx="20574300" cy="10287000"/>
          </a:xfrm>
          <a:prstGeom prst="rect">
            <a:avLst/>
          </a:prstGeom>
          <a:gradFill>
            <a:gsLst>
              <a:gs pos="0">
                <a:srgbClr val="F5F7FC"/>
              </a:gs>
              <a:gs pos="100000">
                <a:srgbClr val="7AC99A">
                  <a:alpha val="76862"/>
                </a:srgbClr>
              </a:gs>
            </a:gsLst>
            <a:lin ang="21593999" scaled="0"/>
          </a:gra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16" name="Google Shape;116;p4"/>
          <p:cNvSpPr txBox="1"/>
          <p:nvPr/>
        </p:nvSpPr>
        <p:spPr>
          <a:xfrm>
            <a:off x="895634" y="641955"/>
            <a:ext cx="138486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lt-LT" sz="4800" u="none" cap="none" strike="noStrike">
                <a:solidFill>
                  <a:srgbClr val="056839"/>
                </a:solidFill>
                <a:latin typeface="Calibri"/>
                <a:ea typeface="Calibri"/>
                <a:cs typeface="Calibri"/>
                <a:sym typeface="Calibri"/>
              </a:rPr>
              <a:t>Žalieji įgūdžiai į kuriuos atsižvelgiama</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17" name="Google Shape;117;p4"/>
          <p:cNvSpPr txBox="1"/>
          <p:nvPr/>
        </p:nvSpPr>
        <p:spPr>
          <a:xfrm>
            <a:off x="9512763" y="1436961"/>
            <a:ext cx="7993800" cy="7927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rPr lang="lt-LT" sz="3100">
                <a:solidFill>
                  <a:srgbClr val="056839"/>
                </a:solidFill>
                <a:latin typeface="Calibri"/>
                <a:ea typeface="Calibri"/>
                <a:cs typeface="Calibri"/>
                <a:sym typeface="Calibri"/>
              </a:rPr>
              <a:t>Įžvalgus mąstymas</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rPr b="0" i="0" lang="lt-LT" sz="3100" u="none" cap="none" strike="noStrike">
                <a:solidFill>
                  <a:srgbClr val="056839"/>
                </a:solidFill>
                <a:latin typeface="Calibri"/>
                <a:ea typeface="Calibri"/>
                <a:cs typeface="Calibri"/>
                <a:sym typeface="Calibri"/>
              </a:rPr>
              <a:t>Taršos prevencija</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rPr b="0" i="0" lang="lt-LT" sz="3100" u="none" cap="none" strike="noStrike">
                <a:solidFill>
                  <a:srgbClr val="056839"/>
                </a:solidFill>
                <a:latin typeface="Calibri"/>
                <a:ea typeface="Calibri"/>
                <a:cs typeface="Calibri"/>
                <a:sym typeface="Calibri"/>
              </a:rPr>
              <a:t>Vadovavimo įgūdžiai</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rPr b="0" i="0" lang="lt-LT" sz="3100" u="none" cap="none" strike="noStrike">
                <a:solidFill>
                  <a:srgbClr val="056839"/>
                </a:solidFill>
                <a:latin typeface="Calibri"/>
                <a:ea typeface="Calibri"/>
                <a:cs typeface="Calibri"/>
                <a:sym typeface="Calibri"/>
              </a:rPr>
              <a:t>Poveikio vertinimas</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rPr b="0" i="0" lang="lt-LT" sz="3100" u="none" cap="none" strike="noStrike">
                <a:solidFill>
                  <a:srgbClr val="056839"/>
                </a:solidFill>
                <a:latin typeface="Calibri"/>
                <a:ea typeface="Calibri"/>
                <a:cs typeface="Calibri"/>
                <a:sym typeface="Calibri"/>
              </a:rPr>
              <a:t>Gyvavimo ciklo valdymas</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rPr b="0" i="0" lang="lt-LT" sz="3100" u="none" cap="none" strike="noStrike">
                <a:solidFill>
                  <a:srgbClr val="056839"/>
                </a:solidFill>
                <a:latin typeface="Calibri"/>
                <a:ea typeface="Calibri"/>
                <a:cs typeface="Calibri"/>
                <a:sym typeface="Calibri"/>
              </a:rPr>
              <a:t>Moksliniai įgūdžiai</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rPr b="0" i="0" lang="lt-LT" sz="3100" u="none" cap="none" strike="noStrike">
                <a:solidFill>
                  <a:srgbClr val="056839"/>
                </a:solidFill>
                <a:latin typeface="Calibri"/>
                <a:ea typeface="Calibri"/>
                <a:cs typeface="Calibri"/>
                <a:sym typeface="Calibri"/>
              </a:rPr>
              <a:t>Atliekų tvarkymas</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700"/>
              <a:buFont typeface="Arial"/>
              <a:buNone/>
            </a:pPr>
            <a:r>
              <a:rPr b="0" i="0" lang="lt-LT" sz="3100" u="none" cap="none" strike="noStrike">
                <a:solidFill>
                  <a:srgbClr val="056839"/>
                </a:solidFill>
                <a:latin typeface="Calibri"/>
                <a:ea typeface="Calibri"/>
                <a:cs typeface="Calibri"/>
                <a:sym typeface="Calibri"/>
              </a:rPr>
              <a:t>Ekosistemos valdymas</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100"/>
              <a:buFont typeface="Arial"/>
              <a:buNone/>
            </a:pPr>
            <a:r>
              <a:t/>
            </a:r>
            <a:endParaRPr b="0" i="0" sz="2100" u="none" cap="none" strike="noStrike">
              <a:solidFill>
                <a:srgbClr val="056839"/>
              </a:solidFill>
              <a:latin typeface="Calibri"/>
              <a:ea typeface="Calibri"/>
              <a:cs typeface="Calibri"/>
              <a:sym typeface="Calibri"/>
            </a:endParaRPr>
          </a:p>
        </p:txBody>
      </p:sp>
      <p:pic>
        <p:nvPicPr>
          <p:cNvPr id="118" name="Google Shape;118;p4"/>
          <p:cNvPicPr preferRelativeResize="0"/>
          <p:nvPr/>
        </p:nvPicPr>
        <p:blipFill rotWithShape="1">
          <a:blip r:embed="rId3">
            <a:alphaModFix/>
          </a:blip>
          <a:srcRect b="0" l="0" r="0" t="0"/>
          <a:stretch/>
        </p:blipFill>
        <p:spPr>
          <a:xfrm>
            <a:off x="7034496" y="2668452"/>
            <a:ext cx="1510525" cy="2518820"/>
          </a:xfrm>
          <a:prstGeom prst="rect">
            <a:avLst/>
          </a:prstGeom>
          <a:noFill/>
          <a:ln>
            <a:noFill/>
          </a:ln>
        </p:spPr>
      </p:pic>
      <p:pic>
        <p:nvPicPr>
          <p:cNvPr descr="Logo&#10;&#10;Description automatically generated" id="119" name="Google Shape;119;p4"/>
          <p:cNvPicPr preferRelativeResize="0"/>
          <p:nvPr/>
        </p:nvPicPr>
        <p:blipFill rotWithShape="1">
          <a:blip r:embed="rId4">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120" name="Google Shape;120;p4"/>
          <p:cNvPicPr preferRelativeResize="0"/>
          <p:nvPr/>
        </p:nvPicPr>
        <p:blipFill rotWithShape="1">
          <a:blip r:embed="rId5">
            <a:alphaModFix/>
          </a:blip>
          <a:srcRect b="0" l="0" r="0" t="0"/>
          <a:stretch/>
        </p:blipFill>
        <p:spPr>
          <a:xfrm>
            <a:off x="3131911" y="9240848"/>
            <a:ext cx="2908869" cy="61026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8" name="Shape 468"/>
        <p:cNvGrpSpPr/>
        <p:nvPr/>
      </p:nvGrpSpPr>
      <p:grpSpPr>
        <a:xfrm>
          <a:off x="0" y="0"/>
          <a:ext cx="0" cy="0"/>
          <a:chOff x="0" y="0"/>
          <a:chExt cx="0" cy="0"/>
        </a:xfrm>
      </p:grpSpPr>
      <p:sp>
        <p:nvSpPr>
          <p:cNvPr id="469" name="Google Shape;469;gfedae62e56_0_136"/>
          <p:cNvSpPr txBox="1"/>
          <p:nvPr/>
        </p:nvSpPr>
        <p:spPr>
          <a:xfrm>
            <a:off x="807511" y="443475"/>
            <a:ext cx="18291600" cy="12009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a:t>
            </a:r>
            <a:r>
              <a:rPr b="1" lang="lt-LT" sz="4600">
                <a:solidFill>
                  <a:srgbClr val="056839"/>
                </a:solidFill>
                <a:latin typeface="Calibri"/>
                <a:ea typeface="Calibri"/>
                <a:cs typeface="Calibri"/>
                <a:sym typeface="Calibri"/>
              </a:rPr>
              <a:t>T</a:t>
            </a:r>
            <a:r>
              <a:rPr b="1" i="0" lang="lt-LT" sz="4600" u="none" cap="none" strike="noStrike">
                <a:solidFill>
                  <a:srgbClr val="056839"/>
                </a:solidFill>
                <a:latin typeface="Calibri"/>
                <a:ea typeface="Calibri"/>
                <a:cs typeface="Calibri"/>
                <a:sym typeface="Calibri"/>
              </a:rPr>
              <a:t>vari miškotvarka</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70" name="Google Shape;470;gfedae62e56_0_136"/>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71" name="Google Shape;471;gfedae62e56_0_136"/>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72" name="Google Shape;472;gfedae62e56_0_136"/>
          <p:cNvSpPr/>
          <p:nvPr/>
        </p:nvSpPr>
        <p:spPr>
          <a:xfrm>
            <a:off x="1147561" y="144929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73" name="Google Shape;473;gfedae62e56_0_136"/>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474" name="Google Shape;474;gfedae62e56_0_136"/>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475" name="Google Shape;475;gfedae62e56_0_136"/>
          <p:cNvSpPr txBox="1"/>
          <p:nvPr/>
        </p:nvSpPr>
        <p:spPr>
          <a:xfrm>
            <a:off x="533166" y="1673025"/>
            <a:ext cx="10248600" cy="4815600"/>
          </a:xfrm>
          <a:prstGeom prst="rect">
            <a:avLst/>
          </a:prstGeom>
          <a:noFill/>
          <a:ln>
            <a:noFill/>
          </a:ln>
        </p:spPr>
        <p:txBody>
          <a:bodyPr anchorCtr="0" anchor="t" bIns="122375" lIns="122375" spcFirstLastPara="1" rIns="122375" wrap="square" tIns="122375">
            <a:spAutoFit/>
          </a:bodyPr>
          <a:lstStyle/>
          <a:p>
            <a:pPr indent="0" lvl="0" marL="609600" marR="0" rtl="0" algn="l">
              <a:lnSpc>
                <a:spcPct val="115000"/>
              </a:lnSpc>
              <a:spcBef>
                <a:spcPts val="0"/>
              </a:spcBef>
              <a:spcAft>
                <a:spcPts val="0"/>
              </a:spcAft>
              <a:buClr>
                <a:srgbClr val="000000"/>
              </a:buClr>
              <a:buSzPts val="3100"/>
              <a:buFont typeface="Arial"/>
              <a:buNone/>
            </a:pPr>
            <a:r>
              <a:rPr b="1" i="0" lang="lt-LT" sz="3100" u="none" cap="none" strike="noStrike">
                <a:solidFill>
                  <a:srgbClr val="056839"/>
                </a:solidFill>
                <a:latin typeface="Calibri"/>
                <a:ea typeface="Calibri"/>
                <a:cs typeface="Calibri"/>
                <a:sym typeface="Calibri"/>
              </a:rPr>
              <a:t>Tvarios miškotvarkos veiksmai</a:t>
            </a:r>
            <a:endParaRPr b="1" i="0" sz="3100" u="none" cap="none" strike="noStrike">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Clr>
                <a:srgbClr val="000000"/>
              </a:buClr>
              <a:buSzPts val="1900"/>
              <a:buFont typeface="Arial"/>
              <a:buNone/>
            </a:pPr>
            <a:r>
              <a:t/>
            </a:r>
            <a:endParaRPr b="1" i="0" sz="1900" u="none" cap="none" strike="noStrike">
              <a:solidFill>
                <a:srgbClr val="056839"/>
              </a:solidFill>
              <a:latin typeface="Calibri"/>
              <a:ea typeface="Calibri"/>
              <a:cs typeface="Calibri"/>
              <a:sym typeface="Calibri"/>
            </a:endParaRPr>
          </a:p>
          <a:p>
            <a:pPr indent="-469900" lvl="0" marL="609600" marR="0" rtl="0" algn="l">
              <a:lnSpc>
                <a:spcPct val="115000"/>
              </a:lnSpc>
              <a:spcBef>
                <a:spcPts val="0"/>
              </a:spcBef>
              <a:spcAft>
                <a:spcPts val="0"/>
              </a:spcAft>
              <a:buClr>
                <a:srgbClr val="056839"/>
              </a:buClr>
              <a:buSzPts val="2600"/>
              <a:buFont typeface="Calibri"/>
              <a:buChar char="●"/>
            </a:pPr>
            <a:r>
              <a:rPr lang="lt-LT" sz="2600">
                <a:solidFill>
                  <a:srgbClr val="056839"/>
                </a:solidFill>
                <a:latin typeface="Calibri"/>
                <a:ea typeface="Calibri"/>
                <a:cs typeface="Calibri"/>
                <a:sym typeface="Calibri"/>
              </a:rPr>
              <a:t>Išsaugoti pakankamą negyvos medienos kiekį, kad būtų išsaugota biologinė įvairovė</a:t>
            </a:r>
            <a:endParaRPr sz="2600">
              <a:solidFill>
                <a:srgbClr val="056839"/>
              </a:solidFill>
              <a:latin typeface="Calibri"/>
              <a:ea typeface="Calibri"/>
              <a:cs typeface="Calibri"/>
              <a:sym typeface="Calibri"/>
            </a:endParaRPr>
          </a:p>
          <a:p>
            <a:pPr indent="0" lvl="0" marL="457200" marR="0" rtl="0" algn="l">
              <a:lnSpc>
                <a:spcPct val="115000"/>
              </a:lnSpc>
              <a:spcBef>
                <a:spcPts val="0"/>
              </a:spcBef>
              <a:spcAft>
                <a:spcPts val="0"/>
              </a:spcAft>
              <a:buNone/>
            </a:pPr>
            <a:r>
              <a:t/>
            </a:r>
            <a:endParaRPr sz="2600">
              <a:solidFill>
                <a:srgbClr val="056839"/>
              </a:solidFill>
              <a:latin typeface="Calibri"/>
              <a:ea typeface="Calibri"/>
              <a:cs typeface="Calibri"/>
              <a:sym typeface="Calibri"/>
            </a:endParaRPr>
          </a:p>
          <a:p>
            <a:pPr indent="-469900" lvl="0" marL="609600" marR="0" rtl="0" algn="l">
              <a:lnSpc>
                <a:spcPct val="115000"/>
              </a:lnSpc>
              <a:spcBef>
                <a:spcPts val="0"/>
              </a:spcBef>
              <a:spcAft>
                <a:spcPts val="0"/>
              </a:spcAft>
              <a:buClr>
                <a:srgbClr val="056839"/>
              </a:buClr>
              <a:buSzPts val="2600"/>
              <a:buFont typeface="Calibri"/>
              <a:buChar char="●"/>
            </a:pPr>
            <a:r>
              <a:rPr lang="lt-LT" sz="2600">
                <a:solidFill>
                  <a:srgbClr val="056839"/>
                </a:solidFill>
                <a:latin typeface="Calibri"/>
                <a:ea typeface="Calibri"/>
                <a:cs typeface="Calibri"/>
                <a:sym typeface="Calibri"/>
              </a:rPr>
              <a:t>Reguliuojant laukinių gyvūnų tankumą ir nustatant saugomų buveinių teritorijas bei komercinių miškų teritorijas, kuriose veikla nevykdoma, tai padeda užtikrinti ilgalaikį aplinkosauginį ir socialinį bei ekonominį miškų gyvybingumą</a:t>
            </a:r>
            <a:endParaRPr b="0" i="0" sz="9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4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pic>
        <p:nvPicPr>
          <p:cNvPr id="476" name="Google Shape;476;gfedae62e56_0_136"/>
          <p:cNvPicPr preferRelativeResize="0"/>
          <p:nvPr/>
        </p:nvPicPr>
        <p:blipFill rotWithShape="1">
          <a:blip r:embed="rId5">
            <a:alphaModFix/>
          </a:blip>
          <a:srcRect b="0" l="0" r="0" t="0"/>
          <a:stretch/>
        </p:blipFill>
        <p:spPr>
          <a:xfrm>
            <a:off x="11381344" y="2461462"/>
            <a:ext cx="5370827" cy="3583823"/>
          </a:xfrm>
          <a:prstGeom prst="rect">
            <a:avLst/>
          </a:prstGeom>
          <a:noFill/>
          <a:ln>
            <a:noFill/>
          </a:ln>
        </p:spPr>
      </p:pic>
      <p:sp>
        <p:nvSpPr>
          <p:cNvPr id="477" name="Google Shape;477;gfedae62e56_0_136"/>
          <p:cNvSpPr txBox="1"/>
          <p:nvPr/>
        </p:nvSpPr>
        <p:spPr>
          <a:xfrm>
            <a:off x="11321480" y="6641100"/>
            <a:ext cx="7205400" cy="1232025"/>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500"/>
              <a:buFont typeface="Arial"/>
              <a:buNone/>
            </a:pPr>
            <a:r>
              <a:rPr b="0" i="0" lang="lt-LT" sz="1500" u="none" cap="none" strike="noStrike">
                <a:solidFill>
                  <a:srgbClr val="000000"/>
                </a:solidFill>
                <a:latin typeface="Calibri"/>
                <a:ea typeface="Calibri"/>
                <a:cs typeface="Calibri"/>
                <a:sym typeface="Calibri"/>
              </a:rPr>
              <a:t>Paveikslėlio šaltinis: </a:t>
            </a:r>
            <a:r>
              <a:rPr b="0" i="0" lang="lt-LT" sz="1500" u="sng" cap="none" strike="noStrike">
                <a:solidFill>
                  <a:schemeClr val="hlink"/>
                </a:solidFill>
                <a:latin typeface="Calibri"/>
                <a:ea typeface="Calibri"/>
                <a:cs typeface="Calibri"/>
                <a:sym typeface="Calibri"/>
                <a:hlinkClick r:id="rId6"/>
              </a:rPr>
              <a:t>https://community.rspb.org.uk/ourwork/b/natureshomemagazine/posts/everything-you-need-to-know-about-dead-wood</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1" name="Shape 481"/>
        <p:cNvGrpSpPr/>
        <p:nvPr/>
      </p:nvGrpSpPr>
      <p:grpSpPr>
        <a:xfrm>
          <a:off x="0" y="0"/>
          <a:ext cx="0" cy="0"/>
          <a:chOff x="0" y="0"/>
          <a:chExt cx="0" cy="0"/>
        </a:xfrm>
      </p:grpSpPr>
      <p:sp>
        <p:nvSpPr>
          <p:cNvPr id="482" name="Google Shape;482;gfedae62e56_0_147"/>
          <p:cNvSpPr txBox="1"/>
          <p:nvPr/>
        </p:nvSpPr>
        <p:spPr>
          <a:xfrm>
            <a:off x="807511" y="443475"/>
            <a:ext cx="18291600" cy="12009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a:t>
            </a:r>
            <a:r>
              <a:rPr b="1" lang="lt-LT" sz="4600">
                <a:solidFill>
                  <a:srgbClr val="056839"/>
                </a:solidFill>
                <a:latin typeface="Calibri"/>
                <a:ea typeface="Calibri"/>
                <a:cs typeface="Calibri"/>
                <a:sym typeface="Calibri"/>
              </a:rPr>
              <a:t>T</a:t>
            </a:r>
            <a:r>
              <a:rPr b="1" i="0" lang="lt-LT" sz="4600" u="none" cap="none" strike="noStrike">
                <a:solidFill>
                  <a:srgbClr val="056839"/>
                </a:solidFill>
                <a:latin typeface="Calibri"/>
                <a:ea typeface="Calibri"/>
                <a:cs typeface="Calibri"/>
                <a:sym typeface="Calibri"/>
              </a:rPr>
              <a:t>vari miškotvarka</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83" name="Google Shape;483;gfedae62e56_0_147"/>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84" name="Google Shape;484;gfedae62e56_0_147"/>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85" name="Google Shape;485;gfedae62e56_0_147"/>
          <p:cNvSpPr/>
          <p:nvPr/>
        </p:nvSpPr>
        <p:spPr>
          <a:xfrm>
            <a:off x="1147561" y="144929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86" name="Google Shape;486;gfedae62e56_0_147"/>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487" name="Google Shape;487;gfedae62e56_0_147"/>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488" name="Google Shape;488;gfedae62e56_0_147"/>
          <p:cNvSpPr txBox="1"/>
          <p:nvPr/>
        </p:nvSpPr>
        <p:spPr>
          <a:xfrm>
            <a:off x="807497" y="2008325"/>
            <a:ext cx="14784000" cy="4890300"/>
          </a:xfrm>
          <a:prstGeom prst="rect">
            <a:avLst/>
          </a:prstGeom>
          <a:noFill/>
          <a:ln>
            <a:noFill/>
          </a:ln>
        </p:spPr>
        <p:txBody>
          <a:bodyPr anchorCtr="0" anchor="t" bIns="122375" lIns="122375" spcFirstLastPara="1" rIns="122375" wrap="square" tIns="122375">
            <a:spAutoFit/>
          </a:bodyPr>
          <a:lstStyle/>
          <a:p>
            <a:pPr indent="0" lvl="0" marL="609600" marR="0" rtl="0" algn="l">
              <a:lnSpc>
                <a:spcPct val="115000"/>
              </a:lnSpc>
              <a:spcBef>
                <a:spcPts val="0"/>
              </a:spcBef>
              <a:spcAft>
                <a:spcPts val="0"/>
              </a:spcAft>
              <a:buClr>
                <a:srgbClr val="000000"/>
              </a:buClr>
              <a:buSzPts val="3100"/>
              <a:buFont typeface="Arial"/>
              <a:buNone/>
            </a:pPr>
            <a:r>
              <a:rPr b="1" lang="lt-LT" sz="3100">
                <a:solidFill>
                  <a:srgbClr val="056839"/>
                </a:solidFill>
                <a:latin typeface="Calibri"/>
                <a:ea typeface="Calibri"/>
                <a:cs typeface="Calibri"/>
                <a:sym typeface="Calibri"/>
              </a:rPr>
              <a:t>Tvarios miškotvarkos veiksmai</a:t>
            </a:r>
            <a:endParaRPr b="1" sz="3100">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Clr>
                <a:srgbClr val="000000"/>
              </a:buClr>
              <a:buSzPts val="3100"/>
              <a:buFont typeface="Arial"/>
              <a:buNone/>
            </a:pPr>
            <a:r>
              <a:t/>
            </a:r>
            <a:endParaRPr b="1" sz="3100">
              <a:solidFill>
                <a:srgbClr val="056839"/>
              </a:solidFill>
              <a:latin typeface="Calibri"/>
              <a:ea typeface="Calibri"/>
              <a:cs typeface="Calibri"/>
              <a:sym typeface="Calibri"/>
            </a:endParaRPr>
          </a:p>
          <a:p>
            <a:pPr indent="-425450" lvl="0" marL="457200" marR="0" rtl="0" algn="l">
              <a:lnSpc>
                <a:spcPct val="115000"/>
              </a:lnSpc>
              <a:spcBef>
                <a:spcPts val="0"/>
              </a:spcBef>
              <a:spcAft>
                <a:spcPts val="0"/>
              </a:spcAft>
              <a:buClr>
                <a:srgbClr val="056839"/>
              </a:buClr>
              <a:buSzPts val="3100"/>
              <a:buFont typeface="Calibri"/>
              <a:buChar char="●"/>
            </a:pPr>
            <a:r>
              <a:rPr lang="lt-LT" sz="3100">
                <a:solidFill>
                  <a:srgbClr val="056839"/>
                </a:solidFill>
                <a:latin typeface="Calibri"/>
                <a:ea typeface="Calibri"/>
                <a:cs typeface="Calibri"/>
                <a:sym typeface="Calibri"/>
              </a:rPr>
              <a:t>Rizikos valdymas, pavyzdžiui, integruoti natūralias gaisrų valdymo sistemas, didinti miškų atsparumą gaisrams, kenksmingiems organizmams ir ligoms</a:t>
            </a:r>
            <a:endParaRPr sz="3100">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t/>
            </a:r>
            <a:endParaRPr sz="2000">
              <a:solidFill>
                <a:srgbClr val="056839"/>
              </a:solidFill>
              <a:latin typeface="Calibri"/>
              <a:ea typeface="Calibri"/>
              <a:cs typeface="Calibri"/>
              <a:sym typeface="Calibri"/>
            </a:endParaRPr>
          </a:p>
          <a:p>
            <a:pPr indent="-425450" lvl="0" marL="457200" marR="0" rtl="0" algn="l">
              <a:lnSpc>
                <a:spcPct val="115000"/>
              </a:lnSpc>
              <a:spcBef>
                <a:spcPts val="0"/>
              </a:spcBef>
              <a:spcAft>
                <a:spcPts val="0"/>
              </a:spcAft>
              <a:buClr>
                <a:srgbClr val="056839"/>
              </a:buClr>
              <a:buSzPts val="3100"/>
              <a:buFont typeface="Calibri"/>
              <a:buChar char="●"/>
            </a:pPr>
            <a:r>
              <a:rPr lang="lt-LT" sz="3100">
                <a:solidFill>
                  <a:srgbClr val="056839"/>
                </a:solidFill>
                <a:latin typeface="Calibri"/>
                <a:ea typeface="Calibri"/>
                <a:cs typeface="Calibri"/>
                <a:sym typeface="Calibri"/>
              </a:rPr>
              <a:t>Pesticidų ir herbicidų turėtų būti naudojama kuo mažiau, atsižvelgiant į tinkamas miškininkystės alternatyvas ir kitas biologines priemones</a:t>
            </a:r>
            <a:endParaRPr sz="3100">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Clr>
                <a:srgbClr val="000000"/>
              </a:buClr>
              <a:buSzPts val="2500"/>
              <a:buFont typeface="Arial"/>
              <a:buNone/>
            </a:pPr>
            <a:r>
              <a:t/>
            </a:r>
            <a:endParaRPr b="0" i="0" sz="25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8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2" name="Shape 492"/>
        <p:cNvGrpSpPr/>
        <p:nvPr/>
      </p:nvGrpSpPr>
      <p:grpSpPr>
        <a:xfrm>
          <a:off x="0" y="0"/>
          <a:ext cx="0" cy="0"/>
          <a:chOff x="0" y="0"/>
          <a:chExt cx="0" cy="0"/>
        </a:xfrm>
      </p:grpSpPr>
      <p:sp>
        <p:nvSpPr>
          <p:cNvPr id="493" name="Google Shape;493;gfedae62e56_0_167"/>
          <p:cNvSpPr txBox="1"/>
          <p:nvPr/>
        </p:nvSpPr>
        <p:spPr>
          <a:xfrm>
            <a:off x="807511" y="443475"/>
            <a:ext cx="182916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tvari miškotvarka</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94" name="Google Shape;494;gfedae62e56_0_167"/>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95" name="Google Shape;495;gfedae62e56_0_167"/>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96" name="Google Shape;496;gfedae62e56_0_167"/>
          <p:cNvSpPr/>
          <p:nvPr/>
        </p:nvSpPr>
        <p:spPr>
          <a:xfrm>
            <a:off x="1147561" y="144929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497" name="Google Shape;497;gfedae62e56_0_167"/>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498" name="Google Shape;498;gfedae62e56_0_167"/>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499" name="Google Shape;499;gfedae62e56_0_167"/>
          <p:cNvSpPr txBox="1"/>
          <p:nvPr/>
        </p:nvSpPr>
        <p:spPr>
          <a:xfrm>
            <a:off x="807511" y="2008313"/>
            <a:ext cx="8925600" cy="6819000"/>
          </a:xfrm>
          <a:prstGeom prst="rect">
            <a:avLst/>
          </a:prstGeom>
          <a:noFill/>
          <a:ln>
            <a:noFill/>
          </a:ln>
        </p:spPr>
        <p:txBody>
          <a:bodyPr anchorCtr="0" anchor="t" bIns="122375" lIns="122375" spcFirstLastPara="1" rIns="122375" wrap="square" tIns="122375">
            <a:spAutoFit/>
          </a:bodyPr>
          <a:lstStyle/>
          <a:p>
            <a:pPr indent="0" lvl="0" marL="914400" marR="0" rtl="0" algn="l">
              <a:lnSpc>
                <a:spcPct val="115000"/>
              </a:lnSpc>
              <a:spcBef>
                <a:spcPts val="0"/>
              </a:spcBef>
              <a:spcAft>
                <a:spcPts val="0"/>
              </a:spcAft>
              <a:buNone/>
            </a:pPr>
            <a:r>
              <a:rPr b="1" lang="lt-LT" sz="3100">
                <a:solidFill>
                  <a:srgbClr val="056839"/>
                </a:solidFill>
                <a:latin typeface="Calibri"/>
                <a:ea typeface="Calibri"/>
                <a:cs typeface="Calibri"/>
                <a:sym typeface="Calibri"/>
              </a:rPr>
              <a:t>Tvarios miškotvarkos veiksmai</a:t>
            </a:r>
            <a:endParaRPr b="1" sz="3100">
              <a:solidFill>
                <a:srgbClr val="056839"/>
              </a:solidFill>
              <a:latin typeface="Calibri"/>
              <a:ea typeface="Calibri"/>
              <a:cs typeface="Calibri"/>
              <a:sym typeface="Calibri"/>
            </a:endParaRPr>
          </a:p>
          <a:p>
            <a:pPr indent="0" lvl="0" marL="914400" marR="0" rtl="0" algn="l">
              <a:lnSpc>
                <a:spcPct val="115000"/>
              </a:lnSpc>
              <a:spcBef>
                <a:spcPts val="0"/>
              </a:spcBef>
              <a:spcAft>
                <a:spcPts val="0"/>
              </a:spcAft>
              <a:buNone/>
            </a:pPr>
            <a:r>
              <a:t/>
            </a:r>
            <a:endParaRPr b="1" sz="3100">
              <a:solidFill>
                <a:srgbClr val="056839"/>
              </a:solidFill>
              <a:latin typeface="Calibri"/>
              <a:ea typeface="Calibri"/>
              <a:cs typeface="Calibri"/>
              <a:sym typeface="Calibri"/>
            </a:endParaRPr>
          </a:p>
          <a:p>
            <a:pPr indent="-412750" lvl="0" marL="457200" marR="0" rtl="0" algn="l">
              <a:lnSpc>
                <a:spcPct val="115000"/>
              </a:lnSpc>
              <a:spcBef>
                <a:spcPts val="0"/>
              </a:spcBef>
              <a:spcAft>
                <a:spcPts val="0"/>
              </a:spcAft>
              <a:buClr>
                <a:srgbClr val="056839"/>
              </a:buClr>
              <a:buSzPts val="2900"/>
              <a:buFont typeface="Calibri"/>
              <a:buChar char="●"/>
            </a:pPr>
            <a:r>
              <a:rPr lang="lt-LT" sz="2900">
                <a:solidFill>
                  <a:srgbClr val="056839"/>
                </a:solidFill>
                <a:latin typeface="Calibri"/>
                <a:ea typeface="Calibri"/>
                <a:cs typeface="Calibri"/>
                <a:sym typeface="Calibri"/>
              </a:rPr>
              <a:t>Miško dauginamosios medžiagos - genetinių išteklių, nuo kurių priklauso miškininkystė, geriau apsaugota nuo klimato kaitos, gausinimas</a:t>
            </a:r>
            <a:endParaRPr sz="2900">
              <a:solidFill>
                <a:srgbClr val="056839"/>
              </a:solidFill>
              <a:latin typeface="Calibri"/>
              <a:ea typeface="Calibri"/>
              <a:cs typeface="Calibri"/>
              <a:sym typeface="Calibri"/>
            </a:endParaRPr>
          </a:p>
          <a:p>
            <a:pPr indent="0" lvl="0" marL="914400" marR="0" rtl="0" algn="l">
              <a:lnSpc>
                <a:spcPct val="115000"/>
              </a:lnSpc>
              <a:spcBef>
                <a:spcPts val="0"/>
              </a:spcBef>
              <a:spcAft>
                <a:spcPts val="0"/>
              </a:spcAft>
              <a:buNone/>
            </a:pPr>
            <a:r>
              <a:t/>
            </a:r>
            <a:endParaRPr sz="2900">
              <a:solidFill>
                <a:srgbClr val="056839"/>
              </a:solidFill>
              <a:latin typeface="Calibri"/>
              <a:ea typeface="Calibri"/>
              <a:cs typeface="Calibri"/>
              <a:sym typeface="Calibri"/>
            </a:endParaRPr>
          </a:p>
          <a:p>
            <a:pPr indent="-412750" lvl="0" marL="457200" marR="0" rtl="0" algn="l">
              <a:lnSpc>
                <a:spcPct val="115000"/>
              </a:lnSpc>
              <a:spcBef>
                <a:spcPts val="0"/>
              </a:spcBef>
              <a:spcAft>
                <a:spcPts val="0"/>
              </a:spcAft>
              <a:buClr>
                <a:srgbClr val="056839"/>
              </a:buClr>
              <a:buSzPts val="2900"/>
              <a:buFont typeface="Calibri"/>
              <a:buChar char="●"/>
            </a:pPr>
            <a:r>
              <a:rPr lang="lt-LT" sz="2900">
                <a:solidFill>
                  <a:srgbClr val="056839"/>
                </a:solidFill>
                <a:latin typeface="Calibri"/>
                <a:ea typeface="Calibri"/>
                <a:cs typeface="Calibri"/>
                <a:sym typeface="Calibri"/>
              </a:rPr>
              <a:t>Remti mokslinius tyrimus, susijusius su miško rūšių perkėlimo principais ir taikymo metodais, didinti bendradarbiavimą gaminant ir perduodant į kitas šalis tokį kiekį ir medžiagą, kuri būtų tinkama būsimoms klimato sąlygoms</a:t>
            </a:r>
            <a:endParaRPr sz="29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13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8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pic>
        <p:nvPicPr>
          <p:cNvPr id="500" name="Google Shape;500;gfedae62e56_0_167"/>
          <p:cNvPicPr preferRelativeResize="0"/>
          <p:nvPr/>
        </p:nvPicPr>
        <p:blipFill rotWithShape="1">
          <a:blip r:embed="rId5">
            <a:alphaModFix/>
          </a:blip>
          <a:srcRect b="0" l="0" r="0" t="0"/>
          <a:stretch/>
        </p:blipFill>
        <p:spPr>
          <a:xfrm>
            <a:off x="10197942" y="1897613"/>
            <a:ext cx="6748042" cy="3437286"/>
          </a:xfrm>
          <a:prstGeom prst="rect">
            <a:avLst/>
          </a:prstGeom>
          <a:noFill/>
          <a:ln>
            <a:noFill/>
          </a:ln>
        </p:spPr>
      </p:pic>
      <p:sp>
        <p:nvSpPr>
          <p:cNvPr id="501" name="Google Shape;501;gfedae62e56_0_167"/>
          <p:cNvSpPr txBox="1"/>
          <p:nvPr/>
        </p:nvSpPr>
        <p:spPr>
          <a:xfrm>
            <a:off x="10138205" y="6069075"/>
            <a:ext cx="9030000" cy="1232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300"/>
              <a:buFont typeface="Arial"/>
              <a:buNone/>
            </a:pPr>
            <a:r>
              <a:rPr b="0" i="0" lang="lt-LT" sz="1300" u="none" cap="none" strike="noStrike">
                <a:solidFill>
                  <a:srgbClr val="000000"/>
                </a:solidFill>
                <a:latin typeface="Calibri"/>
                <a:ea typeface="Calibri"/>
                <a:cs typeface="Calibri"/>
                <a:sym typeface="Calibri"/>
              </a:rPr>
              <a:t>Paveikslėlio šaltinis:</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0" i="0" lang="lt-LT" sz="1300" u="sng" cap="none" strike="noStrike">
                <a:solidFill>
                  <a:schemeClr val="hlink"/>
                </a:solidFill>
                <a:latin typeface="Calibri"/>
                <a:ea typeface="Calibri"/>
                <a:cs typeface="Calibri"/>
                <a:sym typeface="Calibri"/>
                <a:hlinkClick r:id="rId6"/>
              </a:rPr>
              <a:t>https://en.wikipedia.org/wiki/Forest_reproductive_material</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502" name="Google Shape;502;gfedae62e56_0_167"/>
          <p:cNvSpPr txBox="1"/>
          <p:nvPr/>
        </p:nvSpPr>
        <p:spPr>
          <a:xfrm>
            <a:off x="10210894" y="7471463"/>
            <a:ext cx="9144000" cy="13092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2300"/>
              <a:buFont typeface="Arial"/>
              <a:buNone/>
            </a:pPr>
            <a:r>
              <a:rPr b="0" i="0" lang="lt-LT" sz="2300" u="none" cap="none" strike="noStrike">
                <a:solidFill>
                  <a:srgbClr val="056839"/>
                </a:solidFill>
                <a:latin typeface="Calibri"/>
                <a:ea typeface="Calibri"/>
                <a:cs typeface="Calibri"/>
                <a:sym typeface="Calibri"/>
              </a:rPr>
              <a:t>Miškų genetiniai ištekliai</a:t>
            </a:r>
            <a:endParaRPr b="0" i="0" sz="2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rPr b="0" i="0" lang="lt-LT" sz="2300" u="sng" cap="none" strike="noStrike">
                <a:solidFill>
                  <a:schemeClr val="hlink"/>
                </a:solidFill>
                <a:latin typeface="Calibri"/>
                <a:ea typeface="Calibri"/>
                <a:cs typeface="Calibri"/>
                <a:sym typeface="Calibri"/>
                <a:hlinkClick r:id="rId7"/>
              </a:rPr>
              <a:t>https://www.fao.org/forest-genetic-resources/en/</a:t>
            </a:r>
            <a:endParaRPr b="0" i="0" sz="2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56839"/>
              </a:solidFill>
              <a:latin typeface="Calibri"/>
              <a:ea typeface="Calibri"/>
              <a:cs typeface="Calibri"/>
              <a:sym typeface="Calibri"/>
            </a:endParaRPr>
          </a:p>
        </p:txBody>
      </p:sp>
      <p:pic>
        <p:nvPicPr>
          <p:cNvPr id="503" name="Google Shape;503;gfedae62e56_0_167"/>
          <p:cNvPicPr preferRelativeResize="0"/>
          <p:nvPr/>
        </p:nvPicPr>
        <p:blipFill rotWithShape="1">
          <a:blip r:embed="rId8">
            <a:alphaModFix/>
          </a:blip>
          <a:srcRect b="0" l="0" r="0" t="0"/>
          <a:stretch/>
        </p:blipFill>
        <p:spPr>
          <a:xfrm>
            <a:off x="9484405" y="7667981"/>
            <a:ext cx="587911" cy="61025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7" name="Shape 507"/>
        <p:cNvGrpSpPr/>
        <p:nvPr/>
      </p:nvGrpSpPr>
      <p:grpSpPr>
        <a:xfrm>
          <a:off x="0" y="0"/>
          <a:ext cx="0" cy="0"/>
          <a:chOff x="0" y="0"/>
          <a:chExt cx="0" cy="0"/>
        </a:xfrm>
      </p:grpSpPr>
      <p:sp>
        <p:nvSpPr>
          <p:cNvPr id="508" name="Google Shape;508;g15a55fcbd79_0_10"/>
          <p:cNvSpPr txBox="1"/>
          <p:nvPr/>
        </p:nvSpPr>
        <p:spPr>
          <a:xfrm>
            <a:off x="807511" y="443475"/>
            <a:ext cx="182916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a:t>
            </a:r>
            <a:r>
              <a:rPr b="1" lang="lt-LT" sz="4600">
                <a:solidFill>
                  <a:srgbClr val="056839"/>
                </a:solidFill>
                <a:latin typeface="Calibri"/>
                <a:ea typeface="Calibri"/>
                <a:cs typeface="Calibri"/>
                <a:sym typeface="Calibri"/>
              </a:rPr>
              <a:t>T</a:t>
            </a:r>
            <a:r>
              <a:rPr b="1" i="0" lang="lt-LT" sz="4600" u="none" cap="none" strike="noStrike">
                <a:solidFill>
                  <a:srgbClr val="056839"/>
                </a:solidFill>
                <a:latin typeface="Calibri"/>
                <a:ea typeface="Calibri"/>
                <a:cs typeface="Calibri"/>
                <a:sym typeface="Calibri"/>
              </a:rPr>
              <a:t>vari miškotvarka</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09" name="Google Shape;509;g15a55fcbd79_0_10"/>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10" name="Google Shape;510;g15a55fcbd79_0_10"/>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11" name="Google Shape;511;g15a55fcbd79_0_10"/>
          <p:cNvSpPr/>
          <p:nvPr/>
        </p:nvSpPr>
        <p:spPr>
          <a:xfrm>
            <a:off x="1147561" y="144929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512" name="Google Shape;512;g15a55fcbd79_0_10"/>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513" name="Google Shape;513;g15a55fcbd79_0_10"/>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514" name="Google Shape;514;g15a55fcbd79_0_10"/>
          <p:cNvSpPr txBox="1"/>
          <p:nvPr/>
        </p:nvSpPr>
        <p:spPr>
          <a:xfrm>
            <a:off x="1262436" y="2013963"/>
            <a:ext cx="11375700" cy="3615000"/>
          </a:xfrm>
          <a:prstGeom prst="rect">
            <a:avLst/>
          </a:prstGeom>
          <a:noFill/>
          <a:ln>
            <a:noFill/>
          </a:ln>
        </p:spPr>
        <p:txBody>
          <a:bodyPr anchorCtr="0" anchor="t" bIns="122375" lIns="122375" spcFirstLastPara="1" rIns="122375" wrap="square" tIns="122375">
            <a:spAutoFit/>
          </a:bodyPr>
          <a:lstStyle/>
          <a:p>
            <a:pPr indent="0" lvl="0" marL="0" marR="0" rtl="0" algn="l">
              <a:lnSpc>
                <a:spcPct val="115000"/>
              </a:lnSpc>
              <a:spcBef>
                <a:spcPts val="0"/>
              </a:spcBef>
              <a:spcAft>
                <a:spcPts val="0"/>
              </a:spcAft>
              <a:buClr>
                <a:srgbClr val="000000"/>
              </a:buClr>
              <a:buSzPts val="3500"/>
              <a:buFont typeface="Arial"/>
              <a:buNone/>
            </a:pPr>
            <a:r>
              <a:rPr b="1" i="0" lang="lt-LT" sz="3500" u="none" cap="none" strike="noStrike">
                <a:solidFill>
                  <a:srgbClr val="056839"/>
                </a:solidFill>
                <a:latin typeface="Calibri"/>
                <a:ea typeface="Calibri"/>
                <a:cs typeface="Calibri"/>
                <a:sym typeface="Calibri"/>
              </a:rPr>
              <a:t>Tvarios miškotvarkos veiksmai</a:t>
            </a:r>
            <a:endParaRPr b="1" i="0" sz="3500" u="none" cap="none" strike="noStrike">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Clr>
                <a:srgbClr val="000000"/>
              </a:buClr>
              <a:buSzPts val="2000"/>
              <a:buFont typeface="Arial"/>
              <a:buNone/>
            </a:pPr>
            <a:r>
              <a:t/>
            </a:r>
            <a:endParaRPr b="0" i="0" sz="2000" u="none" cap="none" strike="noStrike">
              <a:solidFill>
                <a:srgbClr val="056839"/>
              </a:solidFill>
              <a:latin typeface="Calibri"/>
              <a:ea typeface="Calibri"/>
              <a:cs typeface="Calibri"/>
              <a:sym typeface="Calibri"/>
            </a:endParaRPr>
          </a:p>
          <a:p>
            <a:pPr indent="-501650" lvl="0" marL="609600" marR="0" rtl="0" algn="l">
              <a:lnSpc>
                <a:spcPct val="115000"/>
              </a:lnSpc>
              <a:spcBef>
                <a:spcPts val="0"/>
              </a:spcBef>
              <a:spcAft>
                <a:spcPts val="0"/>
              </a:spcAft>
              <a:buClr>
                <a:srgbClr val="056839"/>
              </a:buClr>
              <a:buSzPts val="3100"/>
              <a:buFont typeface="Calibri"/>
              <a:buChar char="●"/>
            </a:pPr>
            <a:r>
              <a:rPr b="0" i="0" lang="lt-LT" sz="3100" u="none" cap="none" strike="noStrike">
                <a:solidFill>
                  <a:srgbClr val="056839"/>
                </a:solidFill>
                <a:latin typeface="Calibri"/>
                <a:ea typeface="Calibri"/>
                <a:cs typeface="Calibri"/>
                <a:sym typeface="Calibri"/>
              </a:rPr>
              <a:t>Palydovinis stebėjimas</a:t>
            </a:r>
            <a:endParaRPr b="0" i="0" sz="3100" u="none" cap="none" strike="noStrike">
              <a:solidFill>
                <a:srgbClr val="056839"/>
              </a:solidFill>
              <a:latin typeface="Calibri"/>
              <a:ea typeface="Calibri"/>
              <a:cs typeface="Calibri"/>
              <a:sym typeface="Calibri"/>
            </a:endParaRPr>
          </a:p>
          <a:p>
            <a:pPr indent="-501650" lvl="0" marL="609600" marR="0" rtl="0" algn="l">
              <a:lnSpc>
                <a:spcPct val="115000"/>
              </a:lnSpc>
              <a:spcBef>
                <a:spcPts val="0"/>
              </a:spcBef>
              <a:spcAft>
                <a:spcPts val="0"/>
              </a:spcAft>
              <a:buClr>
                <a:srgbClr val="056839"/>
              </a:buClr>
              <a:buSzPts val="3100"/>
              <a:buFont typeface="Calibri"/>
              <a:buChar char="●"/>
            </a:pPr>
            <a:r>
              <a:rPr b="0" i="0" lang="lt-LT" sz="3100" u="none" cap="none" strike="noStrike">
                <a:solidFill>
                  <a:srgbClr val="056839"/>
                </a:solidFill>
                <a:latin typeface="Calibri"/>
                <a:ea typeface="Calibri"/>
                <a:cs typeface="Calibri"/>
                <a:sym typeface="Calibri"/>
              </a:rPr>
              <a:t>Reguliarus tikrinimas</a:t>
            </a:r>
            <a:endParaRPr b="0" i="0" sz="3100" u="none" cap="none" strike="noStrike">
              <a:solidFill>
                <a:srgbClr val="056839"/>
              </a:solidFill>
              <a:latin typeface="Calibri"/>
              <a:ea typeface="Calibri"/>
              <a:cs typeface="Calibri"/>
              <a:sym typeface="Calibri"/>
            </a:endParaRPr>
          </a:p>
          <a:p>
            <a:pPr indent="0" lvl="0" marL="609600" marR="0" rtl="0" algn="l">
              <a:lnSpc>
                <a:spcPct val="115000"/>
              </a:lnSpc>
              <a:spcBef>
                <a:spcPts val="0"/>
              </a:spcBef>
              <a:spcAft>
                <a:spcPts val="0"/>
              </a:spcAft>
              <a:buClr>
                <a:srgbClr val="000000"/>
              </a:buClr>
              <a:buSzPts val="2500"/>
              <a:buFont typeface="Arial"/>
              <a:buNone/>
            </a:pPr>
            <a:r>
              <a:t/>
            </a:r>
            <a:endParaRPr b="0" i="0" sz="25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13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900"/>
              <a:buFont typeface="Arial"/>
              <a:buNone/>
            </a:pPr>
            <a:r>
              <a:t/>
            </a:r>
            <a:endParaRPr b="0" i="0" sz="800" u="none" cap="none" strike="noStrike">
              <a:solidFill>
                <a:srgbClr val="056839"/>
              </a:solidFill>
              <a:highlight>
                <a:srgbClr val="FAFAFA"/>
              </a:highlight>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56839"/>
              </a:solidFill>
              <a:highlight>
                <a:srgbClr val="FAFAFA"/>
              </a:highlight>
              <a:latin typeface="Calibri"/>
              <a:ea typeface="Calibri"/>
              <a:cs typeface="Calibri"/>
              <a:sym typeface="Calibri"/>
            </a:endParaRPr>
          </a:p>
        </p:txBody>
      </p:sp>
      <p:sp>
        <p:nvSpPr>
          <p:cNvPr id="515" name="Google Shape;515;g15a55fcbd79_0_10"/>
          <p:cNvSpPr txBox="1"/>
          <p:nvPr/>
        </p:nvSpPr>
        <p:spPr>
          <a:xfrm>
            <a:off x="10711674" y="6358817"/>
            <a:ext cx="7236600" cy="16017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2500"/>
              <a:buFont typeface="Arial"/>
              <a:buNone/>
            </a:pPr>
            <a:r>
              <a:rPr b="0" i="0" lang="lt-LT" sz="2500" u="none" cap="none" strike="noStrike">
                <a:solidFill>
                  <a:srgbClr val="056839"/>
                </a:solidFill>
                <a:uFill>
                  <a:noFill/>
                </a:uFill>
                <a:latin typeface="Calibri"/>
                <a:ea typeface="Calibri"/>
                <a:cs typeface="Calibri"/>
                <a:sym typeface="Calibri"/>
                <a:hlinkClick r:id="rId5">
                  <a:extLst>
                    <a:ext uri="{A12FA001-AC4F-418D-AE19-62706E023703}">
                      <ahyp:hlinkClr val="tx"/>
                    </a:ext>
                  </a:extLst>
                </a:hlinkClick>
              </a:rPr>
              <a:t>EOSDA Forest Monitoring</a:t>
            </a:r>
            <a:r>
              <a:rPr b="0" i="0" lang="lt-LT" sz="2500" u="none" cap="none" strike="noStrike">
                <a:solidFill>
                  <a:srgbClr val="056839"/>
                </a:solidFill>
                <a:latin typeface="Calibri"/>
                <a:ea typeface="Calibri"/>
                <a:cs typeface="Calibri"/>
                <a:sym typeface="Calibri"/>
              </a:rPr>
              <a:t> software to facilitate remote forest control and forestry management.</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lt-LT" sz="1900" u="sng" cap="none" strike="noStrike">
                <a:solidFill>
                  <a:schemeClr val="hlink"/>
                </a:solidFill>
                <a:latin typeface="Calibri"/>
                <a:ea typeface="Calibri"/>
                <a:cs typeface="Calibri"/>
                <a:sym typeface="Calibri"/>
                <a:hlinkClick r:id="rId6"/>
              </a:rPr>
              <a:t>https://eos.com/products/forest-monitoring/</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516" name="Google Shape;516;g15a55fcbd79_0_10"/>
          <p:cNvPicPr preferRelativeResize="0"/>
          <p:nvPr/>
        </p:nvPicPr>
        <p:blipFill rotWithShape="1">
          <a:blip r:embed="rId7">
            <a:alphaModFix/>
          </a:blip>
          <a:srcRect b="0" l="0" r="0" t="0"/>
          <a:stretch/>
        </p:blipFill>
        <p:spPr>
          <a:xfrm>
            <a:off x="10190269" y="6599219"/>
            <a:ext cx="587911" cy="61025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0" name="Shape 520"/>
        <p:cNvGrpSpPr/>
        <p:nvPr/>
      </p:nvGrpSpPr>
      <p:grpSpPr>
        <a:xfrm>
          <a:off x="0" y="0"/>
          <a:ext cx="0" cy="0"/>
          <a:chOff x="0" y="0"/>
          <a:chExt cx="0" cy="0"/>
        </a:xfrm>
      </p:grpSpPr>
      <p:sp>
        <p:nvSpPr>
          <p:cNvPr id="521" name="Google Shape;521;g15b43f0eeb0_0_22"/>
          <p:cNvSpPr txBox="1"/>
          <p:nvPr/>
        </p:nvSpPr>
        <p:spPr>
          <a:xfrm>
            <a:off x="3715748" y="1476750"/>
            <a:ext cx="13016700" cy="9004500"/>
          </a:xfrm>
          <a:prstGeom prst="rect">
            <a:avLst/>
          </a:prstGeom>
          <a:noFill/>
          <a:ln>
            <a:noFill/>
          </a:ln>
        </p:spPr>
        <p:txBody>
          <a:bodyPr anchorCtr="0" anchor="t" bIns="61175" lIns="122375" spcFirstLastPara="1" rIns="122375" wrap="square" tIns="61175">
            <a:spAutoFit/>
          </a:bodyPr>
          <a:lstStyle/>
          <a:p>
            <a:pPr indent="0" lvl="0" marL="0" marR="0" rtl="0" algn="just">
              <a:lnSpc>
                <a:spcPct val="100000"/>
              </a:lnSpc>
              <a:spcBef>
                <a:spcPts val="2400"/>
              </a:spcBef>
              <a:spcAft>
                <a:spcPts val="0"/>
              </a:spcAft>
              <a:buClr>
                <a:schemeClr val="dk1"/>
              </a:buClr>
              <a:buSzPts val="1500"/>
              <a:buFont typeface="Arial"/>
              <a:buNone/>
            </a:pPr>
            <a:r>
              <a:rPr b="1" i="0" lang="lt-LT" sz="2800" u="none" cap="none" strike="noStrike">
                <a:solidFill>
                  <a:srgbClr val="056839"/>
                </a:solidFill>
                <a:latin typeface="Calibri"/>
                <a:ea typeface="Calibri"/>
                <a:cs typeface="Calibri"/>
                <a:sym typeface="Calibri"/>
              </a:rPr>
              <a:t>Interaktyvus klausimai: keli pasirinkimai</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1" i="0" sz="43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rPr b="0" i="0" lang="lt-LT" sz="3600" u="none" cap="none" strike="noStrike">
                <a:solidFill>
                  <a:srgbClr val="056839"/>
                </a:solidFill>
                <a:latin typeface="Calibri"/>
                <a:ea typeface="Calibri"/>
                <a:cs typeface="Calibri"/>
                <a:sym typeface="Calibri"/>
              </a:rPr>
              <a:t>Tvarios miškotvarkos veiksmai:</a:t>
            </a:r>
            <a:endParaRPr b="0" i="0" sz="36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None/>
            </a:pPr>
            <a:r>
              <a:rPr b="0" i="0" lang="lt-LT" sz="2100" u="none" cap="none" strike="noStrike">
                <a:solidFill>
                  <a:srgbClr val="056839"/>
                </a:solidFill>
                <a:latin typeface="Calibri"/>
                <a:ea typeface="Calibri"/>
                <a:cs typeface="Calibri"/>
                <a:sym typeface="Calibri"/>
              </a:rPr>
              <a:t>Įvairių rūšių medžių sodinimas</a:t>
            </a:r>
            <a:endParaRPr b="0" i="0" sz="2100" u="none" cap="none" strike="noStrike">
              <a:solidFill>
                <a:srgbClr val="056839"/>
              </a:solidFill>
              <a:latin typeface="Calibri"/>
              <a:ea typeface="Calibri"/>
              <a:cs typeface="Calibri"/>
              <a:sym typeface="Calibri"/>
            </a:endParaRPr>
          </a:p>
          <a:p>
            <a:pPr indent="0" lvl="0" marL="0" marR="0" rtl="0" algn="l">
              <a:lnSpc>
                <a:spcPct val="115000"/>
              </a:lnSpc>
              <a:spcBef>
                <a:spcPts val="800"/>
              </a:spcBef>
              <a:spcAft>
                <a:spcPts val="0"/>
              </a:spcAft>
              <a:buNone/>
            </a:pPr>
            <a:r>
              <a:rPr b="0" i="0" lang="lt-LT" sz="2100" u="none" cap="none" strike="noStrike">
                <a:solidFill>
                  <a:srgbClr val="056839"/>
                </a:solidFill>
                <a:latin typeface="Calibri"/>
                <a:ea typeface="Calibri"/>
                <a:cs typeface="Calibri"/>
                <a:sym typeface="Calibri"/>
              </a:rPr>
              <a:t>Monokultūrinių miškų plantacijų plėtojimas</a:t>
            </a:r>
            <a:endParaRPr b="0" i="0" sz="2100" u="none" cap="none" strike="noStrike">
              <a:solidFill>
                <a:srgbClr val="056839"/>
              </a:solidFill>
              <a:latin typeface="Calibri"/>
              <a:ea typeface="Calibri"/>
              <a:cs typeface="Calibri"/>
              <a:sym typeface="Calibri"/>
            </a:endParaRPr>
          </a:p>
          <a:p>
            <a:pPr indent="0" lvl="0" marL="0" marR="0" rtl="0" algn="l">
              <a:lnSpc>
                <a:spcPct val="115000"/>
              </a:lnSpc>
              <a:spcBef>
                <a:spcPts val="800"/>
              </a:spcBef>
              <a:spcAft>
                <a:spcPts val="0"/>
              </a:spcAft>
              <a:buNone/>
            </a:pPr>
            <a:r>
              <a:rPr lang="lt-LT" sz="2100">
                <a:solidFill>
                  <a:srgbClr val="056839"/>
                </a:solidFill>
                <a:latin typeface="Calibri"/>
                <a:ea typeface="Calibri"/>
                <a:cs typeface="Calibri"/>
                <a:sym typeface="Calibri"/>
              </a:rPr>
              <a:t>Išsaugoti pakankamą kiekį negyvos medienos</a:t>
            </a:r>
            <a:endParaRPr b="0" i="0" sz="2100" u="none" cap="none" strike="noStrike">
              <a:solidFill>
                <a:srgbClr val="056839"/>
              </a:solidFill>
              <a:latin typeface="Calibri"/>
              <a:ea typeface="Calibri"/>
              <a:cs typeface="Calibri"/>
              <a:sym typeface="Calibri"/>
            </a:endParaRPr>
          </a:p>
          <a:p>
            <a:pPr indent="0" lvl="0" marL="0" marR="0" rtl="0" algn="l">
              <a:lnSpc>
                <a:spcPct val="115000"/>
              </a:lnSpc>
              <a:spcBef>
                <a:spcPts val="800"/>
              </a:spcBef>
              <a:spcAft>
                <a:spcPts val="0"/>
              </a:spcAft>
              <a:buNone/>
            </a:pPr>
            <a:r>
              <a:rPr b="0" i="0" lang="lt-LT" sz="2100" u="none" cap="none" strike="noStrike">
                <a:solidFill>
                  <a:srgbClr val="056839"/>
                </a:solidFill>
                <a:latin typeface="Calibri"/>
                <a:ea typeface="Calibri"/>
                <a:cs typeface="Calibri"/>
                <a:sym typeface="Calibri"/>
              </a:rPr>
              <a:t>Miško kirtimas</a:t>
            </a:r>
            <a:endParaRPr b="0" i="0" sz="2100" u="none" cap="none" strike="noStrike">
              <a:solidFill>
                <a:srgbClr val="056839"/>
              </a:solidFill>
              <a:latin typeface="Calibri"/>
              <a:ea typeface="Calibri"/>
              <a:cs typeface="Calibri"/>
              <a:sym typeface="Calibri"/>
            </a:endParaRPr>
          </a:p>
          <a:p>
            <a:pPr indent="0" lvl="0" marL="0" marR="0" rtl="0" algn="l">
              <a:lnSpc>
                <a:spcPct val="115000"/>
              </a:lnSpc>
              <a:spcBef>
                <a:spcPts val="800"/>
              </a:spcBef>
              <a:spcAft>
                <a:spcPts val="0"/>
              </a:spcAft>
              <a:buNone/>
            </a:pPr>
            <a:r>
              <a:rPr b="0" i="0" lang="lt-LT" sz="2100" u="none" cap="none" strike="noStrike">
                <a:solidFill>
                  <a:srgbClr val="056839"/>
                </a:solidFill>
                <a:latin typeface="Calibri"/>
                <a:ea typeface="Calibri"/>
                <a:cs typeface="Calibri"/>
                <a:sym typeface="Calibri"/>
              </a:rPr>
              <a:t>Palydovinis stebėjimas</a:t>
            </a:r>
            <a:endParaRPr b="0" i="0" sz="2100" u="none" cap="none" strike="noStrike">
              <a:solidFill>
                <a:srgbClr val="056839"/>
              </a:solidFill>
              <a:latin typeface="Calibri"/>
              <a:ea typeface="Calibri"/>
              <a:cs typeface="Calibri"/>
              <a:sym typeface="Calibri"/>
            </a:endParaRPr>
          </a:p>
          <a:p>
            <a:pPr indent="0" lvl="0" marL="0" marR="0" rtl="0" algn="l">
              <a:lnSpc>
                <a:spcPct val="115000"/>
              </a:lnSpc>
              <a:spcBef>
                <a:spcPts val="800"/>
              </a:spcBef>
              <a:spcAft>
                <a:spcPts val="0"/>
              </a:spcAft>
              <a:buNone/>
            </a:pPr>
            <a:r>
              <a:rPr b="0" i="0" lang="lt-LT" sz="2100" u="none" cap="none" strike="noStrike">
                <a:solidFill>
                  <a:srgbClr val="056839"/>
                </a:solidFill>
                <a:latin typeface="Calibri"/>
                <a:ea typeface="Calibri"/>
                <a:cs typeface="Calibri"/>
                <a:sym typeface="Calibri"/>
              </a:rPr>
              <a:t>Gamtinių gaisrų valdymo sistemų integravimas</a:t>
            </a:r>
            <a:endParaRPr b="0" i="0" sz="2100" u="none" cap="none" strike="noStrike">
              <a:solidFill>
                <a:srgbClr val="056839"/>
              </a:solidFill>
              <a:latin typeface="Calibri"/>
              <a:ea typeface="Calibri"/>
              <a:cs typeface="Calibri"/>
              <a:sym typeface="Calibri"/>
            </a:endParaRPr>
          </a:p>
          <a:p>
            <a:pPr indent="0" lvl="0" marL="0" marR="0" rtl="0" algn="l">
              <a:lnSpc>
                <a:spcPct val="115000"/>
              </a:lnSpc>
              <a:spcBef>
                <a:spcPts val="800"/>
              </a:spcBef>
              <a:spcAft>
                <a:spcPts val="0"/>
              </a:spcAft>
              <a:buNone/>
            </a:pPr>
            <a:r>
              <a:rPr b="0" i="0" lang="lt-LT" sz="2100" u="none" cap="none" strike="noStrike">
                <a:solidFill>
                  <a:srgbClr val="056839"/>
                </a:solidFill>
                <a:latin typeface="Calibri"/>
                <a:ea typeface="Calibri"/>
                <a:cs typeface="Calibri"/>
                <a:sym typeface="Calibri"/>
              </a:rPr>
              <a:t>Pesticidų ir herbicidų naudojimas</a:t>
            </a:r>
            <a:endParaRPr b="0" i="0" sz="2100" u="none" cap="none" strike="noStrike">
              <a:solidFill>
                <a:srgbClr val="056839"/>
              </a:solidFill>
              <a:latin typeface="Calibri"/>
              <a:ea typeface="Calibri"/>
              <a:cs typeface="Calibri"/>
              <a:sym typeface="Calibri"/>
            </a:endParaRPr>
          </a:p>
          <a:p>
            <a:pPr indent="0" lvl="0" marL="0" marR="0" rtl="0" algn="l">
              <a:lnSpc>
                <a:spcPct val="115000"/>
              </a:lnSpc>
              <a:spcBef>
                <a:spcPts val="800"/>
              </a:spcBef>
              <a:spcAft>
                <a:spcPts val="0"/>
              </a:spcAft>
              <a:buNone/>
            </a:pPr>
            <a:r>
              <a:rPr b="0" i="0" lang="lt-LT" sz="2100" u="none" cap="none" strike="noStrike">
                <a:solidFill>
                  <a:srgbClr val="056839"/>
                </a:solidFill>
                <a:latin typeface="Calibri"/>
                <a:ea typeface="Calibri"/>
                <a:cs typeface="Calibri"/>
                <a:sym typeface="Calibri"/>
              </a:rPr>
              <a:t>Laukinių gyvūnų gausos reguliavimas</a:t>
            </a:r>
            <a:endParaRPr b="0" i="0" sz="2100" u="none" cap="none" strike="noStrike">
              <a:solidFill>
                <a:srgbClr val="056839"/>
              </a:solidFill>
              <a:latin typeface="Calibri"/>
              <a:ea typeface="Calibri"/>
              <a:cs typeface="Calibri"/>
              <a:sym typeface="Calibri"/>
            </a:endParaRPr>
          </a:p>
          <a:p>
            <a:pPr indent="0" lvl="0" marL="0" marR="0" rtl="0" algn="l">
              <a:lnSpc>
                <a:spcPct val="115000"/>
              </a:lnSpc>
              <a:spcBef>
                <a:spcPts val="800"/>
              </a:spcBef>
              <a:spcAft>
                <a:spcPts val="0"/>
              </a:spcAft>
              <a:buNone/>
            </a:pPr>
            <a:r>
              <a:rPr b="0" i="0" lang="lt-LT" sz="2100" u="none" cap="none" strike="noStrike">
                <a:solidFill>
                  <a:srgbClr val="056839"/>
                </a:solidFill>
                <a:latin typeface="Calibri"/>
                <a:ea typeface="Calibri"/>
                <a:cs typeface="Calibri"/>
                <a:sym typeface="Calibri"/>
              </a:rPr>
              <a:t>Reguliari kontrolė</a:t>
            </a:r>
            <a:endParaRPr b="0" i="0" sz="2100" u="none" cap="none" strike="noStrike">
              <a:solidFill>
                <a:srgbClr val="056839"/>
              </a:solidFill>
              <a:latin typeface="Calibri"/>
              <a:ea typeface="Calibri"/>
              <a:cs typeface="Calibri"/>
              <a:sym typeface="Calibri"/>
            </a:endParaRPr>
          </a:p>
          <a:p>
            <a:pPr indent="0" lvl="0" marL="0" marR="0" rtl="0" algn="l">
              <a:lnSpc>
                <a:spcPct val="115000"/>
              </a:lnSpc>
              <a:spcBef>
                <a:spcPts val="800"/>
              </a:spcBef>
              <a:spcAft>
                <a:spcPts val="0"/>
              </a:spcAft>
              <a:buNone/>
            </a:pPr>
            <a:r>
              <a:rPr b="0" i="0" lang="lt-LT" sz="2100" u="none" cap="none" strike="noStrike">
                <a:solidFill>
                  <a:srgbClr val="056839"/>
                </a:solidFill>
                <a:latin typeface="Calibri"/>
                <a:ea typeface="Calibri"/>
                <a:cs typeface="Calibri"/>
                <a:sym typeface="Calibri"/>
              </a:rPr>
              <a:t>Kelmų ir šaknų šalinimas</a:t>
            </a:r>
            <a:endParaRPr b="0" i="0" sz="2100" u="none" cap="none" strike="noStrike">
              <a:solidFill>
                <a:srgbClr val="056839"/>
              </a:solidFill>
              <a:latin typeface="Calibri"/>
              <a:ea typeface="Calibri"/>
              <a:cs typeface="Calibri"/>
              <a:sym typeface="Calibri"/>
            </a:endParaRPr>
          </a:p>
          <a:p>
            <a:pPr indent="0" lvl="0" marL="0" marR="0" rtl="0" algn="l">
              <a:lnSpc>
                <a:spcPct val="115000"/>
              </a:lnSpc>
              <a:spcBef>
                <a:spcPts val="800"/>
              </a:spcBef>
              <a:spcAft>
                <a:spcPts val="0"/>
              </a:spcAft>
              <a:buNone/>
            </a:pPr>
            <a:r>
              <a:rPr b="0" i="0" lang="lt-LT" sz="2100" u="none" cap="none" strike="noStrike">
                <a:solidFill>
                  <a:srgbClr val="056839"/>
                </a:solidFill>
                <a:latin typeface="Calibri"/>
                <a:ea typeface="Calibri"/>
                <a:cs typeface="Calibri"/>
                <a:sym typeface="Calibri"/>
              </a:rPr>
              <a:t>Saugomų buveinių teritorijų apibrėžimas</a:t>
            </a:r>
            <a:endParaRPr b="0" i="0" sz="2100" u="none" cap="none" strike="noStrike">
              <a:solidFill>
                <a:srgbClr val="056839"/>
              </a:solidFill>
              <a:latin typeface="Calibri"/>
              <a:ea typeface="Calibri"/>
              <a:cs typeface="Calibri"/>
              <a:sym typeface="Calibri"/>
            </a:endParaRPr>
          </a:p>
          <a:p>
            <a:pPr indent="0" lvl="0" marL="0" marR="0" rtl="0" algn="l">
              <a:lnSpc>
                <a:spcPct val="115000"/>
              </a:lnSpc>
              <a:spcBef>
                <a:spcPts val="800"/>
              </a:spcBef>
              <a:spcAft>
                <a:spcPts val="0"/>
              </a:spcAft>
              <a:buClr>
                <a:schemeClr val="dk1"/>
              </a:buClr>
              <a:buSzPts val="1500"/>
              <a:buFont typeface="Arial"/>
              <a:buNone/>
            </a:pPr>
            <a:r>
              <a:t/>
            </a:r>
            <a:endParaRPr b="0" i="0" sz="3500" u="none" cap="none" strike="noStrike">
              <a:solidFill>
                <a:srgbClr val="056839"/>
              </a:solidFill>
              <a:latin typeface="Calibri"/>
              <a:ea typeface="Calibri"/>
              <a:cs typeface="Calibri"/>
              <a:sym typeface="Calibri"/>
            </a:endParaRPr>
          </a:p>
          <a:p>
            <a:pPr indent="0" lvl="0" marL="0" marR="0" rtl="0" algn="l">
              <a:lnSpc>
                <a:spcPct val="100000"/>
              </a:lnSpc>
              <a:spcBef>
                <a:spcPts val="160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p:txBody>
      </p:sp>
      <p:sp>
        <p:nvSpPr>
          <p:cNvPr id="522" name="Google Shape;522;g15b43f0eeb0_0_22"/>
          <p:cNvSpPr txBox="1"/>
          <p:nvPr/>
        </p:nvSpPr>
        <p:spPr>
          <a:xfrm>
            <a:off x="605235" y="429515"/>
            <a:ext cx="13849200" cy="15705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a:t>
            </a:r>
            <a:r>
              <a:rPr b="1" lang="lt-LT" sz="4600">
                <a:solidFill>
                  <a:srgbClr val="056839"/>
                </a:solidFill>
                <a:latin typeface="Calibri"/>
                <a:ea typeface="Calibri"/>
                <a:cs typeface="Calibri"/>
                <a:sym typeface="Calibri"/>
              </a:rPr>
              <a:t>T</a:t>
            </a:r>
            <a:r>
              <a:rPr b="1" i="0" lang="lt-LT" sz="4600" u="none" cap="none" strike="noStrike">
                <a:solidFill>
                  <a:srgbClr val="056839"/>
                </a:solidFill>
                <a:latin typeface="Calibri"/>
                <a:ea typeface="Calibri"/>
                <a:cs typeface="Calibri"/>
                <a:sym typeface="Calibri"/>
              </a:rPr>
              <a:t>vari miškotvarka</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rPr b="1" i="0" lang="lt-LT" sz="4800" u="none" cap="none" strike="noStrike">
                <a:solidFill>
                  <a:srgbClr val="056839"/>
                </a:solidFill>
                <a:latin typeface="Calibri"/>
                <a:ea typeface="Calibri"/>
                <a:cs typeface="Calibri"/>
                <a:sym typeface="Calibri"/>
              </a:rPr>
              <a:t> </a:t>
            </a:r>
            <a:endParaRPr b="1" i="0" sz="4800" u="none" cap="none" strike="noStrike">
              <a:solidFill>
                <a:srgbClr val="056839"/>
              </a:solidFill>
              <a:latin typeface="Calibri"/>
              <a:ea typeface="Calibri"/>
              <a:cs typeface="Calibri"/>
              <a:sym typeface="Calibri"/>
            </a:endParaRPr>
          </a:p>
        </p:txBody>
      </p:sp>
      <p:pic>
        <p:nvPicPr>
          <p:cNvPr id="523" name="Google Shape;523;g15b43f0eeb0_0_22"/>
          <p:cNvPicPr preferRelativeResize="0"/>
          <p:nvPr/>
        </p:nvPicPr>
        <p:blipFill rotWithShape="1">
          <a:blip r:embed="rId3">
            <a:alphaModFix/>
          </a:blip>
          <a:srcRect b="0" l="0" r="0" t="0"/>
          <a:stretch/>
        </p:blipFill>
        <p:spPr>
          <a:xfrm>
            <a:off x="2109211" y="2980998"/>
            <a:ext cx="981405" cy="1636505"/>
          </a:xfrm>
          <a:prstGeom prst="rect">
            <a:avLst/>
          </a:prstGeom>
          <a:noFill/>
          <a:ln>
            <a:noFill/>
          </a:ln>
        </p:spPr>
      </p:pic>
      <p:sp>
        <p:nvSpPr>
          <p:cNvPr id="524" name="Google Shape;524;g15b43f0eeb0_0_22"/>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25" name="Google Shape;525;g15b43f0eeb0_0_22"/>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526" name="Google Shape;526;g15b43f0eeb0_0_22"/>
          <p:cNvPicPr preferRelativeResize="0"/>
          <p:nvPr/>
        </p:nvPicPr>
        <p:blipFill rotWithShape="1">
          <a:blip r:embed="rId4">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527" name="Google Shape;527;g15b43f0eeb0_0_22"/>
          <p:cNvPicPr preferRelativeResize="0"/>
          <p:nvPr/>
        </p:nvPicPr>
        <p:blipFill rotWithShape="1">
          <a:blip r:embed="rId5">
            <a:alphaModFix/>
          </a:blip>
          <a:srcRect b="0" l="0" r="0" t="0"/>
          <a:stretch/>
        </p:blipFill>
        <p:spPr>
          <a:xfrm>
            <a:off x="3131911" y="9240848"/>
            <a:ext cx="2908869" cy="61026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1" name="Shape 531"/>
        <p:cNvGrpSpPr/>
        <p:nvPr/>
      </p:nvGrpSpPr>
      <p:grpSpPr>
        <a:xfrm>
          <a:off x="0" y="0"/>
          <a:ext cx="0" cy="0"/>
          <a:chOff x="0" y="0"/>
          <a:chExt cx="0" cy="0"/>
        </a:xfrm>
      </p:grpSpPr>
      <p:sp>
        <p:nvSpPr>
          <p:cNvPr id="532" name="Google Shape;532;p7"/>
          <p:cNvSpPr txBox="1"/>
          <p:nvPr/>
        </p:nvSpPr>
        <p:spPr>
          <a:xfrm>
            <a:off x="4447913" y="1496588"/>
            <a:ext cx="11678100" cy="7152900"/>
          </a:xfrm>
          <a:prstGeom prst="rect">
            <a:avLst/>
          </a:prstGeom>
          <a:noFill/>
          <a:ln>
            <a:noFill/>
          </a:ln>
        </p:spPr>
        <p:txBody>
          <a:bodyPr anchorCtr="0" anchor="t" bIns="61175" lIns="122375" spcFirstLastPara="1" rIns="122375" wrap="square" tIns="61175">
            <a:spAutoFit/>
          </a:bodyPr>
          <a:lstStyle/>
          <a:p>
            <a:pPr indent="0" lvl="0" marL="0" marR="0" rtl="0" algn="just">
              <a:lnSpc>
                <a:spcPct val="100000"/>
              </a:lnSpc>
              <a:spcBef>
                <a:spcPts val="2400"/>
              </a:spcBef>
              <a:spcAft>
                <a:spcPts val="0"/>
              </a:spcAft>
              <a:buClr>
                <a:schemeClr val="dk1"/>
              </a:buClr>
              <a:buSzPts val="1500"/>
              <a:buFont typeface="Arial"/>
              <a:buNone/>
            </a:pPr>
            <a:r>
              <a:rPr b="1" lang="lt-LT" sz="2800">
                <a:solidFill>
                  <a:srgbClr val="056839"/>
                </a:solidFill>
                <a:latin typeface="Calibri"/>
                <a:ea typeface="Calibri"/>
                <a:cs typeface="Calibri"/>
                <a:sym typeface="Calibri"/>
              </a:rPr>
              <a:t>Užduotys</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1" i="0" sz="4300" u="none" cap="none" strike="noStrike">
              <a:solidFill>
                <a:srgbClr val="056839"/>
              </a:solidFill>
              <a:latin typeface="Calibri"/>
              <a:ea typeface="Calibri"/>
              <a:cs typeface="Calibri"/>
              <a:sym typeface="Calibri"/>
            </a:endParaRPr>
          </a:p>
          <a:p>
            <a:pPr indent="-482600" lvl="0" marL="609600" marR="0" rtl="0" algn="l">
              <a:lnSpc>
                <a:spcPct val="150000"/>
              </a:lnSpc>
              <a:spcBef>
                <a:spcPts val="1600"/>
              </a:spcBef>
              <a:spcAft>
                <a:spcPts val="0"/>
              </a:spcAft>
              <a:buClr>
                <a:srgbClr val="056839"/>
              </a:buClr>
              <a:buSzPts val="2800"/>
              <a:buFont typeface="Calibri"/>
              <a:buChar char="●"/>
            </a:pPr>
            <a:r>
              <a:rPr i="0" lang="lt-LT" sz="2800" u="none" cap="none" strike="noStrike">
                <a:solidFill>
                  <a:srgbClr val="056839"/>
                </a:solidFill>
                <a:latin typeface="Calibri"/>
                <a:ea typeface="Calibri"/>
                <a:cs typeface="Calibri"/>
                <a:sym typeface="Calibri"/>
              </a:rPr>
              <a:t>Koks metinis miškų prieaugis jūsų šalyje?</a:t>
            </a:r>
            <a:endParaRPr i="0" sz="2800" u="none" cap="none" strike="noStrike">
              <a:solidFill>
                <a:srgbClr val="056839"/>
              </a:solidFill>
              <a:latin typeface="Calibri"/>
              <a:ea typeface="Calibri"/>
              <a:cs typeface="Calibri"/>
              <a:sym typeface="Calibri"/>
            </a:endParaRPr>
          </a:p>
          <a:p>
            <a:pPr indent="-482600" lvl="0" marL="609600" marR="0" rtl="0" algn="l">
              <a:lnSpc>
                <a:spcPct val="150000"/>
              </a:lnSpc>
              <a:spcBef>
                <a:spcPts val="0"/>
              </a:spcBef>
              <a:spcAft>
                <a:spcPts val="0"/>
              </a:spcAft>
              <a:buClr>
                <a:srgbClr val="056839"/>
              </a:buClr>
              <a:buSzPts val="2800"/>
              <a:buFont typeface="Calibri"/>
              <a:buChar char="●"/>
            </a:pPr>
            <a:r>
              <a:rPr i="0" lang="lt-LT" sz="2800" u="none" cap="none" strike="noStrike">
                <a:solidFill>
                  <a:srgbClr val="056839"/>
                </a:solidFill>
                <a:latin typeface="Calibri"/>
                <a:ea typeface="Calibri"/>
                <a:cs typeface="Calibri"/>
                <a:sym typeface="Calibri"/>
              </a:rPr>
              <a:t>Kokį mišką savo šalyje rekomenduotumėte rinktis rekreacijos tikslais?</a:t>
            </a:r>
            <a:endParaRPr i="0" sz="2800" u="none" cap="none" strike="noStrike">
              <a:solidFill>
                <a:srgbClr val="056839"/>
              </a:solidFill>
              <a:latin typeface="Calibri"/>
              <a:ea typeface="Calibri"/>
              <a:cs typeface="Calibri"/>
              <a:sym typeface="Calibri"/>
            </a:endParaRPr>
          </a:p>
          <a:p>
            <a:pPr indent="-482600" lvl="0" marL="609600" marR="0" rtl="0" algn="l">
              <a:lnSpc>
                <a:spcPct val="150000"/>
              </a:lnSpc>
              <a:spcBef>
                <a:spcPts val="0"/>
              </a:spcBef>
              <a:spcAft>
                <a:spcPts val="0"/>
              </a:spcAft>
              <a:buClr>
                <a:srgbClr val="056839"/>
              </a:buClr>
              <a:buSzPts val="2800"/>
              <a:buFont typeface="Calibri"/>
              <a:buChar char="●"/>
            </a:pPr>
            <a:r>
              <a:rPr i="0" lang="lt-LT" sz="2800" u="none" cap="none" strike="noStrike">
                <a:solidFill>
                  <a:srgbClr val="056839"/>
                </a:solidFill>
                <a:latin typeface="Calibri"/>
                <a:ea typeface="Calibri"/>
                <a:cs typeface="Calibri"/>
                <a:sym typeface="Calibri"/>
              </a:rPr>
              <a:t>Kokia gali būti miško nauda žmonių sveikatai?</a:t>
            </a:r>
            <a:endParaRPr i="0" sz="2800" u="none" cap="none" strike="noStrike">
              <a:solidFill>
                <a:srgbClr val="056839"/>
              </a:solidFill>
              <a:latin typeface="Calibri"/>
              <a:ea typeface="Calibri"/>
              <a:cs typeface="Calibri"/>
              <a:sym typeface="Calibri"/>
            </a:endParaRPr>
          </a:p>
          <a:p>
            <a:pPr indent="0" lvl="0" marL="0" marR="0" rtl="0" algn="l">
              <a:lnSpc>
                <a:spcPct val="100000"/>
              </a:lnSpc>
              <a:spcBef>
                <a:spcPts val="1600"/>
              </a:spcBef>
              <a:spcAft>
                <a:spcPts val="0"/>
              </a:spcAft>
              <a:buClr>
                <a:schemeClr val="dk1"/>
              </a:buClr>
              <a:buSzPts val="1500"/>
              <a:buFont typeface="Arial"/>
              <a:buNone/>
            </a:pPr>
            <a:r>
              <a:t/>
            </a:r>
            <a:endParaRPr b="1" i="0" sz="4300" u="none" cap="none" strike="noStrike">
              <a:solidFill>
                <a:srgbClr val="056839"/>
              </a:solidFill>
              <a:highlight>
                <a:srgbClr val="FFFF00"/>
              </a:highlight>
              <a:latin typeface="Calibri"/>
              <a:ea typeface="Calibri"/>
              <a:cs typeface="Calibri"/>
              <a:sym typeface="Calibri"/>
            </a:endParaRPr>
          </a:p>
          <a:p>
            <a:pPr indent="0" lvl="0" marL="0" marR="0" rtl="0" algn="l">
              <a:lnSpc>
                <a:spcPct val="100000"/>
              </a:lnSpc>
              <a:spcBef>
                <a:spcPts val="1600"/>
              </a:spcBef>
              <a:spcAft>
                <a:spcPts val="0"/>
              </a:spcAft>
              <a:buClr>
                <a:schemeClr val="dk1"/>
              </a:buClr>
              <a:buSzPts val="1500"/>
              <a:buFont typeface="Arial"/>
              <a:buNone/>
            </a:pPr>
            <a:r>
              <a:t/>
            </a:r>
            <a:endParaRPr b="1" i="0" sz="4300" u="none" cap="none" strike="noStrike">
              <a:solidFill>
                <a:srgbClr val="056839"/>
              </a:solidFill>
              <a:highlight>
                <a:srgbClr val="FFFF00"/>
              </a:highlight>
              <a:latin typeface="Calibri"/>
              <a:ea typeface="Calibri"/>
              <a:cs typeface="Calibri"/>
              <a:sym typeface="Calibri"/>
              <a:extLst>
                <a:ext uri="http://customooxmlschemas.google.com/">
                  <go:slidesCustomData xmlns:go="http://customooxmlschemas.google.com/" textRoundtripDataId="12"/>
                </a:ext>
              </a:extLst>
            </a:endParaRPr>
          </a:p>
          <a:p>
            <a:pPr indent="0" lvl="0" marL="0" marR="0" rtl="0" algn="l">
              <a:lnSpc>
                <a:spcPct val="100000"/>
              </a:lnSpc>
              <a:spcBef>
                <a:spcPts val="1600"/>
              </a:spcBef>
              <a:spcAft>
                <a:spcPts val="0"/>
              </a:spcAft>
              <a:buClr>
                <a:schemeClr val="dk1"/>
              </a:buClr>
              <a:buSzPts val="1500"/>
              <a:buFont typeface="Arial"/>
              <a:buNone/>
            </a:pPr>
            <a:r>
              <a:t/>
            </a:r>
            <a:endParaRPr b="0" i="0" sz="3500" u="none" cap="none" strike="noStrike">
              <a:solidFill>
                <a:srgbClr val="056839"/>
              </a:solidFill>
              <a:latin typeface="Calibri"/>
              <a:ea typeface="Calibri"/>
              <a:cs typeface="Calibri"/>
              <a:sym typeface="Calibri"/>
            </a:endParaRPr>
          </a:p>
          <a:p>
            <a:pPr indent="0" lvl="0" marL="0" marR="0" rtl="0" algn="l">
              <a:lnSpc>
                <a:spcPct val="100000"/>
              </a:lnSpc>
              <a:spcBef>
                <a:spcPts val="160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C55A11"/>
              </a:solidFill>
              <a:latin typeface="Calibri"/>
              <a:ea typeface="Calibri"/>
              <a:cs typeface="Calibri"/>
              <a:sym typeface="Calibri"/>
            </a:endParaRPr>
          </a:p>
        </p:txBody>
      </p:sp>
      <p:sp>
        <p:nvSpPr>
          <p:cNvPr id="533" name="Google Shape;533;p7"/>
          <p:cNvSpPr txBox="1"/>
          <p:nvPr/>
        </p:nvSpPr>
        <p:spPr>
          <a:xfrm>
            <a:off x="627510" y="379940"/>
            <a:ext cx="13849200" cy="8316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chemeClr val="dk1"/>
              </a:buClr>
              <a:buSzPts val="1500"/>
              <a:buFont typeface="Arial"/>
              <a:buNone/>
            </a:pPr>
            <a:r>
              <a:rPr b="1" i="0" lang="lt-LT" sz="4600" u="none" cap="none" strike="noStrike">
                <a:solidFill>
                  <a:srgbClr val="056839"/>
                </a:solidFill>
                <a:latin typeface="Calibri"/>
                <a:ea typeface="Calibri"/>
                <a:cs typeface="Calibri"/>
                <a:sym typeface="Calibri"/>
              </a:rPr>
              <a:t>2 tema: </a:t>
            </a:r>
            <a:r>
              <a:rPr b="1" lang="lt-LT" sz="4600">
                <a:solidFill>
                  <a:srgbClr val="056839"/>
                </a:solidFill>
                <a:latin typeface="Calibri"/>
                <a:ea typeface="Calibri"/>
                <a:cs typeface="Calibri"/>
                <a:sym typeface="Calibri"/>
              </a:rPr>
              <a:t>T</a:t>
            </a:r>
            <a:r>
              <a:rPr b="1" i="0" lang="lt-LT" sz="4600" u="none" cap="none" strike="noStrike">
                <a:solidFill>
                  <a:srgbClr val="056839"/>
                </a:solidFill>
                <a:latin typeface="Calibri"/>
                <a:ea typeface="Calibri"/>
                <a:cs typeface="Calibri"/>
                <a:sym typeface="Calibri"/>
              </a:rPr>
              <a:t>vari miškotvarka</a:t>
            </a:r>
            <a:endParaRPr b="0" i="0" sz="2400" u="none" cap="none" strike="noStrike">
              <a:solidFill>
                <a:schemeClr val="dk1"/>
              </a:solidFill>
              <a:latin typeface="Calibri"/>
              <a:ea typeface="Calibri"/>
              <a:cs typeface="Calibri"/>
              <a:sym typeface="Calibri"/>
            </a:endParaRPr>
          </a:p>
        </p:txBody>
      </p:sp>
      <p:pic>
        <p:nvPicPr>
          <p:cNvPr id="534" name="Google Shape;534;p7"/>
          <p:cNvPicPr preferRelativeResize="0"/>
          <p:nvPr/>
        </p:nvPicPr>
        <p:blipFill rotWithShape="1">
          <a:blip r:embed="rId3">
            <a:alphaModFix/>
          </a:blip>
          <a:srcRect b="0" l="0" r="0" t="0"/>
          <a:stretch/>
        </p:blipFill>
        <p:spPr>
          <a:xfrm>
            <a:off x="2978021" y="2906673"/>
            <a:ext cx="981405" cy="1636505"/>
          </a:xfrm>
          <a:prstGeom prst="rect">
            <a:avLst/>
          </a:prstGeom>
          <a:noFill/>
          <a:ln>
            <a:noFill/>
          </a:ln>
        </p:spPr>
      </p:pic>
      <p:sp>
        <p:nvSpPr>
          <p:cNvPr id="535" name="Google Shape;535;p7"/>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36" name="Google Shape;536;p7"/>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537" name="Google Shape;537;p7"/>
          <p:cNvPicPr preferRelativeResize="0"/>
          <p:nvPr/>
        </p:nvPicPr>
        <p:blipFill rotWithShape="1">
          <a:blip r:embed="rId4">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538" name="Google Shape;538;p7"/>
          <p:cNvPicPr preferRelativeResize="0"/>
          <p:nvPr/>
        </p:nvPicPr>
        <p:blipFill rotWithShape="1">
          <a:blip r:embed="rId5">
            <a:alphaModFix/>
          </a:blip>
          <a:srcRect b="0" l="0" r="0" t="0"/>
          <a:stretch/>
        </p:blipFill>
        <p:spPr>
          <a:xfrm>
            <a:off x="3131911" y="9240848"/>
            <a:ext cx="2908869" cy="61026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2" name="Shape 542"/>
        <p:cNvGrpSpPr/>
        <p:nvPr/>
      </p:nvGrpSpPr>
      <p:grpSpPr>
        <a:xfrm>
          <a:off x="0" y="0"/>
          <a:ext cx="0" cy="0"/>
          <a:chOff x="0" y="0"/>
          <a:chExt cx="0" cy="0"/>
        </a:xfrm>
      </p:grpSpPr>
      <p:sp>
        <p:nvSpPr>
          <p:cNvPr id="543" name="Google Shape;543;gff01b11821_0_36"/>
          <p:cNvSpPr txBox="1"/>
          <p:nvPr/>
        </p:nvSpPr>
        <p:spPr>
          <a:xfrm>
            <a:off x="58135" y="295463"/>
            <a:ext cx="18291600" cy="1517400"/>
          </a:xfrm>
          <a:prstGeom prst="rect">
            <a:avLst/>
          </a:prstGeom>
          <a:noFill/>
          <a:ln>
            <a:noFill/>
          </a:ln>
        </p:spPr>
        <p:txBody>
          <a:bodyPr anchorCtr="0" anchor="t" bIns="61175" lIns="122375" spcFirstLastPara="1" rIns="122375" wrap="square" tIns="61175">
            <a:spAutoFit/>
          </a:bodyPr>
          <a:lstStyle/>
          <a:p>
            <a:pPr indent="0" lvl="0" marL="609600" marR="0" rtl="0" algn="l">
              <a:lnSpc>
                <a:spcPct val="115000"/>
              </a:lnSpc>
              <a:spcBef>
                <a:spcPts val="0"/>
              </a:spcBef>
              <a:spcAft>
                <a:spcPts val="0"/>
              </a:spcAft>
              <a:buClr>
                <a:schemeClr val="dk1"/>
              </a:buClr>
              <a:buSzPts val="1500"/>
              <a:buFont typeface="Arial"/>
              <a:buNone/>
            </a:pPr>
            <a:r>
              <a:rPr b="1" i="0" lang="lt-LT" sz="3700" u="none" cap="none" strike="noStrike">
                <a:solidFill>
                  <a:srgbClr val="056839"/>
                </a:solidFill>
                <a:latin typeface="Calibri"/>
                <a:ea typeface="Calibri"/>
                <a:cs typeface="Calibri"/>
                <a:sym typeface="Calibri"/>
              </a:rPr>
              <a:t>3 tema: </a:t>
            </a:r>
            <a:r>
              <a:rPr b="1" lang="lt-LT" sz="3700">
                <a:solidFill>
                  <a:srgbClr val="056839"/>
                </a:solidFill>
                <a:latin typeface="Calibri"/>
                <a:ea typeface="Calibri"/>
                <a:cs typeface="Calibri"/>
                <a:sym typeface="Calibri"/>
              </a:rPr>
              <a:t>N</a:t>
            </a:r>
            <a:r>
              <a:rPr b="1" i="0" lang="lt-LT" sz="3700" u="none" cap="none" strike="noStrike">
                <a:solidFill>
                  <a:srgbClr val="056839"/>
                </a:solidFill>
                <a:latin typeface="Calibri"/>
                <a:ea typeface="Calibri"/>
                <a:cs typeface="Calibri"/>
                <a:sym typeface="Calibri"/>
              </a:rPr>
              <a:t>etvarios miškotvarkos veiksmai</a:t>
            </a:r>
            <a:endParaRPr b="1" i="0" sz="54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44" name="Google Shape;544;gff01b11821_0_36"/>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45" name="Google Shape;545;gff01b11821_0_36"/>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46" name="Google Shape;546;gff01b11821_0_36"/>
          <p:cNvSpPr/>
          <p:nvPr/>
        </p:nvSpPr>
        <p:spPr>
          <a:xfrm>
            <a:off x="877869" y="1007232"/>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547" name="Google Shape;547;gff01b11821_0_36"/>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548" name="Google Shape;548;gff01b11821_0_36"/>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549" name="Google Shape;549;gff01b11821_0_36"/>
          <p:cNvSpPr txBox="1"/>
          <p:nvPr/>
        </p:nvSpPr>
        <p:spPr>
          <a:xfrm>
            <a:off x="611174" y="1552700"/>
            <a:ext cx="10954200" cy="6273300"/>
          </a:xfrm>
          <a:prstGeom prst="rect">
            <a:avLst/>
          </a:prstGeom>
          <a:noFill/>
          <a:ln>
            <a:noFill/>
          </a:ln>
        </p:spPr>
        <p:txBody>
          <a:bodyPr anchorCtr="0" anchor="t" bIns="122375" lIns="122375" spcFirstLastPara="1" rIns="122375" wrap="square" tIns="122375">
            <a:spAutoFit/>
          </a:bodyPr>
          <a:lstStyle/>
          <a:p>
            <a:pPr indent="-476250" lvl="0" marL="609600" marR="0" rtl="0" algn="l">
              <a:lnSpc>
                <a:spcPct val="150000"/>
              </a:lnSpc>
              <a:spcBef>
                <a:spcPts val="0"/>
              </a:spcBef>
              <a:spcAft>
                <a:spcPts val="0"/>
              </a:spcAft>
              <a:buClr>
                <a:srgbClr val="056839"/>
              </a:buClr>
              <a:buSzPts val="2700"/>
              <a:buFont typeface="Calibri"/>
              <a:buChar char="●"/>
            </a:pPr>
            <a:r>
              <a:rPr b="1" i="0" lang="lt-LT" sz="2700" u="none" cap="none" strike="noStrike">
                <a:solidFill>
                  <a:srgbClr val="056839"/>
                </a:solidFill>
                <a:latin typeface="Calibri"/>
                <a:ea typeface="Calibri"/>
                <a:cs typeface="Calibri"/>
                <a:sym typeface="Calibri"/>
              </a:rPr>
              <a:t>Miško kirtimas</a:t>
            </a:r>
            <a:endParaRPr b="1"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lt-LT" sz="2700" u="none" cap="none" strike="noStrike">
                <a:solidFill>
                  <a:srgbClr val="056839"/>
                </a:solidFill>
                <a:latin typeface="Calibri"/>
                <a:ea typeface="Calibri"/>
                <a:cs typeface="Calibri"/>
                <a:sym typeface="Calibri"/>
              </a:rPr>
              <a:t>Kelmų ir šaknų šalinimas</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lt-LT" sz="2700" u="none" cap="none" strike="noStrike">
                <a:solidFill>
                  <a:srgbClr val="056839"/>
                </a:solidFill>
                <a:latin typeface="Calibri"/>
                <a:ea typeface="Calibri"/>
                <a:cs typeface="Calibri"/>
                <a:sym typeface="Calibri"/>
              </a:rPr>
              <a:t>Mediena ruošiama paukščių migracijos laikotarpiu</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1" i="0" lang="lt-LT" sz="2700" u="none" cap="none" strike="noStrike">
                <a:solidFill>
                  <a:srgbClr val="056839"/>
                </a:solidFill>
                <a:latin typeface="Calibri"/>
                <a:ea typeface="Calibri"/>
                <a:cs typeface="Calibri"/>
                <a:sym typeface="Calibri"/>
              </a:rPr>
              <a:t>Nepriimtinas netinkamų metodų</a:t>
            </a:r>
            <a:r>
              <a:rPr b="0" i="0" lang="lt-LT" sz="2700" u="none" cap="none" strike="noStrike">
                <a:solidFill>
                  <a:srgbClr val="056839"/>
                </a:solidFill>
                <a:latin typeface="Calibri"/>
                <a:ea typeface="Calibri"/>
                <a:cs typeface="Calibri"/>
                <a:sym typeface="Calibri"/>
              </a:rPr>
              <a:t>, darančių neigiamą poveikį aplinkai, pavyzdžiui, dirvos tankinimo, naudojimas</a:t>
            </a:r>
            <a:endParaRPr b="0" i="0" sz="2700" u="none" cap="none" strike="noStrike">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b="0" i="0" lang="lt-LT" sz="2700" u="none" cap="none" strike="noStrike">
                <a:solidFill>
                  <a:srgbClr val="056839"/>
                </a:solidFill>
                <a:latin typeface="Calibri"/>
                <a:ea typeface="Calibri"/>
                <a:cs typeface="Calibri"/>
                <a:sym typeface="Calibri"/>
              </a:rPr>
              <a:t>Didelių miško plotų suskaidymas į daugybę mažesnių miško plotų tarp žemės ūkio paskirties žemės ar miesto teritorijų akivaizdžiai daro poveikį miškams ir nuo miško priklausomoms rūšims</a:t>
            </a:r>
            <a:endParaRPr sz="2700">
              <a:solidFill>
                <a:srgbClr val="056839"/>
              </a:solidFill>
              <a:latin typeface="Calibri"/>
              <a:ea typeface="Calibri"/>
              <a:cs typeface="Calibri"/>
              <a:sym typeface="Calibri"/>
            </a:endParaRPr>
          </a:p>
          <a:p>
            <a:pPr indent="-476250" lvl="0" marL="609600" marR="0" rtl="0" algn="l">
              <a:lnSpc>
                <a:spcPct val="150000"/>
              </a:lnSpc>
              <a:spcBef>
                <a:spcPts val="0"/>
              </a:spcBef>
              <a:spcAft>
                <a:spcPts val="0"/>
              </a:spcAft>
              <a:buClr>
                <a:srgbClr val="056839"/>
              </a:buClr>
              <a:buSzPts val="2700"/>
              <a:buFont typeface="Calibri"/>
              <a:buChar char="●"/>
            </a:pPr>
            <a:r>
              <a:rPr lang="lt-LT" sz="2700">
                <a:solidFill>
                  <a:srgbClr val="056839"/>
                </a:solidFill>
                <a:latin typeface="Calibri"/>
                <a:ea typeface="Calibri"/>
                <a:cs typeface="Calibri"/>
                <a:sym typeface="Calibri"/>
              </a:rPr>
              <a:t>Chemikalų ar kitų kenksmingų medžiagų naudojimas arba netinkamos miškininkystės praktikos, kurie žalingai įtakoja vandens kokybę</a:t>
            </a:r>
            <a:endParaRPr b="0" i="0" sz="2700" u="none" cap="none" strike="noStrike">
              <a:solidFill>
                <a:srgbClr val="056839"/>
              </a:solidFill>
              <a:highlight>
                <a:srgbClr val="FAFAFA"/>
              </a:highlight>
              <a:latin typeface="Calibri"/>
              <a:ea typeface="Calibri"/>
              <a:cs typeface="Calibri"/>
              <a:sym typeface="Calibri"/>
            </a:endParaRPr>
          </a:p>
        </p:txBody>
      </p:sp>
      <p:pic>
        <p:nvPicPr>
          <p:cNvPr id="550" name="Google Shape;550;gff01b11821_0_36"/>
          <p:cNvPicPr preferRelativeResize="0"/>
          <p:nvPr/>
        </p:nvPicPr>
        <p:blipFill rotWithShape="1">
          <a:blip r:embed="rId5">
            <a:alphaModFix/>
          </a:blip>
          <a:srcRect b="0" l="0" r="0" t="0"/>
          <a:stretch/>
        </p:blipFill>
        <p:spPr>
          <a:xfrm>
            <a:off x="12226587" y="1552688"/>
            <a:ext cx="6637853" cy="5077578"/>
          </a:xfrm>
          <a:prstGeom prst="rect">
            <a:avLst/>
          </a:prstGeom>
          <a:noFill/>
          <a:ln>
            <a:noFill/>
          </a:ln>
        </p:spPr>
      </p:pic>
      <p:sp>
        <p:nvSpPr>
          <p:cNvPr id="551" name="Google Shape;551;gff01b11821_0_36"/>
          <p:cNvSpPr txBox="1"/>
          <p:nvPr/>
        </p:nvSpPr>
        <p:spPr>
          <a:xfrm>
            <a:off x="12285326" y="6825750"/>
            <a:ext cx="6637800" cy="1232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00000"/>
                </a:solidFill>
                <a:latin typeface="Calibri"/>
                <a:ea typeface="Calibri"/>
                <a:cs typeface="Calibri"/>
                <a:sym typeface="Calibri"/>
              </a:rPr>
              <a:t>Paveikslėlio šaltinis: </a:t>
            </a:r>
            <a:r>
              <a:rPr b="0" i="0" lang="lt-LT" sz="1600" u="sng" cap="none" strike="noStrike">
                <a:solidFill>
                  <a:schemeClr val="hlink"/>
                </a:solidFill>
                <a:latin typeface="Calibri"/>
                <a:ea typeface="Calibri"/>
                <a:cs typeface="Calibri"/>
                <a:sym typeface="Calibri"/>
                <a:hlinkClick r:id="rId6"/>
              </a:rPr>
              <a:t>https://www.sierraclub.org/grassroots-network/stop-clearcutting-ca/about-clearcutting</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5" name="Shape 555"/>
        <p:cNvGrpSpPr/>
        <p:nvPr/>
      </p:nvGrpSpPr>
      <p:grpSpPr>
        <a:xfrm>
          <a:off x="0" y="0"/>
          <a:ext cx="0" cy="0"/>
          <a:chOff x="0" y="0"/>
          <a:chExt cx="0" cy="0"/>
        </a:xfrm>
      </p:grpSpPr>
      <p:sp>
        <p:nvSpPr>
          <p:cNvPr id="556" name="Google Shape;556;gff01b11821_0_52"/>
          <p:cNvSpPr txBox="1"/>
          <p:nvPr/>
        </p:nvSpPr>
        <p:spPr>
          <a:xfrm>
            <a:off x="807511" y="443475"/>
            <a:ext cx="18291600" cy="2321700"/>
          </a:xfrm>
          <a:prstGeom prst="rect">
            <a:avLst/>
          </a:prstGeom>
          <a:noFill/>
          <a:ln>
            <a:noFill/>
          </a:ln>
        </p:spPr>
        <p:txBody>
          <a:bodyPr anchorCtr="0" anchor="t" bIns="61175" lIns="122375" spcFirstLastPara="1" rIns="122375" wrap="square" tIns="61175">
            <a:spAutoFit/>
          </a:bodyPr>
          <a:lstStyle/>
          <a:p>
            <a:pPr indent="0" lvl="0" marL="0" marR="0" rtl="0" algn="l">
              <a:lnSpc>
                <a:spcPct val="115000"/>
              </a:lnSpc>
              <a:spcBef>
                <a:spcPts val="0"/>
              </a:spcBef>
              <a:spcAft>
                <a:spcPts val="0"/>
              </a:spcAft>
              <a:buClr>
                <a:schemeClr val="dk1"/>
              </a:buClr>
              <a:buSzPts val="1500"/>
              <a:buFont typeface="Arial"/>
              <a:buNone/>
            </a:pPr>
            <a:r>
              <a:rPr b="1" i="0" lang="lt-LT" sz="3700" u="none" cap="none" strike="noStrike">
                <a:solidFill>
                  <a:srgbClr val="056839"/>
                </a:solidFill>
                <a:latin typeface="Calibri"/>
                <a:ea typeface="Calibri"/>
                <a:cs typeface="Calibri"/>
                <a:sym typeface="Calibri"/>
              </a:rPr>
              <a:t>3 tema: </a:t>
            </a:r>
            <a:r>
              <a:rPr b="1" lang="lt-LT" sz="3700">
                <a:solidFill>
                  <a:srgbClr val="056839"/>
                </a:solidFill>
                <a:latin typeface="Calibri"/>
                <a:ea typeface="Calibri"/>
                <a:cs typeface="Calibri"/>
                <a:sym typeface="Calibri"/>
              </a:rPr>
              <a:t>N</a:t>
            </a:r>
            <a:r>
              <a:rPr b="1" i="0" lang="lt-LT" sz="3700" u="none" cap="none" strike="noStrike">
                <a:solidFill>
                  <a:srgbClr val="056839"/>
                </a:solidFill>
                <a:latin typeface="Calibri"/>
                <a:ea typeface="Calibri"/>
                <a:cs typeface="Calibri"/>
                <a:sym typeface="Calibri"/>
              </a:rPr>
              <a:t>etvarios miškotvarkos veiksmai</a:t>
            </a:r>
            <a:endParaRPr b="1" i="0" sz="54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t/>
            </a:r>
            <a:endParaRPr b="1" i="0" sz="35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20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0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000" u="none" cap="none" strike="noStrike">
              <a:solidFill>
                <a:srgbClr val="056839"/>
              </a:solidFill>
              <a:latin typeface="Calibri"/>
              <a:ea typeface="Calibri"/>
              <a:cs typeface="Calibri"/>
              <a:sym typeface="Calibri"/>
            </a:endParaRPr>
          </a:p>
        </p:txBody>
      </p:sp>
      <p:sp>
        <p:nvSpPr>
          <p:cNvPr id="557" name="Google Shape;557;gff01b11821_0_52"/>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58" name="Google Shape;558;gff01b11821_0_52"/>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59" name="Google Shape;559;gff01b11821_0_52"/>
          <p:cNvSpPr/>
          <p:nvPr/>
        </p:nvSpPr>
        <p:spPr>
          <a:xfrm>
            <a:off x="1030286" y="118769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560" name="Google Shape;560;gff01b11821_0_52"/>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561" name="Google Shape;561;gff01b11821_0_52"/>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562" name="Google Shape;562;gff01b11821_0_52"/>
          <p:cNvSpPr txBox="1"/>
          <p:nvPr/>
        </p:nvSpPr>
        <p:spPr>
          <a:xfrm>
            <a:off x="1030275" y="1584275"/>
            <a:ext cx="17325000" cy="6164100"/>
          </a:xfrm>
          <a:prstGeom prst="rect">
            <a:avLst/>
          </a:prstGeom>
          <a:noFill/>
          <a:ln>
            <a:noFill/>
          </a:ln>
        </p:spPr>
        <p:txBody>
          <a:bodyPr anchorCtr="0" anchor="t" bIns="122375" lIns="122375" spcFirstLastPara="1" rIns="122375" wrap="square" tIns="122375">
            <a:spAutoFit/>
          </a:bodyPr>
          <a:lstStyle/>
          <a:p>
            <a:pPr indent="0" lvl="0" marL="0" marR="0" rtl="0" algn="just">
              <a:lnSpc>
                <a:spcPct val="150000"/>
              </a:lnSpc>
              <a:spcBef>
                <a:spcPts val="0"/>
              </a:spcBef>
              <a:spcAft>
                <a:spcPts val="0"/>
              </a:spcAft>
              <a:buClr>
                <a:srgbClr val="000000"/>
              </a:buClr>
              <a:buSzPts val="2400"/>
              <a:buFont typeface="Arial"/>
              <a:buNone/>
            </a:pPr>
            <a:r>
              <a:rPr b="1" i="0" lang="lt-LT" sz="2400" u="none" cap="none" strike="noStrike">
                <a:solidFill>
                  <a:srgbClr val="056839"/>
                </a:solidFill>
                <a:latin typeface="Calibri"/>
                <a:ea typeface="Calibri"/>
                <a:cs typeface="Calibri"/>
                <a:sym typeface="Calibri"/>
              </a:rPr>
              <a:t>Kokią žalą sukelia miško kirtimas?</a:t>
            </a:r>
            <a:endParaRPr b="0" i="0" sz="2400" u="none" cap="none" strike="noStrike">
              <a:solidFill>
                <a:srgbClr val="056839"/>
              </a:solidFill>
              <a:latin typeface="Calibri"/>
              <a:ea typeface="Calibri"/>
              <a:cs typeface="Calibri"/>
              <a:sym typeface="Calibri"/>
            </a:endParaRPr>
          </a:p>
          <a:p>
            <a:pPr indent="0" lvl="0" marL="0" marR="0" rtl="0" algn="just">
              <a:lnSpc>
                <a:spcPct val="115000"/>
              </a:lnSpc>
              <a:spcBef>
                <a:spcPts val="0"/>
              </a:spcBef>
              <a:spcAft>
                <a:spcPts val="0"/>
              </a:spcAft>
              <a:buNone/>
            </a:pPr>
            <a:r>
              <a:rPr b="0" i="0" lang="lt-LT" sz="2400" u="none" cap="none" strike="noStrike">
                <a:solidFill>
                  <a:srgbClr val="056839"/>
                </a:solidFill>
                <a:latin typeface="Calibri"/>
                <a:ea typeface="Calibri"/>
                <a:cs typeface="Calibri"/>
                <a:sym typeface="Calibri"/>
              </a:rPr>
              <a:t>Miško kirtimas - tai ekstremalus miško kirtimo būdas, kai iškirsti atsparūs natūralūs miškai ir pakeisti žmogaus sukurtomis medžių plantacijomis, kurios neatlieka ekosisteminių sveiko miško funkcijų. Tuomet išvalyta teritorija naudojama spygliuočių sodinukams sodinti, ir vietoj biologiškai įvairaus miško, kuriame auga įvairių rūšių ir amžiaus medžiai, išauga to paties amžiaus plantacija.</a:t>
            </a:r>
            <a:endParaRPr b="0" i="0" sz="2400" u="none" cap="none" strike="noStrike">
              <a:solidFill>
                <a:srgbClr val="056839"/>
              </a:solidFill>
              <a:latin typeface="Calibri"/>
              <a:ea typeface="Calibri"/>
              <a:cs typeface="Calibri"/>
              <a:sym typeface="Calibri"/>
            </a:endParaRPr>
          </a:p>
          <a:p>
            <a:pPr indent="0" lvl="0" marL="0" marR="0" rtl="0" algn="just">
              <a:lnSpc>
                <a:spcPct val="115000"/>
              </a:lnSpc>
              <a:spcBef>
                <a:spcPts val="0"/>
              </a:spcBef>
              <a:spcAft>
                <a:spcPts val="0"/>
              </a:spcAft>
              <a:buNone/>
            </a:pPr>
            <a:r>
              <a:t/>
            </a:r>
            <a:endParaRPr sz="2400">
              <a:solidFill>
                <a:srgbClr val="056839"/>
              </a:solidFill>
              <a:latin typeface="Calibri"/>
              <a:ea typeface="Calibri"/>
              <a:cs typeface="Calibri"/>
              <a:sym typeface="Calibri"/>
            </a:endParaRPr>
          </a:p>
          <a:p>
            <a:pPr indent="-457200" lvl="0" marL="609600" marR="0" rtl="0" algn="just">
              <a:lnSpc>
                <a:spcPct val="150000"/>
              </a:lnSpc>
              <a:spcBef>
                <a:spcPts val="0"/>
              </a:spcBef>
              <a:spcAft>
                <a:spcPts val="0"/>
              </a:spcAft>
              <a:buClr>
                <a:srgbClr val="056839"/>
              </a:buClr>
              <a:buSzPts val="2400"/>
              <a:buFont typeface="Calibri"/>
              <a:buChar char="➔"/>
            </a:pPr>
            <a:r>
              <a:rPr b="0" i="0" lang="lt-LT" sz="2400" u="none" cap="none" strike="noStrike">
                <a:solidFill>
                  <a:srgbClr val="056839"/>
                </a:solidFill>
                <a:latin typeface="Calibri"/>
                <a:ea typeface="Calibri"/>
                <a:cs typeface="Calibri"/>
                <a:sym typeface="Calibri"/>
              </a:rPr>
              <a:t>Didėja miškų gaisrų pavojus</a:t>
            </a:r>
            <a:endParaRPr b="0" i="0" sz="2400" u="none" cap="none" strike="noStrike">
              <a:solidFill>
                <a:srgbClr val="056839"/>
              </a:solidFill>
              <a:latin typeface="Calibri"/>
              <a:ea typeface="Calibri"/>
              <a:cs typeface="Calibri"/>
              <a:sym typeface="Calibri"/>
            </a:endParaRPr>
          </a:p>
          <a:p>
            <a:pPr indent="-457200" lvl="0" marL="609600" marR="0" rtl="0" algn="just">
              <a:lnSpc>
                <a:spcPct val="150000"/>
              </a:lnSpc>
              <a:spcBef>
                <a:spcPts val="0"/>
              </a:spcBef>
              <a:spcAft>
                <a:spcPts val="0"/>
              </a:spcAft>
              <a:buClr>
                <a:srgbClr val="056839"/>
              </a:buClr>
              <a:buSzPts val="2400"/>
              <a:buFont typeface="Calibri"/>
              <a:buChar char="➔"/>
            </a:pPr>
            <a:r>
              <a:rPr b="0" i="0" lang="lt-LT" sz="2400" u="none" cap="none" strike="noStrike">
                <a:solidFill>
                  <a:srgbClr val="056839"/>
                </a:solidFill>
                <a:latin typeface="Calibri"/>
                <a:ea typeface="Calibri"/>
                <a:cs typeface="Calibri"/>
                <a:sym typeface="Calibri"/>
              </a:rPr>
              <a:t>Spartėja klimato kaita</a:t>
            </a:r>
            <a:endParaRPr b="0" i="0" sz="2400" u="none" cap="none" strike="noStrike">
              <a:solidFill>
                <a:srgbClr val="056839"/>
              </a:solidFill>
              <a:latin typeface="Calibri"/>
              <a:ea typeface="Calibri"/>
              <a:cs typeface="Calibri"/>
              <a:sym typeface="Calibri"/>
            </a:endParaRPr>
          </a:p>
          <a:p>
            <a:pPr indent="-457200" lvl="0" marL="609600" marR="0" rtl="0" algn="just">
              <a:lnSpc>
                <a:spcPct val="100000"/>
              </a:lnSpc>
              <a:spcBef>
                <a:spcPts val="0"/>
              </a:spcBef>
              <a:spcAft>
                <a:spcPts val="0"/>
              </a:spcAft>
              <a:buClr>
                <a:srgbClr val="056839"/>
              </a:buClr>
              <a:buSzPts val="2400"/>
              <a:buFont typeface="Calibri"/>
              <a:buChar char="➔"/>
            </a:pPr>
            <a:r>
              <a:rPr b="0" i="0" lang="lt-LT" sz="2400" u="none" cap="none" strike="noStrike">
                <a:solidFill>
                  <a:srgbClr val="056839"/>
                </a:solidFill>
                <a:latin typeface="Calibri"/>
                <a:ea typeface="Calibri"/>
                <a:cs typeface="Calibri"/>
                <a:sym typeface="Calibri"/>
              </a:rPr>
              <a:t>Sukelia eroziją, nuošliaužas ir užteršia mūsų vandens telkinius nuosėdomis bei toksiškais herbicidais, naudojamais kertant mišką. Keliama grėsmė laukinei gamtai</a:t>
            </a:r>
            <a:endParaRPr b="0" i="0" sz="2400" u="none" cap="none" strike="noStrike">
              <a:solidFill>
                <a:srgbClr val="056839"/>
              </a:solidFill>
              <a:latin typeface="Calibri"/>
              <a:ea typeface="Calibri"/>
              <a:cs typeface="Calibri"/>
              <a:sym typeface="Calibri"/>
            </a:endParaRPr>
          </a:p>
          <a:p>
            <a:pPr indent="0" lvl="0" marL="457200" marR="0" rtl="0" algn="just">
              <a:lnSpc>
                <a:spcPct val="100000"/>
              </a:lnSpc>
              <a:spcBef>
                <a:spcPts val="0"/>
              </a:spcBef>
              <a:spcAft>
                <a:spcPts val="0"/>
              </a:spcAft>
              <a:buNone/>
            </a:pPr>
            <a:r>
              <a:t/>
            </a:r>
            <a:endParaRPr sz="2200">
              <a:solidFill>
                <a:srgbClr val="056839"/>
              </a:solidFill>
              <a:latin typeface="Calibri"/>
              <a:ea typeface="Calibri"/>
              <a:cs typeface="Calibri"/>
              <a:sym typeface="Calibri"/>
            </a:endParaRPr>
          </a:p>
          <a:p>
            <a:pPr indent="-457200" lvl="0" marL="609600" marR="0" rtl="0" algn="just">
              <a:lnSpc>
                <a:spcPct val="150000"/>
              </a:lnSpc>
              <a:spcBef>
                <a:spcPts val="0"/>
              </a:spcBef>
              <a:spcAft>
                <a:spcPts val="0"/>
              </a:spcAft>
              <a:buClr>
                <a:srgbClr val="056839"/>
              </a:buClr>
              <a:buSzPts val="2400"/>
              <a:buFont typeface="Calibri"/>
              <a:buChar char="➔"/>
            </a:pPr>
            <a:r>
              <a:rPr b="0" i="0" lang="lt-LT" sz="2400" u="none" cap="none" strike="noStrike">
                <a:solidFill>
                  <a:srgbClr val="056839"/>
                </a:solidFill>
                <a:latin typeface="Calibri"/>
                <a:ea typeface="Calibri"/>
                <a:cs typeface="Calibri"/>
                <a:sym typeface="Calibri"/>
              </a:rPr>
              <a:t>Didinamas aplinkosauginis neteisingumas</a:t>
            </a:r>
            <a:endParaRPr b="0" i="0" sz="2400" u="none" cap="none" strike="noStrike">
              <a:solidFill>
                <a:srgbClr val="056839"/>
              </a:solidFill>
              <a:latin typeface="Calibri"/>
              <a:ea typeface="Calibri"/>
              <a:cs typeface="Calibri"/>
              <a:sym typeface="Calibri"/>
            </a:endParaRPr>
          </a:p>
          <a:p>
            <a:pPr indent="-457200" lvl="0" marL="609600" marR="0" rtl="0" algn="just">
              <a:lnSpc>
                <a:spcPct val="150000"/>
              </a:lnSpc>
              <a:spcBef>
                <a:spcPts val="0"/>
              </a:spcBef>
              <a:spcAft>
                <a:spcPts val="0"/>
              </a:spcAft>
              <a:buClr>
                <a:srgbClr val="056839"/>
              </a:buClr>
              <a:buSzPts val="2400"/>
              <a:buFont typeface="Calibri"/>
              <a:buChar char="➔"/>
            </a:pPr>
            <a:r>
              <a:rPr b="0" i="0" lang="lt-LT" sz="2400" u="none" cap="none" strike="noStrike">
                <a:solidFill>
                  <a:srgbClr val="056839"/>
                </a:solidFill>
                <a:latin typeface="Calibri"/>
                <a:ea typeface="Calibri"/>
                <a:cs typeface="Calibri"/>
                <a:sym typeface="Calibri"/>
              </a:rPr>
              <a:t>Silpninamas bendruomenės gyvybingumas ateities kartoms</a:t>
            </a:r>
            <a:endParaRPr b="0" i="0" sz="2400" u="none" cap="none" strike="noStrike">
              <a:solidFill>
                <a:srgbClr val="056839"/>
              </a:solidFill>
              <a:latin typeface="Calibri"/>
              <a:ea typeface="Calibri"/>
              <a:cs typeface="Calibri"/>
              <a:sym typeface="Calibri"/>
            </a:endParaRPr>
          </a:p>
          <a:p>
            <a:pPr indent="-457200" lvl="0" marL="609600" marR="0" rtl="0" algn="just">
              <a:lnSpc>
                <a:spcPct val="150000"/>
              </a:lnSpc>
              <a:spcBef>
                <a:spcPts val="0"/>
              </a:spcBef>
              <a:spcAft>
                <a:spcPts val="0"/>
              </a:spcAft>
              <a:buClr>
                <a:srgbClr val="056839"/>
              </a:buClr>
              <a:buSzPts val="2400"/>
              <a:buFont typeface="Calibri"/>
              <a:buChar char="➔"/>
            </a:pPr>
            <a:r>
              <a:rPr b="0" i="0" lang="lt-LT" sz="2400" u="none" cap="none" strike="noStrike">
                <a:solidFill>
                  <a:srgbClr val="056839"/>
                </a:solidFill>
                <a:highlight>
                  <a:srgbClr val="FFFFFF"/>
                </a:highlight>
                <a:latin typeface="Calibri"/>
                <a:ea typeface="Calibri"/>
                <a:cs typeface="Calibri"/>
                <a:sym typeface="Calibri"/>
              </a:rPr>
              <a:t>Sumažina miško gebėjimą ateityje </a:t>
            </a:r>
            <a:r>
              <a:rPr lang="lt-LT" sz="2400">
                <a:solidFill>
                  <a:srgbClr val="056839"/>
                </a:solidFill>
                <a:highlight>
                  <a:srgbClr val="FFFFFF"/>
                </a:highlight>
                <a:latin typeface="Calibri"/>
                <a:ea typeface="Calibri"/>
                <a:cs typeface="Calibri"/>
                <a:sym typeface="Calibri"/>
              </a:rPr>
              <a:t>sugerti</a:t>
            </a:r>
            <a:r>
              <a:rPr b="0" i="0" lang="lt-LT" sz="2400" u="none" cap="none" strike="noStrike">
                <a:solidFill>
                  <a:srgbClr val="056839"/>
                </a:solidFill>
                <a:highlight>
                  <a:srgbClr val="FFFFFF"/>
                </a:highlight>
                <a:latin typeface="Calibri"/>
                <a:ea typeface="Calibri"/>
                <a:cs typeface="Calibri"/>
                <a:sym typeface="Calibri"/>
              </a:rPr>
              <a:t> anglies dioksidą iš atmosferos</a:t>
            </a:r>
            <a:endParaRPr b="0" i="0" sz="2400" u="none" cap="none" strike="noStrike">
              <a:solidFill>
                <a:srgbClr val="056839"/>
              </a:solidFill>
              <a:highlight>
                <a:srgbClr val="FAFAFA"/>
              </a:highlight>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6" name="Shape 566"/>
        <p:cNvGrpSpPr/>
        <p:nvPr/>
      </p:nvGrpSpPr>
      <p:grpSpPr>
        <a:xfrm>
          <a:off x="0" y="0"/>
          <a:ext cx="0" cy="0"/>
          <a:chOff x="0" y="0"/>
          <a:chExt cx="0" cy="0"/>
        </a:xfrm>
      </p:grpSpPr>
      <p:sp>
        <p:nvSpPr>
          <p:cNvPr id="567" name="Google Shape;567;g14cafde3667_0_0"/>
          <p:cNvSpPr txBox="1"/>
          <p:nvPr/>
        </p:nvSpPr>
        <p:spPr>
          <a:xfrm>
            <a:off x="807511" y="443475"/>
            <a:ext cx="18291600" cy="2321700"/>
          </a:xfrm>
          <a:prstGeom prst="rect">
            <a:avLst/>
          </a:prstGeom>
          <a:noFill/>
          <a:ln>
            <a:noFill/>
          </a:ln>
        </p:spPr>
        <p:txBody>
          <a:bodyPr anchorCtr="0" anchor="t" bIns="61175" lIns="122375" spcFirstLastPara="1" rIns="122375" wrap="square" tIns="61175">
            <a:spAutoFit/>
          </a:bodyPr>
          <a:lstStyle/>
          <a:p>
            <a:pPr indent="0" lvl="0" marL="0" marR="0" rtl="0" algn="l">
              <a:lnSpc>
                <a:spcPct val="115000"/>
              </a:lnSpc>
              <a:spcBef>
                <a:spcPts val="0"/>
              </a:spcBef>
              <a:spcAft>
                <a:spcPts val="0"/>
              </a:spcAft>
              <a:buClr>
                <a:schemeClr val="dk1"/>
              </a:buClr>
              <a:buSzPts val="1500"/>
              <a:buFont typeface="Arial"/>
              <a:buNone/>
            </a:pPr>
            <a:r>
              <a:rPr b="1" i="0" lang="lt-LT" sz="3700" u="none" cap="none" strike="noStrike">
                <a:solidFill>
                  <a:srgbClr val="056839"/>
                </a:solidFill>
                <a:latin typeface="Calibri"/>
                <a:ea typeface="Calibri"/>
                <a:cs typeface="Calibri"/>
                <a:sym typeface="Calibri"/>
              </a:rPr>
              <a:t>3 tema: netvarios miškotvarkos veiksmai</a:t>
            </a:r>
            <a:endParaRPr b="1" i="0" sz="54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t/>
            </a:r>
            <a:endParaRPr b="1" i="0" sz="35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20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0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000" u="none" cap="none" strike="noStrike">
              <a:solidFill>
                <a:srgbClr val="056839"/>
              </a:solidFill>
              <a:latin typeface="Calibri"/>
              <a:ea typeface="Calibri"/>
              <a:cs typeface="Calibri"/>
              <a:sym typeface="Calibri"/>
            </a:endParaRPr>
          </a:p>
        </p:txBody>
      </p:sp>
      <p:sp>
        <p:nvSpPr>
          <p:cNvPr id="568" name="Google Shape;568;g14cafde3667_0_0"/>
          <p:cNvSpPr/>
          <p:nvPr/>
        </p:nvSpPr>
        <p:spPr>
          <a:xfrm>
            <a:off x="0" y="445"/>
            <a:ext cx="203298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69" name="Google Shape;569;g14cafde3667_0_0"/>
          <p:cNvSpPr/>
          <p:nvPr/>
        </p:nvSpPr>
        <p:spPr>
          <a:xfrm rot="-5400000">
            <a:off x="15308835" y="5021849"/>
            <a:ext cx="10286400" cy="2439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70" name="Google Shape;570;g14cafde3667_0_0"/>
          <p:cNvSpPr/>
          <p:nvPr/>
        </p:nvSpPr>
        <p:spPr>
          <a:xfrm>
            <a:off x="1147561" y="144929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571" name="Google Shape;571;g14cafde3667_0_0"/>
          <p:cNvPicPr preferRelativeResize="0"/>
          <p:nvPr/>
        </p:nvPicPr>
        <p:blipFill rotWithShape="1">
          <a:blip r:embed="rId3">
            <a:alphaModFix/>
          </a:blip>
          <a:srcRect b="0" l="0" r="0" t="0"/>
          <a:stretch/>
        </p:blipFill>
        <p:spPr>
          <a:xfrm>
            <a:off x="279021" y="9106292"/>
            <a:ext cx="1698562" cy="835930"/>
          </a:xfrm>
          <a:prstGeom prst="rect">
            <a:avLst/>
          </a:prstGeom>
          <a:noFill/>
          <a:ln>
            <a:noFill/>
          </a:ln>
        </p:spPr>
      </p:pic>
      <p:pic>
        <p:nvPicPr>
          <p:cNvPr descr="Graphical user interface, text&#10;&#10;Description automatically generated" id="572" name="Google Shape;572;g14cafde3667_0_0"/>
          <p:cNvPicPr preferRelativeResize="0"/>
          <p:nvPr/>
        </p:nvPicPr>
        <p:blipFill rotWithShape="1">
          <a:blip r:embed="rId4">
            <a:alphaModFix/>
          </a:blip>
          <a:srcRect b="0" l="0" r="0" t="0"/>
          <a:stretch/>
        </p:blipFill>
        <p:spPr>
          <a:xfrm>
            <a:off x="3131911" y="9240848"/>
            <a:ext cx="2908869" cy="610267"/>
          </a:xfrm>
          <a:prstGeom prst="rect">
            <a:avLst/>
          </a:prstGeom>
          <a:noFill/>
          <a:ln>
            <a:noFill/>
          </a:ln>
        </p:spPr>
      </p:pic>
      <p:sp>
        <p:nvSpPr>
          <p:cNvPr id="573" name="Google Shape;573;g14cafde3667_0_0"/>
          <p:cNvSpPr txBox="1"/>
          <p:nvPr/>
        </p:nvSpPr>
        <p:spPr>
          <a:xfrm>
            <a:off x="6419373" y="6742325"/>
            <a:ext cx="5828100" cy="1232400"/>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1600"/>
              <a:buFont typeface="Arial"/>
              <a:buNone/>
            </a:pPr>
            <a:r>
              <a:rPr b="0" i="0" lang="lt-LT" sz="1600" u="none" cap="none" strike="noStrike">
                <a:solidFill>
                  <a:srgbClr val="000000"/>
                </a:solidFill>
                <a:latin typeface="Calibri"/>
                <a:ea typeface="Calibri"/>
                <a:cs typeface="Calibri"/>
                <a:sym typeface="Calibri"/>
              </a:rPr>
              <a:t>Paveikslėlio šaltinis: </a:t>
            </a:r>
            <a:r>
              <a:rPr b="0" i="0" lang="lt-LT" sz="1600" u="sng" cap="none" strike="noStrike">
                <a:solidFill>
                  <a:schemeClr val="hlink"/>
                </a:solidFill>
                <a:latin typeface="Calibri"/>
                <a:ea typeface="Calibri"/>
                <a:cs typeface="Calibri"/>
                <a:sym typeface="Calibri"/>
                <a:hlinkClick r:id="rId5"/>
              </a:rPr>
              <a:t>https://www.sierraclub.org/grassroots-network/stop-clearcutting-ca/about-clearcutting</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pic>
        <p:nvPicPr>
          <p:cNvPr id="574" name="Google Shape;574;g14cafde3667_0_0"/>
          <p:cNvPicPr preferRelativeResize="0"/>
          <p:nvPr/>
        </p:nvPicPr>
        <p:blipFill rotWithShape="1">
          <a:blip r:embed="rId6">
            <a:alphaModFix/>
          </a:blip>
          <a:srcRect b="0" l="0" r="0" t="0"/>
          <a:stretch/>
        </p:blipFill>
        <p:spPr>
          <a:xfrm>
            <a:off x="6521715" y="3461512"/>
            <a:ext cx="5531924" cy="3113180"/>
          </a:xfrm>
          <a:prstGeom prst="rect">
            <a:avLst/>
          </a:prstGeom>
          <a:noFill/>
          <a:ln>
            <a:noFill/>
          </a:ln>
        </p:spPr>
      </p:pic>
      <p:sp>
        <p:nvSpPr>
          <p:cNvPr id="575" name="Google Shape;575;g14cafde3667_0_0"/>
          <p:cNvSpPr txBox="1"/>
          <p:nvPr/>
        </p:nvSpPr>
        <p:spPr>
          <a:xfrm>
            <a:off x="2535152" y="2096513"/>
            <a:ext cx="16980900" cy="678027"/>
          </a:xfrm>
          <a:prstGeom prst="rect">
            <a:avLst/>
          </a:prstGeom>
          <a:noFill/>
          <a:ln>
            <a:noFill/>
          </a:ln>
        </p:spPr>
        <p:txBody>
          <a:bodyPr anchorCtr="0" anchor="t" bIns="122375" lIns="122375" spcFirstLastPara="1" rIns="122375" wrap="square" tIns="122375">
            <a:spAutoFit/>
          </a:bodyPr>
          <a:lstStyle/>
          <a:p>
            <a:pPr indent="0" lvl="0" marL="0" marR="0" rtl="0" algn="l">
              <a:lnSpc>
                <a:spcPct val="100000"/>
              </a:lnSpc>
              <a:spcBef>
                <a:spcPts val="0"/>
              </a:spcBef>
              <a:spcAft>
                <a:spcPts val="0"/>
              </a:spcAft>
              <a:buClr>
                <a:srgbClr val="000000"/>
              </a:buClr>
              <a:buSzPts val="2800"/>
              <a:buFont typeface="Arial"/>
              <a:buNone/>
            </a:pPr>
            <a:r>
              <a:rPr b="0" i="0" lang="lt-LT" sz="2800" u="none" cap="none" strike="noStrike">
                <a:solidFill>
                  <a:srgbClr val="056839"/>
                </a:solidFill>
                <a:latin typeface="Calibri"/>
                <a:ea typeface="Calibri"/>
                <a:cs typeface="Calibri"/>
                <a:sym typeface="Calibri"/>
              </a:rPr>
              <a:t>Plyni kirtimai turi būti </a:t>
            </a:r>
            <a:r>
              <a:rPr b="1" i="0" lang="lt-LT" sz="2800" u="none" cap="none" strike="noStrike">
                <a:solidFill>
                  <a:srgbClr val="056839"/>
                </a:solidFill>
                <a:latin typeface="Calibri"/>
                <a:ea typeface="Calibri"/>
                <a:cs typeface="Calibri"/>
                <a:sym typeface="Calibri"/>
              </a:rPr>
              <a:t>keičiami atrankiniais kirtimais ir mąstymu</a:t>
            </a:r>
            <a:r>
              <a:rPr b="0" i="0" lang="lt-LT" sz="2800" u="none" cap="none" strike="noStrike">
                <a:solidFill>
                  <a:srgbClr val="056839"/>
                </a:solidFill>
                <a:latin typeface="Calibri"/>
                <a:ea typeface="Calibri"/>
                <a:cs typeface="Calibri"/>
                <a:sym typeface="Calibri"/>
              </a:rPr>
              <a:t>, neleidžiančiu iškirsti viso medyno.</a:t>
            </a:r>
            <a:endParaRPr b="0" i="0" sz="2800" u="none" cap="none" strike="noStrike">
              <a:solidFill>
                <a:srgbClr val="056839"/>
              </a:solidFill>
              <a:latin typeface="Calibri"/>
              <a:ea typeface="Calibri"/>
              <a:cs typeface="Calibri"/>
              <a:sym typeface="Calibri"/>
            </a:endParaRPr>
          </a:p>
        </p:txBody>
      </p:sp>
      <p:pic>
        <p:nvPicPr>
          <p:cNvPr id="576" name="Google Shape;576;g14cafde3667_0_0"/>
          <p:cNvPicPr preferRelativeResize="0"/>
          <p:nvPr/>
        </p:nvPicPr>
        <p:blipFill rotWithShape="1">
          <a:blip r:embed="rId7">
            <a:alphaModFix/>
          </a:blip>
          <a:srcRect b="0" l="0" r="0" t="0"/>
          <a:stretch/>
        </p:blipFill>
        <p:spPr>
          <a:xfrm>
            <a:off x="1116014" y="2173244"/>
            <a:ext cx="450831" cy="91694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1" name="Shape 581"/>
        <p:cNvGrpSpPr/>
        <p:nvPr/>
      </p:nvGrpSpPr>
      <p:grpSpPr>
        <a:xfrm>
          <a:off x="0" y="0"/>
          <a:ext cx="0" cy="0"/>
          <a:chOff x="0" y="0"/>
          <a:chExt cx="0" cy="0"/>
        </a:xfrm>
      </p:grpSpPr>
      <p:pic>
        <p:nvPicPr>
          <p:cNvPr descr="Graphical user interface, text&#10;&#10;Description automatically generated" id="582" name="Google Shape;582;p21"/>
          <p:cNvPicPr preferRelativeResize="0"/>
          <p:nvPr/>
        </p:nvPicPr>
        <p:blipFill rotWithShape="1">
          <a:blip r:embed="rId3">
            <a:alphaModFix/>
          </a:blip>
          <a:srcRect b="0" l="0" r="0" t="0"/>
          <a:stretch/>
        </p:blipFill>
        <p:spPr>
          <a:xfrm>
            <a:off x="159219" y="9117932"/>
            <a:ext cx="4331879" cy="908807"/>
          </a:xfrm>
          <a:prstGeom prst="rect">
            <a:avLst/>
          </a:prstGeom>
          <a:noFill/>
          <a:ln>
            <a:noFill/>
          </a:ln>
        </p:spPr>
      </p:pic>
      <p:pic>
        <p:nvPicPr>
          <p:cNvPr descr="Logo&#10;&#10;Description automatically generated" id="583" name="Google Shape;583;p21"/>
          <p:cNvPicPr preferRelativeResize="0"/>
          <p:nvPr/>
        </p:nvPicPr>
        <p:blipFill rotWithShape="1">
          <a:blip r:embed="rId4">
            <a:alphaModFix/>
          </a:blip>
          <a:srcRect b="0" l="0" r="0" t="0"/>
          <a:stretch/>
        </p:blipFill>
        <p:spPr>
          <a:xfrm>
            <a:off x="15232290" y="8150586"/>
            <a:ext cx="3296465" cy="1622320"/>
          </a:xfrm>
          <a:prstGeom prst="rect">
            <a:avLst/>
          </a:prstGeom>
          <a:noFill/>
          <a:ln>
            <a:noFill/>
          </a:ln>
        </p:spPr>
      </p:pic>
      <p:sp>
        <p:nvSpPr>
          <p:cNvPr id="584" name="Google Shape;584;p21"/>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85" name="Google Shape;585;p21"/>
          <p:cNvSpPr/>
          <p:nvPr/>
        </p:nvSpPr>
        <p:spPr>
          <a:xfrm>
            <a:off x="6926955" y="485267"/>
            <a:ext cx="6720300" cy="1788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86" name="Google Shape;586;p21"/>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87" name="Google Shape;587;p21"/>
          <p:cNvSpPr/>
          <p:nvPr/>
        </p:nvSpPr>
        <p:spPr>
          <a:xfrm>
            <a:off x="0" y="8877531"/>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88" name="Google Shape;588;p21"/>
          <p:cNvSpPr txBox="1"/>
          <p:nvPr/>
        </p:nvSpPr>
        <p:spPr>
          <a:xfrm>
            <a:off x="757259" y="839511"/>
            <a:ext cx="12889500" cy="16011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lt-LT" sz="4800" u="none" cap="none" strike="noStrike">
                <a:solidFill>
                  <a:srgbClr val="056839"/>
                </a:solidFill>
                <a:latin typeface="Calibri"/>
                <a:ea typeface="Calibri"/>
                <a:cs typeface="Calibri"/>
                <a:sym typeface="Calibri"/>
              </a:rPr>
              <a:t>Išvad</a:t>
            </a:r>
            <a:r>
              <a:rPr b="1" lang="lt-LT" sz="4800">
                <a:solidFill>
                  <a:srgbClr val="056839"/>
                </a:solidFill>
                <a:latin typeface="Calibri"/>
                <a:ea typeface="Calibri"/>
                <a:cs typeface="Calibri"/>
                <a:sym typeface="Calibri"/>
              </a:rPr>
              <a:t>os</a:t>
            </a:r>
            <a:endParaRPr b="1" i="0" sz="48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8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89" name="Google Shape;589;p21"/>
          <p:cNvSpPr txBox="1"/>
          <p:nvPr/>
        </p:nvSpPr>
        <p:spPr>
          <a:xfrm>
            <a:off x="757259" y="1986500"/>
            <a:ext cx="16933800" cy="4929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rgbClr val="056839"/>
              </a:solidFill>
              <a:latin typeface="Calibri"/>
              <a:ea typeface="Calibri"/>
              <a:cs typeface="Calibri"/>
              <a:sym typeface="Calibri"/>
            </a:endParaRPr>
          </a:p>
        </p:txBody>
      </p:sp>
      <p:sp>
        <p:nvSpPr>
          <p:cNvPr id="590" name="Google Shape;590;p21"/>
          <p:cNvSpPr txBox="1"/>
          <p:nvPr/>
        </p:nvSpPr>
        <p:spPr>
          <a:xfrm>
            <a:off x="757257" y="3471000"/>
            <a:ext cx="16933800" cy="4929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rgbClr val="056839"/>
              </a:solidFill>
              <a:latin typeface="Calibri"/>
              <a:ea typeface="Calibri"/>
              <a:cs typeface="Calibri"/>
              <a:sym typeface="Calibri"/>
            </a:endParaRPr>
          </a:p>
        </p:txBody>
      </p:sp>
      <p:sp>
        <p:nvSpPr>
          <p:cNvPr id="591" name="Google Shape;591;p21"/>
          <p:cNvSpPr txBox="1"/>
          <p:nvPr/>
        </p:nvSpPr>
        <p:spPr>
          <a:xfrm>
            <a:off x="1233520" y="2397413"/>
            <a:ext cx="16933800" cy="4217458"/>
          </a:xfrm>
          <a:prstGeom prst="rect">
            <a:avLst/>
          </a:prstGeom>
          <a:noFill/>
          <a:ln>
            <a:noFill/>
          </a:ln>
        </p:spPr>
        <p:txBody>
          <a:bodyPr anchorCtr="0" anchor="t" bIns="122375" lIns="122375" spcFirstLastPara="1" rIns="122375" wrap="square" tIns="122375">
            <a:spAutoFit/>
          </a:bodyPr>
          <a:lstStyle/>
          <a:p>
            <a:pPr indent="0" lvl="0" marL="0" marR="0" rtl="0" algn="just">
              <a:lnSpc>
                <a:spcPct val="150000"/>
              </a:lnSpc>
              <a:spcBef>
                <a:spcPts val="0"/>
              </a:spcBef>
              <a:spcAft>
                <a:spcPts val="0"/>
              </a:spcAft>
              <a:buNone/>
            </a:pPr>
            <a:r>
              <a:rPr b="0" i="0" lang="lt-LT" sz="2800" u="none" cap="none" strike="noStrike">
                <a:solidFill>
                  <a:srgbClr val="056839"/>
                </a:solidFill>
                <a:latin typeface="Calibri"/>
                <a:ea typeface="Calibri"/>
                <a:cs typeface="Calibri"/>
                <a:sym typeface="Calibri"/>
              </a:rPr>
              <a:t>Miškai yra gyvybiškai svarbūs žmogaus ir planetos išlikimui, kadangi jie atlieka įvairias funkcijas, pavyzdžiui, sugeria anglies dioksidą, gamina deguonį, padeda išsaugoti biologinę įvairovę, aprūpina mediena, padeda reguliuoti vandens apytakos ciklą, saugo dirvožemį ir atlieka daugelį kitų funkcijų.  Siekdami saugoti miškus ir išsaugoti miško plotus, žmonės turi taikyti tvaraus miškų valdymo metodus, visų pirma įgyti žinių ir didinti informuotumą apie miškų ekosistemų svarbą.</a:t>
            </a:r>
            <a:endParaRPr b="0" i="0" sz="28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3200" u="none" cap="none" strike="noStrike">
              <a:solidFill>
                <a:srgbClr val="05683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pic>
        <p:nvPicPr>
          <p:cNvPr descr="Graphical user interface, text&#10;&#10;Description automatically generated" id="125" name="Google Shape;125;g14846b461cf_0_121"/>
          <p:cNvPicPr preferRelativeResize="0"/>
          <p:nvPr/>
        </p:nvPicPr>
        <p:blipFill rotWithShape="1">
          <a:blip r:embed="rId3">
            <a:alphaModFix/>
          </a:blip>
          <a:srcRect b="0" l="0" r="0" t="0"/>
          <a:stretch/>
        </p:blipFill>
        <p:spPr>
          <a:xfrm>
            <a:off x="159219" y="9064877"/>
            <a:ext cx="4331876" cy="908807"/>
          </a:xfrm>
          <a:prstGeom prst="rect">
            <a:avLst/>
          </a:prstGeom>
          <a:noFill/>
          <a:ln>
            <a:noFill/>
          </a:ln>
        </p:spPr>
      </p:pic>
      <p:pic>
        <p:nvPicPr>
          <p:cNvPr descr="Logo&#10;&#10;Description automatically generated" id="126" name="Google Shape;126;g14846b461cf_0_121"/>
          <p:cNvPicPr preferRelativeResize="0"/>
          <p:nvPr/>
        </p:nvPicPr>
        <p:blipFill rotWithShape="1">
          <a:blip r:embed="rId4">
            <a:alphaModFix/>
          </a:blip>
          <a:srcRect b="0" l="0" r="0" t="0"/>
          <a:stretch/>
        </p:blipFill>
        <p:spPr>
          <a:xfrm>
            <a:off x="15232290" y="8150586"/>
            <a:ext cx="3296465" cy="1622320"/>
          </a:xfrm>
          <a:prstGeom prst="rect">
            <a:avLst/>
          </a:prstGeom>
          <a:noFill/>
          <a:ln>
            <a:noFill/>
          </a:ln>
        </p:spPr>
      </p:pic>
      <p:sp>
        <p:nvSpPr>
          <p:cNvPr id="127" name="Google Shape;127;g14846b461cf_0_121"/>
          <p:cNvSpPr/>
          <p:nvPr/>
        </p:nvSpPr>
        <p:spPr>
          <a:xfrm>
            <a:off x="0" y="485267"/>
            <a:ext cx="59709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28" name="Google Shape;128;g14846b461cf_0_121"/>
          <p:cNvSpPr/>
          <p:nvPr/>
        </p:nvSpPr>
        <p:spPr>
          <a:xfrm>
            <a:off x="6926955" y="485267"/>
            <a:ext cx="6720000" cy="1791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29" name="Google Shape;129;g14846b461cf_0_121"/>
          <p:cNvSpPr/>
          <p:nvPr/>
        </p:nvSpPr>
        <p:spPr>
          <a:xfrm>
            <a:off x="14603073" y="485267"/>
            <a:ext cx="59709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30" name="Google Shape;130;g14846b461cf_0_121"/>
          <p:cNvSpPr/>
          <p:nvPr/>
        </p:nvSpPr>
        <p:spPr>
          <a:xfrm>
            <a:off x="0" y="8809997"/>
            <a:ext cx="147639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31" name="Google Shape;131;g14846b461cf_0_121"/>
          <p:cNvSpPr txBox="1"/>
          <p:nvPr/>
        </p:nvSpPr>
        <p:spPr>
          <a:xfrm>
            <a:off x="1104087" y="949350"/>
            <a:ext cx="13079400" cy="1231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lt-LT" sz="4800" u="none" cap="none" strike="noStrike">
                <a:solidFill>
                  <a:srgbClr val="056839"/>
                </a:solidFill>
                <a:latin typeface="Calibri"/>
                <a:ea typeface="Calibri"/>
                <a:cs typeface="Calibri"/>
                <a:sym typeface="Calibri"/>
              </a:rPr>
              <a:t>Įvadas: </a:t>
            </a:r>
            <a:r>
              <a:rPr b="1" i="0" lang="lt-LT" sz="4800" u="none" cap="none" strike="noStrike">
                <a:solidFill>
                  <a:srgbClr val="F8B241"/>
                </a:solidFill>
                <a:latin typeface="Calibri"/>
                <a:ea typeface="Calibri"/>
                <a:cs typeface="Calibri"/>
                <a:sym typeface="Calibri"/>
              </a:rPr>
              <a:t>Apibrėžimai </a:t>
            </a:r>
            <a:endParaRPr b="1" i="0" sz="2400" u="none" cap="none" strike="noStrike">
              <a:solidFill>
                <a:srgbClr val="F8B24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32" name="Google Shape;132;g14846b461cf_0_121"/>
          <p:cNvSpPr txBox="1"/>
          <p:nvPr/>
        </p:nvSpPr>
        <p:spPr>
          <a:xfrm>
            <a:off x="1408209" y="2029820"/>
            <a:ext cx="16933800" cy="43719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None/>
            </a:pPr>
            <a:r>
              <a:rPr b="0" i="1" lang="lt-LT" sz="3100" u="none" cap="none" strike="noStrike">
                <a:solidFill>
                  <a:srgbClr val="056839"/>
                </a:solidFill>
                <a:latin typeface="Calibri"/>
                <a:ea typeface="Calibri"/>
                <a:cs typeface="Calibri"/>
                <a:sym typeface="Calibri"/>
              </a:rPr>
              <a:t>„</a:t>
            </a:r>
            <a:r>
              <a:rPr b="1" i="1" lang="lt-LT" sz="3100" u="none" cap="none" strike="noStrike">
                <a:solidFill>
                  <a:srgbClr val="056839"/>
                </a:solidFill>
                <a:latin typeface="Calibri"/>
                <a:ea typeface="Calibri"/>
                <a:cs typeface="Calibri"/>
                <a:sym typeface="Calibri"/>
              </a:rPr>
              <a:t>Miško ekosistem</a:t>
            </a:r>
            <a:r>
              <a:rPr b="1" i="1" lang="lt-LT" sz="3100">
                <a:solidFill>
                  <a:srgbClr val="056839"/>
                </a:solidFill>
                <a:latin typeface="Calibri"/>
                <a:ea typeface="Calibri"/>
                <a:cs typeface="Calibri"/>
                <a:sym typeface="Calibri"/>
              </a:rPr>
              <a:t>a - </a:t>
            </a:r>
            <a:r>
              <a:rPr i="1" lang="lt-LT" sz="3100">
                <a:solidFill>
                  <a:srgbClr val="056839"/>
                </a:solidFill>
                <a:latin typeface="Calibri"/>
                <a:ea typeface="Calibri"/>
                <a:cs typeface="Calibri"/>
                <a:sym typeface="Calibri"/>
              </a:rPr>
              <a:t>t</a:t>
            </a:r>
            <a:r>
              <a:rPr b="0" i="1" lang="lt-LT" sz="3100" u="none" cap="none" strike="noStrike">
                <a:solidFill>
                  <a:srgbClr val="056839"/>
                </a:solidFill>
                <a:latin typeface="Calibri"/>
                <a:ea typeface="Calibri"/>
                <a:cs typeface="Calibri"/>
                <a:sym typeface="Calibri"/>
              </a:rPr>
              <a:t>ai </a:t>
            </a:r>
            <a:r>
              <a:rPr b="1" i="1" lang="lt-LT" sz="3100" u="none" cap="none" strike="noStrike">
                <a:solidFill>
                  <a:srgbClr val="056839"/>
                </a:solidFill>
                <a:latin typeface="Calibri"/>
                <a:ea typeface="Calibri"/>
                <a:cs typeface="Calibri"/>
                <a:sym typeface="Calibri"/>
              </a:rPr>
              <a:t>dinamiškas augalų, gyvūnų ir mikroorganizmų bendrijų</a:t>
            </a:r>
            <a:r>
              <a:rPr b="0" i="1" lang="lt-LT" sz="3100" u="none" cap="none" strike="noStrike">
                <a:solidFill>
                  <a:srgbClr val="056839"/>
                </a:solidFill>
                <a:latin typeface="Calibri"/>
                <a:ea typeface="Calibri"/>
                <a:cs typeface="Calibri"/>
                <a:sym typeface="Calibri"/>
              </a:rPr>
              <a:t> bei jų abiotinės aplinkos sąveikaujančios kaip </a:t>
            </a:r>
            <a:r>
              <a:rPr b="1" i="1" lang="lt-LT" sz="3100" u="none" cap="none" strike="noStrike">
                <a:solidFill>
                  <a:srgbClr val="056839"/>
                </a:solidFill>
                <a:latin typeface="Calibri"/>
                <a:ea typeface="Calibri"/>
                <a:cs typeface="Calibri"/>
                <a:sym typeface="Calibri"/>
              </a:rPr>
              <a:t>funkcinis vienetas</a:t>
            </a:r>
            <a:r>
              <a:rPr b="0" i="1" lang="lt-LT" sz="3100" u="none" cap="none" strike="noStrike">
                <a:solidFill>
                  <a:srgbClr val="056839"/>
                </a:solidFill>
                <a:latin typeface="Calibri"/>
                <a:ea typeface="Calibri"/>
                <a:cs typeface="Calibri"/>
                <a:sym typeface="Calibri"/>
              </a:rPr>
              <a:t>, kompleksas, kurio </a:t>
            </a:r>
            <a:r>
              <a:rPr b="1" i="1" lang="lt-LT" sz="3100" u="none" cap="none" strike="noStrike">
                <a:solidFill>
                  <a:srgbClr val="056839"/>
                </a:solidFill>
                <a:latin typeface="Calibri"/>
                <a:ea typeface="Calibri"/>
                <a:cs typeface="Calibri"/>
                <a:sym typeface="Calibri"/>
              </a:rPr>
              <a:t>pagrindinė sudedamoji dalis yra medžiai</a:t>
            </a:r>
            <a:r>
              <a:rPr b="0" i="1" lang="lt-LT" sz="3100" u="none" cap="none" strike="noStrike">
                <a:solidFill>
                  <a:srgbClr val="056839"/>
                </a:solidFill>
                <a:latin typeface="Calibri"/>
                <a:ea typeface="Calibri"/>
                <a:cs typeface="Calibri"/>
                <a:sym typeface="Calibri"/>
              </a:rPr>
              <a:t>. Žmonės su savo kultūriniais, ekonominiais ir aplinkosauginiais poreikiais yra daugelio miško ekosistemų neatsiejama dalis.”</a:t>
            </a:r>
            <a:endParaRPr b="0" i="0"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500"/>
              <a:buFont typeface="Arial"/>
              <a:buNone/>
            </a:pPr>
            <a:r>
              <a:t/>
            </a:r>
            <a:endParaRPr b="0" i="1"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500"/>
              <a:buFont typeface="Arial"/>
              <a:buNone/>
            </a:pPr>
            <a:r>
              <a:rPr b="0" i="0" lang="lt-LT" sz="1900" u="sng" cap="none" strike="noStrike">
                <a:solidFill>
                  <a:srgbClr val="1155CC"/>
                </a:solidFill>
                <a:latin typeface="Calibri"/>
                <a:ea typeface="Calibri"/>
                <a:cs typeface="Calibri"/>
                <a:sym typeface="Calibri"/>
                <a:hlinkClick r:id="rId5">
                  <a:extLst>
                    <a:ext uri="{A12FA001-AC4F-418D-AE19-62706E023703}">
                      <ahyp:hlinkClr val="tx"/>
                    </a:ext>
                  </a:extLst>
                </a:hlinkClick>
              </a:rPr>
              <a:t>https://www.cbd.int/forest/definitions.shtml</a:t>
            </a:r>
            <a:endParaRPr b="1"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pic>
        <p:nvPicPr>
          <p:cNvPr descr="Graphical user interface, text&#10;&#10;Description automatically generated" id="137" name="Google Shape;137;gfe328bf1ee_0_42"/>
          <p:cNvPicPr preferRelativeResize="0"/>
          <p:nvPr/>
        </p:nvPicPr>
        <p:blipFill rotWithShape="1">
          <a:blip r:embed="rId3">
            <a:alphaModFix/>
          </a:blip>
          <a:srcRect b="0" l="0" r="0" t="0"/>
          <a:stretch/>
        </p:blipFill>
        <p:spPr>
          <a:xfrm>
            <a:off x="159219" y="9064877"/>
            <a:ext cx="4331876" cy="908807"/>
          </a:xfrm>
          <a:prstGeom prst="rect">
            <a:avLst/>
          </a:prstGeom>
          <a:noFill/>
          <a:ln>
            <a:noFill/>
          </a:ln>
        </p:spPr>
      </p:pic>
      <p:pic>
        <p:nvPicPr>
          <p:cNvPr descr="Logo&#10;&#10;Description automatically generated" id="138" name="Google Shape;138;gfe328bf1ee_0_42"/>
          <p:cNvPicPr preferRelativeResize="0"/>
          <p:nvPr/>
        </p:nvPicPr>
        <p:blipFill rotWithShape="1">
          <a:blip r:embed="rId4">
            <a:alphaModFix/>
          </a:blip>
          <a:srcRect b="0" l="0" r="0" t="0"/>
          <a:stretch/>
        </p:blipFill>
        <p:spPr>
          <a:xfrm>
            <a:off x="15232290" y="8150586"/>
            <a:ext cx="3296465" cy="1622320"/>
          </a:xfrm>
          <a:prstGeom prst="rect">
            <a:avLst/>
          </a:prstGeom>
          <a:noFill/>
          <a:ln>
            <a:noFill/>
          </a:ln>
        </p:spPr>
      </p:pic>
      <p:sp>
        <p:nvSpPr>
          <p:cNvPr id="139" name="Google Shape;139;gfe328bf1ee_0_42"/>
          <p:cNvSpPr/>
          <p:nvPr/>
        </p:nvSpPr>
        <p:spPr>
          <a:xfrm>
            <a:off x="0" y="485267"/>
            <a:ext cx="59709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40" name="Google Shape;140;gfe328bf1ee_0_42"/>
          <p:cNvSpPr/>
          <p:nvPr/>
        </p:nvSpPr>
        <p:spPr>
          <a:xfrm>
            <a:off x="6926955" y="485267"/>
            <a:ext cx="6720000" cy="1791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41" name="Google Shape;141;gfe328bf1ee_0_42"/>
          <p:cNvSpPr/>
          <p:nvPr/>
        </p:nvSpPr>
        <p:spPr>
          <a:xfrm>
            <a:off x="14603073" y="485267"/>
            <a:ext cx="59709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42" name="Google Shape;142;gfe328bf1ee_0_42"/>
          <p:cNvSpPr/>
          <p:nvPr/>
        </p:nvSpPr>
        <p:spPr>
          <a:xfrm>
            <a:off x="0" y="8809997"/>
            <a:ext cx="147639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43" name="Google Shape;143;gfe328bf1ee_0_42"/>
          <p:cNvSpPr txBox="1"/>
          <p:nvPr/>
        </p:nvSpPr>
        <p:spPr>
          <a:xfrm>
            <a:off x="1104087" y="949350"/>
            <a:ext cx="13079400" cy="1231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lt-LT" sz="4800" u="none" cap="none" strike="noStrike">
                <a:solidFill>
                  <a:srgbClr val="056839"/>
                </a:solidFill>
                <a:latin typeface="Calibri"/>
                <a:ea typeface="Calibri"/>
                <a:cs typeface="Calibri"/>
                <a:sym typeface="Calibri"/>
              </a:rPr>
              <a:t>Įvadas: </a:t>
            </a:r>
            <a:r>
              <a:rPr b="1" i="0" lang="lt-LT" sz="4800" u="none" cap="none" strike="noStrike">
                <a:solidFill>
                  <a:srgbClr val="F8B241"/>
                </a:solidFill>
                <a:latin typeface="Calibri"/>
                <a:ea typeface="Calibri"/>
                <a:cs typeface="Calibri"/>
                <a:sym typeface="Calibri"/>
              </a:rPr>
              <a:t>Apibrėžimai </a:t>
            </a:r>
            <a:endParaRPr b="1" i="0" sz="2400" u="none" cap="none" strike="noStrike">
              <a:solidFill>
                <a:srgbClr val="F8B24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44" name="Google Shape;144;gfe328bf1ee_0_42"/>
          <p:cNvSpPr txBox="1"/>
          <p:nvPr/>
        </p:nvSpPr>
        <p:spPr>
          <a:xfrm>
            <a:off x="1408209" y="2029820"/>
            <a:ext cx="16933800" cy="3948600"/>
          </a:xfrm>
          <a:prstGeom prst="rect">
            <a:avLst/>
          </a:prstGeom>
          <a:noFill/>
          <a:ln>
            <a:noFill/>
          </a:ln>
        </p:spPr>
        <p:txBody>
          <a:bodyPr anchorCtr="0" anchor="t" bIns="61175" lIns="122375" spcFirstLastPara="1" rIns="122375" wrap="square" tIns="61175">
            <a:spAutoFit/>
          </a:bodyPr>
          <a:lstStyle/>
          <a:p>
            <a:pPr indent="0" lvl="0" marL="0" marR="0" rtl="0" algn="l">
              <a:lnSpc>
                <a:spcPct val="150000"/>
              </a:lnSpc>
              <a:spcBef>
                <a:spcPts val="0"/>
              </a:spcBef>
              <a:spcAft>
                <a:spcPts val="0"/>
              </a:spcAft>
              <a:buNone/>
            </a:pPr>
            <a:r>
              <a:rPr b="0" i="0" lang="lt-LT" sz="3100" u="none" cap="none" strike="noStrike">
                <a:solidFill>
                  <a:srgbClr val="056839"/>
                </a:solidFill>
                <a:latin typeface="Calibri"/>
                <a:ea typeface="Calibri"/>
                <a:cs typeface="Calibri"/>
                <a:sym typeface="Calibri"/>
              </a:rPr>
              <a:t>„</a:t>
            </a:r>
            <a:r>
              <a:rPr b="1" i="1" lang="lt-LT" sz="3100" u="none" cap="none" strike="noStrike">
                <a:solidFill>
                  <a:srgbClr val="056839"/>
                </a:solidFill>
                <a:latin typeface="Calibri"/>
                <a:ea typeface="Calibri"/>
                <a:cs typeface="Calibri"/>
                <a:sym typeface="Calibri"/>
              </a:rPr>
              <a:t>Tvari miškotvarka</a:t>
            </a:r>
            <a:r>
              <a:rPr b="0" i="0" lang="lt-LT" sz="3100" u="none" cap="none" strike="noStrike">
                <a:solidFill>
                  <a:srgbClr val="056839"/>
                </a:solidFill>
                <a:latin typeface="Calibri"/>
                <a:ea typeface="Calibri"/>
                <a:cs typeface="Calibri"/>
                <a:sym typeface="Calibri"/>
              </a:rPr>
              <a:t> - </a:t>
            </a:r>
            <a:r>
              <a:rPr b="0" i="1" lang="lt-LT" sz="3100" u="none" cap="none" strike="noStrike">
                <a:solidFill>
                  <a:srgbClr val="056839"/>
                </a:solidFill>
                <a:latin typeface="Calibri"/>
                <a:ea typeface="Calibri"/>
                <a:cs typeface="Calibri"/>
                <a:sym typeface="Calibri"/>
              </a:rPr>
              <a:t>miško žemės valdymas ir jos naudojimas tokiu būdu ir mastu, kad būtų </a:t>
            </a:r>
            <a:r>
              <a:rPr b="1" i="1" lang="lt-LT" sz="3100" u="none" cap="none" strike="noStrike">
                <a:solidFill>
                  <a:srgbClr val="056839"/>
                </a:solidFill>
                <a:latin typeface="Calibri"/>
                <a:ea typeface="Calibri"/>
                <a:cs typeface="Calibri"/>
                <a:sym typeface="Calibri"/>
              </a:rPr>
              <a:t>išlaikoma jų biologinė įvairovė, produktyvumas, gebėjimas atsinaujinti, gyvybingumas ir jų potencialas </a:t>
            </a:r>
            <a:r>
              <a:rPr b="0" i="1" lang="lt-LT" sz="3100" u="none" cap="none" strike="noStrike">
                <a:solidFill>
                  <a:srgbClr val="056839"/>
                </a:solidFill>
                <a:latin typeface="Calibri"/>
                <a:ea typeface="Calibri"/>
                <a:cs typeface="Calibri"/>
                <a:sym typeface="Calibri"/>
              </a:rPr>
              <a:t>dabar ir ateityje </a:t>
            </a:r>
            <a:r>
              <a:rPr b="1" i="1" lang="lt-LT" sz="3100" u="none" cap="none" strike="noStrike">
                <a:solidFill>
                  <a:srgbClr val="056839"/>
                </a:solidFill>
                <a:latin typeface="Calibri"/>
                <a:ea typeface="Calibri"/>
                <a:cs typeface="Calibri"/>
                <a:sym typeface="Calibri"/>
              </a:rPr>
              <a:t>atlikti</a:t>
            </a:r>
            <a:r>
              <a:rPr b="0" i="1" lang="lt-LT" sz="3100" u="none" cap="none" strike="noStrike">
                <a:solidFill>
                  <a:srgbClr val="056839"/>
                </a:solidFill>
                <a:latin typeface="Calibri"/>
                <a:ea typeface="Calibri"/>
                <a:cs typeface="Calibri"/>
                <a:sym typeface="Calibri"/>
              </a:rPr>
              <a:t> svarbias ekologines, ekonomines ir socialines funkcijas  vietos, nacionaliniu ir pasauliniu lygmenimis, nedarant žalos kitoms ekosistemoms.”</a:t>
            </a:r>
            <a:endParaRPr b="0" i="1" sz="3100" u="none" cap="none" strike="noStrike">
              <a:solidFill>
                <a:srgbClr val="056839"/>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500"/>
              <a:buFont typeface="Arial"/>
              <a:buNone/>
            </a:pPr>
            <a:r>
              <a:rPr b="0" i="0" lang="lt-LT" sz="1500" u="sng" cap="none" strike="noStrike">
                <a:solidFill>
                  <a:srgbClr val="1155CC"/>
                </a:solidFill>
                <a:latin typeface="Calibri"/>
                <a:ea typeface="Calibri"/>
                <a:cs typeface="Calibri"/>
                <a:sym typeface="Calibri"/>
                <a:hlinkClick r:id="rId5">
                  <a:extLst>
                    <a:ext uri="{A12FA001-AC4F-418D-AE19-62706E023703}">
                      <ahyp:hlinkClr val="tx"/>
                    </a:ext>
                  </a:extLst>
                </a:hlinkClick>
              </a:rPr>
              <a:t>ttps://eur-lex.europa.eu/resource.html?uri=cellar:0d918e07-e610-11eb-a1a5-01aa75ed71a1.0001.02/DOC_1&amp;format=PDF</a:t>
            </a:r>
            <a:endParaRPr b="0" i="0" sz="31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25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latin typeface="Calibri"/>
              <a:ea typeface="Calibri"/>
              <a:cs typeface="Calibri"/>
              <a:sym typeface="Calibri"/>
            </a:endParaRPr>
          </a:p>
        </p:txBody>
      </p:sp>
      <p:sp>
        <p:nvSpPr>
          <p:cNvPr id="145" name="Google Shape;145;gfe328bf1ee_0_42"/>
          <p:cNvSpPr txBox="1"/>
          <p:nvPr/>
        </p:nvSpPr>
        <p:spPr>
          <a:xfrm>
            <a:off x="2196956" y="6483750"/>
            <a:ext cx="6772200" cy="1938000"/>
          </a:xfrm>
          <a:prstGeom prst="rect">
            <a:avLst/>
          </a:prstGeom>
          <a:noFill/>
          <a:ln>
            <a:noFill/>
          </a:ln>
        </p:spPr>
        <p:txBody>
          <a:bodyPr anchorCtr="0" anchor="t" bIns="122375" lIns="122375" spcFirstLastPara="1" rIns="122375" wrap="square" tIns="122375">
            <a:spAutoFit/>
          </a:bodyPr>
          <a:lstStyle/>
          <a:p>
            <a:pPr indent="0" lvl="0" marL="0" marR="0" rtl="0" algn="l">
              <a:lnSpc>
                <a:spcPct val="115000"/>
              </a:lnSpc>
              <a:spcBef>
                <a:spcPts val="0"/>
              </a:spcBef>
              <a:spcAft>
                <a:spcPts val="0"/>
              </a:spcAft>
              <a:buClr>
                <a:schemeClr val="dk1"/>
              </a:buClr>
              <a:buSzPts val="1500"/>
              <a:buFont typeface="Arial"/>
              <a:buNone/>
            </a:pPr>
            <a:r>
              <a:rPr b="0" i="0" lang="lt-LT" sz="3100" u="none" cap="none" strike="noStrike">
                <a:solidFill>
                  <a:srgbClr val="056839"/>
                </a:solidFill>
                <a:latin typeface="Calibri"/>
                <a:ea typeface="Calibri"/>
                <a:cs typeface="Calibri"/>
                <a:sym typeface="Calibri"/>
              </a:rPr>
              <a:t>Helsinkio rezoliucija</a:t>
            </a:r>
            <a:endParaRPr b="0" i="0" sz="31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lt-LT" sz="1600" u="sng" cap="none" strike="noStrike">
                <a:solidFill>
                  <a:schemeClr val="hlink"/>
                </a:solidFill>
                <a:latin typeface="Calibri"/>
                <a:ea typeface="Calibri"/>
                <a:cs typeface="Calibri"/>
                <a:sym typeface="Calibri"/>
                <a:hlinkClick r:id="rId6"/>
              </a:rPr>
              <a:t>https://foresteurope.org/wp-content/uploads/2022/01/MC_helsinki_resolutionH1.pdf</a:t>
            </a:r>
            <a:endParaRPr b="0" i="0" sz="1600" u="none" cap="none" strike="noStrike">
              <a:solidFill>
                <a:srgbClr val="056839"/>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500"/>
              <a:buFont typeface="Arial"/>
              <a:buNone/>
            </a:pPr>
            <a:r>
              <a:t/>
            </a:r>
            <a:endParaRPr b="0" i="0" sz="1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pic>
        <p:nvPicPr>
          <p:cNvPr id="146" name="Google Shape;146;gfe328bf1ee_0_42"/>
          <p:cNvPicPr preferRelativeResize="0"/>
          <p:nvPr/>
        </p:nvPicPr>
        <p:blipFill rotWithShape="1">
          <a:blip r:embed="rId7">
            <a:alphaModFix/>
          </a:blip>
          <a:srcRect b="0" l="0" r="0" t="0"/>
          <a:stretch/>
        </p:blipFill>
        <p:spPr>
          <a:xfrm>
            <a:off x="1408220" y="6728138"/>
            <a:ext cx="587911" cy="6102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pic>
        <p:nvPicPr>
          <p:cNvPr descr="Graphical user interface, text&#10;&#10;Description automatically generated" id="151" name="Google Shape;151;gfedae62e56_0_205"/>
          <p:cNvPicPr preferRelativeResize="0"/>
          <p:nvPr/>
        </p:nvPicPr>
        <p:blipFill rotWithShape="1">
          <a:blip r:embed="rId3">
            <a:alphaModFix/>
          </a:blip>
          <a:srcRect b="0" l="0" r="0" t="0"/>
          <a:stretch/>
        </p:blipFill>
        <p:spPr>
          <a:xfrm>
            <a:off x="159219" y="9064877"/>
            <a:ext cx="4331876" cy="908807"/>
          </a:xfrm>
          <a:prstGeom prst="rect">
            <a:avLst/>
          </a:prstGeom>
          <a:noFill/>
          <a:ln>
            <a:noFill/>
          </a:ln>
        </p:spPr>
      </p:pic>
      <p:pic>
        <p:nvPicPr>
          <p:cNvPr descr="Logo&#10;&#10;Description automatically generated" id="152" name="Google Shape;152;gfedae62e56_0_205"/>
          <p:cNvPicPr preferRelativeResize="0"/>
          <p:nvPr/>
        </p:nvPicPr>
        <p:blipFill rotWithShape="1">
          <a:blip r:embed="rId4">
            <a:alphaModFix/>
          </a:blip>
          <a:srcRect b="0" l="0" r="0" t="0"/>
          <a:stretch/>
        </p:blipFill>
        <p:spPr>
          <a:xfrm>
            <a:off x="15232290" y="8150586"/>
            <a:ext cx="3296465" cy="1622320"/>
          </a:xfrm>
          <a:prstGeom prst="rect">
            <a:avLst/>
          </a:prstGeom>
          <a:noFill/>
          <a:ln>
            <a:noFill/>
          </a:ln>
        </p:spPr>
      </p:pic>
      <p:sp>
        <p:nvSpPr>
          <p:cNvPr id="153" name="Google Shape;153;gfedae62e56_0_205"/>
          <p:cNvSpPr/>
          <p:nvPr/>
        </p:nvSpPr>
        <p:spPr>
          <a:xfrm>
            <a:off x="0" y="485267"/>
            <a:ext cx="59709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54" name="Google Shape;154;gfedae62e56_0_205"/>
          <p:cNvSpPr/>
          <p:nvPr/>
        </p:nvSpPr>
        <p:spPr>
          <a:xfrm>
            <a:off x="6926955" y="485267"/>
            <a:ext cx="6720000" cy="1791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55" name="Google Shape;155;gfedae62e56_0_205"/>
          <p:cNvSpPr/>
          <p:nvPr/>
        </p:nvSpPr>
        <p:spPr>
          <a:xfrm>
            <a:off x="14603073" y="485267"/>
            <a:ext cx="59709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56" name="Google Shape;156;gfedae62e56_0_205"/>
          <p:cNvSpPr/>
          <p:nvPr/>
        </p:nvSpPr>
        <p:spPr>
          <a:xfrm>
            <a:off x="0" y="8809997"/>
            <a:ext cx="147639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57" name="Google Shape;157;gfedae62e56_0_205"/>
          <p:cNvSpPr txBox="1"/>
          <p:nvPr/>
        </p:nvSpPr>
        <p:spPr>
          <a:xfrm>
            <a:off x="1104087" y="949350"/>
            <a:ext cx="13079400" cy="1231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lt-LT" sz="4800" u="none" cap="none" strike="noStrike">
                <a:solidFill>
                  <a:srgbClr val="056839"/>
                </a:solidFill>
                <a:latin typeface="Calibri"/>
                <a:ea typeface="Calibri"/>
                <a:cs typeface="Calibri"/>
                <a:sym typeface="Calibri"/>
              </a:rPr>
              <a:t>Įvadas: </a:t>
            </a:r>
            <a:r>
              <a:rPr b="1" i="0" lang="lt-LT" sz="4800" u="none" cap="none" strike="noStrike">
                <a:solidFill>
                  <a:srgbClr val="F8B241"/>
                </a:solidFill>
                <a:latin typeface="Calibri"/>
                <a:ea typeface="Calibri"/>
                <a:cs typeface="Calibri"/>
                <a:sym typeface="Calibri"/>
              </a:rPr>
              <a:t>Apibrėžimai </a:t>
            </a:r>
            <a:endParaRPr b="1" i="0" sz="2400" u="none" cap="none" strike="noStrike">
              <a:solidFill>
                <a:srgbClr val="F8B24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58" name="Google Shape;158;gfedae62e56_0_205"/>
          <p:cNvSpPr txBox="1"/>
          <p:nvPr/>
        </p:nvSpPr>
        <p:spPr>
          <a:xfrm>
            <a:off x="1104099" y="1905975"/>
            <a:ext cx="16932600" cy="59664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Clr>
                <a:schemeClr val="dk1"/>
              </a:buClr>
              <a:buSzPts val="1500"/>
              <a:buFont typeface="Arial"/>
              <a:buNone/>
            </a:pPr>
            <a:r>
              <a:rPr b="1" i="1" lang="lt-LT" sz="3100" u="none" cap="none" strike="noStrike">
                <a:solidFill>
                  <a:srgbClr val="056839"/>
                </a:solidFill>
                <a:latin typeface="Calibri"/>
                <a:ea typeface="Calibri"/>
                <a:cs typeface="Calibri"/>
                <a:sym typeface="Calibri"/>
              </a:rPr>
              <a:t>Pirminis miškas</a:t>
            </a:r>
            <a:r>
              <a:rPr b="0" i="1" lang="lt-LT" sz="3100" u="none" cap="none" strike="noStrike">
                <a:solidFill>
                  <a:srgbClr val="056839"/>
                </a:solidFill>
                <a:latin typeface="Calibri"/>
                <a:ea typeface="Calibri"/>
                <a:cs typeface="Calibri"/>
                <a:sym typeface="Calibri"/>
              </a:rPr>
              <a:t> </a:t>
            </a:r>
            <a:r>
              <a:rPr b="0" i="0" lang="lt-LT" sz="3100" u="none" cap="none" strike="noStrike">
                <a:solidFill>
                  <a:srgbClr val="056839"/>
                </a:solidFill>
                <a:latin typeface="Calibri"/>
                <a:ea typeface="Calibri"/>
                <a:cs typeface="Calibri"/>
                <a:sym typeface="Calibri"/>
              </a:rPr>
              <a:t>– </a:t>
            </a:r>
            <a:r>
              <a:rPr b="1" i="0" lang="lt-LT" sz="3100" u="none" cap="none" strike="noStrike">
                <a:solidFill>
                  <a:srgbClr val="056839"/>
                </a:solidFill>
                <a:latin typeface="Calibri"/>
                <a:ea typeface="Calibri"/>
                <a:cs typeface="Calibri"/>
                <a:sym typeface="Calibri"/>
              </a:rPr>
              <a:t>“</a:t>
            </a:r>
            <a:r>
              <a:rPr b="1" i="1" lang="lt-LT" sz="3100" u="none" cap="none" strike="noStrike">
                <a:solidFill>
                  <a:srgbClr val="056839"/>
                </a:solidFill>
                <a:latin typeface="Calibri"/>
                <a:ea typeface="Calibri"/>
                <a:cs typeface="Calibri"/>
                <a:sym typeface="Calibri"/>
              </a:rPr>
              <a:t>savaime atsikūręs vietinių medžių rūšių miškas, kuriame </a:t>
            </a:r>
            <a:r>
              <a:rPr b="1" i="1" lang="lt-LT" sz="3100" u="none" cap="none" strike="noStrike">
                <a:solidFill>
                  <a:srgbClr val="056839"/>
                </a:solidFill>
                <a:latin typeface="Calibri"/>
                <a:ea typeface="Calibri"/>
                <a:cs typeface="Calibri"/>
                <a:sym typeface="Calibri"/>
              </a:rPr>
              <a:t>nėra aiškiai matomų žmogaus veiklos požymių, o ekologiniai procesai nėra labai pažeisti.</a:t>
            </a:r>
            <a:r>
              <a:rPr b="1" i="0" lang="lt-LT" sz="3100" u="none" cap="none" strike="noStrike">
                <a:solidFill>
                  <a:srgbClr val="056839"/>
                </a:solidFill>
                <a:latin typeface="Calibri"/>
                <a:ea typeface="Calibri"/>
                <a:cs typeface="Calibri"/>
                <a:sym typeface="Calibri"/>
              </a:rPr>
              <a:t>“</a:t>
            </a:r>
            <a:endParaRPr b="0" i="0" sz="29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rPr b="0" i="0" lang="lt-LT" sz="2400" u="none" cap="none" strike="noStrike">
                <a:solidFill>
                  <a:srgbClr val="056839"/>
                </a:solidFill>
                <a:latin typeface="Calibri"/>
                <a:ea typeface="Calibri"/>
                <a:cs typeface="Calibri"/>
                <a:sym typeface="Calibri"/>
              </a:rPr>
              <a:t>Pagrindinės pirminių miškų savybės:</a:t>
            </a:r>
            <a:endParaRPr b="0" i="0" sz="24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rPr b="0" i="0" lang="lt-LT" sz="2400" u="none" cap="none" strike="noStrike">
                <a:solidFill>
                  <a:srgbClr val="056839"/>
                </a:solidFill>
                <a:latin typeface="Calibri"/>
                <a:ea typeface="Calibri"/>
                <a:cs typeface="Calibri"/>
                <a:sym typeface="Calibri"/>
              </a:rPr>
              <a:t>1) pasižymi natūralia miško dinamika, pavyzdžiui, natūralia medžių rūšių sudėtimi, negyvos medienos paplitimu, natūrali amžiaus struktūra ir natūralūs atsikūrimo procesai;</a:t>
            </a:r>
            <a:r>
              <a:rPr b="0" i="0" lang="lt-LT" sz="2400" u="none" cap="none" strike="noStrike">
                <a:solidFill>
                  <a:srgbClr val="056839"/>
                </a:solidFill>
                <a:latin typeface="Arial"/>
                <a:ea typeface="Arial"/>
                <a:cs typeface="Arial"/>
                <a:sym typeface="Arial"/>
              </a:rPr>
              <a:t> </a:t>
            </a:r>
            <a:endParaRPr b="0" i="0" sz="24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rPr b="0" i="0" lang="lt-LT" sz="2400" u="none" cap="none" strike="noStrike">
                <a:solidFill>
                  <a:srgbClr val="056839"/>
                </a:solidFill>
                <a:latin typeface="Calibri"/>
                <a:ea typeface="Calibri"/>
                <a:cs typeface="Calibri"/>
                <a:sym typeface="Calibri"/>
              </a:rPr>
              <a:t>2) </a:t>
            </a:r>
            <a:r>
              <a:rPr lang="lt-LT" sz="2400">
                <a:solidFill>
                  <a:srgbClr val="056839"/>
                </a:solidFill>
                <a:latin typeface="Calibri"/>
                <a:ea typeface="Calibri"/>
                <a:cs typeface="Calibri"/>
                <a:sym typeface="Calibri"/>
              </a:rPr>
              <a:t>p</a:t>
            </a:r>
            <a:r>
              <a:rPr b="0" i="0" lang="lt-LT" sz="2400" u="none" cap="none" strike="noStrike">
                <a:solidFill>
                  <a:srgbClr val="056839"/>
                </a:solidFill>
                <a:latin typeface="Calibri"/>
                <a:ea typeface="Calibri"/>
                <a:cs typeface="Calibri"/>
                <a:sym typeface="Calibri"/>
              </a:rPr>
              <a:t>lotas yra pakankamai didelis, kad jame galėtų vykti gamtiniai ekologiniai procesai;</a:t>
            </a:r>
            <a:endParaRPr b="0" i="0" sz="24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None/>
            </a:pPr>
            <a:r>
              <a:rPr b="0" i="0" lang="lt-LT" sz="2400" u="none" cap="none" strike="noStrike">
                <a:solidFill>
                  <a:srgbClr val="056839"/>
                </a:solidFill>
                <a:latin typeface="Calibri"/>
                <a:ea typeface="Calibri"/>
                <a:cs typeface="Calibri"/>
                <a:sym typeface="Calibri"/>
              </a:rPr>
              <a:t>3) </a:t>
            </a:r>
            <a:r>
              <a:rPr lang="lt-LT" sz="2400">
                <a:solidFill>
                  <a:srgbClr val="056839"/>
                </a:solidFill>
                <a:latin typeface="Calibri"/>
                <a:ea typeface="Calibri"/>
                <a:cs typeface="Calibri"/>
                <a:sym typeface="Calibri"/>
              </a:rPr>
              <a:t>n</a:t>
            </a:r>
            <a:r>
              <a:rPr b="0" i="0" lang="lt-LT" sz="2400" u="none" cap="none" strike="noStrike">
                <a:solidFill>
                  <a:srgbClr val="056839"/>
                </a:solidFill>
                <a:latin typeface="Calibri"/>
                <a:ea typeface="Calibri"/>
                <a:cs typeface="Calibri"/>
                <a:sym typeface="Calibri"/>
              </a:rPr>
              <a:t>ėra žinomo jokio reikšmingo žmogaus įsikišimo arba paskutinis reikšmingas žmogaus įsikišimas buvo pakankamai seniai, </a:t>
            </a:r>
            <a:r>
              <a:rPr lang="lt-LT" sz="2400">
                <a:solidFill>
                  <a:srgbClr val="056839"/>
                </a:solidFill>
                <a:latin typeface="Calibri"/>
                <a:ea typeface="Calibri"/>
                <a:cs typeface="Calibri"/>
                <a:sym typeface="Calibri"/>
              </a:rPr>
              <a:t>todėl</a:t>
            </a:r>
            <a:r>
              <a:rPr b="0" i="0" lang="lt-LT" sz="2400" u="none" cap="none" strike="noStrike">
                <a:solidFill>
                  <a:srgbClr val="056839"/>
                </a:solidFill>
                <a:latin typeface="Calibri"/>
                <a:ea typeface="Calibri"/>
                <a:cs typeface="Calibri"/>
                <a:sym typeface="Calibri"/>
              </a:rPr>
              <a:t> galima atkurti natūralią rūšių įvairovę ir procesus.“</a:t>
            </a:r>
            <a:endParaRPr b="0" i="0" sz="24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2400" u="none" cap="none" strike="noStrike">
              <a:solidFill>
                <a:srgbClr val="056839"/>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500"/>
              <a:buFont typeface="Arial"/>
              <a:buNone/>
            </a:pPr>
            <a:r>
              <a:t/>
            </a:r>
            <a:endParaRPr b="0" i="0" sz="400" u="none" cap="none" strike="noStrike">
              <a:solidFill>
                <a:srgbClr val="056839"/>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rPr b="0" i="0" lang="lt-LT" sz="1500" u="sng" cap="none" strike="noStrike">
                <a:solidFill>
                  <a:srgbClr val="1155CC"/>
                </a:solidFill>
                <a:latin typeface="Calibri"/>
                <a:ea typeface="Calibri"/>
                <a:cs typeface="Calibri"/>
                <a:sym typeface="Calibri"/>
                <a:hlinkClick r:id="rId5">
                  <a:extLst>
                    <a:ext uri="{A12FA001-AC4F-418D-AE19-62706E023703}">
                      <ahyp:hlinkClr val="tx"/>
                    </a:ext>
                  </a:extLst>
                </a:hlinkClick>
              </a:rPr>
              <a:t>https://op.europa.eu/en/publication-detail/-/publication/20ff0b31-a3dc-11eb-9585-01aa75ed71a1/language-en</a:t>
            </a:r>
            <a:endParaRPr b="0" i="0" sz="27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pic>
        <p:nvPicPr>
          <p:cNvPr descr="Graphical user interface, text&#10;&#10;Description automatically generated" id="163" name="Google Shape;163;g15a55fcbd79_0_48"/>
          <p:cNvPicPr preferRelativeResize="0"/>
          <p:nvPr/>
        </p:nvPicPr>
        <p:blipFill rotWithShape="1">
          <a:blip r:embed="rId3">
            <a:alphaModFix/>
          </a:blip>
          <a:srcRect b="0" l="0" r="0" t="0"/>
          <a:stretch/>
        </p:blipFill>
        <p:spPr>
          <a:xfrm>
            <a:off x="159219" y="9064877"/>
            <a:ext cx="4331876" cy="908807"/>
          </a:xfrm>
          <a:prstGeom prst="rect">
            <a:avLst/>
          </a:prstGeom>
          <a:noFill/>
          <a:ln>
            <a:noFill/>
          </a:ln>
        </p:spPr>
      </p:pic>
      <p:pic>
        <p:nvPicPr>
          <p:cNvPr descr="Logo&#10;&#10;Description automatically generated" id="164" name="Google Shape;164;g15a55fcbd79_0_48"/>
          <p:cNvPicPr preferRelativeResize="0"/>
          <p:nvPr/>
        </p:nvPicPr>
        <p:blipFill rotWithShape="1">
          <a:blip r:embed="rId4">
            <a:alphaModFix/>
          </a:blip>
          <a:srcRect b="0" l="0" r="0" t="0"/>
          <a:stretch/>
        </p:blipFill>
        <p:spPr>
          <a:xfrm>
            <a:off x="15232290" y="8150586"/>
            <a:ext cx="3296465" cy="1622320"/>
          </a:xfrm>
          <a:prstGeom prst="rect">
            <a:avLst/>
          </a:prstGeom>
          <a:noFill/>
          <a:ln>
            <a:noFill/>
          </a:ln>
        </p:spPr>
      </p:pic>
      <p:sp>
        <p:nvSpPr>
          <p:cNvPr id="165" name="Google Shape;165;g15a55fcbd79_0_48"/>
          <p:cNvSpPr/>
          <p:nvPr/>
        </p:nvSpPr>
        <p:spPr>
          <a:xfrm>
            <a:off x="0" y="485267"/>
            <a:ext cx="59709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66" name="Google Shape;166;g15a55fcbd79_0_48"/>
          <p:cNvSpPr/>
          <p:nvPr/>
        </p:nvSpPr>
        <p:spPr>
          <a:xfrm>
            <a:off x="6926955" y="485267"/>
            <a:ext cx="6720000" cy="1791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67" name="Google Shape;167;g15a55fcbd79_0_48"/>
          <p:cNvSpPr/>
          <p:nvPr/>
        </p:nvSpPr>
        <p:spPr>
          <a:xfrm>
            <a:off x="14603073" y="485267"/>
            <a:ext cx="59709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68" name="Google Shape;168;g15a55fcbd79_0_48"/>
          <p:cNvSpPr/>
          <p:nvPr/>
        </p:nvSpPr>
        <p:spPr>
          <a:xfrm>
            <a:off x="0" y="8809997"/>
            <a:ext cx="147639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69" name="Google Shape;169;g15a55fcbd79_0_48"/>
          <p:cNvSpPr txBox="1"/>
          <p:nvPr/>
        </p:nvSpPr>
        <p:spPr>
          <a:xfrm>
            <a:off x="1104087" y="949350"/>
            <a:ext cx="13079400" cy="1231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lt-LT" sz="4800" u="none" cap="none" strike="noStrike">
                <a:solidFill>
                  <a:srgbClr val="056839"/>
                </a:solidFill>
                <a:latin typeface="Calibri"/>
                <a:ea typeface="Calibri"/>
                <a:cs typeface="Calibri"/>
                <a:sym typeface="Calibri"/>
              </a:rPr>
              <a:t>Įvadas: </a:t>
            </a:r>
            <a:r>
              <a:rPr b="1" i="0" lang="lt-LT" sz="4800" u="none" cap="none" strike="noStrike">
                <a:solidFill>
                  <a:srgbClr val="F8B241"/>
                </a:solidFill>
                <a:latin typeface="Calibri"/>
                <a:ea typeface="Calibri"/>
                <a:cs typeface="Calibri"/>
                <a:sym typeface="Calibri"/>
              </a:rPr>
              <a:t>Apibrėžimai </a:t>
            </a:r>
            <a:endParaRPr b="1" i="0" sz="2400" u="none" cap="none" strike="noStrike">
              <a:solidFill>
                <a:srgbClr val="F8B24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70" name="Google Shape;170;g15a55fcbd79_0_48"/>
          <p:cNvSpPr txBox="1"/>
          <p:nvPr/>
        </p:nvSpPr>
        <p:spPr>
          <a:xfrm>
            <a:off x="1408209" y="2029820"/>
            <a:ext cx="16933800" cy="45951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1" i="0" lang="lt-LT" sz="3100" u="none" cap="none" strike="noStrike">
                <a:solidFill>
                  <a:srgbClr val="056839"/>
                </a:solidFill>
                <a:latin typeface="Calibri"/>
                <a:ea typeface="Calibri"/>
                <a:cs typeface="Calibri"/>
                <a:sym typeface="Calibri"/>
              </a:rPr>
              <a:t>Miškų naikinimas</a:t>
            </a:r>
            <a:r>
              <a:rPr b="0" i="0" lang="lt-LT" sz="3100" u="none" cap="none" strike="noStrike">
                <a:solidFill>
                  <a:srgbClr val="056839"/>
                </a:solidFill>
                <a:latin typeface="Calibri"/>
                <a:ea typeface="Calibri"/>
                <a:cs typeface="Calibri"/>
                <a:sym typeface="Calibri"/>
              </a:rPr>
              <a:t> – “</a:t>
            </a:r>
            <a:r>
              <a:rPr b="0" i="1" lang="lt-LT" sz="3100" u="none" cap="none" strike="noStrike">
                <a:solidFill>
                  <a:srgbClr val="056839"/>
                </a:solidFill>
                <a:latin typeface="Calibri"/>
                <a:ea typeface="Calibri"/>
                <a:cs typeface="Calibri"/>
                <a:sym typeface="Calibri"/>
              </a:rPr>
              <a:t>žmonių vykdomas miškų kirtimas arba retinimas. Miškų naikinimas yra viena didžiausių pasaulio žemės naudojimo problemų. Tradiciškai miškų naikinimo skaičiavimai grindžiami žmogaus reikmėms iškirsto miško plotu, įskaitant medžių pašalinimą medienos produktams gaminti, pasėliams ir ganykloms. Kertant miškus, pašalinami visi medžiai, todėl miškas visiškai sunaikinamas”.</a:t>
            </a:r>
            <a:endParaRPr b="0" i="0" sz="31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2700" u="none" cap="none" strike="noStrike">
              <a:solidFill>
                <a:srgbClr val="056839"/>
              </a:solidFill>
              <a:highlight>
                <a:srgbClr val="FFFFFF"/>
              </a:highlight>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900" u="none" cap="none" strike="noStrike">
              <a:solidFill>
                <a:srgbClr val="056839"/>
              </a:solidFill>
              <a:highlight>
                <a:srgbClr val="FFFFFF"/>
              </a:highlight>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rPr b="0" i="0" lang="lt-LT" sz="1700" u="sng" cap="none" strike="noStrike">
                <a:solidFill>
                  <a:schemeClr val="hlink"/>
                </a:solidFill>
                <a:highlight>
                  <a:srgbClr val="FFFFFF"/>
                </a:highlight>
                <a:latin typeface="Calibri"/>
                <a:ea typeface="Calibri"/>
                <a:cs typeface="Calibri"/>
                <a:sym typeface="Calibri"/>
                <a:hlinkClick r:id="rId5"/>
              </a:rPr>
              <a:t>https://www.britannica.com/science/deforestation</a:t>
            </a:r>
            <a:endParaRPr b="0" i="0" sz="1700" u="none" cap="none" strike="noStrike">
              <a:solidFill>
                <a:srgbClr val="056839"/>
              </a:solidFill>
              <a:highlight>
                <a:srgbClr val="FFFFFF"/>
              </a:highlight>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t/>
            </a:r>
            <a:endParaRPr b="0" i="0" sz="2500" u="none" cap="none" strike="noStrike">
              <a:solidFill>
                <a:srgbClr val="056839"/>
              </a:solidFill>
              <a:highlight>
                <a:srgbClr val="FFFFFF"/>
              </a:highlight>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pic>
        <p:nvPicPr>
          <p:cNvPr descr="Graphical user interface, text&#10;&#10;Description automatically generated" id="175" name="Google Shape;175;g15a55fcbd79_0_61"/>
          <p:cNvPicPr preferRelativeResize="0"/>
          <p:nvPr/>
        </p:nvPicPr>
        <p:blipFill rotWithShape="1">
          <a:blip r:embed="rId3">
            <a:alphaModFix/>
          </a:blip>
          <a:srcRect b="0" l="0" r="0" t="0"/>
          <a:stretch/>
        </p:blipFill>
        <p:spPr>
          <a:xfrm>
            <a:off x="159219" y="9064877"/>
            <a:ext cx="4331876" cy="908807"/>
          </a:xfrm>
          <a:prstGeom prst="rect">
            <a:avLst/>
          </a:prstGeom>
          <a:noFill/>
          <a:ln>
            <a:noFill/>
          </a:ln>
        </p:spPr>
      </p:pic>
      <p:pic>
        <p:nvPicPr>
          <p:cNvPr descr="Logo&#10;&#10;Description automatically generated" id="176" name="Google Shape;176;g15a55fcbd79_0_61"/>
          <p:cNvPicPr preferRelativeResize="0"/>
          <p:nvPr/>
        </p:nvPicPr>
        <p:blipFill rotWithShape="1">
          <a:blip r:embed="rId4">
            <a:alphaModFix/>
          </a:blip>
          <a:srcRect b="0" l="0" r="0" t="0"/>
          <a:stretch/>
        </p:blipFill>
        <p:spPr>
          <a:xfrm>
            <a:off x="15232290" y="8150586"/>
            <a:ext cx="3296465" cy="1622320"/>
          </a:xfrm>
          <a:prstGeom prst="rect">
            <a:avLst/>
          </a:prstGeom>
          <a:noFill/>
          <a:ln>
            <a:noFill/>
          </a:ln>
        </p:spPr>
      </p:pic>
      <p:sp>
        <p:nvSpPr>
          <p:cNvPr id="177" name="Google Shape;177;g15a55fcbd79_0_61"/>
          <p:cNvSpPr/>
          <p:nvPr/>
        </p:nvSpPr>
        <p:spPr>
          <a:xfrm>
            <a:off x="0" y="485267"/>
            <a:ext cx="59709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78" name="Google Shape;178;g15a55fcbd79_0_61"/>
          <p:cNvSpPr/>
          <p:nvPr/>
        </p:nvSpPr>
        <p:spPr>
          <a:xfrm>
            <a:off x="6926955" y="485267"/>
            <a:ext cx="6720000" cy="1791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79" name="Google Shape;179;g15a55fcbd79_0_61"/>
          <p:cNvSpPr/>
          <p:nvPr/>
        </p:nvSpPr>
        <p:spPr>
          <a:xfrm>
            <a:off x="14603073" y="485267"/>
            <a:ext cx="59709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80" name="Google Shape;180;g15a55fcbd79_0_61"/>
          <p:cNvSpPr/>
          <p:nvPr/>
        </p:nvSpPr>
        <p:spPr>
          <a:xfrm>
            <a:off x="0" y="8809997"/>
            <a:ext cx="147639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81" name="Google Shape;181;g15a55fcbd79_0_61"/>
          <p:cNvSpPr txBox="1"/>
          <p:nvPr/>
        </p:nvSpPr>
        <p:spPr>
          <a:xfrm>
            <a:off x="1104087" y="949350"/>
            <a:ext cx="13079400" cy="1231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lt-LT" sz="4800" u="none" cap="none" strike="noStrike">
                <a:solidFill>
                  <a:srgbClr val="056839"/>
                </a:solidFill>
                <a:latin typeface="Calibri"/>
                <a:ea typeface="Calibri"/>
                <a:cs typeface="Calibri"/>
                <a:sym typeface="Calibri"/>
              </a:rPr>
              <a:t>Įvadas: </a:t>
            </a:r>
            <a:r>
              <a:rPr b="1" i="0" lang="lt-LT" sz="4800" u="none" cap="none" strike="noStrike">
                <a:solidFill>
                  <a:srgbClr val="F8B241"/>
                </a:solidFill>
                <a:latin typeface="Calibri"/>
                <a:ea typeface="Calibri"/>
                <a:cs typeface="Calibri"/>
                <a:sym typeface="Calibri"/>
              </a:rPr>
              <a:t>Apibrėžimai </a:t>
            </a:r>
            <a:endParaRPr b="1" i="0" sz="2400" u="none" cap="none" strike="noStrike">
              <a:solidFill>
                <a:srgbClr val="F8B24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82" name="Google Shape;182;g15a55fcbd79_0_61"/>
          <p:cNvSpPr txBox="1"/>
          <p:nvPr/>
        </p:nvSpPr>
        <p:spPr>
          <a:xfrm>
            <a:off x="1304216" y="2085282"/>
            <a:ext cx="16933800" cy="41025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0" i="0" lang="lt-LT" sz="2700" u="none" cap="none" strike="noStrike">
                <a:solidFill>
                  <a:srgbClr val="056839"/>
                </a:solidFill>
                <a:latin typeface="Calibri"/>
                <a:ea typeface="Calibri"/>
                <a:cs typeface="Calibri"/>
                <a:sym typeface="Calibri"/>
              </a:rPr>
              <a:t>„</a:t>
            </a:r>
            <a:r>
              <a:rPr b="1" i="1" lang="lt-LT" sz="2700" u="none" cap="none" strike="noStrike">
                <a:solidFill>
                  <a:srgbClr val="056839"/>
                </a:solidFill>
                <a:latin typeface="Calibri"/>
                <a:ea typeface="Calibri"/>
                <a:cs typeface="Calibri"/>
                <a:sym typeface="Calibri"/>
              </a:rPr>
              <a:t>Miško įveisimas</a:t>
            </a:r>
            <a:r>
              <a:rPr b="0" i="1" lang="lt-LT" sz="2700" u="none" cap="none" strike="noStrike">
                <a:solidFill>
                  <a:srgbClr val="056839"/>
                </a:solidFill>
                <a:latin typeface="Calibri"/>
                <a:ea typeface="Calibri"/>
                <a:cs typeface="Calibri"/>
                <a:sym typeface="Calibri"/>
              </a:rPr>
              <a:t> - tai miško ar medynų įveisimas (miško įveisimas) vietovėje, kurioje anksčiau nebuvo medžių dangos. Daugelis vyriausybinių ir nevyriausybinių organizacijų tiesiogiai dalyvauja miško įveisimo programose, kad būtų veisiami miškai ir didinamas anglies dioksido surinkimas. Miško įveisimas yra vis labiau siekiamas metodas kovos su klimato kaitos problemomis spręsti, nes </a:t>
            </a:r>
            <a:r>
              <a:rPr i="1" lang="lt-LT" sz="2700">
                <a:solidFill>
                  <a:srgbClr val="056839"/>
                </a:solidFill>
                <a:latin typeface="Calibri"/>
                <a:ea typeface="Calibri"/>
                <a:cs typeface="Calibri"/>
                <a:sym typeface="Calibri"/>
              </a:rPr>
              <a:t>miškas</a:t>
            </a:r>
            <a:r>
              <a:rPr b="0" i="1" lang="lt-LT" sz="2700" u="none" cap="none" strike="noStrike">
                <a:solidFill>
                  <a:srgbClr val="056839"/>
                </a:solidFill>
                <a:latin typeface="Calibri"/>
                <a:ea typeface="Calibri"/>
                <a:cs typeface="Calibri"/>
                <a:sym typeface="Calibri"/>
              </a:rPr>
              <a:t> gerina dirvožemio kokybę ir didina organinės anglies kiekį dirvožemyje, todėl išvengiama dykumėjimo.”</a:t>
            </a:r>
            <a:endParaRPr b="0" i="1" sz="27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7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rPr b="0" i="0" lang="lt-LT" sz="1500" u="sng" cap="none" strike="noStrike">
                <a:solidFill>
                  <a:schemeClr val="hlink"/>
                </a:solidFill>
                <a:latin typeface="Calibri"/>
                <a:ea typeface="Calibri"/>
                <a:cs typeface="Calibri"/>
                <a:sym typeface="Calibri"/>
                <a:hlinkClick r:id="rId5"/>
              </a:rPr>
              <a:t>https://en.wikipedia.org/wiki/Afforestation</a:t>
            </a:r>
            <a:endParaRPr b="0" i="0" sz="15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2300" u="none" cap="none" strike="noStrike">
              <a:solidFill>
                <a:srgbClr val="056839"/>
              </a:solidFill>
              <a:latin typeface="Calibri"/>
              <a:ea typeface="Calibri"/>
              <a:cs typeface="Calibri"/>
              <a:sym typeface="Calibri"/>
            </a:endParaRPr>
          </a:p>
        </p:txBody>
      </p:sp>
      <p:sp>
        <p:nvSpPr>
          <p:cNvPr id="183" name="Google Shape;183;g15a55fcbd79_0_61"/>
          <p:cNvSpPr txBox="1"/>
          <p:nvPr/>
        </p:nvSpPr>
        <p:spPr>
          <a:xfrm>
            <a:off x="1472681" y="6385688"/>
            <a:ext cx="16765200" cy="1286100"/>
          </a:xfrm>
          <a:prstGeom prst="rect">
            <a:avLst/>
          </a:prstGeom>
          <a:noFill/>
          <a:ln>
            <a:noFill/>
          </a:ln>
        </p:spPr>
        <p:txBody>
          <a:bodyPr anchorCtr="0" anchor="t" bIns="122375" lIns="122375" spcFirstLastPara="1" rIns="122375" wrap="square" tIns="122375">
            <a:spAutoFit/>
          </a:bodyPr>
          <a:lstStyle/>
          <a:p>
            <a:pPr indent="0" lvl="0" marL="0" marR="0" rtl="0" algn="l">
              <a:lnSpc>
                <a:spcPct val="150000"/>
              </a:lnSpc>
              <a:spcBef>
                <a:spcPts val="0"/>
              </a:spcBef>
              <a:spcAft>
                <a:spcPts val="0"/>
              </a:spcAft>
              <a:buClr>
                <a:srgbClr val="000000"/>
              </a:buClr>
              <a:buSzPts val="2400"/>
              <a:buFont typeface="Arial"/>
              <a:buNone/>
            </a:pPr>
            <a:r>
              <a:rPr b="0" i="0" lang="lt-LT" sz="2700" u="none" cap="none" strike="noStrike">
                <a:solidFill>
                  <a:srgbClr val="056839"/>
                </a:solidFill>
                <a:latin typeface="Calibri"/>
                <a:ea typeface="Calibri"/>
                <a:cs typeface="Calibri"/>
                <a:sym typeface="Calibri"/>
              </a:rPr>
              <a:t>Miško įveisimas gali padėti išlaikyti ekologinę pusiausvyrą, nes </a:t>
            </a:r>
            <a:r>
              <a:rPr b="1" i="0" lang="lt-LT" sz="2700" u="none" cap="none" strike="noStrike">
                <a:solidFill>
                  <a:srgbClr val="056839"/>
                </a:solidFill>
                <a:latin typeface="Calibri"/>
                <a:ea typeface="Calibri"/>
                <a:cs typeface="Calibri"/>
                <a:sym typeface="Calibri"/>
              </a:rPr>
              <a:t>iškirstų medžių skaičius bus lygus pasodintų medžių skaičiui</a:t>
            </a:r>
            <a:r>
              <a:rPr b="0" i="0" lang="lt-LT" sz="2700" u="none" cap="none" strike="noStrike">
                <a:solidFill>
                  <a:srgbClr val="056839"/>
                </a:solidFill>
                <a:latin typeface="Calibri"/>
                <a:ea typeface="Calibri"/>
                <a:cs typeface="Calibri"/>
                <a:sym typeface="Calibri"/>
              </a:rPr>
              <a:t>. Ateities karta, matydama augančius medžius, išsiugdys įprotį sodinti medžius</a:t>
            </a:r>
            <a:r>
              <a:rPr b="0" i="0" lang="lt-LT" sz="2400" u="none" cap="none" strike="noStrike">
                <a:solidFill>
                  <a:srgbClr val="056839"/>
                </a:solidFill>
                <a:latin typeface="Calibri"/>
                <a:ea typeface="Calibri"/>
                <a:cs typeface="Calibri"/>
                <a:sym typeface="Calibri"/>
              </a:rPr>
              <a:t>. </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pic>
        <p:nvPicPr>
          <p:cNvPr descr="Graphical user interface, text&#10;&#10;Description automatically generated" id="188" name="Google Shape;188;g15a55fcbd79_0_72"/>
          <p:cNvPicPr preferRelativeResize="0"/>
          <p:nvPr/>
        </p:nvPicPr>
        <p:blipFill rotWithShape="1">
          <a:blip r:embed="rId3">
            <a:alphaModFix/>
          </a:blip>
          <a:srcRect b="0" l="0" r="0" t="0"/>
          <a:stretch/>
        </p:blipFill>
        <p:spPr>
          <a:xfrm>
            <a:off x="159219" y="9064877"/>
            <a:ext cx="4331876" cy="908807"/>
          </a:xfrm>
          <a:prstGeom prst="rect">
            <a:avLst/>
          </a:prstGeom>
          <a:noFill/>
          <a:ln>
            <a:noFill/>
          </a:ln>
        </p:spPr>
      </p:pic>
      <p:pic>
        <p:nvPicPr>
          <p:cNvPr descr="Logo&#10;&#10;Description automatically generated" id="189" name="Google Shape;189;g15a55fcbd79_0_72"/>
          <p:cNvPicPr preferRelativeResize="0"/>
          <p:nvPr/>
        </p:nvPicPr>
        <p:blipFill rotWithShape="1">
          <a:blip r:embed="rId4">
            <a:alphaModFix/>
          </a:blip>
          <a:srcRect b="0" l="0" r="0" t="0"/>
          <a:stretch/>
        </p:blipFill>
        <p:spPr>
          <a:xfrm>
            <a:off x="15232290" y="8150586"/>
            <a:ext cx="3296465" cy="1622320"/>
          </a:xfrm>
          <a:prstGeom prst="rect">
            <a:avLst/>
          </a:prstGeom>
          <a:noFill/>
          <a:ln>
            <a:noFill/>
          </a:ln>
        </p:spPr>
      </p:pic>
      <p:sp>
        <p:nvSpPr>
          <p:cNvPr id="190" name="Google Shape;190;g15a55fcbd79_0_72"/>
          <p:cNvSpPr/>
          <p:nvPr/>
        </p:nvSpPr>
        <p:spPr>
          <a:xfrm>
            <a:off x="0" y="485267"/>
            <a:ext cx="5970900" cy="1791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91" name="Google Shape;191;g15a55fcbd79_0_72"/>
          <p:cNvSpPr/>
          <p:nvPr/>
        </p:nvSpPr>
        <p:spPr>
          <a:xfrm>
            <a:off x="6926955" y="485267"/>
            <a:ext cx="6720000" cy="179100"/>
          </a:xfrm>
          <a:prstGeom prst="rect">
            <a:avLst/>
          </a:prstGeom>
          <a:solidFill>
            <a:srgbClr val="25AAE1"/>
          </a:solidFill>
          <a:ln>
            <a:noFill/>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92" name="Google Shape;192;g15a55fcbd79_0_72"/>
          <p:cNvSpPr/>
          <p:nvPr/>
        </p:nvSpPr>
        <p:spPr>
          <a:xfrm>
            <a:off x="14603073" y="485267"/>
            <a:ext cx="5970900" cy="1791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93" name="Google Shape;193;g15a55fcbd79_0_72"/>
          <p:cNvSpPr/>
          <p:nvPr/>
        </p:nvSpPr>
        <p:spPr>
          <a:xfrm>
            <a:off x="0" y="8809997"/>
            <a:ext cx="14763900" cy="954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61175" lIns="122375" spcFirstLastPara="1" rIns="122375" wrap="square" tIns="611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94" name="Google Shape;194;g15a55fcbd79_0_72"/>
          <p:cNvSpPr txBox="1"/>
          <p:nvPr/>
        </p:nvSpPr>
        <p:spPr>
          <a:xfrm>
            <a:off x="1104087" y="949350"/>
            <a:ext cx="13079400" cy="1231800"/>
          </a:xfrm>
          <a:prstGeom prst="rect">
            <a:avLst/>
          </a:prstGeom>
          <a:noFill/>
          <a:ln>
            <a:noFill/>
          </a:ln>
        </p:spPr>
        <p:txBody>
          <a:bodyPr anchorCtr="0" anchor="t" bIns="61175" lIns="122375" spcFirstLastPara="1" rIns="122375" wrap="square" tIns="61175">
            <a:spAutoFit/>
          </a:bodyPr>
          <a:lstStyle/>
          <a:p>
            <a:pPr indent="0" lvl="0" marL="0" marR="0" rtl="0" algn="l">
              <a:lnSpc>
                <a:spcPct val="100000"/>
              </a:lnSpc>
              <a:spcBef>
                <a:spcPts val="0"/>
              </a:spcBef>
              <a:spcAft>
                <a:spcPts val="0"/>
              </a:spcAft>
              <a:buClr>
                <a:srgbClr val="000000"/>
              </a:buClr>
              <a:buSzPts val="4800"/>
              <a:buFont typeface="Arial"/>
              <a:buNone/>
            </a:pPr>
            <a:r>
              <a:rPr b="1" i="0" lang="lt-LT" sz="4800" u="none" cap="none" strike="noStrike">
                <a:solidFill>
                  <a:srgbClr val="056839"/>
                </a:solidFill>
                <a:latin typeface="Calibri"/>
                <a:ea typeface="Calibri"/>
                <a:cs typeface="Calibri"/>
                <a:sym typeface="Calibri"/>
              </a:rPr>
              <a:t>Įvadas: </a:t>
            </a:r>
            <a:r>
              <a:rPr b="1" i="0" lang="lt-LT" sz="4800" u="none" cap="none" strike="noStrike">
                <a:solidFill>
                  <a:srgbClr val="F8B241"/>
                </a:solidFill>
                <a:latin typeface="Calibri"/>
                <a:ea typeface="Calibri"/>
                <a:cs typeface="Calibri"/>
                <a:sym typeface="Calibri"/>
              </a:rPr>
              <a:t>Apibrėžimai </a:t>
            </a:r>
            <a:endParaRPr b="1" i="0" sz="2400" u="none" cap="none" strike="noStrike">
              <a:solidFill>
                <a:srgbClr val="F8B24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95" name="Google Shape;195;g15a55fcbd79_0_72"/>
          <p:cNvSpPr txBox="1"/>
          <p:nvPr/>
        </p:nvSpPr>
        <p:spPr>
          <a:xfrm>
            <a:off x="1304216" y="2085282"/>
            <a:ext cx="16933800" cy="3579300"/>
          </a:xfrm>
          <a:prstGeom prst="rect">
            <a:avLst/>
          </a:prstGeom>
          <a:noFill/>
          <a:ln>
            <a:noFill/>
          </a:ln>
        </p:spPr>
        <p:txBody>
          <a:bodyPr anchorCtr="0" anchor="t" bIns="61175" lIns="122375" spcFirstLastPara="1" rIns="122375" wrap="square" tIns="61175">
            <a:spAutoFit/>
          </a:bodyPr>
          <a:lstStyle/>
          <a:p>
            <a:pPr indent="0" lvl="0" marL="0" marR="0" rtl="0" algn="just">
              <a:lnSpc>
                <a:spcPct val="150000"/>
              </a:lnSpc>
              <a:spcBef>
                <a:spcPts val="0"/>
              </a:spcBef>
              <a:spcAft>
                <a:spcPts val="0"/>
              </a:spcAft>
              <a:buNone/>
            </a:pPr>
            <a:r>
              <a:rPr b="0" i="0" lang="lt-LT" sz="3200" u="none" cap="none" strike="noStrike">
                <a:solidFill>
                  <a:srgbClr val="056839"/>
                </a:solidFill>
                <a:latin typeface="Calibri"/>
                <a:ea typeface="Calibri"/>
                <a:cs typeface="Calibri"/>
                <a:sym typeface="Calibri"/>
              </a:rPr>
              <a:t>"</a:t>
            </a:r>
            <a:r>
              <a:rPr b="1" i="0" lang="lt-LT" sz="3200" u="none" cap="none" strike="noStrike">
                <a:solidFill>
                  <a:srgbClr val="056839"/>
                </a:solidFill>
                <a:latin typeface="Calibri"/>
                <a:ea typeface="Calibri"/>
                <a:cs typeface="Calibri"/>
                <a:sym typeface="Calibri"/>
              </a:rPr>
              <a:t>Miško atkūrimas</a:t>
            </a:r>
            <a:r>
              <a:rPr b="0" i="0" lang="lt-LT" sz="3200" u="none" cap="none" strike="noStrike">
                <a:solidFill>
                  <a:srgbClr val="056839"/>
                </a:solidFill>
                <a:latin typeface="Calibri"/>
                <a:ea typeface="Calibri"/>
                <a:cs typeface="Calibri"/>
                <a:sym typeface="Calibri"/>
              </a:rPr>
              <a:t> </a:t>
            </a:r>
            <a:r>
              <a:rPr b="0" i="1" lang="lt-LT" sz="3200" u="none" cap="none" strike="noStrike">
                <a:solidFill>
                  <a:srgbClr val="056839"/>
                </a:solidFill>
                <a:latin typeface="Calibri"/>
                <a:ea typeface="Calibri"/>
                <a:cs typeface="Calibri"/>
                <a:sym typeface="Calibri"/>
              </a:rPr>
              <a:t>(kartais - miško įveisimas) - tai natūralus arba tyčinis esamų miškų ir miškingų vietovių, kurios buvo išnaikintos, atkūrimas (miškininkystė), dažniausiai dėl miškų iškirtimo</a:t>
            </a:r>
            <a:r>
              <a:rPr i="1" lang="lt-LT" sz="3200">
                <a:solidFill>
                  <a:srgbClr val="056839"/>
                </a:solidFill>
                <a:latin typeface="Calibri"/>
                <a:ea typeface="Calibri"/>
                <a:cs typeface="Calibri"/>
                <a:sym typeface="Calibri"/>
              </a:rPr>
              <a:t>.</a:t>
            </a:r>
            <a:endParaRPr b="0" i="0" sz="3200" u="none" cap="none" strike="noStrike">
              <a:solidFill>
                <a:srgbClr val="056839"/>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500"/>
              <a:buFont typeface="Arial"/>
              <a:buNone/>
            </a:pPr>
            <a:r>
              <a:t/>
            </a:r>
            <a:endParaRPr b="0" i="0" sz="2700" u="none" cap="none" strike="noStrike">
              <a:solidFill>
                <a:srgbClr val="056839"/>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t/>
            </a:r>
            <a:endParaRPr b="0" i="0" sz="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rPr b="0" i="0" lang="lt-LT" sz="1500" u="sng" cap="none" strike="noStrike">
                <a:solidFill>
                  <a:srgbClr val="1155CC"/>
                </a:solidFill>
                <a:latin typeface="Calibri"/>
                <a:ea typeface="Calibri"/>
                <a:cs typeface="Calibri"/>
                <a:sym typeface="Calibri"/>
                <a:hlinkClick r:id="rId5">
                  <a:extLst>
                    <a:ext uri="{A12FA001-AC4F-418D-AE19-62706E023703}">
                      <ahyp:hlinkClr val="tx"/>
                    </a:ext>
                  </a:extLst>
                </a:hlinkClick>
              </a:rPr>
              <a:t>https://en.wikipedia.org/wiki/Reforestation</a:t>
            </a:r>
            <a:endParaRPr b="0" i="0" sz="2700" u="none" cap="none" strike="noStrike">
              <a:solidFill>
                <a:srgbClr val="056839"/>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t/>
            </a:r>
            <a:endParaRPr b="0" i="0" sz="2300" u="none" cap="none" strike="noStrike">
              <a:solidFill>
                <a:srgbClr val="056839"/>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t/>
            </a:r>
            <a:endParaRPr b="0" i="0" sz="1900" u="none" cap="none" strike="noStrike">
              <a:solidFill>
                <a:srgbClr val="056839"/>
              </a:solidFill>
              <a:latin typeface="Calibri"/>
              <a:ea typeface="Calibri"/>
              <a:cs typeface="Calibri"/>
              <a:sym typeface="Calibri"/>
            </a:endParaRPr>
          </a:p>
          <a:p>
            <a:pPr indent="0" lvl="0" marL="0" marR="0" rtl="0" algn="just">
              <a:lnSpc>
                <a:spcPct val="100000"/>
              </a:lnSpc>
              <a:spcBef>
                <a:spcPts val="0"/>
              </a:spcBef>
              <a:spcAft>
                <a:spcPts val="0"/>
              </a:spcAft>
              <a:buClr>
                <a:schemeClr val="dk1"/>
              </a:buClr>
              <a:buSzPts val="1500"/>
              <a:buFont typeface="Arial"/>
              <a:buNone/>
            </a:pPr>
            <a:r>
              <a:t/>
            </a:r>
            <a:endParaRPr b="0" i="0" sz="2300" u="none" cap="none" strike="noStrike">
              <a:solidFill>
                <a:srgbClr val="056839"/>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2022-01-31T11:18:27Z</dcterms:created>
  <dc:creator>Carlotta Maria Crippa</dc:creator>
</cp:coreProperties>
</file>