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496" r:id="rId2"/>
    <p:sldId id="497" r:id="rId3"/>
    <p:sldId id="498" r:id="rId4"/>
    <p:sldId id="499" r:id="rId5"/>
    <p:sldId id="500" r:id="rId6"/>
    <p:sldId id="501" r:id="rId7"/>
    <p:sldId id="502" r:id="rId8"/>
    <p:sldId id="503" r:id="rId9"/>
    <p:sldId id="504" r:id="rId10"/>
    <p:sldId id="505" r:id="rId11"/>
    <p:sldId id="506" r:id="rId12"/>
    <p:sldId id="507" r:id="rId13"/>
    <p:sldId id="508" r:id="rId14"/>
    <p:sldId id="509" r:id="rId15"/>
    <p:sldId id="510" r:id="rId16"/>
    <p:sldId id="511" r:id="rId17"/>
  </p:sldIdLst>
  <p:sldSz cx="20574000" cy="10287000"/>
  <p:notesSz cx="6858000" cy="9144000"/>
  <p:embeddedFontLst>
    <p:embeddedFont>
      <p:font typeface="Calibri" panose="020F050202020403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8" roundtripDataSignature="AMtx7miiJkemidHrrJ5Ag9hXxWkPPCyi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tta Maria Crippa"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E3E9F-0631-4039-A999-B051CB523EBF}" v="85" dt="2022-12-29T11:41:40.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48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798"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80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80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80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800"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80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799" Type="http://schemas.openxmlformats.org/officeDocument/2006/relationships/commentAuthors" Target="commentAuthors.xml"/><Relationship Id="rId8" Type="http://schemas.openxmlformats.org/officeDocument/2006/relationships/slide" Target="slides/slide7.xml"/><Relationship Id="rId803" Type="http://schemas.openxmlformats.org/officeDocument/2006/relationships/tableStyles" Target="tableStyle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vile Navikiene" userId="211ef283909c3728" providerId="LiveId" clId="{254AFE44-5996-4774-8684-C868013AF1EB}"/>
    <pc:docChg chg="delSld modSld">
      <pc:chgData name="Zivile Navikiene" userId="211ef283909c3728" providerId="LiveId" clId="{254AFE44-5996-4774-8684-C868013AF1EB}" dt="2022-12-29T12:43:25.504" v="4" actId="47"/>
      <pc:docMkLst>
        <pc:docMk/>
      </pc:docMkLst>
      <pc:sldChg chg="del">
        <pc:chgData name="Zivile Navikiene" userId="211ef283909c3728" providerId="LiveId" clId="{254AFE44-5996-4774-8684-C868013AF1EB}" dt="2022-12-29T12:42:50.055" v="0" actId="47"/>
        <pc:sldMkLst>
          <pc:docMk/>
          <pc:sldMk cId="1054245266" sldId="473"/>
        </pc:sldMkLst>
      </pc:sldChg>
      <pc:sldChg chg="del">
        <pc:chgData name="Zivile Navikiene" userId="211ef283909c3728" providerId="LiveId" clId="{254AFE44-5996-4774-8684-C868013AF1EB}" dt="2022-12-29T12:42:50.055" v="0" actId="47"/>
        <pc:sldMkLst>
          <pc:docMk/>
          <pc:sldMk cId="3315234005" sldId="474"/>
        </pc:sldMkLst>
      </pc:sldChg>
      <pc:sldChg chg="del">
        <pc:chgData name="Zivile Navikiene" userId="211ef283909c3728" providerId="LiveId" clId="{254AFE44-5996-4774-8684-C868013AF1EB}" dt="2022-12-29T12:42:50.055" v="0" actId="47"/>
        <pc:sldMkLst>
          <pc:docMk/>
          <pc:sldMk cId="3046033282" sldId="475"/>
        </pc:sldMkLst>
      </pc:sldChg>
      <pc:sldChg chg="del">
        <pc:chgData name="Zivile Navikiene" userId="211ef283909c3728" providerId="LiveId" clId="{254AFE44-5996-4774-8684-C868013AF1EB}" dt="2022-12-29T12:42:50.055" v="0" actId="47"/>
        <pc:sldMkLst>
          <pc:docMk/>
          <pc:sldMk cId="3697401589" sldId="476"/>
        </pc:sldMkLst>
      </pc:sldChg>
      <pc:sldChg chg="del">
        <pc:chgData name="Zivile Navikiene" userId="211ef283909c3728" providerId="LiveId" clId="{254AFE44-5996-4774-8684-C868013AF1EB}" dt="2022-12-29T12:42:50.055" v="0" actId="47"/>
        <pc:sldMkLst>
          <pc:docMk/>
          <pc:sldMk cId="545214084" sldId="477"/>
        </pc:sldMkLst>
      </pc:sldChg>
      <pc:sldChg chg="del">
        <pc:chgData name="Zivile Navikiene" userId="211ef283909c3728" providerId="LiveId" clId="{254AFE44-5996-4774-8684-C868013AF1EB}" dt="2022-12-29T12:42:50.055" v="0" actId="47"/>
        <pc:sldMkLst>
          <pc:docMk/>
          <pc:sldMk cId="2934157537" sldId="478"/>
        </pc:sldMkLst>
      </pc:sldChg>
      <pc:sldChg chg="del">
        <pc:chgData name="Zivile Navikiene" userId="211ef283909c3728" providerId="LiveId" clId="{254AFE44-5996-4774-8684-C868013AF1EB}" dt="2022-12-29T12:42:50.055" v="0" actId="47"/>
        <pc:sldMkLst>
          <pc:docMk/>
          <pc:sldMk cId="2078684128" sldId="479"/>
        </pc:sldMkLst>
      </pc:sldChg>
      <pc:sldChg chg="del">
        <pc:chgData name="Zivile Navikiene" userId="211ef283909c3728" providerId="LiveId" clId="{254AFE44-5996-4774-8684-C868013AF1EB}" dt="2022-12-29T12:42:50.055" v="0" actId="47"/>
        <pc:sldMkLst>
          <pc:docMk/>
          <pc:sldMk cId="2139320721" sldId="480"/>
        </pc:sldMkLst>
      </pc:sldChg>
      <pc:sldChg chg="del">
        <pc:chgData name="Zivile Navikiene" userId="211ef283909c3728" providerId="LiveId" clId="{254AFE44-5996-4774-8684-C868013AF1EB}" dt="2022-12-29T12:42:50.055" v="0" actId="47"/>
        <pc:sldMkLst>
          <pc:docMk/>
          <pc:sldMk cId="1224776754" sldId="481"/>
        </pc:sldMkLst>
      </pc:sldChg>
      <pc:sldChg chg="del">
        <pc:chgData name="Zivile Navikiene" userId="211ef283909c3728" providerId="LiveId" clId="{254AFE44-5996-4774-8684-C868013AF1EB}" dt="2022-12-29T12:42:50.055" v="0" actId="47"/>
        <pc:sldMkLst>
          <pc:docMk/>
          <pc:sldMk cId="3038031017" sldId="482"/>
        </pc:sldMkLst>
      </pc:sldChg>
      <pc:sldChg chg="del">
        <pc:chgData name="Zivile Navikiene" userId="211ef283909c3728" providerId="LiveId" clId="{254AFE44-5996-4774-8684-C868013AF1EB}" dt="2022-12-29T12:42:50.055" v="0" actId="47"/>
        <pc:sldMkLst>
          <pc:docMk/>
          <pc:sldMk cId="359453931" sldId="483"/>
        </pc:sldMkLst>
      </pc:sldChg>
      <pc:sldChg chg="del">
        <pc:chgData name="Zivile Navikiene" userId="211ef283909c3728" providerId="LiveId" clId="{254AFE44-5996-4774-8684-C868013AF1EB}" dt="2022-12-29T12:42:50.055" v="0" actId="47"/>
        <pc:sldMkLst>
          <pc:docMk/>
          <pc:sldMk cId="4240066628" sldId="484"/>
        </pc:sldMkLst>
      </pc:sldChg>
      <pc:sldChg chg="del">
        <pc:chgData name="Zivile Navikiene" userId="211ef283909c3728" providerId="LiveId" clId="{254AFE44-5996-4774-8684-C868013AF1EB}" dt="2022-12-29T12:42:50.055" v="0" actId="47"/>
        <pc:sldMkLst>
          <pc:docMk/>
          <pc:sldMk cId="589699299" sldId="485"/>
        </pc:sldMkLst>
      </pc:sldChg>
      <pc:sldChg chg="del">
        <pc:chgData name="Zivile Navikiene" userId="211ef283909c3728" providerId="LiveId" clId="{254AFE44-5996-4774-8684-C868013AF1EB}" dt="2022-12-29T12:42:50.055" v="0" actId="47"/>
        <pc:sldMkLst>
          <pc:docMk/>
          <pc:sldMk cId="1808007540" sldId="486"/>
        </pc:sldMkLst>
      </pc:sldChg>
      <pc:sldChg chg="del">
        <pc:chgData name="Zivile Navikiene" userId="211ef283909c3728" providerId="LiveId" clId="{254AFE44-5996-4774-8684-C868013AF1EB}" dt="2022-12-29T12:42:50.055" v="0" actId="47"/>
        <pc:sldMkLst>
          <pc:docMk/>
          <pc:sldMk cId="1760050852" sldId="487"/>
        </pc:sldMkLst>
      </pc:sldChg>
      <pc:sldChg chg="del">
        <pc:chgData name="Zivile Navikiene" userId="211ef283909c3728" providerId="LiveId" clId="{254AFE44-5996-4774-8684-C868013AF1EB}" dt="2022-12-29T12:42:50.055" v="0" actId="47"/>
        <pc:sldMkLst>
          <pc:docMk/>
          <pc:sldMk cId="4218001417" sldId="488"/>
        </pc:sldMkLst>
      </pc:sldChg>
      <pc:sldChg chg="del">
        <pc:chgData name="Zivile Navikiene" userId="211ef283909c3728" providerId="LiveId" clId="{254AFE44-5996-4774-8684-C868013AF1EB}" dt="2022-12-29T12:42:50.055" v="0" actId="47"/>
        <pc:sldMkLst>
          <pc:docMk/>
          <pc:sldMk cId="1559395339" sldId="489"/>
        </pc:sldMkLst>
      </pc:sldChg>
      <pc:sldChg chg="del">
        <pc:chgData name="Zivile Navikiene" userId="211ef283909c3728" providerId="LiveId" clId="{254AFE44-5996-4774-8684-C868013AF1EB}" dt="2022-12-29T12:42:50.055" v="0" actId="47"/>
        <pc:sldMkLst>
          <pc:docMk/>
          <pc:sldMk cId="2599092593" sldId="490"/>
        </pc:sldMkLst>
      </pc:sldChg>
      <pc:sldChg chg="del">
        <pc:chgData name="Zivile Navikiene" userId="211ef283909c3728" providerId="LiveId" clId="{254AFE44-5996-4774-8684-C868013AF1EB}" dt="2022-12-29T12:42:50.055" v="0" actId="47"/>
        <pc:sldMkLst>
          <pc:docMk/>
          <pc:sldMk cId="3205392610" sldId="491"/>
        </pc:sldMkLst>
      </pc:sldChg>
      <pc:sldChg chg="del">
        <pc:chgData name="Zivile Navikiene" userId="211ef283909c3728" providerId="LiveId" clId="{254AFE44-5996-4774-8684-C868013AF1EB}" dt="2022-12-29T12:42:50.055" v="0" actId="47"/>
        <pc:sldMkLst>
          <pc:docMk/>
          <pc:sldMk cId="2780581942" sldId="492"/>
        </pc:sldMkLst>
      </pc:sldChg>
      <pc:sldChg chg="del">
        <pc:chgData name="Zivile Navikiene" userId="211ef283909c3728" providerId="LiveId" clId="{254AFE44-5996-4774-8684-C868013AF1EB}" dt="2022-12-29T12:42:50.055" v="0" actId="47"/>
        <pc:sldMkLst>
          <pc:docMk/>
          <pc:sldMk cId="2930759139" sldId="493"/>
        </pc:sldMkLst>
      </pc:sldChg>
      <pc:sldChg chg="del">
        <pc:chgData name="Zivile Navikiene" userId="211ef283909c3728" providerId="LiveId" clId="{254AFE44-5996-4774-8684-C868013AF1EB}" dt="2022-12-29T12:42:50.055" v="0" actId="47"/>
        <pc:sldMkLst>
          <pc:docMk/>
          <pc:sldMk cId="1846691259" sldId="494"/>
        </pc:sldMkLst>
      </pc:sldChg>
      <pc:sldChg chg="del">
        <pc:chgData name="Zivile Navikiene" userId="211ef283909c3728" providerId="LiveId" clId="{254AFE44-5996-4774-8684-C868013AF1EB}" dt="2022-12-29T12:42:50.055" v="0" actId="47"/>
        <pc:sldMkLst>
          <pc:docMk/>
          <pc:sldMk cId="1688404717" sldId="495"/>
        </pc:sldMkLst>
      </pc:sldChg>
      <pc:sldChg chg="modSp mod">
        <pc:chgData name="Zivile Navikiene" userId="211ef283909c3728" providerId="LiveId" clId="{254AFE44-5996-4774-8684-C868013AF1EB}" dt="2022-12-29T12:43:08.916" v="2" actId="255"/>
        <pc:sldMkLst>
          <pc:docMk/>
          <pc:sldMk cId="200284210" sldId="504"/>
        </pc:sldMkLst>
        <pc:spChg chg="mod">
          <ac:chgData name="Zivile Navikiene" userId="211ef283909c3728" providerId="LiveId" clId="{254AFE44-5996-4774-8684-C868013AF1EB}" dt="2022-12-29T12:43:08.916" v="2" actId="255"/>
          <ac:spMkLst>
            <pc:docMk/>
            <pc:sldMk cId="200284210" sldId="504"/>
            <ac:spMk id="181" creationId="{00000000-0000-0000-0000-000000000000}"/>
          </ac:spMkLst>
        </pc:spChg>
      </pc:sldChg>
      <pc:sldChg chg="del">
        <pc:chgData name="Zivile Navikiene" userId="211ef283909c3728" providerId="LiveId" clId="{254AFE44-5996-4774-8684-C868013AF1EB}" dt="2022-12-29T12:43:19.663" v="3" actId="47"/>
        <pc:sldMkLst>
          <pc:docMk/>
          <pc:sldMk cId="2227776751" sldId="512"/>
        </pc:sldMkLst>
      </pc:sldChg>
      <pc:sldChg chg="del">
        <pc:chgData name="Zivile Navikiene" userId="211ef283909c3728" providerId="LiveId" clId="{254AFE44-5996-4774-8684-C868013AF1EB}" dt="2022-12-29T12:43:25.504" v="4" actId="47"/>
        <pc:sldMkLst>
          <pc:docMk/>
          <pc:sldMk cId="3145690693" sldId="513"/>
        </pc:sldMkLst>
      </pc:sldChg>
      <pc:sldChg chg="del">
        <pc:chgData name="Zivile Navikiene" userId="211ef283909c3728" providerId="LiveId" clId="{254AFE44-5996-4774-8684-C868013AF1EB}" dt="2022-12-29T12:43:25.504" v="4" actId="47"/>
        <pc:sldMkLst>
          <pc:docMk/>
          <pc:sldMk cId="2356245779" sldId="514"/>
        </pc:sldMkLst>
      </pc:sldChg>
      <pc:sldChg chg="del">
        <pc:chgData name="Zivile Navikiene" userId="211ef283909c3728" providerId="LiveId" clId="{254AFE44-5996-4774-8684-C868013AF1EB}" dt="2022-12-29T12:43:25.504" v="4" actId="47"/>
        <pc:sldMkLst>
          <pc:docMk/>
          <pc:sldMk cId="431688301" sldId="515"/>
        </pc:sldMkLst>
      </pc:sldChg>
      <pc:sldChg chg="del">
        <pc:chgData name="Zivile Navikiene" userId="211ef283909c3728" providerId="LiveId" clId="{254AFE44-5996-4774-8684-C868013AF1EB}" dt="2022-12-29T12:43:25.504" v="4" actId="47"/>
        <pc:sldMkLst>
          <pc:docMk/>
          <pc:sldMk cId="3641121026" sldId="516"/>
        </pc:sldMkLst>
      </pc:sldChg>
      <pc:sldChg chg="del">
        <pc:chgData name="Zivile Navikiene" userId="211ef283909c3728" providerId="LiveId" clId="{254AFE44-5996-4774-8684-C868013AF1EB}" dt="2022-12-29T12:43:25.504" v="4" actId="47"/>
        <pc:sldMkLst>
          <pc:docMk/>
          <pc:sldMk cId="126521259" sldId="517"/>
        </pc:sldMkLst>
      </pc:sldChg>
      <pc:sldChg chg="del">
        <pc:chgData name="Zivile Navikiene" userId="211ef283909c3728" providerId="LiveId" clId="{254AFE44-5996-4774-8684-C868013AF1EB}" dt="2022-12-29T12:43:25.504" v="4" actId="47"/>
        <pc:sldMkLst>
          <pc:docMk/>
          <pc:sldMk cId="563633349" sldId="518"/>
        </pc:sldMkLst>
      </pc:sldChg>
      <pc:sldChg chg="del">
        <pc:chgData name="Zivile Navikiene" userId="211ef283909c3728" providerId="LiveId" clId="{254AFE44-5996-4774-8684-C868013AF1EB}" dt="2022-12-29T12:43:25.504" v="4" actId="47"/>
        <pc:sldMkLst>
          <pc:docMk/>
          <pc:sldMk cId="4248164383" sldId="519"/>
        </pc:sldMkLst>
      </pc:sldChg>
      <pc:sldChg chg="del">
        <pc:chgData name="Zivile Navikiene" userId="211ef283909c3728" providerId="LiveId" clId="{254AFE44-5996-4774-8684-C868013AF1EB}" dt="2022-12-29T12:43:25.504" v="4" actId="47"/>
        <pc:sldMkLst>
          <pc:docMk/>
          <pc:sldMk cId="411233676" sldId="520"/>
        </pc:sldMkLst>
      </pc:sldChg>
      <pc:sldChg chg="del">
        <pc:chgData name="Zivile Navikiene" userId="211ef283909c3728" providerId="LiveId" clId="{254AFE44-5996-4774-8684-C868013AF1EB}" dt="2022-12-29T12:43:25.504" v="4" actId="47"/>
        <pc:sldMkLst>
          <pc:docMk/>
          <pc:sldMk cId="2649061279" sldId="521"/>
        </pc:sldMkLst>
      </pc:sldChg>
      <pc:sldChg chg="del">
        <pc:chgData name="Zivile Navikiene" userId="211ef283909c3728" providerId="LiveId" clId="{254AFE44-5996-4774-8684-C868013AF1EB}" dt="2022-12-29T12:43:25.504" v="4" actId="47"/>
        <pc:sldMkLst>
          <pc:docMk/>
          <pc:sldMk cId="3206595990" sldId="522"/>
        </pc:sldMkLst>
      </pc:sldChg>
      <pc:sldChg chg="del">
        <pc:chgData name="Zivile Navikiene" userId="211ef283909c3728" providerId="LiveId" clId="{254AFE44-5996-4774-8684-C868013AF1EB}" dt="2022-12-29T12:43:25.504" v="4" actId="47"/>
        <pc:sldMkLst>
          <pc:docMk/>
          <pc:sldMk cId="2140662441" sldId="523"/>
        </pc:sldMkLst>
      </pc:sldChg>
      <pc:sldChg chg="del">
        <pc:chgData name="Zivile Navikiene" userId="211ef283909c3728" providerId="LiveId" clId="{254AFE44-5996-4774-8684-C868013AF1EB}" dt="2022-12-29T12:43:25.504" v="4" actId="47"/>
        <pc:sldMkLst>
          <pc:docMk/>
          <pc:sldMk cId="2151865429" sldId="524"/>
        </pc:sldMkLst>
      </pc:sldChg>
      <pc:sldChg chg="del">
        <pc:chgData name="Zivile Navikiene" userId="211ef283909c3728" providerId="LiveId" clId="{254AFE44-5996-4774-8684-C868013AF1EB}" dt="2022-12-29T12:43:25.504" v="4" actId="47"/>
        <pc:sldMkLst>
          <pc:docMk/>
          <pc:sldMk cId="2290753488" sldId="525"/>
        </pc:sldMkLst>
      </pc:sldChg>
      <pc:sldChg chg="del">
        <pc:chgData name="Zivile Navikiene" userId="211ef283909c3728" providerId="LiveId" clId="{254AFE44-5996-4774-8684-C868013AF1EB}" dt="2022-12-29T12:43:25.504" v="4" actId="47"/>
        <pc:sldMkLst>
          <pc:docMk/>
          <pc:sldMk cId="18064679" sldId="526"/>
        </pc:sldMkLst>
      </pc:sldChg>
      <pc:sldChg chg="del">
        <pc:chgData name="Zivile Navikiene" userId="211ef283909c3728" providerId="LiveId" clId="{254AFE44-5996-4774-8684-C868013AF1EB}" dt="2022-12-29T12:43:25.504" v="4" actId="47"/>
        <pc:sldMkLst>
          <pc:docMk/>
          <pc:sldMk cId="3544391685" sldId="527"/>
        </pc:sldMkLst>
      </pc:sldChg>
      <pc:sldChg chg="del">
        <pc:chgData name="Zivile Navikiene" userId="211ef283909c3728" providerId="LiveId" clId="{254AFE44-5996-4774-8684-C868013AF1EB}" dt="2022-12-29T12:43:25.504" v="4" actId="47"/>
        <pc:sldMkLst>
          <pc:docMk/>
          <pc:sldMk cId="2549060309" sldId="528"/>
        </pc:sldMkLst>
      </pc:sldChg>
      <pc:sldChg chg="del">
        <pc:chgData name="Zivile Navikiene" userId="211ef283909c3728" providerId="LiveId" clId="{254AFE44-5996-4774-8684-C868013AF1EB}" dt="2022-12-29T12:43:25.504" v="4" actId="47"/>
        <pc:sldMkLst>
          <pc:docMk/>
          <pc:sldMk cId="2929540273" sldId="529"/>
        </pc:sldMkLst>
      </pc:sldChg>
      <pc:sldChg chg="del">
        <pc:chgData name="Zivile Navikiene" userId="211ef283909c3728" providerId="LiveId" clId="{254AFE44-5996-4774-8684-C868013AF1EB}" dt="2022-12-29T12:43:25.504" v="4" actId="47"/>
        <pc:sldMkLst>
          <pc:docMk/>
          <pc:sldMk cId="2088553848" sldId="530"/>
        </pc:sldMkLst>
      </pc:sldChg>
      <pc:sldChg chg="del">
        <pc:chgData name="Zivile Navikiene" userId="211ef283909c3728" providerId="LiveId" clId="{254AFE44-5996-4774-8684-C868013AF1EB}" dt="2022-12-29T12:43:25.504" v="4" actId="47"/>
        <pc:sldMkLst>
          <pc:docMk/>
          <pc:sldMk cId="820610341" sldId="531"/>
        </pc:sldMkLst>
      </pc:sldChg>
      <pc:sldChg chg="del">
        <pc:chgData name="Zivile Navikiene" userId="211ef283909c3728" providerId="LiveId" clId="{254AFE44-5996-4774-8684-C868013AF1EB}" dt="2022-12-29T12:43:25.504" v="4" actId="47"/>
        <pc:sldMkLst>
          <pc:docMk/>
          <pc:sldMk cId="2722262919" sldId="532"/>
        </pc:sldMkLst>
      </pc:sldChg>
      <pc:sldChg chg="del">
        <pc:chgData name="Zivile Navikiene" userId="211ef283909c3728" providerId="LiveId" clId="{254AFE44-5996-4774-8684-C868013AF1EB}" dt="2022-12-29T12:43:25.504" v="4" actId="47"/>
        <pc:sldMkLst>
          <pc:docMk/>
          <pc:sldMk cId="2045700160" sldId="533"/>
        </pc:sldMkLst>
      </pc:sldChg>
      <pc:sldChg chg="del">
        <pc:chgData name="Zivile Navikiene" userId="211ef283909c3728" providerId="LiveId" clId="{254AFE44-5996-4774-8684-C868013AF1EB}" dt="2022-12-29T12:43:25.504" v="4" actId="47"/>
        <pc:sldMkLst>
          <pc:docMk/>
          <pc:sldMk cId="3149111235" sldId="534"/>
        </pc:sldMkLst>
      </pc:sldChg>
      <pc:sldChg chg="del">
        <pc:chgData name="Zivile Navikiene" userId="211ef283909c3728" providerId="LiveId" clId="{254AFE44-5996-4774-8684-C868013AF1EB}" dt="2022-12-29T12:43:25.504" v="4" actId="47"/>
        <pc:sldMkLst>
          <pc:docMk/>
          <pc:sldMk cId="4123370756" sldId="535"/>
        </pc:sldMkLst>
      </pc:sldChg>
      <pc:sldChg chg="del">
        <pc:chgData name="Zivile Navikiene" userId="211ef283909c3728" providerId="LiveId" clId="{254AFE44-5996-4774-8684-C868013AF1EB}" dt="2022-12-29T12:43:25.504" v="4" actId="47"/>
        <pc:sldMkLst>
          <pc:docMk/>
          <pc:sldMk cId="3068296212" sldId="536"/>
        </pc:sldMkLst>
      </pc:sldChg>
      <pc:sldChg chg="del">
        <pc:chgData name="Zivile Navikiene" userId="211ef283909c3728" providerId="LiveId" clId="{254AFE44-5996-4774-8684-C868013AF1EB}" dt="2022-12-29T12:43:25.504" v="4" actId="47"/>
        <pc:sldMkLst>
          <pc:docMk/>
          <pc:sldMk cId="3787340515" sldId="537"/>
        </pc:sldMkLst>
      </pc:sldChg>
      <pc:sldChg chg="del">
        <pc:chgData name="Zivile Navikiene" userId="211ef283909c3728" providerId="LiveId" clId="{254AFE44-5996-4774-8684-C868013AF1EB}" dt="2022-12-29T12:43:25.504" v="4" actId="47"/>
        <pc:sldMkLst>
          <pc:docMk/>
          <pc:sldMk cId="3283351793" sldId="538"/>
        </pc:sldMkLst>
      </pc:sldChg>
      <pc:sldChg chg="del">
        <pc:chgData name="Zivile Navikiene" userId="211ef283909c3728" providerId="LiveId" clId="{254AFE44-5996-4774-8684-C868013AF1EB}" dt="2022-12-29T12:43:25.504" v="4" actId="47"/>
        <pc:sldMkLst>
          <pc:docMk/>
          <pc:sldMk cId="212968637" sldId="539"/>
        </pc:sldMkLst>
      </pc:sldChg>
      <pc:sldChg chg="del">
        <pc:chgData name="Zivile Navikiene" userId="211ef283909c3728" providerId="LiveId" clId="{254AFE44-5996-4774-8684-C868013AF1EB}" dt="2022-12-29T12:43:25.504" v="4" actId="47"/>
        <pc:sldMkLst>
          <pc:docMk/>
          <pc:sldMk cId="3347921519" sldId="540"/>
        </pc:sldMkLst>
      </pc:sldChg>
      <pc:sldChg chg="del">
        <pc:chgData name="Zivile Navikiene" userId="211ef283909c3728" providerId="LiveId" clId="{254AFE44-5996-4774-8684-C868013AF1EB}" dt="2022-12-29T12:43:25.504" v="4" actId="47"/>
        <pc:sldMkLst>
          <pc:docMk/>
          <pc:sldMk cId="1196966764" sldId="541"/>
        </pc:sldMkLst>
      </pc:sldChg>
      <pc:sldChg chg="del">
        <pc:chgData name="Zivile Navikiene" userId="211ef283909c3728" providerId="LiveId" clId="{254AFE44-5996-4774-8684-C868013AF1EB}" dt="2022-12-29T12:43:25.504" v="4" actId="47"/>
        <pc:sldMkLst>
          <pc:docMk/>
          <pc:sldMk cId="220493144" sldId="542"/>
        </pc:sldMkLst>
      </pc:sldChg>
      <pc:sldChg chg="del">
        <pc:chgData name="Zivile Navikiene" userId="211ef283909c3728" providerId="LiveId" clId="{254AFE44-5996-4774-8684-C868013AF1EB}" dt="2022-12-29T12:43:25.504" v="4" actId="47"/>
        <pc:sldMkLst>
          <pc:docMk/>
          <pc:sldMk cId="3628862960" sldId="543"/>
        </pc:sldMkLst>
      </pc:sldChg>
      <pc:sldChg chg="del">
        <pc:chgData name="Zivile Navikiene" userId="211ef283909c3728" providerId="LiveId" clId="{254AFE44-5996-4774-8684-C868013AF1EB}" dt="2022-12-29T12:43:25.504" v="4" actId="47"/>
        <pc:sldMkLst>
          <pc:docMk/>
          <pc:sldMk cId="3720650560" sldId="544"/>
        </pc:sldMkLst>
      </pc:sldChg>
      <pc:sldChg chg="del">
        <pc:chgData name="Zivile Navikiene" userId="211ef283909c3728" providerId="LiveId" clId="{254AFE44-5996-4774-8684-C868013AF1EB}" dt="2022-12-29T12:43:25.504" v="4" actId="47"/>
        <pc:sldMkLst>
          <pc:docMk/>
          <pc:sldMk cId="2616179742" sldId="545"/>
        </pc:sldMkLst>
      </pc:sldChg>
      <pc:sldChg chg="del">
        <pc:chgData name="Zivile Navikiene" userId="211ef283909c3728" providerId="LiveId" clId="{254AFE44-5996-4774-8684-C868013AF1EB}" dt="2022-12-29T12:43:25.504" v="4" actId="47"/>
        <pc:sldMkLst>
          <pc:docMk/>
          <pc:sldMk cId="1840600384" sldId="546"/>
        </pc:sldMkLst>
      </pc:sldChg>
      <pc:sldChg chg="del">
        <pc:chgData name="Zivile Navikiene" userId="211ef283909c3728" providerId="LiveId" clId="{254AFE44-5996-4774-8684-C868013AF1EB}" dt="2022-12-29T12:43:25.504" v="4" actId="47"/>
        <pc:sldMkLst>
          <pc:docMk/>
          <pc:sldMk cId="3478900761" sldId="547"/>
        </pc:sldMkLst>
      </pc:sldChg>
      <pc:sldChg chg="del">
        <pc:chgData name="Zivile Navikiene" userId="211ef283909c3728" providerId="LiveId" clId="{254AFE44-5996-4774-8684-C868013AF1EB}" dt="2022-12-29T12:43:25.504" v="4" actId="47"/>
        <pc:sldMkLst>
          <pc:docMk/>
          <pc:sldMk cId="15028922" sldId="548"/>
        </pc:sldMkLst>
      </pc:sldChg>
      <pc:sldChg chg="del">
        <pc:chgData name="Zivile Navikiene" userId="211ef283909c3728" providerId="LiveId" clId="{254AFE44-5996-4774-8684-C868013AF1EB}" dt="2022-12-29T12:43:25.504" v="4" actId="47"/>
        <pc:sldMkLst>
          <pc:docMk/>
          <pc:sldMk cId="1666335195" sldId="549"/>
        </pc:sldMkLst>
      </pc:sldChg>
      <pc:sldChg chg="del">
        <pc:chgData name="Zivile Navikiene" userId="211ef283909c3728" providerId="LiveId" clId="{254AFE44-5996-4774-8684-C868013AF1EB}" dt="2022-12-29T12:43:25.504" v="4" actId="47"/>
        <pc:sldMkLst>
          <pc:docMk/>
          <pc:sldMk cId="2936308481" sldId="550"/>
        </pc:sldMkLst>
      </pc:sldChg>
      <pc:sldChg chg="del">
        <pc:chgData name="Zivile Navikiene" userId="211ef283909c3728" providerId="LiveId" clId="{254AFE44-5996-4774-8684-C868013AF1EB}" dt="2022-12-29T12:43:25.504" v="4" actId="47"/>
        <pc:sldMkLst>
          <pc:docMk/>
          <pc:sldMk cId="3859845716" sldId="551"/>
        </pc:sldMkLst>
      </pc:sldChg>
      <pc:sldChg chg="del">
        <pc:chgData name="Zivile Navikiene" userId="211ef283909c3728" providerId="LiveId" clId="{254AFE44-5996-4774-8684-C868013AF1EB}" dt="2022-12-29T12:43:25.504" v="4" actId="47"/>
        <pc:sldMkLst>
          <pc:docMk/>
          <pc:sldMk cId="2202801981" sldId="552"/>
        </pc:sldMkLst>
      </pc:sldChg>
      <pc:sldChg chg="del">
        <pc:chgData name="Zivile Navikiene" userId="211ef283909c3728" providerId="LiveId" clId="{254AFE44-5996-4774-8684-C868013AF1EB}" dt="2022-12-29T12:43:25.504" v="4" actId="47"/>
        <pc:sldMkLst>
          <pc:docMk/>
          <pc:sldMk cId="4257184043" sldId="553"/>
        </pc:sldMkLst>
      </pc:sldChg>
      <pc:sldChg chg="del">
        <pc:chgData name="Zivile Navikiene" userId="211ef283909c3728" providerId="LiveId" clId="{254AFE44-5996-4774-8684-C868013AF1EB}" dt="2022-12-29T12:43:25.504" v="4" actId="47"/>
        <pc:sldMkLst>
          <pc:docMk/>
          <pc:sldMk cId="1665540709" sldId="554"/>
        </pc:sldMkLst>
      </pc:sldChg>
      <pc:sldChg chg="del">
        <pc:chgData name="Zivile Navikiene" userId="211ef283909c3728" providerId="LiveId" clId="{254AFE44-5996-4774-8684-C868013AF1EB}" dt="2022-12-29T12:43:25.504" v="4" actId="47"/>
        <pc:sldMkLst>
          <pc:docMk/>
          <pc:sldMk cId="400490571" sldId="555"/>
        </pc:sldMkLst>
      </pc:sldChg>
      <pc:sldChg chg="del">
        <pc:chgData name="Zivile Navikiene" userId="211ef283909c3728" providerId="LiveId" clId="{254AFE44-5996-4774-8684-C868013AF1EB}" dt="2022-12-29T12:43:25.504" v="4" actId="47"/>
        <pc:sldMkLst>
          <pc:docMk/>
          <pc:sldMk cId="2574390186" sldId="556"/>
        </pc:sldMkLst>
      </pc:sldChg>
      <pc:sldChg chg="del">
        <pc:chgData name="Zivile Navikiene" userId="211ef283909c3728" providerId="LiveId" clId="{254AFE44-5996-4774-8684-C868013AF1EB}" dt="2022-12-29T12:43:25.504" v="4" actId="47"/>
        <pc:sldMkLst>
          <pc:docMk/>
          <pc:sldMk cId="1872336474" sldId="557"/>
        </pc:sldMkLst>
      </pc:sldChg>
      <pc:sldChg chg="del">
        <pc:chgData name="Zivile Navikiene" userId="211ef283909c3728" providerId="LiveId" clId="{254AFE44-5996-4774-8684-C868013AF1EB}" dt="2022-12-29T12:43:25.504" v="4" actId="47"/>
        <pc:sldMkLst>
          <pc:docMk/>
          <pc:sldMk cId="1005824107" sldId="558"/>
        </pc:sldMkLst>
      </pc:sldChg>
      <pc:sldChg chg="del">
        <pc:chgData name="Zivile Navikiene" userId="211ef283909c3728" providerId="LiveId" clId="{254AFE44-5996-4774-8684-C868013AF1EB}" dt="2022-12-29T12:43:25.504" v="4" actId="47"/>
        <pc:sldMkLst>
          <pc:docMk/>
          <pc:sldMk cId="239463745" sldId="559"/>
        </pc:sldMkLst>
      </pc:sldChg>
      <pc:sldChg chg="del">
        <pc:chgData name="Zivile Navikiene" userId="211ef283909c3728" providerId="LiveId" clId="{254AFE44-5996-4774-8684-C868013AF1EB}" dt="2022-12-29T12:43:25.504" v="4" actId="47"/>
        <pc:sldMkLst>
          <pc:docMk/>
          <pc:sldMk cId="1810879144" sldId="560"/>
        </pc:sldMkLst>
      </pc:sldChg>
      <pc:sldMasterChg chg="delSldLayout">
        <pc:chgData name="Zivile Navikiene" userId="211ef283909c3728" providerId="LiveId" clId="{254AFE44-5996-4774-8684-C868013AF1EB}" dt="2022-12-29T12:43:25.504" v="4" actId="47"/>
        <pc:sldMasterMkLst>
          <pc:docMk/>
          <pc:sldMasterMk cId="0" sldId="2147483648"/>
        </pc:sldMasterMkLst>
        <pc:sldLayoutChg chg="del">
          <pc:chgData name="Zivile Navikiene" userId="211ef283909c3728" providerId="LiveId" clId="{254AFE44-5996-4774-8684-C868013AF1EB}" dt="2022-12-29T12:43:25.504" v="4" actId="47"/>
          <pc:sldLayoutMkLst>
            <pc:docMk/>
            <pc:sldMasterMk cId="0" sldId="2147483648"/>
            <pc:sldLayoutMk cId="0" sldId="2147483651"/>
          </pc:sldLayoutMkLst>
        </pc:sldLayoutChg>
      </pc:sldMasterChg>
    </pc:docChg>
  </pc:docChgLst>
  <pc:docChgLst>
    <pc:chgData name="Zivile Navikiene" userId="211ef283909c3728" providerId="LiveId" clId="{C98E3E9F-0631-4039-A999-B051CB523EBF}"/>
    <pc:docChg chg="custSel modSld">
      <pc:chgData name="Zivile Navikiene" userId="211ef283909c3728" providerId="LiveId" clId="{C98E3E9F-0631-4039-A999-B051CB523EBF}" dt="2022-12-29T11:41:40.493" v="164"/>
      <pc:docMkLst>
        <pc:docMk/>
      </pc:docMkLst>
      <pc:sldChg chg="addSp modSp mod">
        <pc:chgData name="Zivile Navikiene" userId="211ef283909c3728" providerId="LiveId" clId="{C98E3E9F-0631-4039-A999-B051CB523EBF}" dt="2022-12-29T10:23:52.762" v="4" actId="1076"/>
        <pc:sldMkLst>
          <pc:docMk/>
          <pc:sldMk cId="3953897706" sldId="351"/>
        </pc:sldMkLst>
        <pc:spChg chg="mod">
          <ac:chgData name="Zivile Navikiene" userId="211ef283909c3728" providerId="LiveId" clId="{C98E3E9F-0631-4039-A999-B051CB523EBF}" dt="2022-12-29T10:23:25.944" v="0" actId="255"/>
          <ac:spMkLst>
            <pc:docMk/>
            <pc:sldMk cId="3953897706" sldId="351"/>
            <ac:spMk id="94" creationId="{00000000-0000-0000-0000-000000000000}"/>
          </ac:spMkLst>
        </pc:spChg>
        <pc:spChg chg="mod">
          <ac:chgData name="Zivile Navikiene" userId="211ef283909c3728" providerId="LiveId" clId="{C98E3E9F-0631-4039-A999-B051CB523EBF}" dt="2022-12-29T10:23:52.762" v="4" actId="1076"/>
          <ac:spMkLst>
            <pc:docMk/>
            <pc:sldMk cId="3953897706" sldId="351"/>
            <ac:spMk id="95" creationId="{00000000-0000-0000-0000-000000000000}"/>
          </ac:spMkLst>
        </pc:spChg>
        <pc:picChg chg="add mod">
          <ac:chgData name="Zivile Navikiene" userId="211ef283909c3728" providerId="LiveId" clId="{C98E3E9F-0631-4039-A999-B051CB523EBF}" dt="2022-12-29T10:23:39.029" v="2"/>
          <ac:picMkLst>
            <pc:docMk/>
            <pc:sldMk cId="3953897706" sldId="351"/>
            <ac:picMk id="2" creationId="{9B4D7C54-3EB1-A875-C0C2-91613C852043}"/>
          </ac:picMkLst>
        </pc:picChg>
      </pc:sldChg>
      <pc:sldChg chg="addSp modSp mod">
        <pc:chgData name="Zivile Navikiene" userId="211ef283909c3728" providerId="LiveId" clId="{C98E3E9F-0631-4039-A999-B051CB523EBF}" dt="2022-12-29T10:43:13.287" v="10" actId="1036"/>
        <pc:sldMkLst>
          <pc:docMk/>
          <pc:sldMk cId="2016743752" sldId="357"/>
        </pc:sldMkLst>
        <pc:spChg chg="mod">
          <ac:chgData name="Zivile Navikiene" userId="211ef283909c3728" providerId="LiveId" clId="{C98E3E9F-0631-4039-A999-B051CB523EBF}" dt="2022-12-29T10:25:13.764" v="6" actId="1076"/>
          <ac:spMkLst>
            <pc:docMk/>
            <pc:sldMk cId="2016743752" sldId="357"/>
            <ac:spMk id="171" creationId="{00000000-0000-0000-0000-000000000000}"/>
          </ac:spMkLst>
        </pc:spChg>
        <pc:picChg chg="add mod">
          <ac:chgData name="Zivile Navikiene" userId="211ef283909c3728" providerId="LiveId" clId="{C98E3E9F-0631-4039-A999-B051CB523EBF}" dt="2022-12-29T10:27:25.330" v="7"/>
          <ac:picMkLst>
            <pc:docMk/>
            <pc:sldMk cId="2016743752" sldId="357"/>
            <ac:picMk id="2" creationId="{2D9E8DEA-8FE8-FCE1-A455-2DD70811FAB4}"/>
          </ac:picMkLst>
        </pc:picChg>
        <pc:picChg chg="add mod">
          <ac:chgData name="Zivile Navikiene" userId="211ef283909c3728" providerId="LiveId" clId="{C98E3E9F-0631-4039-A999-B051CB523EBF}" dt="2022-12-29T10:27:31.919" v="8"/>
          <ac:picMkLst>
            <pc:docMk/>
            <pc:sldMk cId="2016743752" sldId="357"/>
            <ac:picMk id="3" creationId="{A301177F-7D58-0D16-C7C1-712BD98ED223}"/>
          </ac:picMkLst>
        </pc:picChg>
        <pc:picChg chg="add mod">
          <ac:chgData name="Zivile Navikiene" userId="211ef283909c3728" providerId="LiveId" clId="{C98E3E9F-0631-4039-A999-B051CB523EBF}" dt="2022-12-29T10:43:13.287" v="10" actId="1036"/>
          <ac:picMkLst>
            <pc:docMk/>
            <pc:sldMk cId="2016743752" sldId="357"/>
            <ac:picMk id="4" creationId="{82A446B5-F404-C755-ABA5-8369628F5AB5}"/>
          </ac:picMkLst>
        </pc:picChg>
      </pc:sldChg>
      <pc:sldChg chg="addSp delSp modSp mod">
        <pc:chgData name="Zivile Navikiene" userId="211ef283909c3728" providerId="LiveId" clId="{C98E3E9F-0631-4039-A999-B051CB523EBF}" dt="2022-12-29T10:45:37.239" v="26" actId="14100"/>
        <pc:sldMkLst>
          <pc:docMk/>
          <pc:sldMk cId="3034731782" sldId="358"/>
        </pc:sldMkLst>
        <pc:spChg chg="add mod">
          <ac:chgData name="Zivile Navikiene" userId="211ef283909c3728" providerId="LiveId" clId="{C98E3E9F-0631-4039-A999-B051CB523EBF}" dt="2022-12-29T10:44:51.489" v="17"/>
          <ac:spMkLst>
            <pc:docMk/>
            <pc:sldMk cId="3034731782" sldId="358"/>
            <ac:spMk id="4" creationId="{00F2F085-A41A-0E46-F798-35553975E65B}"/>
          </ac:spMkLst>
        </pc:spChg>
        <pc:spChg chg="add mod">
          <ac:chgData name="Zivile Navikiene" userId="211ef283909c3728" providerId="LiveId" clId="{C98E3E9F-0631-4039-A999-B051CB523EBF}" dt="2022-12-29T10:45:29.421" v="25" actId="1076"/>
          <ac:spMkLst>
            <pc:docMk/>
            <pc:sldMk cId="3034731782" sldId="358"/>
            <ac:spMk id="5" creationId="{37F15FC8-02C4-E013-2205-135188C855D0}"/>
          </ac:spMkLst>
        </pc:spChg>
        <pc:spChg chg="del">
          <ac:chgData name="Zivile Navikiene" userId="211ef283909c3728" providerId="LiveId" clId="{C98E3E9F-0631-4039-A999-B051CB523EBF}" dt="2022-12-29T10:44:49.366" v="16" actId="478"/>
          <ac:spMkLst>
            <pc:docMk/>
            <pc:sldMk cId="3034731782" sldId="358"/>
            <ac:spMk id="188" creationId="{00000000-0000-0000-0000-000000000000}"/>
          </ac:spMkLst>
        </pc:spChg>
        <pc:spChg chg="del">
          <ac:chgData name="Zivile Navikiene" userId="211ef283909c3728" providerId="LiveId" clId="{C98E3E9F-0631-4039-A999-B051CB523EBF}" dt="2022-12-29T10:45:04.597" v="21" actId="478"/>
          <ac:spMkLst>
            <pc:docMk/>
            <pc:sldMk cId="3034731782" sldId="358"/>
            <ac:spMk id="189" creationId="{00000000-0000-0000-0000-000000000000}"/>
          </ac:spMkLst>
        </pc:spChg>
        <pc:spChg chg="mod">
          <ac:chgData name="Zivile Navikiene" userId="211ef283909c3728" providerId="LiveId" clId="{C98E3E9F-0631-4039-A999-B051CB523EBF}" dt="2022-12-29T10:45:37.239" v="26" actId="14100"/>
          <ac:spMkLst>
            <pc:docMk/>
            <pc:sldMk cId="3034731782" sldId="358"/>
            <ac:spMk id="202" creationId="{00000000-0000-0000-0000-000000000000}"/>
          </ac:spMkLst>
        </pc:spChg>
        <pc:picChg chg="add mod ord">
          <ac:chgData name="Zivile Navikiene" userId="211ef283909c3728" providerId="LiveId" clId="{C98E3E9F-0631-4039-A999-B051CB523EBF}" dt="2022-12-29T10:45:24.879" v="24" actId="1076"/>
          <ac:picMkLst>
            <pc:docMk/>
            <pc:sldMk cId="3034731782" sldId="358"/>
            <ac:picMk id="2" creationId="{31069E08-D435-A13A-15AA-6AF6817256F3}"/>
          </ac:picMkLst>
        </pc:picChg>
        <pc:picChg chg="add del mod">
          <ac:chgData name="Zivile Navikiene" userId="211ef283909c3728" providerId="LiveId" clId="{C98E3E9F-0631-4039-A999-B051CB523EBF}" dt="2022-12-29T10:44:38.680" v="15" actId="478"/>
          <ac:picMkLst>
            <pc:docMk/>
            <pc:sldMk cId="3034731782" sldId="358"/>
            <ac:picMk id="3" creationId="{C38A2D1D-CBEA-2A96-675C-CAA26CB27FD1}"/>
          </ac:picMkLst>
        </pc:picChg>
      </pc:sldChg>
      <pc:sldChg chg="modSp mod">
        <pc:chgData name="Zivile Navikiene" userId="211ef283909c3728" providerId="LiveId" clId="{C98E3E9F-0631-4039-A999-B051CB523EBF}" dt="2022-12-29T10:45:57.901" v="27" actId="255"/>
        <pc:sldMkLst>
          <pc:docMk/>
          <pc:sldMk cId="1150275567" sldId="362"/>
        </pc:sldMkLst>
        <pc:spChg chg="mod">
          <ac:chgData name="Zivile Navikiene" userId="211ef283909c3728" providerId="LiveId" clId="{C98E3E9F-0631-4039-A999-B051CB523EBF}" dt="2022-12-29T10:45:57.901" v="27" actId="255"/>
          <ac:spMkLst>
            <pc:docMk/>
            <pc:sldMk cId="1150275567" sldId="362"/>
            <ac:spMk id="253" creationId="{00000000-0000-0000-0000-000000000000}"/>
          </ac:spMkLst>
        </pc:spChg>
      </pc:sldChg>
      <pc:sldChg chg="modSp mod">
        <pc:chgData name="Zivile Navikiene" userId="211ef283909c3728" providerId="LiveId" clId="{C98E3E9F-0631-4039-A999-B051CB523EBF}" dt="2022-12-29T10:46:23.704" v="28" actId="255"/>
        <pc:sldMkLst>
          <pc:docMk/>
          <pc:sldMk cId="1873209159" sldId="363"/>
        </pc:sldMkLst>
        <pc:spChg chg="mod">
          <ac:chgData name="Zivile Navikiene" userId="211ef283909c3728" providerId="LiveId" clId="{C98E3E9F-0631-4039-A999-B051CB523EBF}" dt="2022-12-29T10:46:23.704" v="28" actId="255"/>
          <ac:spMkLst>
            <pc:docMk/>
            <pc:sldMk cId="1873209159" sldId="363"/>
            <ac:spMk id="263" creationId="{00000000-0000-0000-0000-000000000000}"/>
          </ac:spMkLst>
        </pc:spChg>
      </pc:sldChg>
      <pc:sldChg chg="addSp modSp">
        <pc:chgData name="Zivile Navikiene" userId="211ef283909c3728" providerId="LiveId" clId="{C98E3E9F-0631-4039-A999-B051CB523EBF}" dt="2022-12-29T10:47:29.363" v="29"/>
        <pc:sldMkLst>
          <pc:docMk/>
          <pc:sldMk cId="3572158045" sldId="365"/>
        </pc:sldMkLst>
        <pc:picChg chg="add mod">
          <ac:chgData name="Zivile Navikiene" userId="211ef283909c3728" providerId="LiveId" clId="{C98E3E9F-0631-4039-A999-B051CB523EBF}" dt="2022-12-29T10:47:29.363" v="29"/>
          <ac:picMkLst>
            <pc:docMk/>
            <pc:sldMk cId="3572158045" sldId="365"/>
            <ac:picMk id="2" creationId="{F1521D50-4EFB-2AE7-898A-D9EF660F34FC}"/>
          </ac:picMkLst>
        </pc:picChg>
      </pc:sldChg>
      <pc:sldChg chg="addSp modSp">
        <pc:chgData name="Zivile Navikiene" userId="211ef283909c3728" providerId="LiveId" clId="{C98E3E9F-0631-4039-A999-B051CB523EBF}" dt="2022-12-29T10:48:33.678" v="30"/>
        <pc:sldMkLst>
          <pc:docMk/>
          <pc:sldMk cId="1838695538" sldId="367"/>
        </pc:sldMkLst>
        <pc:picChg chg="add mod">
          <ac:chgData name="Zivile Navikiene" userId="211ef283909c3728" providerId="LiveId" clId="{C98E3E9F-0631-4039-A999-B051CB523EBF}" dt="2022-12-29T10:48:33.678" v="30"/>
          <ac:picMkLst>
            <pc:docMk/>
            <pc:sldMk cId="1838695538" sldId="367"/>
            <ac:picMk id="2" creationId="{25417A2D-DA7E-29BB-06FF-17CE8BBA7583}"/>
          </ac:picMkLst>
        </pc:picChg>
      </pc:sldChg>
      <pc:sldChg chg="addSp modSp mod">
        <pc:chgData name="Zivile Navikiene" userId="211ef283909c3728" providerId="LiveId" clId="{C98E3E9F-0631-4039-A999-B051CB523EBF}" dt="2022-12-29T10:49:15.380" v="32" actId="255"/>
        <pc:sldMkLst>
          <pc:docMk/>
          <pc:sldMk cId="2539873777" sldId="368"/>
        </pc:sldMkLst>
        <pc:spChg chg="mod">
          <ac:chgData name="Zivile Navikiene" userId="211ef283909c3728" providerId="LiveId" clId="{C98E3E9F-0631-4039-A999-B051CB523EBF}" dt="2022-12-29T10:49:15.380" v="32" actId="255"/>
          <ac:spMkLst>
            <pc:docMk/>
            <pc:sldMk cId="2539873777" sldId="368"/>
            <ac:spMk id="339" creationId="{00000000-0000-0000-0000-000000000000}"/>
          </ac:spMkLst>
        </pc:spChg>
        <pc:picChg chg="add mod">
          <ac:chgData name="Zivile Navikiene" userId="211ef283909c3728" providerId="LiveId" clId="{C98E3E9F-0631-4039-A999-B051CB523EBF}" dt="2022-12-29T10:48:46.924" v="31"/>
          <ac:picMkLst>
            <pc:docMk/>
            <pc:sldMk cId="2539873777" sldId="368"/>
            <ac:picMk id="2" creationId="{4EFCAD3C-1455-5D12-95BE-B67967701114}"/>
          </ac:picMkLst>
        </pc:picChg>
      </pc:sldChg>
      <pc:sldChg chg="addSp modSp">
        <pc:chgData name="Zivile Navikiene" userId="211ef283909c3728" providerId="LiveId" clId="{C98E3E9F-0631-4039-A999-B051CB523EBF}" dt="2022-12-29T10:50:55.646" v="33"/>
        <pc:sldMkLst>
          <pc:docMk/>
          <pc:sldMk cId="539417732" sldId="369"/>
        </pc:sldMkLst>
        <pc:picChg chg="add mod">
          <ac:chgData name="Zivile Navikiene" userId="211ef283909c3728" providerId="LiveId" clId="{C98E3E9F-0631-4039-A999-B051CB523EBF}" dt="2022-12-29T10:50:55.646" v="33"/>
          <ac:picMkLst>
            <pc:docMk/>
            <pc:sldMk cId="539417732" sldId="369"/>
            <ac:picMk id="2" creationId="{136F7B29-A9D0-F315-AEDA-8250BC9C97B0}"/>
          </ac:picMkLst>
        </pc:picChg>
      </pc:sldChg>
      <pc:sldChg chg="addSp modSp">
        <pc:chgData name="Zivile Navikiene" userId="211ef283909c3728" providerId="LiveId" clId="{C98E3E9F-0631-4039-A999-B051CB523EBF}" dt="2022-12-29T10:51:11.420" v="34"/>
        <pc:sldMkLst>
          <pc:docMk/>
          <pc:sldMk cId="3816583500" sldId="370"/>
        </pc:sldMkLst>
        <pc:picChg chg="add mod">
          <ac:chgData name="Zivile Navikiene" userId="211ef283909c3728" providerId="LiveId" clId="{C98E3E9F-0631-4039-A999-B051CB523EBF}" dt="2022-12-29T10:51:11.420" v="34"/>
          <ac:picMkLst>
            <pc:docMk/>
            <pc:sldMk cId="3816583500" sldId="370"/>
            <ac:picMk id="2" creationId="{92FA2AC1-AD6C-B01F-A9B5-38F54197B60E}"/>
          </ac:picMkLst>
        </pc:picChg>
      </pc:sldChg>
      <pc:sldChg chg="modSp mod">
        <pc:chgData name="Zivile Navikiene" userId="211ef283909c3728" providerId="LiveId" clId="{C98E3E9F-0631-4039-A999-B051CB523EBF}" dt="2022-12-29T11:00:43.666" v="37" actId="1076"/>
        <pc:sldMkLst>
          <pc:docMk/>
          <pc:sldMk cId="2934880036" sldId="382"/>
        </pc:sldMkLst>
        <pc:spChg chg="mod">
          <ac:chgData name="Zivile Navikiene" userId="211ef283909c3728" providerId="LiveId" clId="{C98E3E9F-0631-4039-A999-B051CB523EBF}" dt="2022-12-29T11:00:43.666" v="37" actId="1076"/>
          <ac:spMkLst>
            <pc:docMk/>
            <pc:sldMk cId="2934880036" sldId="382"/>
            <ac:spMk id="169" creationId="{00000000-0000-0000-0000-000000000000}"/>
          </ac:spMkLst>
        </pc:spChg>
        <pc:picChg chg="mod">
          <ac:chgData name="Zivile Navikiene" userId="211ef283909c3728" providerId="LiveId" clId="{C98E3E9F-0631-4039-A999-B051CB523EBF}" dt="2022-12-29T11:00:40.097" v="36" actId="1076"/>
          <ac:picMkLst>
            <pc:docMk/>
            <pc:sldMk cId="2934880036" sldId="382"/>
            <ac:picMk id="168" creationId="{00000000-0000-0000-0000-000000000000}"/>
          </ac:picMkLst>
        </pc:picChg>
      </pc:sldChg>
      <pc:sldChg chg="addSp modSp mod">
        <pc:chgData name="Zivile Navikiene" userId="211ef283909c3728" providerId="LiveId" clId="{C98E3E9F-0631-4039-A999-B051CB523EBF}" dt="2022-12-29T11:01:38.317" v="43" actId="1036"/>
        <pc:sldMkLst>
          <pc:docMk/>
          <pc:sldMk cId="4281738505" sldId="383"/>
        </pc:sldMkLst>
        <pc:picChg chg="add mod">
          <ac:chgData name="Zivile Navikiene" userId="211ef283909c3728" providerId="LiveId" clId="{C98E3E9F-0631-4039-A999-B051CB523EBF}" dt="2022-12-29T11:00:56.067" v="38"/>
          <ac:picMkLst>
            <pc:docMk/>
            <pc:sldMk cId="4281738505" sldId="383"/>
            <ac:picMk id="2" creationId="{61A406EC-E12A-7CCB-BB34-0594FF771A48}"/>
          </ac:picMkLst>
        </pc:picChg>
        <pc:picChg chg="add mod">
          <ac:chgData name="Zivile Navikiene" userId="211ef283909c3728" providerId="LiveId" clId="{C98E3E9F-0631-4039-A999-B051CB523EBF}" dt="2022-12-29T11:01:05.954" v="39"/>
          <ac:picMkLst>
            <pc:docMk/>
            <pc:sldMk cId="4281738505" sldId="383"/>
            <ac:picMk id="3" creationId="{A77D8321-BAD2-129A-6D22-2CF5106052AD}"/>
          </ac:picMkLst>
        </pc:picChg>
        <pc:picChg chg="add mod">
          <ac:chgData name="Zivile Navikiene" userId="211ef283909c3728" providerId="LiveId" clId="{C98E3E9F-0631-4039-A999-B051CB523EBF}" dt="2022-12-29T11:01:12.934" v="40"/>
          <ac:picMkLst>
            <pc:docMk/>
            <pc:sldMk cId="4281738505" sldId="383"/>
            <ac:picMk id="4" creationId="{90683C8A-A4B6-6D02-9FF6-6C5DDA597CD3}"/>
          </ac:picMkLst>
        </pc:picChg>
        <pc:picChg chg="add mod">
          <ac:chgData name="Zivile Navikiene" userId="211ef283909c3728" providerId="LiveId" clId="{C98E3E9F-0631-4039-A999-B051CB523EBF}" dt="2022-12-29T11:01:20.125" v="41"/>
          <ac:picMkLst>
            <pc:docMk/>
            <pc:sldMk cId="4281738505" sldId="383"/>
            <ac:picMk id="5" creationId="{D1691A25-A1A9-4201-D9D4-F058F3C2E058}"/>
          </ac:picMkLst>
        </pc:picChg>
        <pc:picChg chg="add mod">
          <ac:chgData name="Zivile Navikiene" userId="211ef283909c3728" providerId="LiveId" clId="{C98E3E9F-0631-4039-A999-B051CB523EBF}" dt="2022-12-29T11:01:38.317" v="43" actId="1036"/>
          <ac:picMkLst>
            <pc:docMk/>
            <pc:sldMk cId="4281738505" sldId="383"/>
            <ac:picMk id="6" creationId="{ADA45E99-D8D9-D39E-5FE8-E5E966C56A7C}"/>
          </ac:picMkLst>
        </pc:picChg>
      </pc:sldChg>
      <pc:sldChg chg="addSp modSp mod">
        <pc:chgData name="Zivile Navikiene" userId="211ef283909c3728" providerId="LiveId" clId="{C98E3E9F-0631-4039-A999-B051CB523EBF}" dt="2022-12-29T11:02:12.317" v="45" actId="1036"/>
        <pc:sldMkLst>
          <pc:docMk/>
          <pc:sldMk cId="2192489509" sldId="385"/>
        </pc:sldMkLst>
        <pc:picChg chg="add mod">
          <ac:chgData name="Zivile Navikiene" userId="211ef283909c3728" providerId="LiveId" clId="{C98E3E9F-0631-4039-A999-B051CB523EBF}" dt="2022-12-29T11:02:12.317" v="45" actId="1036"/>
          <ac:picMkLst>
            <pc:docMk/>
            <pc:sldMk cId="2192489509" sldId="385"/>
            <ac:picMk id="2" creationId="{AFCFFB30-5A2A-58EE-7502-C2ECB927C443}"/>
          </ac:picMkLst>
        </pc:picChg>
      </pc:sldChg>
      <pc:sldChg chg="modSp mod">
        <pc:chgData name="Zivile Navikiene" userId="211ef283909c3728" providerId="LiveId" clId="{C98E3E9F-0631-4039-A999-B051CB523EBF}" dt="2022-12-29T11:03:02.485" v="47" actId="255"/>
        <pc:sldMkLst>
          <pc:docMk/>
          <pc:sldMk cId="3321247941" sldId="394"/>
        </pc:sldMkLst>
        <pc:spChg chg="mod">
          <ac:chgData name="Zivile Navikiene" userId="211ef283909c3728" providerId="LiveId" clId="{C98E3E9F-0631-4039-A999-B051CB523EBF}" dt="2022-12-29T11:03:02.485" v="47" actId="255"/>
          <ac:spMkLst>
            <pc:docMk/>
            <pc:sldMk cId="3321247941" sldId="394"/>
            <ac:spMk id="320" creationId="{00000000-0000-0000-0000-000000000000}"/>
          </ac:spMkLst>
        </pc:spChg>
        <pc:spChg chg="mod">
          <ac:chgData name="Zivile Navikiene" userId="211ef283909c3728" providerId="LiveId" clId="{C98E3E9F-0631-4039-A999-B051CB523EBF}" dt="2022-12-29T11:02:51.015" v="46" actId="1076"/>
          <ac:spMkLst>
            <pc:docMk/>
            <pc:sldMk cId="3321247941" sldId="394"/>
            <ac:spMk id="321" creationId="{00000000-0000-0000-0000-000000000000}"/>
          </ac:spMkLst>
        </pc:spChg>
      </pc:sldChg>
      <pc:sldChg chg="addSp modSp mod">
        <pc:chgData name="Zivile Navikiene" userId="211ef283909c3728" providerId="LiveId" clId="{C98E3E9F-0631-4039-A999-B051CB523EBF}" dt="2022-12-29T11:03:43.549" v="51" actId="1036"/>
        <pc:sldMkLst>
          <pc:docMk/>
          <pc:sldMk cId="583882399" sldId="395"/>
        </pc:sldMkLst>
        <pc:spChg chg="mod">
          <ac:chgData name="Zivile Navikiene" userId="211ef283909c3728" providerId="LiveId" clId="{C98E3E9F-0631-4039-A999-B051CB523EBF}" dt="2022-12-29T11:03:43.549" v="51" actId="1036"/>
          <ac:spMkLst>
            <pc:docMk/>
            <pc:sldMk cId="583882399" sldId="395"/>
            <ac:spMk id="336" creationId="{00000000-0000-0000-0000-000000000000}"/>
          </ac:spMkLst>
        </pc:spChg>
        <pc:picChg chg="add mod">
          <ac:chgData name="Zivile Navikiene" userId="211ef283909c3728" providerId="LiveId" clId="{C98E3E9F-0631-4039-A999-B051CB523EBF}" dt="2022-12-29T11:03:24.833" v="49" actId="14100"/>
          <ac:picMkLst>
            <pc:docMk/>
            <pc:sldMk cId="583882399" sldId="395"/>
            <ac:picMk id="2" creationId="{559EFCA9-BF0A-9433-0215-C543D17A073A}"/>
          </ac:picMkLst>
        </pc:picChg>
      </pc:sldChg>
      <pc:sldChg chg="addSp modSp">
        <pc:chgData name="Zivile Navikiene" userId="211ef283909c3728" providerId="LiveId" clId="{C98E3E9F-0631-4039-A999-B051CB523EBF}" dt="2022-12-29T11:04:19.510" v="55"/>
        <pc:sldMkLst>
          <pc:docMk/>
          <pc:sldMk cId="1363935585" sldId="396"/>
        </pc:sldMkLst>
        <pc:picChg chg="add mod">
          <ac:chgData name="Zivile Navikiene" userId="211ef283909c3728" providerId="LiveId" clId="{C98E3E9F-0631-4039-A999-B051CB523EBF}" dt="2022-12-29T11:03:57.330" v="52"/>
          <ac:picMkLst>
            <pc:docMk/>
            <pc:sldMk cId="1363935585" sldId="396"/>
            <ac:picMk id="2" creationId="{B214467D-AA46-944A-2663-8990E9D2B51F}"/>
          </ac:picMkLst>
        </pc:picChg>
        <pc:picChg chg="add mod">
          <ac:chgData name="Zivile Navikiene" userId="211ef283909c3728" providerId="LiveId" clId="{C98E3E9F-0631-4039-A999-B051CB523EBF}" dt="2022-12-29T11:04:04.012" v="53"/>
          <ac:picMkLst>
            <pc:docMk/>
            <pc:sldMk cId="1363935585" sldId="396"/>
            <ac:picMk id="3" creationId="{55B8FA4C-9681-4B1C-49B6-4EE368CE589F}"/>
          </ac:picMkLst>
        </pc:picChg>
        <pc:picChg chg="add mod">
          <ac:chgData name="Zivile Navikiene" userId="211ef283909c3728" providerId="LiveId" clId="{C98E3E9F-0631-4039-A999-B051CB523EBF}" dt="2022-12-29T11:04:11.748" v="54"/>
          <ac:picMkLst>
            <pc:docMk/>
            <pc:sldMk cId="1363935585" sldId="396"/>
            <ac:picMk id="4" creationId="{942BCE2B-5465-17C4-DDAA-100AE04AA544}"/>
          </ac:picMkLst>
        </pc:picChg>
        <pc:picChg chg="add mod">
          <ac:chgData name="Zivile Navikiene" userId="211ef283909c3728" providerId="LiveId" clId="{C98E3E9F-0631-4039-A999-B051CB523EBF}" dt="2022-12-29T11:04:19.510" v="55"/>
          <ac:picMkLst>
            <pc:docMk/>
            <pc:sldMk cId="1363935585" sldId="396"/>
            <ac:picMk id="5" creationId="{69316F48-BF41-0FC5-42DF-D5CAE4643A4C}"/>
          </ac:picMkLst>
        </pc:picChg>
      </pc:sldChg>
      <pc:sldChg chg="addSp modSp">
        <pc:chgData name="Zivile Navikiene" userId="211ef283909c3728" providerId="LiveId" clId="{C98E3E9F-0631-4039-A999-B051CB523EBF}" dt="2022-12-29T11:04:54.197" v="56"/>
        <pc:sldMkLst>
          <pc:docMk/>
          <pc:sldMk cId="4289837447" sldId="398"/>
        </pc:sldMkLst>
        <pc:picChg chg="add mod">
          <ac:chgData name="Zivile Navikiene" userId="211ef283909c3728" providerId="LiveId" clId="{C98E3E9F-0631-4039-A999-B051CB523EBF}" dt="2022-12-29T11:04:54.197" v="56"/>
          <ac:picMkLst>
            <pc:docMk/>
            <pc:sldMk cId="4289837447" sldId="398"/>
            <ac:picMk id="2" creationId="{A6AA55C1-92C5-AB45-709E-21F2F24ED4B4}"/>
          </ac:picMkLst>
        </pc:picChg>
      </pc:sldChg>
      <pc:sldChg chg="addSp modSp mod">
        <pc:chgData name="Zivile Navikiene" userId="211ef283909c3728" providerId="LiveId" clId="{C98E3E9F-0631-4039-A999-B051CB523EBF}" dt="2022-12-29T11:06:03.448" v="58" actId="1036"/>
        <pc:sldMkLst>
          <pc:docMk/>
          <pc:sldMk cId="1023114336" sldId="399"/>
        </pc:sldMkLst>
        <pc:picChg chg="add mod">
          <ac:chgData name="Zivile Navikiene" userId="211ef283909c3728" providerId="LiveId" clId="{C98E3E9F-0631-4039-A999-B051CB523EBF}" dt="2022-12-29T11:06:03.448" v="58" actId="1036"/>
          <ac:picMkLst>
            <pc:docMk/>
            <pc:sldMk cId="1023114336" sldId="399"/>
            <ac:picMk id="2" creationId="{22083B19-030A-7380-A8AA-1997938EDA1C}"/>
          </ac:picMkLst>
        </pc:picChg>
      </pc:sldChg>
      <pc:sldChg chg="addSp modSp mod">
        <pc:chgData name="Zivile Navikiene" userId="211ef283909c3728" providerId="LiveId" clId="{C98E3E9F-0631-4039-A999-B051CB523EBF}" dt="2022-12-29T11:06:37.541" v="61" actId="255"/>
        <pc:sldMkLst>
          <pc:docMk/>
          <pc:sldMk cId="11629129" sldId="402"/>
        </pc:sldMkLst>
        <pc:spChg chg="mod">
          <ac:chgData name="Zivile Navikiene" userId="211ef283909c3728" providerId="LiveId" clId="{C98E3E9F-0631-4039-A999-B051CB523EBF}" dt="2022-12-29T11:06:37.541" v="61" actId="255"/>
          <ac:spMkLst>
            <pc:docMk/>
            <pc:sldMk cId="11629129" sldId="402"/>
            <ac:spMk id="429" creationId="{00000000-0000-0000-0000-000000000000}"/>
          </ac:spMkLst>
        </pc:spChg>
        <pc:picChg chg="add mod">
          <ac:chgData name="Zivile Navikiene" userId="211ef283909c3728" providerId="LiveId" clId="{C98E3E9F-0631-4039-A999-B051CB523EBF}" dt="2022-12-29T11:06:10.131" v="59"/>
          <ac:picMkLst>
            <pc:docMk/>
            <pc:sldMk cId="11629129" sldId="402"/>
            <ac:picMk id="2" creationId="{A896D473-9493-B8A3-ED6D-79B6CD72EB44}"/>
          </ac:picMkLst>
        </pc:picChg>
      </pc:sldChg>
      <pc:sldChg chg="addSp modSp mod">
        <pc:chgData name="Zivile Navikiene" userId="211ef283909c3728" providerId="LiveId" clId="{C98E3E9F-0631-4039-A999-B051CB523EBF}" dt="2022-12-29T11:06:57.367" v="63" actId="1036"/>
        <pc:sldMkLst>
          <pc:docMk/>
          <pc:sldMk cId="3416862416" sldId="403"/>
        </pc:sldMkLst>
        <pc:picChg chg="add mod">
          <ac:chgData name="Zivile Navikiene" userId="211ef283909c3728" providerId="LiveId" clId="{C98E3E9F-0631-4039-A999-B051CB523EBF}" dt="2022-12-29T11:06:57.367" v="63" actId="1036"/>
          <ac:picMkLst>
            <pc:docMk/>
            <pc:sldMk cId="3416862416" sldId="403"/>
            <ac:picMk id="2" creationId="{4FA8EABE-2405-0DBE-0E74-C1679039B44B}"/>
          </ac:picMkLst>
        </pc:picChg>
      </pc:sldChg>
      <pc:sldChg chg="modSp mod">
        <pc:chgData name="Zivile Navikiene" userId="211ef283909c3728" providerId="LiveId" clId="{C98E3E9F-0631-4039-A999-B051CB523EBF}" dt="2022-12-29T11:07:04.263" v="64" actId="1076"/>
        <pc:sldMkLst>
          <pc:docMk/>
          <pc:sldMk cId="3391685135" sldId="404"/>
        </pc:sldMkLst>
        <pc:spChg chg="mod">
          <ac:chgData name="Zivile Navikiene" userId="211ef283909c3728" providerId="LiveId" clId="{C98E3E9F-0631-4039-A999-B051CB523EBF}" dt="2022-12-29T11:07:04.263" v="64" actId="1076"/>
          <ac:spMkLst>
            <pc:docMk/>
            <pc:sldMk cId="3391685135" sldId="404"/>
            <ac:spMk id="458" creationId="{00000000-0000-0000-0000-000000000000}"/>
          </ac:spMkLst>
        </pc:spChg>
      </pc:sldChg>
      <pc:sldChg chg="addSp modSp mod">
        <pc:chgData name="Zivile Navikiene" userId="211ef283909c3728" providerId="LiveId" clId="{C98E3E9F-0631-4039-A999-B051CB523EBF}" dt="2022-12-29T11:07:30.678" v="67"/>
        <pc:sldMkLst>
          <pc:docMk/>
          <pc:sldMk cId="918797747" sldId="406"/>
        </pc:sldMkLst>
        <pc:picChg chg="add mod">
          <ac:chgData name="Zivile Navikiene" userId="211ef283909c3728" providerId="LiveId" clId="{C98E3E9F-0631-4039-A999-B051CB523EBF}" dt="2022-12-29T11:07:22.662" v="66" actId="14100"/>
          <ac:picMkLst>
            <pc:docMk/>
            <pc:sldMk cId="918797747" sldId="406"/>
            <ac:picMk id="2" creationId="{8DDAF600-FE1B-E412-9F9D-027FFCB9FDDD}"/>
          </ac:picMkLst>
        </pc:picChg>
        <pc:picChg chg="add mod">
          <ac:chgData name="Zivile Navikiene" userId="211ef283909c3728" providerId="LiveId" clId="{C98E3E9F-0631-4039-A999-B051CB523EBF}" dt="2022-12-29T11:07:30.678" v="67"/>
          <ac:picMkLst>
            <pc:docMk/>
            <pc:sldMk cId="918797747" sldId="406"/>
            <ac:picMk id="3" creationId="{326E85D6-1F5C-AA07-0993-35A3CFCF3255}"/>
          </ac:picMkLst>
        </pc:picChg>
      </pc:sldChg>
      <pc:sldChg chg="addSp modSp mod">
        <pc:chgData name="Zivile Navikiene" userId="211ef283909c3728" providerId="LiveId" clId="{C98E3E9F-0631-4039-A999-B051CB523EBF}" dt="2022-12-29T11:07:52.274" v="69" actId="255"/>
        <pc:sldMkLst>
          <pc:docMk/>
          <pc:sldMk cId="4042308688" sldId="407"/>
        </pc:sldMkLst>
        <pc:spChg chg="mod">
          <ac:chgData name="Zivile Navikiene" userId="211ef283909c3728" providerId="LiveId" clId="{C98E3E9F-0631-4039-A999-B051CB523EBF}" dt="2022-12-29T11:07:52.274" v="69" actId="255"/>
          <ac:spMkLst>
            <pc:docMk/>
            <pc:sldMk cId="4042308688" sldId="407"/>
            <ac:spMk id="498" creationId="{00000000-0000-0000-0000-000000000000}"/>
          </ac:spMkLst>
        </pc:spChg>
        <pc:picChg chg="add mod">
          <ac:chgData name="Zivile Navikiene" userId="211ef283909c3728" providerId="LiveId" clId="{C98E3E9F-0631-4039-A999-B051CB523EBF}" dt="2022-12-29T11:07:44.311" v="68"/>
          <ac:picMkLst>
            <pc:docMk/>
            <pc:sldMk cId="4042308688" sldId="407"/>
            <ac:picMk id="2" creationId="{EBD7061F-03C5-1E3D-79AB-6135524FB92C}"/>
          </ac:picMkLst>
        </pc:picChg>
      </pc:sldChg>
      <pc:sldChg chg="addSp modSp">
        <pc:chgData name="Zivile Navikiene" userId="211ef283909c3728" providerId="LiveId" clId="{C98E3E9F-0631-4039-A999-B051CB523EBF}" dt="2022-12-29T11:08:24.456" v="70"/>
        <pc:sldMkLst>
          <pc:docMk/>
          <pc:sldMk cId="2933452048" sldId="411"/>
        </pc:sldMkLst>
        <pc:picChg chg="add mod">
          <ac:chgData name="Zivile Navikiene" userId="211ef283909c3728" providerId="LiveId" clId="{C98E3E9F-0631-4039-A999-B051CB523EBF}" dt="2022-12-29T11:08:24.456" v="70"/>
          <ac:picMkLst>
            <pc:docMk/>
            <pc:sldMk cId="2933452048" sldId="411"/>
            <ac:picMk id="2" creationId="{03AFFDE8-A02D-CB83-DC98-E8CF6103CC87}"/>
          </ac:picMkLst>
        </pc:picChg>
      </pc:sldChg>
      <pc:sldChg chg="addSp modSp">
        <pc:chgData name="Zivile Navikiene" userId="211ef283909c3728" providerId="LiveId" clId="{C98E3E9F-0631-4039-A999-B051CB523EBF}" dt="2022-12-29T11:08:50.259" v="71"/>
        <pc:sldMkLst>
          <pc:docMk/>
          <pc:sldMk cId="3091647965" sldId="415"/>
        </pc:sldMkLst>
        <pc:picChg chg="add mod">
          <ac:chgData name="Zivile Navikiene" userId="211ef283909c3728" providerId="LiveId" clId="{C98E3E9F-0631-4039-A999-B051CB523EBF}" dt="2022-12-29T11:08:50.259" v="71"/>
          <ac:picMkLst>
            <pc:docMk/>
            <pc:sldMk cId="3091647965" sldId="415"/>
            <ac:picMk id="2" creationId="{CB17ACE5-1643-4E07-D782-43161ECB91F1}"/>
          </ac:picMkLst>
        </pc:picChg>
      </pc:sldChg>
      <pc:sldChg chg="addSp modSp">
        <pc:chgData name="Zivile Navikiene" userId="211ef283909c3728" providerId="LiveId" clId="{C98E3E9F-0631-4039-A999-B051CB523EBF}" dt="2022-12-29T11:09:18.183" v="73"/>
        <pc:sldMkLst>
          <pc:docMk/>
          <pc:sldMk cId="1057645946" sldId="416"/>
        </pc:sldMkLst>
        <pc:picChg chg="add mod">
          <ac:chgData name="Zivile Navikiene" userId="211ef283909c3728" providerId="LiveId" clId="{C98E3E9F-0631-4039-A999-B051CB523EBF}" dt="2022-12-29T11:09:09.961" v="72"/>
          <ac:picMkLst>
            <pc:docMk/>
            <pc:sldMk cId="1057645946" sldId="416"/>
            <ac:picMk id="2" creationId="{8D34C8A3-86CA-8EC0-6E1D-6E035B519BB6}"/>
          </ac:picMkLst>
        </pc:picChg>
        <pc:picChg chg="add mod">
          <ac:chgData name="Zivile Navikiene" userId="211ef283909c3728" providerId="LiveId" clId="{C98E3E9F-0631-4039-A999-B051CB523EBF}" dt="2022-12-29T11:09:18.183" v="73"/>
          <ac:picMkLst>
            <pc:docMk/>
            <pc:sldMk cId="1057645946" sldId="416"/>
            <ac:picMk id="3" creationId="{13F149B2-4360-8EC7-4946-5C06588A9853}"/>
          </ac:picMkLst>
        </pc:picChg>
      </pc:sldChg>
      <pc:sldChg chg="addSp modSp mod">
        <pc:chgData name="Zivile Navikiene" userId="211ef283909c3728" providerId="LiveId" clId="{C98E3E9F-0631-4039-A999-B051CB523EBF}" dt="2022-12-29T11:09:41.737" v="75" actId="14100"/>
        <pc:sldMkLst>
          <pc:docMk/>
          <pc:sldMk cId="3803927469" sldId="417"/>
        </pc:sldMkLst>
        <pc:picChg chg="add mod">
          <ac:chgData name="Zivile Navikiene" userId="211ef283909c3728" providerId="LiveId" clId="{C98E3E9F-0631-4039-A999-B051CB523EBF}" dt="2022-12-29T11:09:41.737" v="75" actId="14100"/>
          <ac:picMkLst>
            <pc:docMk/>
            <pc:sldMk cId="3803927469" sldId="417"/>
            <ac:picMk id="2" creationId="{9E9DD25E-3AF9-87FD-34A2-5D6899CCCD2E}"/>
          </ac:picMkLst>
        </pc:picChg>
      </pc:sldChg>
      <pc:sldChg chg="addSp modSp mod">
        <pc:chgData name="Zivile Navikiene" userId="211ef283909c3728" providerId="LiveId" clId="{C98E3E9F-0631-4039-A999-B051CB523EBF}" dt="2022-12-29T11:10:05.787" v="78" actId="1076"/>
        <pc:sldMkLst>
          <pc:docMk/>
          <pc:sldMk cId="2083347684" sldId="418"/>
        </pc:sldMkLst>
        <pc:spChg chg="mod">
          <ac:chgData name="Zivile Navikiene" userId="211ef283909c3728" providerId="LiveId" clId="{C98E3E9F-0631-4039-A999-B051CB523EBF}" dt="2022-12-29T11:10:05.787" v="78" actId="1076"/>
          <ac:spMkLst>
            <pc:docMk/>
            <pc:sldMk cId="2083347684" sldId="418"/>
            <ac:spMk id="634" creationId="{00000000-0000-0000-0000-000000000000}"/>
          </ac:spMkLst>
        </pc:spChg>
        <pc:picChg chg="add mod">
          <ac:chgData name="Zivile Navikiene" userId="211ef283909c3728" providerId="LiveId" clId="{C98E3E9F-0631-4039-A999-B051CB523EBF}" dt="2022-12-29T11:09:51.882" v="76"/>
          <ac:picMkLst>
            <pc:docMk/>
            <pc:sldMk cId="2083347684" sldId="418"/>
            <ac:picMk id="2" creationId="{3B407D1F-2DCE-2823-BE8A-C6A002FDED7F}"/>
          </ac:picMkLst>
        </pc:picChg>
      </pc:sldChg>
      <pc:sldChg chg="addSp modSp mod">
        <pc:chgData name="Zivile Navikiene" userId="211ef283909c3728" providerId="LiveId" clId="{C98E3E9F-0631-4039-A999-B051CB523EBF}" dt="2022-12-29T11:10:38.819" v="83" actId="14100"/>
        <pc:sldMkLst>
          <pc:docMk/>
          <pc:sldMk cId="573267857" sldId="420"/>
        </pc:sldMkLst>
        <pc:picChg chg="add mod">
          <ac:chgData name="Zivile Navikiene" userId="211ef283909c3728" providerId="LiveId" clId="{C98E3E9F-0631-4039-A999-B051CB523EBF}" dt="2022-12-29T11:10:27.757" v="79" actId="571"/>
          <ac:picMkLst>
            <pc:docMk/>
            <pc:sldMk cId="573267857" sldId="420"/>
            <ac:picMk id="2" creationId="{D1B7C89E-6FFD-1BE1-ACF5-61535542E3B1}"/>
          </ac:picMkLst>
        </pc:picChg>
        <pc:picChg chg="add mod">
          <ac:chgData name="Zivile Navikiene" userId="211ef283909c3728" providerId="LiveId" clId="{C98E3E9F-0631-4039-A999-B051CB523EBF}" dt="2022-12-29T11:10:28.028" v="80"/>
          <ac:picMkLst>
            <pc:docMk/>
            <pc:sldMk cId="573267857" sldId="420"/>
            <ac:picMk id="3" creationId="{775718B1-51BE-F5CC-4F4E-9AF9C8BA80DC}"/>
          </ac:picMkLst>
        </pc:picChg>
        <pc:picChg chg="add mod">
          <ac:chgData name="Zivile Navikiene" userId="211ef283909c3728" providerId="LiveId" clId="{C98E3E9F-0631-4039-A999-B051CB523EBF}" dt="2022-12-29T11:10:34.921" v="81" actId="571"/>
          <ac:picMkLst>
            <pc:docMk/>
            <pc:sldMk cId="573267857" sldId="420"/>
            <ac:picMk id="4" creationId="{165D854E-C6CC-B310-42EB-37507F6C9DC5}"/>
          </ac:picMkLst>
        </pc:picChg>
        <pc:picChg chg="add mod">
          <ac:chgData name="Zivile Navikiene" userId="211ef283909c3728" providerId="LiveId" clId="{C98E3E9F-0631-4039-A999-B051CB523EBF}" dt="2022-12-29T11:10:38.819" v="83" actId="14100"/>
          <ac:picMkLst>
            <pc:docMk/>
            <pc:sldMk cId="573267857" sldId="420"/>
            <ac:picMk id="5" creationId="{8FE9BE84-3A44-43AD-AAC3-A200A8B77B9D}"/>
          </ac:picMkLst>
        </pc:picChg>
      </pc:sldChg>
      <pc:sldChg chg="modSp mod">
        <pc:chgData name="Zivile Navikiene" userId="211ef283909c3728" providerId="LiveId" clId="{C98E3E9F-0631-4039-A999-B051CB523EBF}" dt="2022-12-29T11:11:04.736" v="84" actId="255"/>
        <pc:sldMkLst>
          <pc:docMk/>
          <pc:sldMk cId="1200332943" sldId="424"/>
        </pc:sldMkLst>
        <pc:spChg chg="mod">
          <ac:chgData name="Zivile Navikiene" userId="211ef283909c3728" providerId="LiveId" clId="{C98E3E9F-0631-4039-A999-B051CB523EBF}" dt="2022-12-29T11:11:04.736" v="84" actId="255"/>
          <ac:spMkLst>
            <pc:docMk/>
            <pc:sldMk cId="1200332943" sldId="424"/>
            <ac:spMk id="722" creationId="{00000000-0000-0000-0000-000000000000}"/>
          </ac:spMkLst>
        </pc:spChg>
      </pc:sldChg>
      <pc:sldChg chg="addSp modSp mod">
        <pc:chgData name="Zivile Navikiene" userId="211ef283909c3728" providerId="LiveId" clId="{C98E3E9F-0631-4039-A999-B051CB523EBF}" dt="2022-12-29T11:11:28.393" v="86" actId="1036"/>
        <pc:sldMkLst>
          <pc:docMk/>
          <pc:sldMk cId="4251050570" sldId="426"/>
        </pc:sldMkLst>
        <pc:picChg chg="add mod">
          <ac:chgData name="Zivile Navikiene" userId="211ef283909c3728" providerId="LiveId" clId="{C98E3E9F-0631-4039-A999-B051CB523EBF}" dt="2022-12-29T11:11:28.393" v="86" actId="1036"/>
          <ac:picMkLst>
            <pc:docMk/>
            <pc:sldMk cId="4251050570" sldId="426"/>
            <ac:picMk id="2" creationId="{50F03018-3A37-A363-470D-7E73A61B97AA}"/>
          </ac:picMkLst>
        </pc:picChg>
      </pc:sldChg>
      <pc:sldChg chg="addSp modSp">
        <pc:chgData name="Zivile Navikiene" userId="211ef283909c3728" providerId="LiveId" clId="{C98E3E9F-0631-4039-A999-B051CB523EBF}" dt="2022-12-29T11:11:34.464" v="87"/>
        <pc:sldMkLst>
          <pc:docMk/>
          <pc:sldMk cId="381026643" sldId="430"/>
        </pc:sldMkLst>
        <pc:picChg chg="add mod">
          <ac:chgData name="Zivile Navikiene" userId="211ef283909c3728" providerId="LiveId" clId="{C98E3E9F-0631-4039-A999-B051CB523EBF}" dt="2022-12-29T11:11:34.464" v="87"/>
          <ac:picMkLst>
            <pc:docMk/>
            <pc:sldMk cId="381026643" sldId="430"/>
            <ac:picMk id="2" creationId="{C94FE7A1-B0B1-E2DB-3591-2128895CB68B}"/>
          </ac:picMkLst>
        </pc:picChg>
      </pc:sldChg>
      <pc:sldChg chg="addSp modSp">
        <pc:chgData name="Zivile Navikiene" userId="211ef283909c3728" providerId="LiveId" clId="{C98E3E9F-0631-4039-A999-B051CB523EBF}" dt="2022-12-29T11:11:50.043" v="88"/>
        <pc:sldMkLst>
          <pc:docMk/>
          <pc:sldMk cId="893923326" sldId="433"/>
        </pc:sldMkLst>
        <pc:picChg chg="add mod">
          <ac:chgData name="Zivile Navikiene" userId="211ef283909c3728" providerId="LiveId" clId="{C98E3E9F-0631-4039-A999-B051CB523EBF}" dt="2022-12-29T11:11:50.043" v="88"/>
          <ac:picMkLst>
            <pc:docMk/>
            <pc:sldMk cId="893923326" sldId="433"/>
            <ac:picMk id="2" creationId="{FFCD1654-13D2-5AA7-A6B4-C5483B1B944C}"/>
          </ac:picMkLst>
        </pc:picChg>
      </pc:sldChg>
      <pc:sldChg chg="addSp modSp">
        <pc:chgData name="Zivile Navikiene" userId="211ef283909c3728" providerId="LiveId" clId="{C98E3E9F-0631-4039-A999-B051CB523EBF}" dt="2022-12-29T11:12:05.394" v="89"/>
        <pc:sldMkLst>
          <pc:docMk/>
          <pc:sldMk cId="2970222918" sldId="434"/>
        </pc:sldMkLst>
        <pc:picChg chg="add mod">
          <ac:chgData name="Zivile Navikiene" userId="211ef283909c3728" providerId="LiveId" clId="{C98E3E9F-0631-4039-A999-B051CB523EBF}" dt="2022-12-29T11:12:05.394" v="89"/>
          <ac:picMkLst>
            <pc:docMk/>
            <pc:sldMk cId="2970222918" sldId="434"/>
            <ac:picMk id="2" creationId="{AE34CE89-B528-536E-5667-02B59009AAF3}"/>
          </ac:picMkLst>
        </pc:picChg>
      </pc:sldChg>
      <pc:sldChg chg="addSp modSp mod">
        <pc:chgData name="Zivile Navikiene" userId="211ef283909c3728" providerId="LiveId" clId="{C98E3E9F-0631-4039-A999-B051CB523EBF}" dt="2022-12-29T11:14:38.809" v="93" actId="1076"/>
        <pc:sldMkLst>
          <pc:docMk/>
          <pc:sldMk cId="3649682963" sldId="435"/>
        </pc:sldMkLst>
        <pc:spChg chg="mod">
          <ac:chgData name="Zivile Navikiene" userId="211ef283909c3728" providerId="LiveId" clId="{C98E3E9F-0631-4039-A999-B051CB523EBF}" dt="2022-12-29T11:14:38.809" v="93" actId="1076"/>
          <ac:spMkLst>
            <pc:docMk/>
            <pc:sldMk cId="3649682963" sldId="435"/>
            <ac:spMk id="206" creationId="{00000000-0000-0000-0000-000000000000}"/>
          </ac:spMkLst>
        </pc:spChg>
        <pc:picChg chg="add mod">
          <ac:chgData name="Zivile Navikiene" userId="211ef283909c3728" providerId="LiveId" clId="{C98E3E9F-0631-4039-A999-B051CB523EBF}" dt="2022-12-29T11:14:19.257" v="90"/>
          <ac:picMkLst>
            <pc:docMk/>
            <pc:sldMk cId="3649682963" sldId="435"/>
            <ac:picMk id="2" creationId="{BF027CAD-7CD7-CCD7-60F4-0A1FC258BA11}"/>
          </ac:picMkLst>
        </pc:picChg>
      </pc:sldChg>
      <pc:sldChg chg="modSp mod">
        <pc:chgData name="Zivile Navikiene" userId="211ef283909c3728" providerId="LiveId" clId="{C98E3E9F-0631-4039-A999-B051CB523EBF}" dt="2022-12-29T11:14:50.914" v="94" actId="255"/>
        <pc:sldMkLst>
          <pc:docMk/>
          <pc:sldMk cId="3048078304" sldId="436"/>
        </pc:sldMkLst>
        <pc:spChg chg="mod">
          <ac:chgData name="Zivile Navikiene" userId="211ef283909c3728" providerId="LiveId" clId="{C98E3E9F-0631-4039-A999-B051CB523EBF}" dt="2022-12-29T11:14:50.914" v="94" actId="255"/>
          <ac:spMkLst>
            <pc:docMk/>
            <pc:sldMk cId="3048078304" sldId="436"/>
            <ac:spMk id="212" creationId="{00000000-0000-0000-0000-000000000000}"/>
          </ac:spMkLst>
        </pc:spChg>
      </pc:sldChg>
      <pc:sldChg chg="modSp mod">
        <pc:chgData name="Zivile Navikiene" userId="211ef283909c3728" providerId="LiveId" clId="{C98E3E9F-0631-4039-A999-B051CB523EBF}" dt="2022-12-29T11:15:18.178" v="95" actId="255"/>
        <pc:sldMkLst>
          <pc:docMk/>
          <pc:sldMk cId="514636150" sldId="439"/>
        </pc:sldMkLst>
        <pc:spChg chg="mod">
          <ac:chgData name="Zivile Navikiene" userId="211ef283909c3728" providerId="LiveId" clId="{C98E3E9F-0631-4039-A999-B051CB523EBF}" dt="2022-12-29T11:15:18.178" v="95" actId="255"/>
          <ac:spMkLst>
            <pc:docMk/>
            <pc:sldMk cId="514636150" sldId="439"/>
            <ac:spMk id="246" creationId="{00000000-0000-0000-0000-000000000000}"/>
          </ac:spMkLst>
        </pc:spChg>
      </pc:sldChg>
      <pc:sldChg chg="addSp modSp">
        <pc:chgData name="Zivile Navikiene" userId="211ef283909c3728" providerId="LiveId" clId="{C98E3E9F-0631-4039-A999-B051CB523EBF}" dt="2022-12-29T11:15:21.670" v="96"/>
        <pc:sldMkLst>
          <pc:docMk/>
          <pc:sldMk cId="185101265" sldId="440"/>
        </pc:sldMkLst>
        <pc:picChg chg="add mod">
          <ac:chgData name="Zivile Navikiene" userId="211ef283909c3728" providerId="LiveId" clId="{C98E3E9F-0631-4039-A999-B051CB523EBF}" dt="2022-12-29T11:15:21.670" v="96"/>
          <ac:picMkLst>
            <pc:docMk/>
            <pc:sldMk cId="185101265" sldId="440"/>
            <ac:picMk id="2" creationId="{52FC53BE-2477-3EC5-9A9C-82B58FC044AF}"/>
          </ac:picMkLst>
        </pc:picChg>
      </pc:sldChg>
      <pc:sldChg chg="addSp modSp">
        <pc:chgData name="Zivile Navikiene" userId="211ef283909c3728" providerId="LiveId" clId="{C98E3E9F-0631-4039-A999-B051CB523EBF}" dt="2022-12-29T11:15:47.967" v="97"/>
        <pc:sldMkLst>
          <pc:docMk/>
          <pc:sldMk cId="2082099810" sldId="447"/>
        </pc:sldMkLst>
        <pc:picChg chg="add mod">
          <ac:chgData name="Zivile Navikiene" userId="211ef283909c3728" providerId="LiveId" clId="{C98E3E9F-0631-4039-A999-B051CB523EBF}" dt="2022-12-29T11:15:47.967" v="97"/>
          <ac:picMkLst>
            <pc:docMk/>
            <pc:sldMk cId="2082099810" sldId="447"/>
            <ac:picMk id="2" creationId="{D59F80AC-E8D6-8BC7-A184-B3ACF6AA8520}"/>
          </ac:picMkLst>
        </pc:picChg>
      </pc:sldChg>
      <pc:sldChg chg="addSp delSp modSp mod">
        <pc:chgData name="Zivile Navikiene" userId="211ef283909c3728" providerId="LiveId" clId="{C98E3E9F-0631-4039-A999-B051CB523EBF}" dt="2022-12-29T11:21:56.990" v="103" actId="478"/>
        <pc:sldMkLst>
          <pc:docMk/>
          <pc:sldMk cId="1878849105" sldId="451"/>
        </pc:sldMkLst>
        <pc:spChg chg="add del mod">
          <ac:chgData name="Zivile Navikiene" userId="211ef283909c3728" providerId="LiveId" clId="{C98E3E9F-0631-4039-A999-B051CB523EBF}" dt="2022-12-29T11:21:56.990" v="103" actId="478"/>
          <ac:spMkLst>
            <pc:docMk/>
            <pc:sldMk cId="1878849105" sldId="451"/>
            <ac:spMk id="2" creationId="{E81143C0-9FB8-FC31-9031-2E1755074139}"/>
          </ac:spMkLst>
        </pc:spChg>
        <pc:picChg chg="add mod">
          <ac:chgData name="Zivile Navikiene" userId="211ef283909c3728" providerId="LiveId" clId="{C98E3E9F-0631-4039-A999-B051CB523EBF}" dt="2022-12-29T11:21:30.849" v="101" actId="1076"/>
          <ac:picMkLst>
            <pc:docMk/>
            <pc:sldMk cId="1878849105" sldId="451"/>
            <ac:picMk id="3" creationId="{145A89AD-5A4F-F2C4-DF41-990C16A830ED}"/>
          </ac:picMkLst>
        </pc:picChg>
      </pc:sldChg>
      <pc:sldChg chg="addSp modSp modAnim">
        <pc:chgData name="Zivile Navikiene" userId="211ef283909c3728" providerId="LiveId" clId="{C98E3E9F-0631-4039-A999-B051CB523EBF}" dt="2022-12-29T11:22:17.651" v="104"/>
        <pc:sldMkLst>
          <pc:docMk/>
          <pc:sldMk cId="1070962694" sldId="455"/>
        </pc:sldMkLst>
        <pc:picChg chg="add mod">
          <ac:chgData name="Zivile Navikiene" userId="211ef283909c3728" providerId="LiveId" clId="{C98E3E9F-0631-4039-A999-B051CB523EBF}" dt="2022-12-29T11:22:17.651" v="104"/>
          <ac:picMkLst>
            <pc:docMk/>
            <pc:sldMk cId="1070962694" sldId="455"/>
            <ac:picMk id="2" creationId="{F40B9E36-442C-572F-9439-322F18C0C2A0}"/>
          </ac:picMkLst>
        </pc:picChg>
      </pc:sldChg>
      <pc:sldChg chg="addSp modSp mod">
        <pc:chgData name="Zivile Navikiene" userId="211ef283909c3728" providerId="LiveId" clId="{C98E3E9F-0631-4039-A999-B051CB523EBF}" dt="2022-12-29T11:22:35.533" v="106" actId="14100"/>
        <pc:sldMkLst>
          <pc:docMk/>
          <pc:sldMk cId="224789429" sldId="456"/>
        </pc:sldMkLst>
        <pc:picChg chg="add mod">
          <ac:chgData name="Zivile Navikiene" userId="211ef283909c3728" providerId="LiveId" clId="{C98E3E9F-0631-4039-A999-B051CB523EBF}" dt="2022-12-29T11:22:35.533" v="106" actId="14100"/>
          <ac:picMkLst>
            <pc:docMk/>
            <pc:sldMk cId="224789429" sldId="456"/>
            <ac:picMk id="2" creationId="{70748F59-48A4-4205-E8C7-CEB5CBA43F10}"/>
          </ac:picMkLst>
        </pc:picChg>
      </pc:sldChg>
      <pc:sldChg chg="addSp modSp">
        <pc:chgData name="Zivile Navikiene" userId="211ef283909c3728" providerId="LiveId" clId="{C98E3E9F-0631-4039-A999-B051CB523EBF}" dt="2022-12-29T11:23:01.461" v="107"/>
        <pc:sldMkLst>
          <pc:docMk/>
          <pc:sldMk cId="2651521539" sldId="461"/>
        </pc:sldMkLst>
        <pc:picChg chg="add mod">
          <ac:chgData name="Zivile Navikiene" userId="211ef283909c3728" providerId="LiveId" clId="{C98E3E9F-0631-4039-A999-B051CB523EBF}" dt="2022-12-29T11:23:01.461" v="107"/>
          <ac:picMkLst>
            <pc:docMk/>
            <pc:sldMk cId="2651521539" sldId="461"/>
            <ac:picMk id="2" creationId="{5133BCA7-7C8B-444F-789D-606F629B2DB4}"/>
          </ac:picMkLst>
        </pc:picChg>
      </pc:sldChg>
      <pc:sldChg chg="addSp modSp">
        <pc:chgData name="Zivile Navikiene" userId="211ef283909c3728" providerId="LiveId" clId="{C98E3E9F-0631-4039-A999-B051CB523EBF}" dt="2022-12-29T11:23:19.754" v="108"/>
        <pc:sldMkLst>
          <pc:docMk/>
          <pc:sldMk cId="2174422195" sldId="464"/>
        </pc:sldMkLst>
        <pc:picChg chg="add mod">
          <ac:chgData name="Zivile Navikiene" userId="211ef283909c3728" providerId="LiveId" clId="{C98E3E9F-0631-4039-A999-B051CB523EBF}" dt="2022-12-29T11:23:19.754" v="108"/>
          <ac:picMkLst>
            <pc:docMk/>
            <pc:sldMk cId="2174422195" sldId="464"/>
            <ac:picMk id="2" creationId="{5AC79A1E-0E91-A845-C602-42BF1114022B}"/>
          </ac:picMkLst>
        </pc:picChg>
      </pc:sldChg>
      <pc:sldChg chg="addSp modSp">
        <pc:chgData name="Zivile Navikiene" userId="211ef283909c3728" providerId="LiveId" clId="{C98E3E9F-0631-4039-A999-B051CB523EBF}" dt="2022-12-29T11:23:36.042" v="109"/>
        <pc:sldMkLst>
          <pc:docMk/>
          <pc:sldMk cId="891280476" sldId="466"/>
        </pc:sldMkLst>
        <pc:picChg chg="add mod">
          <ac:chgData name="Zivile Navikiene" userId="211ef283909c3728" providerId="LiveId" clId="{C98E3E9F-0631-4039-A999-B051CB523EBF}" dt="2022-12-29T11:23:36.042" v="109"/>
          <ac:picMkLst>
            <pc:docMk/>
            <pc:sldMk cId="891280476" sldId="466"/>
            <ac:picMk id="2" creationId="{007681C1-96C7-00E8-36C1-3CEFC4882CF0}"/>
          </ac:picMkLst>
        </pc:picChg>
      </pc:sldChg>
      <pc:sldChg chg="addSp modSp mod">
        <pc:chgData name="Zivile Navikiene" userId="211ef283909c3728" providerId="LiveId" clId="{C98E3E9F-0631-4039-A999-B051CB523EBF}" dt="2022-12-29T11:24:19.107" v="112" actId="255"/>
        <pc:sldMkLst>
          <pc:docMk/>
          <pc:sldMk cId="1054245266" sldId="473"/>
        </pc:sldMkLst>
        <pc:spChg chg="mod">
          <ac:chgData name="Zivile Navikiene" userId="211ef283909c3728" providerId="LiveId" clId="{C98E3E9F-0631-4039-A999-B051CB523EBF}" dt="2022-12-29T11:24:11.841" v="111" actId="255"/>
          <ac:spMkLst>
            <pc:docMk/>
            <pc:sldMk cId="1054245266" sldId="473"/>
            <ac:spMk id="94" creationId="{00000000-0000-0000-0000-000000000000}"/>
          </ac:spMkLst>
        </pc:spChg>
        <pc:spChg chg="mod">
          <ac:chgData name="Zivile Navikiene" userId="211ef283909c3728" providerId="LiveId" clId="{C98E3E9F-0631-4039-A999-B051CB523EBF}" dt="2022-12-29T11:24:19.107" v="112" actId="255"/>
          <ac:spMkLst>
            <pc:docMk/>
            <pc:sldMk cId="1054245266" sldId="473"/>
            <ac:spMk id="95" creationId="{00000000-0000-0000-0000-000000000000}"/>
          </ac:spMkLst>
        </pc:spChg>
        <pc:picChg chg="add mod">
          <ac:chgData name="Zivile Navikiene" userId="211ef283909c3728" providerId="LiveId" clId="{C98E3E9F-0631-4039-A999-B051CB523EBF}" dt="2022-12-29T11:24:01.098" v="110"/>
          <ac:picMkLst>
            <pc:docMk/>
            <pc:sldMk cId="1054245266" sldId="473"/>
            <ac:picMk id="2" creationId="{9AC0457E-7B60-13DE-9061-555EA0CAFC62}"/>
          </ac:picMkLst>
        </pc:picChg>
      </pc:sldChg>
      <pc:sldChg chg="addSp modSp">
        <pc:chgData name="Zivile Navikiene" userId="211ef283909c3728" providerId="LiveId" clId="{C98E3E9F-0631-4039-A999-B051CB523EBF}" dt="2022-12-29T11:24:43.314" v="113"/>
        <pc:sldMkLst>
          <pc:docMk/>
          <pc:sldMk cId="2139320721" sldId="480"/>
        </pc:sldMkLst>
        <pc:picChg chg="add mod">
          <ac:chgData name="Zivile Navikiene" userId="211ef283909c3728" providerId="LiveId" clId="{C98E3E9F-0631-4039-A999-B051CB523EBF}" dt="2022-12-29T11:24:43.314" v="113"/>
          <ac:picMkLst>
            <pc:docMk/>
            <pc:sldMk cId="2139320721" sldId="480"/>
            <ac:picMk id="2" creationId="{648E243C-1C42-3987-9E68-A9F32315434D}"/>
          </ac:picMkLst>
        </pc:picChg>
      </pc:sldChg>
      <pc:sldChg chg="addSp modSp">
        <pc:chgData name="Zivile Navikiene" userId="211ef283909c3728" providerId="LiveId" clId="{C98E3E9F-0631-4039-A999-B051CB523EBF}" dt="2022-12-29T11:31:26.208" v="114"/>
        <pc:sldMkLst>
          <pc:docMk/>
          <pc:sldMk cId="3257957567" sldId="496"/>
        </pc:sldMkLst>
        <pc:picChg chg="add mod">
          <ac:chgData name="Zivile Navikiene" userId="211ef283909c3728" providerId="LiveId" clId="{C98E3E9F-0631-4039-A999-B051CB523EBF}" dt="2022-12-29T11:31:26.208" v="114"/>
          <ac:picMkLst>
            <pc:docMk/>
            <pc:sldMk cId="3257957567" sldId="496"/>
            <ac:picMk id="2" creationId="{F18EB19F-D2C3-4248-C1B7-B2DFF3885B7C}"/>
          </ac:picMkLst>
        </pc:picChg>
      </pc:sldChg>
      <pc:sldChg chg="modSp mod">
        <pc:chgData name="Zivile Navikiene" userId="211ef283909c3728" providerId="LiveId" clId="{C98E3E9F-0631-4039-A999-B051CB523EBF}" dt="2022-12-29T11:32:01.386" v="115" actId="255"/>
        <pc:sldMkLst>
          <pc:docMk/>
          <pc:sldMk cId="1361997259" sldId="502"/>
        </pc:sldMkLst>
        <pc:spChg chg="mod">
          <ac:chgData name="Zivile Navikiene" userId="211ef283909c3728" providerId="LiveId" clId="{C98E3E9F-0631-4039-A999-B051CB523EBF}" dt="2022-12-29T11:32:01.386" v="115" actId="255"/>
          <ac:spMkLst>
            <pc:docMk/>
            <pc:sldMk cId="1361997259" sldId="502"/>
            <ac:spMk id="159" creationId="{00000000-0000-0000-0000-000000000000}"/>
          </ac:spMkLst>
        </pc:spChg>
      </pc:sldChg>
      <pc:sldChg chg="addSp modSp">
        <pc:chgData name="Zivile Navikiene" userId="211ef283909c3728" providerId="LiveId" clId="{C98E3E9F-0631-4039-A999-B051CB523EBF}" dt="2022-12-29T11:32:05.988" v="116"/>
        <pc:sldMkLst>
          <pc:docMk/>
          <pc:sldMk cId="200284210" sldId="504"/>
        </pc:sldMkLst>
        <pc:picChg chg="add mod">
          <ac:chgData name="Zivile Navikiene" userId="211ef283909c3728" providerId="LiveId" clId="{C98E3E9F-0631-4039-A999-B051CB523EBF}" dt="2022-12-29T11:32:05.988" v="116"/>
          <ac:picMkLst>
            <pc:docMk/>
            <pc:sldMk cId="200284210" sldId="504"/>
            <ac:picMk id="2" creationId="{9B2E59B0-45E3-C36A-4B8D-FF50953FF6A0}"/>
          </ac:picMkLst>
        </pc:picChg>
      </pc:sldChg>
      <pc:sldChg chg="addSp modSp mod">
        <pc:chgData name="Zivile Navikiene" userId="211ef283909c3728" providerId="LiveId" clId="{C98E3E9F-0631-4039-A999-B051CB523EBF}" dt="2022-12-29T11:32:58.189" v="120"/>
        <pc:sldMkLst>
          <pc:docMk/>
          <pc:sldMk cId="3145690693" sldId="513"/>
        </pc:sldMkLst>
        <pc:spChg chg="mod">
          <ac:chgData name="Zivile Navikiene" userId="211ef283909c3728" providerId="LiveId" clId="{C98E3E9F-0631-4039-A999-B051CB523EBF}" dt="2022-12-29T11:32:49.674" v="119" actId="255"/>
          <ac:spMkLst>
            <pc:docMk/>
            <pc:sldMk cId="3145690693" sldId="513"/>
            <ac:spMk id="72" creationId="{00000000-0000-0000-0000-000000000000}"/>
          </ac:spMkLst>
        </pc:spChg>
        <pc:spChg chg="mod">
          <ac:chgData name="Zivile Navikiene" userId="211ef283909c3728" providerId="LiveId" clId="{C98E3E9F-0631-4039-A999-B051CB523EBF}" dt="2022-12-29T11:32:42.129" v="118" actId="1076"/>
          <ac:spMkLst>
            <pc:docMk/>
            <pc:sldMk cId="3145690693" sldId="513"/>
            <ac:spMk id="73" creationId="{00000000-0000-0000-0000-000000000000}"/>
          </ac:spMkLst>
        </pc:spChg>
        <pc:picChg chg="add mod">
          <ac:chgData name="Zivile Navikiene" userId="211ef283909c3728" providerId="LiveId" clId="{C98E3E9F-0631-4039-A999-B051CB523EBF}" dt="2022-12-29T11:32:58.189" v="120"/>
          <ac:picMkLst>
            <pc:docMk/>
            <pc:sldMk cId="3145690693" sldId="513"/>
            <ac:picMk id="2" creationId="{18BE0EAD-3655-BD1C-0FDD-19DB9B7295D8}"/>
          </ac:picMkLst>
        </pc:picChg>
      </pc:sldChg>
      <pc:sldChg chg="addSp modSp modAnim">
        <pc:chgData name="Zivile Navikiene" userId="211ef283909c3728" providerId="LiveId" clId="{C98E3E9F-0631-4039-A999-B051CB523EBF}" dt="2022-12-29T11:33:15.190" v="121"/>
        <pc:sldMkLst>
          <pc:docMk/>
          <pc:sldMk cId="3641121026" sldId="516"/>
        </pc:sldMkLst>
        <pc:picChg chg="add mod">
          <ac:chgData name="Zivile Navikiene" userId="211ef283909c3728" providerId="LiveId" clId="{C98E3E9F-0631-4039-A999-B051CB523EBF}" dt="2022-12-29T11:33:15.190" v="121"/>
          <ac:picMkLst>
            <pc:docMk/>
            <pc:sldMk cId="3641121026" sldId="516"/>
            <ac:picMk id="2" creationId="{FED61E1A-F105-A0A4-7BA4-E7BC9B048872}"/>
          </ac:picMkLst>
        </pc:picChg>
      </pc:sldChg>
      <pc:sldChg chg="addSp modSp mod">
        <pc:chgData name="Zivile Navikiene" userId="211ef283909c3728" providerId="LiveId" clId="{C98E3E9F-0631-4039-A999-B051CB523EBF}" dt="2022-12-29T11:33:50.650" v="124" actId="255"/>
        <pc:sldMkLst>
          <pc:docMk/>
          <pc:sldMk cId="411233676" sldId="520"/>
        </pc:sldMkLst>
        <pc:spChg chg="mod">
          <ac:chgData name="Zivile Navikiene" userId="211ef283909c3728" providerId="LiveId" clId="{C98E3E9F-0631-4039-A999-B051CB523EBF}" dt="2022-12-29T11:33:50.650" v="124" actId="255"/>
          <ac:spMkLst>
            <pc:docMk/>
            <pc:sldMk cId="411233676" sldId="520"/>
            <ac:spMk id="145" creationId="{00000000-0000-0000-0000-000000000000}"/>
          </ac:spMkLst>
        </pc:spChg>
        <pc:picChg chg="add mod">
          <ac:chgData name="Zivile Navikiene" userId="211ef283909c3728" providerId="LiveId" clId="{C98E3E9F-0631-4039-A999-B051CB523EBF}" dt="2022-12-29T11:33:34.976" v="122"/>
          <ac:picMkLst>
            <pc:docMk/>
            <pc:sldMk cId="411233676" sldId="520"/>
            <ac:picMk id="2" creationId="{99638638-C339-C24D-294D-3959CF3C3D08}"/>
          </ac:picMkLst>
        </pc:picChg>
      </pc:sldChg>
      <pc:sldChg chg="addSp modSp">
        <pc:chgData name="Zivile Navikiene" userId="211ef283909c3728" providerId="LiveId" clId="{C98E3E9F-0631-4039-A999-B051CB523EBF}" dt="2022-12-29T11:34:06.892" v="125"/>
        <pc:sldMkLst>
          <pc:docMk/>
          <pc:sldMk cId="3206595990" sldId="522"/>
        </pc:sldMkLst>
        <pc:picChg chg="add mod">
          <ac:chgData name="Zivile Navikiene" userId="211ef283909c3728" providerId="LiveId" clId="{C98E3E9F-0631-4039-A999-B051CB523EBF}" dt="2022-12-29T11:34:06.892" v="125"/>
          <ac:picMkLst>
            <pc:docMk/>
            <pc:sldMk cId="3206595990" sldId="522"/>
            <ac:picMk id="2" creationId="{B5E62859-1E50-A8BF-2522-8D00EBE11A74}"/>
          </ac:picMkLst>
        </pc:picChg>
      </pc:sldChg>
      <pc:sldChg chg="addSp modSp">
        <pc:chgData name="Zivile Navikiene" userId="211ef283909c3728" providerId="LiveId" clId="{C98E3E9F-0631-4039-A999-B051CB523EBF}" dt="2022-12-29T11:34:20.313" v="126"/>
        <pc:sldMkLst>
          <pc:docMk/>
          <pc:sldMk cId="2151865429" sldId="524"/>
        </pc:sldMkLst>
        <pc:picChg chg="add mod">
          <ac:chgData name="Zivile Navikiene" userId="211ef283909c3728" providerId="LiveId" clId="{C98E3E9F-0631-4039-A999-B051CB523EBF}" dt="2022-12-29T11:34:20.313" v="126"/>
          <ac:picMkLst>
            <pc:docMk/>
            <pc:sldMk cId="2151865429" sldId="524"/>
            <ac:picMk id="2" creationId="{62F52021-E800-519C-B50A-EABBC7AE7FA8}"/>
          </ac:picMkLst>
        </pc:picChg>
      </pc:sldChg>
      <pc:sldChg chg="addSp modSp">
        <pc:chgData name="Zivile Navikiene" userId="211ef283909c3728" providerId="LiveId" clId="{C98E3E9F-0631-4039-A999-B051CB523EBF}" dt="2022-12-29T11:34:35.937" v="127"/>
        <pc:sldMkLst>
          <pc:docMk/>
          <pc:sldMk cId="18064679" sldId="526"/>
        </pc:sldMkLst>
        <pc:picChg chg="add mod">
          <ac:chgData name="Zivile Navikiene" userId="211ef283909c3728" providerId="LiveId" clId="{C98E3E9F-0631-4039-A999-B051CB523EBF}" dt="2022-12-29T11:34:35.937" v="127"/>
          <ac:picMkLst>
            <pc:docMk/>
            <pc:sldMk cId="18064679" sldId="526"/>
            <ac:picMk id="2" creationId="{DD01F6ED-D22A-B334-3EE9-9CF0C01EB4AF}"/>
          </ac:picMkLst>
        </pc:picChg>
      </pc:sldChg>
      <pc:sldChg chg="addSp modSp mod">
        <pc:chgData name="Zivile Navikiene" userId="211ef283909c3728" providerId="LiveId" clId="{C98E3E9F-0631-4039-A999-B051CB523EBF}" dt="2022-12-29T11:35:16.475" v="131" actId="14100"/>
        <pc:sldMkLst>
          <pc:docMk/>
          <pc:sldMk cId="3544391685" sldId="527"/>
        </pc:sldMkLst>
        <pc:picChg chg="add mod">
          <ac:chgData name="Zivile Navikiene" userId="211ef283909c3728" providerId="LiveId" clId="{C98E3E9F-0631-4039-A999-B051CB523EBF}" dt="2022-12-29T11:34:54.767" v="128"/>
          <ac:picMkLst>
            <pc:docMk/>
            <pc:sldMk cId="3544391685" sldId="527"/>
            <ac:picMk id="2" creationId="{E12B883B-6203-A4F4-B28D-3955C8B500B3}"/>
          </ac:picMkLst>
        </pc:picChg>
        <pc:picChg chg="add mod">
          <ac:chgData name="Zivile Navikiene" userId="211ef283909c3728" providerId="LiveId" clId="{C98E3E9F-0631-4039-A999-B051CB523EBF}" dt="2022-12-29T11:35:02.495" v="129"/>
          <ac:picMkLst>
            <pc:docMk/>
            <pc:sldMk cId="3544391685" sldId="527"/>
            <ac:picMk id="3" creationId="{E3A9912A-87EF-A73C-FB73-5A9A0C9F587F}"/>
          </ac:picMkLst>
        </pc:picChg>
        <pc:picChg chg="add mod">
          <ac:chgData name="Zivile Navikiene" userId="211ef283909c3728" providerId="LiveId" clId="{C98E3E9F-0631-4039-A999-B051CB523EBF}" dt="2022-12-29T11:35:16.475" v="131" actId="14100"/>
          <ac:picMkLst>
            <pc:docMk/>
            <pc:sldMk cId="3544391685" sldId="527"/>
            <ac:picMk id="4" creationId="{9F4F490E-D52C-CBEB-5CA7-A332555F6550}"/>
          </ac:picMkLst>
        </pc:picChg>
      </pc:sldChg>
      <pc:sldChg chg="addSp modSp">
        <pc:chgData name="Zivile Navikiene" userId="211ef283909c3728" providerId="LiveId" clId="{C98E3E9F-0631-4039-A999-B051CB523EBF}" dt="2022-12-29T11:35:42.725" v="132"/>
        <pc:sldMkLst>
          <pc:docMk/>
          <pc:sldMk cId="3149111235" sldId="534"/>
        </pc:sldMkLst>
        <pc:picChg chg="add mod">
          <ac:chgData name="Zivile Navikiene" userId="211ef283909c3728" providerId="LiveId" clId="{C98E3E9F-0631-4039-A999-B051CB523EBF}" dt="2022-12-29T11:35:42.725" v="132"/>
          <ac:picMkLst>
            <pc:docMk/>
            <pc:sldMk cId="3149111235" sldId="534"/>
            <ac:picMk id="2" creationId="{75D489F7-9028-C4B5-F3DF-B9E098A31162}"/>
          </ac:picMkLst>
        </pc:picChg>
      </pc:sldChg>
      <pc:sldChg chg="addSp modSp">
        <pc:chgData name="Zivile Navikiene" userId="211ef283909c3728" providerId="LiveId" clId="{C98E3E9F-0631-4039-A999-B051CB523EBF}" dt="2022-12-29T11:35:59.428" v="133"/>
        <pc:sldMkLst>
          <pc:docMk/>
          <pc:sldMk cId="3283351793" sldId="538"/>
        </pc:sldMkLst>
        <pc:picChg chg="add mod">
          <ac:chgData name="Zivile Navikiene" userId="211ef283909c3728" providerId="LiveId" clId="{C98E3E9F-0631-4039-A999-B051CB523EBF}" dt="2022-12-29T11:35:59.428" v="133"/>
          <ac:picMkLst>
            <pc:docMk/>
            <pc:sldMk cId="3283351793" sldId="538"/>
            <ac:picMk id="2" creationId="{810E2ADD-6AE5-2A54-EA22-6E23373069E0}"/>
          </ac:picMkLst>
        </pc:picChg>
      </pc:sldChg>
      <pc:sldChg chg="addSp modSp">
        <pc:chgData name="Zivile Navikiene" userId="211ef283909c3728" providerId="LiveId" clId="{C98E3E9F-0631-4039-A999-B051CB523EBF}" dt="2022-12-29T11:36:19.621" v="134"/>
        <pc:sldMkLst>
          <pc:docMk/>
          <pc:sldMk cId="1196966764" sldId="541"/>
        </pc:sldMkLst>
        <pc:picChg chg="add mod">
          <ac:chgData name="Zivile Navikiene" userId="211ef283909c3728" providerId="LiveId" clId="{C98E3E9F-0631-4039-A999-B051CB523EBF}" dt="2022-12-29T11:36:19.621" v="134"/>
          <ac:picMkLst>
            <pc:docMk/>
            <pc:sldMk cId="1196966764" sldId="541"/>
            <ac:picMk id="2" creationId="{E88BE97B-537E-EBFF-05F8-901308EDF44D}"/>
          </ac:picMkLst>
        </pc:picChg>
      </pc:sldChg>
      <pc:sldChg chg="addSp modSp mod">
        <pc:chgData name="Zivile Navikiene" userId="211ef283909c3728" providerId="LiveId" clId="{C98E3E9F-0631-4039-A999-B051CB523EBF}" dt="2022-12-29T11:37:04.819" v="140" actId="1076"/>
        <pc:sldMkLst>
          <pc:docMk/>
          <pc:sldMk cId="220493144" sldId="542"/>
        </pc:sldMkLst>
        <pc:spChg chg="mod">
          <ac:chgData name="Zivile Navikiene" userId="211ef283909c3728" providerId="LiveId" clId="{C98E3E9F-0631-4039-A999-B051CB523EBF}" dt="2022-12-29T11:36:58.586" v="138" actId="1076"/>
          <ac:spMkLst>
            <pc:docMk/>
            <pc:sldMk cId="220493144" sldId="542"/>
            <ac:spMk id="188" creationId="{00000000-0000-0000-0000-000000000000}"/>
          </ac:spMkLst>
        </pc:spChg>
        <pc:spChg chg="mod">
          <ac:chgData name="Zivile Navikiene" userId="211ef283909c3728" providerId="LiveId" clId="{C98E3E9F-0631-4039-A999-B051CB523EBF}" dt="2022-12-29T11:37:04.819" v="140" actId="1076"/>
          <ac:spMkLst>
            <pc:docMk/>
            <pc:sldMk cId="220493144" sldId="542"/>
            <ac:spMk id="198" creationId="{00000000-0000-0000-0000-000000000000}"/>
          </ac:spMkLst>
        </pc:spChg>
        <pc:picChg chg="add mod">
          <ac:chgData name="Zivile Navikiene" userId="211ef283909c3728" providerId="LiveId" clId="{C98E3E9F-0631-4039-A999-B051CB523EBF}" dt="2022-12-29T11:36:31.364" v="135"/>
          <ac:picMkLst>
            <pc:docMk/>
            <pc:sldMk cId="220493144" sldId="542"/>
            <ac:picMk id="2" creationId="{C9F26D19-DE66-DEB7-AFD7-F1B969E7942F}"/>
          </ac:picMkLst>
        </pc:picChg>
      </pc:sldChg>
      <pc:sldChg chg="addSp modSp">
        <pc:chgData name="Zivile Navikiene" userId="211ef283909c3728" providerId="LiveId" clId="{C98E3E9F-0631-4039-A999-B051CB523EBF}" dt="2022-12-29T11:37:18.642" v="141"/>
        <pc:sldMkLst>
          <pc:docMk/>
          <pc:sldMk cId="3628862960" sldId="543"/>
        </pc:sldMkLst>
        <pc:picChg chg="add mod">
          <ac:chgData name="Zivile Navikiene" userId="211ef283909c3728" providerId="LiveId" clId="{C98E3E9F-0631-4039-A999-B051CB523EBF}" dt="2022-12-29T11:37:18.642" v="141"/>
          <ac:picMkLst>
            <pc:docMk/>
            <pc:sldMk cId="3628862960" sldId="543"/>
            <ac:picMk id="2" creationId="{1AC16D52-4927-3921-2487-2A7F2F356EF1}"/>
          </ac:picMkLst>
        </pc:picChg>
      </pc:sldChg>
      <pc:sldChg chg="addSp modSp">
        <pc:chgData name="Zivile Navikiene" userId="211ef283909c3728" providerId="LiveId" clId="{C98E3E9F-0631-4039-A999-B051CB523EBF}" dt="2022-12-29T11:37:33.923" v="142"/>
        <pc:sldMkLst>
          <pc:docMk/>
          <pc:sldMk cId="3720650560" sldId="544"/>
        </pc:sldMkLst>
        <pc:picChg chg="add mod">
          <ac:chgData name="Zivile Navikiene" userId="211ef283909c3728" providerId="LiveId" clId="{C98E3E9F-0631-4039-A999-B051CB523EBF}" dt="2022-12-29T11:37:33.923" v="142"/>
          <ac:picMkLst>
            <pc:docMk/>
            <pc:sldMk cId="3720650560" sldId="544"/>
            <ac:picMk id="2" creationId="{52D3C9FF-594F-E683-80C4-B3595888734A}"/>
          </ac:picMkLst>
        </pc:picChg>
      </pc:sldChg>
      <pc:sldChg chg="addSp modSp">
        <pc:chgData name="Zivile Navikiene" userId="211ef283909c3728" providerId="LiveId" clId="{C98E3E9F-0631-4039-A999-B051CB523EBF}" dt="2022-12-29T11:37:44.695" v="143"/>
        <pc:sldMkLst>
          <pc:docMk/>
          <pc:sldMk cId="2616179742" sldId="545"/>
        </pc:sldMkLst>
        <pc:picChg chg="add mod">
          <ac:chgData name="Zivile Navikiene" userId="211ef283909c3728" providerId="LiveId" clId="{C98E3E9F-0631-4039-A999-B051CB523EBF}" dt="2022-12-29T11:37:44.695" v="143"/>
          <ac:picMkLst>
            <pc:docMk/>
            <pc:sldMk cId="2616179742" sldId="545"/>
            <ac:picMk id="2" creationId="{E20466C5-78F4-2D49-4A3F-AED5A52317B8}"/>
          </ac:picMkLst>
        </pc:picChg>
      </pc:sldChg>
      <pc:sldChg chg="addSp modSp">
        <pc:chgData name="Zivile Navikiene" userId="211ef283909c3728" providerId="LiveId" clId="{C98E3E9F-0631-4039-A999-B051CB523EBF}" dt="2022-12-29T11:38:02.767" v="144"/>
        <pc:sldMkLst>
          <pc:docMk/>
          <pc:sldMk cId="1840600384" sldId="546"/>
        </pc:sldMkLst>
        <pc:picChg chg="add mod">
          <ac:chgData name="Zivile Navikiene" userId="211ef283909c3728" providerId="LiveId" clId="{C98E3E9F-0631-4039-A999-B051CB523EBF}" dt="2022-12-29T11:38:02.767" v="144"/>
          <ac:picMkLst>
            <pc:docMk/>
            <pc:sldMk cId="1840600384" sldId="546"/>
            <ac:picMk id="2" creationId="{089BA1FD-2A1C-74F6-C4A5-37A72FD9A4BD}"/>
          </ac:picMkLst>
        </pc:picChg>
      </pc:sldChg>
      <pc:sldChg chg="addSp modSp mod">
        <pc:chgData name="Zivile Navikiene" userId="211ef283909c3728" providerId="LiveId" clId="{C98E3E9F-0631-4039-A999-B051CB523EBF}" dt="2022-12-29T11:38:45.193" v="147"/>
        <pc:sldMkLst>
          <pc:docMk/>
          <pc:sldMk cId="3859845716" sldId="551"/>
        </pc:sldMkLst>
        <pc:spChg chg="mod">
          <ac:chgData name="Zivile Navikiene" userId="211ef283909c3728" providerId="LiveId" clId="{C98E3E9F-0631-4039-A999-B051CB523EBF}" dt="2022-12-29T11:38:34.378" v="145" actId="255"/>
          <ac:spMkLst>
            <pc:docMk/>
            <pc:sldMk cId="3859845716" sldId="551"/>
            <ac:spMk id="303" creationId="{00000000-0000-0000-0000-000000000000}"/>
          </ac:spMkLst>
        </pc:spChg>
        <pc:spChg chg="mod">
          <ac:chgData name="Zivile Navikiene" userId="211ef283909c3728" providerId="LiveId" clId="{C98E3E9F-0631-4039-A999-B051CB523EBF}" dt="2022-12-29T11:38:42.582" v="146" actId="255"/>
          <ac:spMkLst>
            <pc:docMk/>
            <pc:sldMk cId="3859845716" sldId="551"/>
            <ac:spMk id="304" creationId="{00000000-0000-0000-0000-000000000000}"/>
          </ac:spMkLst>
        </pc:spChg>
        <pc:picChg chg="add mod">
          <ac:chgData name="Zivile Navikiene" userId="211ef283909c3728" providerId="LiveId" clId="{C98E3E9F-0631-4039-A999-B051CB523EBF}" dt="2022-12-29T11:38:45.193" v="147"/>
          <ac:picMkLst>
            <pc:docMk/>
            <pc:sldMk cId="3859845716" sldId="551"/>
            <ac:picMk id="2" creationId="{86A0795F-20C7-5205-70F9-8B4BA4CB3DE9}"/>
          </ac:picMkLst>
        </pc:picChg>
      </pc:sldChg>
      <pc:sldChg chg="addSp modSp mod">
        <pc:chgData name="Zivile Navikiene" userId="211ef283909c3728" providerId="LiveId" clId="{C98E3E9F-0631-4039-A999-B051CB523EBF}" dt="2022-12-29T11:39:30.522" v="152" actId="255"/>
        <pc:sldMkLst>
          <pc:docMk/>
          <pc:sldMk cId="2202801981" sldId="552"/>
        </pc:sldMkLst>
        <pc:spChg chg="mod">
          <ac:chgData name="Zivile Navikiene" userId="211ef283909c3728" providerId="LiveId" clId="{C98E3E9F-0631-4039-A999-B051CB523EBF}" dt="2022-12-29T11:39:30.522" v="152" actId="255"/>
          <ac:spMkLst>
            <pc:docMk/>
            <pc:sldMk cId="2202801981" sldId="552"/>
            <ac:spMk id="317" creationId="{00000000-0000-0000-0000-000000000000}"/>
          </ac:spMkLst>
        </pc:spChg>
        <pc:spChg chg="mod">
          <ac:chgData name="Zivile Navikiene" userId="211ef283909c3728" providerId="LiveId" clId="{C98E3E9F-0631-4039-A999-B051CB523EBF}" dt="2022-12-29T11:39:21.811" v="151" actId="1076"/>
          <ac:spMkLst>
            <pc:docMk/>
            <pc:sldMk cId="2202801981" sldId="552"/>
            <ac:spMk id="318" creationId="{00000000-0000-0000-0000-000000000000}"/>
          </ac:spMkLst>
        </pc:spChg>
        <pc:picChg chg="add mod">
          <ac:chgData name="Zivile Navikiene" userId="211ef283909c3728" providerId="LiveId" clId="{C98E3E9F-0631-4039-A999-B051CB523EBF}" dt="2022-12-29T11:39:06.058" v="148"/>
          <ac:picMkLst>
            <pc:docMk/>
            <pc:sldMk cId="2202801981" sldId="552"/>
            <ac:picMk id="2" creationId="{CAB8FE9F-D6DB-5114-331B-7E9A5B36FC68}"/>
          </ac:picMkLst>
        </pc:picChg>
      </pc:sldChg>
      <pc:sldChg chg="addSp modSp mod">
        <pc:chgData name="Zivile Navikiene" userId="211ef283909c3728" providerId="LiveId" clId="{C98E3E9F-0631-4039-A999-B051CB523EBF}" dt="2022-12-29T11:39:56.205" v="154" actId="1076"/>
        <pc:sldMkLst>
          <pc:docMk/>
          <pc:sldMk cId="1665540709" sldId="554"/>
        </pc:sldMkLst>
        <pc:spChg chg="mod">
          <ac:chgData name="Zivile Navikiene" userId="211ef283909c3728" providerId="LiveId" clId="{C98E3E9F-0631-4039-A999-B051CB523EBF}" dt="2022-12-29T11:39:56.205" v="154" actId="1076"/>
          <ac:spMkLst>
            <pc:docMk/>
            <pc:sldMk cId="1665540709" sldId="554"/>
            <ac:spMk id="351" creationId="{00000000-0000-0000-0000-000000000000}"/>
          </ac:spMkLst>
        </pc:spChg>
        <pc:picChg chg="add mod">
          <ac:chgData name="Zivile Navikiene" userId="211ef283909c3728" providerId="LiveId" clId="{C98E3E9F-0631-4039-A999-B051CB523EBF}" dt="2022-12-29T11:39:50.040" v="153"/>
          <ac:picMkLst>
            <pc:docMk/>
            <pc:sldMk cId="1665540709" sldId="554"/>
            <ac:picMk id="2" creationId="{2B57E6B4-606A-5D20-65AB-FC006A674B30}"/>
          </ac:picMkLst>
        </pc:picChg>
      </pc:sldChg>
      <pc:sldChg chg="addSp modSp mod">
        <pc:chgData name="Zivile Navikiene" userId="211ef283909c3728" providerId="LiveId" clId="{C98E3E9F-0631-4039-A999-B051CB523EBF}" dt="2022-12-29T11:40:38.301" v="157" actId="255"/>
        <pc:sldMkLst>
          <pc:docMk/>
          <pc:sldMk cId="400490571" sldId="555"/>
        </pc:sldMkLst>
        <pc:spChg chg="mod">
          <ac:chgData name="Zivile Navikiene" userId="211ef283909c3728" providerId="LiveId" clId="{C98E3E9F-0631-4039-A999-B051CB523EBF}" dt="2022-12-29T11:40:38.301" v="157" actId="255"/>
          <ac:spMkLst>
            <pc:docMk/>
            <pc:sldMk cId="400490571" sldId="555"/>
            <ac:spMk id="357" creationId="{00000000-0000-0000-0000-000000000000}"/>
          </ac:spMkLst>
        </pc:spChg>
        <pc:picChg chg="add mod">
          <ac:chgData name="Zivile Navikiene" userId="211ef283909c3728" providerId="LiveId" clId="{C98E3E9F-0631-4039-A999-B051CB523EBF}" dt="2022-12-29T11:40:13.060" v="155"/>
          <ac:picMkLst>
            <pc:docMk/>
            <pc:sldMk cId="400490571" sldId="555"/>
            <ac:picMk id="2" creationId="{EA8354AB-6792-16DB-C51E-304C4AD78DB6}"/>
          </ac:picMkLst>
        </pc:picChg>
        <pc:picChg chg="add mod">
          <ac:chgData name="Zivile Navikiene" userId="211ef283909c3728" providerId="LiveId" clId="{C98E3E9F-0631-4039-A999-B051CB523EBF}" dt="2022-12-29T11:40:26.808" v="156"/>
          <ac:picMkLst>
            <pc:docMk/>
            <pc:sldMk cId="400490571" sldId="555"/>
            <ac:picMk id="3" creationId="{3188DF15-F288-B1D8-1160-EBEEFF8930B6}"/>
          </ac:picMkLst>
        </pc:picChg>
      </pc:sldChg>
      <pc:sldChg chg="addSp modSp mod">
        <pc:chgData name="Zivile Navikiene" userId="211ef283909c3728" providerId="LiveId" clId="{C98E3E9F-0631-4039-A999-B051CB523EBF}" dt="2022-12-29T11:41:31.170" v="163"/>
        <pc:sldMkLst>
          <pc:docMk/>
          <pc:sldMk cId="2574390186" sldId="556"/>
        </pc:sldMkLst>
        <pc:picChg chg="add mod">
          <ac:chgData name="Zivile Navikiene" userId="211ef283909c3728" providerId="LiveId" clId="{C98E3E9F-0631-4039-A999-B051CB523EBF}" dt="2022-12-29T11:41:25.186" v="162" actId="1076"/>
          <ac:picMkLst>
            <pc:docMk/>
            <pc:sldMk cId="2574390186" sldId="556"/>
            <ac:picMk id="2" creationId="{3EDB240B-E0B4-CA00-1905-5C6FC460B75F}"/>
          </ac:picMkLst>
        </pc:picChg>
        <pc:picChg chg="add mod">
          <ac:chgData name="Zivile Navikiene" userId="211ef283909c3728" providerId="LiveId" clId="{C98E3E9F-0631-4039-A999-B051CB523EBF}" dt="2022-12-29T11:41:18.684" v="160"/>
          <ac:picMkLst>
            <pc:docMk/>
            <pc:sldMk cId="2574390186" sldId="556"/>
            <ac:picMk id="3" creationId="{3A35DC8B-3F04-9480-85E5-54BB0E5952C1}"/>
          </ac:picMkLst>
        </pc:picChg>
        <pc:picChg chg="add mod">
          <ac:chgData name="Zivile Navikiene" userId="211ef283909c3728" providerId="LiveId" clId="{C98E3E9F-0631-4039-A999-B051CB523EBF}" dt="2022-12-29T11:41:31.170" v="163"/>
          <ac:picMkLst>
            <pc:docMk/>
            <pc:sldMk cId="2574390186" sldId="556"/>
            <ac:picMk id="4" creationId="{4526E6E0-05FE-2633-882D-80EE7EAAE291}"/>
          </ac:picMkLst>
        </pc:picChg>
      </pc:sldChg>
      <pc:sldChg chg="addSp modSp">
        <pc:chgData name="Zivile Navikiene" userId="211ef283909c3728" providerId="LiveId" clId="{C98E3E9F-0631-4039-A999-B051CB523EBF}" dt="2022-12-29T11:41:40.493" v="164"/>
        <pc:sldMkLst>
          <pc:docMk/>
          <pc:sldMk cId="1872336474" sldId="557"/>
        </pc:sldMkLst>
        <pc:picChg chg="add mod">
          <ac:chgData name="Zivile Navikiene" userId="211ef283909c3728" providerId="LiveId" clId="{C98E3E9F-0631-4039-A999-B051CB523EBF}" dt="2022-12-29T11:41:40.493" v="164"/>
          <ac:picMkLst>
            <pc:docMk/>
            <pc:sldMk cId="1872336474" sldId="557"/>
            <ac:picMk id="2" creationId="{25F07602-6DF1-1255-7EED-5FECF4B98BA8}"/>
          </ac:picMkLst>
        </pc:picChg>
      </pc:sldChg>
    </pc:docChg>
  </pc:docChgLst>
  <pc:docChgLst>
    <pc:chgData name="Zivile Navikiene" userId="211ef283909c3728" providerId="LiveId" clId="{4537337D-783D-42F1-BFFE-BCFE69533FD9}"/>
    <pc:docChg chg="delSld">
      <pc:chgData name="Zivile Navikiene" userId="211ef283909c3728" providerId="LiveId" clId="{4537337D-783D-42F1-BFFE-BCFE69533FD9}" dt="2022-12-29T12:40:46.101" v="0" actId="47"/>
      <pc:docMkLst>
        <pc:docMk/>
      </pc:docMkLst>
      <pc:sldChg chg="del">
        <pc:chgData name="Zivile Navikiene" userId="211ef283909c3728" providerId="LiveId" clId="{4537337D-783D-42F1-BFFE-BCFE69533FD9}" dt="2022-12-29T12:40:46.101" v="0" actId="47"/>
        <pc:sldMkLst>
          <pc:docMk/>
          <pc:sldMk cId="2082099810" sldId="447"/>
        </pc:sldMkLst>
      </pc:sldChg>
      <pc:sldChg chg="del">
        <pc:chgData name="Zivile Navikiene" userId="211ef283909c3728" providerId="LiveId" clId="{4537337D-783D-42F1-BFFE-BCFE69533FD9}" dt="2022-12-29T12:40:46.101" v="0" actId="47"/>
        <pc:sldMkLst>
          <pc:docMk/>
          <pc:sldMk cId="2741386509" sldId="448"/>
        </pc:sldMkLst>
      </pc:sldChg>
      <pc:sldChg chg="del">
        <pc:chgData name="Zivile Navikiene" userId="211ef283909c3728" providerId="LiveId" clId="{4537337D-783D-42F1-BFFE-BCFE69533FD9}" dt="2022-12-29T12:40:46.101" v="0" actId="47"/>
        <pc:sldMkLst>
          <pc:docMk/>
          <pc:sldMk cId="2924254352" sldId="449"/>
        </pc:sldMkLst>
      </pc:sldChg>
      <pc:sldChg chg="del">
        <pc:chgData name="Zivile Navikiene" userId="211ef283909c3728" providerId="LiveId" clId="{4537337D-783D-42F1-BFFE-BCFE69533FD9}" dt="2022-12-29T12:40:46.101" v="0" actId="47"/>
        <pc:sldMkLst>
          <pc:docMk/>
          <pc:sldMk cId="1920297499" sldId="450"/>
        </pc:sldMkLst>
      </pc:sldChg>
      <pc:sldChg chg="del">
        <pc:chgData name="Zivile Navikiene" userId="211ef283909c3728" providerId="LiveId" clId="{4537337D-783D-42F1-BFFE-BCFE69533FD9}" dt="2022-12-29T12:40:46.101" v="0" actId="47"/>
        <pc:sldMkLst>
          <pc:docMk/>
          <pc:sldMk cId="1878849105" sldId="451"/>
        </pc:sldMkLst>
      </pc:sldChg>
      <pc:sldChg chg="del">
        <pc:chgData name="Zivile Navikiene" userId="211ef283909c3728" providerId="LiveId" clId="{4537337D-783D-42F1-BFFE-BCFE69533FD9}" dt="2022-12-29T12:40:46.101" v="0" actId="47"/>
        <pc:sldMkLst>
          <pc:docMk/>
          <pc:sldMk cId="3907560042" sldId="452"/>
        </pc:sldMkLst>
      </pc:sldChg>
      <pc:sldChg chg="del">
        <pc:chgData name="Zivile Navikiene" userId="211ef283909c3728" providerId="LiveId" clId="{4537337D-783D-42F1-BFFE-BCFE69533FD9}" dt="2022-12-29T12:40:46.101" v="0" actId="47"/>
        <pc:sldMkLst>
          <pc:docMk/>
          <pc:sldMk cId="942979704" sldId="453"/>
        </pc:sldMkLst>
      </pc:sldChg>
      <pc:sldChg chg="del">
        <pc:chgData name="Zivile Navikiene" userId="211ef283909c3728" providerId="LiveId" clId="{4537337D-783D-42F1-BFFE-BCFE69533FD9}" dt="2022-12-29T12:40:46.101" v="0" actId="47"/>
        <pc:sldMkLst>
          <pc:docMk/>
          <pc:sldMk cId="653102522" sldId="454"/>
        </pc:sldMkLst>
      </pc:sldChg>
      <pc:sldChg chg="del">
        <pc:chgData name="Zivile Navikiene" userId="211ef283909c3728" providerId="LiveId" clId="{4537337D-783D-42F1-BFFE-BCFE69533FD9}" dt="2022-12-29T12:40:46.101" v="0" actId="47"/>
        <pc:sldMkLst>
          <pc:docMk/>
          <pc:sldMk cId="1070962694" sldId="455"/>
        </pc:sldMkLst>
      </pc:sldChg>
      <pc:sldChg chg="del">
        <pc:chgData name="Zivile Navikiene" userId="211ef283909c3728" providerId="LiveId" clId="{4537337D-783D-42F1-BFFE-BCFE69533FD9}" dt="2022-12-29T12:40:46.101" v="0" actId="47"/>
        <pc:sldMkLst>
          <pc:docMk/>
          <pc:sldMk cId="224789429" sldId="456"/>
        </pc:sldMkLst>
      </pc:sldChg>
      <pc:sldChg chg="del">
        <pc:chgData name="Zivile Navikiene" userId="211ef283909c3728" providerId="LiveId" clId="{4537337D-783D-42F1-BFFE-BCFE69533FD9}" dt="2022-12-29T12:40:46.101" v="0" actId="47"/>
        <pc:sldMkLst>
          <pc:docMk/>
          <pc:sldMk cId="2466317310" sldId="457"/>
        </pc:sldMkLst>
      </pc:sldChg>
      <pc:sldChg chg="del">
        <pc:chgData name="Zivile Navikiene" userId="211ef283909c3728" providerId="LiveId" clId="{4537337D-783D-42F1-BFFE-BCFE69533FD9}" dt="2022-12-29T12:40:46.101" v="0" actId="47"/>
        <pc:sldMkLst>
          <pc:docMk/>
          <pc:sldMk cId="2176543959" sldId="458"/>
        </pc:sldMkLst>
      </pc:sldChg>
      <pc:sldChg chg="del">
        <pc:chgData name="Zivile Navikiene" userId="211ef283909c3728" providerId="LiveId" clId="{4537337D-783D-42F1-BFFE-BCFE69533FD9}" dt="2022-12-29T12:40:46.101" v="0" actId="47"/>
        <pc:sldMkLst>
          <pc:docMk/>
          <pc:sldMk cId="1937537316" sldId="459"/>
        </pc:sldMkLst>
      </pc:sldChg>
      <pc:sldChg chg="del">
        <pc:chgData name="Zivile Navikiene" userId="211ef283909c3728" providerId="LiveId" clId="{4537337D-783D-42F1-BFFE-BCFE69533FD9}" dt="2022-12-29T12:40:46.101" v="0" actId="47"/>
        <pc:sldMkLst>
          <pc:docMk/>
          <pc:sldMk cId="738187061" sldId="460"/>
        </pc:sldMkLst>
      </pc:sldChg>
      <pc:sldChg chg="del">
        <pc:chgData name="Zivile Navikiene" userId="211ef283909c3728" providerId="LiveId" clId="{4537337D-783D-42F1-BFFE-BCFE69533FD9}" dt="2022-12-29T12:40:46.101" v="0" actId="47"/>
        <pc:sldMkLst>
          <pc:docMk/>
          <pc:sldMk cId="2651521539" sldId="461"/>
        </pc:sldMkLst>
      </pc:sldChg>
      <pc:sldChg chg="del">
        <pc:chgData name="Zivile Navikiene" userId="211ef283909c3728" providerId="LiveId" clId="{4537337D-783D-42F1-BFFE-BCFE69533FD9}" dt="2022-12-29T12:40:46.101" v="0" actId="47"/>
        <pc:sldMkLst>
          <pc:docMk/>
          <pc:sldMk cId="1039560693" sldId="462"/>
        </pc:sldMkLst>
      </pc:sldChg>
      <pc:sldChg chg="del">
        <pc:chgData name="Zivile Navikiene" userId="211ef283909c3728" providerId="LiveId" clId="{4537337D-783D-42F1-BFFE-BCFE69533FD9}" dt="2022-12-29T12:40:46.101" v="0" actId="47"/>
        <pc:sldMkLst>
          <pc:docMk/>
          <pc:sldMk cId="869568089" sldId="463"/>
        </pc:sldMkLst>
      </pc:sldChg>
      <pc:sldChg chg="del">
        <pc:chgData name="Zivile Navikiene" userId="211ef283909c3728" providerId="LiveId" clId="{4537337D-783D-42F1-BFFE-BCFE69533FD9}" dt="2022-12-29T12:40:46.101" v="0" actId="47"/>
        <pc:sldMkLst>
          <pc:docMk/>
          <pc:sldMk cId="2174422195" sldId="464"/>
        </pc:sldMkLst>
      </pc:sldChg>
      <pc:sldChg chg="del">
        <pc:chgData name="Zivile Navikiene" userId="211ef283909c3728" providerId="LiveId" clId="{4537337D-783D-42F1-BFFE-BCFE69533FD9}" dt="2022-12-29T12:40:46.101" v="0" actId="47"/>
        <pc:sldMkLst>
          <pc:docMk/>
          <pc:sldMk cId="1278048802" sldId="465"/>
        </pc:sldMkLst>
      </pc:sldChg>
      <pc:sldChg chg="del">
        <pc:chgData name="Zivile Navikiene" userId="211ef283909c3728" providerId="LiveId" clId="{4537337D-783D-42F1-BFFE-BCFE69533FD9}" dt="2022-12-29T12:40:46.101" v="0" actId="47"/>
        <pc:sldMkLst>
          <pc:docMk/>
          <pc:sldMk cId="891280476" sldId="466"/>
        </pc:sldMkLst>
      </pc:sldChg>
      <pc:sldChg chg="del">
        <pc:chgData name="Zivile Navikiene" userId="211ef283909c3728" providerId="LiveId" clId="{4537337D-783D-42F1-BFFE-BCFE69533FD9}" dt="2022-12-29T12:40:46.101" v="0" actId="47"/>
        <pc:sldMkLst>
          <pc:docMk/>
          <pc:sldMk cId="3081130090" sldId="467"/>
        </pc:sldMkLst>
      </pc:sldChg>
      <pc:sldChg chg="del">
        <pc:chgData name="Zivile Navikiene" userId="211ef283909c3728" providerId="LiveId" clId="{4537337D-783D-42F1-BFFE-BCFE69533FD9}" dt="2022-12-29T12:40:46.101" v="0" actId="47"/>
        <pc:sldMkLst>
          <pc:docMk/>
          <pc:sldMk cId="33239094" sldId="468"/>
        </pc:sldMkLst>
      </pc:sldChg>
      <pc:sldChg chg="del">
        <pc:chgData name="Zivile Navikiene" userId="211ef283909c3728" providerId="LiveId" clId="{4537337D-783D-42F1-BFFE-BCFE69533FD9}" dt="2022-12-29T12:40:46.101" v="0" actId="47"/>
        <pc:sldMkLst>
          <pc:docMk/>
          <pc:sldMk cId="2873401491" sldId="469"/>
        </pc:sldMkLst>
      </pc:sldChg>
      <pc:sldChg chg="del">
        <pc:chgData name="Zivile Navikiene" userId="211ef283909c3728" providerId="LiveId" clId="{4537337D-783D-42F1-BFFE-BCFE69533FD9}" dt="2022-12-29T12:40:46.101" v="0" actId="47"/>
        <pc:sldMkLst>
          <pc:docMk/>
          <pc:sldMk cId="720879565" sldId="470"/>
        </pc:sldMkLst>
      </pc:sldChg>
      <pc:sldChg chg="del">
        <pc:chgData name="Zivile Navikiene" userId="211ef283909c3728" providerId="LiveId" clId="{4537337D-783D-42F1-BFFE-BCFE69533FD9}" dt="2022-12-29T12:40:46.101" v="0" actId="47"/>
        <pc:sldMkLst>
          <pc:docMk/>
          <pc:sldMk cId="2439776227" sldId="471"/>
        </pc:sldMkLst>
      </pc:sldChg>
      <pc:sldChg chg="del">
        <pc:chgData name="Zivile Navikiene" userId="211ef283909c3728" providerId="LiveId" clId="{4537337D-783D-42F1-BFFE-BCFE69533FD9}" dt="2022-12-29T12:40:46.101" v="0" actId="47"/>
        <pc:sldMkLst>
          <pc:docMk/>
          <pc:sldMk cId="2978390724" sldId="472"/>
        </pc:sldMkLst>
      </pc:sldChg>
    </pc:docChg>
  </pc:docChgLst>
  <pc:docChgLst>
    <pc:chgData name="Zivile Navikiene" userId="211ef283909c3728" providerId="LiveId" clId="{5954BE0F-C5A0-4071-9CA5-4D0CDCAA2EA0}"/>
    <pc:docChg chg="delSld">
      <pc:chgData name="Zivile Navikiene" userId="211ef283909c3728" providerId="LiveId" clId="{5954BE0F-C5A0-4071-9CA5-4D0CDCAA2EA0}" dt="2022-12-29T12:38:39.549" v="1" actId="47"/>
      <pc:docMkLst>
        <pc:docMk/>
      </pc:docMkLst>
      <pc:sldChg chg="del">
        <pc:chgData name="Zivile Navikiene" userId="211ef283909c3728" providerId="LiveId" clId="{5954BE0F-C5A0-4071-9CA5-4D0CDCAA2EA0}" dt="2022-12-29T12:14:28.355" v="0" actId="47"/>
        <pc:sldMkLst>
          <pc:docMk/>
          <pc:sldMk cId="3953897706" sldId="351"/>
        </pc:sldMkLst>
      </pc:sldChg>
      <pc:sldChg chg="del">
        <pc:chgData name="Zivile Navikiene" userId="211ef283909c3728" providerId="LiveId" clId="{5954BE0F-C5A0-4071-9CA5-4D0CDCAA2EA0}" dt="2022-12-29T12:14:28.355" v="0" actId="47"/>
        <pc:sldMkLst>
          <pc:docMk/>
          <pc:sldMk cId="1938403983" sldId="352"/>
        </pc:sldMkLst>
      </pc:sldChg>
      <pc:sldChg chg="del">
        <pc:chgData name="Zivile Navikiene" userId="211ef283909c3728" providerId="LiveId" clId="{5954BE0F-C5A0-4071-9CA5-4D0CDCAA2EA0}" dt="2022-12-29T12:14:28.355" v="0" actId="47"/>
        <pc:sldMkLst>
          <pc:docMk/>
          <pc:sldMk cId="1654507861" sldId="353"/>
        </pc:sldMkLst>
      </pc:sldChg>
      <pc:sldChg chg="del">
        <pc:chgData name="Zivile Navikiene" userId="211ef283909c3728" providerId="LiveId" clId="{5954BE0F-C5A0-4071-9CA5-4D0CDCAA2EA0}" dt="2022-12-29T12:14:28.355" v="0" actId="47"/>
        <pc:sldMkLst>
          <pc:docMk/>
          <pc:sldMk cId="3761024474" sldId="354"/>
        </pc:sldMkLst>
      </pc:sldChg>
      <pc:sldChg chg="del">
        <pc:chgData name="Zivile Navikiene" userId="211ef283909c3728" providerId="LiveId" clId="{5954BE0F-C5A0-4071-9CA5-4D0CDCAA2EA0}" dt="2022-12-29T12:14:28.355" v="0" actId="47"/>
        <pc:sldMkLst>
          <pc:docMk/>
          <pc:sldMk cId="947912157" sldId="355"/>
        </pc:sldMkLst>
      </pc:sldChg>
      <pc:sldChg chg="del">
        <pc:chgData name="Zivile Navikiene" userId="211ef283909c3728" providerId="LiveId" clId="{5954BE0F-C5A0-4071-9CA5-4D0CDCAA2EA0}" dt="2022-12-29T12:14:28.355" v="0" actId="47"/>
        <pc:sldMkLst>
          <pc:docMk/>
          <pc:sldMk cId="657448768" sldId="356"/>
        </pc:sldMkLst>
      </pc:sldChg>
      <pc:sldChg chg="del">
        <pc:chgData name="Zivile Navikiene" userId="211ef283909c3728" providerId="LiveId" clId="{5954BE0F-C5A0-4071-9CA5-4D0CDCAA2EA0}" dt="2022-12-29T12:14:28.355" v="0" actId="47"/>
        <pc:sldMkLst>
          <pc:docMk/>
          <pc:sldMk cId="2016743752" sldId="357"/>
        </pc:sldMkLst>
      </pc:sldChg>
      <pc:sldChg chg="del">
        <pc:chgData name="Zivile Navikiene" userId="211ef283909c3728" providerId="LiveId" clId="{5954BE0F-C5A0-4071-9CA5-4D0CDCAA2EA0}" dt="2022-12-29T12:14:28.355" v="0" actId="47"/>
        <pc:sldMkLst>
          <pc:docMk/>
          <pc:sldMk cId="3034731782" sldId="358"/>
        </pc:sldMkLst>
      </pc:sldChg>
      <pc:sldChg chg="del">
        <pc:chgData name="Zivile Navikiene" userId="211ef283909c3728" providerId="LiveId" clId="{5954BE0F-C5A0-4071-9CA5-4D0CDCAA2EA0}" dt="2022-12-29T12:14:28.355" v="0" actId="47"/>
        <pc:sldMkLst>
          <pc:docMk/>
          <pc:sldMk cId="2558077289" sldId="359"/>
        </pc:sldMkLst>
      </pc:sldChg>
      <pc:sldChg chg="del">
        <pc:chgData name="Zivile Navikiene" userId="211ef283909c3728" providerId="LiveId" clId="{5954BE0F-C5A0-4071-9CA5-4D0CDCAA2EA0}" dt="2022-12-29T12:14:28.355" v="0" actId="47"/>
        <pc:sldMkLst>
          <pc:docMk/>
          <pc:sldMk cId="1555083403" sldId="360"/>
        </pc:sldMkLst>
      </pc:sldChg>
      <pc:sldChg chg="del">
        <pc:chgData name="Zivile Navikiene" userId="211ef283909c3728" providerId="LiveId" clId="{5954BE0F-C5A0-4071-9CA5-4D0CDCAA2EA0}" dt="2022-12-29T12:14:28.355" v="0" actId="47"/>
        <pc:sldMkLst>
          <pc:docMk/>
          <pc:sldMk cId="3670410047" sldId="361"/>
        </pc:sldMkLst>
      </pc:sldChg>
      <pc:sldChg chg="del">
        <pc:chgData name="Zivile Navikiene" userId="211ef283909c3728" providerId="LiveId" clId="{5954BE0F-C5A0-4071-9CA5-4D0CDCAA2EA0}" dt="2022-12-29T12:14:28.355" v="0" actId="47"/>
        <pc:sldMkLst>
          <pc:docMk/>
          <pc:sldMk cId="1150275567" sldId="362"/>
        </pc:sldMkLst>
      </pc:sldChg>
      <pc:sldChg chg="del">
        <pc:chgData name="Zivile Navikiene" userId="211ef283909c3728" providerId="LiveId" clId="{5954BE0F-C5A0-4071-9CA5-4D0CDCAA2EA0}" dt="2022-12-29T12:14:28.355" v="0" actId="47"/>
        <pc:sldMkLst>
          <pc:docMk/>
          <pc:sldMk cId="1873209159" sldId="363"/>
        </pc:sldMkLst>
      </pc:sldChg>
      <pc:sldChg chg="del">
        <pc:chgData name="Zivile Navikiene" userId="211ef283909c3728" providerId="LiveId" clId="{5954BE0F-C5A0-4071-9CA5-4D0CDCAA2EA0}" dt="2022-12-29T12:14:28.355" v="0" actId="47"/>
        <pc:sldMkLst>
          <pc:docMk/>
          <pc:sldMk cId="1378083400" sldId="364"/>
        </pc:sldMkLst>
      </pc:sldChg>
      <pc:sldChg chg="del">
        <pc:chgData name="Zivile Navikiene" userId="211ef283909c3728" providerId="LiveId" clId="{5954BE0F-C5A0-4071-9CA5-4D0CDCAA2EA0}" dt="2022-12-29T12:14:28.355" v="0" actId="47"/>
        <pc:sldMkLst>
          <pc:docMk/>
          <pc:sldMk cId="3572158045" sldId="365"/>
        </pc:sldMkLst>
      </pc:sldChg>
      <pc:sldChg chg="del">
        <pc:chgData name="Zivile Navikiene" userId="211ef283909c3728" providerId="LiveId" clId="{5954BE0F-C5A0-4071-9CA5-4D0CDCAA2EA0}" dt="2022-12-29T12:14:28.355" v="0" actId="47"/>
        <pc:sldMkLst>
          <pc:docMk/>
          <pc:sldMk cId="1727604513" sldId="366"/>
        </pc:sldMkLst>
      </pc:sldChg>
      <pc:sldChg chg="del">
        <pc:chgData name="Zivile Navikiene" userId="211ef283909c3728" providerId="LiveId" clId="{5954BE0F-C5A0-4071-9CA5-4D0CDCAA2EA0}" dt="2022-12-29T12:14:28.355" v="0" actId="47"/>
        <pc:sldMkLst>
          <pc:docMk/>
          <pc:sldMk cId="1838695538" sldId="367"/>
        </pc:sldMkLst>
      </pc:sldChg>
      <pc:sldChg chg="del">
        <pc:chgData name="Zivile Navikiene" userId="211ef283909c3728" providerId="LiveId" clId="{5954BE0F-C5A0-4071-9CA5-4D0CDCAA2EA0}" dt="2022-12-29T12:14:28.355" v="0" actId="47"/>
        <pc:sldMkLst>
          <pc:docMk/>
          <pc:sldMk cId="2539873777" sldId="368"/>
        </pc:sldMkLst>
      </pc:sldChg>
      <pc:sldChg chg="del">
        <pc:chgData name="Zivile Navikiene" userId="211ef283909c3728" providerId="LiveId" clId="{5954BE0F-C5A0-4071-9CA5-4D0CDCAA2EA0}" dt="2022-12-29T12:14:28.355" v="0" actId="47"/>
        <pc:sldMkLst>
          <pc:docMk/>
          <pc:sldMk cId="539417732" sldId="369"/>
        </pc:sldMkLst>
      </pc:sldChg>
      <pc:sldChg chg="del">
        <pc:chgData name="Zivile Navikiene" userId="211ef283909c3728" providerId="LiveId" clId="{5954BE0F-C5A0-4071-9CA5-4D0CDCAA2EA0}" dt="2022-12-29T12:14:28.355" v="0" actId="47"/>
        <pc:sldMkLst>
          <pc:docMk/>
          <pc:sldMk cId="3816583500" sldId="370"/>
        </pc:sldMkLst>
      </pc:sldChg>
      <pc:sldChg chg="del">
        <pc:chgData name="Zivile Navikiene" userId="211ef283909c3728" providerId="LiveId" clId="{5954BE0F-C5A0-4071-9CA5-4D0CDCAA2EA0}" dt="2022-12-29T12:14:28.355" v="0" actId="47"/>
        <pc:sldMkLst>
          <pc:docMk/>
          <pc:sldMk cId="2146839642" sldId="371"/>
        </pc:sldMkLst>
      </pc:sldChg>
      <pc:sldChg chg="del">
        <pc:chgData name="Zivile Navikiene" userId="211ef283909c3728" providerId="LiveId" clId="{5954BE0F-C5A0-4071-9CA5-4D0CDCAA2EA0}" dt="2022-12-29T12:14:28.355" v="0" actId="47"/>
        <pc:sldMkLst>
          <pc:docMk/>
          <pc:sldMk cId="3946331900" sldId="372"/>
        </pc:sldMkLst>
      </pc:sldChg>
      <pc:sldChg chg="del">
        <pc:chgData name="Zivile Navikiene" userId="211ef283909c3728" providerId="LiveId" clId="{5954BE0F-C5A0-4071-9CA5-4D0CDCAA2EA0}" dt="2022-12-29T12:14:28.355" v="0" actId="47"/>
        <pc:sldMkLst>
          <pc:docMk/>
          <pc:sldMk cId="1663404827" sldId="373"/>
        </pc:sldMkLst>
      </pc:sldChg>
      <pc:sldChg chg="del">
        <pc:chgData name="Zivile Navikiene" userId="211ef283909c3728" providerId="LiveId" clId="{5954BE0F-C5A0-4071-9CA5-4D0CDCAA2EA0}" dt="2022-12-29T12:14:28.355" v="0" actId="47"/>
        <pc:sldMkLst>
          <pc:docMk/>
          <pc:sldMk cId="3928600453" sldId="374"/>
        </pc:sldMkLst>
      </pc:sldChg>
      <pc:sldChg chg="del">
        <pc:chgData name="Zivile Navikiene" userId="211ef283909c3728" providerId="LiveId" clId="{5954BE0F-C5A0-4071-9CA5-4D0CDCAA2EA0}" dt="2022-12-29T12:14:28.355" v="0" actId="47"/>
        <pc:sldMkLst>
          <pc:docMk/>
          <pc:sldMk cId="1312746028" sldId="375"/>
        </pc:sldMkLst>
      </pc:sldChg>
      <pc:sldChg chg="del">
        <pc:chgData name="Zivile Navikiene" userId="211ef283909c3728" providerId="LiveId" clId="{5954BE0F-C5A0-4071-9CA5-4D0CDCAA2EA0}" dt="2022-12-29T12:38:39.549" v="1" actId="47"/>
        <pc:sldMkLst>
          <pc:docMk/>
          <pc:sldMk cId="2948871070" sldId="376"/>
        </pc:sldMkLst>
      </pc:sldChg>
      <pc:sldChg chg="del">
        <pc:chgData name="Zivile Navikiene" userId="211ef283909c3728" providerId="LiveId" clId="{5954BE0F-C5A0-4071-9CA5-4D0CDCAA2EA0}" dt="2022-12-29T12:38:39.549" v="1" actId="47"/>
        <pc:sldMkLst>
          <pc:docMk/>
          <pc:sldMk cId="2977526973" sldId="377"/>
        </pc:sldMkLst>
      </pc:sldChg>
      <pc:sldChg chg="del">
        <pc:chgData name="Zivile Navikiene" userId="211ef283909c3728" providerId="LiveId" clId="{5954BE0F-C5A0-4071-9CA5-4D0CDCAA2EA0}" dt="2022-12-29T12:38:39.549" v="1" actId="47"/>
        <pc:sldMkLst>
          <pc:docMk/>
          <pc:sldMk cId="781124998" sldId="378"/>
        </pc:sldMkLst>
      </pc:sldChg>
      <pc:sldChg chg="del">
        <pc:chgData name="Zivile Navikiene" userId="211ef283909c3728" providerId="LiveId" clId="{5954BE0F-C5A0-4071-9CA5-4D0CDCAA2EA0}" dt="2022-12-29T12:38:39.549" v="1" actId="47"/>
        <pc:sldMkLst>
          <pc:docMk/>
          <pc:sldMk cId="822858260" sldId="379"/>
        </pc:sldMkLst>
      </pc:sldChg>
      <pc:sldChg chg="del">
        <pc:chgData name="Zivile Navikiene" userId="211ef283909c3728" providerId="LiveId" clId="{5954BE0F-C5A0-4071-9CA5-4D0CDCAA2EA0}" dt="2022-12-29T12:38:39.549" v="1" actId="47"/>
        <pc:sldMkLst>
          <pc:docMk/>
          <pc:sldMk cId="1105251219" sldId="380"/>
        </pc:sldMkLst>
      </pc:sldChg>
      <pc:sldChg chg="del">
        <pc:chgData name="Zivile Navikiene" userId="211ef283909c3728" providerId="LiveId" clId="{5954BE0F-C5A0-4071-9CA5-4D0CDCAA2EA0}" dt="2022-12-29T12:38:39.549" v="1" actId="47"/>
        <pc:sldMkLst>
          <pc:docMk/>
          <pc:sldMk cId="2678230322" sldId="381"/>
        </pc:sldMkLst>
      </pc:sldChg>
      <pc:sldChg chg="del">
        <pc:chgData name="Zivile Navikiene" userId="211ef283909c3728" providerId="LiveId" clId="{5954BE0F-C5A0-4071-9CA5-4D0CDCAA2EA0}" dt="2022-12-29T12:38:39.549" v="1" actId="47"/>
        <pc:sldMkLst>
          <pc:docMk/>
          <pc:sldMk cId="2934880036" sldId="382"/>
        </pc:sldMkLst>
      </pc:sldChg>
      <pc:sldChg chg="del">
        <pc:chgData name="Zivile Navikiene" userId="211ef283909c3728" providerId="LiveId" clId="{5954BE0F-C5A0-4071-9CA5-4D0CDCAA2EA0}" dt="2022-12-29T12:38:39.549" v="1" actId="47"/>
        <pc:sldMkLst>
          <pc:docMk/>
          <pc:sldMk cId="4281738505" sldId="383"/>
        </pc:sldMkLst>
      </pc:sldChg>
      <pc:sldChg chg="del">
        <pc:chgData name="Zivile Navikiene" userId="211ef283909c3728" providerId="LiveId" clId="{5954BE0F-C5A0-4071-9CA5-4D0CDCAA2EA0}" dt="2022-12-29T12:38:39.549" v="1" actId="47"/>
        <pc:sldMkLst>
          <pc:docMk/>
          <pc:sldMk cId="4273902922" sldId="384"/>
        </pc:sldMkLst>
      </pc:sldChg>
      <pc:sldChg chg="del">
        <pc:chgData name="Zivile Navikiene" userId="211ef283909c3728" providerId="LiveId" clId="{5954BE0F-C5A0-4071-9CA5-4D0CDCAA2EA0}" dt="2022-12-29T12:38:39.549" v="1" actId="47"/>
        <pc:sldMkLst>
          <pc:docMk/>
          <pc:sldMk cId="2192489509" sldId="385"/>
        </pc:sldMkLst>
      </pc:sldChg>
      <pc:sldChg chg="del">
        <pc:chgData name="Zivile Navikiene" userId="211ef283909c3728" providerId="LiveId" clId="{5954BE0F-C5A0-4071-9CA5-4D0CDCAA2EA0}" dt="2022-12-29T12:38:39.549" v="1" actId="47"/>
        <pc:sldMkLst>
          <pc:docMk/>
          <pc:sldMk cId="90665526" sldId="386"/>
        </pc:sldMkLst>
      </pc:sldChg>
      <pc:sldChg chg="del">
        <pc:chgData name="Zivile Navikiene" userId="211ef283909c3728" providerId="LiveId" clId="{5954BE0F-C5A0-4071-9CA5-4D0CDCAA2EA0}" dt="2022-12-29T12:38:39.549" v="1" actId="47"/>
        <pc:sldMkLst>
          <pc:docMk/>
          <pc:sldMk cId="3886849066" sldId="387"/>
        </pc:sldMkLst>
      </pc:sldChg>
      <pc:sldChg chg="del">
        <pc:chgData name="Zivile Navikiene" userId="211ef283909c3728" providerId="LiveId" clId="{5954BE0F-C5A0-4071-9CA5-4D0CDCAA2EA0}" dt="2022-12-29T12:38:39.549" v="1" actId="47"/>
        <pc:sldMkLst>
          <pc:docMk/>
          <pc:sldMk cId="1601001891" sldId="388"/>
        </pc:sldMkLst>
      </pc:sldChg>
      <pc:sldChg chg="del">
        <pc:chgData name="Zivile Navikiene" userId="211ef283909c3728" providerId="LiveId" clId="{5954BE0F-C5A0-4071-9CA5-4D0CDCAA2EA0}" dt="2022-12-29T12:38:39.549" v="1" actId="47"/>
        <pc:sldMkLst>
          <pc:docMk/>
          <pc:sldMk cId="3886927693" sldId="389"/>
        </pc:sldMkLst>
      </pc:sldChg>
      <pc:sldChg chg="del">
        <pc:chgData name="Zivile Navikiene" userId="211ef283909c3728" providerId="LiveId" clId="{5954BE0F-C5A0-4071-9CA5-4D0CDCAA2EA0}" dt="2022-12-29T12:38:39.549" v="1" actId="47"/>
        <pc:sldMkLst>
          <pc:docMk/>
          <pc:sldMk cId="3138318675" sldId="390"/>
        </pc:sldMkLst>
      </pc:sldChg>
      <pc:sldChg chg="del">
        <pc:chgData name="Zivile Navikiene" userId="211ef283909c3728" providerId="LiveId" clId="{5954BE0F-C5A0-4071-9CA5-4D0CDCAA2EA0}" dt="2022-12-29T12:38:39.549" v="1" actId="47"/>
        <pc:sldMkLst>
          <pc:docMk/>
          <pc:sldMk cId="2832022371" sldId="391"/>
        </pc:sldMkLst>
      </pc:sldChg>
      <pc:sldChg chg="del">
        <pc:chgData name="Zivile Navikiene" userId="211ef283909c3728" providerId="LiveId" clId="{5954BE0F-C5A0-4071-9CA5-4D0CDCAA2EA0}" dt="2022-12-29T12:38:39.549" v="1" actId="47"/>
        <pc:sldMkLst>
          <pc:docMk/>
          <pc:sldMk cId="262902792" sldId="392"/>
        </pc:sldMkLst>
      </pc:sldChg>
      <pc:sldChg chg="del">
        <pc:chgData name="Zivile Navikiene" userId="211ef283909c3728" providerId="LiveId" clId="{5954BE0F-C5A0-4071-9CA5-4D0CDCAA2EA0}" dt="2022-12-29T12:38:39.549" v="1" actId="47"/>
        <pc:sldMkLst>
          <pc:docMk/>
          <pc:sldMk cId="2306042265" sldId="393"/>
        </pc:sldMkLst>
      </pc:sldChg>
      <pc:sldChg chg="del">
        <pc:chgData name="Zivile Navikiene" userId="211ef283909c3728" providerId="LiveId" clId="{5954BE0F-C5A0-4071-9CA5-4D0CDCAA2EA0}" dt="2022-12-29T12:38:39.549" v="1" actId="47"/>
        <pc:sldMkLst>
          <pc:docMk/>
          <pc:sldMk cId="3321247941" sldId="394"/>
        </pc:sldMkLst>
      </pc:sldChg>
      <pc:sldChg chg="del">
        <pc:chgData name="Zivile Navikiene" userId="211ef283909c3728" providerId="LiveId" clId="{5954BE0F-C5A0-4071-9CA5-4D0CDCAA2EA0}" dt="2022-12-29T12:38:39.549" v="1" actId="47"/>
        <pc:sldMkLst>
          <pc:docMk/>
          <pc:sldMk cId="583882399" sldId="395"/>
        </pc:sldMkLst>
      </pc:sldChg>
      <pc:sldChg chg="del">
        <pc:chgData name="Zivile Navikiene" userId="211ef283909c3728" providerId="LiveId" clId="{5954BE0F-C5A0-4071-9CA5-4D0CDCAA2EA0}" dt="2022-12-29T12:38:39.549" v="1" actId="47"/>
        <pc:sldMkLst>
          <pc:docMk/>
          <pc:sldMk cId="1363935585" sldId="396"/>
        </pc:sldMkLst>
      </pc:sldChg>
      <pc:sldChg chg="del">
        <pc:chgData name="Zivile Navikiene" userId="211ef283909c3728" providerId="LiveId" clId="{5954BE0F-C5A0-4071-9CA5-4D0CDCAA2EA0}" dt="2022-12-29T12:38:39.549" v="1" actId="47"/>
        <pc:sldMkLst>
          <pc:docMk/>
          <pc:sldMk cId="2354537322" sldId="397"/>
        </pc:sldMkLst>
      </pc:sldChg>
      <pc:sldChg chg="del">
        <pc:chgData name="Zivile Navikiene" userId="211ef283909c3728" providerId="LiveId" clId="{5954BE0F-C5A0-4071-9CA5-4D0CDCAA2EA0}" dt="2022-12-29T12:38:39.549" v="1" actId="47"/>
        <pc:sldMkLst>
          <pc:docMk/>
          <pc:sldMk cId="4289837447" sldId="398"/>
        </pc:sldMkLst>
      </pc:sldChg>
      <pc:sldChg chg="del">
        <pc:chgData name="Zivile Navikiene" userId="211ef283909c3728" providerId="LiveId" clId="{5954BE0F-C5A0-4071-9CA5-4D0CDCAA2EA0}" dt="2022-12-29T12:38:39.549" v="1" actId="47"/>
        <pc:sldMkLst>
          <pc:docMk/>
          <pc:sldMk cId="1023114336" sldId="399"/>
        </pc:sldMkLst>
      </pc:sldChg>
      <pc:sldChg chg="del">
        <pc:chgData name="Zivile Navikiene" userId="211ef283909c3728" providerId="LiveId" clId="{5954BE0F-C5A0-4071-9CA5-4D0CDCAA2EA0}" dt="2022-12-29T12:38:39.549" v="1" actId="47"/>
        <pc:sldMkLst>
          <pc:docMk/>
          <pc:sldMk cId="2328552627" sldId="400"/>
        </pc:sldMkLst>
      </pc:sldChg>
      <pc:sldChg chg="del">
        <pc:chgData name="Zivile Navikiene" userId="211ef283909c3728" providerId="LiveId" clId="{5954BE0F-C5A0-4071-9CA5-4D0CDCAA2EA0}" dt="2022-12-29T12:38:39.549" v="1" actId="47"/>
        <pc:sldMkLst>
          <pc:docMk/>
          <pc:sldMk cId="1581209034" sldId="401"/>
        </pc:sldMkLst>
      </pc:sldChg>
      <pc:sldChg chg="del">
        <pc:chgData name="Zivile Navikiene" userId="211ef283909c3728" providerId="LiveId" clId="{5954BE0F-C5A0-4071-9CA5-4D0CDCAA2EA0}" dt="2022-12-29T12:38:39.549" v="1" actId="47"/>
        <pc:sldMkLst>
          <pc:docMk/>
          <pc:sldMk cId="11629129" sldId="402"/>
        </pc:sldMkLst>
      </pc:sldChg>
      <pc:sldChg chg="del">
        <pc:chgData name="Zivile Navikiene" userId="211ef283909c3728" providerId="LiveId" clId="{5954BE0F-C5A0-4071-9CA5-4D0CDCAA2EA0}" dt="2022-12-29T12:38:39.549" v="1" actId="47"/>
        <pc:sldMkLst>
          <pc:docMk/>
          <pc:sldMk cId="3416862416" sldId="403"/>
        </pc:sldMkLst>
      </pc:sldChg>
      <pc:sldChg chg="del">
        <pc:chgData name="Zivile Navikiene" userId="211ef283909c3728" providerId="LiveId" clId="{5954BE0F-C5A0-4071-9CA5-4D0CDCAA2EA0}" dt="2022-12-29T12:38:39.549" v="1" actId="47"/>
        <pc:sldMkLst>
          <pc:docMk/>
          <pc:sldMk cId="3391685135" sldId="404"/>
        </pc:sldMkLst>
      </pc:sldChg>
      <pc:sldChg chg="del">
        <pc:chgData name="Zivile Navikiene" userId="211ef283909c3728" providerId="LiveId" clId="{5954BE0F-C5A0-4071-9CA5-4D0CDCAA2EA0}" dt="2022-12-29T12:38:39.549" v="1" actId="47"/>
        <pc:sldMkLst>
          <pc:docMk/>
          <pc:sldMk cId="2597377948" sldId="405"/>
        </pc:sldMkLst>
      </pc:sldChg>
      <pc:sldChg chg="del">
        <pc:chgData name="Zivile Navikiene" userId="211ef283909c3728" providerId="LiveId" clId="{5954BE0F-C5A0-4071-9CA5-4D0CDCAA2EA0}" dt="2022-12-29T12:38:39.549" v="1" actId="47"/>
        <pc:sldMkLst>
          <pc:docMk/>
          <pc:sldMk cId="918797747" sldId="406"/>
        </pc:sldMkLst>
      </pc:sldChg>
      <pc:sldChg chg="del">
        <pc:chgData name="Zivile Navikiene" userId="211ef283909c3728" providerId="LiveId" clId="{5954BE0F-C5A0-4071-9CA5-4D0CDCAA2EA0}" dt="2022-12-29T12:38:39.549" v="1" actId="47"/>
        <pc:sldMkLst>
          <pc:docMk/>
          <pc:sldMk cId="4042308688" sldId="407"/>
        </pc:sldMkLst>
      </pc:sldChg>
      <pc:sldChg chg="del">
        <pc:chgData name="Zivile Navikiene" userId="211ef283909c3728" providerId="LiveId" clId="{5954BE0F-C5A0-4071-9CA5-4D0CDCAA2EA0}" dt="2022-12-29T12:38:39.549" v="1" actId="47"/>
        <pc:sldMkLst>
          <pc:docMk/>
          <pc:sldMk cId="2164514933" sldId="408"/>
        </pc:sldMkLst>
      </pc:sldChg>
      <pc:sldChg chg="del">
        <pc:chgData name="Zivile Navikiene" userId="211ef283909c3728" providerId="LiveId" clId="{5954BE0F-C5A0-4071-9CA5-4D0CDCAA2EA0}" dt="2022-12-29T12:38:39.549" v="1" actId="47"/>
        <pc:sldMkLst>
          <pc:docMk/>
          <pc:sldMk cId="28636365" sldId="409"/>
        </pc:sldMkLst>
      </pc:sldChg>
      <pc:sldChg chg="del">
        <pc:chgData name="Zivile Navikiene" userId="211ef283909c3728" providerId="LiveId" clId="{5954BE0F-C5A0-4071-9CA5-4D0CDCAA2EA0}" dt="2022-12-29T12:38:39.549" v="1" actId="47"/>
        <pc:sldMkLst>
          <pc:docMk/>
          <pc:sldMk cId="3871019585" sldId="410"/>
        </pc:sldMkLst>
      </pc:sldChg>
      <pc:sldChg chg="del">
        <pc:chgData name="Zivile Navikiene" userId="211ef283909c3728" providerId="LiveId" clId="{5954BE0F-C5A0-4071-9CA5-4D0CDCAA2EA0}" dt="2022-12-29T12:38:39.549" v="1" actId="47"/>
        <pc:sldMkLst>
          <pc:docMk/>
          <pc:sldMk cId="2933452048" sldId="411"/>
        </pc:sldMkLst>
      </pc:sldChg>
      <pc:sldChg chg="del">
        <pc:chgData name="Zivile Navikiene" userId="211ef283909c3728" providerId="LiveId" clId="{5954BE0F-C5A0-4071-9CA5-4D0CDCAA2EA0}" dt="2022-12-29T12:38:39.549" v="1" actId="47"/>
        <pc:sldMkLst>
          <pc:docMk/>
          <pc:sldMk cId="2262293742" sldId="412"/>
        </pc:sldMkLst>
      </pc:sldChg>
      <pc:sldChg chg="del">
        <pc:chgData name="Zivile Navikiene" userId="211ef283909c3728" providerId="LiveId" clId="{5954BE0F-C5A0-4071-9CA5-4D0CDCAA2EA0}" dt="2022-12-29T12:38:39.549" v="1" actId="47"/>
        <pc:sldMkLst>
          <pc:docMk/>
          <pc:sldMk cId="296945654" sldId="413"/>
        </pc:sldMkLst>
      </pc:sldChg>
      <pc:sldChg chg="del">
        <pc:chgData name="Zivile Navikiene" userId="211ef283909c3728" providerId="LiveId" clId="{5954BE0F-C5A0-4071-9CA5-4D0CDCAA2EA0}" dt="2022-12-29T12:38:39.549" v="1" actId="47"/>
        <pc:sldMkLst>
          <pc:docMk/>
          <pc:sldMk cId="4130343649" sldId="414"/>
        </pc:sldMkLst>
      </pc:sldChg>
      <pc:sldChg chg="del">
        <pc:chgData name="Zivile Navikiene" userId="211ef283909c3728" providerId="LiveId" clId="{5954BE0F-C5A0-4071-9CA5-4D0CDCAA2EA0}" dt="2022-12-29T12:38:39.549" v="1" actId="47"/>
        <pc:sldMkLst>
          <pc:docMk/>
          <pc:sldMk cId="3091647965" sldId="415"/>
        </pc:sldMkLst>
      </pc:sldChg>
      <pc:sldChg chg="del">
        <pc:chgData name="Zivile Navikiene" userId="211ef283909c3728" providerId="LiveId" clId="{5954BE0F-C5A0-4071-9CA5-4D0CDCAA2EA0}" dt="2022-12-29T12:38:39.549" v="1" actId="47"/>
        <pc:sldMkLst>
          <pc:docMk/>
          <pc:sldMk cId="1057645946" sldId="416"/>
        </pc:sldMkLst>
      </pc:sldChg>
      <pc:sldChg chg="del">
        <pc:chgData name="Zivile Navikiene" userId="211ef283909c3728" providerId="LiveId" clId="{5954BE0F-C5A0-4071-9CA5-4D0CDCAA2EA0}" dt="2022-12-29T12:38:39.549" v="1" actId="47"/>
        <pc:sldMkLst>
          <pc:docMk/>
          <pc:sldMk cId="3803927469" sldId="417"/>
        </pc:sldMkLst>
      </pc:sldChg>
      <pc:sldChg chg="del">
        <pc:chgData name="Zivile Navikiene" userId="211ef283909c3728" providerId="LiveId" clId="{5954BE0F-C5A0-4071-9CA5-4D0CDCAA2EA0}" dt="2022-12-29T12:38:39.549" v="1" actId="47"/>
        <pc:sldMkLst>
          <pc:docMk/>
          <pc:sldMk cId="2083347684" sldId="418"/>
        </pc:sldMkLst>
      </pc:sldChg>
      <pc:sldChg chg="del">
        <pc:chgData name="Zivile Navikiene" userId="211ef283909c3728" providerId="LiveId" clId="{5954BE0F-C5A0-4071-9CA5-4D0CDCAA2EA0}" dt="2022-12-29T12:38:39.549" v="1" actId="47"/>
        <pc:sldMkLst>
          <pc:docMk/>
          <pc:sldMk cId="3425083400" sldId="419"/>
        </pc:sldMkLst>
      </pc:sldChg>
      <pc:sldChg chg="del">
        <pc:chgData name="Zivile Navikiene" userId="211ef283909c3728" providerId="LiveId" clId="{5954BE0F-C5A0-4071-9CA5-4D0CDCAA2EA0}" dt="2022-12-29T12:38:39.549" v="1" actId="47"/>
        <pc:sldMkLst>
          <pc:docMk/>
          <pc:sldMk cId="573267857" sldId="420"/>
        </pc:sldMkLst>
      </pc:sldChg>
      <pc:sldChg chg="del">
        <pc:chgData name="Zivile Navikiene" userId="211ef283909c3728" providerId="LiveId" clId="{5954BE0F-C5A0-4071-9CA5-4D0CDCAA2EA0}" dt="2022-12-29T12:38:39.549" v="1" actId="47"/>
        <pc:sldMkLst>
          <pc:docMk/>
          <pc:sldMk cId="380073388" sldId="421"/>
        </pc:sldMkLst>
      </pc:sldChg>
      <pc:sldChg chg="del">
        <pc:chgData name="Zivile Navikiene" userId="211ef283909c3728" providerId="LiveId" clId="{5954BE0F-C5A0-4071-9CA5-4D0CDCAA2EA0}" dt="2022-12-29T12:38:39.549" v="1" actId="47"/>
        <pc:sldMkLst>
          <pc:docMk/>
          <pc:sldMk cId="4289905706" sldId="422"/>
        </pc:sldMkLst>
      </pc:sldChg>
      <pc:sldChg chg="del">
        <pc:chgData name="Zivile Navikiene" userId="211ef283909c3728" providerId="LiveId" clId="{5954BE0F-C5A0-4071-9CA5-4D0CDCAA2EA0}" dt="2022-12-29T12:38:39.549" v="1" actId="47"/>
        <pc:sldMkLst>
          <pc:docMk/>
          <pc:sldMk cId="1215201279" sldId="423"/>
        </pc:sldMkLst>
      </pc:sldChg>
      <pc:sldChg chg="del">
        <pc:chgData name="Zivile Navikiene" userId="211ef283909c3728" providerId="LiveId" clId="{5954BE0F-C5A0-4071-9CA5-4D0CDCAA2EA0}" dt="2022-12-29T12:38:39.549" v="1" actId="47"/>
        <pc:sldMkLst>
          <pc:docMk/>
          <pc:sldMk cId="1200332943" sldId="424"/>
        </pc:sldMkLst>
      </pc:sldChg>
      <pc:sldChg chg="del">
        <pc:chgData name="Zivile Navikiene" userId="211ef283909c3728" providerId="LiveId" clId="{5954BE0F-C5A0-4071-9CA5-4D0CDCAA2EA0}" dt="2022-12-29T12:38:39.549" v="1" actId="47"/>
        <pc:sldMkLst>
          <pc:docMk/>
          <pc:sldMk cId="1737206390" sldId="425"/>
        </pc:sldMkLst>
      </pc:sldChg>
      <pc:sldChg chg="del">
        <pc:chgData name="Zivile Navikiene" userId="211ef283909c3728" providerId="LiveId" clId="{5954BE0F-C5A0-4071-9CA5-4D0CDCAA2EA0}" dt="2022-12-29T12:38:39.549" v="1" actId="47"/>
        <pc:sldMkLst>
          <pc:docMk/>
          <pc:sldMk cId="4251050570" sldId="426"/>
        </pc:sldMkLst>
      </pc:sldChg>
      <pc:sldChg chg="del">
        <pc:chgData name="Zivile Navikiene" userId="211ef283909c3728" providerId="LiveId" clId="{5954BE0F-C5A0-4071-9CA5-4D0CDCAA2EA0}" dt="2022-12-29T12:38:39.549" v="1" actId="47"/>
        <pc:sldMkLst>
          <pc:docMk/>
          <pc:sldMk cId="401703863" sldId="427"/>
        </pc:sldMkLst>
      </pc:sldChg>
      <pc:sldChg chg="del">
        <pc:chgData name="Zivile Navikiene" userId="211ef283909c3728" providerId="LiveId" clId="{5954BE0F-C5A0-4071-9CA5-4D0CDCAA2EA0}" dt="2022-12-29T12:38:39.549" v="1" actId="47"/>
        <pc:sldMkLst>
          <pc:docMk/>
          <pc:sldMk cId="1343806434" sldId="428"/>
        </pc:sldMkLst>
      </pc:sldChg>
      <pc:sldChg chg="del">
        <pc:chgData name="Zivile Navikiene" userId="211ef283909c3728" providerId="LiveId" clId="{5954BE0F-C5A0-4071-9CA5-4D0CDCAA2EA0}" dt="2022-12-29T12:38:39.549" v="1" actId="47"/>
        <pc:sldMkLst>
          <pc:docMk/>
          <pc:sldMk cId="874201706" sldId="429"/>
        </pc:sldMkLst>
      </pc:sldChg>
      <pc:sldChg chg="del">
        <pc:chgData name="Zivile Navikiene" userId="211ef283909c3728" providerId="LiveId" clId="{5954BE0F-C5A0-4071-9CA5-4D0CDCAA2EA0}" dt="2022-12-29T12:38:39.549" v="1" actId="47"/>
        <pc:sldMkLst>
          <pc:docMk/>
          <pc:sldMk cId="381026643" sldId="430"/>
        </pc:sldMkLst>
      </pc:sldChg>
      <pc:sldChg chg="del">
        <pc:chgData name="Zivile Navikiene" userId="211ef283909c3728" providerId="LiveId" clId="{5954BE0F-C5A0-4071-9CA5-4D0CDCAA2EA0}" dt="2022-12-29T12:38:39.549" v="1" actId="47"/>
        <pc:sldMkLst>
          <pc:docMk/>
          <pc:sldMk cId="3486916169" sldId="431"/>
        </pc:sldMkLst>
      </pc:sldChg>
      <pc:sldChg chg="del">
        <pc:chgData name="Zivile Navikiene" userId="211ef283909c3728" providerId="LiveId" clId="{5954BE0F-C5A0-4071-9CA5-4D0CDCAA2EA0}" dt="2022-12-29T12:38:39.549" v="1" actId="47"/>
        <pc:sldMkLst>
          <pc:docMk/>
          <pc:sldMk cId="865616925" sldId="432"/>
        </pc:sldMkLst>
      </pc:sldChg>
      <pc:sldChg chg="del">
        <pc:chgData name="Zivile Navikiene" userId="211ef283909c3728" providerId="LiveId" clId="{5954BE0F-C5A0-4071-9CA5-4D0CDCAA2EA0}" dt="2022-12-29T12:38:39.549" v="1" actId="47"/>
        <pc:sldMkLst>
          <pc:docMk/>
          <pc:sldMk cId="893923326" sldId="433"/>
        </pc:sldMkLst>
      </pc:sldChg>
      <pc:sldChg chg="del">
        <pc:chgData name="Zivile Navikiene" userId="211ef283909c3728" providerId="LiveId" clId="{5954BE0F-C5A0-4071-9CA5-4D0CDCAA2EA0}" dt="2022-12-29T12:38:39.549" v="1" actId="47"/>
        <pc:sldMkLst>
          <pc:docMk/>
          <pc:sldMk cId="2970222918" sldId="434"/>
        </pc:sldMkLst>
      </pc:sldChg>
      <pc:sldChg chg="del">
        <pc:chgData name="Zivile Navikiene" userId="211ef283909c3728" providerId="LiveId" clId="{5954BE0F-C5A0-4071-9CA5-4D0CDCAA2EA0}" dt="2022-12-29T12:38:39.549" v="1" actId="47"/>
        <pc:sldMkLst>
          <pc:docMk/>
          <pc:sldMk cId="3649682963" sldId="435"/>
        </pc:sldMkLst>
      </pc:sldChg>
      <pc:sldChg chg="del">
        <pc:chgData name="Zivile Navikiene" userId="211ef283909c3728" providerId="LiveId" clId="{5954BE0F-C5A0-4071-9CA5-4D0CDCAA2EA0}" dt="2022-12-29T12:38:39.549" v="1" actId="47"/>
        <pc:sldMkLst>
          <pc:docMk/>
          <pc:sldMk cId="3048078304" sldId="436"/>
        </pc:sldMkLst>
      </pc:sldChg>
      <pc:sldChg chg="del">
        <pc:chgData name="Zivile Navikiene" userId="211ef283909c3728" providerId="LiveId" clId="{5954BE0F-C5A0-4071-9CA5-4D0CDCAA2EA0}" dt="2022-12-29T12:38:39.549" v="1" actId="47"/>
        <pc:sldMkLst>
          <pc:docMk/>
          <pc:sldMk cId="2759582012" sldId="437"/>
        </pc:sldMkLst>
      </pc:sldChg>
      <pc:sldChg chg="del">
        <pc:chgData name="Zivile Navikiene" userId="211ef283909c3728" providerId="LiveId" clId="{5954BE0F-C5A0-4071-9CA5-4D0CDCAA2EA0}" dt="2022-12-29T12:38:39.549" v="1" actId="47"/>
        <pc:sldMkLst>
          <pc:docMk/>
          <pc:sldMk cId="4266763914" sldId="438"/>
        </pc:sldMkLst>
      </pc:sldChg>
      <pc:sldChg chg="del">
        <pc:chgData name="Zivile Navikiene" userId="211ef283909c3728" providerId="LiveId" clId="{5954BE0F-C5A0-4071-9CA5-4D0CDCAA2EA0}" dt="2022-12-29T12:38:39.549" v="1" actId="47"/>
        <pc:sldMkLst>
          <pc:docMk/>
          <pc:sldMk cId="514636150" sldId="439"/>
        </pc:sldMkLst>
      </pc:sldChg>
      <pc:sldChg chg="del">
        <pc:chgData name="Zivile Navikiene" userId="211ef283909c3728" providerId="LiveId" clId="{5954BE0F-C5A0-4071-9CA5-4D0CDCAA2EA0}" dt="2022-12-29T12:38:39.549" v="1" actId="47"/>
        <pc:sldMkLst>
          <pc:docMk/>
          <pc:sldMk cId="185101265" sldId="440"/>
        </pc:sldMkLst>
      </pc:sldChg>
      <pc:sldChg chg="del">
        <pc:chgData name="Zivile Navikiene" userId="211ef283909c3728" providerId="LiveId" clId="{5954BE0F-C5A0-4071-9CA5-4D0CDCAA2EA0}" dt="2022-12-29T12:38:39.549" v="1" actId="47"/>
        <pc:sldMkLst>
          <pc:docMk/>
          <pc:sldMk cId="3331396043" sldId="441"/>
        </pc:sldMkLst>
      </pc:sldChg>
      <pc:sldChg chg="del">
        <pc:chgData name="Zivile Navikiene" userId="211ef283909c3728" providerId="LiveId" clId="{5954BE0F-C5A0-4071-9CA5-4D0CDCAA2EA0}" dt="2022-12-29T12:38:39.549" v="1" actId="47"/>
        <pc:sldMkLst>
          <pc:docMk/>
          <pc:sldMk cId="2949920500" sldId="442"/>
        </pc:sldMkLst>
      </pc:sldChg>
      <pc:sldChg chg="del">
        <pc:chgData name="Zivile Navikiene" userId="211ef283909c3728" providerId="LiveId" clId="{5954BE0F-C5A0-4071-9CA5-4D0CDCAA2EA0}" dt="2022-12-29T12:38:39.549" v="1" actId="47"/>
        <pc:sldMkLst>
          <pc:docMk/>
          <pc:sldMk cId="3928845261" sldId="443"/>
        </pc:sldMkLst>
      </pc:sldChg>
      <pc:sldChg chg="del">
        <pc:chgData name="Zivile Navikiene" userId="211ef283909c3728" providerId="LiveId" clId="{5954BE0F-C5A0-4071-9CA5-4D0CDCAA2EA0}" dt="2022-12-29T12:38:39.549" v="1" actId="47"/>
        <pc:sldMkLst>
          <pc:docMk/>
          <pc:sldMk cId="3519410646" sldId="444"/>
        </pc:sldMkLst>
      </pc:sldChg>
      <pc:sldChg chg="del">
        <pc:chgData name="Zivile Navikiene" userId="211ef283909c3728" providerId="LiveId" clId="{5954BE0F-C5A0-4071-9CA5-4D0CDCAA2EA0}" dt="2022-12-29T12:38:39.549" v="1" actId="47"/>
        <pc:sldMkLst>
          <pc:docMk/>
          <pc:sldMk cId="1087736429" sldId="445"/>
        </pc:sldMkLst>
      </pc:sldChg>
      <pc:sldChg chg="del">
        <pc:chgData name="Zivile Navikiene" userId="211ef283909c3728" providerId="LiveId" clId="{5954BE0F-C5A0-4071-9CA5-4D0CDCAA2EA0}" dt="2022-12-29T12:38:39.549" v="1" actId="47"/>
        <pc:sldMkLst>
          <pc:docMk/>
          <pc:sldMk cId="8477626" sldId="446"/>
        </pc:sldMkLst>
      </pc:sldChg>
    </pc:docChg>
  </pc:docChgLst>
  <pc:docChgLst>
    <pc:chgData name="Zivile Navikiene" userId="211ef283909c3728" providerId="LiveId" clId="{72C27A4C-EEE5-495D-84BA-CF9A8AA492F3}"/>
    <pc:docChg chg="undo custSel delSld modSld">
      <pc:chgData name="Zivile Navikiene" userId="211ef283909c3728" providerId="LiveId" clId="{72C27A4C-EEE5-495D-84BA-CF9A8AA492F3}" dt="2022-12-19T11:15:38.771" v="93" actId="47"/>
      <pc:docMkLst>
        <pc:docMk/>
      </pc:docMkLst>
      <pc:sldChg chg="del">
        <pc:chgData name="Zivile Navikiene" userId="211ef283909c3728" providerId="LiveId" clId="{72C27A4C-EEE5-495D-84BA-CF9A8AA492F3}" dt="2022-12-19T11:06:08.571" v="0" actId="2696"/>
        <pc:sldMkLst>
          <pc:docMk/>
          <pc:sldMk cId="0" sldId="256"/>
        </pc:sldMkLst>
      </pc:sldChg>
      <pc:sldChg chg="del">
        <pc:chgData name="Zivile Navikiene" userId="211ef283909c3728" providerId="LiveId" clId="{72C27A4C-EEE5-495D-84BA-CF9A8AA492F3}" dt="2022-12-19T11:06:08.571" v="0" actId="2696"/>
        <pc:sldMkLst>
          <pc:docMk/>
          <pc:sldMk cId="0" sldId="257"/>
        </pc:sldMkLst>
      </pc:sldChg>
      <pc:sldChg chg="del">
        <pc:chgData name="Zivile Navikiene" userId="211ef283909c3728" providerId="LiveId" clId="{72C27A4C-EEE5-495D-84BA-CF9A8AA492F3}" dt="2022-12-19T11:06:08.571" v="0" actId="2696"/>
        <pc:sldMkLst>
          <pc:docMk/>
          <pc:sldMk cId="0" sldId="258"/>
        </pc:sldMkLst>
      </pc:sldChg>
      <pc:sldChg chg="del">
        <pc:chgData name="Zivile Navikiene" userId="211ef283909c3728" providerId="LiveId" clId="{72C27A4C-EEE5-495D-84BA-CF9A8AA492F3}" dt="2022-12-19T11:06:08.571" v="0" actId="2696"/>
        <pc:sldMkLst>
          <pc:docMk/>
          <pc:sldMk cId="0" sldId="259"/>
        </pc:sldMkLst>
      </pc:sldChg>
      <pc:sldChg chg="del">
        <pc:chgData name="Zivile Navikiene" userId="211ef283909c3728" providerId="LiveId" clId="{72C27A4C-EEE5-495D-84BA-CF9A8AA492F3}" dt="2022-12-19T11:06:08.571" v="0" actId="2696"/>
        <pc:sldMkLst>
          <pc:docMk/>
          <pc:sldMk cId="0" sldId="260"/>
        </pc:sldMkLst>
      </pc:sldChg>
      <pc:sldChg chg="del">
        <pc:chgData name="Zivile Navikiene" userId="211ef283909c3728" providerId="LiveId" clId="{72C27A4C-EEE5-495D-84BA-CF9A8AA492F3}" dt="2022-12-19T11:06:08.571" v="0" actId="2696"/>
        <pc:sldMkLst>
          <pc:docMk/>
          <pc:sldMk cId="0" sldId="261"/>
        </pc:sldMkLst>
      </pc:sldChg>
      <pc:sldChg chg="del">
        <pc:chgData name="Zivile Navikiene" userId="211ef283909c3728" providerId="LiveId" clId="{72C27A4C-EEE5-495D-84BA-CF9A8AA492F3}" dt="2022-12-19T11:06:08.571" v="0" actId="2696"/>
        <pc:sldMkLst>
          <pc:docMk/>
          <pc:sldMk cId="0" sldId="262"/>
        </pc:sldMkLst>
      </pc:sldChg>
      <pc:sldChg chg="del">
        <pc:chgData name="Zivile Navikiene" userId="211ef283909c3728" providerId="LiveId" clId="{72C27A4C-EEE5-495D-84BA-CF9A8AA492F3}" dt="2022-12-19T11:06:08.571" v="0" actId="2696"/>
        <pc:sldMkLst>
          <pc:docMk/>
          <pc:sldMk cId="0" sldId="263"/>
        </pc:sldMkLst>
      </pc:sldChg>
      <pc:sldChg chg="del">
        <pc:chgData name="Zivile Navikiene" userId="211ef283909c3728" providerId="LiveId" clId="{72C27A4C-EEE5-495D-84BA-CF9A8AA492F3}" dt="2022-12-19T11:06:08.571" v="0" actId="2696"/>
        <pc:sldMkLst>
          <pc:docMk/>
          <pc:sldMk cId="0" sldId="264"/>
        </pc:sldMkLst>
      </pc:sldChg>
      <pc:sldChg chg="del">
        <pc:chgData name="Zivile Navikiene" userId="211ef283909c3728" providerId="LiveId" clId="{72C27A4C-EEE5-495D-84BA-CF9A8AA492F3}" dt="2022-12-19T11:06:08.571" v="0" actId="2696"/>
        <pc:sldMkLst>
          <pc:docMk/>
          <pc:sldMk cId="0" sldId="265"/>
        </pc:sldMkLst>
      </pc:sldChg>
      <pc:sldChg chg="del">
        <pc:chgData name="Zivile Navikiene" userId="211ef283909c3728" providerId="LiveId" clId="{72C27A4C-EEE5-495D-84BA-CF9A8AA492F3}" dt="2022-12-19T11:06:08.571" v="0" actId="2696"/>
        <pc:sldMkLst>
          <pc:docMk/>
          <pc:sldMk cId="0" sldId="266"/>
        </pc:sldMkLst>
      </pc:sldChg>
      <pc:sldChg chg="del">
        <pc:chgData name="Zivile Navikiene" userId="211ef283909c3728" providerId="LiveId" clId="{72C27A4C-EEE5-495D-84BA-CF9A8AA492F3}" dt="2022-12-19T11:06:08.571" v="0" actId="2696"/>
        <pc:sldMkLst>
          <pc:docMk/>
          <pc:sldMk cId="0" sldId="267"/>
        </pc:sldMkLst>
      </pc:sldChg>
      <pc:sldChg chg="del">
        <pc:chgData name="Zivile Navikiene" userId="211ef283909c3728" providerId="LiveId" clId="{72C27A4C-EEE5-495D-84BA-CF9A8AA492F3}" dt="2022-12-19T11:06:08.571" v="0" actId="2696"/>
        <pc:sldMkLst>
          <pc:docMk/>
          <pc:sldMk cId="0" sldId="268"/>
        </pc:sldMkLst>
      </pc:sldChg>
      <pc:sldChg chg="del">
        <pc:chgData name="Zivile Navikiene" userId="211ef283909c3728" providerId="LiveId" clId="{72C27A4C-EEE5-495D-84BA-CF9A8AA492F3}" dt="2022-12-19T11:06:08.571" v="0" actId="2696"/>
        <pc:sldMkLst>
          <pc:docMk/>
          <pc:sldMk cId="0" sldId="269"/>
        </pc:sldMkLst>
      </pc:sldChg>
      <pc:sldChg chg="del">
        <pc:chgData name="Zivile Navikiene" userId="211ef283909c3728" providerId="LiveId" clId="{72C27A4C-EEE5-495D-84BA-CF9A8AA492F3}" dt="2022-12-19T11:06:08.571" v="0" actId="2696"/>
        <pc:sldMkLst>
          <pc:docMk/>
          <pc:sldMk cId="0" sldId="270"/>
        </pc:sldMkLst>
      </pc:sldChg>
      <pc:sldChg chg="del">
        <pc:chgData name="Zivile Navikiene" userId="211ef283909c3728" providerId="LiveId" clId="{72C27A4C-EEE5-495D-84BA-CF9A8AA492F3}" dt="2022-12-19T11:06:08.571" v="0" actId="2696"/>
        <pc:sldMkLst>
          <pc:docMk/>
          <pc:sldMk cId="0" sldId="271"/>
        </pc:sldMkLst>
      </pc:sldChg>
      <pc:sldChg chg="del">
        <pc:chgData name="Zivile Navikiene" userId="211ef283909c3728" providerId="LiveId" clId="{72C27A4C-EEE5-495D-84BA-CF9A8AA492F3}" dt="2022-12-19T11:06:08.571" v="0" actId="2696"/>
        <pc:sldMkLst>
          <pc:docMk/>
          <pc:sldMk cId="0" sldId="272"/>
        </pc:sldMkLst>
      </pc:sldChg>
      <pc:sldChg chg="del">
        <pc:chgData name="Zivile Navikiene" userId="211ef283909c3728" providerId="LiveId" clId="{72C27A4C-EEE5-495D-84BA-CF9A8AA492F3}" dt="2022-12-19T11:06:08.571" v="0" actId="2696"/>
        <pc:sldMkLst>
          <pc:docMk/>
          <pc:sldMk cId="0" sldId="273"/>
        </pc:sldMkLst>
      </pc:sldChg>
      <pc:sldChg chg="del">
        <pc:chgData name="Zivile Navikiene" userId="211ef283909c3728" providerId="LiveId" clId="{72C27A4C-EEE5-495D-84BA-CF9A8AA492F3}" dt="2022-12-19T11:06:08.571" v="0" actId="2696"/>
        <pc:sldMkLst>
          <pc:docMk/>
          <pc:sldMk cId="0" sldId="274"/>
        </pc:sldMkLst>
      </pc:sldChg>
      <pc:sldChg chg="del">
        <pc:chgData name="Zivile Navikiene" userId="211ef283909c3728" providerId="LiveId" clId="{72C27A4C-EEE5-495D-84BA-CF9A8AA492F3}" dt="2022-12-19T11:06:08.571" v="0" actId="2696"/>
        <pc:sldMkLst>
          <pc:docMk/>
          <pc:sldMk cId="0" sldId="275"/>
        </pc:sldMkLst>
      </pc:sldChg>
      <pc:sldChg chg="del">
        <pc:chgData name="Zivile Navikiene" userId="211ef283909c3728" providerId="LiveId" clId="{72C27A4C-EEE5-495D-84BA-CF9A8AA492F3}" dt="2022-12-19T11:06:08.571" v="0" actId="2696"/>
        <pc:sldMkLst>
          <pc:docMk/>
          <pc:sldMk cId="0" sldId="276"/>
        </pc:sldMkLst>
      </pc:sldChg>
      <pc:sldChg chg="del">
        <pc:chgData name="Zivile Navikiene" userId="211ef283909c3728" providerId="LiveId" clId="{72C27A4C-EEE5-495D-84BA-CF9A8AA492F3}" dt="2022-12-19T11:06:08.571" v="0" actId="2696"/>
        <pc:sldMkLst>
          <pc:docMk/>
          <pc:sldMk cId="0" sldId="277"/>
        </pc:sldMkLst>
      </pc:sldChg>
      <pc:sldChg chg="del">
        <pc:chgData name="Zivile Navikiene" userId="211ef283909c3728" providerId="LiveId" clId="{72C27A4C-EEE5-495D-84BA-CF9A8AA492F3}" dt="2022-12-19T11:06:08.571" v="0" actId="2696"/>
        <pc:sldMkLst>
          <pc:docMk/>
          <pc:sldMk cId="0" sldId="278"/>
        </pc:sldMkLst>
      </pc:sldChg>
      <pc:sldChg chg="del">
        <pc:chgData name="Zivile Navikiene" userId="211ef283909c3728" providerId="LiveId" clId="{72C27A4C-EEE5-495D-84BA-CF9A8AA492F3}" dt="2022-12-19T11:06:08.571" v="0" actId="2696"/>
        <pc:sldMkLst>
          <pc:docMk/>
          <pc:sldMk cId="0" sldId="279"/>
        </pc:sldMkLst>
      </pc:sldChg>
      <pc:sldChg chg="del">
        <pc:chgData name="Zivile Navikiene" userId="211ef283909c3728" providerId="LiveId" clId="{72C27A4C-EEE5-495D-84BA-CF9A8AA492F3}" dt="2022-12-19T11:06:08.571" v="0" actId="2696"/>
        <pc:sldMkLst>
          <pc:docMk/>
          <pc:sldMk cId="0" sldId="280"/>
        </pc:sldMkLst>
      </pc:sldChg>
      <pc:sldChg chg="del">
        <pc:chgData name="Zivile Navikiene" userId="211ef283909c3728" providerId="LiveId" clId="{72C27A4C-EEE5-495D-84BA-CF9A8AA492F3}" dt="2022-12-19T11:06:08.571" v="0" actId="2696"/>
        <pc:sldMkLst>
          <pc:docMk/>
          <pc:sldMk cId="0" sldId="281"/>
        </pc:sldMkLst>
      </pc:sldChg>
      <pc:sldChg chg="del">
        <pc:chgData name="Zivile Navikiene" userId="211ef283909c3728" providerId="LiveId" clId="{72C27A4C-EEE5-495D-84BA-CF9A8AA492F3}" dt="2022-12-19T11:06:08.571" v="0" actId="2696"/>
        <pc:sldMkLst>
          <pc:docMk/>
          <pc:sldMk cId="0" sldId="282"/>
        </pc:sldMkLst>
      </pc:sldChg>
      <pc:sldChg chg="del">
        <pc:chgData name="Zivile Navikiene" userId="211ef283909c3728" providerId="LiveId" clId="{72C27A4C-EEE5-495D-84BA-CF9A8AA492F3}" dt="2022-12-19T11:06:08.571" v="0" actId="2696"/>
        <pc:sldMkLst>
          <pc:docMk/>
          <pc:sldMk cId="0" sldId="283"/>
        </pc:sldMkLst>
      </pc:sldChg>
      <pc:sldChg chg="del">
        <pc:chgData name="Zivile Navikiene" userId="211ef283909c3728" providerId="LiveId" clId="{72C27A4C-EEE5-495D-84BA-CF9A8AA492F3}" dt="2022-12-19T11:06:08.571" v="0" actId="2696"/>
        <pc:sldMkLst>
          <pc:docMk/>
          <pc:sldMk cId="0" sldId="284"/>
        </pc:sldMkLst>
      </pc:sldChg>
      <pc:sldChg chg="del">
        <pc:chgData name="Zivile Navikiene" userId="211ef283909c3728" providerId="LiveId" clId="{72C27A4C-EEE5-495D-84BA-CF9A8AA492F3}" dt="2022-12-19T11:06:08.571" v="0" actId="2696"/>
        <pc:sldMkLst>
          <pc:docMk/>
          <pc:sldMk cId="3698488729" sldId="285"/>
        </pc:sldMkLst>
      </pc:sldChg>
      <pc:sldChg chg="del">
        <pc:chgData name="Zivile Navikiene" userId="211ef283909c3728" providerId="LiveId" clId="{72C27A4C-EEE5-495D-84BA-CF9A8AA492F3}" dt="2022-12-19T11:06:08.571" v="0" actId="2696"/>
        <pc:sldMkLst>
          <pc:docMk/>
          <pc:sldMk cId="2616392821" sldId="286"/>
        </pc:sldMkLst>
      </pc:sldChg>
      <pc:sldChg chg="del">
        <pc:chgData name="Zivile Navikiene" userId="211ef283909c3728" providerId="LiveId" clId="{72C27A4C-EEE5-495D-84BA-CF9A8AA492F3}" dt="2022-12-19T11:06:08.571" v="0" actId="2696"/>
        <pc:sldMkLst>
          <pc:docMk/>
          <pc:sldMk cId="2810036144" sldId="287"/>
        </pc:sldMkLst>
      </pc:sldChg>
      <pc:sldChg chg="del">
        <pc:chgData name="Zivile Navikiene" userId="211ef283909c3728" providerId="LiveId" clId="{72C27A4C-EEE5-495D-84BA-CF9A8AA492F3}" dt="2022-12-19T11:06:08.571" v="0" actId="2696"/>
        <pc:sldMkLst>
          <pc:docMk/>
          <pc:sldMk cId="894643198" sldId="288"/>
        </pc:sldMkLst>
      </pc:sldChg>
      <pc:sldChg chg="del">
        <pc:chgData name="Zivile Navikiene" userId="211ef283909c3728" providerId="LiveId" clId="{72C27A4C-EEE5-495D-84BA-CF9A8AA492F3}" dt="2022-12-19T11:06:08.571" v="0" actId="2696"/>
        <pc:sldMkLst>
          <pc:docMk/>
          <pc:sldMk cId="1310418313" sldId="289"/>
        </pc:sldMkLst>
      </pc:sldChg>
      <pc:sldChg chg="del">
        <pc:chgData name="Zivile Navikiene" userId="211ef283909c3728" providerId="LiveId" clId="{72C27A4C-EEE5-495D-84BA-CF9A8AA492F3}" dt="2022-12-19T11:06:08.571" v="0" actId="2696"/>
        <pc:sldMkLst>
          <pc:docMk/>
          <pc:sldMk cId="802661736" sldId="290"/>
        </pc:sldMkLst>
      </pc:sldChg>
      <pc:sldChg chg="del">
        <pc:chgData name="Zivile Navikiene" userId="211ef283909c3728" providerId="LiveId" clId="{72C27A4C-EEE5-495D-84BA-CF9A8AA492F3}" dt="2022-12-19T11:06:08.571" v="0" actId="2696"/>
        <pc:sldMkLst>
          <pc:docMk/>
          <pc:sldMk cId="4242961572" sldId="291"/>
        </pc:sldMkLst>
      </pc:sldChg>
      <pc:sldChg chg="del">
        <pc:chgData name="Zivile Navikiene" userId="211ef283909c3728" providerId="LiveId" clId="{72C27A4C-EEE5-495D-84BA-CF9A8AA492F3}" dt="2022-12-19T11:06:08.571" v="0" actId="2696"/>
        <pc:sldMkLst>
          <pc:docMk/>
          <pc:sldMk cId="3961994614" sldId="292"/>
        </pc:sldMkLst>
      </pc:sldChg>
      <pc:sldChg chg="del">
        <pc:chgData name="Zivile Navikiene" userId="211ef283909c3728" providerId="LiveId" clId="{72C27A4C-EEE5-495D-84BA-CF9A8AA492F3}" dt="2022-12-19T11:06:08.571" v="0" actId="2696"/>
        <pc:sldMkLst>
          <pc:docMk/>
          <pc:sldMk cId="1810787672" sldId="293"/>
        </pc:sldMkLst>
      </pc:sldChg>
      <pc:sldChg chg="del">
        <pc:chgData name="Zivile Navikiene" userId="211ef283909c3728" providerId="LiveId" clId="{72C27A4C-EEE5-495D-84BA-CF9A8AA492F3}" dt="2022-12-19T11:06:08.571" v="0" actId="2696"/>
        <pc:sldMkLst>
          <pc:docMk/>
          <pc:sldMk cId="990984937" sldId="294"/>
        </pc:sldMkLst>
      </pc:sldChg>
      <pc:sldChg chg="del">
        <pc:chgData name="Zivile Navikiene" userId="211ef283909c3728" providerId="LiveId" clId="{72C27A4C-EEE5-495D-84BA-CF9A8AA492F3}" dt="2022-12-19T11:06:08.571" v="0" actId="2696"/>
        <pc:sldMkLst>
          <pc:docMk/>
          <pc:sldMk cId="3996264241" sldId="295"/>
        </pc:sldMkLst>
      </pc:sldChg>
      <pc:sldChg chg="del">
        <pc:chgData name="Zivile Navikiene" userId="211ef283909c3728" providerId="LiveId" clId="{72C27A4C-EEE5-495D-84BA-CF9A8AA492F3}" dt="2022-12-19T11:06:08.571" v="0" actId="2696"/>
        <pc:sldMkLst>
          <pc:docMk/>
          <pc:sldMk cId="1671215394" sldId="296"/>
        </pc:sldMkLst>
      </pc:sldChg>
      <pc:sldChg chg="del">
        <pc:chgData name="Zivile Navikiene" userId="211ef283909c3728" providerId="LiveId" clId="{72C27A4C-EEE5-495D-84BA-CF9A8AA492F3}" dt="2022-12-19T11:06:08.571" v="0" actId="2696"/>
        <pc:sldMkLst>
          <pc:docMk/>
          <pc:sldMk cId="990340231" sldId="297"/>
        </pc:sldMkLst>
      </pc:sldChg>
      <pc:sldChg chg="del">
        <pc:chgData name="Zivile Navikiene" userId="211ef283909c3728" providerId="LiveId" clId="{72C27A4C-EEE5-495D-84BA-CF9A8AA492F3}" dt="2022-12-19T11:06:08.571" v="0" actId="2696"/>
        <pc:sldMkLst>
          <pc:docMk/>
          <pc:sldMk cId="3359428213" sldId="298"/>
        </pc:sldMkLst>
      </pc:sldChg>
      <pc:sldChg chg="del">
        <pc:chgData name="Zivile Navikiene" userId="211ef283909c3728" providerId="LiveId" clId="{72C27A4C-EEE5-495D-84BA-CF9A8AA492F3}" dt="2022-12-19T11:06:08.571" v="0" actId="2696"/>
        <pc:sldMkLst>
          <pc:docMk/>
          <pc:sldMk cId="302670235" sldId="299"/>
        </pc:sldMkLst>
      </pc:sldChg>
      <pc:sldChg chg="del">
        <pc:chgData name="Zivile Navikiene" userId="211ef283909c3728" providerId="LiveId" clId="{72C27A4C-EEE5-495D-84BA-CF9A8AA492F3}" dt="2022-12-19T11:06:08.571" v="0" actId="2696"/>
        <pc:sldMkLst>
          <pc:docMk/>
          <pc:sldMk cId="1906507048" sldId="300"/>
        </pc:sldMkLst>
      </pc:sldChg>
      <pc:sldChg chg="del">
        <pc:chgData name="Zivile Navikiene" userId="211ef283909c3728" providerId="LiveId" clId="{72C27A4C-EEE5-495D-84BA-CF9A8AA492F3}" dt="2022-12-19T11:06:08.571" v="0" actId="2696"/>
        <pc:sldMkLst>
          <pc:docMk/>
          <pc:sldMk cId="2325021381" sldId="301"/>
        </pc:sldMkLst>
      </pc:sldChg>
      <pc:sldChg chg="del">
        <pc:chgData name="Zivile Navikiene" userId="211ef283909c3728" providerId="LiveId" clId="{72C27A4C-EEE5-495D-84BA-CF9A8AA492F3}" dt="2022-12-19T11:06:08.571" v="0" actId="2696"/>
        <pc:sldMkLst>
          <pc:docMk/>
          <pc:sldMk cId="3331779450" sldId="302"/>
        </pc:sldMkLst>
      </pc:sldChg>
      <pc:sldChg chg="del">
        <pc:chgData name="Zivile Navikiene" userId="211ef283909c3728" providerId="LiveId" clId="{72C27A4C-EEE5-495D-84BA-CF9A8AA492F3}" dt="2022-12-19T11:06:08.571" v="0" actId="2696"/>
        <pc:sldMkLst>
          <pc:docMk/>
          <pc:sldMk cId="2224203199" sldId="303"/>
        </pc:sldMkLst>
      </pc:sldChg>
      <pc:sldChg chg="del">
        <pc:chgData name="Zivile Navikiene" userId="211ef283909c3728" providerId="LiveId" clId="{72C27A4C-EEE5-495D-84BA-CF9A8AA492F3}" dt="2022-12-19T11:06:08.571" v="0" actId="2696"/>
        <pc:sldMkLst>
          <pc:docMk/>
          <pc:sldMk cId="1179893900" sldId="304"/>
        </pc:sldMkLst>
      </pc:sldChg>
      <pc:sldChg chg="del">
        <pc:chgData name="Zivile Navikiene" userId="211ef283909c3728" providerId="LiveId" clId="{72C27A4C-EEE5-495D-84BA-CF9A8AA492F3}" dt="2022-12-19T11:06:08.571" v="0" actId="2696"/>
        <pc:sldMkLst>
          <pc:docMk/>
          <pc:sldMk cId="1902826303" sldId="305"/>
        </pc:sldMkLst>
      </pc:sldChg>
      <pc:sldChg chg="del">
        <pc:chgData name="Zivile Navikiene" userId="211ef283909c3728" providerId="LiveId" clId="{72C27A4C-EEE5-495D-84BA-CF9A8AA492F3}" dt="2022-12-19T11:06:08.571" v="0" actId="2696"/>
        <pc:sldMkLst>
          <pc:docMk/>
          <pc:sldMk cId="733665860" sldId="306"/>
        </pc:sldMkLst>
      </pc:sldChg>
      <pc:sldChg chg="del">
        <pc:chgData name="Zivile Navikiene" userId="211ef283909c3728" providerId="LiveId" clId="{72C27A4C-EEE5-495D-84BA-CF9A8AA492F3}" dt="2022-12-19T11:06:08.571" v="0" actId="2696"/>
        <pc:sldMkLst>
          <pc:docMk/>
          <pc:sldMk cId="1686674485" sldId="307"/>
        </pc:sldMkLst>
      </pc:sldChg>
      <pc:sldChg chg="del">
        <pc:chgData name="Zivile Navikiene" userId="211ef283909c3728" providerId="LiveId" clId="{72C27A4C-EEE5-495D-84BA-CF9A8AA492F3}" dt="2022-12-19T11:06:08.571" v="0" actId="2696"/>
        <pc:sldMkLst>
          <pc:docMk/>
          <pc:sldMk cId="1176442842" sldId="308"/>
        </pc:sldMkLst>
      </pc:sldChg>
      <pc:sldChg chg="del">
        <pc:chgData name="Zivile Navikiene" userId="211ef283909c3728" providerId="LiveId" clId="{72C27A4C-EEE5-495D-84BA-CF9A8AA492F3}" dt="2022-12-19T11:06:08.571" v="0" actId="2696"/>
        <pc:sldMkLst>
          <pc:docMk/>
          <pc:sldMk cId="310618641" sldId="309"/>
        </pc:sldMkLst>
      </pc:sldChg>
      <pc:sldChg chg="del">
        <pc:chgData name="Zivile Navikiene" userId="211ef283909c3728" providerId="LiveId" clId="{72C27A4C-EEE5-495D-84BA-CF9A8AA492F3}" dt="2022-12-19T11:06:08.571" v="0" actId="2696"/>
        <pc:sldMkLst>
          <pc:docMk/>
          <pc:sldMk cId="4117734922" sldId="310"/>
        </pc:sldMkLst>
      </pc:sldChg>
      <pc:sldChg chg="del">
        <pc:chgData name="Zivile Navikiene" userId="211ef283909c3728" providerId="LiveId" clId="{72C27A4C-EEE5-495D-84BA-CF9A8AA492F3}" dt="2022-12-19T11:06:08.571" v="0" actId="2696"/>
        <pc:sldMkLst>
          <pc:docMk/>
          <pc:sldMk cId="2977762509" sldId="311"/>
        </pc:sldMkLst>
      </pc:sldChg>
      <pc:sldChg chg="del">
        <pc:chgData name="Zivile Navikiene" userId="211ef283909c3728" providerId="LiveId" clId="{72C27A4C-EEE5-495D-84BA-CF9A8AA492F3}" dt="2022-12-19T11:06:08.571" v="0" actId="2696"/>
        <pc:sldMkLst>
          <pc:docMk/>
          <pc:sldMk cId="1340549284" sldId="312"/>
        </pc:sldMkLst>
      </pc:sldChg>
      <pc:sldChg chg="del">
        <pc:chgData name="Zivile Navikiene" userId="211ef283909c3728" providerId="LiveId" clId="{72C27A4C-EEE5-495D-84BA-CF9A8AA492F3}" dt="2022-12-19T11:06:08.571" v="0" actId="2696"/>
        <pc:sldMkLst>
          <pc:docMk/>
          <pc:sldMk cId="146848990" sldId="313"/>
        </pc:sldMkLst>
      </pc:sldChg>
      <pc:sldChg chg="del">
        <pc:chgData name="Zivile Navikiene" userId="211ef283909c3728" providerId="LiveId" clId="{72C27A4C-EEE5-495D-84BA-CF9A8AA492F3}" dt="2022-12-19T11:06:08.571" v="0" actId="2696"/>
        <pc:sldMkLst>
          <pc:docMk/>
          <pc:sldMk cId="172062289" sldId="314"/>
        </pc:sldMkLst>
      </pc:sldChg>
      <pc:sldChg chg="del">
        <pc:chgData name="Zivile Navikiene" userId="211ef283909c3728" providerId="LiveId" clId="{72C27A4C-EEE5-495D-84BA-CF9A8AA492F3}" dt="2022-12-19T11:06:08.571" v="0" actId="2696"/>
        <pc:sldMkLst>
          <pc:docMk/>
          <pc:sldMk cId="2545354765" sldId="315"/>
        </pc:sldMkLst>
      </pc:sldChg>
      <pc:sldChg chg="del">
        <pc:chgData name="Zivile Navikiene" userId="211ef283909c3728" providerId="LiveId" clId="{72C27A4C-EEE5-495D-84BA-CF9A8AA492F3}" dt="2022-12-19T11:06:08.571" v="0" actId="2696"/>
        <pc:sldMkLst>
          <pc:docMk/>
          <pc:sldMk cId="1750265816" sldId="316"/>
        </pc:sldMkLst>
      </pc:sldChg>
      <pc:sldChg chg="del">
        <pc:chgData name="Zivile Navikiene" userId="211ef283909c3728" providerId="LiveId" clId="{72C27A4C-EEE5-495D-84BA-CF9A8AA492F3}" dt="2022-12-19T11:06:08.571" v="0" actId="2696"/>
        <pc:sldMkLst>
          <pc:docMk/>
          <pc:sldMk cId="1880153037" sldId="317"/>
        </pc:sldMkLst>
      </pc:sldChg>
      <pc:sldChg chg="del">
        <pc:chgData name="Zivile Navikiene" userId="211ef283909c3728" providerId="LiveId" clId="{72C27A4C-EEE5-495D-84BA-CF9A8AA492F3}" dt="2022-12-19T11:06:08.571" v="0" actId="2696"/>
        <pc:sldMkLst>
          <pc:docMk/>
          <pc:sldMk cId="1043247691" sldId="318"/>
        </pc:sldMkLst>
      </pc:sldChg>
      <pc:sldChg chg="del">
        <pc:chgData name="Zivile Navikiene" userId="211ef283909c3728" providerId="LiveId" clId="{72C27A4C-EEE5-495D-84BA-CF9A8AA492F3}" dt="2022-12-19T11:06:08.571" v="0" actId="2696"/>
        <pc:sldMkLst>
          <pc:docMk/>
          <pc:sldMk cId="2342622601" sldId="319"/>
        </pc:sldMkLst>
      </pc:sldChg>
      <pc:sldChg chg="del">
        <pc:chgData name="Zivile Navikiene" userId="211ef283909c3728" providerId="LiveId" clId="{72C27A4C-EEE5-495D-84BA-CF9A8AA492F3}" dt="2022-12-19T11:06:08.571" v="0" actId="2696"/>
        <pc:sldMkLst>
          <pc:docMk/>
          <pc:sldMk cId="1255257979" sldId="320"/>
        </pc:sldMkLst>
      </pc:sldChg>
      <pc:sldChg chg="del">
        <pc:chgData name="Zivile Navikiene" userId="211ef283909c3728" providerId="LiveId" clId="{72C27A4C-EEE5-495D-84BA-CF9A8AA492F3}" dt="2022-12-19T11:06:08.571" v="0" actId="2696"/>
        <pc:sldMkLst>
          <pc:docMk/>
          <pc:sldMk cId="3128536257" sldId="321"/>
        </pc:sldMkLst>
      </pc:sldChg>
      <pc:sldChg chg="del">
        <pc:chgData name="Zivile Navikiene" userId="211ef283909c3728" providerId="LiveId" clId="{72C27A4C-EEE5-495D-84BA-CF9A8AA492F3}" dt="2022-12-19T11:06:08.571" v="0" actId="2696"/>
        <pc:sldMkLst>
          <pc:docMk/>
          <pc:sldMk cId="2129400271" sldId="322"/>
        </pc:sldMkLst>
      </pc:sldChg>
      <pc:sldChg chg="del">
        <pc:chgData name="Zivile Navikiene" userId="211ef283909c3728" providerId="LiveId" clId="{72C27A4C-EEE5-495D-84BA-CF9A8AA492F3}" dt="2022-12-19T11:06:08.571" v="0" actId="2696"/>
        <pc:sldMkLst>
          <pc:docMk/>
          <pc:sldMk cId="1907589931" sldId="323"/>
        </pc:sldMkLst>
      </pc:sldChg>
      <pc:sldChg chg="del">
        <pc:chgData name="Zivile Navikiene" userId="211ef283909c3728" providerId="LiveId" clId="{72C27A4C-EEE5-495D-84BA-CF9A8AA492F3}" dt="2022-12-19T11:06:08.571" v="0" actId="2696"/>
        <pc:sldMkLst>
          <pc:docMk/>
          <pc:sldMk cId="633968335" sldId="324"/>
        </pc:sldMkLst>
      </pc:sldChg>
      <pc:sldChg chg="del">
        <pc:chgData name="Zivile Navikiene" userId="211ef283909c3728" providerId="LiveId" clId="{72C27A4C-EEE5-495D-84BA-CF9A8AA492F3}" dt="2022-12-19T11:06:08.571" v="0" actId="2696"/>
        <pc:sldMkLst>
          <pc:docMk/>
          <pc:sldMk cId="331877329" sldId="325"/>
        </pc:sldMkLst>
      </pc:sldChg>
      <pc:sldChg chg="del">
        <pc:chgData name="Zivile Navikiene" userId="211ef283909c3728" providerId="LiveId" clId="{72C27A4C-EEE5-495D-84BA-CF9A8AA492F3}" dt="2022-12-19T11:06:08.571" v="0" actId="2696"/>
        <pc:sldMkLst>
          <pc:docMk/>
          <pc:sldMk cId="1536853222" sldId="326"/>
        </pc:sldMkLst>
      </pc:sldChg>
      <pc:sldChg chg="del">
        <pc:chgData name="Zivile Navikiene" userId="211ef283909c3728" providerId="LiveId" clId="{72C27A4C-EEE5-495D-84BA-CF9A8AA492F3}" dt="2022-12-19T11:06:08.571" v="0" actId="2696"/>
        <pc:sldMkLst>
          <pc:docMk/>
          <pc:sldMk cId="3071244063" sldId="327"/>
        </pc:sldMkLst>
      </pc:sldChg>
      <pc:sldChg chg="del">
        <pc:chgData name="Zivile Navikiene" userId="211ef283909c3728" providerId="LiveId" clId="{72C27A4C-EEE5-495D-84BA-CF9A8AA492F3}" dt="2022-12-19T11:06:08.571" v="0" actId="2696"/>
        <pc:sldMkLst>
          <pc:docMk/>
          <pc:sldMk cId="1923990460" sldId="328"/>
        </pc:sldMkLst>
      </pc:sldChg>
      <pc:sldChg chg="del">
        <pc:chgData name="Zivile Navikiene" userId="211ef283909c3728" providerId="LiveId" clId="{72C27A4C-EEE5-495D-84BA-CF9A8AA492F3}" dt="2022-12-19T11:06:08.571" v="0" actId="2696"/>
        <pc:sldMkLst>
          <pc:docMk/>
          <pc:sldMk cId="1208275208" sldId="329"/>
        </pc:sldMkLst>
      </pc:sldChg>
      <pc:sldChg chg="del">
        <pc:chgData name="Zivile Navikiene" userId="211ef283909c3728" providerId="LiveId" clId="{72C27A4C-EEE5-495D-84BA-CF9A8AA492F3}" dt="2022-12-19T11:06:08.571" v="0" actId="2696"/>
        <pc:sldMkLst>
          <pc:docMk/>
          <pc:sldMk cId="2259385909" sldId="330"/>
        </pc:sldMkLst>
      </pc:sldChg>
      <pc:sldChg chg="del">
        <pc:chgData name="Zivile Navikiene" userId="211ef283909c3728" providerId="LiveId" clId="{72C27A4C-EEE5-495D-84BA-CF9A8AA492F3}" dt="2022-12-19T11:06:08.571" v="0" actId="2696"/>
        <pc:sldMkLst>
          <pc:docMk/>
          <pc:sldMk cId="94759839" sldId="331"/>
        </pc:sldMkLst>
      </pc:sldChg>
      <pc:sldChg chg="del">
        <pc:chgData name="Zivile Navikiene" userId="211ef283909c3728" providerId="LiveId" clId="{72C27A4C-EEE5-495D-84BA-CF9A8AA492F3}" dt="2022-12-19T11:06:08.571" v="0" actId="2696"/>
        <pc:sldMkLst>
          <pc:docMk/>
          <pc:sldMk cId="14249249" sldId="332"/>
        </pc:sldMkLst>
      </pc:sldChg>
      <pc:sldChg chg="del">
        <pc:chgData name="Zivile Navikiene" userId="211ef283909c3728" providerId="LiveId" clId="{72C27A4C-EEE5-495D-84BA-CF9A8AA492F3}" dt="2022-12-19T11:06:08.571" v="0" actId="2696"/>
        <pc:sldMkLst>
          <pc:docMk/>
          <pc:sldMk cId="1594681344" sldId="333"/>
        </pc:sldMkLst>
      </pc:sldChg>
      <pc:sldChg chg="del">
        <pc:chgData name="Zivile Navikiene" userId="211ef283909c3728" providerId="LiveId" clId="{72C27A4C-EEE5-495D-84BA-CF9A8AA492F3}" dt="2022-12-19T11:06:08.571" v="0" actId="2696"/>
        <pc:sldMkLst>
          <pc:docMk/>
          <pc:sldMk cId="2690654237" sldId="334"/>
        </pc:sldMkLst>
      </pc:sldChg>
      <pc:sldChg chg="del">
        <pc:chgData name="Zivile Navikiene" userId="211ef283909c3728" providerId="LiveId" clId="{72C27A4C-EEE5-495D-84BA-CF9A8AA492F3}" dt="2022-12-19T11:06:08.571" v="0" actId="2696"/>
        <pc:sldMkLst>
          <pc:docMk/>
          <pc:sldMk cId="1621383213" sldId="335"/>
        </pc:sldMkLst>
      </pc:sldChg>
      <pc:sldChg chg="del">
        <pc:chgData name="Zivile Navikiene" userId="211ef283909c3728" providerId="LiveId" clId="{72C27A4C-EEE5-495D-84BA-CF9A8AA492F3}" dt="2022-12-19T11:06:08.571" v="0" actId="2696"/>
        <pc:sldMkLst>
          <pc:docMk/>
          <pc:sldMk cId="3917752724" sldId="336"/>
        </pc:sldMkLst>
      </pc:sldChg>
      <pc:sldChg chg="del">
        <pc:chgData name="Zivile Navikiene" userId="211ef283909c3728" providerId="LiveId" clId="{72C27A4C-EEE5-495D-84BA-CF9A8AA492F3}" dt="2022-12-19T11:06:08.571" v="0" actId="2696"/>
        <pc:sldMkLst>
          <pc:docMk/>
          <pc:sldMk cId="1397587999" sldId="337"/>
        </pc:sldMkLst>
      </pc:sldChg>
      <pc:sldChg chg="del">
        <pc:chgData name="Zivile Navikiene" userId="211ef283909c3728" providerId="LiveId" clId="{72C27A4C-EEE5-495D-84BA-CF9A8AA492F3}" dt="2022-12-19T11:06:08.571" v="0" actId="2696"/>
        <pc:sldMkLst>
          <pc:docMk/>
          <pc:sldMk cId="1238849123" sldId="338"/>
        </pc:sldMkLst>
      </pc:sldChg>
      <pc:sldChg chg="del">
        <pc:chgData name="Zivile Navikiene" userId="211ef283909c3728" providerId="LiveId" clId="{72C27A4C-EEE5-495D-84BA-CF9A8AA492F3}" dt="2022-12-19T11:06:08.571" v="0" actId="2696"/>
        <pc:sldMkLst>
          <pc:docMk/>
          <pc:sldMk cId="386347859" sldId="339"/>
        </pc:sldMkLst>
      </pc:sldChg>
      <pc:sldChg chg="del">
        <pc:chgData name="Zivile Navikiene" userId="211ef283909c3728" providerId="LiveId" clId="{72C27A4C-EEE5-495D-84BA-CF9A8AA492F3}" dt="2022-12-19T11:06:08.571" v="0" actId="2696"/>
        <pc:sldMkLst>
          <pc:docMk/>
          <pc:sldMk cId="2210812994" sldId="340"/>
        </pc:sldMkLst>
      </pc:sldChg>
      <pc:sldChg chg="del">
        <pc:chgData name="Zivile Navikiene" userId="211ef283909c3728" providerId="LiveId" clId="{72C27A4C-EEE5-495D-84BA-CF9A8AA492F3}" dt="2022-12-19T11:06:08.571" v="0" actId="2696"/>
        <pc:sldMkLst>
          <pc:docMk/>
          <pc:sldMk cId="711525353" sldId="341"/>
        </pc:sldMkLst>
      </pc:sldChg>
      <pc:sldChg chg="del">
        <pc:chgData name="Zivile Navikiene" userId="211ef283909c3728" providerId="LiveId" clId="{72C27A4C-EEE5-495D-84BA-CF9A8AA492F3}" dt="2022-12-19T11:06:08.571" v="0" actId="2696"/>
        <pc:sldMkLst>
          <pc:docMk/>
          <pc:sldMk cId="2972995626" sldId="342"/>
        </pc:sldMkLst>
      </pc:sldChg>
      <pc:sldChg chg="del">
        <pc:chgData name="Zivile Navikiene" userId="211ef283909c3728" providerId="LiveId" clId="{72C27A4C-EEE5-495D-84BA-CF9A8AA492F3}" dt="2022-12-19T11:06:08.571" v="0" actId="2696"/>
        <pc:sldMkLst>
          <pc:docMk/>
          <pc:sldMk cId="2508532563" sldId="343"/>
        </pc:sldMkLst>
      </pc:sldChg>
      <pc:sldChg chg="del">
        <pc:chgData name="Zivile Navikiene" userId="211ef283909c3728" providerId="LiveId" clId="{72C27A4C-EEE5-495D-84BA-CF9A8AA492F3}" dt="2022-12-19T11:06:08.571" v="0" actId="2696"/>
        <pc:sldMkLst>
          <pc:docMk/>
          <pc:sldMk cId="2920985138" sldId="344"/>
        </pc:sldMkLst>
      </pc:sldChg>
      <pc:sldChg chg="del">
        <pc:chgData name="Zivile Navikiene" userId="211ef283909c3728" providerId="LiveId" clId="{72C27A4C-EEE5-495D-84BA-CF9A8AA492F3}" dt="2022-12-19T11:06:08.571" v="0" actId="2696"/>
        <pc:sldMkLst>
          <pc:docMk/>
          <pc:sldMk cId="2545783537" sldId="345"/>
        </pc:sldMkLst>
      </pc:sldChg>
      <pc:sldChg chg="del">
        <pc:chgData name="Zivile Navikiene" userId="211ef283909c3728" providerId="LiveId" clId="{72C27A4C-EEE5-495D-84BA-CF9A8AA492F3}" dt="2022-12-19T11:06:08.571" v="0" actId="2696"/>
        <pc:sldMkLst>
          <pc:docMk/>
          <pc:sldMk cId="3445538600" sldId="346"/>
        </pc:sldMkLst>
      </pc:sldChg>
      <pc:sldChg chg="del">
        <pc:chgData name="Zivile Navikiene" userId="211ef283909c3728" providerId="LiveId" clId="{72C27A4C-EEE5-495D-84BA-CF9A8AA492F3}" dt="2022-12-19T11:06:08.571" v="0" actId="2696"/>
        <pc:sldMkLst>
          <pc:docMk/>
          <pc:sldMk cId="639895272" sldId="347"/>
        </pc:sldMkLst>
      </pc:sldChg>
      <pc:sldChg chg="del">
        <pc:chgData name="Zivile Navikiene" userId="211ef283909c3728" providerId="LiveId" clId="{72C27A4C-EEE5-495D-84BA-CF9A8AA492F3}" dt="2022-12-19T11:06:08.571" v="0" actId="2696"/>
        <pc:sldMkLst>
          <pc:docMk/>
          <pc:sldMk cId="3543786627" sldId="348"/>
        </pc:sldMkLst>
      </pc:sldChg>
      <pc:sldChg chg="del">
        <pc:chgData name="Zivile Navikiene" userId="211ef283909c3728" providerId="LiveId" clId="{72C27A4C-EEE5-495D-84BA-CF9A8AA492F3}" dt="2022-12-19T11:06:08.571" v="0" actId="2696"/>
        <pc:sldMkLst>
          <pc:docMk/>
          <pc:sldMk cId="1226545872" sldId="349"/>
        </pc:sldMkLst>
      </pc:sldChg>
      <pc:sldChg chg="del">
        <pc:chgData name="Zivile Navikiene" userId="211ef283909c3728" providerId="LiveId" clId="{72C27A4C-EEE5-495D-84BA-CF9A8AA492F3}" dt="2022-12-19T11:06:08.571" v="0" actId="2696"/>
        <pc:sldMkLst>
          <pc:docMk/>
          <pc:sldMk cId="1238050544" sldId="350"/>
        </pc:sldMkLst>
      </pc:sldChg>
      <pc:sldChg chg="delSp mod">
        <pc:chgData name="Zivile Navikiene" userId="211ef283909c3728" providerId="LiveId" clId="{72C27A4C-EEE5-495D-84BA-CF9A8AA492F3}" dt="2022-12-19T11:07:12.136" v="4" actId="478"/>
        <pc:sldMkLst>
          <pc:docMk/>
          <pc:sldMk cId="3953897706" sldId="351"/>
        </pc:sldMkLst>
        <pc:picChg chg="del">
          <ac:chgData name="Zivile Navikiene" userId="211ef283909c3728" providerId="LiveId" clId="{72C27A4C-EEE5-495D-84BA-CF9A8AA492F3}" dt="2022-12-19T11:07:12.136" v="4" actId="478"/>
          <ac:picMkLst>
            <pc:docMk/>
            <pc:sldMk cId="3953897706" sldId="351"/>
            <ac:picMk id="97" creationId="{00000000-0000-0000-0000-000000000000}"/>
          </ac:picMkLst>
        </pc:picChg>
      </pc:sldChg>
      <pc:sldChg chg="delSp mod">
        <pc:chgData name="Zivile Navikiene" userId="211ef283909c3728" providerId="LiveId" clId="{72C27A4C-EEE5-495D-84BA-CF9A8AA492F3}" dt="2022-12-19T11:07:22.116" v="7" actId="478"/>
        <pc:sldMkLst>
          <pc:docMk/>
          <pc:sldMk cId="2016743752" sldId="357"/>
        </pc:sldMkLst>
        <pc:picChg chg="del">
          <ac:chgData name="Zivile Navikiene" userId="211ef283909c3728" providerId="LiveId" clId="{72C27A4C-EEE5-495D-84BA-CF9A8AA492F3}" dt="2022-12-19T11:07:18.808" v="5" actId="478"/>
          <ac:picMkLst>
            <pc:docMk/>
            <pc:sldMk cId="2016743752" sldId="357"/>
            <ac:picMk id="177" creationId="{00000000-0000-0000-0000-000000000000}"/>
          </ac:picMkLst>
        </pc:picChg>
        <pc:picChg chg="del">
          <ac:chgData name="Zivile Navikiene" userId="211ef283909c3728" providerId="LiveId" clId="{72C27A4C-EEE5-495D-84BA-CF9A8AA492F3}" dt="2022-12-19T11:07:20.417" v="6" actId="478"/>
          <ac:picMkLst>
            <pc:docMk/>
            <pc:sldMk cId="2016743752" sldId="357"/>
            <ac:picMk id="180" creationId="{00000000-0000-0000-0000-000000000000}"/>
          </ac:picMkLst>
        </pc:picChg>
        <pc:picChg chg="del">
          <ac:chgData name="Zivile Navikiene" userId="211ef283909c3728" providerId="LiveId" clId="{72C27A4C-EEE5-495D-84BA-CF9A8AA492F3}" dt="2022-12-19T11:07:22.116" v="7" actId="478"/>
          <ac:picMkLst>
            <pc:docMk/>
            <pc:sldMk cId="2016743752" sldId="357"/>
            <ac:picMk id="181" creationId="{00000000-0000-0000-0000-000000000000}"/>
          </ac:picMkLst>
        </pc:picChg>
      </pc:sldChg>
      <pc:sldChg chg="delSp mod">
        <pc:chgData name="Zivile Navikiene" userId="211ef283909c3728" providerId="LiveId" clId="{72C27A4C-EEE5-495D-84BA-CF9A8AA492F3}" dt="2022-12-19T11:07:28.516" v="8" actId="478"/>
        <pc:sldMkLst>
          <pc:docMk/>
          <pc:sldMk cId="3034731782" sldId="358"/>
        </pc:sldMkLst>
        <pc:picChg chg="del">
          <ac:chgData name="Zivile Navikiene" userId="211ef283909c3728" providerId="LiveId" clId="{72C27A4C-EEE5-495D-84BA-CF9A8AA492F3}" dt="2022-12-19T11:07:28.516" v="8" actId="478"/>
          <ac:picMkLst>
            <pc:docMk/>
            <pc:sldMk cId="3034731782" sldId="358"/>
            <ac:picMk id="187" creationId="{00000000-0000-0000-0000-000000000000}"/>
          </ac:picMkLst>
        </pc:picChg>
      </pc:sldChg>
      <pc:sldChg chg="addSp delSp mod addAnim delAnim">
        <pc:chgData name="Zivile Navikiene" userId="211ef283909c3728" providerId="LiveId" clId="{72C27A4C-EEE5-495D-84BA-CF9A8AA492F3}" dt="2022-12-19T11:07:41.886" v="10" actId="478"/>
        <pc:sldMkLst>
          <pc:docMk/>
          <pc:sldMk cId="2558077289" sldId="359"/>
        </pc:sldMkLst>
        <pc:spChg chg="add del">
          <ac:chgData name="Zivile Navikiene" userId="211ef283909c3728" providerId="LiveId" clId="{72C27A4C-EEE5-495D-84BA-CF9A8AA492F3}" dt="2022-12-19T11:07:41.886" v="10" actId="478"/>
          <ac:spMkLst>
            <pc:docMk/>
            <pc:sldMk cId="2558077289" sldId="359"/>
            <ac:spMk id="214" creationId="{00000000-0000-0000-0000-000000000000}"/>
          </ac:spMkLst>
        </pc:spChg>
      </pc:sldChg>
      <pc:sldChg chg="delSp mod">
        <pc:chgData name="Zivile Navikiene" userId="211ef283909c3728" providerId="LiveId" clId="{72C27A4C-EEE5-495D-84BA-CF9A8AA492F3}" dt="2022-12-19T11:07:58.412" v="11" actId="478"/>
        <pc:sldMkLst>
          <pc:docMk/>
          <pc:sldMk cId="3572158045" sldId="365"/>
        </pc:sldMkLst>
        <pc:picChg chg="del">
          <ac:chgData name="Zivile Navikiene" userId="211ef283909c3728" providerId="LiveId" clId="{72C27A4C-EEE5-495D-84BA-CF9A8AA492F3}" dt="2022-12-19T11:07:58.412" v="11" actId="478"/>
          <ac:picMkLst>
            <pc:docMk/>
            <pc:sldMk cId="3572158045" sldId="365"/>
            <ac:picMk id="299" creationId="{00000000-0000-0000-0000-000000000000}"/>
          </ac:picMkLst>
        </pc:picChg>
      </pc:sldChg>
      <pc:sldChg chg="delSp mod">
        <pc:chgData name="Zivile Navikiene" userId="211ef283909c3728" providerId="LiveId" clId="{72C27A4C-EEE5-495D-84BA-CF9A8AA492F3}" dt="2022-12-19T11:08:04.951" v="12" actId="478"/>
        <pc:sldMkLst>
          <pc:docMk/>
          <pc:sldMk cId="1838695538" sldId="367"/>
        </pc:sldMkLst>
        <pc:picChg chg="del">
          <ac:chgData name="Zivile Navikiene" userId="211ef283909c3728" providerId="LiveId" clId="{72C27A4C-EEE5-495D-84BA-CF9A8AA492F3}" dt="2022-12-19T11:08:04.951" v="12" actId="478"/>
          <ac:picMkLst>
            <pc:docMk/>
            <pc:sldMk cId="1838695538" sldId="367"/>
            <ac:picMk id="333" creationId="{00000000-0000-0000-0000-000000000000}"/>
          </ac:picMkLst>
        </pc:picChg>
      </pc:sldChg>
      <pc:sldChg chg="delSp mod">
        <pc:chgData name="Zivile Navikiene" userId="211ef283909c3728" providerId="LiveId" clId="{72C27A4C-EEE5-495D-84BA-CF9A8AA492F3}" dt="2022-12-19T11:08:08.083" v="13" actId="478"/>
        <pc:sldMkLst>
          <pc:docMk/>
          <pc:sldMk cId="2539873777" sldId="368"/>
        </pc:sldMkLst>
        <pc:picChg chg="del">
          <ac:chgData name="Zivile Navikiene" userId="211ef283909c3728" providerId="LiveId" clId="{72C27A4C-EEE5-495D-84BA-CF9A8AA492F3}" dt="2022-12-19T11:08:08.083" v="13" actId="478"/>
          <ac:picMkLst>
            <pc:docMk/>
            <pc:sldMk cId="2539873777" sldId="368"/>
            <ac:picMk id="348" creationId="{00000000-0000-0000-0000-000000000000}"/>
          </ac:picMkLst>
        </pc:picChg>
      </pc:sldChg>
      <pc:sldChg chg="delSp mod">
        <pc:chgData name="Zivile Navikiene" userId="211ef283909c3728" providerId="LiveId" clId="{72C27A4C-EEE5-495D-84BA-CF9A8AA492F3}" dt="2022-12-19T11:08:11.407" v="14" actId="478"/>
        <pc:sldMkLst>
          <pc:docMk/>
          <pc:sldMk cId="539417732" sldId="369"/>
        </pc:sldMkLst>
        <pc:picChg chg="del">
          <ac:chgData name="Zivile Navikiene" userId="211ef283909c3728" providerId="LiveId" clId="{72C27A4C-EEE5-495D-84BA-CF9A8AA492F3}" dt="2022-12-19T11:08:11.407" v="14" actId="478"/>
          <ac:picMkLst>
            <pc:docMk/>
            <pc:sldMk cId="539417732" sldId="369"/>
            <ac:picMk id="361" creationId="{00000000-0000-0000-0000-000000000000}"/>
          </ac:picMkLst>
        </pc:picChg>
      </pc:sldChg>
      <pc:sldChg chg="delSp mod">
        <pc:chgData name="Zivile Navikiene" userId="211ef283909c3728" providerId="LiveId" clId="{72C27A4C-EEE5-495D-84BA-CF9A8AA492F3}" dt="2022-12-19T11:08:18.885" v="15" actId="478"/>
        <pc:sldMkLst>
          <pc:docMk/>
          <pc:sldMk cId="3816583500" sldId="370"/>
        </pc:sldMkLst>
        <pc:picChg chg="del">
          <ac:chgData name="Zivile Navikiene" userId="211ef283909c3728" providerId="LiveId" clId="{72C27A4C-EEE5-495D-84BA-CF9A8AA492F3}" dt="2022-12-19T11:08:18.885" v="15" actId="478"/>
          <ac:picMkLst>
            <pc:docMk/>
            <pc:sldMk cId="3816583500" sldId="370"/>
            <ac:picMk id="375" creationId="{00000000-0000-0000-0000-000000000000}"/>
          </ac:picMkLst>
        </pc:picChg>
      </pc:sldChg>
      <pc:sldChg chg="delSp modSp mod">
        <pc:chgData name="Zivile Navikiene" userId="211ef283909c3728" providerId="LiveId" clId="{72C27A4C-EEE5-495D-84BA-CF9A8AA492F3}" dt="2022-12-19T11:08:33.153" v="21" actId="478"/>
        <pc:sldMkLst>
          <pc:docMk/>
          <pc:sldMk cId="4281738505" sldId="383"/>
        </pc:sldMkLst>
        <pc:picChg chg="del">
          <ac:chgData name="Zivile Navikiene" userId="211ef283909c3728" providerId="LiveId" clId="{72C27A4C-EEE5-495D-84BA-CF9A8AA492F3}" dt="2022-12-19T11:08:26.746" v="16" actId="478"/>
          <ac:picMkLst>
            <pc:docMk/>
            <pc:sldMk cId="4281738505" sldId="383"/>
            <ac:picMk id="182" creationId="{00000000-0000-0000-0000-000000000000}"/>
          </ac:picMkLst>
        </pc:picChg>
        <pc:picChg chg="del">
          <ac:chgData name="Zivile Navikiene" userId="211ef283909c3728" providerId="LiveId" clId="{72C27A4C-EEE5-495D-84BA-CF9A8AA492F3}" dt="2022-12-19T11:08:29.777" v="19" actId="478"/>
          <ac:picMkLst>
            <pc:docMk/>
            <pc:sldMk cId="4281738505" sldId="383"/>
            <ac:picMk id="183" creationId="{00000000-0000-0000-0000-000000000000}"/>
          </ac:picMkLst>
        </pc:picChg>
        <pc:picChg chg="del mod">
          <ac:chgData name="Zivile Navikiene" userId="211ef283909c3728" providerId="LiveId" clId="{72C27A4C-EEE5-495D-84BA-CF9A8AA492F3}" dt="2022-12-19T11:08:28.271" v="18" actId="478"/>
          <ac:picMkLst>
            <pc:docMk/>
            <pc:sldMk cId="4281738505" sldId="383"/>
            <ac:picMk id="187" creationId="{00000000-0000-0000-0000-000000000000}"/>
          </ac:picMkLst>
        </pc:picChg>
        <pc:picChg chg="del">
          <ac:chgData name="Zivile Navikiene" userId="211ef283909c3728" providerId="LiveId" clId="{72C27A4C-EEE5-495D-84BA-CF9A8AA492F3}" dt="2022-12-19T11:08:31.319" v="20" actId="478"/>
          <ac:picMkLst>
            <pc:docMk/>
            <pc:sldMk cId="4281738505" sldId="383"/>
            <ac:picMk id="189" creationId="{00000000-0000-0000-0000-000000000000}"/>
          </ac:picMkLst>
        </pc:picChg>
        <pc:picChg chg="del">
          <ac:chgData name="Zivile Navikiene" userId="211ef283909c3728" providerId="LiveId" clId="{72C27A4C-EEE5-495D-84BA-CF9A8AA492F3}" dt="2022-12-19T11:08:33.153" v="21" actId="478"/>
          <ac:picMkLst>
            <pc:docMk/>
            <pc:sldMk cId="4281738505" sldId="383"/>
            <ac:picMk id="190" creationId="{00000000-0000-0000-0000-000000000000}"/>
          </ac:picMkLst>
        </pc:picChg>
      </pc:sldChg>
      <pc:sldChg chg="delSp mod">
        <pc:chgData name="Zivile Navikiene" userId="211ef283909c3728" providerId="LiveId" clId="{72C27A4C-EEE5-495D-84BA-CF9A8AA492F3}" dt="2022-12-19T11:08:38.178" v="22" actId="478"/>
        <pc:sldMkLst>
          <pc:docMk/>
          <pc:sldMk cId="2192489509" sldId="385"/>
        </pc:sldMkLst>
        <pc:picChg chg="del">
          <ac:chgData name="Zivile Navikiene" userId="211ef283909c3728" providerId="LiveId" clId="{72C27A4C-EEE5-495D-84BA-CF9A8AA492F3}" dt="2022-12-19T11:08:38.178" v="22" actId="478"/>
          <ac:picMkLst>
            <pc:docMk/>
            <pc:sldMk cId="2192489509" sldId="385"/>
            <ac:picMk id="215" creationId="{00000000-0000-0000-0000-000000000000}"/>
          </ac:picMkLst>
        </pc:picChg>
      </pc:sldChg>
      <pc:sldChg chg="delSp mod">
        <pc:chgData name="Zivile Navikiene" userId="211ef283909c3728" providerId="LiveId" clId="{72C27A4C-EEE5-495D-84BA-CF9A8AA492F3}" dt="2022-12-19T11:08:46.933" v="23" actId="478"/>
        <pc:sldMkLst>
          <pc:docMk/>
          <pc:sldMk cId="583882399" sldId="395"/>
        </pc:sldMkLst>
        <pc:picChg chg="del">
          <ac:chgData name="Zivile Navikiene" userId="211ef283909c3728" providerId="LiveId" clId="{72C27A4C-EEE5-495D-84BA-CF9A8AA492F3}" dt="2022-12-19T11:08:46.933" v="23" actId="478"/>
          <ac:picMkLst>
            <pc:docMk/>
            <pc:sldMk cId="583882399" sldId="395"/>
            <ac:picMk id="333" creationId="{00000000-0000-0000-0000-000000000000}"/>
          </ac:picMkLst>
        </pc:picChg>
      </pc:sldChg>
      <pc:sldChg chg="delSp mod">
        <pc:chgData name="Zivile Navikiene" userId="211ef283909c3728" providerId="LiveId" clId="{72C27A4C-EEE5-495D-84BA-CF9A8AA492F3}" dt="2022-12-19T11:08:55.063" v="27" actId="478"/>
        <pc:sldMkLst>
          <pc:docMk/>
          <pc:sldMk cId="1363935585" sldId="396"/>
        </pc:sldMkLst>
        <pc:picChg chg="del">
          <ac:chgData name="Zivile Navikiene" userId="211ef283909c3728" providerId="LiveId" clId="{72C27A4C-EEE5-495D-84BA-CF9A8AA492F3}" dt="2022-12-19T11:08:50.595" v="24" actId="478"/>
          <ac:picMkLst>
            <pc:docMk/>
            <pc:sldMk cId="1363935585" sldId="396"/>
            <ac:picMk id="351" creationId="{00000000-0000-0000-0000-000000000000}"/>
          </ac:picMkLst>
        </pc:picChg>
        <pc:picChg chg="del">
          <ac:chgData name="Zivile Navikiene" userId="211ef283909c3728" providerId="LiveId" clId="{72C27A4C-EEE5-495D-84BA-CF9A8AA492F3}" dt="2022-12-19T11:08:52.110" v="25" actId="478"/>
          <ac:picMkLst>
            <pc:docMk/>
            <pc:sldMk cId="1363935585" sldId="396"/>
            <ac:picMk id="353" creationId="{00000000-0000-0000-0000-000000000000}"/>
          </ac:picMkLst>
        </pc:picChg>
        <pc:picChg chg="del">
          <ac:chgData name="Zivile Navikiene" userId="211ef283909c3728" providerId="LiveId" clId="{72C27A4C-EEE5-495D-84BA-CF9A8AA492F3}" dt="2022-12-19T11:08:53.601" v="26" actId="478"/>
          <ac:picMkLst>
            <pc:docMk/>
            <pc:sldMk cId="1363935585" sldId="396"/>
            <ac:picMk id="355" creationId="{00000000-0000-0000-0000-000000000000}"/>
          </ac:picMkLst>
        </pc:picChg>
        <pc:picChg chg="del">
          <ac:chgData name="Zivile Navikiene" userId="211ef283909c3728" providerId="LiveId" clId="{72C27A4C-EEE5-495D-84BA-CF9A8AA492F3}" dt="2022-12-19T11:08:55.063" v="27" actId="478"/>
          <ac:picMkLst>
            <pc:docMk/>
            <pc:sldMk cId="1363935585" sldId="396"/>
            <ac:picMk id="357" creationId="{00000000-0000-0000-0000-000000000000}"/>
          </ac:picMkLst>
        </pc:picChg>
      </pc:sldChg>
      <pc:sldChg chg="delSp mod">
        <pc:chgData name="Zivile Navikiene" userId="211ef283909c3728" providerId="LiveId" clId="{72C27A4C-EEE5-495D-84BA-CF9A8AA492F3}" dt="2022-12-19T11:09:03.362" v="28" actId="478"/>
        <pc:sldMkLst>
          <pc:docMk/>
          <pc:sldMk cId="4289837447" sldId="398"/>
        </pc:sldMkLst>
        <pc:picChg chg="del">
          <ac:chgData name="Zivile Navikiene" userId="211ef283909c3728" providerId="LiveId" clId="{72C27A4C-EEE5-495D-84BA-CF9A8AA492F3}" dt="2022-12-19T11:09:03.362" v="28" actId="478"/>
          <ac:picMkLst>
            <pc:docMk/>
            <pc:sldMk cId="4289837447" sldId="398"/>
            <ac:picMk id="388" creationId="{00000000-0000-0000-0000-000000000000}"/>
          </ac:picMkLst>
        </pc:picChg>
      </pc:sldChg>
      <pc:sldChg chg="delSp mod">
        <pc:chgData name="Zivile Navikiene" userId="211ef283909c3728" providerId="LiveId" clId="{72C27A4C-EEE5-495D-84BA-CF9A8AA492F3}" dt="2022-12-19T11:06:54.273" v="2" actId="478"/>
        <pc:sldMkLst>
          <pc:docMk/>
          <pc:sldMk cId="1023114336" sldId="399"/>
        </pc:sldMkLst>
        <pc:picChg chg="del">
          <ac:chgData name="Zivile Navikiene" userId="211ef283909c3728" providerId="LiveId" clId="{72C27A4C-EEE5-495D-84BA-CF9A8AA492F3}" dt="2022-12-19T11:06:54.273" v="2" actId="478"/>
          <ac:picMkLst>
            <pc:docMk/>
            <pc:sldMk cId="1023114336" sldId="399"/>
            <ac:picMk id="400" creationId="{00000000-0000-0000-0000-000000000000}"/>
          </ac:picMkLst>
        </pc:picChg>
      </pc:sldChg>
      <pc:sldChg chg="delSp mod">
        <pc:chgData name="Zivile Navikiene" userId="211ef283909c3728" providerId="LiveId" clId="{72C27A4C-EEE5-495D-84BA-CF9A8AA492F3}" dt="2022-12-19T11:06:57.510" v="3" actId="478"/>
        <pc:sldMkLst>
          <pc:docMk/>
          <pc:sldMk cId="11629129" sldId="402"/>
        </pc:sldMkLst>
        <pc:picChg chg="del">
          <ac:chgData name="Zivile Navikiene" userId="211ef283909c3728" providerId="LiveId" clId="{72C27A4C-EEE5-495D-84BA-CF9A8AA492F3}" dt="2022-12-19T11:06:57.510" v="3" actId="478"/>
          <ac:picMkLst>
            <pc:docMk/>
            <pc:sldMk cId="11629129" sldId="402"/>
            <ac:picMk id="435" creationId="{00000000-0000-0000-0000-000000000000}"/>
          </ac:picMkLst>
        </pc:picChg>
      </pc:sldChg>
      <pc:sldChg chg="delSp mod">
        <pc:chgData name="Zivile Navikiene" userId="211ef283909c3728" providerId="LiveId" clId="{72C27A4C-EEE5-495D-84BA-CF9A8AA492F3}" dt="2022-12-19T11:06:50.676" v="1" actId="478"/>
        <pc:sldMkLst>
          <pc:docMk/>
          <pc:sldMk cId="3416862416" sldId="403"/>
        </pc:sldMkLst>
        <pc:picChg chg="del">
          <ac:chgData name="Zivile Navikiene" userId="211ef283909c3728" providerId="LiveId" clId="{72C27A4C-EEE5-495D-84BA-CF9A8AA492F3}" dt="2022-12-19T11:06:50.676" v="1" actId="478"/>
          <ac:picMkLst>
            <pc:docMk/>
            <pc:sldMk cId="3416862416" sldId="403"/>
            <ac:picMk id="448" creationId="{00000000-0000-0000-0000-000000000000}"/>
          </ac:picMkLst>
        </pc:picChg>
      </pc:sldChg>
      <pc:sldChg chg="delSp modSp mod">
        <pc:chgData name="Zivile Navikiene" userId="211ef283909c3728" providerId="LiveId" clId="{72C27A4C-EEE5-495D-84BA-CF9A8AA492F3}" dt="2022-12-19T11:09:11.903" v="31" actId="478"/>
        <pc:sldMkLst>
          <pc:docMk/>
          <pc:sldMk cId="918797747" sldId="406"/>
        </pc:sldMkLst>
        <pc:picChg chg="del mod">
          <ac:chgData name="Zivile Navikiene" userId="211ef283909c3728" providerId="LiveId" clId="{72C27A4C-EEE5-495D-84BA-CF9A8AA492F3}" dt="2022-12-19T11:09:10.236" v="30" actId="478"/>
          <ac:picMkLst>
            <pc:docMk/>
            <pc:sldMk cId="918797747" sldId="406"/>
            <ac:picMk id="482" creationId="{00000000-0000-0000-0000-000000000000}"/>
          </ac:picMkLst>
        </pc:picChg>
        <pc:picChg chg="del">
          <ac:chgData name="Zivile Navikiene" userId="211ef283909c3728" providerId="LiveId" clId="{72C27A4C-EEE5-495D-84BA-CF9A8AA492F3}" dt="2022-12-19T11:09:11.903" v="31" actId="478"/>
          <ac:picMkLst>
            <pc:docMk/>
            <pc:sldMk cId="918797747" sldId="406"/>
            <ac:picMk id="484" creationId="{00000000-0000-0000-0000-000000000000}"/>
          </ac:picMkLst>
        </pc:picChg>
      </pc:sldChg>
      <pc:sldChg chg="delSp mod">
        <pc:chgData name="Zivile Navikiene" userId="211ef283909c3728" providerId="LiveId" clId="{72C27A4C-EEE5-495D-84BA-CF9A8AA492F3}" dt="2022-12-19T11:09:18.046" v="32" actId="478"/>
        <pc:sldMkLst>
          <pc:docMk/>
          <pc:sldMk cId="4042308688" sldId="407"/>
        </pc:sldMkLst>
        <pc:picChg chg="del">
          <ac:chgData name="Zivile Navikiene" userId="211ef283909c3728" providerId="LiveId" clId="{72C27A4C-EEE5-495D-84BA-CF9A8AA492F3}" dt="2022-12-19T11:09:18.046" v="32" actId="478"/>
          <ac:picMkLst>
            <pc:docMk/>
            <pc:sldMk cId="4042308688" sldId="407"/>
            <ac:picMk id="500" creationId="{00000000-0000-0000-0000-000000000000}"/>
          </ac:picMkLst>
        </pc:picChg>
      </pc:sldChg>
      <pc:sldChg chg="delSp mod">
        <pc:chgData name="Zivile Navikiene" userId="211ef283909c3728" providerId="LiveId" clId="{72C27A4C-EEE5-495D-84BA-CF9A8AA492F3}" dt="2022-12-19T11:09:21.373" v="33" actId="478"/>
        <pc:sldMkLst>
          <pc:docMk/>
          <pc:sldMk cId="2933452048" sldId="411"/>
        </pc:sldMkLst>
        <pc:picChg chg="del">
          <ac:chgData name="Zivile Navikiene" userId="211ef283909c3728" providerId="LiveId" clId="{72C27A4C-EEE5-495D-84BA-CF9A8AA492F3}" dt="2022-12-19T11:09:21.373" v="33" actId="478"/>
          <ac:picMkLst>
            <pc:docMk/>
            <pc:sldMk cId="2933452048" sldId="411"/>
            <ac:picMk id="546" creationId="{00000000-0000-0000-0000-000000000000}"/>
          </ac:picMkLst>
        </pc:picChg>
      </pc:sldChg>
      <pc:sldChg chg="delSp mod">
        <pc:chgData name="Zivile Navikiene" userId="211ef283909c3728" providerId="LiveId" clId="{72C27A4C-EEE5-495D-84BA-CF9A8AA492F3}" dt="2022-12-19T11:09:31.372" v="34" actId="478"/>
        <pc:sldMkLst>
          <pc:docMk/>
          <pc:sldMk cId="3091647965" sldId="415"/>
        </pc:sldMkLst>
        <pc:picChg chg="del">
          <ac:chgData name="Zivile Navikiene" userId="211ef283909c3728" providerId="LiveId" clId="{72C27A4C-EEE5-495D-84BA-CF9A8AA492F3}" dt="2022-12-19T11:09:31.372" v="34" actId="478"/>
          <ac:picMkLst>
            <pc:docMk/>
            <pc:sldMk cId="3091647965" sldId="415"/>
            <ac:picMk id="601" creationId="{00000000-0000-0000-0000-000000000000}"/>
          </ac:picMkLst>
        </pc:picChg>
      </pc:sldChg>
      <pc:sldChg chg="delSp mod">
        <pc:chgData name="Zivile Navikiene" userId="211ef283909c3728" providerId="LiveId" clId="{72C27A4C-EEE5-495D-84BA-CF9A8AA492F3}" dt="2022-12-19T11:09:36.644" v="36" actId="478"/>
        <pc:sldMkLst>
          <pc:docMk/>
          <pc:sldMk cId="1057645946" sldId="416"/>
        </pc:sldMkLst>
        <pc:picChg chg="del">
          <ac:chgData name="Zivile Navikiene" userId="211ef283909c3728" providerId="LiveId" clId="{72C27A4C-EEE5-495D-84BA-CF9A8AA492F3}" dt="2022-12-19T11:09:35.129" v="35" actId="478"/>
          <ac:picMkLst>
            <pc:docMk/>
            <pc:sldMk cId="1057645946" sldId="416"/>
            <ac:picMk id="614" creationId="{00000000-0000-0000-0000-000000000000}"/>
          </ac:picMkLst>
        </pc:picChg>
        <pc:picChg chg="del">
          <ac:chgData name="Zivile Navikiene" userId="211ef283909c3728" providerId="LiveId" clId="{72C27A4C-EEE5-495D-84BA-CF9A8AA492F3}" dt="2022-12-19T11:09:36.644" v="36" actId="478"/>
          <ac:picMkLst>
            <pc:docMk/>
            <pc:sldMk cId="1057645946" sldId="416"/>
            <ac:picMk id="615" creationId="{00000000-0000-0000-0000-000000000000}"/>
          </ac:picMkLst>
        </pc:picChg>
      </pc:sldChg>
      <pc:sldChg chg="delSp mod">
        <pc:chgData name="Zivile Navikiene" userId="211ef283909c3728" providerId="LiveId" clId="{72C27A4C-EEE5-495D-84BA-CF9A8AA492F3}" dt="2022-12-19T11:09:39.847" v="37" actId="478"/>
        <pc:sldMkLst>
          <pc:docMk/>
          <pc:sldMk cId="3803927469" sldId="417"/>
        </pc:sldMkLst>
        <pc:picChg chg="del">
          <ac:chgData name="Zivile Navikiene" userId="211ef283909c3728" providerId="LiveId" clId="{72C27A4C-EEE5-495D-84BA-CF9A8AA492F3}" dt="2022-12-19T11:09:39.847" v="37" actId="478"/>
          <ac:picMkLst>
            <pc:docMk/>
            <pc:sldMk cId="3803927469" sldId="417"/>
            <ac:picMk id="627" creationId="{00000000-0000-0000-0000-000000000000}"/>
          </ac:picMkLst>
        </pc:picChg>
      </pc:sldChg>
      <pc:sldChg chg="delSp mod">
        <pc:chgData name="Zivile Navikiene" userId="211ef283909c3728" providerId="LiveId" clId="{72C27A4C-EEE5-495D-84BA-CF9A8AA492F3}" dt="2022-12-19T11:09:46.373" v="38" actId="478"/>
        <pc:sldMkLst>
          <pc:docMk/>
          <pc:sldMk cId="2083347684" sldId="418"/>
        </pc:sldMkLst>
        <pc:picChg chg="del">
          <ac:chgData name="Zivile Navikiene" userId="211ef283909c3728" providerId="LiveId" clId="{72C27A4C-EEE5-495D-84BA-CF9A8AA492F3}" dt="2022-12-19T11:09:46.373" v="38" actId="478"/>
          <ac:picMkLst>
            <pc:docMk/>
            <pc:sldMk cId="2083347684" sldId="418"/>
            <ac:picMk id="640" creationId="{00000000-0000-0000-0000-000000000000}"/>
          </ac:picMkLst>
        </pc:picChg>
      </pc:sldChg>
      <pc:sldChg chg="delSp mod">
        <pc:chgData name="Zivile Navikiene" userId="211ef283909c3728" providerId="LiveId" clId="{72C27A4C-EEE5-495D-84BA-CF9A8AA492F3}" dt="2022-12-19T11:09:56.005" v="40" actId="478"/>
        <pc:sldMkLst>
          <pc:docMk/>
          <pc:sldMk cId="573267857" sldId="420"/>
        </pc:sldMkLst>
        <pc:picChg chg="del">
          <ac:chgData name="Zivile Navikiene" userId="211ef283909c3728" providerId="LiveId" clId="{72C27A4C-EEE5-495D-84BA-CF9A8AA492F3}" dt="2022-12-19T11:09:56.005" v="40" actId="478"/>
          <ac:picMkLst>
            <pc:docMk/>
            <pc:sldMk cId="573267857" sldId="420"/>
            <ac:picMk id="670" creationId="{00000000-0000-0000-0000-000000000000}"/>
          </ac:picMkLst>
        </pc:picChg>
        <pc:picChg chg="del">
          <ac:chgData name="Zivile Navikiene" userId="211ef283909c3728" providerId="LiveId" clId="{72C27A4C-EEE5-495D-84BA-CF9A8AA492F3}" dt="2022-12-19T11:09:53.344" v="39" actId="478"/>
          <ac:picMkLst>
            <pc:docMk/>
            <pc:sldMk cId="573267857" sldId="420"/>
            <ac:picMk id="672" creationId="{00000000-0000-0000-0000-000000000000}"/>
          </ac:picMkLst>
        </pc:picChg>
      </pc:sldChg>
      <pc:sldChg chg="delSp mod">
        <pc:chgData name="Zivile Navikiene" userId="211ef283909c3728" providerId="LiveId" clId="{72C27A4C-EEE5-495D-84BA-CF9A8AA492F3}" dt="2022-12-19T11:10:04.732" v="41" actId="478"/>
        <pc:sldMkLst>
          <pc:docMk/>
          <pc:sldMk cId="4251050570" sldId="426"/>
        </pc:sldMkLst>
        <pc:picChg chg="del">
          <ac:chgData name="Zivile Navikiene" userId="211ef283909c3728" providerId="LiveId" clId="{72C27A4C-EEE5-495D-84BA-CF9A8AA492F3}" dt="2022-12-19T11:10:04.732" v="41" actId="478"/>
          <ac:picMkLst>
            <pc:docMk/>
            <pc:sldMk cId="4251050570" sldId="426"/>
            <ac:picMk id="97" creationId="{00000000-0000-0000-0000-000000000000}"/>
          </ac:picMkLst>
        </pc:picChg>
      </pc:sldChg>
      <pc:sldChg chg="delSp mod">
        <pc:chgData name="Zivile Navikiene" userId="211ef283909c3728" providerId="LiveId" clId="{72C27A4C-EEE5-495D-84BA-CF9A8AA492F3}" dt="2022-12-19T11:10:11.645" v="42" actId="478"/>
        <pc:sldMkLst>
          <pc:docMk/>
          <pc:sldMk cId="381026643" sldId="430"/>
        </pc:sldMkLst>
        <pc:picChg chg="del">
          <ac:chgData name="Zivile Navikiene" userId="211ef283909c3728" providerId="LiveId" clId="{72C27A4C-EEE5-495D-84BA-CF9A8AA492F3}" dt="2022-12-19T11:10:11.645" v="42" actId="478"/>
          <ac:picMkLst>
            <pc:docMk/>
            <pc:sldMk cId="381026643" sldId="430"/>
            <ac:picMk id="142" creationId="{00000000-0000-0000-0000-000000000000}"/>
          </ac:picMkLst>
        </pc:picChg>
      </pc:sldChg>
      <pc:sldChg chg="delSp mod">
        <pc:chgData name="Zivile Navikiene" userId="211ef283909c3728" providerId="LiveId" clId="{72C27A4C-EEE5-495D-84BA-CF9A8AA492F3}" dt="2022-12-19T11:10:23.029" v="43" actId="478"/>
        <pc:sldMkLst>
          <pc:docMk/>
          <pc:sldMk cId="893923326" sldId="433"/>
        </pc:sldMkLst>
        <pc:picChg chg="del">
          <ac:chgData name="Zivile Navikiene" userId="211ef283909c3728" providerId="LiveId" clId="{72C27A4C-EEE5-495D-84BA-CF9A8AA492F3}" dt="2022-12-19T11:10:23.029" v="43" actId="478"/>
          <ac:picMkLst>
            <pc:docMk/>
            <pc:sldMk cId="893923326" sldId="433"/>
            <ac:picMk id="178" creationId="{00000000-0000-0000-0000-000000000000}"/>
          </ac:picMkLst>
        </pc:picChg>
      </pc:sldChg>
      <pc:sldChg chg="delSp mod">
        <pc:chgData name="Zivile Navikiene" userId="211ef283909c3728" providerId="LiveId" clId="{72C27A4C-EEE5-495D-84BA-CF9A8AA492F3}" dt="2022-12-19T11:10:46.167" v="44" actId="478"/>
        <pc:sldMkLst>
          <pc:docMk/>
          <pc:sldMk cId="2970222918" sldId="434"/>
        </pc:sldMkLst>
        <pc:picChg chg="del">
          <ac:chgData name="Zivile Navikiene" userId="211ef283909c3728" providerId="LiveId" clId="{72C27A4C-EEE5-495D-84BA-CF9A8AA492F3}" dt="2022-12-19T11:10:46.167" v="44" actId="478"/>
          <ac:picMkLst>
            <pc:docMk/>
            <pc:sldMk cId="2970222918" sldId="434"/>
            <ac:picMk id="191" creationId="{00000000-0000-0000-0000-000000000000}"/>
          </ac:picMkLst>
        </pc:picChg>
      </pc:sldChg>
      <pc:sldChg chg="delSp mod">
        <pc:chgData name="Zivile Navikiene" userId="211ef283909c3728" providerId="LiveId" clId="{72C27A4C-EEE5-495D-84BA-CF9A8AA492F3}" dt="2022-12-19T11:10:51.923" v="45" actId="478"/>
        <pc:sldMkLst>
          <pc:docMk/>
          <pc:sldMk cId="3649682963" sldId="435"/>
        </pc:sldMkLst>
        <pc:picChg chg="del">
          <ac:chgData name="Zivile Navikiene" userId="211ef283909c3728" providerId="LiveId" clId="{72C27A4C-EEE5-495D-84BA-CF9A8AA492F3}" dt="2022-12-19T11:10:51.923" v="45" actId="478"/>
          <ac:picMkLst>
            <pc:docMk/>
            <pc:sldMk cId="3649682963" sldId="435"/>
            <ac:picMk id="204" creationId="{00000000-0000-0000-0000-000000000000}"/>
          </ac:picMkLst>
        </pc:picChg>
      </pc:sldChg>
      <pc:sldChg chg="delSp mod">
        <pc:chgData name="Zivile Navikiene" userId="211ef283909c3728" providerId="LiveId" clId="{72C27A4C-EEE5-495D-84BA-CF9A8AA492F3}" dt="2022-12-19T11:10:58.793" v="46" actId="478"/>
        <pc:sldMkLst>
          <pc:docMk/>
          <pc:sldMk cId="185101265" sldId="440"/>
        </pc:sldMkLst>
        <pc:picChg chg="del">
          <ac:chgData name="Zivile Navikiene" userId="211ef283909c3728" providerId="LiveId" clId="{72C27A4C-EEE5-495D-84BA-CF9A8AA492F3}" dt="2022-12-19T11:10:58.793" v="46" actId="478"/>
          <ac:picMkLst>
            <pc:docMk/>
            <pc:sldMk cId="185101265" sldId="440"/>
            <ac:picMk id="263" creationId="{00000000-0000-0000-0000-000000000000}"/>
          </ac:picMkLst>
        </pc:picChg>
      </pc:sldChg>
      <pc:sldChg chg="delSp mod">
        <pc:chgData name="Zivile Navikiene" userId="211ef283909c3728" providerId="LiveId" clId="{72C27A4C-EEE5-495D-84BA-CF9A8AA492F3}" dt="2022-12-19T11:11:06.679" v="47" actId="478"/>
        <pc:sldMkLst>
          <pc:docMk/>
          <pc:sldMk cId="2082099810" sldId="447"/>
        </pc:sldMkLst>
        <pc:picChg chg="del">
          <ac:chgData name="Zivile Navikiene" userId="211ef283909c3728" providerId="LiveId" clId="{72C27A4C-EEE5-495D-84BA-CF9A8AA492F3}" dt="2022-12-19T11:11:06.679" v="47" actId="478"/>
          <ac:picMkLst>
            <pc:docMk/>
            <pc:sldMk cId="2082099810" sldId="447"/>
            <ac:picMk id="98" creationId="{00000000-0000-0000-0000-000000000000}"/>
          </ac:picMkLst>
        </pc:picChg>
      </pc:sldChg>
      <pc:sldChg chg="delSp modSp mod">
        <pc:chgData name="Zivile Navikiene" userId="211ef283909c3728" providerId="LiveId" clId="{72C27A4C-EEE5-495D-84BA-CF9A8AA492F3}" dt="2022-12-19T11:11:10.957" v="49" actId="478"/>
        <pc:sldMkLst>
          <pc:docMk/>
          <pc:sldMk cId="1878849105" sldId="451"/>
        </pc:sldMkLst>
        <pc:picChg chg="del mod">
          <ac:chgData name="Zivile Navikiene" userId="211ef283909c3728" providerId="LiveId" clId="{72C27A4C-EEE5-495D-84BA-CF9A8AA492F3}" dt="2022-12-19T11:11:10.957" v="49" actId="478"/>
          <ac:picMkLst>
            <pc:docMk/>
            <pc:sldMk cId="1878849105" sldId="451"/>
            <ac:picMk id="147" creationId="{00000000-0000-0000-0000-000000000000}"/>
          </ac:picMkLst>
        </pc:picChg>
      </pc:sldChg>
      <pc:sldChg chg="delSp modSp mod delAnim">
        <pc:chgData name="Zivile Navikiene" userId="211ef283909c3728" providerId="LiveId" clId="{72C27A4C-EEE5-495D-84BA-CF9A8AA492F3}" dt="2022-12-19T11:11:19.857" v="51" actId="478"/>
        <pc:sldMkLst>
          <pc:docMk/>
          <pc:sldMk cId="1070962694" sldId="455"/>
        </pc:sldMkLst>
        <pc:picChg chg="del mod">
          <ac:chgData name="Zivile Navikiene" userId="211ef283909c3728" providerId="LiveId" clId="{72C27A4C-EEE5-495D-84BA-CF9A8AA492F3}" dt="2022-12-19T11:11:19.857" v="51" actId="478"/>
          <ac:picMkLst>
            <pc:docMk/>
            <pc:sldMk cId="1070962694" sldId="455"/>
            <ac:picMk id="195" creationId="{00000000-0000-0000-0000-000000000000}"/>
          </ac:picMkLst>
        </pc:picChg>
      </pc:sldChg>
      <pc:sldChg chg="delSp modSp mod">
        <pc:chgData name="Zivile Navikiene" userId="211ef283909c3728" providerId="LiveId" clId="{72C27A4C-EEE5-495D-84BA-CF9A8AA492F3}" dt="2022-12-19T11:11:23.766" v="53" actId="478"/>
        <pc:sldMkLst>
          <pc:docMk/>
          <pc:sldMk cId="224789429" sldId="456"/>
        </pc:sldMkLst>
        <pc:picChg chg="del mod">
          <ac:chgData name="Zivile Navikiene" userId="211ef283909c3728" providerId="LiveId" clId="{72C27A4C-EEE5-495D-84BA-CF9A8AA492F3}" dt="2022-12-19T11:11:23.766" v="53" actId="478"/>
          <ac:picMkLst>
            <pc:docMk/>
            <pc:sldMk cId="224789429" sldId="456"/>
            <ac:picMk id="210" creationId="{00000000-0000-0000-0000-000000000000}"/>
          </ac:picMkLst>
        </pc:picChg>
      </pc:sldChg>
      <pc:sldChg chg="delSp mod">
        <pc:chgData name="Zivile Navikiene" userId="211ef283909c3728" providerId="LiveId" clId="{72C27A4C-EEE5-495D-84BA-CF9A8AA492F3}" dt="2022-12-19T11:11:32.281" v="54" actId="478"/>
        <pc:sldMkLst>
          <pc:docMk/>
          <pc:sldMk cId="2651521539" sldId="461"/>
        </pc:sldMkLst>
        <pc:picChg chg="del">
          <ac:chgData name="Zivile Navikiene" userId="211ef283909c3728" providerId="LiveId" clId="{72C27A4C-EEE5-495D-84BA-CF9A8AA492F3}" dt="2022-12-19T11:11:32.281" v="54" actId="478"/>
          <ac:picMkLst>
            <pc:docMk/>
            <pc:sldMk cId="2651521539" sldId="461"/>
            <ac:picMk id="272" creationId="{00000000-0000-0000-0000-000000000000}"/>
          </ac:picMkLst>
        </pc:picChg>
      </pc:sldChg>
      <pc:sldChg chg="delSp mod">
        <pc:chgData name="Zivile Navikiene" userId="211ef283909c3728" providerId="LiveId" clId="{72C27A4C-EEE5-495D-84BA-CF9A8AA492F3}" dt="2022-12-19T11:11:35.459" v="55" actId="478"/>
        <pc:sldMkLst>
          <pc:docMk/>
          <pc:sldMk cId="2174422195" sldId="464"/>
        </pc:sldMkLst>
        <pc:picChg chg="del">
          <ac:chgData name="Zivile Navikiene" userId="211ef283909c3728" providerId="LiveId" clId="{72C27A4C-EEE5-495D-84BA-CF9A8AA492F3}" dt="2022-12-19T11:11:35.459" v="55" actId="478"/>
          <ac:picMkLst>
            <pc:docMk/>
            <pc:sldMk cId="2174422195" sldId="464"/>
            <ac:picMk id="310" creationId="{00000000-0000-0000-0000-000000000000}"/>
          </ac:picMkLst>
        </pc:picChg>
      </pc:sldChg>
      <pc:sldChg chg="delSp mod">
        <pc:chgData name="Zivile Navikiene" userId="211ef283909c3728" providerId="LiveId" clId="{72C27A4C-EEE5-495D-84BA-CF9A8AA492F3}" dt="2022-12-19T11:11:38.523" v="56" actId="478"/>
        <pc:sldMkLst>
          <pc:docMk/>
          <pc:sldMk cId="891280476" sldId="466"/>
        </pc:sldMkLst>
        <pc:picChg chg="del">
          <ac:chgData name="Zivile Navikiene" userId="211ef283909c3728" providerId="LiveId" clId="{72C27A4C-EEE5-495D-84BA-CF9A8AA492F3}" dt="2022-12-19T11:11:38.523" v="56" actId="478"/>
          <ac:picMkLst>
            <pc:docMk/>
            <pc:sldMk cId="891280476" sldId="466"/>
            <ac:picMk id="334" creationId="{00000000-0000-0000-0000-000000000000}"/>
          </ac:picMkLst>
        </pc:picChg>
      </pc:sldChg>
      <pc:sldChg chg="delSp mod">
        <pc:chgData name="Zivile Navikiene" userId="211ef283909c3728" providerId="LiveId" clId="{72C27A4C-EEE5-495D-84BA-CF9A8AA492F3}" dt="2022-12-19T11:11:45.157" v="57" actId="478"/>
        <pc:sldMkLst>
          <pc:docMk/>
          <pc:sldMk cId="1054245266" sldId="473"/>
        </pc:sldMkLst>
        <pc:picChg chg="del">
          <ac:chgData name="Zivile Navikiene" userId="211ef283909c3728" providerId="LiveId" clId="{72C27A4C-EEE5-495D-84BA-CF9A8AA492F3}" dt="2022-12-19T11:11:45.157" v="57" actId="478"/>
          <ac:picMkLst>
            <pc:docMk/>
            <pc:sldMk cId="1054245266" sldId="473"/>
            <ac:picMk id="98" creationId="{00000000-0000-0000-0000-000000000000}"/>
          </ac:picMkLst>
        </pc:picChg>
      </pc:sldChg>
      <pc:sldChg chg="delSp mod">
        <pc:chgData name="Zivile Navikiene" userId="211ef283909c3728" providerId="LiveId" clId="{72C27A4C-EEE5-495D-84BA-CF9A8AA492F3}" dt="2022-12-19T11:11:53.770" v="58" actId="478"/>
        <pc:sldMkLst>
          <pc:docMk/>
          <pc:sldMk cId="2139320721" sldId="480"/>
        </pc:sldMkLst>
        <pc:picChg chg="del">
          <ac:chgData name="Zivile Navikiene" userId="211ef283909c3728" providerId="LiveId" clId="{72C27A4C-EEE5-495D-84BA-CF9A8AA492F3}" dt="2022-12-19T11:11:53.770" v="58" actId="478"/>
          <ac:picMkLst>
            <pc:docMk/>
            <pc:sldMk cId="2139320721" sldId="480"/>
            <ac:picMk id="179" creationId="{00000000-0000-0000-0000-000000000000}"/>
          </ac:picMkLst>
        </pc:picChg>
      </pc:sldChg>
      <pc:sldChg chg="delSp mod">
        <pc:chgData name="Zivile Navikiene" userId="211ef283909c3728" providerId="LiveId" clId="{72C27A4C-EEE5-495D-84BA-CF9A8AA492F3}" dt="2022-12-19T11:12:03.639" v="59" actId="478"/>
        <pc:sldMkLst>
          <pc:docMk/>
          <pc:sldMk cId="3257957567" sldId="496"/>
        </pc:sldMkLst>
        <pc:picChg chg="del">
          <ac:chgData name="Zivile Navikiene" userId="211ef283909c3728" providerId="LiveId" clId="{72C27A4C-EEE5-495D-84BA-CF9A8AA492F3}" dt="2022-12-19T11:12:03.639" v="59" actId="478"/>
          <ac:picMkLst>
            <pc:docMk/>
            <pc:sldMk cId="3257957567" sldId="496"/>
            <ac:picMk id="98" creationId="{00000000-0000-0000-0000-000000000000}"/>
          </ac:picMkLst>
        </pc:picChg>
      </pc:sldChg>
      <pc:sldChg chg="delSp mod">
        <pc:chgData name="Zivile Navikiene" userId="211ef283909c3728" providerId="LiveId" clId="{72C27A4C-EEE5-495D-84BA-CF9A8AA492F3}" dt="2022-12-19T11:12:14.842" v="60" actId="478"/>
        <pc:sldMkLst>
          <pc:docMk/>
          <pc:sldMk cId="200284210" sldId="504"/>
        </pc:sldMkLst>
        <pc:picChg chg="del">
          <ac:chgData name="Zivile Navikiene" userId="211ef283909c3728" providerId="LiveId" clId="{72C27A4C-EEE5-495D-84BA-CF9A8AA492F3}" dt="2022-12-19T11:12:14.842" v="60" actId="478"/>
          <ac:picMkLst>
            <pc:docMk/>
            <pc:sldMk cId="200284210" sldId="504"/>
            <ac:picMk id="187" creationId="{00000000-0000-0000-0000-000000000000}"/>
          </ac:picMkLst>
        </pc:picChg>
      </pc:sldChg>
      <pc:sldChg chg="delSp mod">
        <pc:chgData name="Zivile Navikiene" userId="211ef283909c3728" providerId="LiveId" clId="{72C27A4C-EEE5-495D-84BA-CF9A8AA492F3}" dt="2022-12-19T11:12:22.790" v="61" actId="478"/>
        <pc:sldMkLst>
          <pc:docMk/>
          <pc:sldMk cId="3145690693" sldId="513"/>
        </pc:sldMkLst>
        <pc:picChg chg="del">
          <ac:chgData name="Zivile Navikiene" userId="211ef283909c3728" providerId="LiveId" clId="{72C27A4C-EEE5-495D-84BA-CF9A8AA492F3}" dt="2022-12-19T11:12:22.790" v="61" actId="478"/>
          <ac:picMkLst>
            <pc:docMk/>
            <pc:sldMk cId="3145690693" sldId="513"/>
            <ac:picMk id="70" creationId="{00000000-0000-0000-0000-000000000000}"/>
          </ac:picMkLst>
        </pc:picChg>
      </pc:sldChg>
      <pc:sldChg chg="delSp mod delAnim">
        <pc:chgData name="Zivile Navikiene" userId="211ef283909c3728" providerId="LiveId" clId="{72C27A4C-EEE5-495D-84BA-CF9A8AA492F3}" dt="2022-12-19T11:12:29.736" v="62" actId="478"/>
        <pc:sldMkLst>
          <pc:docMk/>
          <pc:sldMk cId="3641121026" sldId="516"/>
        </pc:sldMkLst>
        <pc:picChg chg="del">
          <ac:chgData name="Zivile Navikiene" userId="211ef283909c3728" providerId="LiveId" clId="{72C27A4C-EEE5-495D-84BA-CF9A8AA492F3}" dt="2022-12-19T11:12:29.736" v="62" actId="478"/>
          <ac:picMkLst>
            <pc:docMk/>
            <pc:sldMk cId="3641121026" sldId="516"/>
            <ac:picMk id="108" creationId="{00000000-0000-0000-0000-000000000000}"/>
          </ac:picMkLst>
        </pc:picChg>
      </pc:sldChg>
      <pc:sldChg chg="delSp mod">
        <pc:chgData name="Zivile Navikiene" userId="211ef283909c3728" providerId="LiveId" clId="{72C27A4C-EEE5-495D-84BA-CF9A8AA492F3}" dt="2022-12-19T11:12:37.636" v="63" actId="478"/>
        <pc:sldMkLst>
          <pc:docMk/>
          <pc:sldMk cId="411233676" sldId="520"/>
        </pc:sldMkLst>
        <pc:picChg chg="del">
          <ac:chgData name="Zivile Navikiene" userId="211ef283909c3728" providerId="LiveId" clId="{72C27A4C-EEE5-495D-84BA-CF9A8AA492F3}" dt="2022-12-19T11:12:37.636" v="63" actId="478"/>
          <ac:picMkLst>
            <pc:docMk/>
            <pc:sldMk cId="411233676" sldId="520"/>
            <ac:picMk id="151" creationId="{00000000-0000-0000-0000-000000000000}"/>
          </ac:picMkLst>
        </pc:picChg>
      </pc:sldChg>
      <pc:sldChg chg="delSp mod">
        <pc:chgData name="Zivile Navikiene" userId="211ef283909c3728" providerId="LiveId" clId="{72C27A4C-EEE5-495D-84BA-CF9A8AA492F3}" dt="2022-12-19T11:12:40.529" v="64" actId="478"/>
        <pc:sldMkLst>
          <pc:docMk/>
          <pc:sldMk cId="3206595990" sldId="522"/>
        </pc:sldMkLst>
        <pc:picChg chg="del">
          <ac:chgData name="Zivile Navikiene" userId="211ef283909c3728" providerId="LiveId" clId="{72C27A4C-EEE5-495D-84BA-CF9A8AA492F3}" dt="2022-12-19T11:12:40.529" v="64" actId="478"/>
          <ac:picMkLst>
            <pc:docMk/>
            <pc:sldMk cId="3206595990" sldId="522"/>
            <ac:picMk id="179" creationId="{00000000-0000-0000-0000-000000000000}"/>
          </ac:picMkLst>
        </pc:picChg>
      </pc:sldChg>
      <pc:sldChg chg="delSp mod">
        <pc:chgData name="Zivile Navikiene" userId="211ef283909c3728" providerId="LiveId" clId="{72C27A4C-EEE5-495D-84BA-CF9A8AA492F3}" dt="2022-12-19T11:12:48.571" v="65" actId="478"/>
        <pc:sldMkLst>
          <pc:docMk/>
          <pc:sldMk cId="2151865429" sldId="524"/>
        </pc:sldMkLst>
        <pc:picChg chg="del">
          <ac:chgData name="Zivile Navikiene" userId="211ef283909c3728" providerId="LiveId" clId="{72C27A4C-EEE5-495D-84BA-CF9A8AA492F3}" dt="2022-12-19T11:12:48.571" v="65" actId="478"/>
          <ac:picMkLst>
            <pc:docMk/>
            <pc:sldMk cId="2151865429" sldId="524"/>
            <ac:picMk id="201" creationId="{00000000-0000-0000-0000-000000000000}"/>
          </ac:picMkLst>
        </pc:picChg>
      </pc:sldChg>
      <pc:sldChg chg="delSp mod">
        <pc:chgData name="Zivile Navikiene" userId="211ef283909c3728" providerId="LiveId" clId="{72C27A4C-EEE5-495D-84BA-CF9A8AA492F3}" dt="2022-12-19T11:12:51.597" v="66" actId="478"/>
        <pc:sldMkLst>
          <pc:docMk/>
          <pc:sldMk cId="18064679" sldId="526"/>
        </pc:sldMkLst>
        <pc:picChg chg="del">
          <ac:chgData name="Zivile Navikiene" userId="211ef283909c3728" providerId="LiveId" clId="{72C27A4C-EEE5-495D-84BA-CF9A8AA492F3}" dt="2022-12-19T11:12:51.597" v="66" actId="478"/>
          <ac:picMkLst>
            <pc:docMk/>
            <pc:sldMk cId="18064679" sldId="526"/>
            <ac:picMk id="226" creationId="{00000000-0000-0000-0000-000000000000}"/>
          </ac:picMkLst>
        </pc:picChg>
      </pc:sldChg>
      <pc:sldChg chg="delSp modSp mod">
        <pc:chgData name="Zivile Navikiene" userId="211ef283909c3728" providerId="LiveId" clId="{72C27A4C-EEE5-495D-84BA-CF9A8AA492F3}" dt="2022-12-19T11:12:58.581" v="70" actId="478"/>
        <pc:sldMkLst>
          <pc:docMk/>
          <pc:sldMk cId="3544391685" sldId="527"/>
        </pc:sldMkLst>
        <pc:picChg chg="del mod">
          <ac:chgData name="Zivile Navikiene" userId="211ef283909c3728" providerId="LiveId" clId="{72C27A4C-EEE5-495D-84BA-CF9A8AA492F3}" dt="2022-12-19T11:12:55.054" v="68" actId="478"/>
          <ac:picMkLst>
            <pc:docMk/>
            <pc:sldMk cId="3544391685" sldId="527"/>
            <ac:picMk id="238" creationId="{00000000-0000-0000-0000-000000000000}"/>
          </ac:picMkLst>
        </pc:picChg>
        <pc:picChg chg="del">
          <ac:chgData name="Zivile Navikiene" userId="211ef283909c3728" providerId="LiveId" clId="{72C27A4C-EEE5-495D-84BA-CF9A8AA492F3}" dt="2022-12-19T11:12:56.830" v="69" actId="478"/>
          <ac:picMkLst>
            <pc:docMk/>
            <pc:sldMk cId="3544391685" sldId="527"/>
            <ac:picMk id="240" creationId="{00000000-0000-0000-0000-000000000000}"/>
          </ac:picMkLst>
        </pc:picChg>
        <pc:picChg chg="del">
          <ac:chgData name="Zivile Navikiene" userId="211ef283909c3728" providerId="LiveId" clId="{72C27A4C-EEE5-495D-84BA-CF9A8AA492F3}" dt="2022-12-19T11:12:58.581" v="70" actId="478"/>
          <ac:picMkLst>
            <pc:docMk/>
            <pc:sldMk cId="3544391685" sldId="527"/>
            <ac:picMk id="242" creationId="{00000000-0000-0000-0000-000000000000}"/>
          </ac:picMkLst>
        </pc:picChg>
      </pc:sldChg>
      <pc:sldChg chg="delSp modSp mod">
        <pc:chgData name="Zivile Navikiene" userId="211ef283909c3728" providerId="LiveId" clId="{72C27A4C-EEE5-495D-84BA-CF9A8AA492F3}" dt="2022-12-19T11:13:13.675" v="72" actId="478"/>
        <pc:sldMkLst>
          <pc:docMk/>
          <pc:sldMk cId="3149111235" sldId="534"/>
        </pc:sldMkLst>
        <pc:picChg chg="del mod">
          <ac:chgData name="Zivile Navikiene" userId="211ef283909c3728" providerId="LiveId" clId="{72C27A4C-EEE5-495D-84BA-CF9A8AA492F3}" dt="2022-12-19T11:13:13.675" v="72" actId="478"/>
          <ac:picMkLst>
            <pc:docMk/>
            <pc:sldMk cId="3149111235" sldId="534"/>
            <ac:picMk id="97" creationId="{00000000-0000-0000-0000-000000000000}"/>
          </ac:picMkLst>
        </pc:picChg>
      </pc:sldChg>
      <pc:sldChg chg="delSp mod">
        <pc:chgData name="Zivile Navikiene" userId="211ef283909c3728" providerId="LiveId" clId="{72C27A4C-EEE5-495D-84BA-CF9A8AA492F3}" dt="2022-12-19T11:13:19.394" v="73" actId="478"/>
        <pc:sldMkLst>
          <pc:docMk/>
          <pc:sldMk cId="3283351793" sldId="538"/>
        </pc:sldMkLst>
        <pc:picChg chg="del">
          <ac:chgData name="Zivile Navikiene" userId="211ef283909c3728" providerId="LiveId" clId="{72C27A4C-EEE5-495D-84BA-CF9A8AA492F3}" dt="2022-12-19T11:13:19.394" v="73" actId="478"/>
          <ac:picMkLst>
            <pc:docMk/>
            <pc:sldMk cId="3283351793" sldId="538"/>
            <ac:picMk id="148" creationId="{00000000-0000-0000-0000-000000000000}"/>
          </ac:picMkLst>
        </pc:picChg>
      </pc:sldChg>
      <pc:sldChg chg="delSp mod">
        <pc:chgData name="Zivile Navikiene" userId="211ef283909c3728" providerId="LiveId" clId="{72C27A4C-EEE5-495D-84BA-CF9A8AA492F3}" dt="2022-12-19T11:13:27.555" v="74" actId="478"/>
        <pc:sldMkLst>
          <pc:docMk/>
          <pc:sldMk cId="1196966764" sldId="541"/>
        </pc:sldMkLst>
        <pc:picChg chg="del">
          <ac:chgData name="Zivile Navikiene" userId="211ef283909c3728" providerId="LiveId" clId="{72C27A4C-EEE5-495D-84BA-CF9A8AA492F3}" dt="2022-12-19T11:13:27.555" v="74" actId="478"/>
          <ac:picMkLst>
            <pc:docMk/>
            <pc:sldMk cId="1196966764" sldId="541"/>
            <ac:picMk id="182" creationId="{00000000-0000-0000-0000-000000000000}"/>
          </ac:picMkLst>
        </pc:picChg>
      </pc:sldChg>
      <pc:sldChg chg="delSp modSp mod">
        <pc:chgData name="Zivile Navikiene" userId="211ef283909c3728" providerId="LiveId" clId="{72C27A4C-EEE5-495D-84BA-CF9A8AA492F3}" dt="2022-12-19T11:13:58.657" v="76" actId="478"/>
        <pc:sldMkLst>
          <pc:docMk/>
          <pc:sldMk cId="220493144" sldId="542"/>
        </pc:sldMkLst>
        <pc:picChg chg="del mod">
          <ac:chgData name="Zivile Navikiene" userId="211ef283909c3728" providerId="LiveId" clId="{72C27A4C-EEE5-495D-84BA-CF9A8AA492F3}" dt="2022-12-19T11:13:58.657" v="76" actId="478"/>
          <ac:picMkLst>
            <pc:docMk/>
            <pc:sldMk cId="220493144" sldId="542"/>
            <ac:picMk id="190" creationId="{00000000-0000-0000-0000-000000000000}"/>
          </ac:picMkLst>
        </pc:picChg>
      </pc:sldChg>
      <pc:sldChg chg="delSp modSp mod">
        <pc:chgData name="Zivile Navikiene" userId="211ef283909c3728" providerId="LiveId" clId="{72C27A4C-EEE5-495D-84BA-CF9A8AA492F3}" dt="2022-12-19T11:14:02.339" v="78" actId="478"/>
        <pc:sldMkLst>
          <pc:docMk/>
          <pc:sldMk cId="3628862960" sldId="543"/>
        </pc:sldMkLst>
        <pc:picChg chg="del mod">
          <ac:chgData name="Zivile Navikiene" userId="211ef283909c3728" providerId="LiveId" clId="{72C27A4C-EEE5-495D-84BA-CF9A8AA492F3}" dt="2022-12-19T11:14:02.339" v="78" actId="478"/>
          <ac:picMkLst>
            <pc:docMk/>
            <pc:sldMk cId="3628862960" sldId="543"/>
            <ac:picMk id="211" creationId="{00000000-0000-0000-0000-000000000000}"/>
          </ac:picMkLst>
        </pc:picChg>
      </pc:sldChg>
      <pc:sldChg chg="delSp mod">
        <pc:chgData name="Zivile Navikiene" userId="211ef283909c3728" providerId="LiveId" clId="{72C27A4C-EEE5-495D-84BA-CF9A8AA492F3}" dt="2022-12-19T11:14:09.298" v="79" actId="478"/>
        <pc:sldMkLst>
          <pc:docMk/>
          <pc:sldMk cId="3720650560" sldId="544"/>
        </pc:sldMkLst>
        <pc:picChg chg="del">
          <ac:chgData name="Zivile Navikiene" userId="211ef283909c3728" providerId="LiveId" clId="{72C27A4C-EEE5-495D-84BA-CF9A8AA492F3}" dt="2022-12-19T11:14:09.298" v="79" actId="478"/>
          <ac:picMkLst>
            <pc:docMk/>
            <pc:sldMk cId="3720650560" sldId="544"/>
            <ac:picMk id="224" creationId="{00000000-0000-0000-0000-000000000000}"/>
          </ac:picMkLst>
        </pc:picChg>
      </pc:sldChg>
      <pc:sldChg chg="delSp modSp mod">
        <pc:chgData name="Zivile Navikiene" userId="211ef283909c3728" providerId="LiveId" clId="{72C27A4C-EEE5-495D-84BA-CF9A8AA492F3}" dt="2022-12-19T11:14:12.687" v="81" actId="478"/>
        <pc:sldMkLst>
          <pc:docMk/>
          <pc:sldMk cId="2616179742" sldId="545"/>
        </pc:sldMkLst>
        <pc:picChg chg="del mod">
          <ac:chgData name="Zivile Navikiene" userId="211ef283909c3728" providerId="LiveId" clId="{72C27A4C-EEE5-495D-84BA-CF9A8AA492F3}" dt="2022-12-19T11:14:12.687" v="81" actId="478"/>
          <ac:picMkLst>
            <pc:docMk/>
            <pc:sldMk cId="2616179742" sldId="545"/>
            <ac:picMk id="237" creationId="{00000000-0000-0000-0000-000000000000}"/>
          </ac:picMkLst>
        </pc:picChg>
      </pc:sldChg>
      <pc:sldChg chg="delSp modSp mod">
        <pc:chgData name="Zivile Navikiene" userId="211ef283909c3728" providerId="LiveId" clId="{72C27A4C-EEE5-495D-84BA-CF9A8AA492F3}" dt="2022-12-19T11:14:15.653" v="83" actId="478"/>
        <pc:sldMkLst>
          <pc:docMk/>
          <pc:sldMk cId="1840600384" sldId="546"/>
        </pc:sldMkLst>
        <pc:picChg chg="del mod">
          <ac:chgData name="Zivile Navikiene" userId="211ef283909c3728" providerId="LiveId" clId="{72C27A4C-EEE5-495D-84BA-CF9A8AA492F3}" dt="2022-12-19T11:14:15.653" v="83" actId="478"/>
          <ac:picMkLst>
            <pc:docMk/>
            <pc:sldMk cId="1840600384" sldId="546"/>
            <ac:picMk id="250" creationId="{00000000-0000-0000-0000-000000000000}"/>
          </ac:picMkLst>
        </pc:picChg>
      </pc:sldChg>
      <pc:sldChg chg="delSp mod">
        <pc:chgData name="Zivile Navikiene" userId="211ef283909c3728" providerId="LiveId" clId="{72C27A4C-EEE5-495D-84BA-CF9A8AA492F3}" dt="2022-12-19T11:14:26.536" v="84" actId="478"/>
        <pc:sldMkLst>
          <pc:docMk/>
          <pc:sldMk cId="3859845716" sldId="551"/>
        </pc:sldMkLst>
        <pc:picChg chg="del">
          <ac:chgData name="Zivile Navikiene" userId="211ef283909c3728" providerId="LiveId" clId="{72C27A4C-EEE5-495D-84BA-CF9A8AA492F3}" dt="2022-12-19T11:14:26.536" v="84" actId="478"/>
          <ac:picMkLst>
            <pc:docMk/>
            <pc:sldMk cId="3859845716" sldId="551"/>
            <ac:picMk id="310" creationId="{00000000-0000-0000-0000-000000000000}"/>
          </ac:picMkLst>
        </pc:picChg>
      </pc:sldChg>
      <pc:sldChg chg="delSp mod">
        <pc:chgData name="Zivile Navikiene" userId="211ef283909c3728" providerId="LiveId" clId="{72C27A4C-EEE5-495D-84BA-CF9A8AA492F3}" dt="2022-12-19T11:14:29.471" v="85" actId="478"/>
        <pc:sldMkLst>
          <pc:docMk/>
          <pc:sldMk cId="2202801981" sldId="552"/>
        </pc:sldMkLst>
        <pc:picChg chg="del">
          <ac:chgData name="Zivile Navikiene" userId="211ef283909c3728" providerId="LiveId" clId="{72C27A4C-EEE5-495D-84BA-CF9A8AA492F3}" dt="2022-12-19T11:14:29.471" v="85" actId="478"/>
          <ac:picMkLst>
            <pc:docMk/>
            <pc:sldMk cId="2202801981" sldId="552"/>
            <ac:picMk id="326" creationId="{00000000-0000-0000-0000-000000000000}"/>
          </ac:picMkLst>
        </pc:picChg>
      </pc:sldChg>
      <pc:sldChg chg="delSp mod">
        <pc:chgData name="Zivile Navikiene" userId="211ef283909c3728" providerId="LiveId" clId="{72C27A4C-EEE5-495D-84BA-CF9A8AA492F3}" dt="2022-12-19T11:14:32.691" v="86" actId="478"/>
        <pc:sldMkLst>
          <pc:docMk/>
          <pc:sldMk cId="1665540709" sldId="554"/>
        </pc:sldMkLst>
        <pc:picChg chg="del">
          <ac:chgData name="Zivile Navikiene" userId="211ef283909c3728" providerId="LiveId" clId="{72C27A4C-EEE5-495D-84BA-CF9A8AA492F3}" dt="2022-12-19T11:14:32.691" v="86" actId="478"/>
          <ac:picMkLst>
            <pc:docMk/>
            <pc:sldMk cId="1665540709" sldId="554"/>
            <ac:picMk id="350" creationId="{00000000-0000-0000-0000-000000000000}"/>
          </ac:picMkLst>
        </pc:picChg>
      </pc:sldChg>
      <pc:sldChg chg="delSp mod">
        <pc:chgData name="Zivile Navikiene" userId="211ef283909c3728" providerId="LiveId" clId="{72C27A4C-EEE5-495D-84BA-CF9A8AA492F3}" dt="2022-12-19T11:14:50.798" v="91" actId="478"/>
        <pc:sldMkLst>
          <pc:docMk/>
          <pc:sldMk cId="400490571" sldId="555"/>
        </pc:sldMkLst>
        <pc:picChg chg="del">
          <ac:chgData name="Zivile Navikiene" userId="211ef283909c3728" providerId="LiveId" clId="{72C27A4C-EEE5-495D-84BA-CF9A8AA492F3}" dt="2022-12-19T11:14:50.798" v="91" actId="478"/>
          <ac:picMkLst>
            <pc:docMk/>
            <pc:sldMk cId="400490571" sldId="555"/>
            <ac:picMk id="363" creationId="{00000000-0000-0000-0000-000000000000}"/>
          </ac:picMkLst>
        </pc:picChg>
        <pc:picChg chg="del">
          <ac:chgData name="Zivile Navikiene" userId="211ef283909c3728" providerId="LiveId" clId="{72C27A4C-EEE5-495D-84BA-CF9A8AA492F3}" dt="2022-12-19T11:14:39.294" v="87" actId="478"/>
          <ac:picMkLst>
            <pc:docMk/>
            <pc:sldMk cId="400490571" sldId="555"/>
            <ac:picMk id="365" creationId="{00000000-0000-0000-0000-000000000000}"/>
          </ac:picMkLst>
        </pc:picChg>
      </pc:sldChg>
      <pc:sldChg chg="delSp mod">
        <pc:chgData name="Zivile Navikiene" userId="211ef283909c3728" providerId="LiveId" clId="{72C27A4C-EEE5-495D-84BA-CF9A8AA492F3}" dt="2022-12-19T11:14:47.240" v="90" actId="478"/>
        <pc:sldMkLst>
          <pc:docMk/>
          <pc:sldMk cId="2574390186" sldId="556"/>
        </pc:sldMkLst>
        <pc:picChg chg="del">
          <ac:chgData name="Zivile Navikiene" userId="211ef283909c3728" providerId="LiveId" clId="{72C27A4C-EEE5-495D-84BA-CF9A8AA492F3}" dt="2022-12-19T11:14:42.609" v="88" actId="478"/>
          <ac:picMkLst>
            <pc:docMk/>
            <pc:sldMk cId="2574390186" sldId="556"/>
            <ac:picMk id="379" creationId="{00000000-0000-0000-0000-000000000000}"/>
          </ac:picMkLst>
        </pc:picChg>
        <pc:picChg chg="del">
          <ac:chgData name="Zivile Navikiene" userId="211ef283909c3728" providerId="LiveId" clId="{72C27A4C-EEE5-495D-84BA-CF9A8AA492F3}" dt="2022-12-19T11:14:47.240" v="90" actId="478"/>
          <ac:picMkLst>
            <pc:docMk/>
            <pc:sldMk cId="2574390186" sldId="556"/>
            <ac:picMk id="380" creationId="{00000000-0000-0000-0000-000000000000}"/>
          </ac:picMkLst>
        </pc:picChg>
        <pc:picChg chg="del">
          <ac:chgData name="Zivile Navikiene" userId="211ef283909c3728" providerId="LiveId" clId="{72C27A4C-EEE5-495D-84BA-CF9A8AA492F3}" dt="2022-12-19T11:14:45.339" v="89" actId="478"/>
          <ac:picMkLst>
            <pc:docMk/>
            <pc:sldMk cId="2574390186" sldId="556"/>
            <ac:picMk id="381" creationId="{00000000-0000-0000-0000-000000000000}"/>
          </ac:picMkLst>
        </pc:picChg>
      </pc:sldChg>
      <pc:sldChg chg="delSp mod">
        <pc:chgData name="Zivile Navikiene" userId="211ef283909c3728" providerId="LiveId" clId="{72C27A4C-EEE5-495D-84BA-CF9A8AA492F3}" dt="2022-12-19T11:14:53.893" v="92" actId="478"/>
        <pc:sldMkLst>
          <pc:docMk/>
          <pc:sldMk cId="1872336474" sldId="557"/>
        </pc:sldMkLst>
        <pc:picChg chg="del">
          <ac:chgData name="Zivile Navikiene" userId="211ef283909c3728" providerId="LiveId" clId="{72C27A4C-EEE5-495D-84BA-CF9A8AA492F3}" dt="2022-12-19T11:14:53.893" v="92" actId="478"/>
          <ac:picMkLst>
            <pc:docMk/>
            <pc:sldMk cId="1872336474" sldId="557"/>
            <ac:picMk id="390" creationId="{00000000-0000-0000-0000-000000000000}"/>
          </ac:picMkLst>
        </pc:picChg>
      </pc:sldChg>
      <pc:sldChg chg="del">
        <pc:chgData name="Zivile Navikiene" userId="211ef283909c3728" providerId="LiveId" clId="{72C27A4C-EEE5-495D-84BA-CF9A8AA492F3}" dt="2022-12-19T11:15:38.771" v="93" actId="47"/>
        <pc:sldMkLst>
          <pc:docMk/>
          <pc:sldMk cId="1248191156" sldId="561"/>
        </pc:sldMkLst>
      </pc:sldChg>
      <pc:sldChg chg="del">
        <pc:chgData name="Zivile Navikiene" userId="211ef283909c3728" providerId="LiveId" clId="{72C27A4C-EEE5-495D-84BA-CF9A8AA492F3}" dt="2022-12-19T11:15:38.771" v="93" actId="47"/>
        <pc:sldMkLst>
          <pc:docMk/>
          <pc:sldMk cId="367450790" sldId="562"/>
        </pc:sldMkLst>
      </pc:sldChg>
      <pc:sldChg chg="del">
        <pc:chgData name="Zivile Navikiene" userId="211ef283909c3728" providerId="LiveId" clId="{72C27A4C-EEE5-495D-84BA-CF9A8AA492F3}" dt="2022-12-19T11:15:38.771" v="93" actId="47"/>
        <pc:sldMkLst>
          <pc:docMk/>
          <pc:sldMk cId="1591976287" sldId="563"/>
        </pc:sldMkLst>
      </pc:sldChg>
      <pc:sldChg chg="del">
        <pc:chgData name="Zivile Navikiene" userId="211ef283909c3728" providerId="LiveId" clId="{72C27A4C-EEE5-495D-84BA-CF9A8AA492F3}" dt="2022-12-19T11:15:38.771" v="93" actId="47"/>
        <pc:sldMkLst>
          <pc:docMk/>
          <pc:sldMk cId="1640562837" sldId="564"/>
        </pc:sldMkLst>
      </pc:sldChg>
      <pc:sldChg chg="del">
        <pc:chgData name="Zivile Navikiene" userId="211ef283909c3728" providerId="LiveId" clId="{72C27A4C-EEE5-495D-84BA-CF9A8AA492F3}" dt="2022-12-19T11:15:38.771" v="93" actId="47"/>
        <pc:sldMkLst>
          <pc:docMk/>
          <pc:sldMk cId="3815107230" sldId="565"/>
        </pc:sldMkLst>
      </pc:sldChg>
      <pc:sldChg chg="del">
        <pc:chgData name="Zivile Navikiene" userId="211ef283909c3728" providerId="LiveId" clId="{72C27A4C-EEE5-495D-84BA-CF9A8AA492F3}" dt="2022-12-19T11:15:38.771" v="93" actId="47"/>
        <pc:sldMkLst>
          <pc:docMk/>
          <pc:sldMk cId="3896466031" sldId="566"/>
        </pc:sldMkLst>
      </pc:sldChg>
      <pc:sldChg chg="del">
        <pc:chgData name="Zivile Navikiene" userId="211ef283909c3728" providerId="LiveId" clId="{72C27A4C-EEE5-495D-84BA-CF9A8AA492F3}" dt="2022-12-19T11:15:38.771" v="93" actId="47"/>
        <pc:sldMkLst>
          <pc:docMk/>
          <pc:sldMk cId="114521380" sldId="567"/>
        </pc:sldMkLst>
      </pc:sldChg>
      <pc:sldChg chg="del">
        <pc:chgData name="Zivile Navikiene" userId="211ef283909c3728" providerId="LiveId" clId="{72C27A4C-EEE5-495D-84BA-CF9A8AA492F3}" dt="2022-12-19T11:15:38.771" v="93" actId="47"/>
        <pc:sldMkLst>
          <pc:docMk/>
          <pc:sldMk cId="2773759402" sldId="568"/>
        </pc:sldMkLst>
      </pc:sldChg>
      <pc:sldChg chg="del">
        <pc:chgData name="Zivile Navikiene" userId="211ef283909c3728" providerId="LiveId" clId="{72C27A4C-EEE5-495D-84BA-CF9A8AA492F3}" dt="2022-12-19T11:15:38.771" v="93" actId="47"/>
        <pc:sldMkLst>
          <pc:docMk/>
          <pc:sldMk cId="137656397" sldId="569"/>
        </pc:sldMkLst>
      </pc:sldChg>
      <pc:sldChg chg="del">
        <pc:chgData name="Zivile Navikiene" userId="211ef283909c3728" providerId="LiveId" clId="{72C27A4C-EEE5-495D-84BA-CF9A8AA492F3}" dt="2022-12-19T11:15:38.771" v="93" actId="47"/>
        <pc:sldMkLst>
          <pc:docMk/>
          <pc:sldMk cId="3302820346" sldId="570"/>
        </pc:sldMkLst>
      </pc:sldChg>
      <pc:sldChg chg="del">
        <pc:chgData name="Zivile Navikiene" userId="211ef283909c3728" providerId="LiveId" clId="{72C27A4C-EEE5-495D-84BA-CF9A8AA492F3}" dt="2022-12-19T11:15:38.771" v="93" actId="47"/>
        <pc:sldMkLst>
          <pc:docMk/>
          <pc:sldMk cId="238413986" sldId="571"/>
        </pc:sldMkLst>
      </pc:sldChg>
      <pc:sldChg chg="del">
        <pc:chgData name="Zivile Navikiene" userId="211ef283909c3728" providerId="LiveId" clId="{72C27A4C-EEE5-495D-84BA-CF9A8AA492F3}" dt="2022-12-19T11:15:38.771" v="93" actId="47"/>
        <pc:sldMkLst>
          <pc:docMk/>
          <pc:sldMk cId="2048122016" sldId="572"/>
        </pc:sldMkLst>
      </pc:sldChg>
      <pc:sldChg chg="del">
        <pc:chgData name="Zivile Navikiene" userId="211ef283909c3728" providerId="LiveId" clId="{72C27A4C-EEE5-495D-84BA-CF9A8AA492F3}" dt="2022-12-19T11:15:38.771" v="93" actId="47"/>
        <pc:sldMkLst>
          <pc:docMk/>
          <pc:sldMk cId="1854708598" sldId="573"/>
        </pc:sldMkLst>
      </pc:sldChg>
      <pc:sldChg chg="del">
        <pc:chgData name="Zivile Navikiene" userId="211ef283909c3728" providerId="LiveId" clId="{72C27A4C-EEE5-495D-84BA-CF9A8AA492F3}" dt="2022-12-19T11:15:38.771" v="93" actId="47"/>
        <pc:sldMkLst>
          <pc:docMk/>
          <pc:sldMk cId="867431677" sldId="574"/>
        </pc:sldMkLst>
      </pc:sldChg>
      <pc:sldChg chg="del">
        <pc:chgData name="Zivile Navikiene" userId="211ef283909c3728" providerId="LiveId" clId="{72C27A4C-EEE5-495D-84BA-CF9A8AA492F3}" dt="2022-12-19T11:15:38.771" v="93" actId="47"/>
        <pc:sldMkLst>
          <pc:docMk/>
          <pc:sldMk cId="566591168" sldId="575"/>
        </pc:sldMkLst>
      </pc:sldChg>
      <pc:sldChg chg="del">
        <pc:chgData name="Zivile Navikiene" userId="211ef283909c3728" providerId="LiveId" clId="{72C27A4C-EEE5-495D-84BA-CF9A8AA492F3}" dt="2022-12-19T11:15:38.771" v="93" actId="47"/>
        <pc:sldMkLst>
          <pc:docMk/>
          <pc:sldMk cId="3980160405" sldId="576"/>
        </pc:sldMkLst>
      </pc:sldChg>
      <pc:sldChg chg="del">
        <pc:chgData name="Zivile Navikiene" userId="211ef283909c3728" providerId="LiveId" clId="{72C27A4C-EEE5-495D-84BA-CF9A8AA492F3}" dt="2022-12-19T11:15:38.771" v="93" actId="47"/>
        <pc:sldMkLst>
          <pc:docMk/>
          <pc:sldMk cId="62983933" sldId="577"/>
        </pc:sldMkLst>
      </pc:sldChg>
      <pc:sldChg chg="del">
        <pc:chgData name="Zivile Navikiene" userId="211ef283909c3728" providerId="LiveId" clId="{72C27A4C-EEE5-495D-84BA-CF9A8AA492F3}" dt="2022-12-19T11:15:38.771" v="93" actId="47"/>
        <pc:sldMkLst>
          <pc:docMk/>
          <pc:sldMk cId="2145459886" sldId="578"/>
        </pc:sldMkLst>
      </pc:sldChg>
      <pc:sldChg chg="del">
        <pc:chgData name="Zivile Navikiene" userId="211ef283909c3728" providerId="LiveId" clId="{72C27A4C-EEE5-495D-84BA-CF9A8AA492F3}" dt="2022-12-19T11:15:38.771" v="93" actId="47"/>
        <pc:sldMkLst>
          <pc:docMk/>
          <pc:sldMk cId="2007672800" sldId="579"/>
        </pc:sldMkLst>
      </pc:sldChg>
      <pc:sldChg chg="del">
        <pc:chgData name="Zivile Navikiene" userId="211ef283909c3728" providerId="LiveId" clId="{72C27A4C-EEE5-495D-84BA-CF9A8AA492F3}" dt="2022-12-19T11:15:38.771" v="93" actId="47"/>
        <pc:sldMkLst>
          <pc:docMk/>
          <pc:sldMk cId="1846267397" sldId="580"/>
        </pc:sldMkLst>
      </pc:sldChg>
      <pc:sldChg chg="del">
        <pc:chgData name="Zivile Navikiene" userId="211ef283909c3728" providerId="LiveId" clId="{72C27A4C-EEE5-495D-84BA-CF9A8AA492F3}" dt="2022-12-19T11:15:38.771" v="93" actId="47"/>
        <pc:sldMkLst>
          <pc:docMk/>
          <pc:sldMk cId="3286702960" sldId="581"/>
        </pc:sldMkLst>
      </pc:sldChg>
      <pc:sldChg chg="del">
        <pc:chgData name="Zivile Navikiene" userId="211ef283909c3728" providerId="LiveId" clId="{72C27A4C-EEE5-495D-84BA-CF9A8AA492F3}" dt="2022-12-19T11:15:38.771" v="93" actId="47"/>
        <pc:sldMkLst>
          <pc:docMk/>
          <pc:sldMk cId="412456903" sldId="582"/>
        </pc:sldMkLst>
      </pc:sldChg>
      <pc:sldChg chg="del">
        <pc:chgData name="Zivile Navikiene" userId="211ef283909c3728" providerId="LiveId" clId="{72C27A4C-EEE5-495D-84BA-CF9A8AA492F3}" dt="2022-12-19T11:15:38.771" v="93" actId="47"/>
        <pc:sldMkLst>
          <pc:docMk/>
          <pc:sldMk cId="3932948868" sldId="583"/>
        </pc:sldMkLst>
      </pc:sldChg>
      <pc:sldChg chg="del">
        <pc:chgData name="Zivile Navikiene" userId="211ef283909c3728" providerId="LiveId" clId="{72C27A4C-EEE5-495D-84BA-CF9A8AA492F3}" dt="2022-12-19T11:15:38.771" v="93" actId="47"/>
        <pc:sldMkLst>
          <pc:docMk/>
          <pc:sldMk cId="4256070605" sldId="584"/>
        </pc:sldMkLst>
      </pc:sldChg>
      <pc:sldChg chg="del">
        <pc:chgData name="Zivile Navikiene" userId="211ef283909c3728" providerId="LiveId" clId="{72C27A4C-EEE5-495D-84BA-CF9A8AA492F3}" dt="2022-12-19T11:15:38.771" v="93" actId="47"/>
        <pc:sldMkLst>
          <pc:docMk/>
          <pc:sldMk cId="4004623226" sldId="585"/>
        </pc:sldMkLst>
      </pc:sldChg>
      <pc:sldChg chg="del">
        <pc:chgData name="Zivile Navikiene" userId="211ef283909c3728" providerId="LiveId" clId="{72C27A4C-EEE5-495D-84BA-CF9A8AA492F3}" dt="2022-12-19T11:15:38.771" v="93" actId="47"/>
        <pc:sldMkLst>
          <pc:docMk/>
          <pc:sldMk cId="336038290" sldId="586"/>
        </pc:sldMkLst>
      </pc:sldChg>
      <pc:sldChg chg="del">
        <pc:chgData name="Zivile Navikiene" userId="211ef283909c3728" providerId="LiveId" clId="{72C27A4C-EEE5-495D-84BA-CF9A8AA492F3}" dt="2022-12-19T11:15:38.771" v="93" actId="47"/>
        <pc:sldMkLst>
          <pc:docMk/>
          <pc:sldMk cId="1491206747" sldId="587"/>
        </pc:sldMkLst>
      </pc:sldChg>
      <pc:sldChg chg="del">
        <pc:chgData name="Zivile Navikiene" userId="211ef283909c3728" providerId="LiveId" clId="{72C27A4C-EEE5-495D-84BA-CF9A8AA492F3}" dt="2022-12-19T11:15:38.771" v="93" actId="47"/>
        <pc:sldMkLst>
          <pc:docMk/>
          <pc:sldMk cId="1624870645" sldId="588"/>
        </pc:sldMkLst>
      </pc:sldChg>
      <pc:sldChg chg="del">
        <pc:chgData name="Zivile Navikiene" userId="211ef283909c3728" providerId="LiveId" clId="{72C27A4C-EEE5-495D-84BA-CF9A8AA492F3}" dt="2022-12-19T11:15:38.771" v="93" actId="47"/>
        <pc:sldMkLst>
          <pc:docMk/>
          <pc:sldMk cId="3584669942" sldId="589"/>
        </pc:sldMkLst>
      </pc:sldChg>
      <pc:sldChg chg="del">
        <pc:chgData name="Zivile Navikiene" userId="211ef283909c3728" providerId="LiveId" clId="{72C27A4C-EEE5-495D-84BA-CF9A8AA492F3}" dt="2022-12-19T11:15:38.771" v="93" actId="47"/>
        <pc:sldMkLst>
          <pc:docMk/>
          <pc:sldMk cId="877073662" sldId="590"/>
        </pc:sldMkLst>
      </pc:sldChg>
      <pc:sldChg chg="del">
        <pc:chgData name="Zivile Navikiene" userId="211ef283909c3728" providerId="LiveId" clId="{72C27A4C-EEE5-495D-84BA-CF9A8AA492F3}" dt="2022-12-19T11:15:38.771" v="93" actId="47"/>
        <pc:sldMkLst>
          <pc:docMk/>
          <pc:sldMk cId="2224543684" sldId="591"/>
        </pc:sldMkLst>
      </pc:sldChg>
      <pc:sldChg chg="del">
        <pc:chgData name="Zivile Navikiene" userId="211ef283909c3728" providerId="LiveId" clId="{72C27A4C-EEE5-495D-84BA-CF9A8AA492F3}" dt="2022-12-19T11:15:38.771" v="93" actId="47"/>
        <pc:sldMkLst>
          <pc:docMk/>
          <pc:sldMk cId="77055773" sldId="592"/>
        </pc:sldMkLst>
      </pc:sldChg>
      <pc:sldChg chg="del">
        <pc:chgData name="Zivile Navikiene" userId="211ef283909c3728" providerId="LiveId" clId="{72C27A4C-EEE5-495D-84BA-CF9A8AA492F3}" dt="2022-12-19T11:15:38.771" v="93" actId="47"/>
        <pc:sldMkLst>
          <pc:docMk/>
          <pc:sldMk cId="3024973095" sldId="593"/>
        </pc:sldMkLst>
      </pc:sldChg>
      <pc:sldChg chg="del">
        <pc:chgData name="Zivile Navikiene" userId="211ef283909c3728" providerId="LiveId" clId="{72C27A4C-EEE5-495D-84BA-CF9A8AA492F3}" dt="2022-12-19T11:15:38.771" v="93" actId="47"/>
        <pc:sldMkLst>
          <pc:docMk/>
          <pc:sldMk cId="452797451" sldId="594"/>
        </pc:sldMkLst>
      </pc:sldChg>
      <pc:sldChg chg="del">
        <pc:chgData name="Zivile Navikiene" userId="211ef283909c3728" providerId="LiveId" clId="{72C27A4C-EEE5-495D-84BA-CF9A8AA492F3}" dt="2022-12-19T11:15:38.771" v="93" actId="47"/>
        <pc:sldMkLst>
          <pc:docMk/>
          <pc:sldMk cId="2659478035" sldId="595"/>
        </pc:sldMkLst>
      </pc:sldChg>
      <pc:sldChg chg="del">
        <pc:chgData name="Zivile Navikiene" userId="211ef283909c3728" providerId="LiveId" clId="{72C27A4C-EEE5-495D-84BA-CF9A8AA492F3}" dt="2022-12-19T11:15:38.771" v="93" actId="47"/>
        <pc:sldMkLst>
          <pc:docMk/>
          <pc:sldMk cId="3677906890" sldId="596"/>
        </pc:sldMkLst>
      </pc:sldChg>
      <pc:sldChg chg="del">
        <pc:chgData name="Zivile Navikiene" userId="211ef283909c3728" providerId="LiveId" clId="{72C27A4C-EEE5-495D-84BA-CF9A8AA492F3}" dt="2022-12-19T11:15:38.771" v="93" actId="47"/>
        <pc:sldMkLst>
          <pc:docMk/>
          <pc:sldMk cId="4166835993" sldId="597"/>
        </pc:sldMkLst>
      </pc:sldChg>
      <pc:sldChg chg="del">
        <pc:chgData name="Zivile Navikiene" userId="211ef283909c3728" providerId="LiveId" clId="{72C27A4C-EEE5-495D-84BA-CF9A8AA492F3}" dt="2022-12-19T11:15:38.771" v="93" actId="47"/>
        <pc:sldMkLst>
          <pc:docMk/>
          <pc:sldMk cId="3081466992" sldId="598"/>
        </pc:sldMkLst>
      </pc:sldChg>
      <pc:sldChg chg="del">
        <pc:chgData name="Zivile Navikiene" userId="211ef283909c3728" providerId="LiveId" clId="{72C27A4C-EEE5-495D-84BA-CF9A8AA492F3}" dt="2022-12-19T11:15:38.771" v="93" actId="47"/>
        <pc:sldMkLst>
          <pc:docMk/>
          <pc:sldMk cId="1543852060" sldId="599"/>
        </pc:sldMkLst>
      </pc:sldChg>
      <pc:sldChg chg="del">
        <pc:chgData name="Zivile Navikiene" userId="211ef283909c3728" providerId="LiveId" clId="{72C27A4C-EEE5-495D-84BA-CF9A8AA492F3}" dt="2022-12-19T11:15:38.771" v="93" actId="47"/>
        <pc:sldMkLst>
          <pc:docMk/>
          <pc:sldMk cId="2001717616" sldId="600"/>
        </pc:sldMkLst>
      </pc:sldChg>
      <pc:sldChg chg="del">
        <pc:chgData name="Zivile Navikiene" userId="211ef283909c3728" providerId="LiveId" clId="{72C27A4C-EEE5-495D-84BA-CF9A8AA492F3}" dt="2022-12-19T11:15:38.771" v="93" actId="47"/>
        <pc:sldMkLst>
          <pc:docMk/>
          <pc:sldMk cId="1295804813" sldId="601"/>
        </pc:sldMkLst>
      </pc:sldChg>
      <pc:sldChg chg="del">
        <pc:chgData name="Zivile Navikiene" userId="211ef283909c3728" providerId="LiveId" clId="{72C27A4C-EEE5-495D-84BA-CF9A8AA492F3}" dt="2022-12-19T11:15:38.771" v="93" actId="47"/>
        <pc:sldMkLst>
          <pc:docMk/>
          <pc:sldMk cId="4155575895" sldId="602"/>
        </pc:sldMkLst>
      </pc:sldChg>
      <pc:sldChg chg="del">
        <pc:chgData name="Zivile Navikiene" userId="211ef283909c3728" providerId="LiveId" clId="{72C27A4C-EEE5-495D-84BA-CF9A8AA492F3}" dt="2022-12-19T11:15:38.771" v="93" actId="47"/>
        <pc:sldMkLst>
          <pc:docMk/>
          <pc:sldMk cId="3683357438" sldId="603"/>
        </pc:sldMkLst>
      </pc:sldChg>
      <pc:sldChg chg="del">
        <pc:chgData name="Zivile Navikiene" userId="211ef283909c3728" providerId="LiveId" clId="{72C27A4C-EEE5-495D-84BA-CF9A8AA492F3}" dt="2022-12-19T11:15:38.771" v="93" actId="47"/>
        <pc:sldMkLst>
          <pc:docMk/>
          <pc:sldMk cId="3517145487" sldId="604"/>
        </pc:sldMkLst>
      </pc:sldChg>
      <pc:sldChg chg="del">
        <pc:chgData name="Zivile Navikiene" userId="211ef283909c3728" providerId="LiveId" clId="{72C27A4C-EEE5-495D-84BA-CF9A8AA492F3}" dt="2022-12-19T11:15:38.771" v="93" actId="47"/>
        <pc:sldMkLst>
          <pc:docMk/>
          <pc:sldMk cId="491283534" sldId="605"/>
        </pc:sldMkLst>
      </pc:sldChg>
      <pc:sldChg chg="del">
        <pc:chgData name="Zivile Navikiene" userId="211ef283909c3728" providerId="LiveId" clId="{72C27A4C-EEE5-495D-84BA-CF9A8AA492F3}" dt="2022-12-19T11:15:38.771" v="93" actId="47"/>
        <pc:sldMkLst>
          <pc:docMk/>
          <pc:sldMk cId="2171392203" sldId="606"/>
        </pc:sldMkLst>
      </pc:sldChg>
      <pc:sldChg chg="del">
        <pc:chgData name="Zivile Navikiene" userId="211ef283909c3728" providerId="LiveId" clId="{72C27A4C-EEE5-495D-84BA-CF9A8AA492F3}" dt="2022-12-19T11:15:38.771" v="93" actId="47"/>
        <pc:sldMkLst>
          <pc:docMk/>
          <pc:sldMk cId="3747686010" sldId="607"/>
        </pc:sldMkLst>
      </pc:sldChg>
      <pc:sldChg chg="del">
        <pc:chgData name="Zivile Navikiene" userId="211ef283909c3728" providerId="LiveId" clId="{72C27A4C-EEE5-495D-84BA-CF9A8AA492F3}" dt="2022-12-19T11:15:38.771" v="93" actId="47"/>
        <pc:sldMkLst>
          <pc:docMk/>
          <pc:sldMk cId="2656414554" sldId="608"/>
        </pc:sldMkLst>
      </pc:sldChg>
      <pc:sldChg chg="del">
        <pc:chgData name="Zivile Navikiene" userId="211ef283909c3728" providerId="LiveId" clId="{72C27A4C-EEE5-495D-84BA-CF9A8AA492F3}" dt="2022-12-19T11:15:38.771" v="93" actId="47"/>
        <pc:sldMkLst>
          <pc:docMk/>
          <pc:sldMk cId="2317759958" sldId="609"/>
        </pc:sldMkLst>
      </pc:sldChg>
      <pc:sldChg chg="del">
        <pc:chgData name="Zivile Navikiene" userId="211ef283909c3728" providerId="LiveId" clId="{72C27A4C-EEE5-495D-84BA-CF9A8AA492F3}" dt="2022-12-19T11:15:38.771" v="93" actId="47"/>
        <pc:sldMkLst>
          <pc:docMk/>
          <pc:sldMk cId="166564128" sldId="610"/>
        </pc:sldMkLst>
      </pc:sldChg>
      <pc:sldChg chg="del">
        <pc:chgData name="Zivile Navikiene" userId="211ef283909c3728" providerId="LiveId" clId="{72C27A4C-EEE5-495D-84BA-CF9A8AA492F3}" dt="2022-12-19T11:15:38.771" v="93" actId="47"/>
        <pc:sldMkLst>
          <pc:docMk/>
          <pc:sldMk cId="1604564927" sldId="611"/>
        </pc:sldMkLst>
      </pc:sldChg>
      <pc:sldChg chg="del">
        <pc:chgData name="Zivile Navikiene" userId="211ef283909c3728" providerId="LiveId" clId="{72C27A4C-EEE5-495D-84BA-CF9A8AA492F3}" dt="2022-12-19T11:15:38.771" v="93" actId="47"/>
        <pc:sldMkLst>
          <pc:docMk/>
          <pc:sldMk cId="276902217" sldId="612"/>
        </pc:sldMkLst>
      </pc:sldChg>
      <pc:sldChg chg="del">
        <pc:chgData name="Zivile Navikiene" userId="211ef283909c3728" providerId="LiveId" clId="{72C27A4C-EEE5-495D-84BA-CF9A8AA492F3}" dt="2022-12-19T11:15:38.771" v="93" actId="47"/>
        <pc:sldMkLst>
          <pc:docMk/>
          <pc:sldMk cId="414455465" sldId="613"/>
        </pc:sldMkLst>
      </pc:sldChg>
      <pc:sldChg chg="del">
        <pc:chgData name="Zivile Navikiene" userId="211ef283909c3728" providerId="LiveId" clId="{72C27A4C-EEE5-495D-84BA-CF9A8AA492F3}" dt="2022-12-19T11:15:38.771" v="93" actId="47"/>
        <pc:sldMkLst>
          <pc:docMk/>
          <pc:sldMk cId="3702648546" sldId="614"/>
        </pc:sldMkLst>
      </pc:sldChg>
      <pc:sldChg chg="del">
        <pc:chgData name="Zivile Navikiene" userId="211ef283909c3728" providerId="LiveId" clId="{72C27A4C-EEE5-495D-84BA-CF9A8AA492F3}" dt="2022-12-19T11:15:38.771" v="93" actId="47"/>
        <pc:sldMkLst>
          <pc:docMk/>
          <pc:sldMk cId="1629606986" sldId="615"/>
        </pc:sldMkLst>
      </pc:sldChg>
      <pc:sldChg chg="del">
        <pc:chgData name="Zivile Navikiene" userId="211ef283909c3728" providerId="LiveId" clId="{72C27A4C-EEE5-495D-84BA-CF9A8AA492F3}" dt="2022-12-19T11:15:38.771" v="93" actId="47"/>
        <pc:sldMkLst>
          <pc:docMk/>
          <pc:sldMk cId="140723985" sldId="616"/>
        </pc:sldMkLst>
      </pc:sldChg>
      <pc:sldChg chg="del">
        <pc:chgData name="Zivile Navikiene" userId="211ef283909c3728" providerId="LiveId" clId="{72C27A4C-EEE5-495D-84BA-CF9A8AA492F3}" dt="2022-12-19T11:15:38.771" v="93" actId="47"/>
        <pc:sldMkLst>
          <pc:docMk/>
          <pc:sldMk cId="1468513268" sldId="617"/>
        </pc:sldMkLst>
      </pc:sldChg>
      <pc:sldChg chg="del">
        <pc:chgData name="Zivile Navikiene" userId="211ef283909c3728" providerId="LiveId" clId="{72C27A4C-EEE5-495D-84BA-CF9A8AA492F3}" dt="2022-12-19T11:15:38.771" v="93" actId="47"/>
        <pc:sldMkLst>
          <pc:docMk/>
          <pc:sldMk cId="2353330648" sldId="618"/>
        </pc:sldMkLst>
      </pc:sldChg>
      <pc:sldChg chg="del">
        <pc:chgData name="Zivile Navikiene" userId="211ef283909c3728" providerId="LiveId" clId="{72C27A4C-EEE5-495D-84BA-CF9A8AA492F3}" dt="2022-12-19T11:15:38.771" v="93" actId="47"/>
        <pc:sldMkLst>
          <pc:docMk/>
          <pc:sldMk cId="2172573364" sldId="619"/>
        </pc:sldMkLst>
      </pc:sldChg>
      <pc:sldChg chg="del">
        <pc:chgData name="Zivile Navikiene" userId="211ef283909c3728" providerId="LiveId" clId="{72C27A4C-EEE5-495D-84BA-CF9A8AA492F3}" dt="2022-12-19T11:15:38.771" v="93" actId="47"/>
        <pc:sldMkLst>
          <pc:docMk/>
          <pc:sldMk cId="579059169" sldId="620"/>
        </pc:sldMkLst>
      </pc:sldChg>
      <pc:sldChg chg="del">
        <pc:chgData name="Zivile Navikiene" userId="211ef283909c3728" providerId="LiveId" clId="{72C27A4C-EEE5-495D-84BA-CF9A8AA492F3}" dt="2022-12-19T11:15:38.771" v="93" actId="47"/>
        <pc:sldMkLst>
          <pc:docMk/>
          <pc:sldMk cId="3966982079" sldId="621"/>
        </pc:sldMkLst>
      </pc:sldChg>
      <pc:sldChg chg="del">
        <pc:chgData name="Zivile Navikiene" userId="211ef283909c3728" providerId="LiveId" clId="{72C27A4C-EEE5-495D-84BA-CF9A8AA492F3}" dt="2022-12-19T11:15:38.771" v="93" actId="47"/>
        <pc:sldMkLst>
          <pc:docMk/>
          <pc:sldMk cId="683712044" sldId="622"/>
        </pc:sldMkLst>
      </pc:sldChg>
      <pc:sldChg chg="del">
        <pc:chgData name="Zivile Navikiene" userId="211ef283909c3728" providerId="LiveId" clId="{72C27A4C-EEE5-495D-84BA-CF9A8AA492F3}" dt="2022-12-19T11:15:38.771" v="93" actId="47"/>
        <pc:sldMkLst>
          <pc:docMk/>
          <pc:sldMk cId="4241276773" sldId="623"/>
        </pc:sldMkLst>
      </pc:sldChg>
      <pc:sldChg chg="del">
        <pc:chgData name="Zivile Navikiene" userId="211ef283909c3728" providerId="LiveId" clId="{72C27A4C-EEE5-495D-84BA-CF9A8AA492F3}" dt="2022-12-19T11:15:38.771" v="93" actId="47"/>
        <pc:sldMkLst>
          <pc:docMk/>
          <pc:sldMk cId="2582013807" sldId="624"/>
        </pc:sldMkLst>
      </pc:sldChg>
      <pc:sldChg chg="del">
        <pc:chgData name="Zivile Navikiene" userId="211ef283909c3728" providerId="LiveId" clId="{72C27A4C-EEE5-495D-84BA-CF9A8AA492F3}" dt="2022-12-19T11:15:38.771" v="93" actId="47"/>
        <pc:sldMkLst>
          <pc:docMk/>
          <pc:sldMk cId="1708906159" sldId="625"/>
        </pc:sldMkLst>
      </pc:sldChg>
      <pc:sldChg chg="del">
        <pc:chgData name="Zivile Navikiene" userId="211ef283909c3728" providerId="LiveId" clId="{72C27A4C-EEE5-495D-84BA-CF9A8AA492F3}" dt="2022-12-19T11:15:38.771" v="93" actId="47"/>
        <pc:sldMkLst>
          <pc:docMk/>
          <pc:sldMk cId="2760658053" sldId="626"/>
        </pc:sldMkLst>
      </pc:sldChg>
      <pc:sldChg chg="del">
        <pc:chgData name="Zivile Navikiene" userId="211ef283909c3728" providerId="LiveId" clId="{72C27A4C-EEE5-495D-84BA-CF9A8AA492F3}" dt="2022-12-19T11:15:38.771" v="93" actId="47"/>
        <pc:sldMkLst>
          <pc:docMk/>
          <pc:sldMk cId="2672131031" sldId="627"/>
        </pc:sldMkLst>
      </pc:sldChg>
      <pc:sldChg chg="del">
        <pc:chgData name="Zivile Navikiene" userId="211ef283909c3728" providerId="LiveId" clId="{72C27A4C-EEE5-495D-84BA-CF9A8AA492F3}" dt="2022-12-19T11:15:38.771" v="93" actId="47"/>
        <pc:sldMkLst>
          <pc:docMk/>
          <pc:sldMk cId="640485958" sldId="628"/>
        </pc:sldMkLst>
      </pc:sldChg>
      <pc:sldChg chg="del">
        <pc:chgData name="Zivile Navikiene" userId="211ef283909c3728" providerId="LiveId" clId="{72C27A4C-EEE5-495D-84BA-CF9A8AA492F3}" dt="2022-12-19T11:15:38.771" v="93" actId="47"/>
        <pc:sldMkLst>
          <pc:docMk/>
          <pc:sldMk cId="2723144333" sldId="629"/>
        </pc:sldMkLst>
      </pc:sldChg>
      <pc:sldChg chg="del">
        <pc:chgData name="Zivile Navikiene" userId="211ef283909c3728" providerId="LiveId" clId="{72C27A4C-EEE5-495D-84BA-CF9A8AA492F3}" dt="2022-12-19T11:15:38.771" v="93" actId="47"/>
        <pc:sldMkLst>
          <pc:docMk/>
          <pc:sldMk cId="2080660166" sldId="630"/>
        </pc:sldMkLst>
      </pc:sldChg>
      <pc:sldChg chg="del">
        <pc:chgData name="Zivile Navikiene" userId="211ef283909c3728" providerId="LiveId" clId="{72C27A4C-EEE5-495D-84BA-CF9A8AA492F3}" dt="2022-12-19T11:15:38.771" v="93" actId="47"/>
        <pc:sldMkLst>
          <pc:docMk/>
          <pc:sldMk cId="4099707387" sldId="631"/>
        </pc:sldMkLst>
      </pc:sldChg>
      <pc:sldChg chg="del">
        <pc:chgData name="Zivile Navikiene" userId="211ef283909c3728" providerId="LiveId" clId="{72C27A4C-EEE5-495D-84BA-CF9A8AA492F3}" dt="2022-12-19T11:15:38.771" v="93" actId="47"/>
        <pc:sldMkLst>
          <pc:docMk/>
          <pc:sldMk cId="3873611357" sldId="632"/>
        </pc:sldMkLst>
      </pc:sldChg>
      <pc:sldChg chg="del">
        <pc:chgData name="Zivile Navikiene" userId="211ef283909c3728" providerId="LiveId" clId="{72C27A4C-EEE5-495D-84BA-CF9A8AA492F3}" dt="2022-12-19T11:15:38.771" v="93" actId="47"/>
        <pc:sldMkLst>
          <pc:docMk/>
          <pc:sldMk cId="468498013" sldId="633"/>
        </pc:sldMkLst>
      </pc:sldChg>
      <pc:sldChg chg="del">
        <pc:chgData name="Zivile Navikiene" userId="211ef283909c3728" providerId="LiveId" clId="{72C27A4C-EEE5-495D-84BA-CF9A8AA492F3}" dt="2022-12-19T11:15:38.771" v="93" actId="47"/>
        <pc:sldMkLst>
          <pc:docMk/>
          <pc:sldMk cId="3995227213" sldId="634"/>
        </pc:sldMkLst>
      </pc:sldChg>
      <pc:sldChg chg="del">
        <pc:chgData name="Zivile Navikiene" userId="211ef283909c3728" providerId="LiveId" clId="{72C27A4C-EEE5-495D-84BA-CF9A8AA492F3}" dt="2022-12-19T11:15:38.771" v="93" actId="47"/>
        <pc:sldMkLst>
          <pc:docMk/>
          <pc:sldMk cId="2124167447" sldId="635"/>
        </pc:sldMkLst>
      </pc:sldChg>
      <pc:sldChg chg="del">
        <pc:chgData name="Zivile Navikiene" userId="211ef283909c3728" providerId="LiveId" clId="{72C27A4C-EEE5-495D-84BA-CF9A8AA492F3}" dt="2022-12-19T11:15:38.771" v="93" actId="47"/>
        <pc:sldMkLst>
          <pc:docMk/>
          <pc:sldMk cId="3707605894" sldId="636"/>
        </pc:sldMkLst>
      </pc:sldChg>
      <pc:sldChg chg="del">
        <pc:chgData name="Zivile Navikiene" userId="211ef283909c3728" providerId="LiveId" clId="{72C27A4C-EEE5-495D-84BA-CF9A8AA492F3}" dt="2022-12-19T11:15:38.771" v="93" actId="47"/>
        <pc:sldMkLst>
          <pc:docMk/>
          <pc:sldMk cId="1383004897" sldId="637"/>
        </pc:sldMkLst>
      </pc:sldChg>
      <pc:sldChg chg="del">
        <pc:chgData name="Zivile Navikiene" userId="211ef283909c3728" providerId="LiveId" clId="{72C27A4C-EEE5-495D-84BA-CF9A8AA492F3}" dt="2022-12-19T11:15:38.771" v="93" actId="47"/>
        <pc:sldMkLst>
          <pc:docMk/>
          <pc:sldMk cId="1062475542" sldId="638"/>
        </pc:sldMkLst>
      </pc:sldChg>
      <pc:sldChg chg="del">
        <pc:chgData name="Zivile Navikiene" userId="211ef283909c3728" providerId="LiveId" clId="{72C27A4C-EEE5-495D-84BA-CF9A8AA492F3}" dt="2022-12-19T11:15:38.771" v="93" actId="47"/>
        <pc:sldMkLst>
          <pc:docMk/>
          <pc:sldMk cId="1829697131" sldId="639"/>
        </pc:sldMkLst>
      </pc:sldChg>
      <pc:sldChg chg="del">
        <pc:chgData name="Zivile Navikiene" userId="211ef283909c3728" providerId="LiveId" clId="{72C27A4C-EEE5-495D-84BA-CF9A8AA492F3}" dt="2022-12-19T11:15:38.771" v="93" actId="47"/>
        <pc:sldMkLst>
          <pc:docMk/>
          <pc:sldMk cId="17229482" sldId="640"/>
        </pc:sldMkLst>
      </pc:sldChg>
      <pc:sldChg chg="del">
        <pc:chgData name="Zivile Navikiene" userId="211ef283909c3728" providerId="LiveId" clId="{72C27A4C-EEE5-495D-84BA-CF9A8AA492F3}" dt="2022-12-19T11:15:38.771" v="93" actId="47"/>
        <pc:sldMkLst>
          <pc:docMk/>
          <pc:sldMk cId="1288096325" sldId="641"/>
        </pc:sldMkLst>
      </pc:sldChg>
      <pc:sldChg chg="del">
        <pc:chgData name="Zivile Navikiene" userId="211ef283909c3728" providerId="LiveId" clId="{72C27A4C-EEE5-495D-84BA-CF9A8AA492F3}" dt="2022-12-19T11:15:38.771" v="93" actId="47"/>
        <pc:sldMkLst>
          <pc:docMk/>
          <pc:sldMk cId="4209323097" sldId="642"/>
        </pc:sldMkLst>
      </pc:sldChg>
      <pc:sldChg chg="del">
        <pc:chgData name="Zivile Navikiene" userId="211ef283909c3728" providerId="LiveId" clId="{72C27A4C-EEE5-495D-84BA-CF9A8AA492F3}" dt="2022-12-19T11:15:38.771" v="93" actId="47"/>
        <pc:sldMkLst>
          <pc:docMk/>
          <pc:sldMk cId="1968511557" sldId="643"/>
        </pc:sldMkLst>
      </pc:sldChg>
      <pc:sldChg chg="del">
        <pc:chgData name="Zivile Navikiene" userId="211ef283909c3728" providerId="LiveId" clId="{72C27A4C-EEE5-495D-84BA-CF9A8AA492F3}" dt="2022-12-19T11:15:38.771" v="93" actId="47"/>
        <pc:sldMkLst>
          <pc:docMk/>
          <pc:sldMk cId="1414907197" sldId="644"/>
        </pc:sldMkLst>
      </pc:sldChg>
      <pc:sldChg chg="del">
        <pc:chgData name="Zivile Navikiene" userId="211ef283909c3728" providerId="LiveId" clId="{72C27A4C-EEE5-495D-84BA-CF9A8AA492F3}" dt="2022-12-19T11:15:38.771" v="93" actId="47"/>
        <pc:sldMkLst>
          <pc:docMk/>
          <pc:sldMk cId="2758834133" sldId="645"/>
        </pc:sldMkLst>
      </pc:sldChg>
      <pc:sldChg chg="del">
        <pc:chgData name="Zivile Navikiene" userId="211ef283909c3728" providerId="LiveId" clId="{72C27A4C-EEE5-495D-84BA-CF9A8AA492F3}" dt="2022-12-19T11:15:38.771" v="93" actId="47"/>
        <pc:sldMkLst>
          <pc:docMk/>
          <pc:sldMk cId="1633005764" sldId="646"/>
        </pc:sldMkLst>
      </pc:sldChg>
      <pc:sldChg chg="del">
        <pc:chgData name="Zivile Navikiene" userId="211ef283909c3728" providerId="LiveId" clId="{72C27A4C-EEE5-495D-84BA-CF9A8AA492F3}" dt="2022-12-19T11:15:38.771" v="93" actId="47"/>
        <pc:sldMkLst>
          <pc:docMk/>
          <pc:sldMk cId="333279406" sldId="647"/>
        </pc:sldMkLst>
      </pc:sldChg>
      <pc:sldChg chg="del">
        <pc:chgData name="Zivile Navikiene" userId="211ef283909c3728" providerId="LiveId" clId="{72C27A4C-EEE5-495D-84BA-CF9A8AA492F3}" dt="2022-12-19T11:15:38.771" v="93" actId="47"/>
        <pc:sldMkLst>
          <pc:docMk/>
          <pc:sldMk cId="3241626993" sldId="648"/>
        </pc:sldMkLst>
      </pc:sldChg>
      <pc:sldChg chg="del">
        <pc:chgData name="Zivile Navikiene" userId="211ef283909c3728" providerId="LiveId" clId="{72C27A4C-EEE5-495D-84BA-CF9A8AA492F3}" dt="2022-12-19T11:15:38.771" v="93" actId="47"/>
        <pc:sldMkLst>
          <pc:docMk/>
          <pc:sldMk cId="3004350442" sldId="649"/>
        </pc:sldMkLst>
      </pc:sldChg>
      <pc:sldChg chg="del">
        <pc:chgData name="Zivile Navikiene" userId="211ef283909c3728" providerId="LiveId" clId="{72C27A4C-EEE5-495D-84BA-CF9A8AA492F3}" dt="2022-12-19T11:15:38.771" v="93" actId="47"/>
        <pc:sldMkLst>
          <pc:docMk/>
          <pc:sldMk cId="2959839467" sldId="650"/>
        </pc:sldMkLst>
      </pc:sldChg>
      <pc:sldChg chg="del">
        <pc:chgData name="Zivile Navikiene" userId="211ef283909c3728" providerId="LiveId" clId="{72C27A4C-EEE5-495D-84BA-CF9A8AA492F3}" dt="2022-12-19T11:15:38.771" v="93" actId="47"/>
        <pc:sldMkLst>
          <pc:docMk/>
          <pc:sldMk cId="1023018048" sldId="651"/>
        </pc:sldMkLst>
      </pc:sldChg>
      <pc:sldChg chg="del">
        <pc:chgData name="Zivile Navikiene" userId="211ef283909c3728" providerId="LiveId" clId="{72C27A4C-EEE5-495D-84BA-CF9A8AA492F3}" dt="2022-12-19T11:15:38.771" v="93" actId="47"/>
        <pc:sldMkLst>
          <pc:docMk/>
          <pc:sldMk cId="1061185232" sldId="652"/>
        </pc:sldMkLst>
      </pc:sldChg>
      <pc:sldChg chg="del">
        <pc:chgData name="Zivile Navikiene" userId="211ef283909c3728" providerId="LiveId" clId="{72C27A4C-EEE5-495D-84BA-CF9A8AA492F3}" dt="2022-12-19T11:15:38.771" v="93" actId="47"/>
        <pc:sldMkLst>
          <pc:docMk/>
          <pc:sldMk cId="3051587005" sldId="653"/>
        </pc:sldMkLst>
      </pc:sldChg>
      <pc:sldChg chg="del">
        <pc:chgData name="Zivile Navikiene" userId="211ef283909c3728" providerId="LiveId" clId="{72C27A4C-EEE5-495D-84BA-CF9A8AA492F3}" dt="2022-12-19T11:15:38.771" v="93" actId="47"/>
        <pc:sldMkLst>
          <pc:docMk/>
          <pc:sldMk cId="1049251241" sldId="654"/>
        </pc:sldMkLst>
      </pc:sldChg>
      <pc:sldChg chg="del">
        <pc:chgData name="Zivile Navikiene" userId="211ef283909c3728" providerId="LiveId" clId="{72C27A4C-EEE5-495D-84BA-CF9A8AA492F3}" dt="2022-12-19T11:15:38.771" v="93" actId="47"/>
        <pc:sldMkLst>
          <pc:docMk/>
          <pc:sldMk cId="1903995837" sldId="655"/>
        </pc:sldMkLst>
      </pc:sldChg>
      <pc:sldChg chg="del">
        <pc:chgData name="Zivile Navikiene" userId="211ef283909c3728" providerId="LiveId" clId="{72C27A4C-EEE5-495D-84BA-CF9A8AA492F3}" dt="2022-12-19T11:15:38.771" v="93" actId="47"/>
        <pc:sldMkLst>
          <pc:docMk/>
          <pc:sldMk cId="2943511205" sldId="656"/>
        </pc:sldMkLst>
      </pc:sldChg>
      <pc:sldChg chg="del">
        <pc:chgData name="Zivile Navikiene" userId="211ef283909c3728" providerId="LiveId" clId="{72C27A4C-EEE5-495D-84BA-CF9A8AA492F3}" dt="2022-12-19T11:15:38.771" v="93" actId="47"/>
        <pc:sldMkLst>
          <pc:docMk/>
          <pc:sldMk cId="1281716253" sldId="657"/>
        </pc:sldMkLst>
      </pc:sldChg>
      <pc:sldChg chg="del">
        <pc:chgData name="Zivile Navikiene" userId="211ef283909c3728" providerId="LiveId" clId="{72C27A4C-EEE5-495D-84BA-CF9A8AA492F3}" dt="2022-12-19T11:15:38.771" v="93" actId="47"/>
        <pc:sldMkLst>
          <pc:docMk/>
          <pc:sldMk cId="3119946869" sldId="658"/>
        </pc:sldMkLst>
      </pc:sldChg>
      <pc:sldChg chg="del">
        <pc:chgData name="Zivile Navikiene" userId="211ef283909c3728" providerId="LiveId" clId="{72C27A4C-EEE5-495D-84BA-CF9A8AA492F3}" dt="2022-12-19T11:15:38.771" v="93" actId="47"/>
        <pc:sldMkLst>
          <pc:docMk/>
          <pc:sldMk cId="3795547557" sldId="659"/>
        </pc:sldMkLst>
      </pc:sldChg>
      <pc:sldChg chg="del">
        <pc:chgData name="Zivile Navikiene" userId="211ef283909c3728" providerId="LiveId" clId="{72C27A4C-EEE5-495D-84BA-CF9A8AA492F3}" dt="2022-12-19T11:15:38.771" v="93" actId="47"/>
        <pc:sldMkLst>
          <pc:docMk/>
          <pc:sldMk cId="3755929442" sldId="660"/>
        </pc:sldMkLst>
      </pc:sldChg>
      <pc:sldChg chg="del">
        <pc:chgData name="Zivile Navikiene" userId="211ef283909c3728" providerId="LiveId" clId="{72C27A4C-EEE5-495D-84BA-CF9A8AA492F3}" dt="2022-12-19T11:15:38.771" v="93" actId="47"/>
        <pc:sldMkLst>
          <pc:docMk/>
          <pc:sldMk cId="116697997" sldId="661"/>
        </pc:sldMkLst>
      </pc:sldChg>
      <pc:sldChg chg="del">
        <pc:chgData name="Zivile Navikiene" userId="211ef283909c3728" providerId="LiveId" clId="{72C27A4C-EEE5-495D-84BA-CF9A8AA492F3}" dt="2022-12-19T11:15:38.771" v="93" actId="47"/>
        <pc:sldMkLst>
          <pc:docMk/>
          <pc:sldMk cId="2709435226" sldId="662"/>
        </pc:sldMkLst>
      </pc:sldChg>
      <pc:sldChg chg="del">
        <pc:chgData name="Zivile Navikiene" userId="211ef283909c3728" providerId="LiveId" clId="{72C27A4C-EEE5-495D-84BA-CF9A8AA492F3}" dt="2022-12-19T11:15:38.771" v="93" actId="47"/>
        <pc:sldMkLst>
          <pc:docMk/>
          <pc:sldMk cId="2149372127" sldId="663"/>
        </pc:sldMkLst>
      </pc:sldChg>
      <pc:sldChg chg="del">
        <pc:chgData name="Zivile Navikiene" userId="211ef283909c3728" providerId="LiveId" clId="{72C27A4C-EEE5-495D-84BA-CF9A8AA492F3}" dt="2022-12-19T11:15:38.771" v="93" actId="47"/>
        <pc:sldMkLst>
          <pc:docMk/>
          <pc:sldMk cId="3636443998" sldId="664"/>
        </pc:sldMkLst>
      </pc:sldChg>
      <pc:sldChg chg="del">
        <pc:chgData name="Zivile Navikiene" userId="211ef283909c3728" providerId="LiveId" clId="{72C27A4C-EEE5-495D-84BA-CF9A8AA492F3}" dt="2022-12-19T11:15:38.771" v="93" actId="47"/>
        <pc:sldMkLst>
          <pc:docMk/>
          <pc:sldMk cId="3911532959" sldId="665"/>
        </pc:sldMkLst>
      </pc:sldChg>
      <pc:sldChg chg="del">
        <pc:chgData name="Zivile Navikiene" userId="211ef283909c3728" providerId="LiveId" clId="{72C27A4C-EEE5-495D-84BA-CF9A8AA492F3}" dt="2022-12-19T11:15:38.771" v="93" actId="47"/>
        <pc:sldMkLst>
          <pc:docMk/>
          <pc:sldMk cId="1131122976" sldId="666"/>
        </pc:sldMkLst>
      </pc:sldChg>
      <pc:sldChg chg="del">
        <pc:chgData name="Zivile Navikiene" userId="211ef283909c3728" providerId="LiveId" clId="{72C27A4C-EEE5-495D-84BA-CF9A8AA492F3}" dt="2022-12-19T11:15:38.771" v="93" actId="47"/>
        <pc:sldMkLst>
          <pc:docMk/>
          <pc:sldMk cId="4169067358" sldId="667"/>
        </pc:sldMkLst>
      </pc:sldChg>
      <pc:sldChg chg="del">
        <pc:chgData name="Zivile Navikiene" userId="211ef283909c3728" providerId="LiveId" clId="{72C27A4C-EEE5-495D-84BA-CF9A8AA492F3}" dt="2022-12-19T11:15:38.771" v="93" actId="47"/>
        <pc:sldMkLst>
          <pc:docMk/>
          <pc:sldMk cId="639122982" sldId="668"/>
        </pc:sldMkLst>
      </pc:sldChg>
      <pc:sldChg chg="del">
        <pc:chgData name="Zivile Navikiene" userId="211ef283909c3728" providerId="LiveId" clId="{72C27A4C-EEE5-495D-84BA-CF9A8AA492F3}" dt="2022-12-19T11:15:38.771" v="93" actId="47"/>
        <pc:sldMkLst>
          <pc:docMk/>
          <pc:sldMk cId="3702866287" sldId="669"/>
        </pc:sldMkLst>
      </pc:sldChg>
      <pc:sldChg chg="del">
        <pc:chgData name="Zivile Navikiene" userId="211ef283909c3728" providerId="LiveId" clId="{72C27A4C-EEE5-495D-84BA-CF9A8AA492F3}" dt="2022-12-19T11:15:38.771" v="93" actId="47"/>
        <pc:sldMkLst>
          <pc:docMk/>
          <pc:sldMk cId="2779149402" sldId="670"/>
        </pc:sldMkLst>
      </pc:sldChg>
      <pc:sldChg chg="del">
        <pc:chgData name="Zivile Navikiene" userId="211ef283909c3728" providerId="LiveId" clId="{72C27A4C-EEE5-495D-84BA-CF9A8AA492F3}" dt="2022-12-19T11:15:38.771" v="93" actId="47"/>
        <pc:sldMkLst>
          <pc:docMk/>
          <pc:sldMk cId="2341559601" sldId="671"/>
        </pc:sldMkLst>
      </pc:sldChg>
      <pc:sldChg chg="del">
        <pc:chgData name="Zivile Navikiene" userId="211ef283909c3728" providerId="LiveId" clId="{72C27A4C-EEE5-495D-84BA-CF9A8AA492F3}" dt="2022-12-19T11:15:38.771" v="93" actId="47"/>
        <pc:sldMkLst>
          <pc:docMk/>
          <pc:sldMk cId="2715195890" sldId="672"/>
        </pc:sldMkLst>
      </pc:sldChg>
      <pc:sldChg chg="del">
        <pc:chgData name="Zivile Navikiene" userId="211ef283909c3728" providerId="LiveId" clId="{72C27A4C-EEE5-495D-84BA-CF9A8AA492F3}" dt="2022-12-19T11:15:38.771" v="93" actId="47"/>
        <pc:sldMkLst>
          <pc:docMk/>
          <pc:sldMk cId="3767996365" sldId="673"/>
        </pc:sldMkLst>
      </pc:sldChg>
      <pc:sldChg chg="del">
        <pc:chgData name="Zivile Navikiene" userId="211ef283909c3728" providerId="LiveId" clId="{72C27A4C-EEE5-495D-84BA-CF9A8AA492F3}" dt="2022-12-19T11:15:38.771" v="93" actId="47"/>
        <pc:sldMkLst>
          <pc:docMk/>
          <pc:sldMk cId="1793974447" sldId="674"/>
        </pc:sldMkLst>
      </pc:sldChg>
      <pc:sldChg chg="del">
        <pc:chgData name="Zivile Navikiene" userId="211ef283909c3728" providerId="LiveId" clId="{72C27A4C-EEE5-495D-84BA-CF9A8AA492F3}" dt="2022-12-19T11:15:38.771" v="93" actId="47"/>
        <pc:sldMkLst>
          <pc:docMk/>
          <pc:sldMk cId="3620952146" sldId="675"/>
        </pc:sldMkLst>
      </pc:sldChg>
      <pc:sldChg chg="del">
        <pc:chgData name="Zivile Navikiene" userId="211ef283909c3728" providerId="LiveId" clId="{72C27A4C-EEE5-495D-84BA-CF9A8AA492F3}" dt="2022-12-19T11:15:38.771" v="93" actId="47"/>
        <pc:sldMkLst>
          <pc:docMk/>
          <pc:sldMk cId="3464237979" sldId="676"/>
        </pc:sldMkLst>
      </pc:sldChg>
      <pc:sldChg chg="del">
        <pc:chgData name="Zivile Navikiene" userId="211ef283909c3728" providerId="LiveId" clId="{72C27A4C-EEE5-495D-84BA-CF9A8AA492F3}" dt="2022-12-19T11:15:38.771" v="93" actId="47"/>
        <pc:sldMkLst>
          <pc:docMk/>
          <pc:sldMk cId="1488915078" sldId="677"/>
        </pc:sldMkLst>
      </pc:sldChg>
      <pc:sldChg chg="del">
        <pc:chgData name="Zivile Navikiene" userId="211ef283909c3728" providerId="LiveId" clId="{72C27A4C-EEE5-495D-84BA-CF9A8AA492F3}" dt="2022-12-19T11:15:38.771" v="93" actId="47"/>
        <pc:sldMkLst>
          <pc:docMk/>
          <pc:sldMk cId="3924548215" sldId="678"/>
        </pc:sldMkLst>
      </pc:sldChg>
      <pc:sldChg chg="del">
        <pc:chgData name="Zivile Navikiene" userId="211ef283909c3728" providerId="LiveId" clId="{72C27A4C-EEE5-495D-84BA-CF9A8AA492F3}" dt="2022-12-19T11:15:38.771" v="93" actId="47"/>
        <pc:sldMkLst>
          <pc:docMk/>
          <pc:sldMk cId="2343373912" sldId="679"/>
        </pc:sldMkLst>
      </pc:sldChg>
      <pc:sldChg chg="del">
        <pc:chgData name="Zivile Navikiene" userId="211ef283909c3728" providerId="LiveId" clId="{72C27A4C-EEE5-495D-84BA-CF9A8AA492F3}" dt="2022-12-19T11:15:38.771" v="93" actId="47"/>
        <pc:sldMkLst>
          <pc:docMk/>
          <pc:sldMk cId="2558004676" sldId="680"/>
        </pc:sldMkLst>
      </pc:sldChg>
      <pc:sldChg chg="del">
        <pc:chgData name="Zivile Navikiene" userId="211ef283909c3728" providerId="LiveId" clId="{72C27A4C-EEE5-495D-84BA-CF9A8AA492F3}" dt="2022-12-19T11:15:38.771" v="93" actId="47"/>
        <pc:sldMkLst>
          <pc:docMk/>
          <pc:sldMk cId="4285917324" sldId="681"/>
        </pc:sldMkLst>
      </pc:sldChg>
      <pc:sldChg chg="del">
        <pc:chgData name="Zivile Navikiene" userId="211ef283909c3728" providerId="LiveId" clId="{72C27A4C-EEE5-495D-84BA-CF9A8AA492F3}" dt="2022-12-19T11:15:38.771" v="93" actId="47"/>
        <pc:sldMkLst>
          <pc:docMk/>
          <pc:sldMk cId="2504810602" sldId="682"/>
        </pc:sldMkLst>
      </pc:sldChg>
      <pc:sldChg chg="del">
        <pc:chgData name="Zivile Navikiene" userId="211ef283909c3728" providerId="LiveId" clId="{72C27A4C-EEE5-495D-84BA-CF9A8AA492F3}" dt="2022-12-19T11:15:38.771" v="93" actId="47"/>
        <pc:sldMkLst>
          <pc:docMk/>
          <pc:sldMk cId="2182905829" sldId="683"/>
        </pc:sldMkLst>
      </pc:sldChg>
      <pc:sldChg chg="del">
        <pc:chgData name="Zivile Navikiene" userId="211ef283909c3728" providerId="LiveId" clId="{72C27A4C-EEE5-495D-84BA-CF9A8AA492F3}" dt="2022-12-19T11:15:38.771" v="93" actId="47"/>
        <pc:sldMkLst>
          <pc:docMk/>
          <pc:sldMk cId="542918418" sldId="684"/>
        </pc:sldMkLst>
      </pc:sldChg>
      <pc:sldChg chg="del">
        <pc:chgData name="Zivile Navikiene" userId="211ef283909c3728" providerId="LiveId" clId="{72C27A4C-EEE5-495D-84BA-CF9A8AA492F3}" dt="2022-12-19T11:15:38.771" v="93" actId="47"/>
        <pc:sldMkLst>
          <pc:docMk/>
          <pc:sldMk cId="1032168655" sldId="685"/>
        </pc:sldMkLst>
      </pc:sldChg>
      <pc:sldChg chg="del">
        <pc:chgData name="Zivile Navikiene" userId="211ef283909c3728" providerId="LiveId" clId="{72C27A4C-EEE5-495D-84BA-CF9A8AA492F3}" dt="2022-12-19T11:15:38.771" v="93" actId="47"/>
        <pc:sldMkLst>
          <pc:docMk/>
          <pc:sldMk cId="2016872752" sldId="686"/>
        </pc:sldMkLst>
      </pc:sldChg>
      <pc:sldChg chg="del">
        <pc:chgData name="Zivile Navikiene" userId="211ef283909c3728" providerId="LiveId" clId="{72C27A4C-EEE5-495D-84BA-CF9A8AA492F3}" dt="2022-12-19T11:15:38.771" v="93" actId="47"/>
        <pc:sldMkLst>
          <pc:docMk/>
          <pc:sldMk cId="537365212" sldId="687"/>
        </pc:sldMkLst>
      </pc:sldChg>
      <pc:sldChg chg="del">
        <pc:chgData name="Zivile Navikiene" userId="211ef283909c3728" providerId="LiveId" clId="{72C27A4C-EEE5-495D-84BA-CF9A8AA492F3}" dt="2022-12-19T11:15:38.771" v="93" actId="47"/>
        <pc:sldMkLst>
          <pc:docMk/>
          <pc:sldMk cId="3075255378" sldId="688"/>
        </pc:sldMkLst>
      </pc:sldChg>
      <pc:sldChg chg="del">
        <pc:chgData name="Zivile Navikiene" userId="211ef283909c3728" providerId="LiveId" clId="{72C27A4C-EEE5-495D-84BA-CF9A8AA492F3}" dt="2022-12-19T11:15:38.771" v="93" actId="47"/>
        <pc:sldMkLst>
          <pc:docMk/>
          <pc:sldMk cId="720261964" sldId="689"/>
        </pc:sldMkLst>
      </pc:sldChg>
      <pc:sldChg chg="del">
        <pc:chgData name="Zivile Navikiene" userId="211ef283909c3728" providerId="LiveId" clId="{72C27A4C-EEE5-495D-84BA-CF9A8AA492F3}" dt="2022-12-19T11:15:38.771" v="93" actId="47"/>
        <pc:sldMkLst>
          <pc:docMk/>
          <pc:sldMk cId="2679026517" sldId="690"/>
        </pc:sldMkLst>
      </pc:sldChg>
      <pc:sldChg chg="del">
        <pc:chgData name="Zivile Navikiene" userId="211ef283909c3728" providerId="LiveId" clId="{72C27A4C-EEE5-495D-84BA-CF9A8AA492F3}" dt="2022-12-19T11:15:38.771" v="93" actId="47"/>
        <pc:sldMkLst>
          <pc:docMk/>
          <pc:sldMk cId="3772320379" sldId="691"/>
        </pc:sldMkLst>
      </pc:sldChg>
      <pc:sldChg chg="del">
        <pc:chgData name="Zivile Navikiene" userId="211ef283909c3728" providerId="LiveId" clId="{72C27A4C-EEE5-495D-84BA-CF9A8AA492F3}" dt="2022-12-19T11:15:38.771" v="93" actId="47"/>
        <pc:sldMkLst>
          <pc:docMk/>
          <pc:sldMk cId="2149225335" sldId="692"/>
        </pc:sldMkLst>
      </pc:sldChg>
      <pc:sldChg chg="del">
        <pc:chgData name="Zivile Navikiene" userId="211ef283909c3728" providerId="LiveId" clId="{72C27A4C-EEE5-495D-84BA-CF9A8AA492F3}" dt="2022-12-19T11:15:38.771" v="93" actId="47"/>
        <pc:sldMkLst>
          <pc:docMk/>
          <pc:sldMk cId="569969789" sldId="693"/>
        </pc:sldMkLst>
      </pc:sldChg>
      <pc:sldChg chg="del">
        <pc:chgData name="Zivile Navikiene" userId="211ef283909c3728" providerId="LiveId" clId="{72C27A4C-EEE5-495D-84BA-CF9A8AA492F3}" dt="2022-12-19T11:15:38.771" v="93" actId="47"/>
        <pc:sldMkLst>
          <pc:docMk/>
          <pc:sldMk cId="3889196814" sldId="694"/>
        </pc:sldMkLst>
      </pc:sldChg>
      <pc:sldChg chg="del">
        <pc:chgData name="Zivile Navikiene" userId="211ef283909c3728" providerId="LiveId" clId="{72C27A4C-EEE5-495D-84BA-CF9A8AA492F3}" dt="2022-12-19T11:15:38.771" v="93" actId="47"/>
        <pc:sldMkLst>
          <pc:docMk/>
          <pc:sldMk cId="3143201589" sldId="695"/>
        </pc:sldMkLst>
      </pc:sldChg>
      <pc:sldChg chg="del">
        <pc:chgData name="Zivile Navikiene" userId="211ef283909c3728" providerId="LiveId" clId="{72C27A4C-EEE5-495D-84BA-CF9A8AA492F3}" dt="2022-12-19T11:15:38.771" v="93" actId="47"/>
        <pc:sldMkLst>
          <pc:docMk/>
          <pc:sldMk cId="2136983550" sldId="696"/>
        </pc:sldMkLst>
      </pc:sldChg>
      <pc:sldChg chg="del">
        <pc:chgData name="Zivile Navikiene" userId="211ef283909c3728" providerId="LiveId" clId="{72C27A4C-EEE5-495D-84BA-CF9A8AA492F3}" dt="2022-12-19T11:15:38.771" v="93" actId="47"/>
        <pc:sldMkLst>
          <pc:docMk/>
          <pc:sldMk cId="660035344" sldId="697"/>
        </pc:sldMkLst>
      </pc:sldChg>
      <pc:sldChg chg="del">
        <pc:chgData name="Zivile Navikiene" userId="211ef283909c3728" providerId="LiveId" clId="{72C27A4C-EEE5-495D-84BA-CF9A8AA492F3}" dt="2022-12-19T11:15:38.771" v="93" actId="47"/>
        <pc:sldMkLst>
          <pc:docMk/>
          <pc:sldMk cId="2703022025" sldId="698"/>
        </pc:sldMkLst>
      </pc:sldChg>
      <pc:sldChg chg="del">
        <pc:chgData name="Zivile Navikiene" userId="211ef283909c3728" providerId="LiveId" clId="{72C27A4C-EEE5-495D-84BA-CF9A8AA492F3}" dt="2022-12-19T11:15:38.771" v="93" actId="47"/>
        <pc:sldMkLst>
          <pc:docMk/>
          <pc:sldMk cId="3072136956" sldId="699"/>
        </pc:sldMkLst>
      </pc:sldChg>
      <pc:sldChg chg="del">
        <pc:chgData name="Zivile Navikiene" userId="211ef283909c3728" providerId="LiveId" clId="{72C27A4C-EEE5-495D-84BA-CF9A8AA492F3}" dt="2022-12-19T11:15:38.771" v="93" actId="47"/>
        <pc:sldMkLst>
          <pc:docMk/>
          <pc:sldMk cId="473328044" sldId="700"/>
        </pc:sldMkLst>
      </pc:sldChg>
      <pc:sldChg chg="del">
        <pc:chgData name="Zivile Navikiene" userId="211ef283909c3728" providerId="LiveId" clId="{72C27A4C-EEE5-495D-84BA-CF9A8AA492F3}" dt="2022-12-19T11:15:38.771" v="93" actId="47"/>
        <pc:sldMkLst>
          <pc:docMk/>
          <pc:sldMk cId="3466130217" sldId="701"/>
        </pc:sldMkLst>
      </pc:sldChg>
      <pc:sldChg chg="del">
        <pc:chgData name="Zivile Navikiene" userId="211ef283909c3728" providerId="LiveId" clId="{72C27A4C-EEE5-495D-84BA-CF9A8AA492F3}" dt="2022-12-19T11:15:38.771" v="93" actId="47"/>
        <pc:sldMkLst>
          <pc:docMk/>
          <pc:sldMk cId="2266481286" sldId="702"/>
        </pc:sldMkLst>
      </pc:sldChg>
      <pc:sldChg chg="del">
        <pc:chgData name="Zivile Navikiene" userId="211ef283909c3728" providerId="LiveId" clId="{72C27A4C-EEE5-495D-84BA-CF9A8AA492F3}" dt="2022-12-19T11:15:38.771" v="93" actId="47"/>
        <pc:sldMkLst>
          <pc:docMk/>
          <pc:sldMk cId="1151564509" sldId="703"/>
        </pc:sldMkLst>
      </pc:sldChg>
      <pc:sldChg chg="del">
        <pc:chgData name="Zivile Navikiene" userId="211ef283909c3728" providerId="LiveId" clId="{72C27A4C-EEE5-495D-84BA-CF9A8AA492F3}" dt="2022-12-19T11:15:38.771" v="93" actId="47"/>
        <pc:sldMkLst>
          <pc:docMk/>
          <pc:sldMk cId="3161198944" sldId="704"/>
        </pc:sldMkLst>
      </pc:sldChg>
      <pc:sldChg chg="del">
        <pc:chgData name="Zivile Navikiene" userId="211ef283909c3728" providerId="LiveId" clId="{72C27A4C-EEE5-495D-84BA-CF9A8AA492F3}" dt="2022-12-19T11:15:38.771" v="93" actId="47"/>
        <pc:sldMkLst>
          <pc:docMk/>
          <pc:sldMk cId="2631217383" sldId="705"/>
        </pc:sldMkLst>
      </pc:sldChg>
      <pc:sldChg chg="del">
        <pc:chgData name="Zivile Navikiene" userId="211ef283909c3728" providerId="LiveId" clId="{72C27A4C-EEE5-495D-84BA-CF9A8AA492F3}" dt="2022-12-19T11:15:38.771" v="93" actId="47"/>
        <pc:sldMkLst>
          <pc:docMk/>
          <pc:sldMk cId="1181892482" sldId="706"/>
        </pc:sldMkLst>
      </pc:sldChg>
      <pc:sldChg chg="del">
        <pc:chgData name="Zivile Navikiene" userId="211ef283909c3728" providerId="LiveId" clId="{72C27A4C-EEE5-495D-84BA-CF9A8AA492F3}" dt="2022-12-19T11:15:38.771" v="93" actId="47"/>
        <pc:sldMkLst>
          <pc:docMk/>
          <pc:sldMk cId="3763709194" sldId="707"/>
        </pc:sldMkLst>
      </pc:sldChg>
      <pc:sldChg chg="del">
        <pc:chgData name="Zivile Navikiene" userId="211ef283909c3728" providerId="LiveId" clId="{72C27A4C-EEE5-495D-84BA-CF9A8AA492F3}" dt="2022-12-19T11:15:38.771" v="93" actId="47"/>
        <pc:sldMkLst>
          <pc:docMk/>
          <pc:sldMk cId="115401874" sldId="708"/>
        </pc:sldMkLst>
      </pc:sldChg>
      <pc:sldChg chg="del">
        <pc:chgData name="Zivile Navikiene" userId="211ef283909c3728" providerId="LiveId" clId="{72C27A4C-EEE5-495D-84BA-CF9A8AA492F3}" dt="2022-12-19T11:15:38.771" v="93" actId="47"/>
        <pc:sldMkLst>
          <pc:docMk/>
          <pc:sldMk cId="2709711366" sldId="709"/>
        </pc:sldMkLst>
      </pc:sldChg>
      <pc:sldChg chg="del">
        <pc:chgData name="Zivile Navikiene" userId="211ef283909c3728" providerId="LiveId" clId="{72C27A4C-EEE5-495D-84BA-CF9A8AA492F3}" dt="2022-12-19T11:15:38.771" v="93" actId="47"/>
        <pc:sldMkLst>
          <pc:docMk/>
          <pc:sldMk cId="3298878030" sldId="710"/>
        </pc:sldMkLst>
      </pc:sldChg>
      <pc:sldChg chg="del">
        <pc:chgData name="Zivile Navikiene" userId="211ef283909c3728" providerId="LiveId" clId="{72C27A4C-EEE5-495D-84BA-CF9A8AA492F3}" dt="2022-12-19T11:15:38.771" v="93" actId="47"/>
        <pc:sldMkLst>
          <pc:docMk/>
          <pc:sldMk cId="1293346857" sldId="711"/>
        </pc:sldMkLst>
      </pc:sldChg>
      <pc:sldChg chg="del">
        <pc:chgData name="Zivile Navikiene" userId="211ef283909c3728" providerId="LiveId" clId="{72C27A4C-EEE5-495D-84BA-CF9A8AA492F3}" dt="2022-12-19T11:15:38.771" v="93" actId="47"/>
        <pc:sldMkLst>
          <pc:docMk/>
          <pc:sldMk cId="2734979892" sldId="712"/>
        </pc:sldMkLst>
      </pc:sldChg>
      <pc:sldChg chg="del">
        <pc:chgData name="Zivile Navikiene" userId="211ef283909c3728" providerId="LiveId" clId="{72C27A4C-EEE5-495D-84BA-CF9A8AA492F3}" dt="2022-12-19T11:15:38.771" v="93" actId="47"/>
        <pc:sldMkLst>
          <pc:docMk/>
          <pc:sldMk cId="151784955" sldId="713"/>
        </pc:sldMkLst>
      </pc:sldChg>
      <pc:sldChg chg="del">
        <pc:chgData name="Zivile Navikiene" userId="211ef283909c3728" providerId="LiveId" clId="{72C27A4C-EEE5-495D-84BA-CF9A8AA492F3}" dt="2022-12-19T11:15:38.771" v="93" actId="47"/>
        <pc:sldMkLst>
          <pc:docMk/>
          <pc:sldMk cId="4062998295" sldId="714"/>
        </pc:sldMkLst>
      </pc:sldChg>
      <pc:sldChg chg="del">
        <pc:chgData name="Zivile Navikiene" userId="211ef283909c3728" providerId="LiveId" clId="{72C27A4C-EEE5-495D-84BA-CF9A8AA492F3}" dt="2022-12-19T11:15:38.771" v="93" actId="47"/>
        <pc:sldMkLst>
          <pc:docMk/>
          <pc:sldMk cId="1963770058" sldId="715"/>
        </pc:sldMkLst>
      </pc:sldChg>
      <pc:sldChg chg="del">
        <pc:chgData name="Zivile Navikiene" userId="211ef283909c3728" providerId="LiveId" clId="{72C27A4C-EEE5-495D-84BA-CF9A8AA492F3}" dt="2022-12-19T11:15:38.771" v="93" actId="47"/>
        <pc:sldMkLst>
          <pc:docMk/>
          <pc:sldMk cId="1490977910" sldId="716"/>
        </pc:sldMkLst>
      </pc:sldChg>
      <pc:sldChg chg="del">
        <pc:chgData name="Zivile Navikiene" userId="211ef283909c3728" providerId="LiveId" clId="{72C27A4C-EEE5-495D-84BA-CF9A8AA492F3}" dt="2022-12-19T11:15:38.771" v="93" actId="47"/>
        <pc:sldMkLst>
          <pc:docMk/>
          <pc:sldMk cId="955530479" sldId="717"/>
        </pc:sldMkLst>
      </pc:sldChg>
      <pc:sldChg chg="del">
        <pc:chgData name="Zivile Navikiene" userId="211ef283909c3728" providerId="LiveId" clId="{72C27A4C-EEE5-495D-84BA-CF9A8AA492F3}" dt="2022-12-19T11:15:38.771" v="93" actId="47"/>
        <pc:sldMkLst>
          <pc:docMk/>
          <pc:sldMk cId="2309148059" sldId="718"/>
        </pc:sldMkLst>
      </pc:sldChg>
      <pc:sldChg chg="del">
        <pc:chgData name="Zivile Navikiene" userId="211ef283909c3728" providerId="LiveId" clId="{72C27A4C-EEE5-495D-84BA-CF9A8AA492F3}" dt="2022-12-19T11:15:38.771" v="93" actId="47"/>
        <pc:sldMkLst>
          <pc:docMk/>
          <pc:sldMk cId="1608194080" sldId="719"/>
        </pc:sldMkLst>
      </pc:sldChg>
      <pc:sldChg chg="del">
        <pc:chgData name="Zivile Navikiene" userId="211ef283909c3728" providerId="LiveId" clId="{72C27A4C-EEE5-495D-84BA-CF9A8AA492F3}" dt="2022-12-19T11:15:38.771" v="93" actId="47"/>
        <pc:sldMkLst>
          <pc:docMk/>
          <pc:sldMk cId="1610878394" sldId="720"/>
        </pc:sldMkLst>
      </pc:sldChg>
      <pc:sldChg chg="del">
        <pc:chgData name="Zivile Navikiene" userId="211ef283909c3728" providerId="LiveId" clId="{72C27A4C-EEE5-495D-84BA-CF9A8AA492F3}" dt="2022-12-19T11:15:38.771" v="93" actId="47"/>
        <pc:sldMkLst>
          <pc:docMk/>
          <pc:sldMk cId="535559121" sldId="721"/>
        </pc:sldMkLst>
      </pc:sldChg>
      <pc:sldChg chg="del">
        <pc:chgData name="Zivile Navikiene" userId="211ef283909c3728" providerId="LiveId" clId="{72C27A4C-EEE5-495D-84BA-CF9A8AA492F3}" dt="2022-12-19T11:15:38.771" v="93" actId="47"/>
        <pc:sldMkLst>
          <pc:docMk/>
          <pc:sldMk cId="3243878955" sldId="722"/>
        </pc:sldMkLst>
      </pc:sldChg>
      <pc:sldChg chg="del">
        <pc:chgData name="Zivile Navikiene" userId="211ef283909c3728" providerId="LiveId" clId="{72C27A4C-EEE5-495D-84BA-CF9A8AA492F3}" dt="2022-12-19T11:15:38.771" v="93" actId="47"/>
        <pc:sldMkLst>
          <pc:docMk/>
          <pc:sldMk cId="2368075795" sldId="723"/>
        </pc:sldMkLst>
      </pc:sldChg>
      <pc:sldChg chg="del">
        <pc:chgData name="Zivile Navikiene" userId="211ef283909c3728" providerId="LiveId" clId="{72C27A4C-EEE5-495D-84BA-CF9A8AA492F3}" dt="2022-12-19T11:15:38.771" v="93" actId="47"/>
        <pc:sldMkLst>
          <pc:docMk/>
          <pc:sldMk cId="2954311190" sldId="724"/>
        </pc:sldMkLst>
      </pc:sldChg>
      <pc:sldChg chg="del">
        <pc:chgData name="Zivile Navikiene" userId="211ef283909c3728" providerId="LiveId" clId="{72C27A4C-EEE5-495D-84BA-CF9A8AA492F3}" dt="2022-12-19T11:15:38.771" v="93" actId="47"/>
        <pc:sldMkLst>
          <pc:docMk/>
          <pc:sldMk cId="3482623412" sldId="725"/>
        </pc:sldMkLst>
      </pc:sldChg>
      <pc:sldChg chg="del">
        <pc:chgData name="Zivile Navikiene" userId="211ef283909c3728" providerId="LiveId" clId="{72C27A4C-EEE5-495D-84BA-CF9A8AA492F3}" dt="2022-12-19T11:15:38.771" v="93" actId="47"/>
        <pc:sldMkLst>
          <pc:docMk/>
          <pc:sldMk cId="1086585310" sldId="726"/>
        </pc:sldMkLst>
      </pc:sldChg>
      <pc:sldChg chg="del">
        <pc:chgData name="Zivile Navikiene" userId="211ef283909c3728" providerId="LiveId" clId="{72C27A4C-EEE5-495D-84BA-CF9A8AA492F3}" dt="2022-12-19T11:15:38.771" v="93" actId="47"/>
        <pc:sldMkLst>
          <pc:docMk/>
          <pc:sldMk cId="3307946459" sldId="727"/>
        </pc:sldMkLst>
      </pc:sldChg>
      <pc:sldChg chg="del">
        <pc:chgData name="Zivile Navikiene" userId="211ef283909c3728" providerId="LiveId" clId="{72C27A4C-EEE5-495D-84BA-CF9A8AA492F3}" dt="2022-12-19T11:15:38.771" v="93" actId="47"/>
        <pc:sldMkLst>
          <pc:docMk/>
          <pc:sldMk cId="687361367" sldId="728"/>
        </pc:sldMkLst>
      </pc:sldChg>
      <pc:sldChg chg="del">
        <pc:chgData name="Zivile Navikiene" userId="211ef283909c3728" providerId="LiveId" clId="{72C27A4C-EEE5-495D-84BA-CF9A8AA492F3}" dt="2022-12-19T11:15:38.771" v="93" actId="47"/>
        <pc:sldMkLst>
          <pc:docMk/>
          <pc:sldMk cId="381354195" sldId="729"/>
        </pc:sldMkLst>
      </pc:sldChg>
      <pc:sldChg chg="del">
        <pc:chgData name="Zivile Navikiene" userId="211ef283909c3728" providerId="LiveId" clId="{72C27A4C-EEE5-495D-84BA-CF9A8AA492F3}" dt="2022-12-19T11:15:38.771" v="93" actId="47"/>
        <pc:sldMkLst>
          <pc:docMk/>
          <pc:sldMk cId="2136203936" sldId="730"/>
        </pc:sldMkLst>
      </pc:sldChg>
      <pc:sldChg chg="del">
        <pc:chgData name="Zivile Navikiene" userId="211ef283909c3728" providerId="LiveId" clId="{72C27A4C-EEE5-495D-84BA-CF9A8AA492F3}" dt="2022-12-19T11:15:38.771" v="93" actId="47"/>
        <pc:sldMkLst>
          <pc:docMk/>
          <pc:sldMk cId="3675075738" sldId="731"/>
        </pc:sldMkLst>
      </pc:sldChg>
      <pc:sldChg chg="del">
        <pc:chgData name="Zivile Navikiene" userId="211ef283909c3728" providerId="LiveId" clId="{72C27A4C-EEE5-495D-84BA-CF9A8AA492F3}" dt="2022-12-19T11:15:38.771" v="93" actId="47"/>
        <pc:sldMkLst>
          <pc:docMk/>
          <pc:sldMk cId="1923269944" sldId="732"/>
        </pc:sldMkLst>
      </pc:sldChg>
      <pc:sldChg chg="del">
        <pc:chgData name="Zivile Navikiene" userId="211ef283909c3728" providerId="LiveId" clId="{72C27A4C-EEE5-495D-84BA-CF9A8AA492F3}" dt="2022-12-19T11:15:38.771" v="93" actId="47"/>
        <pc:sldMkLst>
          <pc:docMk/>
          <pc:sldMk cId="861446834" sldId="733"/>
        </pc:sldMkLst>
      </pc:sldChg>
      <pc:sldChg chg="del">
        <pc:chgData name="Zivile Navikiene" userId="211ef283909c3728" providerId="LiveId" clId="{72C27A4C-EEE5-495D-84BA-CF9A8AA492F3}" dt="2022-12-19T11:15:38.771" v="93" actId="47"/>
        <pc:sldMkLst>
          <pc:docMk/>
          <pc:sldMk cId="2295503217" sldId="734"/>
        </pc:sldMkLst>
      </pc:sldChg>
      <pc:sldChg chg="del">
        <pc:chgData name="Zivile Navikiene" userId="211ef283909c3728" providerId="LiveId" clId="{72C27A4C-EEE5-495D-84BA-CF9A8AA492F3}" dt="2022-12-19T11:15:38.771" v="93" actId="47"/>
        <pc:sldMkLst>
          <pc:docMk/>
          <pc:sldMk cId="3055938293" sldId="735"/>
        </pc:sldMkLst>
      </pc:sldChg>
      <pc:sldChg chg="del">
        <pc:chgData name="Zivile Navikiene" userId="211ef283909c3728" providerId="LiveId" clId="{72C27A4C-EEE5-495D-84BA-CF9A8AA492F3}" dt="2022-12-19T11:15:38.771" v="93" actId="47"/>
        <pc:sldMkLst>
          <pc:docMk/>
          <pc:sldMk cId="2215030454" sldId="736"/>
        </pc:sldMkLst>
      </pc:sldChg>
      <pc:sldChg chg="del">
        <pc:chgData name="Zivile Navikiene" userId="211ef283909c3728" providerId="LiveId" clId="{72C27A4C-EEE5-495D-84BA-CF9A8AA492F3}" dt="2022-12-19T11:15:38.771" v="93" actId="47"/>
        <pc:sldMkLst>
          <pc:docMk/>
          <pc:sldMk cId="3969464035" sldId="737"/>
        </pc:sldMkLst>
      </pc:sldChg>
      <pc:sldChg chg="del">
        <pc:chgData name="Zivile Navikiene" userId="211ef283909c3728" providerId="LiveId" clId="{72C27A4C-EEE5-495D-84BA-CF9A8AA492F3}" dt="2022-12-19T11:15:38.771" v="93" actId="47"/>
        <pc:sldMkLst>
          <pc:docMk/>
          <pc:sldMk cId="3527405896" sldId="738"/>
        </pc:sldMkLst>
      </pc:sldChg>
      <pc:sldChg chg="del">
        <pc:chgData name="Zivile Navikiene" userId="211ef283909c3728" providerId="LiveId" clId="{72C27A4C-EEE5-495D-84BA-CF9A8AA492F3}" dt="2022-12-19T11:15:38.771" v="93" actId="47"/>
        <pc:sldMkLst>
          <pc:docMk/>
          <pc:sldMk cId="1398221795" sldId="739"/>
        </pc:sldMkLst>
      </pc:sldChg>
      <pc:sldChg chg="del">
        <pc:chgData name="Zivile Navikiene" userId="211ef283909c3728" providerId="LiveId" clId="{72C27A4C-EEE5-495D-84BA-CF9A8AA492F3}" dt="2022-12-19T11:15:38.771" v="93" actId="47"/>
        <pc:sldMkLst>
          <pc:docMk/>
          <pc:sldMk cId="608562720" sldId="740"/>
        </pc:sldMkLst>
      </pc:sldChg>
      <pc:sldChg chg="del">
        <pc:chgData name="Zivile Navikiene" userId="211ef283909c3728" providerId="LiveId" clId="{72C27A4C-EEE5-495D-84BA-CF9A8AA492F3}" dt="2022-12-19T11:15:38.771" v="93" actId="47"/>
        <pc:sldMkLst>
          <pc:docMk/>
          <pc:sldMk cId="3625650594" sldId="741"/>
        </pc:sldMkLst>
      </pc:sldChg>
      <pc:sldChg chg="del">
        <pc:chgData name="Zivile Navikiene" userId="211ef283909c3728" providerId="LiveId" clId="{72C27A4C-EEE5-495D-84BA-CF9A8AA492F3}" dt="2022-12-19T11:15:38.771" v="93" actId="47"/>
        <pc:sldMkLst>
          <pc:docMk/>
          <pc:sldMk cId="2007165543" sldId="742"/>
        </pc:sldMkLst>
      </pc:sldChg>
      <pc:sldChg chg="del">
        <pc:chgData name="Zivile Navikiene" userId="211ef283909c3728" providerId="LiveId" clId="{72C27A4C-EEE5-495D-84BA-CF9A8AA492F3}" dt="2022-12-19T11:15:38.771" v="93" actId="47"/>
        <pc:sldMkLst>
          <pc:docMk/>
          <pc:sldMk cId="628978507" sldId="743"/>
        </pc:sldMkLst>
      </pc:sldChg>
      <pc:sldChg chg="del">
        <pc:chgData name="Zivile Navikiene" userId="211ef283909c3728" providerId="LiveId" clId="{72C27A4C-EEE5-495D-84BA-CF9A8AA492F3}" dt="2022-12-19T11:15:38.771" v="93" actId="47"/>
        <pc:sldMkLst>
          <pc:docMk/>
          <pc:sldMk cId="1003177089" sldId="744"/>
        </pc:sldMkLst>
      </pc:sldChg>
      <pc:sldChg chg="del">
        <pc:chgData name="Zivile Navikiene" userId="211ef283909c3728" providerId="LiveId" clId="{72C27A4C-EEE5-495D-84BA-CF9A8AA492F3}" dt="2022-12-19T11:15:38.771" v="93" actId="47"/>
        <pc:sldMkLst>
          <pc:docMk/>
          <pc:sldMk cId="3304975240" sldId="745"/>
        </pc:sldMkLst>
      </pc:sldChg>
      <pc:sldChg chg="del">
        <pc:chgData name="Zivile Navikiene" userId="211ef283909c3728" providerId="LiveId" clId="{72C27A4C-EEE5-495D-84BA-CF9A8AA492F3}" dt="2022-12-19T11:15:38.771" v="93" actId="47"/>
        <pc:sldMkLst>
          <pc:docMk/>
          <pc:sldMk cId="587790382" sldId="746"/>
        </pc:sldMkLst>
      </pc:sldChg>
      <pc:sldChg chg="del">
        <pc:chgData name="Zivile Navikiene" userId="211ef283909c3728" providerId="LiveId" clId="{72C27A4C-EEE5-495D-84BA-CF9A8AA492F3}" dt="2022-12-19T11:15:38.771" v="93" actId="47"/>
        <pc:sldMkLst>
          <pc:docMk/>
          <pc:sldMk cId="3643750282" sldId="747"/>
        </pc:sldMkLst>
      </pc:sldChg>
      <pc:sldChg chg="del">
        <pc:chgData name="Zivile Navikiene" userId="211ef283909c3728" providerId="LiveId" clId="{72C27A4C-EEE5-495D-84BA-CF9A8AA492F3}" dt="2022-12-19T11:15:38.771" v="93" actId="47"/>
        <pc:sldMkLst>
          <pc:docMk/>
          <pc:sldMk cId="1387998881" sldId="748"/>
        </pc:sldMkLst>
      </pc:sldChg>
      <pc:sldChg chg="del">
        <pc:chgData name="Zivile Navikiene" userId="211ef283909c3728" providerId="LiveId" clId="{72C27A4C-EEE5-495D-84BA-CF9A8AA492F3}" dt="2022-12-19T11:15:38.771" v="93" actId="47"/>
        <pc:sldMkLst>
          <pc:docMk/>
          <pc:sldMk cId="1401717422" sldId="749"/>
        </pc:sldMkLst>
      </pc:sldChg>
      <pc:sldChg chg="del">
        <pc:chgData name="Zivile Navikiene" userId="211ef283909c3728" providerId="LiveId" clId="{72C27A4C-EEE5-495D-84BA-CF9A8AA492F3}" dt="2022-12-19T11:15:38.771" v="93" actId="47"/>
        <pc:sldMkLst>
          <pc:docMk/>
          <pc:sldMk cId="2575858173" sldId="750"/>
        </pc:sldMkLst>
      </pc:sldChg>
      <pc:sldChg chg="del">
        <pc:chgData name="Zivile Navikiene" userId="211ef283909c3728" providerId="LiveId" clId="{72C27A4C-EEE5-495D-84BA-CF9A8AA492F3}" dt="2022-12-19T11:15:38.771" v="93" actId="47"/>
        <pc:sldMkLst>
          <pc:docMk/>
          <pc:sldMk cId="4241545702" sldId="751"/>
        </pc:sldMkLst>
      </pc:sldChg>
      <pc:sldChg chg="del">
        <pc:chgData name="Zivile Navikiene" userId="211ef283909c3728" providerId="LiveId" clId="{72C27A4C-EEE5-495D-84BA-CF9A8AA492F3}" dt="2022-12-19T11:15:38.771" v="93" actId="47"/>
        <pc:sldMkLst>
          <pc:docMk/>
          <pc:sldMk cId="755488057" sldId="752"/>
        </pc:sldMkLst>
      </pc:sldChg>
      <pc:sldChg chg="del">
        <pc:chgData name="Zivile Navikiene" userId="211ef283909c3728" providerId="LiveId" clId="{72C27A4C-EEE5-495D-84BA-CF9A8AA492F3}" dt="2022-12-19T11:15:38.771" v="93" actId="47"/>
        <pc:sldMkLst>
          <pc:docMk/>
          <pc:sldMk cId="2087137105" sldId="753"/>
        </pc:sldMkLst>
      </pc:sldChg>
      <pc:sldChg chg="del">
        <pc:chgData name="Zivile Navikiene" userId="211ef283909c3728" providerId="LiveId" clId="{72C27A4C-EEE5-495D-84BA-CF9A8AA492F3}" dt="2022-12-19T11:15:38.771" v="93" actId="47"/>
        <pc:sldMkLst>
          <pc:docMk/>
          <pc:sldMk cId="4182156360" sldId="754"/>
        </pc:sldMkLst>
      </pc:sldChg>
      <pc:sldChg chg="del">
        <pc:chgData name="Zivile Navikiene" userId="211ef283909c3728" providerId="LiveId" clId="{72C27A4C-EEE5-495D-84BA-CF9A8AA492F3}" dt="2022-12-19T11:15:38.771" v="93" actId="47"/>
        <pc:sldMkLst>
          <pc:docMk/>
          <pc:sldMk cId="4231927805" sldId="755"/>
        </pc:sldMkLst>
      </pc:sldChg>
      <pc:sldChg chg="del">
        <pc:chgData name="Zivile Navikiene" userId="211ef283909c3728" providerId="LiveId" clId="{72C27A4C-EEE5-495D-84BA-CF9A8AA492F3}" dt="2022-12-19T11:15:38.771" v="93" actId="47"/>
        <pc:sldMkLst>
          <pc:docMk/>
          <pc:sldMk cId="2225763434" sldId="756"/>
        </pc:sldMkLst>
      </pc:sldChg>
      <pc:sldChg chg="del">
        <pc:chgData name="Zivile Navikiene" userId="211ef283909c3728" providerId="LiveId" clId="{72C27A4C-EEE5-495D-84BA-CF9A8AA492F3}" dt="2022-12-19T11:15:38.771" v="93" actId="47"/>
        <pc:sldMkLst>
          <pc:docMk/>
          <pc:sldMk cId="752501759" sldId="757"/>
        </pc:sldMkLst>
      </pc:sldChg>
      <pc:sldChg chg="del">
        <pc:chgData name="Zivile Navikiene" userId="211ef283909c3728" providerId="LiveId" clId="{72C27A4C-EEE5-495D-84BA-CF9A8AA492F3}" dt="2022-12-19T11:15:38.771" v="93" actId="47"/>
        <pc:sldMkLst>
          <pc:docMk/>
          <pc:sldMk cId="3488372953" sldId="758"/>
        </pc:sldMkLst>
      </pc:sldChg>
      <pc:sldChg chg="del">
        <pc:chgData name="Zivile Navikiene" userId="211ef283909c3728" providerId="LiveId" clId="{72C27A4C-EEE5-495D-84BA-CF9A8AA492F3}" dt="2022-12-19T11:15:38.771" v="93" actId="47"/>
        <pc:sldMkLst>
          <pc:docMk/>
          <pc:sldMk cId="3405884187" sldId="759"/>
        </pc:sldMkLst>
      </pc:sldChg>
      <pc:sldChg chg="del">
        <pc:chgData name="Zivile Navikiene" userId="211ef283909c3728" providerId="LiveId" clId="{72C27A4C-EEE5-495D-84BA-CF9A8AA492F3}" dt="2022-12-19T11:15:38.771" v="93" actId="47"/>
        <pc:sldMkLst>
          <pc:docMk/>
          <pc:sldMk cId="692098636" sldId="760"/>
        </pc:sldMkLst>
      </pc:sldChg>
      <pc:sldChg chg="del">
        <pc:chgData name="Zivile Navikiene" userId="211ef283909c3728" providerId="LiveId" clId="{72C27A4C-EEE5-495D-84BA-CF9A8AA492F3}" dt="2022-12-19T11:15:38.771" v="93" actId="47"/>
        <pc:sldMkLst>
          <pc:docMk/>
          <pc:sldMk cId="3774704405" sldId="761"/>
        </pc:sldMkLst>
      </pc:sldChg>
      <pc:sldChg chg="del">
        <pc:chgData name="Zivile Navikiene" userId="211ef283909c3728" providerId="LiveId" clId="{72C27A4C-EEE5-495D-84BA-CF9A8AA492F3}" dt="2022-12-19T11:15:38.771" v="93" actId="47"/>
        <pc:sldMkLst>
          <pc:docMk/>
          <pc:sldMk cId="2024378854" sldId="762"/>
        </pc:sldMkLst>
      </pc:sldChg>
      <pc:sldChg chg="del">
        <pc:chgData name="Zivile Navikiene" userId="211ef283909c3728" providerId="LiveId" clId="{72C27A4C-EEE5-495D-84BA-CF9A8AA492F3}" dt="2022-12-19T11:15:38.771" v="93" actId="47"/>
        <pc:sldMkLst>
          <pc:docMk/>
          <pc:sldMk cId="1028456039" sldId="763"/>
        </pc:sldMkLst>
      </pc:sldChg>
      <pc:sldChg chg="del">
        <pc:chgData name="Zivile Navikiene" userId="211ef283909c3728" providerId="LiveId" clId="{72C27A4C-EEE5-495D-84BA-CF9A8AA492F3}" dt="2022-12-19T11:15:38.771" v="93" actId="47"/>
        <pc:sldMkLst>
          <pc:docMk/>
          <pc:sldMk cId="4021827835" sldId="764"/>
        </pc:sldMkLst>
      </pc:sldChg>
      <pc:sldChg chg="del">
        <pc:chgData name="Zivile Navikiene" userId="211ef283909c3728" providerId="LiveId" clId="{72C27A4C-EEE5-495D-84BA-CF9A8AA492F3}" dt="2022-12-19T11:15:38.771" v="93" actId="47"/>
        <pc:sldMkLst>
          <pc:docMk/>
          <pc:sldMk cId="550579584" sldId="765"/>
        </pc:sldMkLst>
      </pc:sldChg>
      <pc:sldChg chg="del">
        <pc:chgData name="Zivile Navikiene" userId="211ef283909c3728" providerId="LiveId" clId="{72C27A4C-EEE5-495D-84BA-CF9A8AA492F3}" dt="2022-12-19T11:15:38.771" v="93" actId="47"/>
        <pc:sldMkLst>
          <pc:docMk/>
          <pc:sldMk cId="3683740442" sldId="766"/>
        </pc:sldMkLst>
      </pc:sldChg>
      <pc:sldChg chg="del">
        <pc:chgData name="Zivile Navikiene" userId="211ef283909c3728" providerId="LiveId" clId="{72C27A4C-EEE5-495D-84BA-CF9A8AA492F3}" dt="2022-12-19T11:15:38.771" v="93" actId="47"/>
        <pc:sldMkLst>
          <pc:docMk/>
          <pc:sldMk cId="2472142339" sldId="767"/>
        </pc:sldMkLst>
      </pc:sldChg>
      <pc:sldChg chg="del">
        <pc:chgData name="Zivile Navikiene" userId="211ef283909c3728" providerId="LiveId" clId="{72C27A4C-EEE5-495D-84BA-CF9A8AA492F3}" dt="2022-12-19T11:15:38.771" v="93" actId="47"/>
        <pc:sldMkLst>
          <pc:docMk/>
          <pc:sldMk cId="4114246363" sldId="768"/>
        </pc:sldMkLst>
      </pc:sldChg>
      <pc:sldChg chg="del">
        <pc:chgData name="Zivile Navikiene" userId="211ef283909c3728" providerId="LiveId" clId="{72C27A4C-EEE5-495D-84BA-CF9A8AA492F3}" dt="2022-12-19T11:15:38.771" v="93" actId="47"/>
        <pc:sldMkLst>
          <pc:docMk/>
          <pc:sldMk cId="1266816035" sldId="769"/>
        </pc:sldMkLst>
      </pc:sldChg>
      <pc:sldChg chg="del">
        <pc:chgData name="Zivile Navikiene" userId="211ef283909c3728" providerId="LiveId" clId="{72C27A4C-EEE5-495D-84BA-CF9A8AA492F3}" dt="2022-12-19T11:15:38.771" v="93" actId="47"/>
        <pc:sldMkLst>
          <pc:docMk/>
          <pc:sldMk cId="748101262" sldId="770"/>
        </pc:sldMkLst>
      </pc:sldChg>
      <pc:sldChg chg="del">
        <pc:chgData name="Zivile Navikiene" userId="211ef283909c3728" providerId="LiveId" clId="{72C27A4C-EEE5-495D-84BA-CF9A8AA492F3}" dt="2022-12-19T11:15:38.771" v="93" actId="47"/>
        <pc:sldMkLst>
          <pc:docMk/>
          <pc:sldMk cId="3648348956" sldId="771"/>
        </pc:sldMkLst>
      </pc:sldChg>
      <pc:sldChg chg="del">
        <pc:chgData name="Zivile Navikiene" userId="211ef283909c3728" providerId="LiveId" clId="{72C27A4C-EEE5-495D-84BA-CF9A8AA492F3}" dt="2022-12-19T11:15:38.771" v="93" actId="47"/>
        <pc:sldMkLst>
          <pc:docMk/>
          <pc:sldMk cId="399789535" sldId="772"/>
        </pc:sldMkLst>
      </pc:sldChg>
      <pc:sldChg chg="del">
        <pc:chgData name="Zivile Navikiene" userId="211ef283909c3728" providerId="LiveId" clId="{72C27A4C-EEE5-495D-84BA-CF9A8AA492F3}" dt="2022-12-19T11:15:38.771" v="93" actId="47"/>
        <pc:sldMkLst>
          <pc:docMk/>
          <pc:sldMk cId="2615103918" sldId="773"/>
        </pc:sldMkLst>
      </pc:sldChg>
      <pc:sldChg chg="del">
        <pc:chgData name="Zivile Navikiene" userId="211ef283909c3728" providerId="LiveId" clId="{72C27A4C-EEE5-495D-84BA-CF9A8AA492F3}" dt="2022-12-19T11:15:38.771" v="93" actId="47"/>
        <pc:sldMkLst>
          <pc:docMk/>
          <pc:sldMk cId="2179852883" sldId="774"/>
        </pc:sldMkLst>
      </pc:sldChg>
      <pc:sldChg chg="del">
        <pc:chgData name="Zivile Navikiene" userId="211ef283909c3728" providerId="LiveId" clId="{72C27A4C-EEE5-495D-84BA-CF9A8AA492F3}" dt="2022-12-19T11:15:38.771" v="93" actId="47"/>
        <pc:sldMkLst>
          <pc:docMk/>
          <pc:sldMk cId="1204703365" sldId="775"/>
        </pc:sldMkLst>
      </pc:sldChg>
      <pc:sldChg chg="del">
        <pc:chgData name="Zivile Navikiene" userId="211ef283909c3728" providerId="LiveId" clId="{72C27A4C-EEE5-495D-84BA-CF9A8AA492F3}" dt="2022-12-19T11:15:38.771" v="93" actId="47"/>
        <pc:sldMkLst>
          <pc:docMk/>
          <pc:sldMk cId="3328995279" sldId="776"/>
        </pc:sldMkLst>
      </pc:sldChg>
      <pc:sldChg chg="del">
        <pc:chgData name="Zivile Navikiene" userId="211ef283909c3728" providerId="LiveId" clId="{72C27A4C-EEE5-495D-84BA-CF9A8AA492F3}" dt="2022-12-19T11:15:38.771" v="93" actId="47"/>
        <pc:sldMkLst>
          <pc:docMk/>
          <pc:sldMk cId="1019943086" sldId="777"/>
        </pc:sldMkLst>
      </pc:sldChg>
      <pc:sldChg chg="del">
        <pc:chgData name="Zivile Navikiene" userId="211ef283909c3728" providerId="LiveId" clId="{72C27A4C-EEE5-495D-84BA-CF9A8AA492F3}" dt="2022-12-19T11:15:38.771" v="93" actId="47"/>
        <pc:sldMkLst>
          <pc:docMk/>
          <pc:sldMk cId="348703935" sldId="778"/>
        </pc:sldMkLst>
      </pc:sldChg>
      <pc:sldChg chg="del">
        <pc:chgData name="Zivile Navikiene" userId="211ef283909c3728" providerId="LiveId" clId="{72C27A4C-EEE5-495D-84BA-CF9A8AA492F3}" dt="2022-12-19T11:15:38.771" v="93" actId="47"/>
        <pc:sldMkLst>
          <pc:docMk/>
          <pc:sldMk cId="150394535" sldId="779"/>
        </pc:sldMkLst>
      </pc:sldChg>
      <pc:sldChg chg="del">
        <pc:chgData name="Zivile Navikiene" userId="211ef283909c3728" providerId="LiveId" clId="{72C27A4C-EEE5-495D-84BA-CF9A8AA492F3}" dt="2022-12-19T11:15:38.771" v="93" actId="47"/>
        <pc:sldMkLst>
          <pc:docMk/>
          <pc:sldMk cId="2441915752" sldId="780"/>
        </pc:sldMkLst>
      </pc:sldChg>
      <pc:sldChg chg="del">
        <pc:chgData name="Zivile Navikiene" userId="211ef283909c3728" providerId="LiveId" clId="{72C27A4C-EEE5-495D-84BA-CF9A8AA492F3}" dt="2022-12-19T11:15:38.771" v="93" actId="47"/>
        <pc:sldMkLst>
          <pc:docMk/>
          <pc:sldMk cId="1436119633" sldId="781"/>
        </pc:sldMkLst>
      </pc:sldChg>
      <pc:sldChg chg="del">
        <pc:chgData name="Zivile Navikiene" userId="211ef283909c3728" providerId="LiveId" clId="{72C27A4C-EEE5-495D-84BA-CF9A8AA492F3}" dt="2022-12-19T11:15:38.771" v="93" actId="47"/>
        <pc:sldMkLst>
          <pc:docMk/>
          <pc:sldMk cId="2722953500" sldId="782"/>
        </pc:sldMkLst>
      </pc:sldChg>
      <pc:sldChg chg="del">
        <pc:chgData name="Zivile Navikiene" userId="211ef283909c3728" providerId="LiveId" clId="{72C27A4C-EEE5-495D-84BA-CF9A8AA492F3}" dt="2022-12-19T11:15:38.771" v="93" actId="47"/>
        <pc:sldMkLst>
          <pc:docMk/>
          <pc:sldMk cId="3001235798" sldId="783"/>
        </pc:sldMkLst>
      </pc:sldChg>
      <pc:sldChg chg="del">
        <pc:chgData name="Zivile Navikiene" userId="211ef283909c3728" providerId="LiveId" clId="{72C27A4C-EEE5-495D-84BA-CF9A8AA492F3}" dt="2022-12-19T11:15:38.771" v="93" actId="47"/>
        <pc:sldMkLst>
          <pc:docMk/>
          <pc:sldMk cId="3991734614" sldId="784"/>
        </pc:sldMkLst>
      </pc:sldChg>
      <pc:sldChg chg="del">
        <pc:chgData name="Zivile Navikiene" userId="211ef283909c3728" providerId="LiveId" clId="{72C27A4C-EEE5-495D-84BA-CF9A8AA492F3}" dt="2022-12-19T11:15:38.771" v="93" actId="47"/>
        <pc:sldMkLst>
          <pc:docMk/>
          <pc:sldMk cId="210548566" sldId="785"/>
        </pc:sldMkLst>
      </pc:sldChg>
      <pc:sldChg chg="del">
        <pc:chgData name="Zivile Navikiene" userId="211ef283909c3728" providerId="LiveId" clId="{72C27A4C-EEE5-495D-84BA-CF9A8AA492F3}" dt="2022-12-19T11:15:38.771" v="93" actId="47"/>
        <pc:sldMkLst>
          <pc:docMk/>
          <pc:sldMk cId="585522142" sldId="786"/>
        </pc:sldMkLst>
      </pc:sldChg>
      <pc:sldChg chg="del">
        <pc:chgData name="Zivile Navikiene" userId="211ef283909c3728" providerId="LiveId" clId="{72C27A4C-EEE5-495D-84BA-CF9A8AA492F3}" dt="2022-12-19T11:15:38.771" v="93" actId="47"/>
        <pc:sldMkLst>
          <pc:docMk/>
          <pc:sldMk cId="554464119" sldId="787"/>
        </pc:sldMkLst>
      </pc:sldChg>
      <pc:sldChg chg="del">
        <pc:chgData name="Zivile Navikiene" userId="211ef283909c3728" providerId="LiveId" clId="{72C27A4C-EEE5-495D-84BA-CF9A8AA492F3}" dt="2022-12-19T11:15:38.771" v="93" actId="47"/>
        <pc:sldMkLst>
          <pc:docMk/>
          <pc:sldMk cId="1912873539" sldId="788"/>
        </pc:sldMkLst>
      </pc:sldChg>
      <pc:sldChg chg="del">
        <pc:chgData name="Zivile Navikiene" userId="211ef283909c3728" providerId="LiveId" clId="{72C27A4C-EEE5-495D-84BA-CF9A8AA492F3}" dt="2022-12-19T11:15:38.771" v="93" actId="47"/>
        <pc:sldMkLst>
          <pc:docMk/>
          <pc:sldMk cId="4164742324" sldId="789"/>
        </pc:sldMkLst>
      </pc:sldChg>
      <pc:sldChg chg="del">
        <pc:chgData name="Zivile Navikiene" userId="211ef283909c3728" providerId="LiveId" clId="{72C27A4C-EEE5-495D-84BA-CF9A8AA492F3}" dt="2022-12-19T11:15:38.771" v="93" actId="47"/>
        <pc:sldMkLst>
          <pc:docMk/>
          <pc:sldMk cId="2059496724" sldId="790"/>
        </pc:sldMkLst>
      </pc:sldChg>
      <pc:sldChg chg="del">
        <pc:chgData name="Zivile Navikiene" userId="211ef283909c3728" providerId="LiveId" clId="{72C27A4C-EEE5-495D-84BA-CF9A8AA492F3}" dt="2022-12-19T11:15:38.771" v="93" actId="47"/>
        <pc:sldMkLst>
          <pc:docMk/>
          <pc:sldMk cId="1296917722" sldId="791"/>
        </pc:sldMkLst>
      </pc:sldChg>
      <pc:sldChg chg="del">
        <pc:chgData name="Zivile Navikiene" userId="211ef283909c3728" providerId="LiveId" clId="{72C27A4C-EEE5-495D-84BA-CF9A8AA492F3}" dt="2022-12-19T11:15:38.771" v="93" actId="47"/>
        <pc:sldMkLst>
          <pc:docMk/>
          <pc:sldMk cId="3713828784" sldId="792"/>
        </pc:sldMkLst>
      </pc:sldChg>
      <pc:sldChg chg="del">
        <pc:chgData name="Zivile Navikiene" userId="211ef283909c3728" providerId="LiveId" clId="{72C27A4C-EEE5-495D-84BA-CF9A8AA492F3}" dt="2022-12-19T11:15:38.771" v="93" actId="47"/>
        <pc:sldMkLst>
          <pc:docMk/>
          <pc:sldMk cId="1133055662" sldId="793"/>
        </pc:sldMkLst>
      </pc:sldChg>
      <pc:sldChg chg="del">
        <pc:chgData name="Zivile Navikiene" userId="211ef283909c3728" providerId="LiveId" clId="{72C27A4C-EEE5-495D-84BA-CF9A8AA492F3}" dt="2022-12-19T11:15:38.771" v="93" actId="47"/>
        <pc:sldMkLst>
          <pc:docMk/>
          <pc:sldMk cId="1226881154" sldId="794"/>
        </pc:sldMkLst>
      </pc:sldChg>
      <pc:sldChg chg="del">
        <pc:chgData name="Zivile Navikiene" userId="211ef283909c3728" providerId="LiveId" clId="{72C27A4C-EEE5-495D-84BA-CF9A8AA492F3}" dt="2022-12-19T11:15:38.771" v="93" actId="47"/>
        <pc:sldMkLst>
          <pc:docMk/>
          <pc:sldMk cId="3810104033" sldId="795"/>
        </pc:sldMkLst>
      </pc:sldChg>
      <pc:sldChg chg="del">
        <pc:chgData name="Zivile Navikiene" userId="211ef283909c3728" providerId="LiveId" clId="{72C27A4C-EEE5-495D-84BA-CF9A8AA492F3}" dt="2022-12-19T11:15:38.771" v="93" actId="47"/>
        <pc:sldMkLst>
          <pc:docMk/>
          <pc:sldMk cId="856855379" sldId="796"/>
        </pc:sldMkLst>
      </pc:sldChg>
      <pc:sldChg chg="del">
        <pc:chgData name="Zivile Navikiene" userId="211ef283909c3728" providerId="LiveId" clId="{72C27A4C-EEE5-495D-84BA-CF9A8AA492F3}" dt="2022-12-19T11:15:38.771" v="93" actId="47"/>
        <pc:sldMkLst>
          <pc:docMk/>
          <pc:sldMk cId="896213963" sldId="797"/>
        </pc:sldMkLst>
      </pc:sldChg>
      <pc:sldChg chg="del">
        <pc:chgData name="Zivile Navikiene" userId="211ef283909c3728" providerId="LiveId" clId="{72C27A4C-EEE5-495D-84BA-CF9A8AA492F3}" dt="2022-12-19T11:15:38.771" v="93" actId="47"/>
        <pc:sldMkLst>
          <pc:docMk/>
          <pc:sldMk cId="353246745" sldId="798"/>
        </pc:sldMkLst>
      </pc:sldChg>
      <pc:sldChg chg="del">
        <pc:chgData name="Zivile Navikiene" userId="211ef283909c3728" providerId="LiveId" clId="{72C27A4C-EEE5-495D-84BA-CF9A8AA492F3}" dt="2022-12-19T11:15:38.771" v="93" actId="47"/>
        <pc:sldMkLst>
          <pc:docMk/>
          <pc:sldMk cId="3158601631" sldId="799"/>
        </pc:sldMkLst>
      </pc:sldChg>
      <pc:sldChg chg="del">
        <pc:chgData name="Zivile Navikiene" userId="211ef283909c3728" providerId="LiveId" clId="{72C27A4C-EEE5-495D-84BA-CF9A8AA492F3}" dt="2022-12-19T11:15:38.771" v="93" actId="47"/>
        <pc:sldMkLst>
          <pc:docMk/>
          <pc:sldMk cId="2726613801" sldId="800"/>
        </pc:sldMkLst>
      </pc:sldChg>
      <pc:sldChg chg="del">
        <pc:chgData name="Zivile Navikiene" userId="211ef283909c3728" providerId="LiveId" clId="{72C27A4C-EEE5-495D-84BA-CF9A8AA492F3}" dt="2022-12-19T11:15:38.771" v="93" actId="47"/>
        <pc:sldMkLst>
          <pc:docMk/>
          <pc:sldMk cId="302700307" sldId="801"/>
        </pc:sldMkLst>
      </pc:sldChg>
      <pc:sldChg chg="del">
        <pc:chgData name="Zivile Navikiene" userId="211ef283909c3728" providerId="LiveId" clId="{72C27A4C-EEE5-495D-84BA-CF9A8AA492F3}" dt="2022-12-19T11:15:38.771" v="93" actId="47"/>
        <pc:sldMkLst>
          <pc:docMk/>
          <pc:sldMk cId="481179965" sldId="802"/>
        </pc:sldMkLst>
      </pc:sldChg>
      <pc:sldChg chg="del">
        <pc:chgData name="Zivile Navikiene" userId="211ef283909c3728" providerId="LiveId" clId="{72C27A4C-EEE5-495D-84BA-CF9A8AA492F3}" dt="2022-12-19T11:15:38.771" v="93" actId="47"/>
        <pc:sldMkLst>
          <pc:docMk/>
          <pc:sldMk cId="2993680280" sldId="803"/>
        </pc:sldMkLst>
      </pc:sldChg>
      <pc:sldChg chg="del">
        <pc:chgData name="Zivile Navikiene" userId="211ef283909c3728" providerId="LiveId" clId="{72C27A4C-EEE5-495D-84BA-CF9A8AA492F3}" dt="2022-12-19T11:15:38.771" v="93" actId="47"/>
        <pc:sldMkLst>
          <pc:docMk/>
          <pc:sldMk cId="3475668165" sldId="804"/>
        </pc:sldMkLst>
      </pc:sldChg>
      <pc:sldChg chg="del">
        <pc:chgData name="Zivile Navikiene" userId="211ef283909c3728" providerId="LiveId" clId="{72C27A4C-EEE5-495D-84BA-CF9A8AA492F3}" dt="2022-12-19T11:15:38.771" v="93" actId="47"/>
        <pc:sldMkLst>
          <pc:docMk/>
          <pc:sldMk cId="3243232753" sldId="805"/>
        </pc:sldMkLst>
      </pc:sldChg>
      <pc:sldChg chg="del">
        <pc:chgData name="Zivile Navikiene" userId="211ef283909c3728" providerId="LiveId" clId="{72C27A4C-EEE5-495D-84BA-CF9A8AA492F3}" dt="2022-12-19T11:15:38.771" v="93" actId="47"/>
        <pc:sldMkLst>
          <pc:docMk/>
          <pc:sldMk cId="3435440499" sldId="806"/>
        </pc:sldMkLst>
      </pc:sldChg>
      <pc:sldChg chg="del">
        <pc:chgData name="Zivile Navikiene" userId="211ef283909c3728" providerId="LiveId" clId="{72C27A4C-EEE5-495D-84BA-CF9A8AA492F3}" dt="2022-12-19T11:15:38.771" v="93" actId="47"/>
        <pc:sldMkLst>
          <pc:docMk/>
          <pc:sldMk cId="2349319034" sldId="807"/>
        </pc:sldMkLst>
      </pc:sldChg>
      <pc:sldChg chg="del">
        <pc:chgData name="Zivile Navikiene" userId="211ef283909c3728" providerId="LiveId" clId="{72C27A4C-EEE5-495D-84BA-CF9A8AA492F3}" dt="2022-12-19T11:15:38.771" v="93" actId="47"/>
        <pc:sldMkLst>
          <pc:docMk/>
          <pc:sldMk cId="2162794302" sldId="808"/>
        </pc:sldMkLst>
      </pc:sldChg>
      <pc:sldChg chg="del">
        <pc:chgData name="Zivile Navikiene" userId="211ef283909c3728" providerId="LiveId" clId="{72C27A4C-EEE5-495D-84BA-CF9A8AA492F3}" dt="2022-12-19T11:15:38.771" v="93" actId="47"/>
        <pc:sldMkLst>
          <pc:docMk/>
          <pc:sldMk cId="2156616383" sldId="809"/>
        </pc:sldMkLst>
      </pc:sldChg>
      <pc:sldChg chg="del">
        <pc:chgData name="Zivile Navikiene" userId="211ef283909c3728" providerId="LiveId" clId="{72C27A4C-EEE5-495D-84BA-CF9A8AA492F3}" dt="2022-12-19T11:15:38.771" v="93" actId="47"/>
        <pc:sldMkLst>
          <pc:docMk/>
          <pc:sldMk cId="907609784" sldId="810"/>
        </pc:sldMkLst>
      </pc:sldChg>
      <pc:sldChg chg="del">
        <pc:chgData name="Zivile Navikiene" userId="211ef283909c3728" providerId="LiveId" clId="{72C27A4C-EEE5-495D-84BA-CF9A8AA492F3}" dt="2022-12-19T11:15:38.771" v="93" actId="47"/>
        <pc:sldMkLst>
          <pc:docMk/>
          <pc:sldMk cId="60249136" sldId="811"/>
        </pc:sldMkLst>
      </pc:sldChg>
      <pc:sldChg chg="del">
        <pc:chgData name="Zivile Navikiene" userId="211ef283909c3728" providerId="LiveId" clId="{72C27A4C-EEE5-495D-84BA-CF9A8AA492F3}" dt="2022-12-19T11:15:38.771" v="93" actId="47"/>
        <pc:sldMkLst>
          <pc:docMk/>
          <pc:sldMk cId="633829115" sldId="812"/>
        </pc:sldMkLst>
      </pc:sldChg>
      <pc:sldChg chg="del">
        <pc:chgData name="Zivile Navikiene" userId="211ef283909c3728" providerId="LiveId" clId="{72C27A4C-EEE5-495D-84BA-CF9A8AA492F3}" dt="2022-12-19T11:15:38.771" v="93" actId="47"/>
        <pc:sldMkLst>
          <pc:docMk/>
          <pc:sldMk cId="2517837946" sldId="813"/>
        </pc:sldMkLst>
      </pc:sldChg>
      <pc:sldChg chg="del">
        <pc:chgData name="Zivile Navikiene" userId="211ef283909c3728" providerId="LiveId" clId="{72C27A4C-EEE5-495D-84BA-CF9A8AA492F3}" dt="2022-12-19T11:15:38.771" v="93" actId="47"/>
        <pc:sldMkLst>
          <pc:docMk/>
          <pc:sldMk cId="3776102279" sldId="814"/>
        </pc:sldMkLst>
      </pc:sldChg>
      <pc:sldChg chg="del">
        <pc:chgData name="Zivile Navikiene" userId="211ef283909c3728" providerId="LiveId" clId="{72C27A4C-EEE5-495D-84BA-CF9A8AA492F3}" dt="2022-12-19T11:15:38.771" v="93" actId="47"/>
        <pc:sldMkLst>
          <pc:docMk/>
          <pc:sldMk cId="1483959721" sldId="815"/>
        </pc:sldMkLst>
      </pc:sldChg>
      <pc:sldChg chg="del">
        <pc:chgData name="Zivile Navikiene" userId="211ef283909c3728" providerId="LiveId" clId="{72C27A4C-EEE5-495D-84BA-CF9A8AA492F3}" dt="2022-12-19T11:15:38.771" v="93" actId="47"/>
        <pc:sldMkLst>
          <pc:docMk/>
          <pc:sldMk cId="1263765114" sldId="816"/>
        </pc:sldMkLst>
      </pc:sldChg>
      <pc:sldChg chg="del">
        <pc:chgData name="Zivile Navikiene" userId="211ef283909c3728" providerId="LiveId" clId="{72C27A4C-EEE5-495D-84BA-CF9A8AA492F3}" dt="2022-12-19T11:15:38.771" v="93" actId="47"/>
        <pc:sldMkLst>
          <pc:docMk/>
          <pc:sldMk cId="2359550895" sldId="817"/>
        </pc:sldMkLst>
      </pc:sldChg>
      <pc:sldChg chg="del">
        <pc:chgData name="Zivile Navikiene" userId="211ef283909c3728" providerId="LiveId" clId="{72C27A4C-EEE5-495D-84BA-CF9A8AA492F3}" dt="2022-12-19T11:15:38.771" v="93" actId="47"/>
        <pc:sldMkLst>
          <pc:docMk/>
          <pc:sldMk cId="1818374866" sldId="818"/>
        </pc:sldMkLst>
      </pc:sldChg>
      <pc:sldChg chg="del">
        <pc:chgData name="Zivile Navikiene" userId="211ef283909c3728" providerId="LiveId" clId="{72C27A4C-EEE5-495D-84BA-CF9A8AA492F3}" dt="2022-12-19T11:15:38.771" v="93" actId="47"/>
        <pc:sldMkLst>
          <pc:docMk/>
          <pc:sldMk cId="2171931261" sldId="819"/>
        </pc:sldMkLst>
      </pc:sldChg>
      <pc:sldChg chg="del">
        <pc:chgData name="Zivile Navikiene" userId="211ef283909c3728" providerId="LiveId" clId="{72C27A4C-EEE5-495D-84BA-CF9A8AA492F3}" dt="2022-12-19T11:15:38.771" v="93" actId="47"/>
        <pc:sldMkLst>
          <pc:docMk/>
          <pc:sldMk cId="868005274" sldId="820"/>
        </pc:sldMkLst>
      </pc:sldChg>
      <pc:sldChg chg="del">
        <pc:chgData name="Zivile Navikiene" userId="211ef283909c3728" providerId="LiveId" clId="{72C27A4C-EEE5-495D-84BA-CF9A8AA492F3}" dt="2022-12-19T11:15:38.771" v="93" actId="47"/>
        <pc:sldMkLst>
          <pc:docMk/>
          <pc:sldMk cId="3231358273" sldId="821"/>
        </pc:sldMkLst>
      </pc:sldChg>
      <pc:sldChg chg="del">
        <pc:chgData name="Zivile Navikiene" userId="211ef283909c3728" providerId="LiveId" clId="{72C27A4C-EEE5-495D-84BA-CF9A8AA492F3}" dt="2022-12-19T11:15:38.771" v="93" actId="47"/>
        <pc:sldMkLst>
          <pc:docMk/>
          <pc:sldMk cId="3850920990" sldId="822"/>
        </pc:sldMkLst>
      </pc:sldChg>
      <pc:sldChg chg="del">
        <pc:chgData name="Zivile Navikiene" userId="211ef283909c3728" providerId="LiveId" clId="{72C27A4C-EEE5-495D-84BA-CF9A8AA492F3}" dt="2022-12-19T11:15:38.771" v="93" actId="47"/>
        <pc:sldMkLst>
          <pc:docMk/>
          <pc:sldMk cId="3117288864" sldId="823"/>
        </pc:sldMkLst>
      </pc:sldChg>
      <pc:sldChg chg="del">
        <pc:chgData name="Zivile Navikiene" userId="211ef283909c3728" providerId="LiveId" clId="{72C27A4C-EEE5-495D-84BA-CF9A8AA492F3}" dt="2022-12-19T11:15:38.771" v="93" actId="47"/>
        <pc:sldMkLst>
          <pc:docMk/>
          <pc:sldMk cId="3329041819" sldId="824"/>
        </pc:sldMkLst>
      </pc:sldChg>
      <pc:sldChg chg="del">
        <pc:chgData name="Zivile Navikiene" userId="211ef283909c3728" providerId="LiveId" clId="{72C27A4C-EEE5-495D-84BA-CF9A8AA492F3}" dt="2022-12-19T11:15:38.771" v="93" actId="47"/>
        <pc:sldMkLst>
          <pc:docMk/>
          <pc:sldMk cId="2492378769" sldId="825"/>
        </pc:sldMkLst>
      </pc:sldChg>
      <pc:sldChg chg="del">
        <pc:chgData name="Zivile Navikiene" userId="211ef283909c3728" providerId="LiveId" clId="{72C27A4C-EEE5-495D-84BA-CF9A8AA492F3}" dt="2022-12-19T11:15:38.771" v="93" actId="47"/>
        <pc:sldMkLst>
          <pc:docMk/>
          <pc:sldMk cId="1500588364" sldId="826"/>
        </pc:sldMkLst>
      </pc:sldChg>
      <pc:sldChg chg="del">
        <pc:chgData name="Zivile Navikiene" userId="211ef283909c3728" providerId="LiveId" clId="{72C27A4C-EEE5-495D-84BA-CF9A8AA492F3}" dt="2022-12-19T11:15:38.771" v="93" actId="47"/>
        <pc:sldMkLst>
          <pc:docMk/>
          <pc:sldMk cId="1173510030" sldId="827"/>
        </pc:sldMkLst>
      </pc:sldChg>
      <pc:sldChg chg="del">
        <pc:chgData name="Zivile Navikiene" userId="211ef283909c3728" providerId="LiveId" clId="{72C27A4C-EEE5-495D-84BA-CF9A8AA492F3}" dt="2022-12-19T11:15:38.771" v="93" actId="47"/>
        <pc:sldMkLst>
          <pc:docMk/>
          <pc:sldMk cId="850435259" sldId="828"/>
        </pc:sldMkLst>
      </pc:sldChg>
      <pc:sldChg chg="del">
        <pc:chgData name="Zivile Navikiene" userId="211ef283909c3728" providerId="LiveId" clId="{72C27A4C-EEE5-495D-84BA-CF9A8AA492F3}" dt="2022-12-19T11:15:38.771" v="93" actId="47"/>
        <pc:sldMkLst>
          <pc:docMk/>
          <pc:sldMk cId="2332958288" sldId="829"/>
        </pc:sldMkLst>
      </pc:sldChg>
      <pc:sldChg chg="del">
        <pc:chgData name="Zivile Navikiene" userId="211ef283909c3728" providerId="LiveId" clId="{72C27A4C-EEE5-495D-84BA-CF9A8AA492F3}" dt="2022-12-19T11:15:38.771" v="93" actId="47"/>
        <pc:sldMkLst>
          <pc:docMk/>
          <pc:sldMk cId="4281518960" sldId="830"/>
        </pc:sldMkLst>
      </pc:sldChg>
      <pc:sldChg chg="del">
        <pc:chgData name="Zivile Navikiene" userId="211ef283909c3728" providerId="LiveId" clId="{72C27A4C-EEE5-495D-84BA-CF9A8AA492F3}" dt="2022-12-19T11:15:38.771" v="93" actId="47"/>
        <pc:sldMkLst>
          <pc:docMk/>
          <pc:sldMk cId="2224863643" sldId="831"/>
        </pc:sldMkLst>
      </pc:sldChg>
      <pc:sldChg chg="del">
        <pc:chgData name="Zivile Navikiene" userId="211ef283909c3728" providerId="LiveId" clId="{72C27A4C-EEE5-495D-84BA-CF9A8AA492F3}" dt="2022-12-19T11:15:38.771" v="93" actId="47"/>
        <pc:sldMkLst>
          <pc:docMk/>
          <pc:sldMk cId="2613792338" sldId="832"/>
        </pc:sldMkLst>
      </pc:sldChg>
      <pc:sldChg chg="del">
        <pc:chgData name="Zivile Navikiene" userId="211ef283909c3728" providerId="LiveId" clId="{72C27A4C-EEE5-495D-84BA-CF9A8AA492F3}" dt="2022-12-19T11:15:38.771" v="93" actId="47"/>
        <pc:sldMkLst>
          <pc:docMk/>
          <pc:sldMk cId="4007407897" sldId="833"/>
        </pc:sldMkLst>
      </pc:sldChg>
      <pc:sldChg chg="del">
        <pc:chgData name="Zivile Navikiene" userId="211ef283909c3728" providerId="LiveId" clId="{72C27A4C-EEE5-495D-84BA-CF9A8AA492F3}" dt="2022-12-19T11:15:38.771" v="93" actId="47"/>
        <pc:sldMkLst>
          <pc:docMk/>
          <pc:sldMk cId="1382797936" sldId="834"/>
        </pc:sldMkLst>
      </pc:sldChg>
      <pc:sldChg chg="del">
        <pc:chgData name="Zivile Navikiene" userId="211ef283909c3728" providerId="LiveId" clId="{72C27A4C-EEE5-495D-84BA-CF9A8AA492F3}" dt="2022-12-19T11:15:38.771" v="93" actId="47"/>
        <pc:sldMkLst>
          <pc:docMk/>
          <pc:sldMk cId="1208752267" sldId="835"/>
        </pc:sldMkLst>
      </pc:sldChg>
      <pc:sldChg chg="del">
        <pc:chgData name="Zivile Navikiene" userId="211ef283909c3728" providerId="LiveId" clId="{72C27A4C-EEE5-495D-84BA-CF9A8AA492F3}" dt="2022-12-19T11:15:38.771" v="93" actId="47"/>
        <pc:sldMkLst>
          <pc:docMk/>
          <pc:sldMk cId="734955223" sldId="836"/>
        </pc:sldMkLst>
      </pc:sldChg>
      <pc:sldChg chg="del">
        <pc:chgData name="Zivile Navikiene" userId="211ef283909c3728" providerId="LiveId" clId="{72C27A4C-EEE5-495D-84BA-CF9A8AA492F3}" dt="2022-12-19T11:15:38.771" v="93" actId="47"/>
        <pc:sldMkLst>
          <pc:docMk/>
          <pc:sldMk cId="3409905019" sldId="837"/>
        </pc:sldMkLst>
      </pc:sldChg>
      <pc:sldChg chg="del">
        <pc:chgData name="Zivile Navikiene" userId="211ef283909c3728" providerId="LiveId" clId="{72C27A4C-EEE5-495D-84BA-CF9A8AA492F3}" dt="2022-12-19T11:15:38.771" v="93" actId="47"/>
        <pc:sldMkLst>
          <pc:docMk/>
          <pc:sldMk cId="327822256" sldId="838"/>
        </pc:sldMkLst>
      </pc:sldChg>
      <pc:sldChg chg="del">
        <pc:chgData name="Zivile Navikiene" userId="211ef283909c3728" providerId="LiveId" clId="{72C27A4C-EEE5-495D-84BA-CF9A8AA492F3}" dt="2022-12-19T11:15:38.771" v="93" actId="47"/>
        <pc:sldMkLst>
          <pc:docMk/>
          <pc:sldMk cId="1436349799" sldId="839"/>
        </pc:sldMkLst>
      </pc:sldChg>
      <pc:sldChg chg="del">
        <pc:chgData name="Zivile Navikiene" userId="211ef283909c3728" providerId="LiveId" clId="{72C27A4C-EEE5-495D-84BA-CF9A8AA492F3}" dt="2022-12-19T11:15:38.771" v="93" actId="47"/>
        <pc:sldMkLst>
          <pc:docMk/>
          <pc:sldMk cId="498195447" sldId="840"/>
        </pc:sldMkLst>
      </pc:sldChg>
      <pc:sldChg chg="del">
        <pc:chgData name="Zivile Navikiene" userId="211ef283909c3728" providerId="LiveId" clId="{72C27A4C-EEE5-495D-84BA-CF9A8AA492F3}" dt="2022-12-19T11:15:38.771" v="93" actId="47"/>
        <pc:sldMkLst>
          <pc:docMk/>
          <pc:sldMk cId="1939564098" sldId="841"/>
        </pc:sldMkLst>
      </pc:sldChg>
      <pc:sldChg chg="del">
        <pc:chgData name="Zivile Navikiene" userId="211ef283909c3728" providerId="LiveId" clId="{72C27A4C-EEE5-495D-84BA-CF9A8AA492F3}" dt="2022-12-19T11:15:38.771" v="93" actId="47"/>
        <pc:sldMkLst>
          <pc:docMk/>
          <pc:sldMk cId="4186157006" sldId="842"/>
        </pc:sldMkLst>
      </pc:sldChg>
      <pc:sldChg chg="del">
        <pc:chgData name="Zivile Navikiene" userId="211ef283909c3728" providerId="LiveId" clId="{72C27A4C-EEE5-495D-84BA-CF9A8AA492F3}" dt="2022-12-19T11:15:38.771" v="93" actId="47"/>
        <pc:sldMkLst>
          <pc:docMk/>
          <pc:sldMk cId="3229840273" sldId="843"/>
        </pc:sldMkLst>
      </pc:sldChg>
      <pc:sldChg chg="del">
        <pc:chgData name="Zivile Navikiene" userId="211ef283909c3728" providerId="LiveId" clId="{72C27A4C-EEE5-495D-84BA-CF9A8AA492F3}" dt="2022-12-19T11:15:38.771" v="93" actId="47"/>
        <pc:sldMkLst>
          <pc:docMk/>
          <pc:sldMk cId="2534465420" sldId="844"/>
        </pc:sldMkLst>
      </pc:sldChg>
      <pc:sldChg chg="del">
        <pc:chgData name="Zivile Navikiene" userId="211ef283909c3728" providerId="LiveId" clId="{72C27A4C-EEE5-495D-84BA-CF9A8AA492F3}" dt="2022-12-19T11:15:38.771" v="93" actId="47"/>
        <pc:sldMkLst>
          <pc:docMk/>
          <pc:sldMk cId="1212851623" sldId="845"/>
        </pc:sldMkLst>
      </pc:sldChg>
      <pc:sldChg chg="del">
        <pc:chgData name="Zivile Navikiene" userId="211ef283909c3728" providerId="LiveId" clId="{72C27A4C-EEE5-495D-84BA-CF9A8AA492F3}" dt="2022-12-19T11:15:38.771" v="93" actId="47"/>
        <pc:sldMkLst>
          <pc:docMk/>
          <pc:sldMk cId="395963784" sldId="846"/>
        </pc:sldMkLst>
      </pc:sldChg>
      <pc:sldChg chg="del">
        <pc:chgData name="Zivile Navikiene" userId="211ef283909c3728" providerId="LiveId" clId="{72C27A4C-EEE5-495D-84BA-CF9A8AA492F3}" dt="2022-12-19T11:15:38.771" v="93" actId="47"/>
        <pc:sldMkLst>
          <pc:docMk/>
          <pc:sldMk cId="3146662069" sldId="847"/>
        </pc:sldMkLst>
      </pc:sldChg>
      <pc:sldChg chg="del">
        <pc:chgData name="Zivile Navikiene" userId="211ef283909c3728" providerId="LiveId" clId="{72C27A4C-EEE5-495D-84BA-CF9A8AA492F3}" dt="2022-12-19T11:15:38.771" v="93" actId="47"/>
        <pc:sldMkLst>
          <pc:docMk/>
          <pc:sldMk cId="4172885464" sldId="848"/>
        </pc:sldMkLst>
      </pc:sldChg>
      <pc:sldChg chg="del">
        <pc:chgData name="Zivile Navikiene" userId="211ef283909c3728" providerId="LiveId" clId="{72C27A4C-EEE5-495D-84BA-CF9A8AA492F3}" dt="2022-12-19T11:15:38.771" v="93" actId="47"/>
        <pc:sldMkLst>
          <pc:docMk/>
          <pc:sldMk cId="256012055" sldId="849"/>
        </pc:sldMkLst>
      </pc:sldChg>
      <pc:sldChg chg="del">
        <pc:chgData name="Zivile Navikiene" userId="211ef283909c3728" providerId="LiveId" clId="{72C27A4C-EEE5-495D-84BA-CF9A8AA492F3}" dt="2022-12-19T11:15:38.771" v="93" actId="47"/>
        <pc:sldMkLst>
          <pc:docMk/>
          <pc:sldMk cId="2595945080" sldId="850"/>
        </pc:sldMkLst>
      </pc:sldChg>
      <pc:sldChg chg="del">
        <pc:chgData name="Zivile Navikiene" userId="211ef283909c3728" providerId="LiveId" clId="{72C27A4C-EEE5-495D-84BA-CF9A8AA492F3}" dt="2022-12-19T11:15:38.771" v="93" actId="47"/>
        <pc:sldMkLst>
          <pc:docMk/>
          <pc:sldMk cId="4142768978" sldId="851"/>
        </pc:sldMkLst>
      </pc:sldChg>
      <pc:sldChg chg="del">
        <pc:chgData name="Zivile Navikiene" userId="211ef283909c3728" providerId="LiveId" clId="{72C27A4C-EEE5-495D-84BA-CF9A8AA492F3}" dt="2022-12-19T11:15:38.771" v="93" actId="47"/>
        <pc:sldMkLst>
          <pc:docMk/>
          <pc:sldMk cId="3368281377" sldId="852"/>
        </pc:sldMkLst>
      </pc:sldChg>
      <pc:sldChg chg="del">
        <pc:chgData name="Zivile Navikiene" userId="211ef283909c3728" providerId="LiveId" clId="{72C27A4C-EEE5-495D-84BA-CF9A8AA492F3}" dt="2022-12-19T11:15:38.771" v="93" actId="47"/>
        <pc:sldMkLst>
          <pc:docMk/>
          <pc:sldMk cId="2966276322" sldId="853"/>
        </pc:sldMkLst>
      </pc:sldChg>
      <pc:sldChg chg="del">
        <pc:chgData name="Zivile Navikiene" userId="211ef283909c3728" providerId="LiveId" clId="{72C27A4C-EEE5-495D-84BA-CF9A8AA492F3}" dt="2022-12-19T11:15:38.771" v="93" actId="47"/>
        <pc:sldMkLst>
          <pc:docMk/>
          <pc:sldMk cId="268806985" sldId="854"/>
        </pc:sldMkLst>
      </pc:sldChg>
      <pc:sldChg chg="del">
        <pc:chgData name="Zivile Navikiene" userId="211ef283909c3728" providerId="LiveId" clId="{72C27A4C-EEE5-495D-84BA-CF9A8AA492F3}" dt="2022-12-19T11:15:38.771" v="93" actId="47"/>
        <pc:sldMkLst>
          <pc:docMk/>
          <pc:sldMk cId="4029561268" sldId="855"/>
        </pc:sldMkLst>
      </pc:sldChg>
      <pc:sldChg chg="del">
        <pc:chgData name="Zivile Navikiene" userId="211ef283909c3728" providerId="LiveId" clId="{72C27A4C-EEE5-495D-84BA-CF9A8AA492F3}" dt="2022-12-19T11:15:38.771" v="93" actId="47"/>
        <pc:sldMkLst>
          <pc:docMk/>
          <pc:sldMk cId="2846122251" sldId="856"/>
        </pc:sldMkLst>
      </pc:sldChg>
      <pc:sldChg chg="del">
        <pc:chgData name="Zivile Navikiene" userId="211ef283909c3728" providerId="LiveId" clId="{72C27A4C-EEE5-495D-84BA-CF9A8AA492F3}" dt="2022-12-19T11:15:38.771" v="93" actId="47"/>
        <pc:sldMkLst>
          <pc:docMk/>
          <pc:sldMk cId="3026120848" sldId="857"/>
        </pc:sldMkLst>
      </pc:sldChg>
      <pc:sldChg chg="del">
        <pc:chgData name="Zivile Navikiene" userId="211ef283909c3728" providerId="LiveId" clId="{72C27A4C-EEE5-495D-84BA-CF9A8AA492F3}" dt="2022-12-19T11:15:38.771" v="93" actId="47"/>
        <pc:sldMkLst>
          <pc:docMk/>
          <pc:sldMk cId="4239509380" sldId="858"/>
        </pc:sldMkLst>
      </pc:sldChg>
      <pc:sldChg chg="del">
        <pc:chgData name="Zivile Navikiene" userId="211ef283909c3728" providerId="LiveId" clId="{72C27A4C-EEE5-495D-84BA-CF9A8AA492F3}" dt="2022-12-19T11:15:38.771" v="93" actId="47"/>
        <pc:sldMkLst>
          <pc:docMk/>
          <pc:sldMk cId="4108787556" sldId="859"/>
        </pc:sldMkLst>
      </pc:sldChg>
      <pc:sldChg chg="del">
        <pc:chgData name="Zivile Navikiene" userId="211ef283909c3728" providerId="LiveId" clId="{72C27A4C-EEE5-495D-84BA-CF9A8AA492F3}" dt="2022-12-19T11:15:38.771" v="93" actId="47"/>
        <pc:sldMkLst>
          <pc:docMk/>
          <pc:sldMk cId="3447093652" sldId="860"/>
        </pc:sldMkLst>
      </pc:sldChg>
      <pc:sldChg chg="del">
        <pc:chgData name="Zivile Navikiene" userId="211ef283909c3728" providerId="LiveId" clId="{72C27A4C-EEE5-495D-84BA-CF9A8AA492F3}" dt="2022-12-19T11:15:38.771" v="93" actId="47"/>
        <pc:sldMkLst>
          <pc:docMk/>
          <pc:sldMk cId="3745805663" sldId="861"/>
        </pc:sldMkLst>
      </pc:sldChg>
      <pc:sldChg chg="del">
        <pc:chgData name="Zivile Navikiene" userId="211ef283909c3728" providerId="LiveId" clId="{72C27A4C-EEE5-495D-84BA-CF9A8AA492F3}" dt="2022-12-19T11:15:38.771" v="93" actId="47"/>
        <pc:sldMkLst>
          <pc:docMk/>
          <pc:sldMk cId="1734469700" sldId="862"/>
        </pc:sldMkLst>
      </pc:sldChg>
      <pc:sldChg chg="del">
        <pc:chgData name="Zivile Navikiene" userId="211ef283909c3728" providerId="LiveId" clId="{72C27A4C-EEE5-495D-84BA-CF9A8AA492F3}" dt="2022-12-19T11:15:38.771" v="93" actId="47"/>
        <pc:sldMkLst>
          <pc:docMk/>
          <pc:sldMk cId="1139955365" sldId="863"/>
        </pc:sldMkLst>
      </pc:sldChg>
      <pc:sldChg chg="del">
        <pc:chgData name="Zivile Navikiene" userId="211ef283909c3728" providerId="LiveId" clId="{72C27A4C-EEE5-495D-84BA-CF9A8AA492F3}" dt="2022-12-19T11:15:38.771" v="93" actId="47"/>
        <pc:sldMkLst>
          <pc:docMk/>
          <pc:sldMk cId="3725315672" sldId="864"/>
        </pc:sldMkLst>
      </pc:sldChg>
      <pc:sldChg chg="del">
        <pc:chgData name="Zivile Navikiene" userId="211ef283909c3728" providerId="LiveId" clId="{72C27A4C-EEE5-495D-84BA-CF9A8AA492F3}" dt="2022-12-19T11:15:38.771" v="93" actId="47"/>
        <pc:sldMkLst>
          <pc:docMk/>
          <pc:sldMk cId="3423674853" sldId="865"/>
        </pc:sldMkLst>
      </pc:sldChg>
      <pc:sldChg chg="del">
        <pc:chgData name="Zivile Navikiene" userId="211ef283909c3728" providerId="LiveId" clId="{72C27A4C-EEE5-495D-84BA-CF9A8AA492F3}" dt="2022-12-19T11:15:38.771" v="93" actId="47"/>
        <pc:sldMkLst>
          <pc:docMk/>
          <pc:sldMk cId="197560094" sldId="866"/>
        </pc:sldMkLst>
      </pc:sldChg>
      <pc:sldChg chg="del">
        <pc:chgData name="Zivile Navikiene" userId="211ef283909c3728" providerId="LiveId" clId="{72C27A4C-EEE5-495D-84BA-CF9A8AA492F3}" dt="2022-12-19T11:15:38.771" v="93" actId="47"/>
        <pc:sldMkLst>
          <pc:docMk/>
          <pc:sldMk cId="2261128754" sldId="867"/>
        </pc:sldMkLst>
      </pc:sldChg>
      <pc:sldChg chg="del">
        <pc:chgData name="Zivile Navikiene" userId="211ef283909c3728" providerId="LiveId" clId="{72C27A4C-EEE5-495D-84BA-CF9A8AA492F3}" dt="2022-12-19T11:15:38.771" v="93" actId="47"/>
        <pc:sldMkLst>
          <pc:docMk/>
          <pc:sldMk cId="2465326325" sldId="868"/>
        </pc:sldMkLst>
      </pc:sldChg>
      <pc:sldChg chg="del">
        <pc:chgData name="Zivile Navikiene" userId="211ef283909c3728" providerId="LiveId" clId="{72C27A4C-EEE5-495D-84BA-CF9A8AA492F3}" dt="2022-12-19T11:15:38.771" v="93" actId="47"/>
        <pc:sldMkLst>
          <pc:docMk/>
          <pc:sldMk cId="1974063367" sldId="869"/>
        </pc:sldMkLst>
      </pc:sldChg>
      <pc:sldChg chg="del">
        <pc:chgData name="Zivile Navikiene" userId="211ef283909c3728" providerId="LiveId" clId="{72C27A4C-EEE5-495D-84BA-CF9A8AA492F3}" dt="2022-12-19T11:15:38.771" v="93" actId="47"/>
        <pc:sldMkLst>
          <pc:docMk/>
          <pc:sldMk cId="2483030511" sldId="870"/>
        </pc:sldMkLst>
      </pc:sldChg>
      <pc:sldChg chg="del">
        <pc:chgData name="Zivile Navikiene" userId="211ef283909c3728" providerId="LiveId" clId="{72C27A4C-EEE5-495D-84BA-CF9A8AA492F3}" dt="2022-12-19T11:15:38.771" v="93" actId="47"/>
        <pc:sldMkLst>
          <pc:docMk/>
          <pc:sldMk cId="2089284604" sldId="871"/>
        </pc:sldMkLst>
      </pc:sldChg>
      <pc:sldChg chg="del">
        <pc:chgData name="Zivile Navikiene" userId="211ef283909c3728" providerId="LiveId" clId="{72C27A4C-EEE5-495D-84BA-CF9A8AA492F3}" dt="2022-12-19T11:15:38.771" v="93" actId="47"/>
        <pc:sldMkLst>
          <pc:docMk/>
          <pc:sldMk cId="288782167" sldId="872"/>
        </pc:sldMkLst>
      </pc:sldChg>
      <pc:sldChg chg="del">
        <pc:chgData name="Zivile Navikiene" userId="211ef283909c3728" providerId="LiveId" clId="{72C27A4C-EEE5-495D-84BA-CF9A8AA492F3}" dt="2022-12-19T11:15:38.771" v="93" actId="47"/>
        <pc:sldMkLst>
          <pc:docMk/>
          <pc:sldMk cId="1160956863" sldId="873"/>
        </pc:sldMkLst>
      </pc:sldChg>
      <pc:sldChg chg="del">
        <pc:chgData name="Zivile Navikiene" userId="211ef283909c3728" providerId="LiveId" clId="{72C27A4C-EEE5-495D-84BA-CF9A8AA492F3}" dt="2022-12-19T11:15:38.771" v="93" actId="47"/>
        <pc:sldMkLst>
          <pc:docMk/>
          <pc:sldMk cId="2071767962" sldId="874"/>
        </pc:sldMkLst>
      </pc:sldChg>
      <pc:sldChg chg="del">
        <pc:chgData name="Zivile Navikiene" userId="211ef283909c3728" providerId="LiveId" clId="{72C27A4C-EEE5-495D-84BA-CF9A8AA492F3}" dt="2022-12-19T11:15:38.771" v="93" actId="47"/>
        <pc:sldMkLst>
          <pc:docMk/>
          <pc:sldMk cId="3182375631" sldId="875"/>
        </pc:sldMkLst>
      </pc:sldChg>
      <pc:sldChg chg="del">
        <pc:chgData name="Zivile Navikiene" userId="211ef283909c3728" providerId="LiveId" clId="{72C27A4C-EEE5-495D-84BA-CF9A8AA492F3}" dt="2022-12-19T11:15:38.771" v="93" actId="47"/>
        <pc:sldMkLst>
          <pc:docMk/>
          <pc:sldMk cId="814783982" sldId="876"/>
        </pc:sldMkLst>
      </pc:sldChg>
      <pc:sldChg chg="del">
        <pc:chgData name="Zivile Navikiene" userId="211ef283909c3728" providerId="LiveId" clId="{72C27A4C-EEE5-495D-84BA-CF9A8AA492F3}" dt="2022-12-19T11:15:38.771" v="93" actId="47"/>
        <pc:sldMkLst>
          <pc:docMk/>
          <pc:sldMk cId="665648629" sldId="877"/>
        </pc:sldMkLst>
      </pc:sldChg>
      <pc:sldChg chg="del">
        <pc:chgData name="Zivile Navikiene" userId="211ef283909c3728" providerId="LiveId" clId="{72C27A4C-EEE5-495D-84BA-CF9A8AA492F3}" dt="2022-12-19T11:15:38.771" v="93" actId="47"/>
        <pc:sldMkLst>
          <pc:docMk/>
          <pc:sldMk cId="3349549816" sldId="878"/>
        </pc:sldMkLst>
      </pc:sldChg>
      <pc:sldChg chg="del">
        <pc:chgData name="Zivile Navikiene" userId="211ef283909c3728" providerId="LiveId" clId="{72C27A4C-EEE5-495D-84BA-CF9A8AA492F3}" dt="2022-12-19T11:15:38.771" v="93" actId="47"/>
        <pc:sldMkLst>
          <pc:docMk/>
          <pc:sldMk cId="1397177489" sldId="879"/>
        </pc:sldMkLst>
      </pc:sldChg>
      <pc:sldChg chg="del">
        <pc:chgData name="Zivile Navikiene" userId="211ef283909c3728" providerId="LiveId" clId="{72C27A4C-EEE5-495D-84BA-CF9A8AA492F3}" dt="2022-12-19T11:15:38.771" v="93" actId="47"/>
        <pc:sldMkLst>
          <pc:docMk/>
          <pc:sldMk cId="3874057097" sldId="880"/>
        </pc:sldMkLst>
      </pc:sldChg>
      <pc:sldChg chg="del">
        <pc:chgData name="Zivile Navikiene" userId="211ef283909c3728" providerId="LiveId" clId="{72C27A4C-EEE5-495D-84BA-CF9A8AA492F3}" dt="2022-12-19T11:15:38.771" v="93" actId="47"/>
        <pc:sldMkLst>
          <pc:docMk/>
          <pc:sldMk cId="1632280871" sldId="881"/>
        </pc:sldMkLst>
      </pc:sldChg>
      <pc:sldChg chg="del">
        <pc:chgData name="Zivile Navikiene" userId="211ef283909c3728" providerId="LiveId" clId="{72C27A4C-EEE5-495D-84BA-CF9A8AA492F3}" dt="2022-12-19T11:15:38.771" v="93" actId="47"/>
        <pc:sldMkLst>
          <pc:docMk/>
          <pc:sldMk cId="835577538" sldId="882"/>
        </pc:sldMkLst>
      </pc:sldChg>
      <pc:sldChg chg="del">
        <pc:chgData name="Zivile Navikiene" userId="211ef283909c3728" providerId="LiveId" clId="{72C27A4C-EEE5-495D-84BA-CF9A8AA492F3}" dt="2022-12-19T11:15:38.771" v="93" actId="47"/>
        <pc:sldMkLst>
          <pc:docMk/>
          <pc:sldMk cId="2443693797" sldId="883"/>
        </pc:sldMkLst>
      </pc:sldChg>
      <pc:sldChg chg="del">
        <pc:chgData name="Zivile Navikiene" userId="211ef283909c3728" providerId="LiveId" clId="{72C27A4C-EEE5-495D-84BA-CF9A8AA492F3}" dt="2022-12-19T11:15:38.771" v="93" actId="47"/>
        <pc:sldMkLst>
          <pc:docMk/>
          <pc:sldMk cId="3791508584" sldId="884"/>
        </pc:sldMkLst>
      </pc:sldChg>
      <pc:sldChg chg="del">
        <pc:chgData name="Zivile Navikiene" userId="211ef283909c3728" providerId="LiveId" clId="{72C27A4C-EEE5-495D-84BA-CF9A8AA492F3}" dt="2022-12-19T11:15:38.771" v="93" actId="47"/>
        <pc:sldMkLst>
          <pc:docMk/>
          <pc:sldMk cId="838056505" sldId="885"/>
        </pc:sldMkLst>
      </pc:sldChg>
      <pc:sldChg chg="del">
        <pc:chgData name="Zivile Navikiene" userId="211ef283909c3728" providerId="LiveId" clId="{72C27A4C-EEE5-495D-84BA-CF9A8AA492F3}" dt="2022-12-19T11:15:38.771" v="93" actId="47"/>
        <pc:sldMkLst>
          <pc:docMk/>
          <pc:sldMk cId="3845646772" sldId="886"/>
        </pc:sldMkLst>
      </pc:sldChg>
      <pc:sldChg chg="del">
        <pc:chgData name="Zivile Navikiene" userId="211ef283909c3728" providerId="LiveId" clId="{72C27A4C-EEE5-495D-84BA-CF9A8AA492F3}" dt="2022-12-19T11:15:38.771" v="93" actId="47"/>
        <pc:sldMkLst>
          <pc:docMk/>
          <pc:sldMk cId="773621831" sldId="887"/>
        </pc:sldMkLst>
      </pc:sldChg>
      <pc:sldChg chg="del">
        <pc:chgData name="Zivile Navikiene" userId="211ef283909c3728" providerId="LiveId" clId="{72C27A4C-EEE5-495D-84BA-CF9A8AA492F3}" dt="2022-12-19T11:15:38.771" v="93" actId="47"/>
        <pc:sldMkLst>
          <pc:docMk/>
          <pc:sldMk cId="3139216094" sldId="888"/>
        </pc:sldMkLst>
      </pc:sldChg>
      <pc:sldChg chg="del">
        <pc:chgData name="Zivile Navikiene" userId="211ef283909c3728" providerId="LiveId" clId="{72C27A4C-EEE5-495D-84BA-CF9A8AA492F3}" dt="2022-12-19T11:15:38.771" v="93" actId="47"/>
        <pc:sldMkLst>
          <pc:docMk/>
          <pc:sldMk cId="3843487142" sldId="889"/>
        </pc:sldMkLst>
      </pc:sldChg>
      <pc:sldChg chg="del">
        <pc:chgData name="Zivile Navikiene" userId="211ef283909c3728" providerId="LiveId" clId="{72C27A4C-EEE5-495D-84BA-CF9A8AA492F3}" dt="2022-12-19T11:15:38.771" v="93" actId="47"/>
        <pc:sldMkLst>
          <pc:docMk/>
          <pc:sldMk cId="1117707931" sldId="890"/>
        </pc:sldMkLst>
      </pc:sldChg>
      <pc:sldChg chg="del">
        <pc:chgData name="Zivile Navikiene" userId="211ef283909c3728" providerId="LiveId" clId="{72C27A4C-EEE5-495D-84BA-CF9A8AA492F3}" dt="2022-12-19T11:15:38.771" v="93" actId="47"/>
        <pc:sldMkLst>
          <pc:docMk/>
          <pc:sldMk cId="3516650093" sldId="891"/>
        </pc:sldMkLst>
      </pc:sldChg>
      <pc:sldChg chg="del">
        <pc:chgData name="Zivile Navikiene" userId="211ef283909c3728" providerId="LiveId" clId="{72C27A4C-EEE5-495D-84BA-CF9A8AA492F3}" dt="2022-12-19T11:15:38.771" v="93" actId="47"/>
        <pc:sldMkLst>
          <pc:docMk/>
          <pc:sldMk cId="4067440134" sldId="892"/>
        </pc:sldMkLst>
      </pc:sldChg>
      <pc:sldChg chg="del">
        <pc:chgData name="Zivile Navikiene" userId="211ef283909c3728" providerId="LiveId" clId="{72C27A4C-EEE5-495D-84BA-CF9A8AA492F3}" dt="2022-12-19T11:15:38.771" v="93" actId="47"/>
        <pc:sldMkLst>
          <pc:docMk/>
          <pc:sldMk cId="331172612" sldId="893"/>
        </pc:sldMkLst>
      </pc:sldChg>
      <pc:sldChg chg="del">
        <pc:chgData name="Zivile Navikiene" userId="211ef283909c3728" providerId="LiveId" clId="{72C27A4C-EEE5-495D-84BA-CF9A8AA492F3}" dt="2022-12-19T11:15:38.771" v="93" actId="47"/>
        <pc:sldMkLst>
          <pc:docMk/>
          <pc:sldMk cId="688561398" sldId="894"/>
        </pc:sldMkLst>
      </pc:sldChg>
      <pc:sldChg chg="del">
        <pc:chgData name="Zivile Navikiene" userId="211ef283909c3728" providerId="LiveId" clId="{72C27A4C-EEE5-495D-84BA-CF9A8AA492F3}" dt="2022-12-19T11:15:38.771" v="93" actId="47"/>
        <pc:sldMkLst>
          <pc:docMk/>
          <pc:sldMk cId="52999784" sldId="895"/>
        </pc:sldMkLst>
      </pc:sldChg>
      <pc:sldChg chg="del">
        <pc:chgData name="Zivile Navikiene" userId="211ef283909c3728" providerId="LiveId" clId="{72C27A4C-EEE5-495D-84BA-CF9A8AA492F3}" dt="2022-12-19T11:15:38.771" v="93" actId="47"/>
        <pc:sldMkLst>
          <pc:docMk/>
          <pc:sldMk cId="1741112409" sldId="896"/>
        </pc:sldMkLst>
      </pc:sldChg>
      <pc:sldChg chg="del">
        <pc:chgData name="Zivile Navikiene" userId="211ef283909c3728" providerId="LiveId" clId="{72C27A4C-EEE5-495D-84BA-CF9A8AA492F3}" dt="2022-12-19T11:15:38.771" v="93" actId="47"/>
        <pc:sldMkLst>
          <pc:docMk/>
          <pc:sldMk cId="363571792" sldId="897"/>
        </pc:sldMkLst>
      </pc:sldChg>
      <pc:sldChg chg="del">
        <pc:chgData name="Zivile Navikiene" userId="211ef283909c3728" providerId="LiveId" clId="{72C27A4C-EEE5-495D-84BA-CF9A8AA492F3}" dt="2022-12-19T11:15:38.771" v="93" actId="47"/>
        <pc:sldMkLst>
          <pc:docMk/>
          <pc:sldMk cId="2074645683" sldId="898"/>
        </pc:sldMkLst>
      </pc:sldChg>
      <pc:sldChg chg="del">
        <pc:chgData name="Zivile Navikiene" userId="211ef283909c3728" providerId="LiveId" clId="{72C27A4C-EEE5-495D-84BA-CF9A8AA492F3}" dt="2022-12-19T11:15:38.771" v="93" actId="47"/>
        <pc:sldMkLst>
          <pc:docMk/>
          <pc:sldMk cId="7209990" sldId="899"/>
        </pc:sldMkLst>
      </pc:sldChg>
      <pc:sldChg chg="del">
        <pc:chgData name="Zivile Navikiene" userId="211ef283909c3728" providerId="LiveId" clId="{72C27A4C-EEE5-495D-84BA-CF9A8AA492F3}" dt="2022-12-19T11:15:38.771" v="93" actId="47"/>
        <pc:sldMkLst>
          <pc:docMk/>
          <pc:sldMk cId="4066445953" sldId="900"/>
        </pc:sldMkLst>
      </pc:sldChg>
      <pc:sldChg chg="del">
        <pc:chgData name="Zivile Navikiene" userId="211ef283909c3728" providerId="LiveId" clId="{72C27A4C-EEE5-495D-84BA-CF9A8AA492F3}" dt="2022-12-19T11:15:38.771" v="93" actId="47"/>
        <pc:sldMkLst>
          <pc:docMk/>
          <pc:sldMk cId="2979448789" sldId="901"/>
        </pc:sldMkLst>
      </pc:sldChg>
      <pc:sldChg chg="del">
        <pc:chgData name="Zivile Navikiene" userId="211ef283909c3728" providerId="LiveId" clId="{72C27A4C-EEE5-495D-84BA-CF9A8AA492F3}" dt="2022-12-19T11:15:38.771" v="93" actId="47"/>
        <pc:sldMkLst>
          <pc:docMk/>
          <pc:sldMk cId="4165056542" sldId="902"/>
        </pc:sldMkLst>
      </pc:sldChg>
      <pc:sldChg chg="del">
        <pc:chgData name="Zivile Navikiene" userId="211ef283909c3728" providerId="LiveId" clId="{72C27A4C-EEE5-495D-84BA-CF9A8AA492F3}" dt="2022-12-19T11:15:38.771" v="93" actId="47"/>
        <pc:sldMkLst>
          <pc:docMk/>
          <pc:sldMk cId="1154940137" sldId="903"/>
        </pc:sldMkLst>
      </pc:sldChg>
      <pc:sldChg chg="del">
        <pc:chgData name="Zivile Navikiene" userId="211ef283909c3728" providerId="LiveId" clId="{72C27A4C-EEE5-495D-84BA-CF9A8AA492F3}" dt="2022-12-19T11:15:38.771" v="93" actId="47"/>
        <pc:sldMkLst>
          <pc:docMk/>
          <pc:sldMk cId="2320769669" sldId="904"/>
        </pc:sldMkLst>
      </pc:sldChg>
      <pc:sldChg chg="del">
        <pc:chgData name="Zivile Navikiene" userId="211ef283909c3728" providerId="LiveId" clId="{72C27A4C-EEE5-495D-84BA-CF9A8AA492F3}" dt="2022-12-19T11:15:38.771" v="93" actId="47"/>
        <pc:sldMkLst>
          <pc:docMk/>
          <pc:sldMk cId="1565905777" sldId="905"/>
        </pc:sldMkLst>
      </pc:sldChg>
      <pc:sldChg chg="del">
        <pc:chgData name="Zivile Navikiene" userId="211ef283909c3728" providerId="LiveId" clId="{72C27A4C-EEE5-495D-84BA-CF9A8AA492F3}" dt="2022-12-19T11:15:38.771" v="93" actId="47"/>
        <pc:sldMkLst>
          <pc:docMk/>
          <pc:sldMk cId="3453915616" sldId="906"/>
        </pc:sldMkLst>
      </pc:sldChg>
      <pc:sldChg chg="del">
        <pc:chgData name="Zivile Navikiene" userId="211ef283909c3728" providerId="LiveId" clId="{72C27A4C-EEE5-495D-84BA-CF9A8AA492F3}" dt="2022-12-19T11:15:38.771" v="93" actId="47"/>
        <pc:sldMkLst>
          <pc:docMk/>
          <pc:sldMk cId="945337639" sldId="907"/>
        </pc:sldMkLst>
      </pc:sldChg>
      <pc:sldChg chg="del">
        <pc:chgData name="Zivile Navikiene" userId="211ef283909c3728" providerId="LiveId" clId="{72C27A4C-EEE5-495D-84BA-CF9A8AA492F3}" dt="2022-12-19T11:15:38.771" v="93" actId="47"/>
        <pc:sldMkLst>
          <pc:docMk/>
          <pc:sldMk cId="1206174947" sldId="908"/>
        </pc:sldMkLst>
      </pc:sldChg>
      <pc:sldChg chg="del">
        <pc:chgData name="Zivile Navikiene" userId="211ef283909c3728" providerId="LiveId" clId="{72C27A4C-EEE5-495D-84BA-CF9A8AA492F3}" dt="2022-12-19T11:15:38.771" v="93" actId="47"/>
        <pc:sldMkLst>
          <pc:docMk/>
          <pc:sldMk cId="3588055646" sldId="909"/>
        </pc:sldMkLst>
      </pc:sldChg>
      <pc:sldChg chg="del">
        <pc:chgData name="Zivile Navikiene" userId="211ef283909c3728" providerId="LiveId" clId="{72C27A4C-EEE5-495D-84BA-CF9A8AA492F3}" dt="2022-12-19T11:15:38.771" v="93" actId="47"/>
        <pc:sldMkLst>
          <pc:docMk/>
          <pc:sldMk cId="3233230252" sldId="910"/>
        </pc:sldMkLst>
      </pc:sldChg>
      <pc:sldChg chg="del">
        <pc:chgData name="Zivile Navikiene" userId="211ef283909c3728" providerId="LiveId" clId="{72C27A4C-EEE5-495D-84BA-CF9A8AA492F3}" dt="2022-12-19T11:15:38.771" v="93" actId="47"/>
        <pc:sldMkLst>
          <pc:docMk/>
          <pc:sldMk cId="368271741" sldId="911"/>
        </pc:sldMkLst>
      </pc:sldChg>
      <pc:sldChg chg="del">
        <pc:chgData name="Zivile Navikiene" userId="211ef283909c3728" providerId="LiveId" clId="{72C27A4C-EEE5-495D-84BA-CF9A8AA492F3}" dt="2022-12-19T11:15:38.771" v="93" actId="47"/>
        <pc:sldMkLst>
          <pc:docMk/>
          <pc:sldMk cId="1057902977" sldId="912"/>
        </pc:sldMkLst>
      </pc:sldChg>
      <pc:sldChg chg="del">
        <pc:chgData name="Zivile Navikiene" userId="211ef283909c3728" providerId="LiveId" clId="{72C27A4C-EEE5-495D-84BA-CF9A8AA492F3}" dt="2022-12-19T11:15:38.771" v="93" actId="47"/>
        <pc:sldMkLst>
          <pc:docMk/>
          <pc:sldMk cId="150618785" sldId="913"/>
        </pc:sldMkLst>
      </pc:sldChg>
      <pc:sldChg chg="del">
        <pc:chgData name="Zivile Navikiene" userId="211ef283909c3728" providerId="LiveId" clId="{72C27A4C-EEE5-495D-84BA-CF9A8AA492F3}" dt="2022-12-19T11:15:38.771" v="93" actId="47"/>
        <pc:sldMkLst>
          <pc:docMk/>
          <pc:sldMk cId="842460561" sldId="914"/>
        </pc:sldMkLst>
      </pc:sldChg>
      <pc:sldChg chg="del">
        <pc:chgData name="Zivile Navikiene" userId="211ef283909c3728" providerId="LiveId" clId="{72C27A4C-EEE5-495D-84BA-CF9A8AA492F3}" dt="2022-12-19T11:15:38.771" v="93" actId="47"/>
        <pc:sldMkLst>
          <pc:docMk/>
          <pc:sldMk cId="1534608087" sldId="915"/>
        </pc:sldMkLst>
      </pc:sldChg>
      <pc:sldChg chg="del">
        <pc:chgData name="Zivile Navikiene" userId="211ef283909c3728" providerId="LiveId" clId="{72C27A4C-EEE5-495D-84BA-CF9A8AA492F3}" dt="2022-12-19T11:15:38.771" v="93" actId="47"/>
        <pc:sldMkLst>
          <pc:docMk/>
          <pc:sldMk cId="54982939" sldId="916"/>
        </pc:sldMkLst>
      </pc:sldChg>
      <pc:sldChg chg="del">
        <pc:chgData name="Zivile Navikiene" userId="211ef283909c3728" providerId="LiveId" clId="{72C27A4C-EEE5-495D-84BA-CF9A8AA492F3}" dt="2022-12-19T11:15:38.771" v="93" actId="47"/>
        <pc:sldMkLst>
          <pc:docMk/>
          <pc:sldMk cId="2099388538" sldId="917"/>
        </pc:sldMkLst>
      </pc:sldChg>
      <pc:sldChg chg="del">
        <pc:chgData name="Zivile Navikiene" userId="211ef283909c3728" providerId="LiveId" clId="{72C27A4C-EEE5-495D-84BA-CF9A8AA492F3}" dt="2022-12-19T11:15:38.771" v="93" actId="47"/>
        <pc:sldMkLst>
          <pc:docMk/>
          <pc:sldMk cId="4238603911" sldId="918"/>
        </pc:sldMkLst>
      </pc:sldChg>
      <pc:sldChg chg="del">
        <pc:chgData name="Zivile Navikiene" userId="211ef283909c3728" providerId="LiveId" clId="{72C27A4C-EEE5-495D-84BA-CF9A8AA492F3}" dt="2022-12-19T11:15:38.771" v="93" actId="47"/>
        <pc:sldMkLst>
          <pc:docMk/>
          <pc:sldMk cId="2078189752" sldId="919"/>
        </pc:sldMkLst>
      </pc:sldChg>
      <pc:sldChg chg="del">
        <pc:chgData name="Zivile Navikiene" userId="211ef283909c3728" providerId="LiveId" clId="{72C27A4C-EEE5-495D-84BA-CF9A8AA492F3}" dt="2022-12-19T11:15:38.771" v="93" actId="47"/>
        <pc:sldMkLst>
          <pc:docMk/>
          <pc:sldMk cId="1969834307" sldId="920"/>
        </pc:sldMkLst>
      </pc:sldChg>
      <pc:sldChg chg="del">
        <pc:chgData name="Zivile Navikiene" userId="211ef283909c3728" providerId="LiveId" clId="{72C27A4C-EEE5-495D-84BA-CF9A8AA492F3}" dt="2022-12-19T11:15:38.771" v="93" actId="47"/>
        <pc:sldMkLst>
          <pc:docMk/>
          <pc:sldMk cId="1960265656" sldId="921"/>
        </pc:sldMkLst>
      </pc:sldChg>
      <pc:sldChg chg="del">
        <pc:chgData name="Zivile Navikiene" userId="211ef283909c3728" providerId="LiveId" clId="{72C27A4C-EEE5-495D-84BA-CF9A8AA492F3}" dt="2022-12-19T11:15:38.771" v="93" actId="47"/>
        <pc:sldMkLst>
          <pc:docMk/>
          <pc:sldMk cId="293543138" sldId="922"/>
        </pc:sldMkLst>
      </pc:sldChg>
      <pc:sldChg chg="del">
        <pc:chgData name="Zivile Navikiene" userId="211ef283909c3728" providerId="LiveId" clId="{72C27A4C-EEE5-495D-84BA-CF9A8AA492F3}" dt="2022-12-19T11:15:38.771" v="93" actId="47"/>
        <pc:sldMkLst>
          <pc:docMk/>
          <pc:sldMk cId="3106698519" sldId="923"/>
        </pc:sldMkLst>
      </pc:sldChg>
      <pc:sldChg chg="del">
        <pc:chgData name="Zivile Navikiene" userId="211ef283909c3728" providerId="LiveId" clId="{72C27A4C-EEE5-495D-84BA-CF9A8AA492F3}" dt="2022-12-19T11:15:38.771" v="93" actId="47"/>
        <pc:sldMkLst>
          <pc:docMk/>
          <pc:sldMk cId="3738709161" sldId="924"/>
        </pc:sldMkLst>
      </pc:sldChg>
      <pc:sldChg chg="del">
        <pc:chgData name="Zivile Navikiene" userId="211ef283909c3728" providerId="LiveId" clId="{72C27A4C-EEE5-495D-84BA-CF9A8AA492F3}" dt="2022-12-19T11:15:38.771" v="93" actId="47"/>
        <pc:sldMkLst>
          <pc:docMk/>
          <pc:sldMk cId="4283471280" sldId="925"/>
        </pc:sldMkLst>
      </pc:sldChg>
      <pc:sldChg chg="del">
        <pc:chgData name="Zivile Navikiene" userId="211ef283909c3728" providerId="LiveId" clId="{72C27A4C-EEE5-495D-84BA-CF9A8AA492F3}" dt="2022-12-19T11:15:38.771" v="93" actId="47"/>
        <pc:sldMkLst>
          <pc:docMk/>
          <pc:sldMk cId="4165922339" sldId="926"/>
        </pc:sldMkLst>
      </pc:sldChg>
      <pc:sldChg chg="del">
        <pc:chgData name="Zivile Navikiene" userId="211ef283909c3728" providerId="LiveId" clId="{72C27A4C-EEE5-495D-84BA-CF9A8AA492F3}" dt="2022-12-19T11:15:38.771" v="93" actId="47"/>
        <pc:sldMkLst>
          <pc:docMk/>
          <pc:sldMk cId="3867471832" sldId="927"/>
        </pc:sldMkLst>
      </pc:sldChg>
      <pc:sldChg chg="del">
        <pc:chgData name="Zivile Navikiene" userId="211ef283909c3728" providerId="LiveId" clId="{72C27A4C-EEE5-495D-84BA-CF9A8AA492F3}" dt="2022-12-19T11:15:38.771" v="93" actId="47"/>
        <pc:sldMkLst>
          <pc:docMk/>
          <pc:sldMk cId="472167553" sldId="928"/>
        </pc:sldMkLst>
      </pc:sldChg>
      <pc:sldChg chg="del">
        <pc:chgData name="Zivile Navikiene" userId="211ef283909c3728" providerId="LiveId" clId="{72C27A4C-EEE5-495D-84BA-CF9A8AA492F3}" dt="2022-12-19T11:15:38.771" v="93" actId="47"/>
        <pc:sldMkLst>
          <pc:docMk/>
          <pc:sldMk cId="4039302410" sldId="929"/>
        </pc:sldMkLst>
      </pc:sldChg>
      <pc:sldChg chg="del">
        <pc:chgData name="Zivile Navikiene" userId="211ef283909c3728" providerId="LiveId" clId="{72C27A4C-EEE5-495D-84BA-CF9A8AA492F3}" dt="2022-12-19T11:15:38.771" v="93" actId="47"/>
        <pc:sldMkLst>
          <pc:docMk/>
          <pc:sldMk cId="4026980351" sldId="930"/>
        </pc:sldMkLst>
      </pc:sldChg>
      <pc:sldChg chg="del">
        <pc:chgData name="Zivile Navikiene" userId="211ef283909c3728" providerId="LiveId" clId="{72C27A4C-EEE5-495D-84BA-CF9A8AA492F3}" dt="2022-12-19T11:15:38.771" v="93" actId="47"/>
        <pc:sldMkLst>
          <pc:docMk/>
          <pc:sldMk cId="2694470198" sldId="931"/>
        </pc:sldMkLst>
      </pc:sldChg>
      <pc:sldChg chg="del">
        <pc:chgData name="Zivile Navikiene" userId="211ef283909c3728" providerId="LiveId" clId="{72C27A4C-EEE5-495D-84BA-CF9A8AA492F3}" dt="2022-12-19T11:15:38.771" v="93" actId="47"/>
        <pc:sldMkLst>
          <pc:docMk/>
          <pc:sldMk cId="1069243423" sldId="932"/>
        </pc:sldMkLst>
      </pc:sldChg>
      <pc:sldChg chg="del">
        <pc:chgData name="Zivile Navikiene" userId="211ef283909c3728" providerId="LiveId" clId="{72C27A4C-EEE5-495D-84BA-CF9A8AA492F3}" dt="2022-12-19T11:15:38.771" v="93" actId="47"/>
        <pc:sldMkLst>
          <pc:docMk/>
          <pc:sldMk cId="3100260748" sldId="933"/>
        </pc:sldMkLst>
      </pc:sldChg>
      <pc:sldChg chg="del">
        <pc:chgData name="Zivile Navikiene" userId="211ef283909c3728" providerId="LiveId" clId="{72C27A4C-EEE5-495D-84BA-CF9A8AA492F3}" dt="2022-12-19T11:15:38.771" v="93" actId="47"/>
        <pc:sldMkLst>
          <pc:docMk/>
          <pc:sldMk cId="2167546230" sldId="934"/>
        </pc:sldMkLst>
      </pc:sldChg>
      <pc:sldChg chg="del">
        <pc:chgData name="Zivile Navikiene" userId="211ef283909c3728" providerId="LiveId" clId="{72C27A4C-EEE5-495D-84BA-CF9A8AA492F3}" dt="2022-12-19T11:15:38.771" v="93" actId="47"/>
        <pc:sldMkLst>
          <pc:docMk/>
          <pc:sldMk cId="3081522373" sldId="935"/>
        </pc:sldMkLst>
      </pc:sldChg>
      <pc:sldChg chg="del">
        <pc:chgData name="Zivile Navikiene" userId="211ef283909c3728" providerId="LiveId" clId="{72C27A4C-EEE5-495D-84BA-CF9A8AA492F3}" dt="2022-12-19T11:15:38.771" v="93" actId="47"/>
        <pc:sldMkLst>
          <pc:docMk/>
          <pc:sldMk cId="1621405819" sldId="936"/>
        </pc:sldMkLst>
      </pc:sldChg>
      <pc:sldChg chg="del">
        <pc:chgData name="Zivile Navikiene" userId="211ef283909c3728" providerId="LiveId" clId="{72C27A4C-EEE5-495D-84BA-CF9A8AA492F3}" dt="2022-12-19T11:15:38.771" v="93" actId="47"/>
        <pc:sldMkLst>
          <pc:docMk/>
          <pc:sldMk cId="2464766154" sldId="937"/>
        </pc:sldMkLst>
      </pc:sldChg>
      <pc:sldChg chg="del">
        <pc:chgData name="Zivile Navikiene" userId="211ef283909c3728" providerId="LiveId" clId="{72C27A4C-EEE5-495D-84BA-CF9A8AA492F3}" dt="2022-12-19T11:15:38.771" v="93" actId="47"/>
        <pc:sldMkLst>
          <pc:docMk/>
          <pc:sldMk cId="2501453105" sldId="938"/>
        </pc:sldMkLst>
      </pc:sldChg>
      <pc:sldChg chg="del">
        <pc:chgData name="Zivile Navikiene" userId="211ef283909c3728" providerId="LiveId" clId="{72C27A4C-EEE5-495D-84BA-CF9A8AA492F3}" dt="2022-12-19T11:15:38.771" v="93" actId="47"/>
        <pc:sldMkLst>
          <pc:docMk/>
          <pc:sldMk cId="629747635" sldId="939"/>
        </pc:sldMkLst>
      </pc:sldChg>
      <pc:sldChg chg="del">
        <pc:chgData name="Zivile Navikiene" userId="211ef283909c3728" providerId="LiveId" clId="{72C27A4C-EEE5-495D-84BA-CF9A8AA492F3}" dt="2022-12-19T11:15:38.771" v="93" actId="47"/>
        <pc:sldMkLst>
          <pc:docMk/>
          <pc:sldMk cId="2753153651" sldId="940"/>
        </pc:sldMkLst>
      </pc:sldChg>
      <pc:sldChg chg="del">
        <pc:chgData name="Zivile Navikiene" userId="211ef283909c3728" providerId="LiveId" clId="{72C27A4C-EEE5-495D-84BA-CF9A8AA492F3}" dt="2022-12-19T11:15:38.771" v="93" actId="47"/>
        <pc:sldMkLst>
          <pc:docMk/>
          <pc:sldMk cId="4047677636" sldId="941"/>
        </pc:sldMkLst>
      </pc:sldChg>
      <pc:sldChg chg="del">
        <pc:chgData name="Zivile Navikiene" userId="211ef283909c3728" providerId="LiveId" clId="{72C27A4C-EEE5-495D-84BA-CF9A8AA492F3}" dt="2022-12-19T11:15:38.771" v="93" actId="47"/>
        <pc:sldMkLst>
          <pc:docMk/>
          <pc:sldMk cId="1761564253" sldId="942"/>
        </pc:sldMkLst>
      </pc:sldChg>
      <pc:sldChg chg="del">
        <pc:chgData name="Zivile Navikiene" userId="211ef283909c3728" providerId="LiveId" clId="{72C27A4C-EEE5-495D-84BA-CF9A8AA492F3}" dt="2022-12-19T11:15:38.771" v="93" actId="47"/>
        <pc:sldMkLst>
          <pc:docMk/>
          <pc:sldMk cId="622799974" sldId="943"/>
        </pc:sldMkLst>
      </pc:sldChg>
      <pc:sldChg chg="del">
        <pc:chgData name="Zivile Navikiene" userId="211ef283909c3728" providerId="LiveId" clId="{72C27A4C-EEE5-495D-84BA-CF9A8AA492F3}" dt="2022-12-19T11:15:38.771" v="93" actId="47"/>
        <pc:sldMkLst>
          <pc:docMk/>
          <pc:sldMk cId="1358146920" sldId="944"/>
        </pc:sldMkLst>
      </pc:sldChg>
      <pc:sldChg chg="del">
        <pc:chgData name="Zivile Navikiene" userId="211ef283909c3728" providerId="LiveId" clId="{72C27A4C-EEE5-495D-84BA-CF9A8AA492F3}" dt="2022-12-19T11:15:38.771" v="93" actId="47"/>
        <pc:sldMkLst>
          <pc:docMk/>
          <pc:sldMk cId="2750738572" sldId="945"/>
        </pc:sldMkLst>
      </pc:sldChg>
      <pc:sldChg chg="del">
        <pc:chgData name="Zivile Navikiene" userId="211ef283909c3728" providerId="LiveId" clId="{72C27A4C-EEE5-495D-84BA-CF9A8AA492F3}" dt="2022-12-19T11:15:38.771" v="93" actId="47"/>
        <pc:sldMkLst>
          <pc:docMk/>
          <pc:sldMk cId="3204225402" sldId="946"/>
        </pc:sldMkLst>
      </pc:sldChg>
      <pc:sldChg chg="del">
        <pc:chgData name="Zivile Navikiene" userId="211ef283909c3728" providerId="LiveId" clId="{72C27A4C-EEE5-495D-84BA-CF9A8AA492F3}" dt="2022-12-19T11:15:38.771" v="93" actId="47"/>
        <pc:sldMkLst>
          <pc:docMk/>
          <pc:sldMk cId="3462021248" sldId="947"/>
        </pc:sldMkLst>
      </pc:sldChg>
      <pc:sldChg chg="del">
        <pc:chgData name="Zivile Navikiene" userId="211ef283909c3728" providerId="LiveId" clId="{72C27A4C-EEE5-495D-84BA-CF9A8AA492F3}" dt="2022-12-19T11:15:38.771" v="93" actId="47"/>
        <pc:sldMkLst>
          <pc:docMk/>
          <pc:sldMk cId="1093749053" sldId="948"/>
        </pc:sldMkLst>
      </pc:sldChg>
      <pc:sldChg chg="del">
        <pc:chgData name="Zivile Navikiene" userId="211ef283909c3728" providerId="LiveId" clId="{72C27A4C-EEE5-495D-84BA-CF9A8AA492F3}" dt="2022-12-19T11:15:38.771" v="93" actId="47"/>
        <pc:sldMkLst>
          <pc:docMk/>
          <pc:sldMk cId="385868255" sldId="949"/>
        </pc:sldMkLst>
      </pc:sldChg>
      <pc:sldChg chg="del">
        <pc:chgData name="Zivile Navikiene" userId="211ef283909c3728" providerId="LiveId" clId="{72C27A4C-EEE5-495D-84BA-CF9A8AA492F3}" dt="2022-12-19T11:15:38.771" v="93" actId="47"/>
        <pc:sldMkLst>
          <pc:docMk/>
          <pc:sldMk cId="2018615361" sldId="950"/>
        </pc:sldMkLst>
      </pc:sldChg>
      <pc:sldChg chg="del">
        <pc:chgData name="Zivile Navikiene" userId="211ef283909c3728" providerId="LiveId" clId="{72C27A4C-EEE5-495D-84BA-CF9A8AA492F3}" dt="2022-12-19T11:15:38.771" v="93" actId="47"/>
        <pc:sldMkLst>
          <pc:docMk/>
          <pc:sldMk cId="688089338" sldId="951"/>
        </pc:sldMkLst>
      </pc:sldChg>
      <pc:sldChg chg="del">
        <pc:chgData name="Zivile Navikiene" userId="211ef283909c3728" providerId="LiveId" clId="{72C27A4C-EEE5-495D-84BA-CF9A8AA492F3}" dt="2022-12-19T11:15:38.771" v="93" actId="47"/>
        <pc:sldMkLst>
          <pc:docMk/>
          <pc:sldMk cId="2520388108" sldId="952"/>
        </pc:sldMkLst>
      </pc:sldChg>
      <pc:sldChg chg="del">
        <pc:chgData name="Zivile Navikiene" userId="211ef283909c3728" providerId="LiveId" clId="{72C27A4C-EEE5-495D-84BA-CF9A8AA492F3}" dt="2022-12-19T11:15:38.771" v="93" actId="47"/>
        <pc:sldMkLst>
          <pc:docMk/>
          <pc:sldMk cId="3932485717" sldId="953"/>
        </pc:sldMkLst>
      </pc:sldChg>
      <pc:sldChg chg="del">
        <pc:chgData name="Zivile Navikiene" userId="211ef283909c3728" providerId="LiveId" clId="{72C27A4C-EEE5-495D-84BA-CF9A8AA492F3}" dt="2022-12-19T11:15:38.771" v="93" actId="47"/>
        <pc:sldMkLst>
          <pc:docMk/>
          <pc:sldMk cId="1789316183" sldId="954"/>
        </pc:sldMkLst>
      </pc:sldChg>
      <pc:sldChg chg="del">
        <pc:chgData name="Zivile Navikiene" userId="211ef283909c3728" providerId="LiveId" clId="{72C27A4C-EEE5-495D-84BA-CF9A8AA492F3}" dt="2022-12-19T11:15:38.771" v="93" actId="47"/>
        <pc:sldMkLst>
          <pc:docMk/>
          <pc:sldMk cId="2411195968" sldId="955"/>
        </pc:sldMkLst>
      </pc:sldChg>
      <pc:sldChg chg="del">
        <pc:chgData name="Zivile Navikiene" userId="211ef283909c3728" providerId="LiveId" clId="{72C27A4C-EEE5-495D-84BA-CF9A8AA492F3}" dt="2022-12-19T11:15:38.771" v="93" actId="47"/>
        <pc:sldMkLst>
          <pc:docMk/>
          <pc:sldMk cId="2529905566" sldId="956"/>
        </pc:sldMkLst>
      </pc:sldChg>
      <pc:sldChg chg="del">
        <pc:chgData name="Zivile Navikiene" userId="211ef283909c3728" providerId="LiveId" clId="{72C27A4C-EEE5-495D-84BA-CF9A8AA492F3}" dt="2022-12-19T11:15:38.771" v="93" actId="47"/>
        <pc:sldMkLst>
          <pc:docMk/>
          <pc:sldMk cId="2838358544" sldId="957"/>
        </pc:sldMkLst>
      </pc:sldChg>
      <pc:sldChg chg="del">
        <pc:chgData name="Zivile Navikiene" userId="211ef283909c3728" providerId="LiveId" clId="{72C27A4C-EEE5-495D-84BA-CF9A8AA492F3}" dt="2022-12-19T11:15:38.771" v="93" actId="47"/>
        <pc:sldMkLst>
          <pc:docMk/>
          <pc:sldMk cId="38718308" sldId="958"/>
        </pc:sldMkLst>
      </pc:sldChg>
      <pc:sldChg chg="del">
        <pc:chgData name="Zivile Navikiene" userId="211ef283909c3728" providerId="LiveId" clId="{72C27A4C-EEE5-495D-84BA-CF9A8AA492F3}" dt="2022-12-19T11:15:38.771" v="93" actId="47"/>
        <pc:sldMkLst>
          <pc:docMk/>
          <pc:sldMk cId="2741997172" sldId="959"/>
        </pc:sldMkLst>
      </pc:sldChg>
      <pc:sldChg chg="del">
        <pc:chgData name="Zivile Navikiene" userId="211ef283909c3728" providerId="LiveId" clId="{72C27A4C-EEE5-495D-84BA-CF9A8AA492F3}" dt="2022-12-19T11:15:38.771" v="93" actId="47"/>
        <pc:sldMkLst>
          <pc:docMk/>
          <pc:sldMk cId="2835902859" sldId="960"/>
        </pc:sldMkLst>
      </pc:sldChg>
      <pc:sldChg chg="del">
        <pc:chgData name="Zivile Navikiene" userId="211ef283909c3728" providerId="LiveId" clId="{72C27A4C-EEE5-495D-84BA-CF9A8AA492F3}" dt="2022-12-19T11:15:38.771" v="93" actId="47"/>
        <pc:sldMkLst>
          <pc:docMk/>
          <pc:sldMk cId="1246224746" sldId="961"/>
        </pc:sldMkLst>
      </pc:sldChg>
      <pc:sldChg chg="del">
        <pc:chgData name="Zivile Navikiene" userId="211ef283909c3728" providerId="LiveId" clId="{72C27A4C-EEE5-495D-84BA-CF9A8AA492F3}" dt="2022-12-19T11:15:38.771" v="93" actId="47"/>
        <pc:sldMkLst>
          <pc:docMk/>
          <pc:sldMk cId="2296601986" sldId="962"/>
        </pc:sldMkLst>
      </pc:sldChg>
      <pc:sldChg chg="del">
        <pc:chgData name="Zivile Navikiene" userId="211ef283909c3728" providerId="LiveId" clId="{72C27A4C-EEE5-495D-84BA-CF9A8AA492F3}" dt="2022-12-19T11:15:38.771" v="93" actId="47"/>
        <pc:sldMkLst>
          <pc:docMk/>
          <pc:sldMk cId="4238752068" sldId="963"/>
        </pc:sldMkLst>
      </pc:sldChg>
      <pc:sldChg chg="del">
        <pc:chgData name="Zivile Navikiene" userId="211ef283909c3728" providerId="LiveId" clId="{72C27A4C-EEE5-495D-84BA-CF9A8AA492F3}" dt="2022-12-19T11:15:38.771" v="93" actId="47"/>
        <pc:sldMkLst>
          <pc:docMk/>
          <pc:sldMk cId="2415409982" sldId="964"/>
        </pc:sldMkLst>
      </pc:sldChg>
      <pc:sldChg chg="del">
        <pc:chgData name="Zivile Navikiene" userId="211ef283909c3728" providerId="LiveId" clId="{72C27A4C-EEE5-495D-84BA-CF9A8AA492F3}" dt="2022-12-19T11:15:38.771" v="93" actId="47"/>
        <pc:sldMkLst>
          <pc:docMk/>
          <pc:sldMk cId="3561341747" sldId="965"/>
        </pc:sldMkLst>
      </pc:sldChg>
      <pc:sldChg chg="del">
        <pc:chgData name="Zivile Navikiene" userId="211ef283909c3728" providerId="LiveId" clId="{72C27A4C-EEE5-495D-84BA-CF9A8AA492F3}" dt="2022-12-19T11:15:38.771" v="93" actId="47"/>
        <pc:sldMkLst>
          <pc:docMk/>
          <pc:sldMk cId="2644618967" sldId="966"/>
        </pc:sldMkLst>
      </pc:sldChg>
      <pc:sldChg chg="del">
        <pc:chgData name="Zivile Navikiene" userId="211ef283909c3728" providerId="LiveId" clId="{72C27A4C-EEE5-495D-84BA-CF9A8AA492F3}" dt="2022-12-19T11:15:38.771" v="93" actId="47"/>
        <pc:sldMkLst>
          <pc:docMk/>
          <pc:sldMk cId="2513892132" sldId="967"/>
        </pc:sldMkLst>
      </pc:sldChg>
      <pc:sldChg chg="del">
        <pc:chgData name="Zivile Navikiene" userId="211ef283909c3728" providerId="LiveId" clId="{72C27A4C-EEE5-495D-84BA-CF9A8AA492F3}" dt="2022-12-19T11:15:38.771" v="93" actId="47"/>
        <pc:sldMkLst>
          <pc:docMk/>
          <pc:sldMk cId="2115230087" sldId="968"/>
        </pc:sldMkLst>
      </pc:sldChg>
      <pc:sldChg chg="del">
        <pc:chgData name="Zivile Navikiene" userId="211ef283909c3728" providerId="LiveId" clId="{72C27A4C-EEE5-495D-84BA-CF9A8AA492F3}" dt="2022-12-19T11:15:38.771" v="93" actId="47"/>
        <pc:sldMkLst>
          <pc:docMk/>
          <pc:sldMk cId="1985570067" sldId="969"/>
        </pc:sldMkLst>
      </pc:sldChg>
      <pc:sldChg chg="del">
        <pc:chgData name="Zivile Navikiene" userId="211ef283909c3728" providerId="LiveId" clId="{72C27A4C-EEE5-495D-84BA-CF9A8AA492F3}" dt="2022-12-19T11:15:38.771" v="93" actId="47"/>
        <pc:sldMkLst>
          <pc:docMk/>
          <pc:sldMk cId="1052300355" sldId="970"/>
        </pc:sldMkLst>
      </pc:sldChg>
      <pc:sldChg chg="del">
        <pc:chgData name="Zivile Navikiene" userId="211ef283909c3728" providerId="LiveId" clId="{72C27A4C-EEE5-495D-84BA-CF9A8AA492F3}" dt="2022-12-19T11:15:38.771" v="93" actId="47"/>
        <pc:sldMkLst>
          <pc:docMk/>
          <pc:sldMk cId="506414201" sldId="971"/>
        </pc:sldMkLst>
      </pc:sldChg>
      <pc:sldChg chg="del">
        <pc:chgData name="Zivile Navikiene" userId="211ef283909c3728" providerId="LiveId" clId="{72C27A4C-EEE5-495D-84BA-CF9A8AA492F3}" dt="2022-12-19T11:15:38.771" v="93" actId="47"/>
        <pc:sldMkLst>
          <pc:docMk/>
          <pc:sldMk cId="1089721363" sldId="972"/>
        </pc:sldMkLst>
      </pc:sldChg>
      <pc:sldChg chg="del">
        <pc:chgData name="Zivile Navikiene" userId="211ef283909c3728" providerId="LiveId" clId="{72C27A4C-EEE5-495D-84BA-CF9A8AA492F3}" dt="2022-12-19T11:15:38.771" v="93" actId="47"/>
        <pc:sldMkLst>
          <pc:docMk/>
          <pc:sldMk cId="2827505253" sldId="973"/>
        </pc:sldMkLst>
      </pc:sldChg>
      <pc:sldChg chg="del">
        <pc:chgData name="Zivile Navikiene" userId="211ef283909c3728" providerId="LiveId" clId="{72C27A4C-EEE5-495D-84BA-CF9A8AA492F3}" dt="2022-12-19T11:15:38.771" v="93" actId="47"/>
        <pc:sldMkLst>
          <pc:docMk/>
          <pc:sldMk cId="4060338218" sldId="974"/>
        </pc:sldMkLst>
      </pc:sldChg>
      <pc:sldChg chg="del">
        <pc:chgData name="Zivile Navikiene" userId="211ef283909c3728" providerId="LiveId" clId="{72C27A4C-EEE5-495D-84BA-CF9A8AA492F3}" dt="2022-12-19T11:15:38.771" v="93" actId="47"/>
        <pc:sldMkLst>
          <pc:docMk/>
          <pc:sldMk cId="2829064419" sldId="975"/>
        </pc:sldMkLst>
      </pc:sldChg>
      <pc:sldChg chg="del">
        <pc:chgData name="Zivile Navikiene" userId="211ef283909c3728" providerId="LiveId" clId="{72C27A4C-EEE5-495D-84BA-CF9A8AA492F3}" dt="2022-12-19T11:15:38.771" v="93" actId="47"/>
        <pc:sldMkLst>
          <pc:docMk/>
          <pc:sldMk cId="4208158061" sldId="976"/>
        </pc:sldMkLst>
      </pc:sldChg>
      <pc:sldChg chg="del">
        <pc:chgData name="Zivile Navikiene" userId="211ef283909c3728" providerId="LiveId" clId="{72C27A4C-EEE5-495D-84BA-CF9A8AA492F3}" dt="2022-12-19T11:15:38.771" v="93" actId="47"/>
        <pc:sldMkLst>
          <pc:docMk/>
          <pc:sldMk cId="968557775" sldId="977"/>
        </pc:sldMkLst>
      </pc:sldChg>
      <pc:sldChg chg="del">
        <pc:chgData name="Zivile Navikiene" userId="211ef283909c3728" providerId="LiveId" clId="{72C27A4C-EEE5-495D-84BA-CF9A8AA492F3}" dt="2022-12-19T11:15:38.771" v="93" actId="47"/>
        <pc:sldMkLst>
          <pc:docMk/>
          <pc:sldMk cId="2727970402" sldId="978"/>
        </pc:sldMkLst>
      </pc:sldChg>
      <pc:sldChg chg="del">
        <pc:chgData name="Zivile Navikiene" userId="211ef283909c3728" providerId="LiveId" clId="{72C27A4C-EEE5-495D-84BA-CF9A8AA492F3}" dt="2022-12-19T11:15:38.771" v="93" actId="47"/>
        <pc:sldMkLst>
          <pc:docMk/>
          <pc:sldMk cId="3291867450" sldId="979"/>
        </pc:sldMkLst>
      </pc:sldChg>
      <pc:sldChg chg="del">
        <pc:chgData name="Zivile Navikiene" userId="211ef283909c3728" providerId="LiveId" clId="{72C27A4C-EEE5-495D-84BA-CF9A8AA492F3}" dt="2022-12-19T11:15:38.771" v="93" actId="47"/>
        <pc:sldMkLst>
          <pc:docMk/>
          <pc:sldMk cId="2674979536" sldId="980"/>
        </pc:sldMkLst>
      </pc:sldChg>
      <pc:sldChg chg="del">
        <pc:chgData name="Zivile Navikiene" userId="211ef283909c3728" providerId="LiveId" clId="{72C27A4C-EEE5-495D-84BA-CF9A8AA492F3}" dt="2022-12-19T11:15:38.771" v="93" actId="47"/>
        <pc:sldMkLst>
          <pc:docMk/>
          <pc:sldMk cId="1320423207" sldId="981"/>
        </pc:sldMkLst>
      </pc:sldChg>
      <pc:sldChg chg="del">
        <pc:chgData name="Zivile Navikiene" userId="211ef283909c3728" providerId="LiveId" clId="{72C27A4C-EEE5-495D-84BA-CF9A8AA492F3}" dt="2022-12-19T11:15:38.771" v="93" actId="47"/>
        <pc:sldMkLst>
          <pc:docMk/>
          <pc:sldMk cId="1334109855" sldId="982"/>
        </pc:sldMkLst>
      </pc:sldChg>
      <pc:sldChg chg="del">
        <pc:chgData name="Zivile Navikiene" userId="211ef283909c3728" providerId="LiveId" clId="{72C27A4C-EEE5-495D-84BA-CF9A8AA492F3}" dt="2022-12-19T11:15:38.771" v="93" actId="47"/>
        <pc:sldMkLst>
          <pc:docMk/>
          <pc:sldMk cId="3938866492" sldId="983"/>
        </pc:sldMkLst>
      </pc:sldChg>
      <pc:sldChg chg="del">
        <pc:chgData name="Zivile Navikiene" userId="211ef283909c3728" providerId="LiveId" clId="{72C27A4C-EEE5-495D-84BA-CF9A8AA492F3}" dt="2022-12-19T11:15:38.771" v="93" actId="47"/>
        <pc:sldMkLst>
          <pc:docMk/>
          <pc:sldMk cId="1253124974" sldId="984"/>
        </pc:sldMkLst>
      </pc:sldChg>
      <pc:sldChg chg="del">
        <pc:chgData name="Zivile Navikiene" userId="211ef283909c3728" providerId="LiveId" clId="{72C27A4C-EEE5-495D-84BA-CF9A8AA492F3}" dt="2022-12-19T11:15:38.771" v="93" actId="47"/>
        <pc:sldMkLst>
          <pc:docMk/>
          <pc:sldMk cId="3724951124" sldId="985"/>
        </pc:sldMkLst>
      </pc:sldChg>
      <pc:sldChg chg="del">
        <pc:chgData name="Zivile Navikiene" userId="211ef283909c3728" providerId="LiveId" clId="{72C27A4C-EEE5-495D-84BA-CF9A8AA492F3}" dt="2022-12-19T11:15:38.771" v="93" actId="47"/>
        <pc:sldMkLst>
          <pc:docMk/>
          <pc:sldMk cId="656504252" sldId="986"/>
        </pc:sldMkLst>
      </pc:sldChg>
      <pc:sldChg chg="del">
        <pc:chgData name="Zivile Navikiene" userId="211ef283909c3728" providerId="LiveId" clId="{72C27A4C-EEE5-495D-84BA-CF9A8AA492F3}" dt="2022-12-19T11:15:38.771" v="93" actId="47"/>
        <pc:sldMkLst>
          <pc:docMk/>
          <pc:sldMk cId="822010578" sldId="987"/>
        </pc:sldMkLst>
      </pc:sldChg>
      <pc:sldChg chg="del">
        <pc:chgData name="Zivile Navikiene" userId="211ef283909c3728" providerId="LiveId" clId="{72C27A4C-EEE5-495D-84BA-CF9A8AA492F3}" dt="2022-12-19T11:15:38.771" v="93" actId="47"/>
        <pc:sldMkLst>
          <pc:docMk/>
          <pc:sldMk cId="2248779772" sldId="988"/>
        </pc:sldMkLst>
      </pc:sldChg>
      <pc:sldChg chg="del">
        <pc:chgData name="Zivile Navikiene" userId="211ef283909c3728" providerId="LiveId" clId="{72C27A4C-EEE5-495D-84BA-CF9A8AA492F3}" dt="2022-12-19T11:15:38.771" v="93" actId="47"/>
        <pc:sldMkLst>
          <pc:docMk/>
          <pc:sldMk cId="3347779586" sldId="989"/>
        </pc:sldMkLst>
      </pc:sldChg>
      <pc:sldChg chg="del">
        <pc:chgData name="Zivile Navikiene" userId="211ef283909c3728" providerId="LiveId" clId="{72C27A4C-EEE5-495D-84BA-CF9A8AA492F3}" dt="2022-12-19T11:15:38.771" v="93" actId="47"/>
        <pc:sldMkLst>
          <pc:docMk/>
          <pc:sldMk cId="3053848057" sldId="990"/>
        </pc:sldMkLst>
      </pc:sldChg>
      <pc:sldChg chg="del">
        <pc:chgData name="Zivile Navikiene" userId="211ef283909c3728" providerId="LiveId" clId="{72C27A4C-EEE5-495D-84BA-CF9A8AA492F3}" dt="2022-12-19T11:15:38.771" v="93" actId="47"/>
        <pc:sldMkLst>
          <pc:docMk/>
          <pc:sldMk cId="2432690365" sldId="991"/>
        </pc:sldMkLst>
      </pc:sldChg>
      <pc:sldChg chg="del">
        <pc:chgData name="Zivile Navikiene" userId="211ef283909c3728" providerId="LiveId" clId="{72C27A4C-EEE5-495D-84BA-CF9A8AA492F3}" dt="2022-12-19T11:15:38.771" v="93" actId="47"/>
        <pc:sldMkLst>
          <pc:docMk/>
          <pc:sldMk cId="425119721" sldId="992"/>
        </pc:sldMkLst>
      </pc:sldChg>
      <pc:sldChg chg="del">
        <pc:chgData name="Zivile Navikiene" userId="211ef283909c3728" providerId="LiveId" clId="{72C27A4C-EEE5-495D-84BA-CF9A8AA492F3}" dt="2022-12-19T11:15:38.771" v="93" actId="47"/>
        <pc:sldMkLst>
          <pc:docMk/>
          <pc:sldMk cId="2260049813" sldId="993"/>
        </pc:sldMkLst>
      </pc:sldChg>
      <pc:sldChg chg="del">
        <pc:chgData name="Zivile Navikiene" userId="211ef283909c3728" providerId="LiveId" clId="{72C27A4C-EEE5-495D-84BA-CF9A8AA492F3}" dt="2022-12-19T11:15:38.771" v="93" actId="47"/>
        <pc:sldMkLst>
          <pc:docMk/>
          <pc:sldMk cId="2699798084" sldId="994"/>
        </pc:sldMkLst>
      </pc:sldChg>
      <pc:sldChg chg="del">
        <pc:chgData name="Zivile Navikiene" userId="211ef283909c3728" providerId="LiveId" clId="{72C27A4C-EEE5-495D-84BA-CF9A8AA492F3}" dt="2022-12-19T11:15:38.771" v="93" actId="47"/>
        <pc:sldMkLst>
          <pc:docMk/>
          <pc:sldMk cId="3293294818" sldId="995"/>
        </pc:sldMkLst>
      </pc:sldChg>
      <pc:sldChg chg="del">
        <pc:chgData name="Zivile Navikiene" userId="211ef283909c3728" providerId="LiveId" clId="{72C27A4C-EEE5-495D-84BA-CF9A8AA492F3}" dt="2022-12-19T11:15:38.771" v="93" actId="47"/>
        <pc:sldMkLst>
          <pc:docMk/>
          <pc:sldMk cId="819494900" sldId="996"/>
        </pc:sldMkLst>
      </pc:sldChg>
      <pc:sldChg chg="del">
        <pc:chgData name="Zivile Navikiene" userId="211ef283909c3728" providerId="LiveId" clId="{72C27A4C-EEE5-495D-84BA-CF9A8AA492F3}" dt="2022-12-19T11:15:38.771" v="93" actId="47"/>
        <pc:sldMkLst>
          <pc:docMk/>
          <pc:sldMk cId="2283670557" sldId="997"/>
        </pc:sldMkLst>
      </pc:sldChg>
      <pc:sldChg chg="del">
        <pc:chgData name="Zivile Navikiene" userId="211ef283909c3728" providerId="LiveId" clId="{72C27A4C-EEE5-495D-84BA-CF9A8AA492F3}" dt="2022-12-19T11:15:38.771" v="93" actId="47"/>
        <pc:sldMkLst>
          <pc:docMk/>
          <pc:sldMk cId="2163129025" sldId="998"/>
        </pc:sldMkLst>
      </pc:sldChg>
      <pc:sldChg chg="del">
        <pc:chgData name="Zivile Navikiene" userId="211ef283909c3728" providerId="LiveId" clId="{72C27A4C-EEE5-495D-84BA-CF9A8AA492F3}" dt="2022-12-19T11:15:38.771" v="93" actId="47"/>
        <pc:sldMkLst>
          <pc:docMk/>
          <pc:sldMk cId="498877727" sldId="999"/>
        </pc:sldMkLst>
      </pc:sldChg>
      <pc:sldChg chg="del">
        <pc:chgData name="Zivile Navikiene" userId="211ef283909c3728" providerId="LiveId" clId="{72C27A4C-EEE5-495D-84BA-CF9A8AA492F3}" dt="2022-12-19T11:15:38.771" v="93" actId="47"/>
        <pc:sldMkLst>
          <pc:docMk/>
          <pc:sldMk cId="617113168" sldId="1000"/>
        </pc:sldMkLst>
      </pc:sldChg>
      <pc:sldChg chg="del">
        <pc:chgData name="Zivile Navikiene" userId="211ef283909c3728" providerId="LiveId" clId="{72C27A4C-EEE5-495D-84BA-CF9A8AA492F3}" dt="2022-12-19T11:15:38.771" v="93" actId="47"/>
        <pc:sldMkLst>
          <pc:docMk/>
          <pc:sldMk cId="2102856613" sldId="1001"/>
        </pc:sldMkLst>
      </pc:sldChg>
      <pc:sldChg chg="del">
        <pc:chgData name="Zivile Navikiene" userId="211ef283909c3728" providerId="LiveId" clId="{72C27A4C-EEE5-495D-84BA-CF9A8AA492F3}" dt="2022-12-19T11:15:38.771" v="93" actId="47"/>
        <pc:sldMkLst>
          <pc:docMk/>
          <pc:sldMk cId="3753350755" sldId="1002"/>
        </pc:sldMkLst>
      </pc:sldChg>
      <pc:sldChg chg="del">
        <pc:chgData name="Zivile Navikiene" userId="211ef283909c3728" providerId="LiveId" clId="{72C27A4C-EEE5-495D-84BA-CF9A8AA492F3}" dt="2022-12-19T11:15:38.771" v="93" actId="47"/>
        <pc:sldMkLst>
          <pc:docMk/>
          <pc:sldMk cId="742097758" sldId="1003"/>
        </pc:sldMkLst>
      </pc:sldChg>
      <pc:sldChg chg="del">
        <pc:chgData name="Zivile Navikiene" userId="211ef283909c3728" providerId="LiveId" clId="{72C27A4C-EEE5-495D-84BA-CF9A8AA492F3}" dt="2022-12-19T11:15:38.771" v="93" actId="47"/>
        <pc:sldMkLst>
          <pc:docMk/>
          <pc:sldMk cId="2399365448" sldId="1004"/>
        </pc:sldMkLst>
      </pc:sldChg>
      <pc:sldChg chg="del">
        <pc:chgData name="Zivile Navikiene" userId="211ef283909c3728" providerId="LiveId" clId="{72C27A4C-EEE5-495D-84BA-CF9A8AA492F3}" dt="2022-12-19T11:15:38.771" v="93" actId="47"/>
        <pc:sldMkLst>
          <pc:docMk/>
          <pc:sldMk cId="3363633724" sldId="1005"/>
        </pc:sldMkLst>
      </pc:sldChg>
      <pc:sldChg chg="del">
        <pc:chgData name="Zivile Navikiene" userId="211ef283909c3728" providerId="LiveId" clId="{72C27A4C-EEE5-495D-84BA-CF9A8AA492F3}" dt="2022-12-19T11:15:38.771" v="93" actId="47"/>
        <pc:sldMkLst>
          <pc:docMk/>
          <pc:sldMk cId="3983234761" sldId="1006"/>
        </pc:sldMkLst>
      </pc:sldChg>
      <pc:sldChg chg="del">
        <pc:chgData name="Zivile Navikiene" userId="211ef283909c3728" providerId="LiveId" clId="{72C27A4C-EEE5-495D-84BA-CF9A8AA492F3}" dt="2022-12-19T11:15:38.771" v="93" actId="47"/>
        <pc:sldMkLst>
          <pc:docMk/>
          <pc:sldMk cId="2620105797" sldId="1007"/>
        </pc:sldMkLst>
      </pc:sldChg>
      <pc:sldChg chg="del">
        <pc:chgData name="Zivile Navikiene" userId="211ef283909c3728" providerId="LiveId" clId="{72C27A4C-EEE5-495D-84BA-CF9A8AA492F3}" dt="2022-12-19T11:15:38.771" v="93" actId="47"/>
        <pc:sldMkLst>
          <pc:docMk/>
          <pc:sldMk cId="1328196897" sldId="1008"/>
        </pc:sldMkLst>
      </pc:sldChg>
      <pc:sldChg chg="del">
        <pc:chgData name="Zivile Navikiene" userId="211ef283909c3728" providerId="LiveId" clId="{72C27A4C-EEE5-495D-84BA-CF9A8AA492F3}" dt="2022-12-19T11:15:38.771" v="93" actId="47"/>
        <pc:sldMkLst>
          <pc:docMk/>
          <pc:sldMk cId="1038192812" sldId="1009"/>
        </pc:sldMkLst>
      </pc:sldChg>
      <pc:sldChg chg="del">
        <pc:chgData name="Zivile Navikiene" userId="211ef283909c3728" providerId="LiveId" clId="{72C27A4C-EEE5-495D-84BA-CF9A8AA492F3}" dt="2022-12-19T11:15:38.771" v="93" actId="47"/>
        <pc:sldMkLst>
          <pc:docMk/>
          <pc:sldMk cId="1082030247" sldId="1010"/>
        </pc:sldMkLst>
      </pc:sldChg>
      <pc:sldChg chg="del">
        <pc:chgData name="Zivile Navikiene" userId="211ef283909c3728" providerId="LiveId" clId="{72C27A4C-EEE5-495D-84BA-CF9A8AA492F3}" dt="2022-12-19T11:15:38.771" v="93" actId="47"/>
        <pc:sldMkLst>
          <pc:docMk/>
          <pc:sldMk cId="571461731" sldId="1011"/>
        </pc:sldMkLst>
      </pc:sldChg>
      <pc:sldChg chg="del">
        <pc:chgData name="Zivile Navikiene" userId="211ef283909c3728" providerId="LiveId" clId="{72C27A4C-EEE5-495D-84BA-CF9A8AA492F3}" dt="2022-12-19T11:15:38.771" v="93" actId="47"/>
        <pc:sldMkLst>
          <pc:docMk/>
          <pc:sldMk cId="3097730371" sldId="1012"/>
        </pc:sldMkLst>
      </pc:sldChg>
      <pc:sldChg chg="del">
        <pc:chgData name="Zivile Navikiene" userId="211ef283909c3728" providerId="LiveId" clId="{72C27A4C-EEE5-495D-84BA-CF9A8AA492F3}" dt="2022-12-19T11:15:38.771" v="93" actId="47"/>
        <pc:sldMkLst>
          <pc:docMk/>
          <pc:sldMk cId="2943828189" sldId="1013"/>
        </pc:sldMkLst>
      </pc:sldChg>
      <pc:sldChg chg="del">
        <pc:chgData name="Zivile Navikiene" userId="211ef283909c3728" providerId="LiveId" clId="{72C27A4C-EEE5-495D-84BA-CF9A8AA492F3}" dt="2022-12-19T11:15:38.771" v="93" actId="47"/>
        <pc:sldMkLst>
          <pc:docMk/>
          <pc:sldMk cId="1709880295" sldId="10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0101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0909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8567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7123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59a9c08c80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159a9c08c80_0_3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232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303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2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018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16</a:t>
            </a:fld>
            <a:endParaRPr/>
          </a:p>
        </p:txBody>
      </p:sp>
    </p:spTree>
    <p:extLst>
      <p:ext uri="{BB962C8B-B14F-4D97-AF65-F5344CB8AC3E}">
        <p14:creationId xmlns:p14="http://schemas.microsoft.com/office/powerpoint/2010/main" val="86495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920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742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0087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233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3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6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3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6650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9a9c08c8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159a9c08c80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429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560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2571750" y="1683545"/>
            <a:ext cx="15430500" cy="3581400"/>
          </a:xfrm>
          <a:prstGeom prst="rect">
            <a:avLst/>
          </a:prstGeom>
          <a:noFill/>
          <a:ln>
            <a:noFill/>
          </a:ln>
        </p:spPr>
        <p:txBody>
          <a:bodyPr spcFirstLastPara="1" wrap="square" lIns="148575" tIns="74275" rIns="148575" bIns="74275" anchor="b" anchorCtr="0">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17" name="Google Shape;17;p31"/>
          <p:cNvSpPr txBox="1">
            <a:spLocks noGrp="1"/>
          </p:cNvSpPr>
          <p:nvPr>
            <p:ph type="subTitle" idx="1"/>
          </p:nvPr>
        </p:nvSpPr>
        <p:spPr>
          <a:xfrm>
            <a:off x="2571750" y="5403057"/>
            <a:ext cx="15430500" cy="2483700"/>
          </a:xfrm>
          <a:prstGeom prst="rect">
            <a:avLst/>
          </a:prstGeom>
          <a:noFill/>
          <a:ln>
            <a:noFill/>
          </a:ln>
        </p:spPr>
        <p:txBody>
          <a:bodyPr spcFirstLastPara="1" wrap="square" lIns="148575" tIns="74275" rIns="148575" bIns="74275" anchor="t" anchorCtr="0">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a:endParaRPr/>
          </a:p>
        </p:txBody>
      </p:sp>
      <p:sp>
        <p:nvSpPr>
          <p:cNvPr id="18" name="Google Shape;18;p3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19" name="Google Shape;19;p3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0" name="Google Shape;20;p3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12582488" y="2688338"/>
            <a:ext cx="8717700" cy="4436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80" name="Google Shape;80;p41"/>
          <p:cNvSpPr txBox="1">
            <a:spLocks noGrp="1"/>
          </p:cNvSpPr>
          <p:nvPr>
            <p:ph type="body" idx="1"/>
          </p:nvPr>
        </p:nvSpPr>
        <p:spPr>
          <a:xfrm rot="5400000">
            <a:off x="3581494" y="-1619213"/>
            <a:ext cx="8717700" cy="130515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81" name="Google Shape;81;p4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2" name="Google Shape;82;p4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3" name="Google Shape;83;p4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2"/>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3" name="Google Shape;23;p32"/>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4" name="Google Shape;24;p32"/>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1403747" y="2564607"/>
            <a:ext cx="17745000" cy="42792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3" name="Google Shape;33;p34"/>
          <p:cNvSpPr txBox="1">
            <a:spLocks noGrp="1"/>
          </p:cNvSpPr>
          <p:nvPr>
            <p:ph type="body" idx="1"/>
          </p:nvPr>
        </p:nvSpPr>
        <p:spPr>
          <a:xfrm>
            <a:off x="1403747" y="6884195"/>
            <a:ext cx="17745000" cy="22503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rgbClr val="888888"/>
              </a:buClr>
              <a:buSzPts val="3900"/>
              <a:buNone/>
              <a:defRPr sz="3900">
                <a:solidFill>
                  <a:srgbClr val="888888"/>
                </a:solidFill>
              </a:defRPr>
            </a:lvl1pPr>
            <a:lvl2pPr marL="914400" lvl="1" indent="-228600" algn="l">
              <a:lnSpc>
                <a:spcPct val="90000"/>
              </a:lnSpc>
              <a:spcBef>
                <a:spcPts val="800"/>
              </a:spcBef>
              <a:spcAft>
                <a:spcPts val="0"/>
              </a:spcAft>
              <a:buClr>
                <a:srgbClr val="888888"/>
              </a:buClr>
              <a:buSzPts val="3300"/>
              <a:buNone/>
              <a:defRPr sz="3300">
                <a:solidFill>
                  <a:srgbClr val="888888"/>
                </a:solidFill>
              </a:defRPr>
            </a:lvl2pPr>
            <a:lvl3pPr marL="1371600" lvl="2" indent="-228600" algn="l">
              <a:lnSpc>
                <a:spcPct val="90000"/>
              </a:lnSpc>
              <a:spcBef>
                <a:spcPts val="800"/>
              </a:spcBef>
              <a:spcAft>
                <a:spcPts val="0"/>
              </a:spcAft>
              <a:buClr>
                <a:srgbClr val="888888"/>
              </a:buClr>
              <a:buSzPts val="2900"/>
              <a:buNone/>
              <a:defRPr sz="2900">
                <a:solidFill>
                  <a:srgbClr val="888888"/>
                </a:solidFill>
              </a:defRPr>
            </a:lvl3pPr>
            <a:lvl4pPr marL="1828800" lvl="3" indent="-228600" algn="l">
              <a:lnSpc>
                <a:spcPct val="90000"/>
              </a:lnSpc>
              <a:spcBef>
                <a:spcPts val="800"/>
              </a:spcBef>
              <a:spcAft>
                <a:spcPts val="0"/>
              </a:spcAft>
              <a:buClr>
                <a:srgbClr val="888888"/>
              </a:buClr>
              <a:buSzPts val="2600"/>
              <a:buNone/>
              <a:defRPr sz="2600">
                <a:solidFill>
                  <a:srgbClr val="888888"/>
                </a:solidFill>
              </a:defRPr>
            </a:lvl4pPr>
            <a:lvl5pPr marL="2286000" lvl="4" indent="-228600" algn="l">
              <a:lnSpc>
                <a:spcPct val="90000"/>
              </a:lnSpc>
              <a:spcBef>
                <a:spcPts val="800"/>
              </a:spcBef>
              <a:spcAft>
                <a:spcPts val="0"/>
              </a:spcAft>
              <a:buClr>
                <a:srgbClr val="888888"/>
              </a:buClr>
              <a:buSzPts val="2600"/>
              <a:buNone/>
              <a:defRPr sz="2600">
                <a:solidFill>
                  <a:srgbClr val="888888"/>
                </a:solidFill>
              </a:defRPr>
            </a:lvl5pPr>
            <a:lvl6pPr marL="2743200" lvl="5" indent="-228600" algn="l">
              <a:lnSpc>
                <a:spcPct val="90000"/>
              </a:lnSpc>
              <a:spcBef>
                <a:spcPts val="800"/>
              </a:spcBef>
              <a:spcAft>
                <a:spcPts val="0"/>
              </a:spcAft>
              <a:buClr>
                <a:srgbClr val="888888"/>
              </a:buClr>
              <a:buSzPts val="2600"/>
              <a:buNone/>
              <a:defRPr sz="2600">
                <a:solidFill>
                  <a:srgbClr val="888888"/>
                </a:solidFill>
              </a:defRPr>
            </a:lvl6pPr>
            <a:lvl7pPr marL="3200400" lvl="6" indent="-228600" algn="l">
              <a:lnSpc>
                <a:spcPct val="90000"/>
              </a:lnSpc>
              <a:spcBef>
                <a:spcPts val="800"/>
              </a:spcBef>
              <a:spcAft>
                <a:spcPts val="0"/>
              </a:spcAft>
              <a:buClr>
                <a:srgbClr val="888888"/>
              </a:buClr>
              <a:buSzPts val="2600"/>
              <a:buNone/>
              <a:defRPr sz="2600">
                <a:solidFill>
                  <a:srgbClr val="888888"/>
                </a:solidFill>
              </a:defRPr>
            </a:lvl7pPr>
            <a:lvl8pPr marL="3657600" lvl="7" indent="-228600" algn="l">
              <a:lnSpc>
                <a:spcPct val="90000"/>
              </a:lnSpc>
              <a:spcBef>
                <a:spcPts val="800"/>
              </a:spcBef>
              <a:spcAft>
                <a:spcPts val="0"/>
              </a:spcAft>
              <a:buClr>
                <a:srgbClr val="888888"/>
              </a:buClr>
              <a:buSzPts val="2600"/>
              <a:buNone/>
              <a:defRPr sz="2600">
                <a:solidFill>
                  <a:srgbClr val="888888"/>
                </a:solidFill>
              </a:defRPr>
            </a:lvl8pPr>
            <a:lvl9pPr marL="4114800" lvl="8" indent="-228600" algn="l">
              <a:lnSpc>
                <a:spcPct val="90000"/>
              </a:lnSpc>
              <a:spcBef>
                <a:spcPts val="800"/>
              </a:spcBef>
              <a:spcAft>
                <a:spcPts val="0"/>
              </a:spcAft>
              <a:buClr>
                <a:srgbClr val="888888"/>
              </a:buClr>
              <a:buSzPts val="2600"/>
              <a:buNone/>
              <a:defRPr sz="2600">
                <a:solidFill>
                  <a:srgbClr val="888888"/>
                </a:solidFill>
              </a:defRPr>
            </a:lvl9pPr>
          </a:lstStyle>
          <a:p>
            <a:endParaRPr/>
          </a:p>
        </p:txBody>
      </p:sp>
      <p:sp>
        <p:nvSpPr>
          <p:cNvPr id="34" name="Google Shape;34;p34"/>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5" name="Google Shape;35;p34"/>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6" name="Google Shape;36;p34"/>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9" name="Google Shape;39;p35"/>
          <p:cNvSpPr txBox="1">
            <a:spLocks noGrp="1"/>
          </p:cNvSpPr>
          <p:nvPr>
            <p:ph type="body" idx="1"/>
          </p:nvPr>
        </p:nvSpPr>
        <p:spPr>
          <a:xfrm>
            <a:off x="1414463"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0" name="Google Shape;40;p35"/>
          <p:cNvSpPr txBox="1">
            <a:spLocks noGrp="1"/>
          </p:cNvSpPr>
          <p:nvPr>
            <p:ph type="body" idx="2"/>
          </p:nvPr>
        </p:nvSpPr>
        <p:spPr>
          <a:xfrm>
            <a:off x="10415588"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1" name="Google Shape;41;p3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2" name="Google Shape;42;p3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3" name="Google Shape;43;p3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1417142"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46" name="Google Shape;46;p36"/>
          <p:cNvSpPr txBox="1">
            <a:spLocks noGrp="1"/>
          </p:cNvSpPr>
          <p:nvPr>
            <p:ph type="body" idx="1"/>
          </p:nvPr>
        </p:nvSpPr>
        <p:spPr>
          <a:xfrm>
            <a:off x="1417142" y="2521745"/>
            <a:ext cx="87039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7" name="Google Shape;47;p36"/>
          <p:cNvSpPr txBox="1">
            <a:spLocks noGrp="1"/>
          </p:cNvSpPr>
          <p:nvPr>
            <p:ph type="body" idx="2"/>
          </p:nvPr>
        </p:nvSpPr>
        <p:spPr>
          <a:xfrm>
            <a:off x="1417142" y="3757613"/>
            <a:ext cx="87039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8" name="Google Shape;48;p36"/>
          <p:cNvSpPr txBox="1">
            <a:spLocks noGrp="1"/>
          </p:cNvSpPr>
          <p:nvPr>
            <p:ph type="body" idx="3"/>
          </p:nvPr>
        </p:nvSpPr>
        <p:spPr>
          <a:xfrm>
            <a:off x="10415588" y="2521745"/>
            <a:ext cx="87465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9" name="Google Shape;49;p36"/>
          <p:cNvSpPr txBox="1">
            <a:spLocks noGrp="1"/>
          </p:cNvSpPr>
          <p:nvPr>
            <p:ph type="body" idx="4"/>
          </p:nvPr>
        </p:nvSpPr>
        <p:spPr>
          <a:xfrm>
            <a:off x="10415588" y="3757613"/>
            <a:ext cx="87465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50" name="Google Shape;50;p36"/>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1" name="Google Shape;51;p36"/>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2" name="Google Shape;52;p36"/>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55" name="Google Shape;55;p37"/>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6" name="Google Shape;56;p37"/>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7" name="Google Shape;57;p37"/>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0" name="Google Shape;60;p38"/>
          <p:cNvSpPr txBox="1">
            <a:spLocks noGrp="1"/>
          </p:cNvSpPr>
          <p:nvPr>
            <p:ph type="body" idx="1"/>
          </p:nvPr>
        </p:nvSpPr>
        <p:spPr>
          <a:xfrm>
            <a:off x="8746630" y="1481138"/>
            <a:ext cx="10415700" cy="7310400"/>
          </a:xfrm>
          <a:prstGeom prst="rect">
            <a:avLst/>
          </a:prstGeom>
          <a:noFill/>
          <a:ln>
            <a:noFill/>
          </a:ln>
        </p:spPr>
        <p:txBody>
          <a:bodyPr spcFirstLastPara="1" wrap="square" lIns="148575" tIns="74275" rIns="148575" bIns="74275" anchor="t" anchorCtr="0">
            <a:normAutofit/>
          </a:bodyPr>
          <a:lstStyle>
            <a:lvl1pPr marL="457200" lvl="0" indent="-558800" algn="l">
              <a:lnSpc>
                <a:spcPct val="90000"/>
              </a:lnSpc>
              <a:spcBef>
                <a:spcPts val="1600"/>
              </a:spcBef>
              <a:spcAft>
                <a:spcPts val="0"/>
              </a:spcAft>
              <a:buClr>
                <a:schemeClr val="dk1"/>
              </a:buClr>
              <a:buSzPts val="5200"/>
              <a:buChar char="•"/>
              <a:defRPr sz="5200"/>
            </a:lvl1pPr>
            <a:lvl2pPr marL="914400" lvl="1" indent="-520700" algn="l">
              <a:lnSpc>
                <a:spcPct val="90000"/>
              </a:lnSpc>
              <a:spcBef>
                <a:spcPts val="800"/>
              </a:spcBef>
              <a:spcAft>
                <a:spcPts val="0"/>
              </a:spcAft>
              <a:buClr>
                <a:schemeClr val="dk1"/>
              </a:buClr>
              <a:buSzPts val="4600"/>
              <a:buChar char="•"/>
              <a:defRPr sz="4600"/>
            </a:lvl2pPr>
            <a:lvl3pPr marL="1371600" lvl="2" indent="-476250" algn="l">
              <a:lnSpc>
                <a:spcPct val="90000"/>
              </a:lnSpc>
              <a:spcBef>
                <a:spcPts val="800"/>
              </a:spcBef>
              <a:spcAft>
                <a:spcPts val="0"/>
              </a:spcAft>
              <a:buClr>
                <a:schemeClr val="dk1"/>
              </a:buClr>
              <a:buSzPts val="3900"/>
              <a:buChar char="•"/>
              <a:defRPr sz="3900"/>
            </a:lvl3pPr>
            <a:lvl4pPr marL="1828800" lvl="3" indent="-438150" algn="l">
              <a:lnSpc>
                <a:spcPct val="90000"/>
              </a:lnSpc>
              <a:spcBef>
                <a:spcPts val="800"/>
              </a:spcBef>
              <a:spcAft>
                <a:spcPts val="0"/>
              </a:spcAft>
              <a:buClr>
                <a:schemeClr val="dk1"/>
              </a:buClr>
              <a:buSzPts val="3300"/>
              <a:buChar char="•"/>
              <a:defRPr sz="3300"/>
            </a:lvl4pPr>
            <a:lvl5pPr marL="2286000" lvl="4" indent="-438150" algn="l">
              <a:lnSpc>
                <a:spcPct val="90000"/>
              </a:lnSpc>
              <a:spcBef>
                <a:spcPts val="800"/>
              </a:spcBef>
              <a:spcAft>
                <a:spcPts val="0"/>
              </a:spcAft>
              <a:buClr>
                <a:schemeClr val="dk1"/>
              </a:buClr>
              <a:buSzPts val="3300"/>
              <a:buChar char="•"/>
              <a:defRPr sz="3300"/>
            </a:lvl5pPr>
            <a:lvl6pPr marL="2743200" lvl="5" indent="-438150" algn="l">
              <a:lnSpc>
                <a:spcPct val="90000"/>
              </a:lnSpc>
              <a:spcBef>
                <a:spcPts val="800"/>
              </a:spcBef>
              <a:spcAft>
                <a:spcPts val="0"/>
              </a:spcAft>
              <a:buClr>
                <a:schemeClr val="dk1"/>
              </a:buClr>
              <a:buSzPts val="3300"/>
              <a:buChar char="•"/>
              <a:defRPr sz="3300"/>
            </a:lvl6pPr>
            <a:lvl7pPr marL="3200400" lvl="6" indent="-438150" algn="l">
              <a:lnSpc>
                <a:spcPct val="90000"/>
              </a:lnSpc>
              <a:spcBef>
                <a:spcPts val="800"/>
              </a:spcBef>
              <a:spcAft>
                <a:spcPts val="0"/>
              </a:spcAft>
              <a:buClr>
                <a:schemeClr val="dk1"/>
              </a:buClr>
              <a:buSzPts val="3300"/>
              <a:buChar char="•"/>
              <a:defRPr sz="3300"/>
            </a:lvl7pPr>
            <a:lvl8pPr marL="3657600" lvl="7" indent="-438150" algn="l">
              <a:lnSpc>
                <a:spcPct val="90000"/>
              </a:lnSpc>
              <a:spcBef>
                <a:spcPts val="800"/>
              </a:spcBef>
              <a:spcAft>
                <a:spcPts val="0"/>
              </a:spcAft>
              <a:buClr>
                <a:schemeClr val="dk1"/>
              </a:buClr>
              <a:buSzPts val="3300"/>
              <a:buChar char="•"/>
              <a:defRPr sz="3300"/>
            </a:lvl8pPr>
            <a:lvl9pPr marL="4114800" lvl="8" indent="-438150" algn="l">
              <a:lnSpc>
                <a:spcPct val="90000"/>
              </a:lnSpc>
              <a:spcBef>
                <a:spcPts val="800"/>
              </a:spcBef>
              <a:spcAft>
                <a:spcPts val="0"/>
              </a:spcAft>
              <a:buClr>
                <a:schemeClr val="dk1"/>
              </a:buClr>
              <a:buSzPts val="3300"/>
              <a:buChar char="•"/>
              <a:defRPr sz="3300"/>
            </a:lvl9pPr>
          </a:lstStyle>
          <a:p>
            <a:endParaRPr/>
          </a:p>
        </p:txBody>
      </p:sp>
      <p:sp>
        <p:nvSpPr>
          <p:cNvPr id="61" name="Google Shape;61;p38"/>
          <p:cNvSpPr txBox="1">
            <a:spLocks noGrp="1"/>
          </p:cNvSpPr>
          <p:nvPr>
            <p:ph type="body" idx="2"/>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2" name="Google Shape;62;p38"/>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3" name="Google Shape;63;p38"/>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4" name="Google Shape;64;p38"/>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7" name="Google Shape;67;p39"/>
          <p:cNvSpPr>
            <a:spLocks noGrp="1"/>
          </p:cNvSpPr>
          <p:nvPr>
            <p:ph type="pic" idx="2"/>
          </p:nvPr>
        </p:nvSpPr>
        <p:spPr>
          <a:xfrm>
            <a:off x="8746630" y="1481138"/>
            <a:ext cx="10415700" cy="7310400"/>
          </a:xfrm>
          <a:prstGeom prst="rect">
            <a:avLst/>
          </a:prstGeom>
          <a:noFill/>
          <a:ln>
            <a:noFill/>
          </a:ln>
        </p:spPr>
      </p:sp>
      <p:sp>
        <p:nvSpPr>
          <p:cNvPr id="68" name="Google Shape;68;p39"/>
          <p:cNvSpPr txBox="1">
            <a:spLocks noGrp="1"/>
          </p:cNvSpPr>
          <p:nvPr>
            <p:ph type="body" idx="1"/>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9" name="Google Shape;69;p39"/>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0" name="Google Shape;70;p39"/>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1" name="Google Shape;71;p39"/>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74" name="Google Shape;74;p40"/>
          <p:cNvSpPr txBox="1">
            <a:spLocks noGrp="1"/>
          </p:cNvSpPr>
          <p:nvPr>
            <p:ph type="body" idx="1"/>
          </p:nvPr>
        </p:nvSpPr>
        <p:spPr>
          <a:xfrm rot="5400000">
            <a:off x="7023488" y="-2870512"/>
            <a:ext cx="6527100" cy="177450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75" name="Google Shape;75;p4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6" name="Google Shape;76;p4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7" name="Google Shape;77;p4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a:endParaRPr/>
          </a:p>
        </p:txBody>
      </p:sp>
      <p:sp>
        <p:nvSpPr>
          <p:cNvPr id="11" name="Google Shape;11;p30"/>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unsplash.com/s/photos/green-marketing?utm_source=unsplash&amp;utm_medium=referral&amp;utm_content=creditCopyText" TargetMode="External"/><Relationship Id="rId5" Type="http://schemas.openxmlformats.org/officeDocument/2006/relationships/hyperlink" Target="https://unsplash.com/@lunarts?utm_source=unsplash&amp;utm_medium=referral&amp;utm_content=creditCopyTex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c/ExcessivelyModerateIdeas" TargetMode="External"/><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sbmarketingtools.com/green-marketing-ideas-to-promote-eco-friendly-small-businesses/" TargetMode="External"/><Relationship Id="rId4" Type="http://schemas.openxmlformats.org/officeDocument/2006/relationships/hyperlink" Target="https://www.youtube.com/watch?v=CO41EhTIr7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gate.net/publication/315885886_Green_Marketing_Concepts_Applic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youtube.com/c/ExcessivelyModerateIdea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1135424" y="3850353"/>
            <a:ext cx="9364500" cy="21510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lt-LT" sz="6500" b="1" i="0" u="none" strike="noStrike" cap="none">
                <a:solidFill>
                  <a:srgbClr val="056839"/>
                </a:solidFill>
                <a:latin typeface="Calibri"/>
                <a:ea typeface="Calibri"/>
                <a:cs typeface="Calibri"/>
                <a:sym typeface="Calibri"/>
              </a:rPr>
              <a:t>Eco-marketing </a:t>
            </a:r>
            <a:endParaRPr sz="2300"/>
          </a:p>
          <a:p>
            <a:pPr marL="0" marR="0" lvl="0" indent="0" algn="l" rtl="0">
              <a:lnSpc>
                <a:spcPct val="100000"/>
              </a:lnSpc>
              <a:spcBef>
                <a:spcPts val="0"/>
              </a:spcBef>
              <a:spcAft>
                <a:spcPts val="0"/>
              </a:spcAft>
              <a:buClr>
                <a:srgbClr val="000000"/>
              </a:buClr>
              <a:buSzPts val="6500"/>
              <a:buFont typeface="Arial"/>
              <a:buNone/>
            </a:pPr>
            <a:r>
              <a:rPr lang="lt-LT" sz="6500" b="1" i="0" u="none" strike="noStrike" cap="none">
                <a:solidFill>
                  <a:srgbClr val="056839"/>
                </a:solidFill>
                <a:latin typeface="Calibri"/>
                <a:ea typeface="Calibri"/>
                <a:cs typeface="Calibri"/>
                <a:sym typeface="Calibri"/>
              </a:rPr>
              <a:t>strategieën</a:t>
            </a:r>
            <a:endParaRPr sz="6500" b="0" i="0" u="none" strike="noStrike" cap="none">
              <a:solidFill>
                <a:srgbClr val="056839"/>
              </a:solidFill>
              <a:latin typeface="Calibri"/>
              <a:ea typeface="Calibri"/>
              <a:cs typeface="Calibri"/>
              <a:sym typeface="Calibri"/>
            </a:endParaRPr>
          </a:p>
        </p:txBody>
      </p:sp>
      <p:sp>
        <p:nvSpPr>
          <p:cNvPr id="95" name="Google Shape;95;p1"/>
          <p:cNvSpPr txBox="1"/>
          <p:nvPr/>
        </p:nvSpPr>
        <p:spPr>
          <a:xfrm>
            <a:off x="905597" y="6784050"/>
            <a:ext cx="19912800" cy="9504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lt-LT" sz="5200" b="1" i="0" u="none" strike="noStrike" cap="none">
                <a:solidFill>
                  <a:srgbClr val="056839"/>
                </a:solidFill>
                <a:latin typeface="Calibri"/>
                <a:ea typeface="Calibri"/>
                <a:cs typeface="Calibri"/>
                <a:sym typeface="Calibri"/>
              </a:rPr>
              <a:t>Trefwoorden: milieuvriendelijke (groene) marketing, consumptie, verantwoordelijkheid</a:t>
            </a:r>
            <a:endParaRPr sz="2900" b="0" i="0" u="none" strike="noStrike" cap="none">
              <a:solidFill>
                <a:schemeClr val="dk1"/>
              </a:solidFill>
              <a:latin typeface="Calibri"/>
              <a:ea typeface="Calibri"/>
              <a:cs typeface="Calibri"/>
              <a:sym typeface="Calibri"/>
            </a:endParaRPr>
          </a:p>
        </p:txBody>
      </p:sp>
      <p:sp>
        <p:nvSpPr>
          <p:cNvPr id="96" name="Google Shape;96;p1"/>
          <p:cNvSpPr txBox="1"/>
          <p:nvPr/>
        </p:nvSpPr>
        <p:spPr>
          <a:xfrm>
            <a:off x="9547585" y="6303671"/>
            <a:ext cx="7011600" cy="4272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lt-LT" sz="1800" b="0" i="0" u="none" strike="noStrike" cap="none">
                <a:solidFill>
                  <a:srgbClr val="000000"/>
                </a:solidFill>
                <a:latin typeface="Arial"/>
                <a:ea typeface="Arial"/>
                <a:cs typeface="Arial"/>
                <a:sym typeface="Arial"/>
              </a:rPr>
              <a:t>Foto door </a:t>
            </a:r>
            <a:r>
              <a:rPr lang="lt-LT" sz="18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Volodymyr Hryshchenko </a:t>
            </a:r>
            <a:r>
              <a:rPr lang="lt-LT" sz="1800" b="0" i="0" u="none" strike="noStrike" cap="none">
                <a:solidFill>
                  <a:srgbClr val="000000"/>
                </a:solidFill>
                <a:latin typeface="Arial"/>
                <a:ea typeface="Arial"/>
                <a:cs typeface="Arial"/>
                <a:sym typeface="Arial"/>
              </a:rPr>
              <a:t>op </a:t>
            </a:r>
            <a:r>
              <a:rPr lang="lt-LT" sz="18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Unsplash </a:t>
            </a:r>
            <a:endParaRPr sz="2300" b="0" i="0" u="none" strike="noStrike" cap="none">
              <a:solidFill>
                <a:srgbClr val="000000"/>
              </a:solidFill>
              <a:latin typeface="Arial"/>
              <a:ea typeface="Arial"/>
              <a:cs typeface="Arial"/>
              <a:sym typeface="Arial"/>
            </a:endParaRPr>
          </a:p>
        </p:txBody>
      </p:sp>
      <p:sp>
        <p:nvSpPr>
          <p:cNvPr id="97" name="Google Shape;97;p1"/>
          <p:cNvSpPr txBox="1"/>
          <p:nvPr/>
        </p:nvSpPr>
        <p:spPr>
          <a:xfrm>
            <a:off x="7582235" y="9182682"/>
            <a:ext cx="10016100" cy="8427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lt-LT" sz="1500" b="0" i="0" u="none" strike="noStrike" cap="none">
                <a:solidFill>
                  <a:schemeClr val="dk1"/>
                </a:solidFill>
                <a:latin typeface="Calibri"/>
                <a:ea typeface="Calibri"/>
                <a:cs typeface="Calibri"/>
                <a:sym typeface="Calibri"/>
              </a:rPr>
              <a:t>De steun van de Europese Commissie voor de productie van deze publicatie houdt geen goedkeuring in van de inhoud, die uitsluitend de mening van de auteurs weergeeft, en de Commissie kan niet verantwoordelijk worden gesteld voor het gebruik dat eventueel wordt gemaakt van de informatie in deze publicatie.</a:t>
            </a:r>
            <a:endParaRPr sz="1500" b="0" i="0" u="none" strike="noStrike" cap="none">
              <a:solidFill>
                <a:schemeClr val="dk1"/>
              </a:solidFill>
              <a:latin typeface="Calibri"/>
              <a:ea typeface="Calibri"/>
              <a:cs typeface="Calibri"/>
              <a:sym typeface="Calibri"/>
            </a:endParaRPr>
          </a:p>
        </p:txBody>
      </p:sp>
      <p:pic>
        <p:nvPicPr>
          <p:cNvPr id="2" name="Google Shape;98;p1" descr="A picture containing text, businesscard&#10;&#10;Description automatically generated">
            <a:extLst>
              <a:ext uri="{FF2B5EF4-FFF2-40B4-BE49-F238E27FC236}">
                <a16:creationId xmlns:a16="http://schemas.microsoft.com/office/drawing/2014/main" id="{F18EB19F-D2C3-4248-C1B7-B2DFF3885B7C}"/>
              </a:ext>
            </a:extLst>
          </p:cNvPr>
          <p:cNvPicPr preferRelativeResize="0"/>
          <p:nvPr/>
        </p:nvPicPr>
        <p:blipFill rotWithShape="1">
          <a:blip r:embed="rId7">
            <a:alphaModFix/>
          </a:blip>
          <a:srcRect/>
          <a:stretch/>
        </p:blipFill>
        <p:spPr>
          <a:xfrm>
            <a:off x="9259076" y="1382364"/>
            <a:ext cx="7403966" cy="4935975"/>
          </a:xfrm>
          <a:prstGeom prst="rect">
            <a:avLst/>
          </a:prstGeom>
          <a:noFill/>
          <a:ln>
            <a:noFill/>
          </a:ln>
        </p:spPr>
      </p:pic>
    </p:spTree>
    <p:extLst>
      <p:ext uri="{BB962C8B-B14F-4D97-AF65-F5344CB8AC3E}">
        <p14:creationId xmlns:p14="http://schemas.microsoft.com/office/powerpoint/2010/main" val="325795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p:nvPr/>
        </p:nvSpPr>
        <p:spPr>
          <a:xfrm>
            <a:off x="729550" y="835913"/>
            <a:ext cx="18607800" cy="10581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5900" b="1" i="0" u="none" strike="noStrike" cap="none">
                <a:solidFill>
                  <a:srgbClr val="056839"/>
                </a:solidFill>
                <a:latin typeface="Calibri"/>
                <a:ea typeface="Calibri"/>
                <a:cs typeface="Calibri"/>
                <a:sym typeface="Calibri"/>
              </a:rPr>
              <a:t>Onderwerp 2: Milieuvriendelijke (groene) </a:t>
            </a:r>
            <a:r>
              <a:rPr lang="lt-LT" sz="2900" b="1" i="0" u="none" strike="noStrike" cap="none">
                <a:solidFill>
                  <a:srgbClr val="000000"/>
                </a:solidFill>
                <a:latin typeface="Calibri"/>
                <a:ea typeface="Calibri"/>
                <a:cs typeface="Calibri"/>
                <a:sym typeface="Calibri"/>
              </a:rPr>
              <a:t>marketingstrategieën </a:t>
            </a:r>
            <a:endParaRPr sz="5900" b="1" i="0" u="none" strike="noStrike" cap="none">
              <a:solidFill>
                <a:srgbClr val="056839"/>
              </a:solidFill>
              <a:latin typeface="Calibri"/>
              <a:ea typeface="Calibri"/>
              <a:cs typeface="Calibri"/>
              <a:sym typeface="Calibri"/>
            </a:endParaRPr>
          </a:p>
        </p:txBody>
      </p:sp>
      <p:sp>
        <p:nvSpPr>
          <p:cNvPr id="194" name="Google Shape;194;p7"/>
          <p:cNvSpPr txBox="1"/>
          <p:nvPr/>
        </p:nvSpPr>
        <p:spPr>
          <a:xfrm>
            <a:off x="1034394" y="2244824"/>
            <a:ext cx="17341200" cy="70047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4600" b="0" i="0" u="none" strike="noStrike" cap="none">
                <a:solidFill>
                  <a:srgbClr val="056839"/>
                </a:solidFill>
                <a:latin typeface="Calibri"/>
                <a:ea typeface="Calibri"/>
                <a:cs typeface="Calibri"/>
                <a:sym typeface="Calibri"/>
              </a:rPr>
              <a:t>Groene producten of diensten moeten gebaseerd zijn op SDG's die een verantwoordelijke houding ten opzichte van het milieu bevorderen. </a:t>
            </a:r>
            <a:endParaRPr sz="2300">
              <a:solidFill>
                <a:srgbClr val="056839"/>
              </a:solidFill>
            </a:endParaRPr>
          </a:p>
          <a:p>
            <a:pPr marL="0" marR="0" lvl="0" indent="0" algn="just" rtl="0">
              <a:lnSpc>
                <a:spcPct val="100000"/>
              </a:lnSpc>
              <a:spcBef>
                <a:spcPts val="2900"/>
              </a:spcBef>
              <a:spcAft>
                <a:spcPts val="0"/>
              </a:spcAft>
              <a:buNone/>
            </a:pPr>
            <a:r>
              <a:rPr lang="lt-LT" sz="4600" b="0" i="0" u="none" strike="noStrike" cap="none">
                <a:solidFill>
                  <a:srgbClr val="056839"/>
                </a:solidFill>
                <a:latin typeface="Calibri"/>
                <a:ea typeface="Calibri"/>
                <a:cs typeface="Calibri"/>
                <a:sym typeface="Calibri"/>
              </a:rPr>
              <a:t>De marketingafdeling moet analyseren waar het bedrijf nu staat en wat er nu wordt gedaan en goede voorbeelden vinden van wat wordt gedaan of wat zou moeten worden gedaan om groene producten of diensten te ontwikkelen. </a:t>
            </a:r>
            <a:endParaRPr sz="2300">
              <a:solidFill>
                <a:srgbClr val="056839"/>
              </a:solidFill>
            </a:endParaRPr>
          </a:p>
          <a:p>
            <a:pPr marL="0" marR="0" lvl="0" indent="0" algn="just" rtl="0">
              <a:lnSpc>
                <a:spcPct val="100000"/>
              </a:lnSpc>
              <a:spcBef>
                <a:spcPts val="2900"/>
              </a:spcBef>
              <a:spcAft>
                <a:spcPts val="0"/>
              </a:spcAft>
              <a:buNone/>
            </a:pPr>
            <a:r>
              <a:rPr lang="lt-LT" sz="4600" b="0" i="0" u="none" strike="noStrike" cap="none">
                <a:solidFill>
                  <a:srgbClr val="056839"/>
                </a:solidFill>
                <a:latin typeface="Calibri"/>
                <a:ea typeface="Calibri"/>
                <a:cs typeface="Calibri"/>
                <a:sym typeface="Calibri"/>
              </a:rPr>
              <a:t>Analyseer productie, verpakking, marketing en verkoop met elementen van het milieuvriendelijke bedrijf. </a:t>
            </a:r>
            <a:endParaRPr sz="2900" b="0" i="0" u="none" strike="noStrike" cap="none">
              <a:solidFill>
                <a:srgbClr val="05683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C55A11"/>
              </a:solidFill>
              <a:latin typeface="Calibri"/>
              <a:ea typeface="Calibri"/>
              <a:cs typeface="Calibri"/>
              <a:sym typeface="Calibri"/>
            </a:endParaRPr>
          </a:p>
        </p:txBody>
      </p:sp>
      <p:sp>
        <p:nvSpPr>
          <p:cNvPr id="195" name="Google Shape;195;p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96" name="Google Shape;196;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97" name="Google Shape;197;p7"/>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198" name="Google Shape;198;p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99" name="Google Shape;199;p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extLst>
      <p:ext uri="{BB962C8B-B14F-4D97-AF65-F5344CB8AC3E}">
        <p14:creationId xmlns:p14="http://schemas.microsoft.com/office/powerpoint/2010/main" val="730800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p:nvPr/>
        </p:nvSpPr>
        <p:spPr>
          <a:xfrm>
            <a:off x="729549" y="835913"/>
            <a:ext cx="17613600" cy="23382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5900" b="1" i="0" u="none" strike="noStrike" cap="none">
                <a:solidFill>
                  <a:srgbClr val="056839"/>
                </a:solidFill>
                <a:latin typeface="Calibri"/>
                <a:ea typeface="Calibri"/>
                <a:cs typeface="Calibri"/>
                <a:sym typeface="Calibri"/>
              </a:rPr>
              <a:t>Onderwerp 2: Milieuvriendelijke (groene) </a:t>
            </a:r>
            <a:r>
              <a:rPr lang="lt-LT" sz="2900" b="1" i="0" u="none" strike="noStrike" cap="none">
                <a:solidFill>
                  <a:srgbClr val="000000"/>
                </a:solidFill>
                <a:latin typeface="Calibri"/>
                <a:ea typeface="Calibri"/>
                <a:cs typeface="Calibri"/>
                <a:sym typeface="Calibri"/>
              </a:rPr>
              <a:t>marketingstrategieën </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2900"/>
              </a:spcBef>
              <a:spcAft>
                <a:spcPts val="0"/>
              </a:spcAft>
              <a:buClr>
                <a:srgbClr val="000000"/>
              </a:buClr>
              <a:buSzPts val="5900"/>
              <a:buFont typeface="Arial"/>
              <a:buNone/>
            </a:pPr>
            <a:endParaRPr sz="5900" b="1" i="0" u="none" strike="noStrike" cap="none">
              <a:solidFill>
                <a:srgbClr val="056839"/>
              </a:solidFill>
              <a:latin typeface="Calibri"/>
              <a:ea typeface="Calibri"/>
              <a:cs typeface="Calibri"/>
              <a:sym typeface="Calibri"/>
            </a:endParaRPr>
          </a:p>
        </p:txBody>
      </p:sp>
      <p:sp>
        <p:nvSpPr>
          <p:cNvPr id="205" name="Google Shape;205;p8"/>
          <p:cNvSpPr txBox="1"/>
          <p:nvPr/>
        </p:nvSpPr>
        <p:spPr>
          <a:xfrm>
            <a:off x="842567" y="2083423"/>
            <a:ext cx="19302300" cy="6771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i="1" u="none" strike="noStrike" cap="none">
                <a:solidFill>
                  <a:srgbClr val="056839"/>
                </a:solidFill>
                <a:latin typeface="Calibri"/>
                <a:ea typeface="Calibri"/>
                <a:cs typeface="Calibri"/>
                <a:sym typeface="Calibri"/>
              </a:rPr>
              <a:t>Belangrijkste ecologische (groene) marketingstrategieën:</a:t>
            </a:r>
            <a:endParaRPr sz="2900" i="0" u="none" strike="noStrike" cap="none">
              <a:solidFill>
                <a:srgbClr val="056839"/>
              </a:solidFill>
              <a:latin typeface="Calibri"/>
              <a:ea typeface="Calibri"/>
              <a:cs typeface="Calibri"/>
              <a:sym typeface="Calibri"/>
            </a:endParaRPr>
          </a:p>
          <a:p>
            <a:pPr marL="558800" marR="0" lvl="0" indent="-539750" algn="just" rtl="0">
              <a:lnSpc>
                <a:spcPct val="150000"/>
              </a:lnSpc>
              <a:spcBef>
                <a:spcPts val="2900"/>
              </a:spcBef>
              <a:spcAft>
                <a:spcPts val="0"/>
              </a:spcAft>
              <a:buClr>
                <a:srgbClr val="056839"/>
              </a:buClr>
              <a:buSzPts val="2900"/>
              <a:buFont typeface="Calibri"/>
              <a:buChar char="-"/>
            </a:pPr>
            <a:r>
              <a:rPr lang="lt-LT" sz="2900" i="0" u="none" strike="noStrike" cap="none">
                <a:solidFill>
                  <a:srgbClr val="056839"/>
                </a:solidFill>
                <a:latin typeface="Calibri"/>
                <a:ea typeface="Calibri"/>
                <a:cs typeface="Calibri"/>
                <a:sym typeface="Calibri"/>
              </a:rPr>
              <a:t>De presentatie van het product (verpakking) of de diensten moet samengaan met de verklaring over de groene strategie.</a:t>
            </a:r>
            <a:endParaRPr sz="2900">
              <a:solidFill>
                <a:srgbClr val="056839"/>
              </a:solidFill>
              <a:latin typeface="Calibri"/>
              <a:ea typeface="Calibri"/>
              <a:cs typeface="Calibri"/>
              <a:sym typeface="Calibri"/>
            </a:endParaRPr>
          </a:p>
          <a:p>
            <a:pPr marL="558800" marR="0" lvl="0" indent="-539750" algn="just" rtl="0">
              <a:lnSpc>
                <a:spcPct val="150000"/>
              </a:lnSpc>
              <a:spcBef>
                <a:spcPts val="2900"/>
              </a:spcBef>
              <a:spcAft>
                <a:spcPts val="0"/>
              </a:spcAft>
              <a:buClr>
                <a:srgbClr val="056839"/>
              </a:buClr>
              <a:buSzPts val="2900"/>
              <a:buFont typeface="Calibri"/>
              <a:buChar char="-"/>
            </a:pPr>
            <a:r>
              <a:rPr lang="lt-LT" sz="2900" i="0" u="none" strike="noStrike" cap="none">
                <a:solidFill>
                  <a:srgbClr val="056839"/>
                </a:solidFill>
                <a:latin typeface="Calibri"/>
                <a:ea typeface="Calibri"/>
                <a:cs typeface="Calibri"/>
                <a:sym typeface="Calibri"/>
              </a:rPr>
              <a:t>Bedrijfswerkplek gebaseerd op SDG-principes en elke werknemer kent de duurzame doelen en principes van het bedrijf</a:t>
            </a:r>
            <a:endParaRPr sz="2900" i="0" u="none" strike="noStrike" cap="none">
              <a:solidFill>
                <a:srgbClr val="056839"/>
              </a:solidFill>
              <a:latin typeface="Calibri"/>
              <a:ea typeface="Calibri"/>
              <a:cs typeface="Calibri"/>
              <a:sym typeface="Calibri"/>
            </a:endParaRPr>
          </a:p>
          <a:p>
            <a:pPr marL="558800" marR="0" lvl="0" indent="-539750" algn="just" rtl="0">
              <a:lnSpc>
                <a:spcPct val="150000"/>
              </a:lnSpc>
              <a:spcBef>
                <a:spcPts val="2900"/>
              </a:spcBef>
              <a:spcAft>
                <a:spcPts val="0"/>
              </a:spcAft>
              <a:buClr>
                <a:srgbClr val="056839"/>
              </a:buClr>
              <a:buSzPts val="2900"/>
              <a:buFont typeface="Calibri"/>
              <a:buChar char="-"/>
            </a:pPr>
            <a:r>
              <a:rPr lang="lt-LT" sz="2900" i="0" u="none" strike="noStrike" cap="none">
                <a:solidFill>
                  <a:srgbClr val="056839"/>
                </a:solidFill>
                <a:latin typeface="Calibri"/>
                <a:ea typeface="Calibri"/>
                <a:cs typeface="Calibri"/>
                <a:sym typeface="Calibri"/>
              </a:rPr>
              <a:t>Implementatie in het werkproces van dagelijkse gewoonten van een duurzame manier van werken (recycling, doneren, materiaalbesparing, hergebruik enz.).</a:t>
            </a:r>
            <a:endParaRPr sz="2900" i="0" u="none" strike="noStrike" cap="none">
              <a:solidFill>
                <a:srgbClr val="056839"/>
              </a:solidFill>
              <a:latin typeface="Calibri"/>
              <a:ea typeface="Calibri"/>
              <a:cs typeface="Calibri"/>
              <a:sym typeface="Calibri"/>
            </a:endParaRPr>
          </a:p>
          <a:p>
            <a:pPr marL="558800" marR="0" lvl="0" indent="-539750" algn="just" rtl="0">
              <a:lnSpc>
                <a:spcPct val="150000"/>
              </a:lnSpc>
              <a:spcBef>
                <a:spcPts val="2900"/>
              </a:spcBef>
              <a:spcAft>
                <a:spcPts val="0"/>
              </a:spcAft>
              <a:buClr>
                <a:srgbClr val="056839"/>
              </a:buClr>
              <a:buSzPts val="2900"/>
              <a:buFont typeface="Calibri"/>
              <a:buChar char="-"/>
            </a:pPr>
            <a:r>
              <a:rPr lang="lt-LT" sz="2900" i="0" u="none" strike="noStrike" cap="none">
                <a:solidFill>
                  <a:srgbClr val="056839"/>
                </a:solidFill>
                <a:latin typeface="Calibri"/>
                <a:ea typeface="Calibri"/>
                <a:cs typeface="Calibri"/>
                <a:sym typeface="Calibri"/>
              </a:rPr>
              <a:t>Groene ideeën en initiatieven van werknemers moeten worden gesteund. Geïnspireerde groene ideeën van werknemers op de werkplek stimuleren werknemers om de groene strategie met meer enthousiasme uit te voeren. </a:t>
            </a:r>
            <a:endParaRPr sz="290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C55A11"/>
              </a:solidFill>
              <a:latin typeface="Calibri"/>
              <a:ea typeface="Calibri"/>
              <a:cs typeface="Calibri"/>
              <a:sym typeface="Calibri"/>
            </a:endParaRPr>
          </a:p>
        </p:txBody>
      </p:sp>
      <p:sp>
        <p:nvSpPr>
          <p:cNvPr id="206" name="Google Shape;206;p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07" name="Google Shape;207;p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08" name="Google Shape;208;p8"/>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09" name="Google Shape;209;p8"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10" name="Google Shape;210;p8"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extLst>
      <p:ext uri="{BB962C8B-B14F-4D97-AF65-F5344CB8AC3E}">
        <p14:creationId xmlns:p14="http://schemas.microsoft.com/office/powerpoint/2010/main" val="328100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p:nvPr/>
        </p:nvSpPr>
        <p:spPr>
          <a:xfrm>
            <a:off x="729549" y="835913"/>
            <a:ext cx="17931000" cy="23382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5900" b="1" i="0" u="none" strike="noStrike" cap="none">
                <a:solidFill>
                  <a:srgbClr val="056839"/>
                </a:solidFill>
                <a:latin typeface="Calibri"/>
                <a:ea typeface="Calibri"/>
                <a:cs typeface="Calibri"/>
                <a:sym typeface="Calibri"/>
              </a:rPr>
              <a:t>Onderwerp 2: Milieuvriendelijke (groene) </a:t>
            </a:r>
            <a:r>
              <a:rPr lang="lt-LT" sz="2900" b="1" i="0" u="none" strike="noStrike" cap="none">
                <a:solidFill>
                  <a:srgbClr val="000000"/>
                </a:solidFill>
                <a:latin typeface="Calibri"/>
                <a:ea typeface="Calibri"/>
                <a:cs typeface="Calibri"/>
                <a:sym typeface="Calibri"/>
              </a:rPr>
              <a:t>marketingstrategieën </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2900"/>
              </a:spcBef>
              <a:spcAft>
                <a:spcPts val="0"/>
              </a:spcAft>
              <a:buClr>
                <a:srgbClr val="000000"/>
              </a:buClr>
              <a:buSzPts val="5900"/>
              <a:buFont typeface="Arial"/>
              <a:buNone/>
            </a:pPr>
            <a:endParaRPr sz="5900" b="1" i="0" u="none" strike="noStrike" cap="none">
              <a:solidFill>
                <a:srgbClr val="056839"/>
              </a:solidFill>
              <a:latin typeface="Calibri"/>
              <a:ea typeface="Calibri"/>
              <a:cs typeface="Calibri"/>
              <a:sym typeface="Calibri"/>
            </a:endParaRPr>
          </a:p>
        </p:txBody>
      </p:sp>
      <p:sp>
        <p:nvSpPr>
          <p:cNvPr id="216" name="Google Shape;216;p9"/>
          <p:cNvSpPr txBox="1"/>
          <p:nvPr/>
        </p:nvSpPr>
        <p:spPr>
          <a:xfrm>
            <a:off x="842745" y="2160817"/>
            <a:ext cx="19302300" cy="7807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b="0" i="1" u="none" strike="noStrike" cap="none">
                <a:solidFill>
                  <a:srgbClr val="056839"/>
                </a:solidFill>
                <a:latin typeface="Calibri"/>
                <a:ea typeface="Calibri"/>
                <a:cs typeface="Calibri"/>
                <a:sym typeface="Calibri"/>
              </a:rPr>
              <a:t>Belangrijkste ecologische (groene) marketingstrategieën:</a:t>
            </a:r>
            <a:endParaRPr sz="3300" b="0" i="0" u="none" strike="noStrike" cap="none">
              <a:solidFill>
                <a:srgbClr val="056839"/>
              </a:solidFill>
              <a:latin typeface="Calibri"/>
              <a:ea typeface="Calibri"/>
              <a:cs typeface="Calibri"/>
              <a:sym typeface="Calibri"/>
            </a:endParaRPr>
          </a:p>
          <a:p>
            <a:pPr marL="558800" marR="0" lvl="0" indent="-514350" algn="just" rtl="0">
              <a:lnSpc>
                <a:spcPct val="150000"/>
              </a:lnSpc>
              <a:spcBef>
                <a:spcPts val="2900"/>
              </a:spcBef>
              <a:spcAft>
                <a:spcPts val="0"/>
              </a:spcAft>
              <a:buClr>
                <a:srgbClr val="056839"/>
              </a:buClr>
              <a:buSzPts val="3300"/>
              <a:buFont typeface="Calibri"/>
              <a:buChar char="-"/>
            </a:pPr>
            <a:r>
              <a:rPr lang="lt-LT" sz="3300" b="0" i="0" u="none" strike="noStrike" cap="none">
                <a:solidFill>
                  <a:srgbClr val="056839"/>
                </a:solidFill>
                <a:latin typeface="Calibri"/>
                <a:ea typeface="Calibri"/>
                <a:cs typeface="Calibri"/>
                <a:sym typeface="Calibri"/>
              </a:rPr>
              <a:t>Een open verklaring over waarden en de uitvoering van een groene strategie is een van de belangrijke dingen in een eco-marketingstrategie.</a:t>
            </a:r>
            <a:endParaRPr sz="3300" b="0" i="0" u="none" strike="noStrike" cap="none">
              <a:solidFill>
                <a:srgbClr val="056839"/>
              </a:solidFill>
              <a:latin typeface="Calibri"/>
              <a:ea typeface="Calibri"/>
              <a:cs typeface="Calibri"/>
              <a:sym typeface="Calibri"/>
            </a:endParaRPr>
          </a:p>
          <a:p>
            <a:pPr marL="558800" marR="0" lvl="0" indent="-514350" algn="just" rtl="0">
              <a:lnSpc>
                <a:spcPct val="150000"/>
              </a:lnSpc>
              <a:spcBef>
                <a:spcPts val="2900"/>
              </a:spcBef>
              <a:spcAft>
                <a:spcPts val="0"/>
              </a:spcAft>
              <a:buClr>
                <a:srgbClr val="056839"/>
              </a:buClr>
              <a:buSzPts val="3300"/>
              <a:buFont typeface="Calibri"/>
              <a:buChar char="-"/>
            </a:pPr>
            <a:r>
              <a:rPr lang="lt-LT" sz="3300" b="0" i="0" u="none" strike="noStrike" cap="none">
                <a:solidFill>
                  <a:srgbClr val="056839"/>
                </a:solidFill>
                <a:latin typeface="Calibri"/>
                <a:ea typeface="Calibri"/>
                <a:cs typeface="Calibri"/>
                <a:sym typeface="Calibri"/>
              </a:rPr>
              <a:t>Digitale marketing zal klanten snel bereiken en hen informeren over groene implementatie in uw product of diensten. Om het vertrouwen van klanten te krijgen moeten alle bovengenoemde acties al voorbereid en uitgevoerd zijn. </a:t>
            </a:r>
            <a:endParaRPr sz="3300" b="0" i="0" u="none" strike="noStrike" cap="none">
              <a:solidFill>
                <a:srgbClr val="056839"/>
              </a:solidFill>
              <a:latin typeface="Calibri"/>
              <a:ea typeface="Calibri"/>
              <a:cs typeface="Calibri"/>
              <a:sym typeface="Calibri"/>
            </a:endParaRPr>
          </a:p>
          <a:p>
            <a:pPr marL="558800" marR="0" lvl="0" indent="-514350" algn="just" rtl="0">
              <a:lnSpc>
                <a:spcPct val="150000"/>
              </a:lnSpc>
              <a:spcBef>
                <a:spcPts val="2900"/>
              </a:spcBef>
              <a:spcAft>
                <a:spcPts val="0"/>
              </a:spcAft>
              <a:buClr>
                <a:srgbClr val="056839"/>
              </a:buClr>
              <a:buSzPts val="3300"/>
              <a:buFont typeface="Calibri"/>
              <a:buChar char="-"/>
            </a:pPr>
            <a:r>
              <a:rPr lang="lt-LT" sz="3300" b="0" i="0" u="none" strike="noStrike" cap="none">
                <a:solidFill>
                  <a:srgbClr val="056839"/>
                </a:solidFill>
                <a:latin typeface="Calibri"/>
                <a:ea typeface="Calibri"/>
                <a:cs typeface="Calibri"/>
                <a:sym typeface="Calibri"/>
              </a:rPr>
              <a:t>Een groene marketingstrategie moet niet alleen producten of diensten omvatten die als milieuvriendelijk worden erkend, maar ook andere initiatieven die bijdragen tot het bereiken van de SDG.</a:t>
            </a:r>
            <a:endParaRPr sz="3300" b="0" i="0" u="none" strike="noStrike" cap="none">
              <a:solidFill>
                <a:srgbClr val="05683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C55A11"/>
              </a:solidFill>
              <a:latin typeface="Calibri"/>
              <a:ea typeface="Calibri"/>
              <a:cs typeface="Calibri"/>
              <a:sym typeface="Calibri"/>
            </a:endParaRPr>
          </a:p>
        </p:txBody>
      </p:sp>
      <p:sp>
        <p:nvSpPr>
          <p:cNvPr id="217" name="Google Shape;217;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18" name="Google Shape;218;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19" name="Google Shape;219;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20" name="Google Shape;220;p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21" name="Google Shape;221;p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extLst>
      <p:ext uri="{BB962C8B-B14F-4D97-AF65-F5344CB8AC3E}">
        <p14:creationId xmlns:p14="http://schemas.microsoft.com/office/powerpoint/2010/main" val="130407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159a9c08c80_0_32"/>
          <p:cNvSpPr txBox="1"/>
          <p:nvPr/>
        </p:nvSpPr>
        <p:spPr>
          <a:xfrm>
            <a:off x="853904" y="571086"/>
            <a:ext cx="16398900" cy="164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5900" b="1" i="0" u="none" strike="noStrike" cap="none">
                <a:solidFill>
                  <a:srgbClr val="056839"/>
                </a:solidFill>
                <a:latin typeface="Calibri"/>
                <a:ea typeface="Calibri"/>
                <a:cs typeface="Calibri"/>
                <a:sym typeface="Calibri"/>
              </a:rPr>
              <a:t>Onderwerp </a:t>
            </a:r>
            <a:r>
              <a:rPr lang="lt-LT" sz="5900" b="1">
                <a:solidFill>
                  <a:srgbClr val="056839"/>
                </a:solidFill>
                <a:latin typeface="Calibri"/>
                <a:ea typeface="Calibri"/>
                <a:cs typeface="Calibri"/>
                <a:sym typeface="Calibri"/>
              </a:rPr>
              <a:t>2</a:t>
            </a:r>
            <a:r>
              <a:rPr lang="lt-LT" sz="5900" b="1" i="0" u="none" strike="noStrike" cap="none">
                <a:solidFill>
                  <a:srgbClr val="056839"/>
                </a:solidFill>
                <a:latin typeface="Calibri"/>
                <a:ea typeface="Calibri"/>
                <a:cs typeface="Calibri"/>
                <a:sym typeface="Calibri"/>
              </a:rPr>
              <a:t>: </a:t>
            </a:r>
            <a:r>
              <a:rPr lang="lt-LT" sz="5900" b="1">
                <a:solidFill>
                  <a:srgbClr val="385623"/>
                </a:solidFill>
                <a:latin typeface="Calibri"/>
                <a:ea typeface="Calibri"/>
                <a:cs typeface="Calibri"/>
                <a:sym typeface="Calibri"/>
              </a:rPr>
              <a:t>Nuttige links</a:t>
            </a:r>
            <a:endParaRPr sz="5900" b="0" i="0" u="none" strike="noStrike" cap="none">
              <a:solidFill>
                <a:srgbClr val="385623"/>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300"/>
              <a:buFont typeface="Arial"/>
              <a:buNone/>
            </a:pPr>
            <a:endParaRPr sz="2300" b="0" i="0" u="none" strike="noStrike" cap="none">
              <a:solidFill>
                <a:srgbClr val="000000"/>
              </a:solidFill>
              <a:latin typeface="Arial"/>
              <a:ea typeface="Arial"/>
              <a:cs typeface="Arial"/>
              <a:sym typeface="Arial"/>
            </a:endParaRPr>
          </a:p>
        </p:txBody>
      </p:sp>
      <p:sp>
        <p:nvSpPr>
          <p:cNvPr id="227" name="Google Shape;227;g159a9c08c80_0_32"/>
          <p:cNvSpPr txBox="1"/>
          <p:nvPr/>
        </p:nvSpPr>
        <p:spPr>
          <a:xfrm>
            <a:off x="716958" y="2315997"/>
            <a:ext cx="19140300" cy="6555600"/>
          </a:xfrm>
          <a:prstGeom prst="rect">
            <a:avLst/>
          </a:prstGeom>
          <a:solidFill>
            <a:schemeClr val="lt1"/>
          </a:solidFill>
          <a:ln>
            <a:noFill/>
          </a:ln>
        </p:spPr>
        <p:txBody>
          <a:bodyPr spcFirstLastPara="1" wrap="square" lIns="148575" tIns="74275" rIns="148575" bIns="74275" anchor="t" anchorCtr="0">
            <a:spAutoFit/>
          </a:bodyPr>
          <a:lstStyle/>
          <a:p>
            <a:pPr marL="0" lvl="0" indent="0" algn="l" rtl="0">
              <a:lnSpc>
                <a:spcPct val="115000"/>
              </a:lnSpc>
              <a:spcBef>
                <a:spcPts val="0"/>
              </a:spcBef>
              <a:spcAft>
                <a:spcPts val="0"/>
              </a:spcAft>
              <a:buSzPts val="1800"/>
              <a:buNone/>
            </a:pPr>
            <a:endParaRPr sz="3900" u="sng">
              <a:solidFill>
                <a:schemeClr val="hlink"/>
              </a:solidFill>
              <a:highlight>
                <a:srgbClr val="FFFFFF"/>
              </a:highlight>
              <a:latin typeface="Calibri"/>
              <a:ea typeface="Calibri"/>
              <a:cs typeface="Calibri"/>
              <a:sym typeface="Calibri"/>
              <a:hlinkClick r:id="rId3"/>
            </a:endParaRPr>
          </a:p>
          <a:p>
            <a:pPr marL="0" lvl="0" indent="0" algn="l" rtl="0">
              <a:lnSpc>
                <a:spcPct val="115000"/>
              </a:lnSpc>
              <a:spcBef>
                <a:spcPts val="0"/>
              </a:spcBef>
              <a:spcAft>
                <a:spcPts val="0"/>
              </a:spcAft>
              <a:buSzPts val="1800"/>
              <a:buNone/>
            </a:pPr>
            <a:r>
              <a:rPr lang="lt-LT" sz="3900">
                <a:solidFill>
                  <a:srgbClr val="056839"/>
                </a:solidFill>
                <a:highlight>
                  <a:srgbClr val="FFFFFF"/>
                </a:highlight>
                <a:latin typeface="Roboto"/>
                <a:ea typeface="Roboto"/>
                <a:cs typeface="Roboto"/>
                <a:sym typeface="Roboto"/>
              </a:rPr>
              <a:t>Vier effectieve groene marketingstrategieën. </a:t>
            </a:r>
            <a:r>
              <a:rPr lang="lt-LT" sz="3900">
                <a:solidFill>
                  <a:srgbClr val="056839"/>
                </a:solidFill>
                <a:latin typeface="Roboto"/>
                <a:ea typeface="Roboto"/>
                <a:cs typeface="Roboto"/>
                <a:sym typeface="Roboto"/>
              </a:rPr>
              <a:t>ENBUS211 Videoproject//2018-07-27</a:t>
            </a:r>
            <a:endParaRPr sz="3900">
              <a:solidFill>
                <a:srgbClr val="056839"/>
              </a:solidFill>
              <a:latin typeface="Roboto"/>
              <a:ea typeface="Roboto"/>
              <a:cs typeface="Roboto"/>
              <a:sym typeface="Roboto"/>
            </a:endParaRPr>
          </a:p>
          <a:p>
            <a:pPr marL="0" lvl="0" indent="0" algn="l" rtl="0">
              <a:lnSpc>
                <a:spcPct val="115000"/>
              </a:lnSpc>
              <a:spcBef>
                <a:spcPts val="0"/>
              </a:spcBef>
              <a:spcAft>
                <a:spcPts val="0"/>
              </a:spcAft>
              <a:buSzPts val="1800"/>
              <a:buNone/>
            </a:pPr>
            <a:r>
              <a:rPr lang="lt-LT" sz="3900" u="sng">
                <a:solidFill>
                  <a:schemeClr val="hlink"/>
                </a:solidFill>
                <a:latin typeface="Roboto"/>
                <a:ea typeface="Roboto"/>
                <a:cs typeface="Roboto"/>
                <a:sym typeface="Roboto"/>
                <a:hlinkClick r:id="rId4"/>
              </a:rPr>
              <a:t>https://www.youtube.com/watch?v=CO41EhTIr7k </a:t>
            </a:r>
            <a:endParaRPr sz="3900">
              <a:solidFill>
                <a:srgbClr val="0F0F0F"/>
              </a:solidFill>
              <a:latin typeface="Roboto"/>
              <a:ea typeface="Roboto"/>
              <a:cs typeface="Roboto"/>
              <a:sym typeface="Roboto"/>
            </a:endParaRPr>
          </a:p>
          <a:p>
            <a:pPr marL="0" lvl="0" indent="0" algn="l" rtl="0">
              <a:lnSpc>
                <a:spcPct val="115000"/>
              </a:lnSpc>
              <a:spcBef>
                <a:spcPts val="0"/>
              </a:spcBef>
              <a:spcAft>
                <a:spcPts val="0"/>
              </a:spcAft>
              <a:buSzPts val="1800"/>
              <a:buNone/>
            </a:pPr>
            <a:endParaRPr sz="3700" b="1">
              <a:solidFill>
                <a:srgbClr val="0F0F0F"/>
              </a:solidFill>
              <a:highlight>
                <a:srgbClr val="FFFFFF"/>
              </a:highlight>
              <a:latin typeface="Roboto"/>
              <a:ea typeface="Roboto"/>
              <a:cs typeface="Roboto"/>
              <a:sym typeface="Roboto"/>
            </a:endParaRPr>
          </a:p>
          <a:p>
            <a:pPr marL="0" lvl="0" indent="0" algn="l" rtl="0">
              <a:lnSpc>
                <a:spcPct val="115000"/>
              </a:lnSpc>
              <a:spcBef>
                <a:spcPts val="0"/>
              </a:spcBef>
              <a:spcAft>
                <a:spcPts val="0"/>
              </a:spcAft>
              <a:buSzPts val="1800"/>
              <a:buNone/>
            </a:pPr>
            <a:r>
              <a:rPr lang="lt-LT" sz="3900">
                <a:solidFill>
                  <a:srgbClr val="056839"/>
                </a:solidFill>
                <a:highlight>
                  <a:srgbClr val="FFFFFF"/>
                </a:highlight>
              </a:rPr>
              <a:t>Groene marketingideeën om milieuvriendelijke kleine bedrijven te promoten</a:t>
            </a:r>
            <a:endParaRPr sz="3900">
              <a:solidFill>
                <a:srgbClr val="056839"/>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800"/>
              <a:buFont typeface="Arial"/>
              <a:buNone/>
            </a:pPr>
            <a:r>
              <a:rPr lang="lt-LT" sz="3900" u="sng">
                <a:solidFill>
                  <a:schemeClr val="hlink"/>
                </a:solidFill>
                <a:highlight>
                  <a:srgbClr val="FFFFFF"/>
                </a:highlight>
                <a:latin typeface="Roboto"/>
                <a:ea typeface="Roboto"/>
                <a:cs typeface="Roboto"/>
                <a:sym typeface="Roboto"/>
                <a:hlinkClick r:id="rId5"/>
              </a:rPr>
              <a:t>https://www.sbmarketingtools.com/green-marketing-ideas-to-promote-eco-friendly-small-businesses/ </a:t>
            </a:r>
            <a:endParaRPr sz="3900">
              <a:solidFill>
                <a:srgbClr val="313539"/>
              </a:solidFill>
              <a:highlight>
                <a:srgbClr val="F6F6F7"/>
              </a:highlight>
            </a:endParaRPr>
          </a:p>
          <a:p>
            <a:pPr marL="0" marR="0" lvl="0" indent="0" algn="just" rtl="0">
              <a:lnSpc>
                <a:spcPct val="150000"/>
              </a:lnSpc>
              <a:spcBef>
                <a:spcPts val="0"/>
              </a:spcBef>
              <a:spcAft>
                <a:spcPts val="0"/>
              </a:spcAft>
              <a:buNone/>
            </a:pPr>
            <a:endParaRPr sz="3900">
              <a:solidFill>
                <a:srgbClr val="38562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rgbClr val="38562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900"/>
              <a:buFont typeface="Arial"/>
              <a:buNone/>
            </a:pPr>
            <a:endParaRPr sz="2900" b="0" i="0" u="none" strike="noStrike" cap="none">
              <a:solidFill>
                <a:srgbClr val="385623"/>
              </a:solidFill>
              <a:latin typeface="Calibri"/>
              <a:ea typeface="Calibri"/>
              <a:cs typeface="Calibri"/>
              <a:sym typeface="Calibri"/>
            </a:endParaRPr>
          </a:p>
        </p:txBody>
      </p:sp>
      <p:sp>
        <p:nvSpPr>
          <p:cNvPr id="228" name="Google Shape;228;g159a9c08c80_0_32"/>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
        <p:nvSpPr>
          <p:cNvPr id="229" name="Google Shape;229;g159a9c08c80_0_3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
        <p:nvSpPr>
          <p:cNvPr id="230" name="Google Shape;230;g159a9c08c80_0_32"/>
          <p:cNvSpPr/>
          <p:nvPr/>
        </p:nvSpPr>
        <p:spPr>
          <a:xfrm>
            <a:off x="1144819" y="1520169"/>
            <a:ext cx="6281400" cy="1053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pic>
        <p:nvPicPr>
          <p:cNvPr id="231" name="Google Shape;231;g159a9c08c80_0_32" descr="Logo&#10;&#10;Description automatically generated"/>
          <p:cNvPicPr preferRelativeResize="0"/>
          <p:nvPr/>
        </p:nvPicPr>
        <p:blipFill rotWithShape="1">
          <a:blip r:embed="rId6">
            <a:alphaModFix/>
          </a:blip>
          <a:srcRect/>
          <a:stretch/>
        </p:blipFill>
        <p:spPr>
          <a:xfrm>
            <a:off x="279021" y="9106292"/>
            <a:ext cx="2025614" cy="996885"/>
          </a:xfrm>
          <a:prstGeom prst="rect">
            <a:avLst/>
          </a:prstGeom>
          <a:noFill/>
          <a:ln>
            <a:noFill/>
          </a:ln>
        </p:spPr>
      </p:pic>
      <p:pic>
        <p:nvPicPr>
          <p:cNvPr id="232" name="Google Shape;232;g159a9c08c80_0_32" descr="Graphical user interface, text&#10;&#10;Description automatically generated"/>
          <p:cNvPicPr preferRelativeResize="0"/>
          <p:nvPr/>
        </p:nvPicPr>
        <p:blipFill rotWithShape="1">
          <a:blip r:embed="rId7">
            <a:alphaModFix/>
          </a:blip>
          <a:srcRect/>
          <a:stretch/>
        </p:blipFill>
        <p:spPr>
          <a:xfrm>
            <a:off x="3131911" y="9240848"/>
            <a:ext cx="3468962" cy="727772"/>
          </a:xfrm>
          <a:prstGeom prst="rect">
            <a:avLst/>
          </a:prstGeom>
          <a:noFill/>
          <a:ln>
            <a:noFill/>
          </a:ln>
        </p:spPr>
      </p:pic>
    </p:spTree>
    <p:extLst>
      <p:ext uri="{BB962C8B-B14F-4D97-AF65-F5344CB8AC3E}">
        <p14:creationId xmlns:p14="http://schemas.microsoft.com/office/powerpoint/2010/main" val="280406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9"/>
          <p:cNvSpPr txBox="1"/>
          <p:nvPr/>
        </p:nvSpPr>
        <p:spPr>
          <a:xfrm>
            <a:off x="837820" y="50759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Interactieve vragen</a:t>
            </a:r>
            <a:endParaRPr sz="5900" b="1" i="0" u="none" strike="noStrike" cap="none">
              <a:solidFill>
                <a:schemeClr val="dk1"/>
              </a:solidFill>
              <a:latin typeface="Calibri"/>
              <a:ea typeface="Calibri"/>
              <a:cs typeface="Calibri"/>
              <a:sym typeface="Calibri"/>
            </a:endParaRPr>
          </a:p>
        </p:txBody>
      </p:sp>
      <p:sp>
        <p:nvSpPr>
          <p:cNvPr id="238" name="Google Shape;238;p1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39" name="Google Shape;239;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40" name="Google Shape;240;p19"/>
          <p:cNvSpPr/>
          <p:nvPr/>
        </p:nvSpPr>
        <p:spPr>
          <a:xfrm>
            <a:off x="1034414" y="148866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41" name="Google Shape;241;p1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42" name="Google Shape;242;p1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43" name="Google Shape;243;p19"/>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Clr>
                <a:srgbClr val="000000"/>
              </a:buClr>
              <a:buSzPts val="2900"/>
              <a:buFont typeface="Arial"/>
              <a:buNone/>
            </a:pPr>
            <a:r>
              <a:rPr lang="lt-LT" sz="2900" b="0" i="0" u="none" strike="noStrike" cap="none">
                <a:solidFill>
                  <a:schemeClr val="dk1"/>
                </a:solidFill>
                <a:latin typeface="Times New Roman"/>
                <a:ea typeface="Times New Roman"/>
                <a:cs typeface="Times New Roman"/>
                <a:sym typeface="Times New Roman"/>
              </a:rPr>
              <a:t> </a:t>
            </a:r>
            <a:endParaRPr sz="2900" b="0" i="0" u="none" strike="noStrike" cap="none">
              <a:solidFill>
                <a:schemeClr val="dk1"/>
              </a:solidFill>
              <a:latin typeface="Calibri"/>
              <a:ea typeface="Calibri"/>
              <a:cs typeface="Calibri"/>
              <a:sym typeface="Calibri"/>
            </a:endParaRPr>
          </a:p>
        </p:txBody>
      </p:sp>
      <p:sp>
        <p:nvSpPr>
          <p:cNvPr id="244" name="Google Shape;244;p19"/>
          <p:cNvSpPr txBox="1"/>
          <p:nvPr/>
        </p:nvSpPr>
        <p:spPr>
          <a:xfrm>
            <a:off x="2322339" y="1758713"/>
            <a:ext cx="17395800" cy="68202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lt-LT" sz="3300" i="0" u="none" strike="noStrike" cap="none">
                <a:solidFill>
                  <a:srgbClr val="385623"/>
                </a:solidFill>
                <a:latin typeface="Calibri"/>
                <a:ea typeface="Calibri"/>
                <a:cs typeface="Calibri"/>
                <a:sym typeface="Calibri"/>
              </a:rPr>
              <a:t>1. Is de bewering juist of onjuist "</a:t>
            </a:r>
            <a:r>
              <a:rPr lang="lt-LT" sz="3300" i="1" u="none" strike="noStrike" cap="none">
                <a:solidFill>
                  <a:srgbClr val="385623"/>
                </a:solidFill>
                <a:latin typeface="Calibri"/>
                <a:ea typeface="Calibri"/>
                <a:cs typeface="Calibri"/>
                <a:sym typeface="Calibri"/>
              </a:rPr>
              <a:t>Het concept van eco (groene) marketing als een holistische benadering van een heel bedrijfsidee en strategie definieert het belang van alle factoren om producten of diensten te creëren op basis van duurzaamheid.</a:t>
            </a:r>
            <a:r>
              <a:rPr lang="lt-LT" sz="3300" i="0" u="none" strike="noStrike" cap="none">
                <a:solidFill>
                  <a:srgbClr val="385623"/>
                </a:solidFill>
                <a:latin typeface="Calibri"/>
                <a:ea typeface="Calibri"/>
                <a:cs typeface="Calibri"/>
                <a:sym typeface="Calibri"/>
              </a:rPr>
              <a:t>"</a:t>
            </a:r>
            <a:endParaRPr sz="3300" i="0" u="none" strike="noStrike" cap="none">
              <a:solidFill>
                <a:srgbClr val="385623"/>
              </a:solidFill>
              <a:latin typeface="Calibri"/>
              <a:ea typeface="Calibri"/>
              <a:cs typeface="Calibri"/>
              <a:sym typeface="Calibri"/>
            </a:endParaRPr>
          </a:p>
          <a:p>
            <a:pPr marL="749300" marR="0" lvl="0" indent="0" algn="just" rtl="0">
              <a:lnSpc>
                <a:spcPct val="115000"/>
              </a:lnSpc>
              <a:spcBef>
                <a:spcPts val="0"/>
              </a:spcBef>
              <a:spcAft>
                <a:spcPts val="0"/>
              </a:spcAft>
              <a:buNone/>
            </a:pPr>
            <a:r>
              <a:rPr lang="lt-LT" sz="3300" i="0" u="none" strike="noStrike" cap="none">
                <a:solidFill>
                  <a:srgbClr val="385623"/>
                </a:solidFill>
                <a:latin typeface="Calibri"/>
                <a:ea typeface="Calibri"/>
                <a:cs typeface="Calibri"/>
                <a:sym typeface="Calibri"/>
              </a:rPr>
              <a:t>Echt </a:t>
            </a:r>
            <a:endParaRPr sz="3300" i="0" u="none" strike="noStrike" cap="none">
              <a:solidFill>
                <a:srgbClr val="385623"/>
              </a:solidFill>
              <a:latin typeface="Calibri"/>
              <a:ea typeface="Calibri"/>
              <a:cs typeface="Calibri"/>
              <a:sym typeface="Calibri"/>
            </a:endParaRPr>
          </a:p>
          <a:p>
            <a:pPr marL="749300" marR="0" lvl="0" indent="0" algn="just" rtl="0">
              <a:lnSpc>
                <a:spcPct val="115000"/>
              </a:lnSpc>
              <a:spcBef>
                <a:spcPts val="0"/>
              </a:spcBef>
              <a:spcAft>
                <a:spcPts val="0"/>
              </a:spcAft>
              <a:buNone/>
            </a:pPr>
            <a:r>
              <a:rPr lang="lt-LT" sz="3300" i="0" u="none" strike="noStrike" cap="none">
                <a:solidFill>
                  <a:srgbClr val="385623"/>
                </a:solidFill>
                <a:latin typeface="Calibri"/>
                <a:ea typeface="Calibri"/>
                <a:cs typeface="Calibri"/>
                <a:sym typeface="Calibri"/>
              </a:rPr>
              <a:t>Valse</a:t>
            </a:r>
            <a:br>
              <a:rPr lang="lt-LT" sz="3300" i="0" u="none" strike="noStrike" cap="none">
                <a:solidFill>
                  <a:srgbClr val="385623"/>
                </a:solidFill>
                <a:latin typeface="Calibri"/>
                <a:ea typeface="Calibri"/>
                <a:cs typeface="Calibri"/>
                <a:sym typeface="Calibri"/>
              </a:rPr>
            </a:br>
            <a:endParaRPr sz="3300" i="0" u="none" strike="noStrike" cap="none">
              <a:solidFill>
                <a:srgbClr val="385623"/>
              </a:solidFill>
              <a:latin typeface="Calibri"/>
              <a:ea typeface="Calibri"/>
              <a:cs typeface="Calibri"/>
              <a:sym typeface="Calibri"/>
            </a:endParaRPr>
          </a:p>
          <a:p>
            <a:pPr marL="0" marR="0" lvl="0" indent="0" algn="just" rtl="0">
              <a:lnSpc>
                <a:spcPct val="115000"/>
              </a:lnSpc>
              <a:spcBef>
                <a:spcPts val="0"/>
              </a:spcBef>
              <a:spcAft>
                <a:spcPts val="0"/>
              </a:spcAft>
              <a:buNone/>
            </a:pPr>
            <a:r>
              <a:rPr lang="lt-LT" sz="3300" i="0" u="none" strike="noStrike" cap="none">
                <a:solidFill>
                  <a:srgbClr val="385623"/>
                </a:solidFill>
                <a:latin typeface="Calibri"/>
                <a:ea typeface="Calibri"/>
                <a:cs typeface="Calibri"/>
                <a:sym typeface="Calibri"/>
              </a:rPr>
              <a:t>2. Hoe omschrijft u eco-marketing? </a:t>
            </a:r>
            <a:endParaRPr sz="3300" i="0" u="none" strike="noStrike" cap="none">
              <a:solidFill>
                <a:srgbClr val="385623"/>
              </a:solidFill>
              <a:latin typeface="Calibri"/>
              <a:ea typeface="Calibri"/>
              <a:cs typeface="Calibri"/>
              <a:sym typeface="Calibri"/>
            </a:endParaRPr>
          </a:p>
          <a:p>
            <a:pPr marL="558800" marR="0" lvl="0" indent="-552450" algn="just" rtl="0">
              <a:lnSpc>
                <a:spcPct val="115000"/>
              </a:lnSpc>
              <a:spcBef>
                <a:spcPts val="1300"/>
              </a:spcBef>
              <a:spcAft>
                <a:spcPts val="0"/>
              </a:spcAft>
              <a:buClr>
                <a:srgbClr val="385623"/>
              </a:buClr>
              <a:buSzPts val="2900"/>
              <a:buFont typeface="Calibri"/>
              <a:buAutoNum type="alphaUcPeriod"/>
            </a:pPr>
            <a:r>
              <a:rPr lang="lt-LT" sz="3300" i="0" u="none" strike="noStrike" cap="none">
                <a:solidFill>
                  <a:srgbClr val="385623"/>
                </a:solidFill>
                <a:latin typeface="Calibri"/>
                <a:ea typeface="Calibri"/>
                <a:cs typeface="Calibri"/>
                <a:sym typeface="Calibri"/>
              </a:rPr>
              <a:t>Eco-marketing stimuleert de winst van het bedrijf en zorgt voor bedrijfsgroei</a:t>
            </a:r>
            <a:endParaRPr sz="3300" i="0" u="none" strike="noStrike" cap="none">
              <a:solidFill>
                <a:srgbClr val="385623"/>
              </a:solidFill>
              <a:latin typeface="Calibri"/>
              <a:ea typeface="Calibri"/>
              <a:cs typeface="Calibri"/>
              <a:sym typeface="Calibri"/>
            </a:endParaRPr>
          </a:p>
          <a:p>
            <a:pPr marL="558800" marR="0" lvl="0" indent="-552450" algn="just" rtl="0">
              <a:lnSpc>
                <a:spcPct val="115000"/>
              </a:lnSpc>
              <a:spcBef>
                <a:spcPts val="0"/>
              </a:spcBef>
              <a:spcAft>
                <a:spcPts val="0"/>
              </a:spcAft>
              <a:buClr>
                <a:srgbClr val="385623"/>
              </a:buClr>
              <a:buSzPts val="2900"/>
              <a:buFont typeface="Calibri"/>
              <a:buAutoNum type="alphaUcPeriod"/>
            </a:pPr>
            <a:r>
              <a:rPr lang="lt-LT" sz="3300" i="0" u="none" strike="noStrike" cap="none">
                <a:solidFill>
                  <a:srgbClr val="385623"/>
                </a:solidFill>
                <a:latin typeface="Calibri"/>
                <a:ea typeface="Calibri"/>
                <a:cs typeface="Calibri"/>
                <a:sym typeface="Calibri"/>
              </a:rPr>
              <a:t>Eco-marketing verlengt de levensduur van een product om de productiviteit en winstgevendheid te verhogen </a:t>
            </a:r>
            <a:endParaRPr sz="3300" i="0" u="none" strike="noStrike" cap="none">
              <a:solidFill>
                <a:srgbClr val="385623"/>
              </a:solidFill>
              <a:latin typeface="Calibri"/>
              <a:ea typeface="Calibri"/>
              <a:cs typeface="Calibri"/>
              <a:sym typeface="Calibri"/>
            </a:endParaRPr>
          </a:p>
          <a:p>
            <a:pPr marL="558800" marR="0" lvl="0" indent="-552450" algn="just" rtl="0">
              <a:lnSpc>
                <a:spcPct val="115000"/>
              </a:lnSpc>
              <a:spcBef>
                <a:spcPts val="1200"/>
              </a:spcBef>
              <a:spcAft>
                <a:spcPts val="0"/>
              </a:spcAft>
              <a:buClr>
                <a:srgbClr val="385623"/>
              </a:buClr>
              <a:buSzPts val="2900"/>
              <a:buFont typeface="Arial"/>
              <a:buAutoNum type="alphaUcPeriod"/>
            </a:pPr>
            <a:r>
              <a:rPr lang="lt-LT" sz="3300" i="0" u="none" strike="noStrike" cap="none">
                <a:solidFill>
                  <a:srgbClr val="385623"/>
                </a:solidFill>
                <a:latin typeface="Calibri"/>
                <a:ea typeface="Calibri"/>
                <a:cs typeface="Calibri"/>
                <a:sym typeface="Calibri"/>
              </a:rPr>
              <a:t>Eco-marketing houdt niet alleen verband met milieubescherming en economische groei, maar heeft ook een maatschappelijke verantwoordelijkheid.</a:t>
            </a:r>
            <a:endParaRPr sz="3300" i="0" u="none" strike="noStrike" cap="none">
              <a:solidFill>
                <a:srgbClr val="385623"/>
              </a:solidFill>
              <a:latin typeface="Calibri"/>
              <a:ea typeface="Calibri"/>
              <a:cs typeface="Calibri"/>
              <a:sym typeface="Calibri"/>
            </a:endParaRPr>
          </a:p>
        </p:txBody>
      </p:sp>
      <p:pic>
        <p:nvPicPr>
          <p:cNvPr id="245" name="Google Shape;245;p19"/>
          <p:cNvPicPr preferRelativeResize="0"/>
          <p:nvPr/>
        </p:nvPicPr>
        <p:blipFill rotWithShape="1">
          <a:blip r:embed="rId5">
            <a:alphaModFix/>
          </a:blip>
          <a:srcRect/>
          <a:stretch/>
        </p:blipFill>
        <p:spPr>
          <a:xfrm>
            <a:off x="965841" y="3269853"/>
            <a:ext cx="1205775" cy="2010637"/>
          </a:xfrm>
          <a:prstGeom prst="rect">
            <a:avLst/>
          </a:prstGeom>
          <a:noFill/>
          <a:ln>
            <a:noFill/>
          </a:ln>
        </p:spPr>
      </p:pic>
    </p:spTree>
    <p:extLst>
      <p:ext uri="{BB962C8B-B14F-4D97-AF65-F5344CB8AC3E}">
        <p14:creationId xmlns:p14="http://schemas.microsoft.com/office/powerpoint/2010/main" val="844444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Vragen ter overdenking</a:t>
            </a:r>
            <a:endParaRPr sz="5900" b="1" i="0" u="none" strike="noStrike" cap="none">
              <a:solidFill>
                <a:schemeClr val="dk1"/>
              </a:solidFill>
              <a:latin typeface="Calibri"/>
              <a:ea typeface="Calibri"/>
              <a:cs typeface="Calibri"/>
              <a:sym typeface="Calibri"/>
            </a:endParaRPr>
          </a:p>
        </p:txBody>
      </p:sp>
      <p:sp>
        <p:nvSpPr>
          <p:cNvPr id="251" name="Google Shape;251;p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52" name="Google Shape;252;p2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53" name="Google Shape;253;p2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254" name="Google Shape;254;p2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55" name="Google Shape;255;p2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56" name="Google Shape;256;p20"/>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Clr>
                <a:srgbClr val="000000"/>
              </a:buClr>
              <a:buSzPts val="2900"/>
              <a:buFont typeface="Arial"/>
              <a:buNone/>
            </a:pPr>
            <a:r>
              <a:rPr lang="lt-LT" sz="2900" b="0" i="0" u="none" strike="noStrike" cap="none">
                <a:solidFill>
                  <a:schemeClr val="dk1"/>
                </a:solidFill>
                <a:latin typeface="Times New Roman"/>
                <a:ea typeface="Times New Roman"/>
                <a:cs typeface="Times New Roman"/>
                <a:sym typeface="Times New Roman"/>
              </a:rPr>
              <a:t> </a:t>
            </a:r>
            <a:endParaRPr sz="2900" b="0" i="0" u="none" strike="noStrike" cap="none">
              <a:solidFill>
                <a:schemeClr val="dk1"/>
              </a:solidFill>
              <a:latin typeface="Calibri"/>
              <a:ea typeface="Calibri"/>
              <a:cs typeface="Calibri"/>
              <a:sym typeface="Calibri"/>
            </a:endParaRPr>
          </a:p>
        </p:txBody>
      </p:sp>
      <p:sp>
        <p:nvSpPr>
          <p:cNvPr id="257" name="Google Shape;257;p20"/>
          <p:cNvSpPr txBox="1"/>
          <p:nvPr/>
        </p:nvSpPr>
        <p:spPr>
          <a:xfrm>
            <a:off x="3379717" y="3076550"/>
            <a:ext cx="14928000" cy="31104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1000"/>
              </a:spcBef>
              <a:spcAft>
                <a:spcPts val="0"/>
              </a:spcAft>
              <a:buNone/>
            </a:pPr>
            <a:r>
              <a:rPr lang="lt-LT" sz="4600" b="0" i="0" u="none" strike="noStrike" cap="none">
                <a:solidFill>
                  <a:srgbClr val="056839"/>
                </a:solidFill>
                <a:latin typeface="Calibri"/>
                <a:ea typeface="Calibri"/>
                <a:cs typeface="Calibri"/>
                <a:sym typeface="Calibri"/>
              </a:rPr>
              <a:t>Hoe zou u eco (groene) marketing in uw eigen woorden omschrijven?</a:t>
            </a:r>
            <a:endParaRPr sz="2300">
              <a:solidFill>
                <a:srgbClr val="056839"/>
              </a:solidFill>
            </a:endParaRPr>
          </a:p>
          <a:p>
            <a:pPr marL="0" marR="0" lvl="0" indent="0" algn="just" rtl="0">
              <a:lnSpc>
                <a:spcPct val="100000"/>
              </a:lnSpc>
              <a:spcBef>
                <a:spcPts val="1000"/>
              </a:spcBef>
              <a:spcAft>
                <a:spcPts val="0"/>
              </a:spcAft>
              <a:buNone/>
            </a:pPr>
            <a:endParaRPr sz="46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lt-LT" sz="4600" b="0" i="0" u="none" strike="noStrike" cap="none">
                <a:solidFill>
                  <a:srgbClr val="056839"/>
                </a:solidFill>
                <a:latin typeface="Calibri"/>
                <a:ea typeface="Calibri"/>
                <a:cs typeface="Calibri"/>
                <a:sym typeface="Calibri"/>
              </a:rPr>
              <a:t>Kent u de belangrijkste eco (groene) marketingstrategieën?</a:t>
            </a:r>
            <a:endParaRPr sz="4600" b="0" i="0" u="none" strike="noStrike" cap="none">
              <a:solidFill>
                <a:srgbClr val="056839"/>
              </a:solidFill>
              <a:latin typeface="Calibri"/>
              <a:ea typeface="Calibri"/>
              <a:cs typeface="Calibri"/>
              <a:sym typeface="Calibri"/>
            </a:endParaRPr>
          </a:p>
        </p:txBody>
      </p:sp>
      <p:pic>
        <p:nvPicPr>
          <p:cNvPr id="258" name="Google Shape;258;p20"/>
          <p:cNvPicPr preferRelativeResize="0"/>
          <p:nvPr/>
        </p:nvPicPr>
        <p:blipFill rotWithShape="1">
          <a:blip r:embed="rId5">
            <a:alphaModFix/>
          </a:blip>
          <a:srcRect/>
          <a:stretch/>
        </p:blipFill>
        <p:spPr>
          <a:xfrm>
            <a:off x="1392861" y="3430913"/>
            <a:ext cx="1301100" cy="2169637"/>
          </a:xfrm>
          <a:prstGeom prst="rect">
            <a:avLst/>
          </a:prstGeom>
          <a:noFill/>
          <a:ln>
            <a:noFill/>
          </a:ln>
        </p:spPr>
      </p:pic>
    </p:spTree>
    <p:extLst>
      <p:ext uri="{BB962C8B-B14F-4D97-AF65-F5344CB8AC3E}">
        <p14:creationId xmlns:p14="http://schemas.microsoft.com/office/powerpoint/2010/main" val="4240998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1" descr="Graphical user interface, text&#10;&#10;Description automatically generated"/>
          <p:cNvPicPr preferRelativeResize="0"/>
          <p:nvPr/>
        </p:nvPicPr>
        <p:blipFill rotWithShape="1">
          <a:blip r:embed="rId3">
            <a:alphaModFix/>
          </a:blip>
          <a:srcRect/>
          <a:stretch/>
        </p:blipFill>
        <p:spPr>
          <a:xfrm>
            <a:off x="159219" y="9117932"/>
            <a:ext cx="5165965" cy="1083795"/>
          </a:xfrm>
          <a:prstGeom prst="rect">
            <a:avLst/>
          </a:prstGeom>
          <a:noFill/>
          <a:ln>
            <a:noFill/>
          </a:ln>
        </p:spPr>
      </p:pic>
      <p:pic>
        <p:nvPicPr>
          <p:cNvPr id="265" name="Google Shape;265;p21"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266" name="Google Shape;266;p2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67" name="Google Shape;267;p2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68" name="Google Shape;268;p2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69" name="Google Shape;269;p21"/>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270" name="Google Shape;270;p21"/>
          <p:cNvSpPr txBox="1"/>
          <p:nvPr/>
        </p:nvSpPr>
        <p:spPr>
          <a:xfrm>
            <a:off x="757259" y="839511"/>
            <a:ext cx="12889800" cy="28590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Conclusie</a:t>
            </a:r>
            <a:endParaRPr sz="5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 </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271" name="Google Shape;271;p21"/>
          <p:cNvSpPr txBox="1"/>
          <p:nvPr/>
        </p:nvSpPr>
        <p:spPr>
          <a:xfrm>
            <a:off x="757266" y="1986488"/>
            <a:ext cx="18051300" cy="67815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4600" b="0" i="0" u="none" strike="noStrike" cap="none">
                <a:solidFill>
                  <a:srgbClr val="056839"/>
                </a:solidFill>
                <a:latin typeface="Calibri"/>
                <a:ea typeface="Calibri"/>
                <a:cs typeface="Calibri"/>
                <a:sym typeface="Calibri"/>
              </a:rPr>
              <a:t>Milieuvriendelijke marketing moet niet alleen verband houden met milieubescherming en economische groei, maar ook met maatschappelijk verantwoord </a:t>
            </a:r>
            <a:r>
              <a:rPr lang="lt-LT" sz="4600">
                <a:solidFill>
                  <a:srgbClr val="056839"/>
                </a:solidFill>
                <a:latin typeface="Calibri"/>
                <a:ea typeface="Calibri"/>
                <a:cs typeface="Calibri"/>
                <a:sym typeface="Calibri"/>
              </a:rPr>
              <a:t>ondernemen</a:t>
            </a:r>
            <a:r>
              <a:rPr lang="lt-LT" sz="4600" b="0" i="0" u="none" strike="noStrike" cap="none">
                <a:solidFill>
                  <a:srgbClr val="056839"/>
                </a:solidFill>
                <a:latin typeface="Calibri"/>
                <a:ea typeface="Calibri"/>
                <a:cs typeface="Calibri"/>
                <a:sym typeface="Calibri"/>
              </a:rPr>
              <a:t>.</a:t>
            </a:r>
            <a:endParaRPr sz="2300">
              <a:solidFill>
                <a:srgbClr val="056839"/>
              </a:solidFill>
            </a:endParaRPr>
          </a:p>
          <a:p>
            <a:pPr marL="0" marR="0" lvl="0" indent="0" algn="just" rtl="0">
              <a:lnSpc>
                <a:spcPct val="100000"/>
              </a:lnSpc>
              <a:spcBef>
                <a:spcPts val="1200"/>
              </a:spcBef>
              <a:spcAft>
                <a:spcPts val="0"/>
              </a:spcAft>
              <a:buNone/>
            </a:pPr>
            <a:endParaRPr sz="4600" b="0" i="0" u="none" strike="noStrike" cap="none">
              <a:solidFill>
                <a:srgbClr val="056839"/>
              </a:solidFill>
              <a:latin typeface="Calibri"/>
              <a:ea typeface="Calibri"/>
              <a:cs typeface="Calibri"/>
              <a:sym typeface="Calibri"/>
            </a:endParaRPr>
          </a:p>
          <a:p>
            <a:pPr marL="0" marR="0" lvl="0" indent="0" algn="just" rtl="0">
              <a:lnSpc>
                <a:spcPct val="100000"/>
              </a:lnSpc>
              <a:spcBef>
                <a:spcPts val="1200"/>
              </a:spcBef>
              <a:spcAft>
                <a:spcPts val="0"/>
              </a:spcAft>
              <a:buNone/>
            </a:pPr>
            <a:r>
              <a:rPr lang="lt-LT" sz="4600" b="0" i="0" u="none" strike="noStrike" cap="none">
                <a:solidFill>
                  <a:srgbClr val="056839"/>
                </a:solidFill>
                <a:latin typeface="Calibri"/>
                <a:ea typeface="Calibri"/>
                <a:cs typeface="Calibri"/>
                <a:sym typeface="Calibri"/>
              </a:rPr>
              <a:t>Eco-impact en groene waarden van het bedrijf naar de mensen toe moeten een standaard worden. De vraag naar duurzame bedrijven is geen modeverschijnsel maar een noodzaak voor onze toekomst. Een toekomst met consumptieve verantwoordelijkheid. </a:t>
            </a:r>
            <a:endParaRPr sz="4600" b="0" i="0" u="none" strike="noStrike" cap="none">
              <a:solidFill>
                <a:srgbClr val="056839"/>
              </a:solidFill>
              <a:latin typeface="Calibri"/>
              <a:ea typeface="Calibri"/>
              <a:cs typeface="Calibri"/>
              <a:sym typeface="Calibri"/>
            </a:endParaRPr>
          </a:p>
          <a:p>
            <a:pPr marL="0" marR="0" lvl="0" indent="0" algn="l" rtl="0">
              <a:lnSpc>
                <a:spcPct val="100000"/>
              </a:lnSpc>
              <a:spcBef>
                <a:spcPts val="2500"/>
              </a:spcBef>
              <a:spcAft>
                <a:spcPts val="0"/>
              </a:spcAft>
              <a:buClr>
                <a:srgbClr val="000000"/>
              </a:buClr>
              <a:buSzPts val="3900"/>
              <a:buFont typeface="Arial"/>
              <a:buNone/>
            </a:pPr>
            <a:br>
              <a:rPr lang="lt-LT" sz="3900" b="0" i="0" u="none" strike="noStrike" cap="none">
                <a:solidFill>
                  <a:srgbClr val="000000"/>
                </a:solidFill>
                <a:latin typeface="Arial"/>
                <a:ea typeface="Arial"/>
                <a:cs typeface="Arial"/>
                <a:sym typeface="Arial"/>
              </a:rPr>
            </a:br>
            <a:endParaRPr sz="2900" b="1" i="0" u="none" strike="noStrike" cap="none">
              <a:solidFill>
                <a:srgbClr val="056839"/>
              </a:solidFill>
              <a:latin typeface="Calibri"/>
              <a:ea typeface="Calibri"/>
              <a:cs typeface="Calibri"/>
              <a:sym typeface="Calibri"/>
            </a:endParaRPr>
          </a:p>
        </p:txBody>
      </p:sp>
    </p:spTree>
    <p:extLst>
      <p:ext uri="{BB962C8B-B14F-4D97-AF65-F5344CB8AC3E}">
        <p14:creationId xmlns:p14="http://schemas.microsoft.com/office/powerpoint/2010/main" val="318399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a:stretch/>
        </p:blipFill>
        <p:spPr>
          <a:xfrm>
            <a:off x="159219" y="9117953"/>
            <a:ext cx="5165965" cy="1083795"/>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8" name="Google Shape;108;p2"/>
          <p:cNvSpPr/>
          <p:nvPr/>
        </p:nvSpPr>
        <p:spPr>
          <a:xfrm>
            <a:off x="0" y="8986875"/>
            <a:ext cx="15233100" cy="131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09" name="Google Shape;109;p2"/>
          <p:cNvSpPr txBox="1"/>
          <p:nvPr/>
        </p:nvSpPr>
        <p:spPr>
          <a:xfrm>
            <a:off x="1104081" y="949332"/>
            <a:ext cx="15233100" cy="15045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Leerresultaten</a:t>
            </a:r>
            <a:endParaRPr sz="3300" b="1" i="0" u="none" strike="noStrike" cap="none">
              <a:solidFill>
                <a:srgbClr val="C55A1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110" name="Google Shape;110;p2"/>
          <p:cNvSpPr txBox="1"/>
          <p:nvPr/>
        </p:nvSpPr>
        <p:spPr>
          <a:xfrm>
            <a:off x="1702677" y="2837795"/>
            <a:ext cx="16933500" cy="1419900"/>
          </a:xfrm>
          <a:prstGeom prst="rect">
            <a:avLst/>
          </a:prstGeom>
          <a:noFill/>
          <a:ln>
            <a:noFill/>
          </a:ln>
        </p:spPr>
        <p:txBody>
          <a:bodyPr spcFirstLastPara="1" wrap="square" lIns="148575" tIns="74275" rIns="148575" bIns="74275" anchor="t" anchorCtr="0">
            <a:spAutoFit/>
          </a:bodyPr>
          <a:lstStyle/>
          <a:p>
            <a:pPr marL="558800" marR="0" lvl="0" indent="-577850" algn="just" rtl="0">
              <a:lnSpc>
                <a:spcPct val="150000"/>
              </a:lnSpc>
              <a:spcBef>
                <a:spcPts val="1000"/>
              </a:spcBef>
              <a:spcAft>
                <a:spcPts val="0"/>
              </a:spcAft>
              <a:buClr>
                <a:srgbClr val="385623"/>
              </a:buClr>
              <a:buSzPts val="3300"/>
              <a:buFont typeface="Calibri"/>
              <a:buChar char="-"/>
            </a:pPr>
            <a:r>
              <a:rPr lang="lt-LT" sz="3300" i="0" u="none" strike="noStrike" cap="none">
                <a:solidFill>
                  <a:srgbClr val="385623"/>
                </a:solidFill>
                <a:latin typeface="Calibri"/>
                <a:ea typeface="Calibri"/>
                <a:cs typeface="Calibri"/>
                <a:sym typeface="Calibri"/>
              </a:rPr>
              <a:t>Het begrip milieuvriendelijke marketing definiëren</a:t>
            </a:r>
            <a:endParaRPr sz="3300" i="0" u="none" strike="noStrike" cap="none">
              <a:solidFill>
                <a:srgbClr val="385623"/>
              </a:solidFill>
              <a:latin typeface="Calibri"/>
              <a:ea typeface="Calibri"/>
              <a:cs typeface="Calibri"/>
              <a:sym typeface="Calibri"/>
            </a:endParaRPr>
          </a:p>
          <a:p>
            <a:pPr marL="558800" marR="0" lvl="0" indent="-577850" algn="just" rtl="0">
              <a:lnSpc>
                <a:spcPct val="150000"/>
              </a:lnSpc>
              <a:spcBef>
                <a:spcPts val="0"/>
              </a:spcBef>
              <a:spcAft>
                <a:spcPts val="1000"/>
              </a:spcAft>
              <a:buClr>
                <a:srgbClr val="385623"/>
              </a:buClr>
              <a:buSzPts val="3300"/>
              <a:buFont typeface="Calibri"/>
              <a:buChar char="-"/>
            </a:pPr>
            <a:r>
              <a:rPr lang="lt-LT" sz="3300" i="0" u="none" strike="noStrike" cap="none">
                <a:solidFill>
                  <a:srgbClr val="385623"/>
                </a:solidFill>
                <a:latin typeface="Calibri"/>
                <a:ea typeface="Calibri"/>
                <a:cs typeface="Calibri"/>
                <a:sym typeface="Calibri"/>
              </a:rPr>
              <a:t>Aspecten van eco-marketingstrategieën toelichten</a:t>
            </a:r>
            <a:endParaRPr sz="3300" i="0" u="none" strike="noStrike" cap="none">
              <a:solidFill>
                <a:srgbClr val="385623"/>
              </a:solidFill>
              <a:latin typeface="Calibri"/>
              <a:ea typeface="Calibri"/>
              <a:cs typeface="Calibri"/>
              <a:sym typeface="Calibri"/>
            </a:endParaRPr>
          </a:p>
        </p:txBody>
      </p:sp>
    </p:spTree>
    <p:extLst>
      <p:ext uri="{BB962C8B-B14F-4D97-AF65-F5344CB8AC3E}">
        <p14:creationId xmlns:p14="http://schemas.microsoft.com/office/powerpoint/2010/main" val="293967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0" y="0"/>
            <a:ext cx="20574000" cy="10287000"/>
          </a:xfrm>
          <a:prstGeom prst="rect">
            <a:avLst/>
          </a:prstGeom>
          <a:gradFill>
            <a:gsLst>
              <a:gs pos="0">
                <a:srgbClr val="F5F7FC"/>
              </a:gs>
              <a:gs pos="100000">
                <a:srgbClr val="7AC99A">
                  <a:alpha val="76862"/>
                </a:srgbClr>
              </a:gs>
            </a:gsLst>
            <a:lin ang="21593999" scaled="0"/>
          </a:gra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Behandelde groene vaardigheden</a:t>
            </a:r>
            <a:endParaRPr sz="5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117" name="Google Shape;117;p3"/>
          <p:cNvSpPr txBox="1"/>
          <p:nvPr/>
        </p:nvSpPr>
        <p:spPr>
          <a:xfrm>
            <a:off x="5212423" y="3511274"/>
            <a:ext cx="7993800" cy="34518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Creatief problemen oplossen </a:t>
            </a:r>
            <a:endParaRPr sz="2300"/>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Analytische vaardigheden</a:t>
            </a:r>
            <a:endParaRPr sz="39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Eco-ontwerp</a:t>
            </a:r>
            <a:endParaRPr sz="39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Levenscyclusbeheer</a:t>
            </a:r>
            <a:endParaRPr sz="3900" b="0"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p:txBody>
      </p:sp>
      <p:pic>
        <p:nvPicPr>
          <p:cNvPr id="118" name="Google Shape;118;p3"/>
          <p:cNvPicPr preferRelativeResize="0"/>
          <p:nvPr/>
        </p:nvPicPr>
        <p:blipFill rotWithShape="1">
          <a:blip r:embed="rId3">
            <a:alphaModFix/>
          </a:blip>
          <a:srcRect/>
          <a:stretch/>
        </p:blipFill>
        <p:spPr>
          <a:xfrm>
            <a:off x="2118639" y="3740577"/>
            <a:ext cx="1801371" cy="3003811"/>
          </a:xfrm>
          <a:prstGeom prst="rect">
            <a:avLst/>
          </a:prstGeom>
          <a:noFill/>
          <a:ln>
            <a:noFill/>
          </a:ln>
        </p:spPr>
      </p:pic>
      <p:pic>
        <p:nvPicPr>
          <p:cNvPr id="119" name="Google Shape;119;p3"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120" name="Google Shape;120;p3"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Tree>
    <p:extLst>
      <p:ext uri="{BB962C8B-B14F-4D97-AF65-F5344CB8AC3E}">
        <p14:creationId xmlns:p14="http://schemas.microsoft.com/office/powerpoint/2010/main" val="190821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p:nvPr/>
        </p:nvSpPr>
        <p:spPr>
          <a:xfrm>
            <a:off x="891245" y="863161"/>
            <a:ext cx="79149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Inleiding </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126" name="Google Shape;126;p5"/>
          <p:cNvSpPr txBox="1"/>
          <p:nvPr/>
        </p:nvSpPr>
        <p:spPr>
          <a:xfrm>
            <a:off x="1034414" y="1957434"/>
            <a:ext cx="16933500" cy="56991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Clr>
                <a:srgbClr val="000000"/>
              </a:buClr>
              <a:buSzPts val="4600"/>
              <a:buFont typeface="Arial"/>
              <a:buNone/>
            </a:pPr>
            <a:endParaRPr sz="46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4600"/>
              <a:buFont typeface="Arial"/>
              <a:buNone/>
            </a:pPr>
            <a:r>
              <a:rPr lang="lt-LT" sz="3900" b="0" i="0" u="none" strike="noStrike" cap="none">
                <a:solidFill>
                  <a:srgbClr val="385623"/>
                </a:solidFill>
                <a:latin typeface="Calibri"/>
                <a:ea typeface="Calibri"/>
                <a:cs typeface="Calibri"/>
                <a:sym typeface="Calibri"/>
              </a:rPr>
              <a:t>Het concept van eco (groene) marketing als een holistische benadering van een heel bedrijfsidee en strategie definieert het belang van alle factoren om producten of diensten op basis van duurzaamheid te creëren. </a:t>
            </a:r>
            <a:endParaRPr sz="3900" b="0" i="0" u="none" strike="noStrike" cap="none">
              <a:solidFill>
                <a:srgbClr val="385623"/>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900"/>
              <a:buFont typeface="Arial"/>
              <a:buNone/>
            </a:pPr>
            <a:endParaRPr sz="29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900"/>
              <a:buFont typeface="Arial"/>
              <a:buNone/>
            </a:pPr>
            <a:endParaRPr sz="29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900"/>
              <a:buFont typeface="Arial"/>
              <a:buNone/>
            </a:pPr>
            <a:endParaRPr sz="2900" b="0" i="0" u="none" strike="noStrike" cap="none">
              <a:solidFill>
                <a:srgbClr val="548135"/>
              </a:solidFill>
              <a:latin typeface="Open Sans"/>
              <a:ea typeface="Open Sans"/>
              <a:cs typeface="Open Sans"/>
              <a:sym typeface="Open Sans"/>
            </a:endParaRPr>
          </a:p>
        </p:txBody>
      </p:sp>
      <p:sp>
        <p:nvSpPr>
          <p:cNvPr id="127" name="Google Shape;127;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28" name="Google Shape;128;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29" name="Google Shape;129;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130" name="Google Shape;130;p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31" name="Google Shape;131;p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extLst>
      <p:ext uri="{BB962C8B-B14F-4D97-AF65-F5344CB8AC3E}">
        <p14:creationId xmlns:p14="http://schemas.microsoft.com/office/powerpoint/2010/main" val="63987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5"/>
          <p:cNvSpPr txBox="1"/>
          <p:nvPr/>
        </p:nvSpPr>
        <p:spPr>
          <a:xfrm>
            <a:off x="1034414" y="2634503"/>
            <a:ext cx="16933500" cy="54783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4600" b="0" i="0" u="none" strike="noStrike" cap="none">
                <a:solidFill>
                  <a:srgbClr val="056839"/>
                </a:solidFill>
                <a:latin typeface="Calibri"/>
                <a:ea typeface="Calibri"/>
                <a:cs typeface="Calibri"/>
                <a:sym typeface="Calibri"/>
              </a:rPr>
              <a:t>Groene marketing is een manier om het bedrijf te promoten met behulp van een duurzame focus op het milieu. Benadrukt dat producten en diensten gericht zijn op milieuvriendelijke - groene marketing.</a:t>
            </a:r>
            <a:endParaRPr sz="2300">
              <a:solidFill>
                <a:srgbClr val="056839"/>
              </a:solidFill>
            </a:endParaRPr>
          </a:p>
          <a:p>
            <a:pPr marL="0" marR="0" lvl="0" indent="0" algn="just" rtl="0">
              <a:lnSpc>
                <a:spcPct val="100000"/>
              </a:lnSpc>
              <a:spcBef>
                <a:spcPts val="2900"/>
              </a:spcBef>
              <a:spcAft>
                <a:spcPts val="2900"/>
              </a:spcAft>
              <a:buNone/>
            </a:pPr>
            <a:r>
              <a:rPr lang="lt-LT" sz="4600" b="0" i="0" u="none" strike="noStrike" cap="none">
                <a:solidFill>
                  <a:srgbClr val="056839"/>
                </a:solidFill>
                <a:latin typeface="Calibri"/>
                <a:ea typeface="Calibri"/>
                <a:cs typeface="Calibri"/>
                <a:sym typeface="Calibri"/>
              </a:rPr>
              <a:t>Tegenwoordig zijn consumenten en de markt zich bewust van de cruciale rol van duurzaamheid en bedrijven. Zakelijk succes en verkoop zijn afhankelijk van consumenten en bedrijven proberen in te spelen op de behoeften van consumenten. </a:t>
            </a:r>
            <a:endParaRPr sz="4600" b="0" i="0" u="none" strike="noStrike" cap="none">
              <a:solidFill>
                <a:srgbClr val="056839"/>
              </a:solidFill>
              <a:latin typeface="Times New Roman"/>
              <a:ea typeface="Times New Roman"/>
              <a:cs typeface="Times New Roman"/>
              <a:sym typeface="Times New Roman"/>
            </a:endParaRPr>
          </a:p>
        </p:txBody>
      </p:sp>
      <p:sp>
        <p:nvSpPr>
          <p:cNvPr id="137" name="Google Shape;137;p35"/>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
        <p:nvSpPr>
          <p:cNvPr id="138" name="Google Shape;138;p3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
        <p:nvSpPr>
          <p:cNvPr id="139" name="Google Shape;139;p35"/>
          <p:cNvSpPr/>
          <p:nvPr/>
        </p:nvSpPr>
        <p:spPr>
          <a:xfrm>
            <a:off x="1034414" y="1758444"/>
            <a:ext cx="5970900" cy="939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pic>
        <p:nvPicPr>
          <p:cNvPr id="140" name="Google Shape;140;p3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41" name="Google Shape;141;p3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42" name="Google Shape;142;p35"/>
          <p:cNvSpPr txBox="1"/>
          <p:nvPr/>
        </p:nvSpPr>
        <p:spPr>
          <a:xfrm>
            <a:off x="844420" y="826761"/>
            <a:ext cx="16398900" cy="164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5900" b="1" i="0" u="none" strike="noStrike" cap="none">
                <a:solidFill>
                  <a:srgbClr val="056839"/>
                </a:solidFill>
                <a:latin typeface="Arial"/>
                <a:ea typeface="Arial"/>
                <a:cs typeface="Arial"/>
                <a:sym typeface="Arial"/>
              </a:rPr>
              <a:t>Onderwerp 1: </a:t>
            </a:r>
            <a:r>
              <a:rPr lang="lt-LT" sz="5900" b="1" i="0" u="none" strike="noStrike" cap="none">
                <a:solidFill>
                  <a:srgbClr val="056839"/>
                </a:solidFill>
                <a:latin typeface="Calibri"/>
                <a:ea typeface="Calibri"/>
                <a:cs typeface="Calibri"/>
                <a:sym typeface="Calibri"/>
              </a:rPr>
              <a:t>Concept van eco (groene) marketing</a:t>
            </a:r>
            <a:endParaRPr sz="5900" b="0" i="0" u="none" strike="noStrike" cap="none">
              <a:solidFill>
                <a:srgbClr val="056839"/>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300"/>
              <a:buFont typeface="Arial"/>
              <a:buNone/>
            </a:pPr>
            <a:endParaRPr sz="23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6714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6"/>
          <p:cNvSpPr txBox="1"/>
          <p:nvPr/>
        </p:nvSpPr>
        <p:spPr>
          <a:xfrm>
            <a:off x="689749" y="662307"/>
            <a:ext cx="16398900" cy="164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5900" b="1" i="0" u="none" strike="noStrike" cap="none">
                <a:solidFill>
                  <a:srgbClr val="056839"/>
                </a:solidFill>
                <a:latin typeface="Arial"/>
                <a:ea typeface="Arial"/>
                <a:cs typeface="Arial"/>
                <a:sym typeface="Arial"/>
              </a:rPr>
              <a:t>Onderwerp 1: </a:t>
            </a:r>
            <a:r>
              <a:rPr lang="lt-LT" sz="5900" b="1" i="0" u="none" strike="noStrike" cap="none">
                <a:solidFill>
                  <a:srgbClr val="056839"/>
                </a:solidFill>
                <a:latin typeface="Calibri"/>
                <a:ea typeface="Calibri"/>
                <a:cs typeface="Calibri"/>
                <a:sym typeface="Calibri"/>
              </a:rPr>
              <a:t>Concept van eco (groene) marketing</a:t>
            </a:r>
            <a:endParaRPr sz="5900" b="0" i="0" u="none" strike="noStrike" cap="none">
              <a:solidFill>
                <a:srgbClr val="056839"/>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300"/>
              <a:buFont typeface="Arial"/>
              <a:buNone/>
            </a:pPr>
            <a:endParaRPr sz="2300" b="0" i="0" u="none" strike="noStrike" cap="none">
              <a:solidFill>
                <a:srgbClr val="000000"/>
              </a:solidFill>
              <a:latin typeface="Arial"/>
              <a:ea typeface="Arial"/>
              <a:cs typeface="Arial"/>
              <a:sym typeface="Arial"/>
            </a:endParaRPr>
          </a:p>
        </p:txBody>
      </p:sp>
      <p:sp>
        <p:nvSpPr>
          <p:cNvPr id="148" name="Google Shape;148;p36"/>
          <p:cNvSpPr txBox="1"/>
          <p:nvPr/>
        </p:nvSpPr>
        <p:spPr>
          <a:xfrm>
            <a:off x="1191839" y="2470238"/>
            <a:ext cx="18431100" cy="48447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Clr>
                <a:srgbClr val="000000"/>
              </a:buClr>
              <a:buSzPts val="2900"/>
              <a:buFont typeface="Arial"/>
              <a:buNone/>
            </a:pPr>
            <a:r>
              <a:rPr lang="lt-LT" sz="3300" i="0" u="none" strike="noStrike" cap="none">
                <a:solidFill>
                  <a:srgbClr val="056839"/>
                </a:solidFill>
                <a:latin typeface="Calibri"/>
                <a:ea typeface="Calibri"/>
                <a:cs typeface="Calibri"/>
                <a:sym typeface="Calibri"/>
              </a:rPr>
              <a:t>Sociaal bewustzijn van duurzaamheid en engagement om op een duurzame manier te leven doen de behoefte ontstaan om milieuvriendelijke, groene marketing te gebruiken.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900"/>
              <a:buFont typeface="Arial"/>
              <a:buNone/>
            </a:pPr>
            <a:endParaRPr sz="3300" i="0" u="none" strike="noStrike" cap="none">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900"/>
              <a:buFont typeface="Arial"/>
              <a:buNone/>
            </a:pPr>
            <a:r>
              <a:rPr lang="lt-LT" sz="3300" i="0" u="none" strike="noStrike" cap="none">
                <a:solidFill>
                  <a:srgbClr val="056839"/>
                </a:solidFill>
                <a:latin typeface="Calibri"/>
                <a:ea typeface="Calibri"/>
                <a:cs typeface="Calibri"/>
                <a:sym typeface="Calibri"/>
              </a:rPr>
              <a:t>Het concept van eco (groene) marketing als een holistische benadering van een heel bedrijfsidee en strategie definieert het belang van alle factoren om producten of diensten op basis van duurzaamheid te creëren.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300"/>
              <a:buFont typeface="Arial"/>
              <a:buNone/>
            </a:pPr>
            <a:br>
              <a:rPr lang="lt-LT" sz="2300" b="0" i="0" u="none" strike="noStrike" cap="none">
                <a:solidFill>
                  <a:srgbClr val="000000"/>
                </a:solidFill>
                <a:latin typeface="Arial"/>
                <a:ea typeface="Arial"/>
                <a:cs typeface="Arial"/>
                <a:sym typeface="Arial"/>
              </a:rPr>
            </a:br>
            <a:r>
              <a:rPr lang="lt-LT" sz="2300" b="0" i="0" u="none" strike="noStrike" cap="none">
                <a:solidFill>
                  <a:srgbClr val="056839"/>
                </a:solidFill>
                <a:latin typeface="Arial"/>
                <a:ea typeface="Arial"/>
                <a:cs typeface="Arial"/>
                <a:sym typeface="Arial"/>
              </a:rPr>
              <a:t> </a:t>
            </a:r>
            <a:endParaRPr sz="2300" b="1" i="0" u="none" strike="noStrike" cap="none">
              <a:solidFill>
                <a:srgbClr val="056839"/>
              </a:solidFill>
              <a:latin typeface="Arial"/>
              <a:ea typeface="Arial"/>
              <a:cs typeface="Arial"/>
              <a:sym typeface="Arial"/>
            </a:endParaRPr>
          </a:p>
        </p:txBody>
      </p:sp>
      <p:sp>
        <p:nvSpPr>
          <p:cNvPr id="149" name="Google Shape;149;p36"/>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
        <p:nvSpPr>
          <p:cNvPr id="150" name="Google Shape;150;p3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
        <p:nvSpPr>
          <p:cNvPr id="151" name="Google Shape;151;p36"/>
          <p:cNvSpPr/>
          <p:nvPr/>
        </p:nvSpPr>
        <p:spPr>
          <a:xfrm>
            <a:off x="1034414" y="1758444"/>
            <a:ext cx="6281700" cy="1053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pic>
        <p:nvPicPr>
          <p:cNvPr id="152" name="Google Shape;152;p36"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53" name="Google Shape;153;p36"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extLst>
      <p:ext uri="{BB962C8B-B14F-4D97-AF65-F5344CB8AC3E}">
        <p14:creationId xmlns:p14="http://schemas.microsoft.com/office/powerpoint/2010/main" val="56835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7"/>
          <p:cNvSpPr txBox="1"/>
          <p:nvPr/>
        </p:nvSpPr>
        <p:spPr>
          <a:xfrm>
            <a:off x="853904" y="571086"/>
            <a:ext cx="16398900" cy="164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5900" b="1" i="0" u="none" strike="noStrike" cap="none">
                <a:solidFill>
                  <a:srgbClr val="056839"/>
                </a:solidFill>
                <a:latin typeface="Calibri"/>
                <a:ea typeface="Calibri"/>
                <a:cs typeface="Calibri"/>
                <a:sym typeface="Calibri"/>
              </a:rPr>
              <a:t>Onderwerp 1: Concept van eco (groene) marketing</a:t>
            </a:r>
            <a:endParaRPr sz="5900" b="0" i="0" u="none" strike="noStrike" cap="none">
              <a:solidFill>
                <a:srgbClr val="056839"/>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300"/>
              <a:buFont typeface="Arial"/>
              <a:buNone/>
            </a:pPr>
            <a:endParaRPr sz="2300" b="0" i="0" u="none" strike="noStrike" cap="none">
              <a:solidFill>
                <a:srgbClr val="000000"/>
              </a:solidFill>
              <a:latin typeface="Arial"/>
              <a:ea typeface="Arial"/>
              <a:cs typeface="Arial"/>
              <a:sym typeface="Arial"/>
            </a:endParaRPr>
          </a:p>
        </p:txBody>
      </p:sp>
      <p:sp>
        <p:nvSpPr>
          <p:cNvPr id="159" name="Google Shape;159;p37"/>
          <p:cNvSpPr txBox="1"/>
          <p:nvPr/>
        </p:nvSpPr>
        <p:spPr>
          <a:xfrm>
            <a:off x="716958" y="2315997"/>
            <a:ext cx="19140000" cy="6674864"/>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600" b="0" i="0" u="none" strike="noStrike" cap="none" dirty="0">
                <a:solidFill>
                  <a:srgbClr val="056839"/>
                </a:solidFill>
                <a:latin typeface="Calibri"/>
                <a:ea typeface="Calibri"/>
                <a:cs typeface="Calibri"/>
                <a:sym typeface="Calibri"/>
              </a:rPr>
              <a:t>Bewustwording van eco (groene) marketing brengt bedrijven op een niveau van verantwoord ondernemen. Vertrouwen in de producten en diensten van bedrijven bouwt een klantenkring op. </a:t>
            </a:r>
            <a:endParaRPr sz="3600" dirty="0">
              <a:solidFill>
                <a:srgbClr val="056839"/>
              </a:solidFill>
            </a:endParaRPr>
          </a:p>
          <a:p>
            <a:pPr marL="0" marR="0" lvl="0" indent="0" algn="just" rtl="0">
              <a:lnSpc>
                <a:spcPct val="150000"/>
              </a:lnSpc>
              <a:spcBef>
                <a:spcPts val="0"/>
              </a:spcBef>
              <a:spcAft>
                <a:spcPts val="0"/>
              </a:spcAft>
              <a:buNone/>
            </a:pPr>
            <a:r>
              <a:rPr lang="lt-LT" sz="3600" b="0" i="0" u="none" strike="noStrike" cap="none" dirty="0">
                <a:solidFill>
                  <a:srgbClr val="056839"/>
                </a:solidFill>
                <a:latin typeface="Calibri"/>
                <a:ea typeface="Calibri"/>
                <a:cs typeface="Calibri"/>
                <a:sym typeface="Calibri"/>
              </a:rPr>
              <a:t>Volharding en consistentie van het bedrijf om een groen bedrijf te worden en niet alleen eco-marketingstrategieën te gebruiken, maar om de hele productie/dienstverlening op een milieuvriendelijke manier uit te voeren, garanderen het succes van het bedrijf op lange termijn. </a:t>
            </a:r>
            <a:endParaRPr sz="3600" dirty="0">
              <a:solidFill>
                <a:srgbClr val="056839"/>
              </a:solidFill>
            </a:endParaRPr>
          </a:p>
          <a:p>
            <a:pPr marL="0" marR="0" lvl="0" indent="0" algn="just" rtl="0">
              <a:lnSpc>
                <a:spcPct val="150000"/>
              </a:lnSpc>
              <a:spcBef>
                <a:spcPts val="0"/>
              </a:spcBef>
              <a:spcAft>
                <a:spcPts val="0"/>
              </a:spcAft>
              <a:buNone/>
            </a:pPr>
            <a:r>
              <a:rPr lang="lt-LT" sz="3600" b="0" i="0" u="none" strike="noStrike" cap="none" dirty="0">
                <a:solidFill>
                  <a:srgbClr val="056839"/>
                </a:solidFill>
                <a:latin typeface="Calibri"/>
                <a:ea typeface="Calibri"/>
                <a:cs typeface="Calibri"/>
                <a:sym typeface="Calibri"/>
              </a:rPr>
              <a:t>Uitgaande van de gehele bedrijfsstrategie en de bereidheid om te werken volgens milieuvriendelijke principes zorgt voor een betere achtergrond voor eco-marketingstrategieën.</a:t>
            </a:r>
            <a:endParaRPr sz="3600" b="0" i="0" u="none" strike="noStrike" cap="none" dirty="0">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1" i="0" u="none" strike="noStrike" cap="none" dirty="0">
              <a:solidFill>
                <a:srgbClr val="38562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900"/>
              <a:buFont typeface="Arial"/>
              <a:buNone/>
            </a:pPr>
            <a:endParaRPr sz="2900" b="0" i="0" u="none" strike="noStrike" cap="none" dirty="0">
              <a:solidFill>
                <a:srgbClr val="385623"/>
              </a:solidFill>
              <a:latin typeface="Calibri"/>
              <a:ea typeface="Calibri"/>
              <a:cs typeface="Calibri"/>
              <a:sym typeface="Calibri"/>
            </a:endParaRPr>
          </a:p>
        </p:txBody>
      </p:sp>
      <p:sp>
        <p:nvSpPr>
          <p:cNvPr id="160" name="Google Shape;160;p37"/>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
        <p:nvSpPr>
          <p:cNvPr id="161" name="Google Shape;161;p3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
        <p:nvSpPr>
          <p:cNvPr id="162" name="Google Shape;162;p37"/>
          <p:cNvSpPr/>
          <p:nvPr/>
        </p:nvSpPr>
        <p:spPr>
          <a:xfrm>
            <a:off x="1144819" y="1520169"/>
            <a:ext cx="6281400" cy="1053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pic>
        <p:nvPicPr>
          <p:cNvPr id="163" name="Google Shape;163;p3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64" name="Google Shape;164;p3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extLst>
      <p:ext uri="{BB962C8B-B14F-4D97-AF65-F5344CB8AC3E}">
        <p14:creationId xmlns:p14="http://schemas.microsoft.com/office/powerpoint/2010/main" val="136199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59a9c08c80_0_0"/>
          <p:cNvSpPr txBox="1"/>
          <p:nvPr/>
        </p:nvSpPr>
        <p:spPr>
          <a:xfrm>
            <a:off x="853904" y="571086"/>
            <a:ext cx="16398900" cy="164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5900" b="1" i="0" u="none" strike="noStrike" cap="none">
                <a:solidFill>
                  <a:srgbClr val="056839"/>
                </a:solidFill>
                <a:latin typeface="Calibri"/>
                <a:ea typeface="Calibri"/>
                <a:cs typeface="Calibri"/>
                <a:sym typeface="Calibri"/>
              </a:rPr>
              <a:t>Onderwerp 1: </a:t>
            </a:r>
            <a:r>
              <a:rPr lang="lt-LT" sz="5900" b="1">
                <a:solidFill>
                  <a:srgbClr val="056839"/>
                </a:solidFill>
                <a:latin typeface="Calibri"/>
                <a:ea typeface="Calibri"/>
                <a:cs typeface="Calibri"/>
                <a:sym typeface="Calibri"/>
              </a:rPr>
              <a:t>Nuttige links</a:t>
            </a:r>
            <a:endParaRPr sz="5900" b="0" i="0" u="none" strike="noStrike" cap="none">
              <a:solidFill>
                <a:srgbClr val="056839"/>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300"/>
              <a:buFont typeface="Arial"/>
              <a:buNone/>
            </a:pPr>
            <a:endParaRPr sz="2300" b="0" i="0" u="none" strike="noStrike" cap="none">
              <a:solidFill>
                <a:srgbClr val="000000"/>
              </a:solidFill>
              <a:latin typeface="Arial"/>
              <a:ea typeface="Arial"/>
              <a:cs typeface="Arial"/>
              <a:sym typeface="Arial"/>
            </a:endParaRPr>
          </a:p>
        </p:txBody>
      </p:sp>
      <p:sp>
        <p:nvSpPr>
          <p:cNvPr id="170" name="Google Shape;170;g159a9c08c80_0_0"/>
          <p:cNvSpPr txBox="1"/>
          <p:nvPr/>
        </p:nvSpPr>
        <p:spPr>
          <a:xfrm>
            <a:off x="716958" y="2315997"/>
            <a:ext cx="19140300" cy="8086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900">
                <a:solidFill>
                  <a:srgbClr val="056839"/>
                </a:solidFill>
                <a:latin typeface="Calibri"/>
                <a:ea typeface="Calibri"/>
                <a:cs typeface="Calibri"/>
                <a:sym typeface="Calibri"/>
              </a:rPr>
              <a:t>Kadyan, Jagbir. (2011). Groene Marketing: Concepten en toepassingen. Global Journal of Business Management. 5. 71 tot 76. </a:t>
            </a:r>
            <a:r>
              <a:rPr lang="lt-LT" sz="3900" u="sng">
                <a:solidFill>
                  <a:schemeClr val="hlink"/>
                </a:solidFill>
                <a:latin typeface="Calibri"/>
                <a:ea typeface="Calibri"/>
                <a:cs typeface="Calibri"/>
                <a:sym typeface="Calibri"/>
                <a:hlinkClick r:id="rId3"/>
              </a:rPr>
              <a:t>https://www.researchgate.net/publication/315885886_Green_Marketing_Concepts_Applications</a:t>
            </a:r>
            <a:endParaRPr sz="3900">
              <a:solidFill>
                <a:srgbClr val="385623"/>
              </a:solidFill>
              <a:latin typeface="Calibri"/>
              <a:ea typeface="Calibri"/>
              <a:cs typeface="Calibri"/>
              <a:sym typeface="Calibri"/>
            </a:endParaRPr>
          </a:p>
          <a:p>
            <a:pPr marL="0" lvl="0" indent="0" algn="l" rtl="0">
              <a:lnSpc>
                <a:spcPct val="115000"/>
              </a:lnSpc>
              <a:spcBef>
                <a:spcPts val="0"/>
              </a:spcBef>
              <a:spcAft>
                <a:spcPts val="0"/>
              </a:spcAft>
              <a:buSzPts val="1800"/>
              <a:buNone/>
            </a:pPr>
            <a:r>
              <a:rPr lang="lt-LT" sz="3900">
                <a:solidFill>
                  <a:srgbClr val="056839"/>
                </a:solidFill>
                <a:latin typeface="Calibri"/>
                <a:ea typeface="Calibri"/>
                <a:cs typeface="Calibri"/>
                <a:sym typeface="Calibri"/>
              </a:rPr>
              <a:t>De video voor deel 1 van module 2 in de Canvas MOOC Course "Green Marketing" </a:t>
            </a:r>
            <a:r>
              <a:rPr lang="lt-LT" sz="3900">
                <a:solidFill>
                  <a:srgbClr val="056839"/>
                </a:solidFill>
                <a:highlight>
                  <a:srgbClr val="FFFFFF"/>
                </a:highlight>
                <a:latin typeface="Calibri"/>
                <a:ea typeface="Calibri"/>
                <a:cs typeface="Calibri"/>
                <a:sym typeface="Calibri"/>
              </a:rPr>
              <a:t>Green Marketing MOOC | Module 2.1: Wat is groene marketing? </a:t>
            </a:r>
            <a:r>
              <a:rPr lang="lt-LT" sz="3900" u="sng">
                <a:solidFill>
                  <a:schemeClr val="hlink"/>
                </a:solidFill>
                <a:highlight>
                  <a:srgbClr val="FFFFFF"/>
                </a:highlight>
                <a:latin typeface="Calibri"/>
                <a:ea typeface="Calibri"/>
                <a:cs typeface="Calibri"/>
                <a:sym typeface="Calibri"/>
                <a:hlinkClick r:id="rId4"/>
              </a:rPr>
              <a:t>Overdreven matig https://www.youtube.com/watch?v=yw6iidoqiBE</a:t>
            </a:r>
            <a:endParaRPr sz="3900" u="sng">
              <a:solidFill>
                <a:schemeClr val="hlink"/>
              </a:solidFill>
              <a:highlight>
                <a:srgbClr val="FFFFFF"/>
              </a:highlight>
              <a:latin typeface="Calibri"/>
              <a:ea typeface="Calibri"/>
              <a:cs typeface="Calibri"/>
              <a:sym typeface="Calibri"/>
              <a:hlinkClick r:id="rId4"/>
            </a:endParaRPr>
          </a:p>
          <a:p>
            <a:pPr marL="0" lvl="0" indent="0" algn="l" rtl="0">
              <a:lnSpc>
                <a:spcPct val="115000"/>
              </a:lnSpc>
              <a:spcBef>
                <a:spcPts val="0"/>
              </a:spcBef>
              <a:spcAft>
                <a:spcPts val="0"/>
              </a:spcAft>
              <a:buClr>
                <a:schemeClr val="dk1"/>
              </a:buClr>
              <a:buSzPts val="1800"/>
              <a:buFont typeface="Arial"/>
              <a:buNone/>
            </a:pPr>
            <a:endParaRPr sz="3700" b="1">
              <a:solidFill>
                <a:srgbClr val="0F0F0F"/>
              </a:solidFill>
              <a:highlight>
                <a:srgbClr val="FFFFFF"/>
              </a:highlight>
              <a:latin typeface="Roboto"/>
              <a:ea typeface="Roboto"/>
              <a:cs typeface="Roboto"/>
              <a:sym typeface="Roboto"/>
            </a:endParaRPr>
          </a:p>
          <a:p>
            <a:pPr marL="0" marR="0" lvl="0" indent="0" algn="just" rtl="0">
              <a:lnSpc>
                <a:spcPct val="150000"/>
              </a:lnSpc>
              <a:spcBef>
                <a:spcPts val="0"/>
              </a:spcBef>
              <a:spcAft>
                <a:spcPts val="0"/>
              </a:spcAft>
              <a:buNone/>
            </a:pPr>
            <a:endParaRPr sz="3900">
              <a:solidFill>
                <a:srgbClr val="38562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rgbClr val="38562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900"/>
              <a:buFont typeface="Arial"/>
              <a:buNone/>
            </a:pPr>
            <a:endParaRPr sz="2900" b="0" i="0" u="none" strike="noStrike" cap="none">
              <a:solidFill>
                <a:srgbClr val="385623"/>
              </a:solidFill>
              <a:latin typeface="Calibri"/>
              <a:ea typeface="Calibri"/>
              <a:cs typeface="Calibri"/>
              <a:sym typeface="Calibri"/>
            </a:endParaRPr>
          </a:p>
        </p:txBody>
      </p:sp>
      <p:sp>
        <p:nvSpPr>
          <p:cNvPr id="171" name="Google Shape;171;g159a9c08c80_0_0"/>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
        <p:nvSpPr>
          <p:cNvPr id="172" name="Google Shape;172;g159a9c08c80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
        <p:nvSpPr>
          <p:cNvPr id="173" name="Google Shape;173;g159a9c08c80_0_0"/>
          <p:cNvSpPr/>
          <p:nvPr/>
        </p:nvSpPr>
        <p:spPr>
          <a:xfrm>
            <a:off x="1144819" y="1520169"/>
            <a:ext cx="6281400" cy="1053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pic>
        <p:nvPicPr>
          <p:cNvPr id="174" name="Google Shape;174;g159a9c08c80_0_0" descr="Logo&#10;&#10;Description automatically generated"/>
          <p:cNvPicPr preferRelativeResize="0"/>
          <p:nvPr/>
        </p:nvPicPr>
        <p:blipFill rotWithShape="1">
          <a:blip r:embed="rId5">
            <a:alphaModFix/>
          </a:blip>
          <a:srcRect/>
          <a:stretch/>
        </p:blipFill>
        <p:spPr>
          <a:xfrm>
            <a:off x="279021" y="9106292"/>
            <a:ext cx="2025614" cy="996885"/>
          </a:xfrm>
          <a:prstGeom prst="rect">
            <a:avLst/>
          </a:prstGeom>
          <a:noFill/>
          <a:ln>
            <a:noFill/>
          </a:ln>
        </p:spPr>
      </p:pic>
      <p:pic>
        <p:nvPicPr>
          <p:cNvPr id="175" name="Google Shape;175;g159a9c08c80_0_0" descr="Graphical user interface, text&#10;&#10;Description automatically generated"/>
          <p:cNvPicPr preferRelativeResize="0"/>
          <p:nvPr/>
        </p:nvPicPr>
        <p:blipFill rotWithShape="1">
          <a:blip r:embed="rId6">
            <a:alphaModFix/>
          </a:blip>
          <a:srcRect/>
          <a:stretch/>
        </p:blipFill>
        <p:spPr>
          <a:xfrm>
            <a:off x="3131911" y="9240848"/>
            <a:ext cx="3468962" cy="727772"/>
          </a:xfrm>
          <a:prstGeom prst="rect">
            <a:avLst/>
          </a:prstGeom>
          <a:noFill/>
          <a:ln>
            <a:noFill/>
          </a:ln>
        </p:spPr>
      </p:pic>
    </p:spTree>
    <p:extLst>
      <p:ext uri="{BB962C8B-B14F-4D97-AF65-F5344CB8AC3E}">
        <p14:creationId xmlns:p14="http://schemas.microsoft.com/office/powerpoint/2010/main" val="93074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p:nvPr/>
        </p:nvSpPr>
        <p:spPr>
          <a:xfrm>
            <a:off x="771864" y="500775"/>
            <a:ext cx="17994600" cy="23382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5900" b="1" i="0" u="none" strike="noStrike" cap="none">
                <a:solidFill>
                  <a:srgbClr val="056839"/>
                </a:solidFill>
                <a:latin typeface="Calibri"/>
                <a:ea typeface="Calibri"/>
                <a:cs typeface="Calibri"/>
                <a:sym typeface="Calibri"/>
              </a:rPr>
              <a:t>Onderwerp 2: </a:t>
            </a:r>
            <a:r>
              <a:rPr lang="lt-LT" sz="5900" b="1" i="0" u="none" strike="noStrike" cap="none">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Milieuvriendelijke (groene) </a:t>
            </a:r>
            <a:r>
              <a:rPr lang="lt-LT" sz="2900" b="1" i="0" u="none" strike="noStrike" cap="none">
                <a:solidFill>
                  <a:srgbClr val="000000"/>
                </a:solidFill>
                <a:latin typeface="Calibri"/>
                <a:ea typeface="Calibri"/>
                <a:cs typeface="Calibri"/>
                <a:sym typeface="Calibri"/>
              </a:rPr>
              <a:t>marketingstrategieën </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2900"/>
              </a:spcBef>
              <a:spcAft>
                <a:spcPts val="0"/>
              </a:spcAft>
              <a:buClr>
                <a:srgbClr val="000000"/>
              </a:buClr>
              <a:buSzPts val="5900"/>
              <a:buFont typeface="Arial"/>
              <a:buNone/>
            </a:pPr>
            <a:endParaRPr sz="5900" b="1" i="0" u="none" strike="noStrike" cap="none">
              <a:solidFill>
                <a:srgbClr val="056839"/>
              </a:solidFill>
              <a:latin typeface="Calibri"/>
              <a:ea typeface="Calibri"/>
              <a:cs typeface="Calibri"/>
              <a:sym typeface="Calibri"/>
            </a:endParaRPr>
          </a:p>
        </p:txBody>
      </p:sp>
      <p:sp>
        <p:nvSpPr>
          <p:cNvPr id="181" name="Google Shape;181;p11"/>
          <p:cNvSpPr txBox="1"/>
          <p:nvPr/>
        </p:nvSpPr>
        <p:spPr>
          <a:xfrm>
            <a:off x="996677" y="1669875"/>
            <a:ext cx="8880600" cy="7366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800" i="0" u="none" strike="noStrike" cap="none" dirty="0">
                <a:solidFill>
                  <a:srgbClr val="056839"/>
                </a:solidFill>
                <a:latin typeface="Calibri"/>
                <a:ea typeface="Calibri"/>
                <a:cs typeface="Calibri"/>
                <a:sym typeface="Calibri"/>
              </a:rPr>
              <a:t>Alle bedrijven worden gedwongen om over te schakelen op milieuvriendelijke concepten en een nieuwe </a:t>
            </a:r>
            <a:r>
              <a:rPr lang="lt-LT" sz="2800" dirty="0">
                <a:solidFill>
                  <a:srgbClr val="056839"/>
                </a:solidFill>
                <a:latin typeface="Calibri"/>
                <a:ea typeface="Calibri"/>
                <a:cs typeface="Calibri"/>
                <a:sym typeface="Calibri"/>
              </a:rPr>
              <a:t>strategische </a:t>
            </a:r>
            <a:r>
              <a:rPr lang="lt-LT" sz="2800" i="0" u="none" strike="noStrike" cap="none" dirty="0">
                <a:solidFill>
                  <a:srgbClr val="056839"/>
                </a:solidFill>
                <a:latin typeface="Calibri"/>
                <a:ea typeface="Calibri"/>
                <a:cs typeface="Calibri"/>
                <a:sym typeface="Calibri"/>
              </a:rPr>
              <a:t>manier van werken te creëren op basis van groene ideeën. </a:t>
            </a:r>
            <a:endParaRPr sz="2800" dirty="0">
              <a:solidFill>
                <a:srgbClr val="056839"/>
              </a:solidFill>
              <a:latin typeface="Calibri"/>
              <a:ea typeface="Calibri"/>
              <a:cs typeface="Calibri"/>
              <a:sym typeface="Calibri"/>
            </a:endParaRPr>
          </a:p>
          <a:p>
            <a:pPr marL="0" marR="0" lvl="0" indent="0" algn="just" rtl="0">
              <a:lnSpc>
                <a:spcPct val="150000"/>
              </a:lnSpc>
              <a:spcBef>
                <a:spcPts val="2900"/>
              </a:spcBef>
              <a:spcAft>
                <a:spcPts val="0"/>
              </a:spcAft>
              <a:buNone/>
            </a:pPr>
            <a:r>
              <a:rPr lang="lt-LT" sz="2800" i="0" u="none" strike="noStrike" cap="none" dirty="0">
                <a:solidFill>
                  <a:srgbClr val="056839"/>
                </a:solidFill>
                <a:latin typeface="Calibri"/>
                <a:ea typeface="Calibri"/>
                <a:cs typeface="Calibri"/>
                <a:sym typeface="Calibri"/>
              </a:rPr>
              <a:t>Groene ideeën, groene producten en groene diensten betekenen dat het op de een of andere manier is geproduceerd met behulp van hergebruik van materialen die niet of minder schadelijk zijn voor het milieu. </a:t>
            </a:r>
            <a:endParaRPr sz="2800" dirty="0">
              <a:solidFill>
                <a:srgbClr val="056839"/>
              </a:solidFill>
              <a:latin typeface="Calibri"/>
              <a:ea typeface="Calibri"/>
              <a:cs typeface="Calibri"/>
              <a:sym typeface="Calibri"/>
            </a:endParaRPr>
          </a:p>
          <a:p>
            <a:pPr marL="0" marR="0" lvl="0" indent="0" algn="just" rtl="0">
              <a:lnSpc>
                <a:spcPct val="150000"/>
              </a:lnSpc>
              <a:spcBef>
                <a:spcPts val="2900"/>
              </a:spcBef>
              <a:spcAft>
                <a:spcPts val="0"/>
              </a:spcAft>
              <a:buNone/>
            </a:pPr>
            <a:r>
              <a:rPr lang="lt-LT" sz="2800" i="0" u="none" strike="noStrike" cap="none" dirty="0">
                <a:solidFill>
                  <a:srgbClr val="056839"/>
                </a:solidFill>
                <a:latin typeface="Calibri"/>
                <a:ea typeface="Calibri"/>
                <a:cs typeface="Calibri"/>
                <a:sym typeface="Calibri"/>
              </a:rPr>
              <a:t>Bedrijven moeten nadenken en analyseren hoe ze moeten werken en gaan met eco-marketingstrategieën die gebaseerd moeten zijn op proces, ontwerp of diensten.</a:t>
            </a:r>
            <a:endParaRPr sz="2800" i="0" u="none" strike="noStrike" cap="none" dirty="0">
              <a:solidFill>
                <a:srgbClr val="056839"/>
              </a:solidFill>
              <a:latin typeface="Calibri"/>
              <a:ea typeface="Calibri"/>
              <a:cs typeface="Calibri"/>
              <a:sym typeface="Calibri"/>
            </a:endParaRPr>
          </a:p>
        </p:txBody>
      </p:sp>
      <p:sp>
        <p:nvSpPr>
          <p:cNvPr id="182" name="Google Shape;182;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83" name="Google Shape;183;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sp>
        <p:nvSpPr>
          <p:cNvPr id="184" name="Google Shape;184;p11"/>
          <p:cNvSpPr/>
          <p:nvPr/>
        </p:nvSpPr>
        <p:spPr>
          <a:xfrm>
            <a:off x="1034389" y="1485519"/>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pic>
        <p:nvPicPr>
          <p:cNvPr id="185" name="Google Shape;185;p11"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86" name="Google Shape;186;p11"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88" name="Google Shape;188;p11"/>
          <p:cNvSpPr txBox="1"/>
          <p:nvPr/>
        </p:nvSpPr>
        <p:spPr>
          <a:xfrm>
            <a:off x="10659094" y="7078725"/>
            <a:ext cx="9214800" cy="981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rgbClr val="000000"/>
                </a:solidFill>
                <a:latin typeface="Calibri"/>
                <a:ea typeface="Calibri"/>
                <a:cs typeface="Calibri"/>
                <a:sym typeface="Calibri"/>
              </a:rPr>
              <a:t>Beeldbron https://www.konicaminolta.eu/eu-en/rethink-work/business/digital-agriculture-how-dutch-farmers-use-precision-farming-for-floriculture  </a:t>
            </a:r>
            <a:endParaRPr sz="1800" b="0" i="0" u="none" strike="noStrike" cap="none">
              <a:solidFill>
                <a:srgbClr val="000000"/>
              </a:solidFill>
              <a:latin typeface="Calibri"/>
              <a:ea typeface="Calibri"/>
              <a:cs typeface="Calibri"/>
              <a:sym typeface="Calibri"/>
            </a:endParaRPr>
          </a:p>
        </p:txBody>
      </p:sp>
      <p:pic>
        <p:nvPicPr>
          <p:cNvPr id="2" name="Google Shape;187;p11">
            <a:extLst>
              <a:ext uri="{FF2B5EF4-FFF2-40B4-BE49-F238E27FC236}">
                <a16:creationId xmlns:a16="http://schemas.microsoft.com/office/drawing/2014/main" id="{9B2E59B0-45E3-C36A-4B8D-FF50953FF6A0}"/>
              </a:ext>
            </a:extLst>
          </p:cNvPr>
          <p:cNvPicPr preferRelativeResize="0"/>
          <p:nvPr/>
        </p:nvPicPr>
        <p:blipFill rotWithShape="1">
          <a:blip r:embed="rId5">
            <a:alphaModFix/>
          </a:blip>
          <a:srcRect/>
          <a:stretch/>
        </p:blipFill>
        <p:spPr>
          <a:xfrm>
            <a:off x="10659087" y="2640452"/>
            <a:ext cx="8618502" cy="4261322"/>
          </a:xfrm>
          <a:prstGeom prst="rect">
            <a:avLst/>
          </a:prstGeom>
          <a:noFill/>
          <a:ln>
            <a:noFill/>
          </a:ln>
        </p:spPr>
      </p:pic>
    </p:spTree>
    <p:extLst>
      <p:ext uri="{BB962C8B-B14F-4D97-AF65-F5344CB8AC3E}">
        <p14:creationId xmlns:p14="http://schemas.microsoft.com/office/powerpoint/2010/main" val="20028421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1107</Words>
  <Application>Microsoft Office PowerPoint</Application>
  <PresentationFormat>Custom</PresentationFormat>
  <Paragraphs>83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Times New Roman</vt:lpstr>
      <vt:lpstr>Open Sans</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Maria Crippa</dc:creator>
  <cp:keywords>, docId:ACACE6B66445DBD4C314D0E90689379D</cp:keywords>
  <cp:lastModifiedBy>Zivile Navikiene</cp:lastModifiedBy>
  <cp:revision>7</cp:revision>
  <dcterms:created xsi:type="dcterms:W3CDTF">2022-01-31T11:18:27Z</dcterms:created>
  <dcterms:modified xsi:type="dcterms:W3CDTF">2022-12-29T12:43:31Z</dcterms:modified>
</cp:coreProperties>
</file>