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10287000" cx="2057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grXYZp835BclB1oWdrsfC1Mgo7H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lt-LT"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4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0" name="Google Shape;80;p42: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5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8" name="Google Shape;188;p51: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5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9" name="Google Shape;199;p52: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5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0" name="Google Shape;210;p53: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5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3" name="Google Shape;223;p54: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5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4" name="Google Shape;234;p55: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5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5" name="Google Shape;245;p56: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5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6" name="Google Shape;256;p57: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5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7" name="Google Shape;267;p58: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5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8" name="Google Shape;278;p59: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60: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p6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0" name="Google Shape;290;p60: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lt-LT"/>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4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5" name="Google Shape;95;p43: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61: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6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2" name="Google Shape;302;p6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lt-LT"/>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0" name="Shape 310"/>
        <p:cNvGrpSpPr/>
        <p:nvPr/>
      </p:nvGrpSpPr>
      <p:grpSpPr>
        <a:xfrm>
          <a:off x="0" y="0"/>
          <a:ext cx="0" cy="0"/>
          <a:chOff x="0" y="0"/>
          <a:chExt cx="0" cy="0"/>
        </a:xfrm>
      </p:grpSpPr>
      <p:sp>
        <p:nvSpPr>
          <p:cNvPr id="311" name="Google Shape;311;p6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12" name="Google Shape;312;p62: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63: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3" name="Google Shape;323;p6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24" name="Google Shape;324;p6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lt-LT"/>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p44: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p45: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4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1" name="Google Shape;131;p46: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4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47: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4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48: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4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4" name="Google Shape;164;p49: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5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7" name="Google Shape;177;p50:notes"/>
          <p:cNvSpPr/>
          <p:nvPr>
            <p:ph idx="2" type="sldImg"/>
          </p:nvPr>
        </p:nvSpPr>
        <p:spPr>
          <a:xfrm>
            <a:off x="342900" y="1143000"/>
            <a:ext cx="61722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1"/>
          <p:cNvSpPr txBox="1"/>
          <p:nvPr>
            <p:ph type="ctrTitle"/>
          </p:nvPr>
        </p:nvSpPr>
        <p:spPr>
          <a:xfrm>
            <a:off x="2571750" y="1683545"/>
            <a:ext cx="15430500" cy="3581400"/>
          </a:xfrm>
          <a:prstGeom prst="rect">
            <a:avLst/>
          </a:prstGeom>
          <a:noFill/>
          <a:ln>
            <a:noFill/>
          </a:ln>
        </p:spPr>
        <p:txBody>
          <a:bodyPr anchorCtr="0" anchor="b" bIns="74275" lIns="148575" spcFirstLastPara="1" rIns="148575" wrap="square" tIns="74275">
            <a:normAutofit/>
          </a:bodyPr>
          <a:lstStyle>
            <a:lvl1pPr lvl="0" algn="ctr">
              <a:lnSpc>
                <a:spcPct val="90000"/>
              </a:lnSpc>
              <a:spcBef>
                <a:spcPts val="0"/>
              </a:spcBef>
              <a:spcAft>
                <a:spcPts val="0"/>
              </a:spcAft>
              <a:buClr>
                <a:schemeClr val="dk1"/>
              </a:buClr>
              <a:buSzPts val="9800"/>
              <a:buFont typeface="Calibri"/>
              <a:buNone/>
              <a:defRPr sz="9800"/>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17" name="Google Shape;17;p31"/>
          <p:cNvSpPr txBox="1"/>
          <p:nvPr>
            <p:ph idx="1" type="subTitle"/>
          </p:nvPr>
        </p:nvSpPr>
        <p:spPr>
          <a:xfrm>
            <a:off x="2571750" y="5403057"/>
            <a:ext cx="15430500" cy="2483700"/>
          </a:xfrm>
          <a:prstGeom prst="rect">
            <a:avLst/>
          </a:prstGeom>
          <a:noFill/>
          <a:ln>
            <a:noFill/>
          </a:ln>
        </p:spPr>
        <p:txBody>
          <a:bodyPr anchorCtr="0" anchor="t" bIns="74275" lIns="148575" spcFirstLastPara="1" rIns="148575" wrap="square" tIns="74275">
            <a:normAutofit/>
          </a:bodyPr>
          <a:lstStyle>
            <a:lvl1pPr lvl="0" algn="ctr">
              <a:lnSpc>
                <a:spcPct val="90000"/>
              </a:lnSpc>
              <a:spcBef>
                <a:spcPts val="1600"/>
              </a:spcBef>
              <a:spcAft>
                <a:spcPts val="0"/>
              </a:spcAft>
              <a:buClr>
                <a:schemeClr val="dk1"/>
              </a:buClr>
              <a:buSzPts val="3900"/>
              <a:buNone/>
              <a:defRPr sz="3900"/>
            </a:lvl1pPr>
            <a:lvl2pPr lvl="1" algn="ctr">
              <a:lnSpc>
                <a:spcPct val="90000"/>
              </a:lnSpc>
              <a:spcBef>
                <a:spcPts val="800"/>
              </a:spcBef>
              <a:spcAft>
                <a:spcPts val="0"/>
              </a:spcAft>
              <a:buClr>
                <a:schemeClr val="dk1"/>
              </a:buClr>
              <a:buSzPts val="3300"/>
              <a:buNone/>
              <a:defRPr sz="3300"/>
            </a:lvl2pPr>
            <a:lvl3pPr lvl="2" algn="ctr">
              <a:lnSpc>
                <a:spcPct val="90000"/>
              </a:lnSpc>
              <a:spcBef>
                <a:spcPts val="800"/>
              </a:spcBef>
              <a:spcAft>
                <a:spcPts val="0"/>
              </a:spcAft>
              <a:buClr>
                <a:schemeClr val="dk1"/>
              </a:buClr>
              <a:buSzPts val="2900"/>
              <a:buNone/>
              <a:defRPr sz="2900"/>
            </a:lvl3pPr>
            <a:lvl4pPr lvl="3" algn="ctr">
              <a:lnSpc>
                <a:spcPct val="90000"/>
              </a:lnSpc>
              <a:spcBef>
                <a:spcPts val="800"/>
              </a:spcBef>
              <a:spcAft>
                <a:spcPts val="0"/>
              </a:spcAft>
              <a:buClr>
                <a:schemeClr val="dk1"/>
              </a:buClr>
              <a:buSzPts val="2600"/>
              <a:buNone/>
              <a:defRPr sz="2600"/>
            </a:lvl4pPr>
            <a:lvl5pPr lvl="4" algn="ctr">
              <a:lnSpc>
                <a:spcPct val="90000"/>
              </a:lnSpc>
              <a:spcBef>
                <a:spcPts val="800"/>
              </a:spcBef>
              <a:spcAft>
                <a:spcPts val="0"/>
              </a:spcAft>
              <a:buClr>
                <a:schemeClr val="dk1"/>
              </a:buClr>
              <a:buSzPts val="2600"/>
              <a:buNone/>
              <a:defRPr sz="2600"/>
            </a:lvl5pPr>
            <a:lvl6pPr lvl="5" algn="ctr">
              <a:lnSpc>
                <a:spcPct val="90000"/>
              </a:lnSpc>
              <a:spcBef>
                <a:spcPts val="800"/>
              </a:spcBef>
              <a:spcAft>
                <a:spcPts val="0"/>
              </a:spcAft>
              <a:buClr>
                <a:schemeClr val="dk1"/>
              </a:buClr>
              <a:buSzPts val="2600"/>
              <a:buNone/>
              <a:defRPr sz="2600"/>
            </a:lvl6pPr>
            <a:lvl7pPr lvl="6" algn="ctr">
              <a:lnSpc>
                <a:spcPct val="90000"/>
              </a:lnSpc>
              <a:spcBef>
                <a:spcPts val="800"/>
              </a:spcBef>
              <a:spcAft>
                <a:spcPts val="0"/>
              </a:spcAft>
              <a:buClr>
                <a:schemeClr val="dk1"/>
              </a:buClr>
              <a:buSzPts val="2600"/>
              <a:buNone/>
              <a:defRPr sz="2600"/>
            </a:lvl7pPr>
            <a:lvl8pPr lvl="7" algn="ctr">
              <a:lnSpc>
                <a:spcPct val="90000"/>
              </a:lnSpc>
              <a:spcBef>
                <a:spcPts val="800"/>
              </a:spcBef>
              <a:spcAft>
                <a:spcPts val="0"/>
              </a:spcAft>
              <a:buClr>
                <a:schemeClr val="dk1"/>
              </a:buClr>
              <a:buSzPts val="2600"/>
              <a:buNone/>
              <a:defRPr sz="2600"/>
            </a:lvl8pPr>
            <a:lvl9pPr lvl="8" algn="ctr">
              <a:lnSpc>
                <a:spcPct val="90000"/>
              </a:lnSpc>
              <a:spcBef>
                <a:spcPts val="800"/>
              </a:spcBef>
              <a:spcAft>
                <a:spcPts val="0"/>
              </a:spcAft>
              <a:buClr>
                <a:schemeClr val="dk1"/>
              </a:buClr>
              <a:buSzPts val="2600"/>
              <a:buNone/>
              <a:defRPr sz="2600"/>
            </a:lvl9pPr>
          </a:lstStyle>
          <a:p/>
        </p:txBody>
      </p:sp>
      <p:sp>
        <p:nvSpPr>
          <p:cNvPr id="18" name="Google Shape;18;p31"/>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19" name="Google Shape;19;p31"/>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20" name="Google Shape;20;p31"/>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41"/>
          <p:cNvSpPr txBox="1"/>
          <p:nvPr>
            <p:ph type="title"/>
          </p:nvPr>
        </p:nvSpPr>
        <p:spPr>
          <a:xfrm rot="5400000">
            <a:off x="12582488" y="2688338"/>
            <a:ext cx="8717700" cy="4436400"/>
          </a:xfrm>
          <a:prstGeom prst="rect">
            <a:avLst/>
          </a:prstGeom>
          <a:noFill/>
          <a:ln>
            <a:noFill/>
          </a:ln>
        </p:spPr>
        <p:txBody>
          <a:bodyPr anchorCtr="0" anchor="ctr" bIns="74275" lIns="148575" spcFirstLastPara="1" rIns="148575" wrap="square" tIns="74275">
            <a:normAutofit/>
          </a:bodyPr>
          <a:lstStyle>
            <a:lvl1pPr lvl="0" algn="l">
              <a:lnSpc>
                <a:spcPct val="90000"/>
              </a:lnSpc>
              <a:spcBef>
                <a:spcPts val="0"/>
              </a:spcBef>
              <a:spcAft>
                <a:spcPts val="0"/>
              </a:spcAft>
              <a:buClr>
                <a:schemeClr val="dk1"/>
              </a:buClr>
              <a:buSzPts val="29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74" name="Google Shape;74;p41"/>
          <p:cNvSpPr txBox="1"/>
          <p:nvPr>
            <p:ph idx="1" type="body"/>
          </p:nvPr>
        </p:nvSpPr>
        <p:spPr>
          <a:xfrm rot="5400000">
            <a:off x="3581494" y="-1619213"/>
            <a:ext cx="8717700" cy="130515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75" name="Google Shape;75;p41"/>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76" name="Google Shape;76;p41"/>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77" name="Google Shape;77;p41"/>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32"/>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23" name="Google Shape;23;p32"/>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24" name="Google Shape;24;p32"/>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34"/>
          <p:cNvSpPr txBox="1"/>
          <p:nvPr>
            <p:ph type="title"/>
          </p:nvPr>
        </p:nvSpPr>
        <p:spPr>
          <a:xfrm>
            <a:off x="1403747" y="2564607"/>
            <a:ext cx="17745000" cy="4279200"/>
          </a:xfrm>
          <a:prstGeom prst="rect">
            <a:avLst/>
          </a:prstGeom>
          <a:noFill/>
          <a:ln>
            <a:noFill/>
          </a:ln>
        </p:spPr>
        <p:txBody>
          <a:bodyPr anchorCtr="0" anchor="b" bIns="74275" lIns="148575" spcFirstLastPara="1" rIns="148575" wrap="square" tIns="74275">
            <a:normAutofit/>
          </a:bodyPr>
          <a:lstStyle>
            <a:lvl1pPr lvl="0" algn="l">
              <a:lnSpc>
                <a:spcPct val="90000"/>
              </a:lnSpc>
              <a:spcBef>
                <a:spcPts val="0"/>
              </a:spcBef>
              <a:spcAft>
                <a:spcPts val="0"/>
              </a:spcAft>
              <a:buClr>
                <a:schemeClr val="dk1"/>
              </a:buClr>
              <a:buSzPts val="9800"/>
              <a:buFont typeface="Calibri"/>
              <a:buNone/>
              <a:defRPr sz="9800"/>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27" name="Google Shape;27;p34"/>
          <p:cNvSpPr txBox="1"/>
          <p:nvPr>
            <p:ph idx="1" type="body"/>
          </p:nvPr>
        </p:nvSpPr>
        <p:spPr>
          <a:xfrm>
            <a:off x="1403747" y="6884195"/>
            <a:ext cx="17745000" cy="2250300"/>
          </a:xfrm>
          <a:prstGeom prst="rect">
            <a:avLst/>
          </a:prstGeom>
          <a:noFill/>
          <a:ln>
            <a:noFill/>
          </a:ln>
        </p:spPr>
        <p:txBody>
          <a:bodyPr anchorCtr="0" anchor="t" bIns="74275" lIns="148575" spcFirstLastPara="1" rIns="148575" wrap="square" tIns="74275">
            <a:normAutofit/>
          </a:bodyPr>
          <a:lstStyle>
            <a:lvl1pPr indent="-228600" lvl="0" marL="457200" algn="l">
              <a:lnSpc>
                <a:spcPct val="90000"/>
              </a:lnSpc>
              <a:spcBef>
                <a:spcPts val="1600"/>
              </a:spcBef>
              <a:spcAft>
                <a:spcPts val="0"/>
              </a:spcAft>
              <a:buClr>
                <a:srgbClr val="888888"/>
              </a:buClr>
              <a:buSzPts val="3900"/>
              <a:buNone/>
              <a:defRPr sz="3900">
                <a:solidFill>
                  <a:srgbClr val="888888"/>
                </a:solidFill>
              </a:defRPr>
            </a:lvl1pPr>
            <a:lvl2pPr indent="-228600" lvl="1" marL="914400" algn="l">
              <a:lnSpc>
                <a:spcPct val="90000"/>
              </a:lnSpc>
              <a:spcBef>
                <a:spcPts val="800"/>
              </a:spcBef>
              <a:spcAft>
                <a:spcPts val="0"/>
              </a:spcAft>
              <a:buClr>
                <a:srgbClr val="888888"/>
              </a:buClr>
              <a:buSzPts val="3300"/>
              <a:buNone/>
              <a:defRPr sz="3300">
                <a:solidFill>
                  <a:srgbClr val="888888"/>
                </a:solidFill>
              </a:defRPr>
            </a:lvl2pPr>
            <a:lvl3pPr indent="-228600" lvl="2" marL="1371600" algn="l">
              <a:lnSpc>
                <a:spcPct val="90000"/>
              </a:lnSpc>
              <a:spcBef>
                <a:spcPts val="800"/>
              </a:spcBef>
              <a:spcAft>
                <a:spcPts val="0"/>
              </a:spcAft>
              <a:buClr>
                <a:srgbClr val="888888"/>
              </a:buClr>
              <a:buSzPts val="2900"/>
              <a:buNone/>
              <a:defRPr sz="2900">
                <a:solidFill>
                  <a:srgbClr val="888888"/>
                </a:solidFill>
              </a:defRPr>
            </a:lvl3pPr>
            <a:lvl4pPr indent="-228600" lvl="3" marL="1828800" algn="l">
              <a:lnSpc>
                <a:spcPct val="90000"/>
              </a:lnSpc>
              <a:spcBef>
                <a:spcPts val="800"/>
              </a:spcBef>
              <a:spcAft>
                <a:spcPts val="0"/>
              </a:spcAft>
              <a:buClr>
                <a:srgbClr val="888888"/>
              </a:buClr>
              <a:buSzPts val="2600"/>
              <a:buNone/>
              <a:defRPr sz="2600">
                <a:solidFill>
                  <a:srgbClr val="888888"/>
                </a:solidFill>
              </a:defRPr>
            </a:lvl4pPr>
            <a:lvl5pPr indent="-228600" lvl="4" marL="2286000" algn="l">
              <a:lnSpc>
                <a:spcPct val="90000"/>
              </a:lnSpc>
              <a:spcBef>
                <a:spcPts val="800"/>
              </a:spcBef>
              <a:spcAft>
                <a:spcPts val="0"/>
              </a:spcAft>
              <a:buClr>
                <a:srgbClr val="888888"/>
              </a:buClr>
              <a:buSzPts val="2600"/>
              <a:buNone/>
              <a:defRPr sz="2600">
                <a:solidFill>
                  <a:srgbClr val="888888"/>
                </a:solidFill>
              </a:defRPr>
            </a:lvl5pPr>
            <a:lvl6pPr indent="-228600" lvl="5" marL="2743200" algn="l">
              <a:lnSpc>
                <a:spcPct val="90000"/>
              </a:lnSpc>
              <a:spcBef>
                <a:spcPts val="800"/>
              </a:spcBef>
              <a:spcAft>
                <a:spcPts val="0"/>
              </a:spcAft>
              <a:buClr>
                <a:srgbClr val="888888"/>
              </a:buClr>
              <a:buSzPts val="2600"/>
              <a:buNone/>
              <a:defRPr sz="2600">
                <a:solidFill>
                  <a:srgbClr val="888888"/>
                </a:solidFill>
              </a:defRPr>
            </a:lvl6pPr>
            <a:lvl7pPr indent="-228600" lvl="6" marL="3200400" algn="l">
              <a:lnSpc>
                <a:spcPct val="90000"/>
              </a:lnSpc>
              <a:spcBef>
                <a:spcPts val="800"/>
              </a:spcBef>
              <a:spcAft>
                <a:spcPts val="0"/>
              </a:spcAft>
              <a:buClr>
                <a:srgbClr val="888888"/>
              </a:buClr>
              <a:buSzPts val="2600"/>
              <a:buNone/>
              <a:defRPr sz="2600">
                <a:solidFill>
                  <a:srgbClr val="888888"/>
                </a:solidFill>
              </a:defRPr>
            </a:lvl7pPr>
            <a:lvl8pPr indent="-228600" lvl="7" marL="3657600" algn="l">
              <a:lnSpc>
                <a:spcPct val="90000"/>
              </a:lnSpc>
              <a:spcBef>
                <a:spcPts val="800"/>
              </a:spcBef>
              <a:spcAft>
                <a:spcPts val="0"/>
              </a:spcAft>
              <a:buClr>
                <a:srgbClr val="888888"/>
              </a:buClr>
              <a:buSzPts val="2600"/>
              <a:buNone/>
              <a:defRPr sz="2600">
                <a:solidFill>
                  <a:srgbClr val="888888"/>
                </a:solidFill>
              </a:defRPr>
            </a:lvl8pPr>
            <a:lvl9pPr indent="-228600" lvl="8" marL="4114800" algn="l">
              <a:lnSpc>
                <a:spcPct val="90000"/>
              </a:lnSpc>
              <a:spcBef>
                <a:spcPts val="800"/>
              </a:spcBef>
              <a:spcAft>
                <a:spcPts val="0"/>
              </a:spcAft>
              <a:buClr>
                <a:srgbClr val="888888"/>
              </a:buClr>
              <a:buSzPts val="2600"/>
              <a:buNone/>
              <a:defRPr sz="2600">
                <a:solidFill>
                  <a:srgbClr val="888888"/>
                </a:solidFill>
              </a:defRPr>
            </a:lvl9pPr>
          </a:lstStyle>
          <a:p/>
        </p:txBody>
      </p:sp>
      <p:sp>
        <p:nvSpPr>
          <p:cNvPr id="28" name="Google Shape;28;p34"/>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29" name="Google Shape;29;p34"/>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30" name="Google Shape;30;p34"/>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35"/>
          <p:cNvSpPr txBox="1"/>
          <p:nvPr>
            <p:ph type="title"/>
          </p:nvPr>
        </p:nvSpPr>
        <p:spPr>
          <a:xfrm>
            <a:off x="1414463" y="547688"/>
            <a:ext cx="17745000" cy="1988400"/>
          </a:xfrm>
          <a:prstGeom prst="rect">
            <a:avLst/>
          </a:prstGeom>
          <a:noFill/>
          <a:ln>
            <a:noFill/>
          </a:ln>
        </p:spPr>
        <p:txBody>
          <a:bodyPr anchorCtr="0" anchor="ctr" bIns="74275" lIns="148575" spcFirstLastPara="1" rIns="148575" wrap="square" tIns="74275">
            <a:normAutofit/>
          </a:bodyPr>
          <a:lstStyle>
            <a:lvl1pPr lvl="0" algn="l">
              <a:lnSpc>
                <a:spcPct val="90000"/>
              </a:lnSpc>
              <a:spcBef>
                <a:spcPts val="0"/>
              </a:spcBef>
              <a:spcAft>
                <a:spcPts val="0"/>
              </a:spcAft>
              <a:buClr>
                <a:schemeClr val="dk1"/>
              </a:buClr>
              <a:buSzPts val="29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33" name="Google Shape;33;p35"/>
          <p:cNvSpPr txBox="1"/>
          <p:nvPr>
            <p:ph idx="1" type="body"/>
          </p:nvPr>
        </p:nvSpPr>
        <p:spPr>
          <a:xfrm>
            <a:off x="1414463" y="2738438"/>
            <a:ext cx="8744100" cy="65271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34" name="Google Shape;34;p35"/>
          <p:cNvSpPr txBox="1"/>
          <p:nvPr>
            <p:ph idx="2" type="body"/>
          </p:nvPr>
        </p:nvSpPr>
        <p:spPr>
          <a:xfrm>
            <a:off x="10415588" y="2738438"/>
            <a:ext cx="8744100" cy="65271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35" name="Google Shape;35;p35"/>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36" name="Google Shape;36;p35"/>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37" name="Google Shape;37;p35"/>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36"/>
          <p:cNvSpPr txBox="1"/>
          <p:nvPr>
            <p:ph type="title"/>
          </p:nvPr>
        </p:nvSpPr>
        <p:spPr>
          <a:xfrm>
            <a:off x="1417142" y="547688"/>
            <a:ext cx="17745000" cy="1988400"/>
          </a:xfrm>
          <a:prstGeom prst="rect">
            <a:avLst/>
          </a:prstGeom>
          <a:noFill/>
          <a:ln>
            <a:noFill/>
          </a:ln>
        </p:spPr>
        <p:txBody>
          <a:bodyPr anchorCtr="0" anchor="ctr" bIns="74275" lIns="148575" spcFirstLastPara="1" rIns="148575" wrap="square" tIns="74275">
            <a:normAutofit/>
          </a:bodyPr>
          <a:lstStyle>
            <a:lvl1pPr lvl="0" algn="l">
              <a:lnSpc>
                <a:spcPct val="90000"/>
              </a:lnSpc>
              <a:spcBef>
                <a:spcPts val="0"/>
              </a:spcBef>
              <a:spcAft>
                <a:spcPts val="0"/>
              </a:spcAft>
              <a:buClr>
                <a:schemeClr val="dk1"/>
              </a:buClr>
              <a:buSzPts val="29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40" name="Google Shape;40;p36"/>
          <p:cNvSpPr txBox="1"/>
          <p:nvPr>
            <p:ph idx="1" type="body"/>
          </p:nvPr>
        </p:nvSpPr>
        <p:spPr>
          <a:xfrm>
            <a:off x="1417142" y="2521745"/>
            <a:ext cx="8703900" cy="1236000"/>
          </a:xfrm>
          <a:prstGeom prst="rect">
            <a:avLst/>
          </a:prstGeom>
          <a:noFill/>
          <a:ln>
            <a:noFill/>
          </a:ln>
        </p:spPr>
        <p:txBody>
          <a:bodyPr anchorCtr="0" anchor="b" bIns="74275" lIns="148575" spcFirstLastPara="1" rIns="148575" wrap="square" tIns="74275">
            <a:normAutofit/>
          </a:bodyPr>
          <a:lstStyle>
            <a:lvl1pPr indent="-228600" lvl="0" marL="457200" algn="l">
              <a:lnSpc>
                <a:spcPct val="90000"/>
              </a:lnSpc>
              <a:spcBef>
                <a:spcPts val="1600"/>
              </a:spcBef>
              <a:spcAft>
                <a:spcPts val="0"/>
              </a:spcAft>
              <a:buClr>
                <a:schemeClr val="dk1"/>
              </a:buClr>
              <a:buSzPts val="3900"/>
              <a:buNone/>
              <a:defRPr b="1" sz="3900"/>
            </a:lvl1pPr>
            <a:lvl2pPr indent="-228600" lvl="1" marL="914400" algn="l">
              <a:lnSpc>
                <a:spcPct val="90000"/>
              </a:lnSpc>
              <a:spcBef>
                <a:spcPts val="800"/>
              </a:spcBef>
              <a:spcAft>
                <a:spcPts val="0"/>
              </a:spcAft>
              <a:buClr>
                <a:schemeClr val="dk1"/>
              </a:buClr>
              <a:buSzPts val="3300"/>
              <a:buNone/>
              <a:defRPr b="1" sz="3300"/>
            </a:lvl2pPr>
            <a:lvl3pPr indent="-228600" lvl="2" marL="1371600" algn="l">
              <a:lnSpc>
                <a:spcPct val="90000"/>
              </a:lnSpc>
              <a:spcBef>
                <a:spcPts val="800"/>
              </a:spcBef>
              <a:spcAft>
                <a:spcPts val="0"/>
              </a:spcAft>
              <a:buClr>
                <a:schemeClr val="dk1"/>
              </a:buClr>
              <a:buSzPts val="2900"/>
              <a:buNone/>
              <a:defRPr b="1" sz="2900"/>
            </a:lvl3pPr>
            <a:lvl4pPr indent="-228600" lvl="3" marL="1828800" algn="l">
              <a:lnSpc>
                <a:spcPct val="90000"/>
              </a:lnSpc>
              <a:spcBef>
                <a:spcPts val="800"/>
              </a:spcBef>
              <a:spcAft>
                <a:spcPts val="0"/>
              </a:spcAft>
              <a:buClr>
                <a:schemeClr val="dk1"/>
              </a:buClr>
              <a:buSzPts val="2600"/>
              <a:buNone/>
              <a:defRPr b="1" sz="2600"/>
            </a:lvl4pPr>
            <a:lvl5pPr indent="-228600" lvl="4" marL="2286000" algn="l">
              <a:lnSpc>
                <a:spcPct val="90000"/>
              </a:lnSpc>
              <a:spcBef>
                <a:spcPts val="800"/>
              </a:spcBef>
              <a:spcAft>
                <a:spcPts val="0"/>
              </a:spcAft>
              <a:buClr>
                <a:schemeClr val="dk1"/>
              </a:buClr>
              <a:buSzPts val="2600"/>
              <a:buNone/>
              <a:defRPr b="1" sz="2600"/>
            </a:lvl5pPr>
            <a:lvl6pPr indent="-228600" lvl="5" marL="2743200" algn="l">
              <a:lnSpc>
                <a:spcPct val="90000"/>
              </a:lnSpc>
              <a:spcBef>
                <a:spcPts val="800"/>
              </a:spcBef>
              <a:spcAft>
                <a:spcPts val="0"/>
              </a:spcAft>
              <a:buClr>
                <a:schemeClr val="dk1"/>
              </a:buClr>
              <a:buSzPts val="2600"/>
              <a:buNone/>
              <a:defRPr b="1" sz="2600"/>
            </a:lvl6pPr>
            <a:lvl7pPr indent="-228600" lvl="6" marL="3200400" algn="l">
              <a:lnSpc>
                <a:spcPct val="90000"/>
              </a:lnSpc>
              <a:spcBef>
                <a:spcPts val="800"/>
              </a:spcBef>
              <a:spcAft>
                <a:spcPts val="0"/>
              </a:spcAft>
              <a:buClr>
                <a:schemeClr val="dk1"/>
              </a:buClr>
              <a:buSzPts val="2600"/>
              <a:buNone/>
              <a:defRPr b="1" sz="2600"/>
            </a:lvl7pPr>
            <a:lvl8pPr indent="-228600" lvl="7" marL="3657600" algn="l">
              <a:lnSpc>
                <a:spcPct val="90000"/>
              </a:lnSpc>
              <a:spcBef>
                <a:spcPts val="800"/>
              </a:spcBef>
              <a:spcAft>
                <a:spcPts val="0"/>
              </a:spcAft>
              <a:buClr>
                <a:schemeClr val="dk1"/>
              </a:buClr>
              <a:buSzPts val="2600"/>
              <a:buNone/>
              <a:defRPr b="1" sz="2600"/>
            </a:lvl8pPr>
            <a:lvl9pPr indent="-228600" lvl="8" marL="4114800" algn="l">
              <a:lnSpc>
                <a:spcPct val="90000"/>
              </a:lnSpc>
              <a:spcBef>
                <a:spcPts val="800"/>
              </a:spcBef>
              <a:spcAft>
                <a:spcPts val="0"/>
              </a:spcAft>
              <a:buClr>
                <a:schemeClr val="dk1"/>
              </a:buClr>
              <a:buSzPts val="2600"/>
              <a:buNone/>
              <a:defRPr b="1" sz="2600"/>
            </a:lvl9pPr>
          </a:lstStyle>
          <a:p/>
        </p:txBody>
      </p:sp>
      <p:sp>
        <p:nvSpPr>
          <p:cNvPr id="41" name="Google Shape;41;p36"/>
          <p:cNvSpPr txBox="1"/>
          <p:nvPr>
            <p:ph idx="2" type="body"/>
          </p:nvPr>
        </p:nvSpPr>
        <p:spPr>
          <a:xfrm>
            <a:off x="1417142" y="3757613"/>
            <a:ext cx="8703900" cy="55269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42" name="Google Shape;42;p36"/>
          <p:cNvSpPr txBox="1"/>
          <p:nvPr>
            <p:ph idx="3" type="body"/>
          </p:nvPr>
        </p:nvSpPr>
        <p:spPr>
          <a:xfrm>
            <a:off x="10415588" y="2521745"/>
            <a:ext cx="8746500" cy="1236000"/>
          </a:xfrm>
          <a:prstGeom prst="rect">
            <a:avLst/>
          </a:prstGeom>
          <a:noFill/>
          <a:ln>
            <a:noFill/>
          </a:ln>
        </p:spPr>
        <p:txBody>
          <a:bodyPr anchorCtr="0" anchor="b" bIns="74275" lIns="148575" spcFirstLastPara="1" rIns="148575" wrap="square" tIns="74275">
            <a:normAutofit/>
          </a:bodyPr>
          <a:lstStyle>
            <a:lvl1pPr indent="-228600" lvl="0" marL="457200" algn="l">
              <a:lnSpc>
                <a:spcPct val="90000"/>
              </a:lnSpc>
              <a:spcBef>
                <a:spcPts val="1600"/>
              </a:spcBef>
              <a:spcAft>
                <a:spcPts val="0"/>
              </a:spcAft>
              <a:buClr>
                <a:schemeClr val="dk1"/>
              </a:buClr>
              <a:buSzPts val="3900"/>
              <a:buNone/>
              <a:defRPr b="1" sz="3900"/>
            </a:lvl1pPr>
            <a:lvl2pPr indent="-228600" lvl="1" marL="914400" algn="l">
              <a:lnSpc>
                <a:spcPct val="90000"/>
              </a:lnSpc>
              <a:spcBef>
                <a:spcPts val="800"/>
              </a:spcBef>
              <a:spcAft>
                <a:spcPts val="0"/>
              </a:spcAft>
              <a:buClr>
                <a:schemeClr val="dk1"/>
              </a:buClr>
              <a:buSzPts val="3300"/>
              <a:buNone/>
              <a:defRPr b="1" sz="3300"/>
            </a:lvl2pPr>
            <a:lvl3pPr indent="-228600" lvl="2" marL="1371600" algn="l">
              <a:lnSpc>
                <a:spcPct val="90000"/>
              </a:lnSpc>
              <a:spcBef>
                <a:spcPts val="800"/>
              </a:spcBef>
              <a:spcAft>
                <a:spcPts val="0"/>
              </a:spcAft>
              <a:buClr>
                <a:schemeClr val="dk1"/>
              </a:buClr>
              <a:buSzPts val="2900"/>
              <a:buNone/>
              <a:defRPr b="1" sz="2900"/>
            </a:lvl3pPr>
            <a:lvl4pPr indent="-228600" lvl="3" marL="1828800" algn="l">
              <a:lnSpc>
                <a:spcPct val="90000"/>
              </a:lnSpc>
              <a:spcBef>
                <a:spcPts val="800"/>
              </a:spcBef>
              <a:spcAft>
                <a:spcPts val="0"/>
              </a:spcAft>
              <a:buClr>
                <a:schemeClr val="dk1"/>
              </a:buClr>
              <a:buSzPts val="2600"/>
              <a:buNone/>
              <a:defRPr b="1" sz="2600"/>
            </a:lvl4pPr>
            <a:lvl5pPr indent="-228600" lvl="4" marL="2286000" algn="l">
              <a:lnSpc>
                <a:spcPct val="90000"/>
              </a:lnSpc>
              <a:spcBef>
                <a:spcPts val="800"/>
              </a:spcBef>
              <a:spcAft>
                <a:spcPts val="0"/>
              </a:spcAft>
              <a:buClr>
                <a:schemeClr val="dk1"/>
              </a:buClr>
              <a:buSzPts val="2600"/>
              <a:buNone/>
              <a:defRPr b="1" sz="2600"/>
            </a:lvl5pPr>
            <a:lvl6pPr indent="-228600" lvl="5" marL="2743200" algn="l">
              <a:lnSpc>
                <a:spcPct val="90000"/>
              </a:lnSpc>
              <a:spcBef>
                <a:spcPts val="800"/>
              </a:spcBef>
              <a:spcAft>
                <a:spcPts val="0"/>
              </a:spcAft>
              <a:buClr>
                <a:schemeClr val="dk1"/>
              </a:buClr>
              <a:buSzPts val="2600"/>
              <a:buNone/>
              <a:defRPr b="1" sz="2600"/>
            </a:lvl6pPr>
            <a:lvl7pPr indent="-228600" lvl="6" marL="3200400" algn="l">
              <a:lnSpc>
                <a:spcPct val="90000"/>
              </a:lnSpc>
              <a:spcBef>
                <a:spcPts val="800"/>
              </a:spcBef>
              <a:spcAft>
                <a:spcPts val="0"/>
              </a:spcAft>
              <a:buClr>
                <a:schemeClr val="dk1"/>
              </a:buClr>
              <a:buSzPts val="2600"/>
              <a:buNone/>
              <a:defRPr b="1" sz="2600"/>
            </a:lvl7pPr>
            <a:lvl8pPr indent="-228600" lvl="7" marL="3657600" algn="l">
              <a:lnSpc>
                <a:spcPct val="90000"/>
              </a:lnSpc>
              <a:spcBef>
                <a:spcPts val="800"/>
              </a:spcBef>
              <a:spcAft>
                <a:spcPts val="0"/>
              </a:spcAft>
              <a:buClr>
                <a:schemeClr val="dk1"/>
              </a:buClr>
              <a:buSzPts val="2600"/>
              <a:buNone/>
              <a:defRPr b="1" sz="2600"/>
            </a:lvl8pPr>
            <a:lvl9pPr indent="-228600" lvl="8" marL="4114800" algn="l">
              <a:lnSpc>
                <a:spcPct val="90000"/>
              </a:lnSpc>
              <a:spcBef>
                <a:spcPts val="800"/>
              </a:spcBef>
              <a:spcAft>
                <a:spcPts val="0"/>
              </a:spcAft>
              <a:buClr>
                <a:schemeClr val="dk1"/>
              </a:buClr>
              <a:buSzPts val="2600"/>
              <a:buNone/>
              <a:defRPr b="1" sz="2600"/>
            </a:lvl9pPr>
          </a:lstStyle>
          <a:p/>
        </p:txBody>
      </p:sp>
      <p:sp>
        <p:nvSpPr>
          <p:cNvPr id="43" name="Google Shape;43;p36"/>
          <p:cNvSpPr txBox="1"/>
          <p:nvPr>
            <p:ph idx="4" type="body"/>
          </p:nvPr>
        </p:nvSpPr>
        <p:spPr>
          <a:xfrm>
            <a:off x="10415588" y="3757613"/>
            <a:ext cx="8746500" cy="55269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44" name="Google Shape;44;p36"/>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45" name="Google Shape;45;p36"/>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46" name="Google Shape;46;p36"/>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37"/>
          <p:cNvSpPr txBox="1"/>
          <p:nvPr>
            <p:ph type="title"/>
          </p:nvPr>
        </p:nvSpPr>
        <p:spPr>
          <a:xfrm>
            <a:off x="1414463" y="547688"/>
            <a:ext cx="17745000" cy="1988400"/>
          </a:xfrm>
          <a:prstGeom prst="rect">
            <a:avLst/>
          </a:prstGeom>
          <a:noFill/>
          <a:ln>
            <a:noFill/>
          </a:ln>
        </p:spPr>
        <p:txBody>
          <a:bodyPr anchorCtr="0" anchor="ctr" bIns="74275" lIns="148575" spcFirstLastPara="1" rIns="148575" wrap="square" tIns="74275">
            <a:normAutofit/>
          </a:bodyPr>
          <a:lstStyle>
            <a:lvl1pPr lvl="0" algn="l">
              <a:lnSpc>
                <a:spcPct val="90000"/>
              </a:lnSpc>
              <a:spcBef>
                <a:spcPts val="0"/>
              </a:spcBef>
              <a:spcAft>
                <a:spcPts val="0"/>
              </a:spcAft>
              <a:buClr>
                <a:schemeClr val="dk1"/>
              </a:buClr>
              <a:buSzPts val="29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49" name="Google Shape;49;p37"/>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50" name="Google Shape;50;p37"/>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51" name="Google Shape;51;p37"/>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38"/>
          <p:cNvSpPr txBox="1"/>
          <p:nvPr>
            <p:ph type="title"/>
          </p:nvPr>
        </p:nvSpPr>
        <p:spPr>
          <a:xfrm>
            <a:off x="1417142" y="685800"/>
            <a:ext cx="6635700" cy="2400300"/>
          </a:xfrm>
          <a:prstGeom prst="rect">
            <a:avLst/>
          </a:prstGeom>
          <a:noFill/>
          <a:ln>
            <a:noFill/>
          </a:ln>
        </p:spPr>
        <p:txBody>
          <a:bodyPr anchorCtr="0" anchor="b" bIns="74275" lIns="148575" spcFirstLastPara="1" rIns="148575" wrap="square" tIns="74275">
            <a:normAutofit/>
          </a:bodyPr>
          <a:lstStyle>
            <a:lvl1pPr lvl="0" algn="l">
              <a:lnSpc>
                <a:spcPct val="90000"/>
              </a:lnSpc>
              <a:spcBef>
                <a:spcPts val="0"/>
              </a:spcBef>
              <a:spcAft>
                <a:spcPts val="0"/>
              </a:spcAft>
              <a:buClr>
                <a:schemeClr val="dk1"/>
              </a:buClr>
              <a:buSzPts val="5200"/>
              <a:buFont typeface="Calibri"/>
              <a:buNone/>
              <a:defRPr sz="5200"/>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54" name="Google Shape;54;p38"/>
          <p:cNvSpPr txBox="1"/>
          <p:nvPr>
            <p:ph idx="1" type="body"/>
          </p:nvPr>
        </p:nvSpPr>
        <p:spPr>
          <a:xfrm>
            <a:off x="8746630" y="1481138"/>
            <a:ext cx="10415700" cy="7310400"/>
          </a:xfrm>
          <a:prstGeom prst="rect">
            <a:avLst/>
          </a:prstGeom>
          <a:noFill/>
          <a:ln>
            <a:noFill/>
          </a:ln>
        </p:spPr>
        <p:txBody>
          <a:bodyPr anchorCtr="0" anchor="t" bIns="74275" lIns="148575" spcFirstLastPara="1" rIns="148575" wrap="square" tIns="74275">
            <a:normAutofit/>
          </a:bodyPr>
          <a:lstStyle>
            <a:lvl1pPr indent="-558800" lvl="0" marL="457200" algn="l">
              <a:lnSpc>
                <a:spcPct val="90000"/>
              </a:lnSpc>
              <a:spcBef>
                <a:spcPts val="1600"/>
              </a:spcBef>
              <a:spcAft>
                <a:spcPts val="0"/>
              </a:spcAft>
              <a:buClr>
                <a:schemeClr val="dk1"/>
              </a:buClr>
              <a:buSzPts val="5200"/>
              <a:buChar char="•"/>
              <a:defRPr sz="5200"/>
            </a:lvl1pPr>
            <a:lvl2pPr indent="-520700" lvl="1" marL="914400" algn="l">
              <a:lnSpc>
                <a:spcPct val="90000"/>
              </a:lnSpc>
              <a:spcBef>
                <a:spcPts val="800"/>
              </a:spcBef>
              <a:spcAft>
                <a:spcPts val="0"/>
              </a:spcAft>
              <a:buClr>
                <a:schemeClr val="dk1"/>
              </a:buClr>
              <a:buSzPts val="4600"/>
              <a:buChar char="•"/>
              <a:defRPr sz="4600"/>
            </a:lvl2pPr>
            <a:lvl3pPr indent="-476250" lvl="2" marL="1371600" algn="l">
              <a:lnSpc>
                <a:spcPct val="90000"/>
              </a:lnSpc>
              <a:spcBef>
                <a:spcPts val="800"/>
              </a:spcBef>
              <a:spcAft>
                <a:spcPts val="0"/>
              </a:spcAft>
              <a:buClr>
                <a:schemeClr val="dk1"/>
              </a:buClr>
              <a:buSzPts val="3900"/>
              <a:buChar char="•"/>
              <a:defRPr sz="3900"/>
            </a:lvl3pPr>
            <a:lvl4pPr indent="-438150" lvl="3" marL="1828800" algn="l">
              <a:lnSpc>
                <a:spcPct val="90000"/>
              </a:lnSpc>
              <a:spcBef>
                <a:spcPts val="800"/>
              </a:spcBef>
              <a:spcAft>
                <a:spcPts val="0"/>
              </a:spcAft>
              <a:buClr>
                <a:schemeClr val="dk1"/>
              </a:buClr>
              <a:buSzPts val="3300"/>
              <a:buChar char="•"/>
              <a:defRPr sz="3300"/>
            </a:lvl4pPr>
            <a:lvl5pPr indent="-438150" lvl="4" marL="2286000" algn="l">
              <a:lnSpc>
                <a:spcPct val="90000"/>
              </a:lnSpc>
              <a:spcBef>
                <a:spcPts val="800"/>
              </a:spcBef>
              <a:spcAft>
                <a:spcPts val="0"/>
              </a:spcAft>
              <a:buClr>
                <a:schemeClr val="dk1"/>
              </a:buClr>
              <a:buSzPts val="3300"/>
              <a:buChar char="•"/>
              <a:defRPr sz="3300"/>
            </a:lvl5pPr>
            <a:lvl6pPr indent="-438150" lvl="5" marL="2743200" algn="l">
              <a:lnSpc>
                <a:spcPct val="90000"/>
              </a:lnSpc>
              <a:spcBef>
                <a:spcPts val="800"/>
              </a:spcBef>
              <a:spcAft>
                <a:spcPts val="0"/>
              </a:spcAft>
              <a:buClr>
                <a:schemeClr val="dk1"/>
              </a:buClr>
              <a:buSzPts val="3300"/>
              <a:buChar char="•"/>
              <a:defRPr sz="3300"/>
            </a:lvl6pPr>
            <a:lvl7pPr indent="-438150" lvl="6" marL="3200400" algn="l">
              <a:lnSpc>
                <a:spcPct val="90000"/>
              </a:lnSpc>
              <a:spcBef>
                <a:spcPts val="800"/>
              </a:spcBef>
              <a:spcAft>
                <a:spcPts val="0"/>
              </a:spcAft>
              <a:buClr>
                <a:schemeClr val="dk1"/>
              </a:buClr>
              <a:buSzPts val="3300"/>
              <a:buChar char="•"/>
              <a:defRPr sz="3300"/>
            </a:lvl7pPr>
            <a:lvl8pPr indent="-438150" lvl="7" marL="3657600" algn="l">
              <a:lnSpc>
                <a:spcPct val="90000"/>
              </a:lnSpc>
              <a:spcBef>
                <a:spcPts val="800"/>
              </a:spcBef>
              <a:spcAft>
                <a:spcPts val="0"/>
              </a:spcAft>
              <a:buClr>
                <a:schemeClr val="dk1"/>
              </a:buClr>
              <a:buSzPts val="3300"/>
              <a:buChar char="•"/>
              <a:defRPr sz="3300"/>
            </a:lvl8pPr>
            <a:lvl9pPr indent="-438150" lvl="8" marL="4114800" algn="l">
              <a:lnSpc>
                <a:spcPct val="90000"/>
              </a:lnSpc>
              <a:spcBef>
                <a:spcPts val="800"/>
              </a:spcBef>
              <a:spcAft>
                <a:spcPts val="0"/>
              </a:spcAft>
              <a:buClr>
                <a:schemeClr val="dk1"/>
              </a:buClr>
              <a:buSzPts val="3300"/>
              <a:buChar char="•"/>
              <a:defRPr sz="3300"/>
            </a:lvl9pPr>
          </a:lstStyle>
          <a:p/>
        </p:txBody>
      </p:sp>
      <p:sp>
        <p:nvSpPr>
          <p:cNvPr id="55" name="Google Shape;55;p38"/>
          <p:cNvSpPr txBox="1"/>
          <p:nvPr>
            <p:ph idx="2" type="body"/>
          </p:nvPr>
        </p:nvSpPr>
        <p:spPr>
          <a:xfrm>
            <a:off x="1417142" y="3086100"/>
            <a:ext cx="6635700" cy="5717400"/>
          </a:xfrm>
          <a:prstGeom prst="rect">
            <a:avLst/>
          </a:prstGeom>
          <a:noFill/>
          <a:ln>
            <a:noFill/>
          </a:ln>
        </p:spPr>
        <p:txBody>
          <a:bodyPr anchorCtr="0" anchor="t" bIns="74275" lIns="148575" spcFirstLastPara="1" rIns="148575" wrap="square" tIns="74275">
            <a:normAutofit/>
          </a:bodyPr>
          <a:lstStyle>
            <a:lvl1pPr indent="-228600" lvl="0" marL="457200" algn="l">
              <a:lnSpc>
                <a:spcPct val="90000"/>
              </a:lnSpc>
              <a:spcBef>
                <a:spcPts val="1600"/>
              </a:spcBef>
              <a:spcAft>
                <a:spcPts val="0"/>
              </a:spcAft>
              <a:buClr>
                <a:schemeClr val="dk1"/>
              </a:buClr>
              <a:buSzPts val="2600"/>
              <a:buNone/>
              <a:defRPr sz="2600"/>
            </a:lvl1pPr>
            <a:lvl2pPr indent="-228600" lvl="1" marL="914400" algn="l">
              <a:lnSpc>
                <a:spcPct val="90000"/>
              </a:lnSpc>
              <a:spcBef>
                <a:spcPts val="800"/>
              </a:spcBef>
              <a:spcAft>
                <a:spcPts val="0"/>
              </a:spcAft>
              <a:buClr>
                <a:schemeClr val="dk1"/>
              </a:buClr>
              <a:buSzPts val="2300"/>
              <a:buNone/>
              <a:defRPr sz="2300"/>
            </a:lvl2pPr>
            <a:lvl3pPr indent="-228600" lvl="2" marL="1371600" algn="l">
              <a:lnSpc>
                <a:spcPct val="90000"/>
              </a:lnSpc>
              <a:spcBef>
                <a:spcPts val="800"/>
              </a:spcBef>
              <a:spcAft>
                <a:spcPts val="0"/>
              </a:spcAft>
              <a:buClr>
                <a:schemeClr val="dk1"/>
              </a:buClr>
              <a:buSzPts val="2000"/>
              <a:buNone/>
              <a:defRPr sz="2000"/>
            </a:lvl3pPr>
            <a:lvl4pPr indent="-228600" lvl="3" marL="1828800" algn="l">
              <a:lnSpc>
                <a:spcPct val="90000"/>
              </a:lnSpc>
              <a:spcBef>
                <a:spcPts val="800"/>
              </a:spcBef>
              <a:spcAft>
                <a:spcPts val="0"/>
              </a:spcAft>
              <a:buClr>
                <a:schemeClr val="dk1"/>
              </a:buClr>
              <a:buSzPts val="1600"/>
              <a:buNone/>
              <a:defRPr sz="1600"/>
            </a:lvl4pPr>
            <a:lvl5pPr indent="-228600" lvl="4" marL="2286000" algn="l">
              <a:lnSpc>
                <a:spcPct val="90000"/>
              </a:lnSpc>
              <a:spcBef>
                <a:spcPts val="800"/>
              </a:spcBef>
              <a:spcAft>
                <a:spcPts val="0"/>
              </a:spcAft>
              <a:buClr>
                <a:schemeClr val="dk1"/>
              </a:buClr>
              <a:buSzPts val="1600"/>
              <a:buNone/>
              <a:defRPr sz="1600"/>
            </a:lvl5pPr>
            <a:lvl6pPr indent="-228600" lvl="5" marL="2743200" algn="l">
              <a:lnSpc>
                <a:spcPct val="90000"/>
              </a:lnSpc>
              <a:spcBef>
                <a:spcPts val="800"/>
              </a:spcBef>
              <a:spcAft>
                <a:spcPts val="0"/>
              </a:spcAft>
              <a:buClr>
                <a:schemeClr val="dk1"/>
              </a:buClr>
              <a:buSzPts val="1600"/>
              <a:buNone/>
              <a:defRPr sz="1600"/>
            </a:lvl6pPr>
            <a:lvl7pPr indent="-228600" lvl="6" marL="3200400" algn="l">
              <a:lnSpc>
                <a:spcPct val="90000"/>
              </a:lnSpc>
              <a:spcBef>
                <a:spcPts val="800"/>
              </a:spcBef>
              <a:spcAft>
                <a:spcPts val="0"/>
              </a:spcAft>
              <a:buClr>
                <a:schemeClr val="dk1"/>
              </a:buClr>
              <a:buSzPts val="1600"/>
              <a:buNone/>
              <a:defRPr sz="1600"/>
            </a:lvl7pPr>
            <a:lvl8pPr indent="-228600" lvl="7" marL="3657600" algn="l">
              <a:lnSpc>
                <a:spcPct val="90000"/>
              </a:lnSpc>
              <a:spcBef>
                <a:spcPts val="800"/>
              </a:spcBef>
              <a:spcAft>
                <a:spcPts val="0"/>
              </a:spcAft>
              <a:buClr>
                <a:schemeClr val="dk1"/>
              </a:buClr>
              <a:buSzPts val="1600"/>
              <a:buNone/>
              <a:defRPr sz="1600"/>
            </a:lvl8pPr>
            <a:lvl9pPr indent="-228600" lvl="8" marL="4114800" algn="l">
              <a:lnSpc>
                <a:spcPct val="90000"/>
              </a:lnSpc>
              <a:spcBef>
                <a:spcPts val="800"/>
              </a:spcBef>
              <a:spcAft>
                <a:spcPts val="0"/>
              </a:spcAft>
              <a:buClr>
                <a:schemeClr val="dk1"/>
              </a:buClr>
              <a:buSzPts val="1600"/>
              <a:buNone/>
              <a:defRPr sz="1600"/>
            </a:lvl9pPr>
          </a:lstStyle>
          <a:p/>
        </p:txBody>
      </p:sp>
      <p:sp>
        <p:nvSpPr>
          <p:cNvPr id="56" name="Google Shape;56;p38"/>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57" name="Google Shape;57;p38"/>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58" name="Google Shape;58;p38"/>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39"/>
          <p:cNvSpPr txBox="1"/>
          <p:nvPr>
            <p:ph type="title"/>
          </p:nvPr>
        </p:nvSpPr>
        <p:spPr>
          <a:xfrm>
            <a:off x="1417142" y="685800"/>
            <a:ext cx="6635700" cy="2400300"/>
          </a:xfrm>
          <a:prstGeom prst="rect">
            <a:avLst/>
          </a:prstGeom>
          <a:noFill/>
          <a:ln>
            <a:noFill/>
          </a:ln>
        </p:spPr>
        <p:txBody>
          <a:bodyPr anchorCtr="0" anchor="b" bIns="74275" lIns="148575" spcFirstLastPara="1" rIns="148575" wrap="square" tIns="74275">
            <a:normAutofit/>
          </a:bodyPr>
          <a:lstStyle>
            <a:lvl1pPr lvl="0" algn="l">
              <a:lnSpc>
                <a:spcPct val="90000"/>
              </a:lnSpc>
              <a:spcBef>
                <a:spcPts val="0"/>
              </a:spcBef>
              <a:spcAft>
                <a:spcPts val="0"/>
              </a:spcAft>
              <a:buClr>
                <a:schemeClr val="dk1"/>
              </a:buClr>
              <a:buSzPts val="5200"/>
              <a:buFont typeface="Calibri"/>
              <a:buNone/>
              <a:defRPr sz="5200"/>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61" name="Google Shape;61;p39"/>
          <p:cNvSpPr/>
          <p:nvPr>
            <p:ph idx="2" type="pic"/>
          </p:nvPr>
        </p:nvSpPr>
        <p:spPr>
          <a:xfrm>
            <a:off x="8746630" y="1481138"/>
            <a:ext cx="10415700" cy="7310400"/>
          </a:xfrm>
          <a:prstGeom prst="rect">
            <a:avLst/>
          </a:prstGeom>
          <a:noFill/>
          <a:ln>
            <a:noFill/>
          </a:ln>
        </p:spPr>
      </p:sp>
      <p:sp>
        <p:nvSpPr>
          <p:cNvPr id="62" name="Google Shape;62;p39"/>
          <p:cNvSpPr txBox="1"/>
          <p:nvPr>
            <p:ph idx="1" type="body"/>
          </p:nvPr>
        </p:nvSpPr>
        <p:spPr>
          <a:xfrm>
            <a:off x="1417142" y="3086100"/>
            <a:ext cx="6635700" cy="5717400"/>
          </a:xfrm>
          <a:prstGeom prst="rect">
            <a:avLst/>
          </a:prstGeom>
          <a:noFill/>
          <a:ln>
            <a:noFill/>
          </a:ln>
        </p:spPr>
        <p:txBody>
          <a:bodyPr anchorCtr="0" anchor="t" bIns="74275" lIns="148575" spcFirstLastPara="1" rIns="148575" wrap="square" tIns="74275">
            <a:normAutofit/>
          </a:bodyPr>
          <a:lstStyle>
            <a:lvl1pPr indent="-228600" lvl="0" marL="457200" algn="l">
              <a:lnSpc>
                <a:spcPct val="90000"/>
              </a:lnSpc>
              <a:spcBef>
                <a:spcPts val="1600"/>
              </a:spcBef>
              <a:spcAft>
                <a:spcPts val="0"/>
              </a:spcAft>
              <a:buClr>
                <a:schemeClr val="dk1"/>
              </a:buClr>
              <a:buSzPts val="2600"/>
              <a:buNone/>
              <a:defRPr sz="2600"/>
            </a:lvl1pPr>
            <a:lvl2pPr indent="-228600" lvl="1" marL="914400" algn="l">
              <a:lnSpc>
                <a:spcPct val="90000"/>
              </a:lnSpc>
              <a:spcBef>
                <a:spcPts val="800"/>
              </a:spcBef>
              <a:spcAft>
                <a:spcPts val="0"/>
              </a:spcAft>
              <a:buClr>
                <a:schemeClr val="dk1"/>
              </a:buClr>
              <a:buSzPts val="2300"/>
              <a:buNone/>
              <a:defRPr sz="2300"/>
            </a:lvl2pPr>
            <a:lvl3pPr indent="-228600" lvl="2" marL="1371600" algn="l">
              <a:lnSpc>
                <a:spcPct val="90000"/>
              </a:lnSpc>
              <a:spcBef>
                <a:spcPts val="800"/>
              </a:spcBef>
              <a:spcAft>
                <a:spcPts val="0"/>
              </a:spcAft>
              <a:buClr>
                <a:schemeClr val="dk1"/>
              </a:buClr>
              <a:buSzPts val="2000"/>
              <a:buNone/>
              <a:defRPr sz="2000"/>
            </a:lvl3pPr>
            <a:lvl4pPr indent="-228600" lvl="3" marL="1828800" algn="l">
              <a:lnSpc>
                <a:spcPct val="90000"/>
              </a:lnSpc>
              <a:spcBef>
                <a:spcPts val="800"/>
              </a:spcBef>
              <a:spcAft>
                <a:spcPts val="0"/>
              </a:spcAft>
              <a:buClr>
                <a:schemeClr val="dk1"/>
              </a:buClr>
              <a:buSzPts val="1600"/>
              <a:buNone/>
              <a:defRPr sz="1600"/>
            </a:lvl4pPr>
            <a:lvl5pPr indent="-228600" lvl="4" marL="2286000" algn="l">
              <a:lnSpc>
                <a:spcPct val="90000"/>
              </a:lnSpc>
              <a:spcBef>
                <a:spcPts val="800"/>
              </a:spcBef>
              <a:spcAft>
                <a:spcPts val="0"/>
              </a:spcAft>
              <a:buClr>
                <a:schemeClr val="dk1"/>
              </a:buClr>
              <a:buSzPts val="1600"/>
              <a:buNone/>
              <a:defRPr sz="1600"/>
            </a:lvl5pPr>
            <a:lvl6pPr indent="-228600" lvl="5" marL="2743200" algn="l">
              <a:lnSpc>
                <a:spcPct val="90000"/>
              </a:lnSpc>
              <a:spcBef>
                <a:spcPts val="800"/>
              </a:spcBef>
              <a:spcAft>
                <a:spcPts val="0"/>
              </a:spcAft>
              <a:buClr>
                <a:schemeClr val="dk1"/>
              </a:buClr>
              <a:buSzPts val="1600"/>
              <a:buNone/>
              <a:defRPr sz="1600"/>
            </a:lvl6pPr>
            <a:lvl7pPr indent="-228600" lvl="6" marL="3200400" algn="l">
              <a:lnSpc>
                <a:spcPct val="90000"/>
              </a:lnSpc>
              <a:spcBef>
                <a:spcPts val="800"/>
              </a:spcBef>
              <a:spcAft>
                <a:spcPts val="0"/>
              </a:spcAft>
              <a:buClr>
                <a:schemeClr val="dk1"/>
              </a:buClr>
              <a:buSzPts val="1600"/>
              <a:buNone/>
              <a:defRPr sz="1600"/>
            </a:lvl7pPr>
            <a:lvl8pPr indent="-228600" lvl="7" marL="3657600" algn="l">
              <a:lnSpc>
                <a:spcPct val="90000"/>
              </a:lnSpc>
              <a:spcBef>
                <a:spcPts val="800"/>
              </a:spcBef>
              <a:spcAft>
                <a:spcPts val="0"/>
              </a:spcAft>
              <a:buClr>
                <a:schemeClr val="dk1"/>
              </a:buClr>
              <a:buSzPts val="1600"/>
              <a:buNone/>
              <a:defRPr sz="1600"/>
            </a:lvl8pPr>
            <a:lvl9pPr indent="-228600" lvl="8" marL="4114800" algn="l">
              <a:lnSpc>
                <a:spcPct val="90000"/>
              </a:lnSpc>
              <a:spcBef>
                <a:spcPts val="800"/>
              </a:spcBef>
              <a:spcAft>
                <a:spcPts val="0"/>
              </a:spcAft>
              <a:buClr>
                <a:schemeClr val="dk1"/>
              </a:buClr>
              <a:buSzPts val="1600"/>
              <a:buNone/>
              <a:defRPr sz="1600"/>
            </a:lvl9pPr>
          </a:lstStyle>
          <a:p/>
        </p:txBody>
      </p:sp>
      <p:sp>
        <p:nvSpPr>
          <p:cNvPr id="63" name="Google Shape;63;p39"/>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64" name="Google Shape;64;p39"/>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65" name="Google Shape;65;p39"/>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40"/>
          <p:cNvSpPr txBox="1"/>
          <p:nvPr>
            <p:ph type="title"/>
          </p:nvPr>
        </p:nvSpPr>
        <p:spPr>
          <a:xfrm>
            <a:off x="1414463" y="547688"/>
            <a:ext cx="17745000" cy="1988400"/>
          </a:xfrm>
          <a:prstGeom prst="rect">
            <a:avLst/>
          </a:prstGeom>
          <a:noFill/>
          <a:ln>
            <a:noFill/>
          </a:ln>
        </p:spPr>
        <p:txBody>
          <a:bodyPr anchorCtr="0" anchor="ctr" bIns="74275" lIns="148575" spcFirstLastPara="1" rIns="148575" wrap="square" tIns="74275">
            <a:normAutofit/>
          </a:bodyPr>
          <a:lstStyle>
            <a:lvl1pPr lvl="0" algn="l">
              <a:lnSpc>
                <a:spcPct val="90000"/>
              </a:lnSpc>
              <a:spcBef>
                <a:spcPts val="0"/>
              </a:spcBef>
              <a:spcAft>
                <a:spcPts val="0"/>
              </a:spcAft>
              <a:buClr>
                <a:schemeClr val="dk1"/>
              </a:buClr>
              <a:buSzPts val="29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68" name="Google Shape;68;p40"/>
          <p:cNvSpPr txBox="1"/>
          <p:nvPr>
            <p:ph idx="1" type="body"/>
          </p:nvPr>
        </p:nvSpPr>
        <p:spPr>
          <a:xfrm rot="5400000">
            <a:off x="7023488" y="-2870512"/>
            <a:ext cx="6527100" cy="17745000"/>
          </a:xfrm>
          <a:prstGeom prst="rect">
            <a:avLst/>
          </a:prstGeom>
          <a:noFill/>
          <a:ln>
            <a:noFill/>
          </a:ln>
        </p:spPr>
        <p:txBody>
          <a:bodyPr anchorCtr="0" anchor="t" bIns="74275" lIns="148575" spcFirstLastPara="1" rIns="148575" wrap="square" tIns="74275">
            <a:normAutofit/>
          </a:bodyPr>
          <a:lstStyle>
            <a:lvl1pPr indent="-412750" lvl="0" marL="457200" algn="l">
              <a:lnSpc>
                <a:spcPct val="90000"/>
              </a:lnSpc>
              <a:spcBef>
                <a:spcPts val="1600"/>
              </a:spcBef>
              <a:spcAft>
                <a:spcPts val="0"/>
              </a:spcAft>
              <a:buClr>
                <a:schemeClr val="dk1"/>
              </a:buClr>
              <a:buSzPts val="2900"/>
              <a:buChar char="•"/>
              <a:defRPr/>
            </a:lvl1pPr>
            <a:lvl2pPr indent="-412750" lvl="1" marL="914400" algn="l">
              <a:lnSpc>
                <a:spcPct val="90000"/>
              </a:lnSpc>
              <a:spcBef>
                <a:spcPts val="800"/>
              </a:spcBef>
              <a:spcAft>
                <a:spcPts val="0"/>
              </a:spcAft>
              <a:buClr>
                <a:schemeClr val="dk1"/>
              </a:buClr>
              <a:buSzPts val="2900"/>
              <a:buChar char="•"/>
              <a:defRPr/>
            </a:lvl2pPr>
            <a:lvl3pPr indent="-412750" lvl="2" marL="1371600" algn="l">
              <a:lnSpc>
                <a:spcPct val="90000"/>
              </a:lnSpc>
              <a:spcBef>
                <a:spcPts val="800"/>
              </a:spcBef>
              <a:spcAft>
                <a:spcPts val="0"/>
              </a:spcAft>
              <a:buClr>
                <a:schemeClr val="dk1"/>
              </a:buClr>
              <a:buSzPts val="2900"/>
              <a:buChar char="•"/>
              <a:defRPr/>
            </a:lvl3pPr>
            <a:lvl4pPr indent="-412750" lvl="3" marL="1828800" algn="l">
              <a:lnSpc>
                <a:spcPct val="90000"/>
              </a:lnSpc>
              <a:spcBef>
                <a:spcPts val="800"/>
              </a:spcBef>
              <a:spcAft>
                <a:spcPts val="0"/>
              </a:spcAft>
              <a:buClr>
                <a:schemeClr val="dk1"/>
              </a:buClr>
              <a:buSzPts val="2900"/>
              <a:buChar char="•"/>
              <a:defRPr/>
            </a:lvl4pPr>
            <a:lvl5pPr indent="-412750" lvl="4" marL="2286000" algn="l">
              <a:lnSpc>
                <a:spcPct val="90000"/>
              </a:lnSpc>
              <a:spcBef>
                <a:spcPts val="800"/>
              </a:spcBef>
              <a:spcAft>
                <a:spcPts val="0"/>
              </a:spcAft>
              <a:buClr>
                <a:schemeClr val="dk1"/>
              </a:buClr>
              <a:buSzPts val="2900"/>
              <a:buChar char="•"/>
              <a:defRPr/>
            </a:lvl5pPr>
            <a:lvl6pPr indent="-412750" lvl="5" marL="2743200" algn="l">
              <a:lnSpc>
                <a:spcPct val="90000"/>
              </a:lnSpc>
              <a:spcBef>
                <a:spcPts val="800"/>
              </a:spcBef>
              <a:spcAft>
                <a:spcPts val="0"/>
              </a:spcAft>
              <a:buClr>
                <a:schemeClr val="dk1"/>
              </a:buClr>
              <a:buSzPts val="2900"/>
              <a:buChar char="•"/>
              <a:defRPr/>
            </a:lvl6pPr>
            <a:lvl7pPr indent="-412750" lvl="6" marL="3200400" algn="l">
              <a:lnSpc>
                <a:spcPct val="90000"/>
              </a:lnSpc>
              <a:spcBef>
                <a:spcPts val="800"/>
              </a:spcBef>
              <a:spcAft>
                <a:spcPts val="0"/>
              </a:spcAft>
              <a:buClr>
                <a:schemeClr val="dk1"/>
              </a:buClr>
              <a:buSzPts val="2900"/>
              <a:buChar char="•"/>
              <a:defRPr/>
            </a:lvl7pPr>
            <a:lvl8pPr indent="-412750" lvl="7" marL="3657600" algn="l">
              <a:lnSpc>
                <a:spcPct val="90000"/>
              </a:lnSpc>
              <a:spcBef>
                <a:spcPts val="800"/>
              </a:spcBef>
              <a:spcAft>
                <a:spcPts val="0"/>
              </a:spcAft>
              <a:buClr>
                <a:schemeClr val="dk1"/>
              </a:buClr>
              <a:buSzPts val="2900"/>
              <a:buChar char="•"/>
              <a:defRPr/>
            </a:lvl8pPr>
            <a:lvl9pPr indent="-412750" lvl="8" marL="4114800" algn="l">
              <a:lnSpc>
                <a:spcPct val="90000"/>
              </a:lnSpc>
              <a:spcBef>
                <a:spcPts val="800"/>
              </a:spcBef>
              <a:spcAft>
                <a:spcPts val="0"/>
              </a:spcAft>
              <a:buClr>
                <a:schemeClr val="dk1"/>
              </a:buClr>
              <a:buSzPts val="2900"/>
              <a:buChar char="•"/>
              <a:defRPr/>
            </a:lvl9pPr>
          </a:lstStyle>
          <a:p/>
        </p:txBody>
      </p:sp>
      <p:sp>
        <p:nvSpPr>
          <p:cNvPr id="69" name="Google Shape;69;p40"/>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algn="l">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70" name="Google Shape;70;p40"/>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algn="ctr">
              <a:lnSpc>
                <a:spcPct val="100000"/>
              </a:lnSpc>
              <a:spcBef>
                <a:spcPts val="0"/>
              </a:spcBef>
              <a:spcAft>
                <a:spcPts val="0"/>
              </a:spcAft>
              <a:buSzPts val="2300"/>
              <a:buNone/>
              <a:defRPr/>
            </a:lvl1pPr>
            <a:lvl2pPr lvl="1" algn="l">
              <a:lnSpc>
                <a:spcPct val="100000"/>
              </a:lnSpc>
              <a:spcBef>
                <a:spcPts val="0"/>
              </a:spcBef>
              <a:spcAft>
                <a:spcPts val="0"/>
              </a:spcAft>
              <a:buSzPts val="2300"/>
              <a:buNone/>
              <a:defRPr/>
            </a:lvl2pPr>
            <a:lvl3pPr lvl="2" algn="l">
              <a:lnSpc>
                <a:spcPct val="100000"/>
              </a:lnSpc>
              <a:spcBef>
                <a:spcPts val="0"/>
              </a:spcBef>
              <a:spcAft>
                <a:spcPts val="0"/>
              </a:spcAft>
              <a:buSzPts val="2300"/>
              <a:buNone/>
              <a:defRPr/>
            </a:lvl3pPr>
            <a:lvl4pPr lvl="3" algn="l">
              <a:lnSpc>
                <a:spcPct val="100000"/>
              </a:lnSpc>
              <a:spcBef>
                <a:spcPts val="0"/>
              </a:spcBef>
              <a:spcAft>
                <a:spcPts val="0"/>
              </a:spcAft>
              <a:buSzPts val="2300"/>
              <a:buNone/>
              <a:defRPr/>
            </a:lvl4pPr>
            <a:lvl5pPr lvl="4" algn="l">
              <a:lnSpc>
                <a:spcPct val="100000"/>
              </a:lnSpc>
              <a:spcBef>
                <a:spcPts val="0"/>
              </a:spcBef>
              <a:spcAft>
                <a:spcPts val="0"/>
              </a:spcAft>
              <a:buSzPts val="2300"/>
              <a:buNone/>
              <a:defRPr/>
            </a:lvl5pPr>
            <a:lvl6pPr lvl="5" algn="l">
              <a:lnSpc>
                <a:spcPct val="100000"/>
              </a:lnSpc>
              <a:spcBef>
                <a:spcPts val="0"/>
              </a:spcBef>
              <a:spcAft>
                <a:spcPts val="0"/>
              </a:spcAft>
              <a:buSzPts val="2300"/>
              <a:buNone/>
              <a:defRPr/>
            </a:lvl6pPr>
            <a:lvl7pPr lvl="6" algn="l">
              <a:lnSpc>
                <a:spcPct val="100000"/>
              </a:lnSpc>
              <a:spcBef>
                <a:spcPts val="0"/>
              </a:spcBef>
              <a:spcAft>
                <a:spcPts val="0"/>
              </a:spcAft>
              <a:buSzPts val="2300"/>
              <a:buNone/>
              <a:defRPr/>
            </a:lvl7pPr>
            <a:lvl8pPr lvl="7" algn="l">
              <a:lnSpc>
                <a:spcPct val="100000"/>
              </a:lnSpc>
              <a:spcBef>
                <a:spcPts val="0"/>
              </a:spcBef>
              <a:spcAft>
                <a:spcPts val="0"/>
              </a:spcAft>
              <a:buSzPts val="2300"/>
              <a:buNone/>
              <a:defRPr/>
            </a:lvl8pPr>
            <a:lvl9pPr lvl="8" algn="l">
              <a:lnSpc>
                <a:spcPct val="100000"/>
              </a:lnSpc>
              <a:spcBef>
                <a:spcPts val="0"/>
              </a:spcBef>
              <a:spcAft>
                <a:spcPts val="0"/>
              </a:spcAft>
              <a:buSzPts val="2300"/>
              <a:buNone/>
              <a:defRPr/>
            </a:lvl9pPr>
          </a:lstStyle>
          <a:p/>
        </p:txBody>
      </p:sp>
      <p:sp>
        <p:nvSpPr>
          <p:cNvPr id="71" name="Google Shape;71;p40"/>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0"/>
          <p:cNvSpPr txBox="1"/>
          <p:nvPr>
            <p:ph type="title"/>
          </p:nvPr>
        </p:nvSpPr>
        <p:spPr>
          <a:xfrm>
            <a:off x="1414463" y="547688"/>
            <a:ext cx="17745000" cy="1988400"/>
          </a:xfrm>
          <a:prstGeom prst="rect">
            <a:avLst/>
          </a:prstGeom>
          <a:noFill/>
          <a:ln>
            <a:noFill/>
          </a:ln>
        </p:spPr>
        <p:txBody>
          <a:bodyPr anchorCtr="0" anchor="ctr" bIns="74275" lIns="148575" spcFirstLastPara="1" rIns="148575" wrap="square" tIns="74275">
            <a:normAutofit/>
          </a:bodyPr>
          <a:lstStyle>
            <a:lvl1pPr lvl="0" marR="0" rtl="0" algn="l">
              <a:lnSpc>
                <a:spcPct val="90000"/>
              </a:lnSpc>
              <a:spcBef>
                <a:spcPts val="0"/>
              </a:spcBef>
              <a:spcAft>
                <a:spcPts val="0"/>
              </a:spcAft>
              <a:buClr>
                <a:schemeClr val="dk1"/>
              </a:buClr>
              <a:buSzPts val="7200"/>
              <a:buFont typeface="Calibri"/>
              <a:buNone/>
              <a:defRPr b="0" i="0" sz="7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2300"/>
              <a:buFont typeface="Arial"/>
              <a:buNone/>
              <a:defRPr b="0" i="0" sz="2900" u="none" cap="none" strike="noStrike">
                <a:solidFill>
                  <a:srgbClr val="000000"/>
                </a:solidFill>
                <a:latin typeface="Arial"/>
                <a:ea typeface="Arial"/>
                <a:cs typeface="Arial"/>
                <a:sym typeface="Arial"/>
              </a:defRPr>
            </a:lvl9pPr>
          </a:lstStyle>
          <a:p/>
        </p:txBody>
      </p:sp>
      <p:sp>
        <p:nvSpPr>
          <p:cNvPr id="11" name="Google Shape;11;p30"/>
          <p:cNvSpPr txBox="1"/>
          <p:nvPr>
            <p:ph idx="1" type="body"/>
          </p:nvPr>
        </p:nvSpPr>
        <p:spPr>
          <a:xfrm>
            <a:off x="1414463" y="2738438"/>
            <a:ext cx="17745000" cy="6527100"/>
          </a:xfrm>
          <a:prstGeom prst="rect">
            <a:avLst/>
          </a:prstGeom>
          <a:noFill/>
          <a:ln>
            <a:noFill/>
          </a:ln>
        </p:spPr>
        <p:txBody>
          <a:bodyPr anchorCtr="0" anchor="t" bIns="74275" lIns="148575" spcFirstLastPara="1" rIns="148575" wrap="square" tIns="74275">
            <a:normAutofit/>
          </a:bodyPr>
          <a:lstStyle>
            <a:lvl1pPr indent="-520700" lvl="0" marL="457200" marR="0" rtl="0" algn="l">
              <a:lnSpc>
                <a:spcPct val="90000"/>
              </a:lnSpc>
              <a:spcBef>
                <a:spcPts val="1600"/>
              </a:spcBef>
              <a:spcAft>
                <a:spcPts val="0"/>
              </a:spcAft>
              <a:buClr>
                <a:schemeClr val="dk1"/>
              </a:buClr>
              <a:buSzPts val="4600"/>
              <a:buFont typeface="Arial"/>
              <a:buChar char="•"/>
              <a:defRPr b="0" i="0" sz="4600" u="none" cap="none" strike="noStrike">
                <a:solidFill>
                  <a:schemeClr val="dk1"/>
                </a:solidFill>
                <a:latin typeface="Calibri"/>
                <a:ea typeface="Calibri"/>
                <a:cs typeface="Calibri"/>
                <a:sym typeface="Calibri"/>
              </a:defRPr>
            </a:lvl1pPr>
            <a:lvl2pPr indent="-476250" lvl="1" marL="914400" marR="0" rtl="0" algn="l">
              <a:lnSpc>
                <a:spcPct val="90000"/>
              </a:lnSpc>
              <a:spcBef>
                <a:spcPts val="800"/>
              </a:spcBef>
              <a:spcAft>
                <a:spcPts val="0"/>
              </a:spcAft>
              <a:buClr>
                <a:schemeClr val="dk1"/>
              </a:buClr>
              <a:buSzPts val="3900"/>
              <a:buFont typeface="Arial"/>
              <a:buChar char="•"/>
              <a:defRPr b="0" i="0" sz="3900" u="none" cap="none" strike="noStrike">
                <a:solidFill>
                  <a:schemeClr val="dk1"/>
                </a:solidFill>
                <a:latin typeface="Calibri"/>
                <a:ea typeface="Calibri"/>
                <a:cs typeface="Calibri"/>
                <a:sym typeface="Calibri"/>
              </a:defRPr>
            </a:lvl2pPr>
            <a:lvl3pPr indent="-438150" lvl="2" marL="1371600" marR="0" rtl="0" algn="l">
              <a:lnSpc>
                <a:spcPct val="90000"/>
              </a:lnSpc>
              <a:spcBef>
                <a:spcPts val="800"/>
              </a:spcBef>
              <a:spcAft>
                <a:spcPts val="0"/>
              </a:spcAft>
              <a:buClr>
                <a:schemeClr val="dk1"/>
              </a:buClr>
              <a:buSzPts val="3300"/>
              <a:buFont typeface="Arial"/>
              <a:buChar char="•"/>
              <a:defRPr b="0" i="0" sz="3300" u="none" cap="none" strike="noStrike">
                <a:solidFill>
                  <a:schemeClr val="dk1"/>
                </a:solidFill>
                <a:latin typeface="Calibri"/>
                <a:ea typeface="Calibri"/>
                <a:cs typeface="Calibri"/>
                <a:sym typeface="Calibri"/>
              </a:defRPr>
            </a:lvl3pPr>
            <a:lvl4pPr indent="-412750" lvl="3" marL="18288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4pPr>
            <a:lvl5pPr indent="-412750" lvl="4" marL="22860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5pPr>
            <a:lvl6pPr indent="-412750" lvl="5" marL="27432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6pPr>
            <a:lvl7pPr indent="-412750" lvl="6" marL="32004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7pPr>
            <a:lvl8pPr indent="-412750" lvl="7" marL="36576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8pPr>
            <a:lvl9pPr indent="-412750" lvl="8" marL="4114800" marR="0" rtl="0" algn="l">
              <a:lnSpc>
                <a:spcPct val="90000"/>
              </a:lnSpc>
              <a:spcBef>
                <a:spcPts val="800"/>
              </a:spcBef>
              <a:spcAft>
                <a:spcPts val="0"/>
              </a:spcAft>
              <a:buClr>
                <a:schemeClr val="dk1"/>
              </a:buClr>
              <a:buSzPts val="2900"/>
              <a:buFont typeface="Arial"/>
              <a:buChar char="•"/>
              <a:defRPr b="0" i="0" sz="2900" u="none" cap="none" strike="noStrike">
                <a:solidFill>
                  <a:schemeClr val="dk1"/>
                </a:solidFill>
                <a:latin typeface="Calibri"/>
                <a:ea typeface="Calibri"/>
                <a:cs typeface="Calibri"/>
                <a:sym typeface="Calibri"/>
              </a:defRPr>
            </a:lvl9pPr>
          </a:lstStyle>
          <a:p/>
        </p:txBody>
      </p:sp>
      <p:sp>
        <p:nvSpPr>
          <p:cNvPr id="12" name="Google Shape;12;p30"/>
          <p:cNvSpPr txBox="1"/>
          <p:nvPr>
            <p:ph idx="10" type="dt"/>
          </p:nvPr>
        </p:nvSpPr>
        <p:spPr>
          <a:xfrm>
            <a:off x="1414463" y="9534525"/>
            <a:ext cx="4629300" cy="547800"/>
          </a:xfrm>
          <a:prstGeom prst="rect">
            <a:avLst/>
          </a:prstGeom>
          <a:noFill/>
          <a:ln>
            <a:noFill/>
          </a:ln>
        </p:spPr>
        <p:txBody>
          <a:bodyPr anchorCtr="0" anchor="ctr" bIns="74275" lIns="148575" spcFirstLastPara="1" rIns="148575" wrap="square" tIns="74275">
            <a:noAutofit/>
          </a:bodyPr>
          <a:lstStyle>
            <a:lvl1pPr lvl="0" marR="0" rtl="0" algn="l">
              <a:lnSpc>
                <a:spcPct val="100000"/>
              </a:lnSpc>
              <a:spcBef>
                <a:spcPts val="0"/>
              </a:spcBef>
              <a:spcAft>
                <a:spcPts val="0"/>
              </a:spcAft>
              <a:buClr>
                <a:srgbClr val="000000"/>
              </a:buClr>
              <a:buSzPts val="2300"/>
              <a:buFont typeface="Arial"/>
              <a:buNone/>
              <a:defRPr b="0" i="0" sz="2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9pPr>
          </a:lstStyle>
          <a:p/>
        </p:txBody>
      </p:sp>
      <p:sp>
        <p:nvSpPr>
          <p:cNvPr id="13" name="Google Shape;13;p30"/>
          <p:cNvSpPr txBox="1"/>
          <p:nvPr>
            <p:ph idx="11" type="ftr"/>
          </p:nvPr>
        </p:nvSpPr>
        <p:spPr>
          <a:xfrm>
            <a:off x="6815138" y="9534525"/>
            <a:ext cx="6943800" cy="547800"/>
          </a:xfrm>
          <a:prstGeom prst="rect">
            <a:avLst/>
          </a:prstGeom>
          <a:noFill/>
          <a:ln>
            <a:noFill/>
          </a:ln>
        </p:spPr>
        <p:txBody>
          <a:bodyPr anchorCtr="0" anchor="ctr" bIns="74275" lIns="148575" spcFirstLastPara="1" rIns="148575" wrap="square" tIns="74275">
            <a:noAutofit/>
          </a:bodyPr>
          <a:lstStyle>
            <a:lvl1pPr lvl="0" marR="0" rtl="0" algn="ctr">
              <a:lnSpc>
                <a:spcPct val="100000"/>
              </a:lnSpc>
              <a:spcBef>
                <a:spcPts val="0"/>
              </a:spcBef>
              <a:spcAft>
                <a:spcPts val="0"/>
              </a:spcAft>
              <a:buClr>
                <a:srgbClr val="000000"/>
              </a:buClr>
              <a:buSzPts val="2300"/>
              <a:buFont typeface="Arial"/>
              <a:buNone/>
              <a:defRPr b="0" i="0" sz="2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2300"/>
              <a:buFont typeface="Arial"/>
              <a:buNone/>
              <a:defRPr b="0" i="0" sz="2900" u="none" cap="none" strike="noStrike">
                <a:solidFill>
                  <a:schemeClr val="dk1"/>
                </a:solidFill>
                <a:latin typeface="Calibri"/>
                <a:ea typeface="Calibri"/>
                <a:cs typeface="Calibri"/>
                <a:sym typeface="Calibri"/>
              </a:defRPr>
            </a:lvl9pPr>
          </a:lstStyle>
          <a:p/>
        </p:txBody>
      </p:sp>
      <p:sp>
        <p:nvSpPr>
          <p:cNvPr id="14" name="Google Shape;14;p30"/>
          <p:cNvSpPr txBox="1"/>
          <p:nvPr>
            <p:ph idx="12" type="sldNum"/>
          </p:nvPr>
        </p:nvSpPr>
        <p:spPr>
          <a:xfrm>
            <a:off x="14530388" y="9534525"/>
            <a:ext cx="4629300" cy="547800"/>
          </a:xfrm>
          <a:prstGeom prst="rect">
            <a:avLst/>
          </a:prstGeom>
          <a:noFill/>
          <a:ln>
            <a:noFill/>
          </a:ln>
        </p:spPr>
        <p:txBody>
          <a:bodyPr anchorCtr="0" anchor="ctr" bIns="74275" lIns="148575" spcFirstLastPara="1" rIns="148575" wrap="square" tIns="74275">
            <a:noAutofit/>
          </a:bodyPr>
          <a:lstStyle>
            <a:lvl1pPr indent="0" lvl="0"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2000"/>
              <a:buFont typeface="Arial"/>
              <a:buNone/>
              <a:defRPr b="0" i="0" sz="2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lt-LT"/>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hyperlink" Target="https://www.freepik.com/free-vector/job-search-concept_1537623.htm" TargetMode="External"/><Relationship Id="rId6"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7.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 Id="rId4" Type="http://schemas.openxmlformats.org/officeDocument/2006/relationships/image" Target="../media/image11.png"/><Relationship Id="rId5" Type="http://schemas.openxmlformats.org/officeDocument/2006/relationships/image" Target="../media/image13.jpg"/><Relationship Id="rId6" Type="http://schemas.openxmlformats.org/officeDocument/2006/relationships/hyperlink" Target="https://www.freepik.com/free-vector/illustration-business-expertise_2685837.htm#query=expertise&amp;position=0&amp;from_view=search&amp;track=sp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7.png"/><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7.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7.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7.png"/><Relationship Id="rId4" Type="http://schemas.openxmlformats.org/officeDocument/2006/relationships/image" Target="../media/image1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7.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7.pn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economicgraph.linkedin.com/research/global-green-skills-report" TargetMode="External"/><Relationship Id="rId4" Type="http://schemas.openxmlformats.org/officeDocument/2006/relationships/hyperlink" Target="https://www.academia.edu/12185668/Green_Skills" TargetMode="External"/><Relationship Id="rId10" Type="http://schemas.openxmlformats.org/officeDocument/2006/relationships/image" Target="../media/image11.png"/><Relationship Id="rId9" Type="http://schemas.openxmlformats.org/officeDocument/2006/relationships/image" Target="../media/image7.png"/><Relationship Id="rId5" Type="http://schemas.openxmlformats.org/officeDocument/2006/relationships/hyperlink" Target="https://cepr.org/voxeu/columns/green-skills" TargetMode="External"/><Relationship Id="rId6" Type="http://schemas.openxmlformats.org/officeDocument/2006/relationships/hyperlink" Target="https://lkdfacility.org/resources/background-paper-for-the-lkdf-forum-2020/" TargetMode="External"/><Relationship Id="rId7" Type="http://schemas.openxmlformats.org/officeDocument/2006/relationships/hyperlink" Target="https://greenskillsresources.com/" TargetMode="External"/><Relationship Id="rId8" Type="http://schemas.openxmlformats.org/officeDocument/2006/relationships/hyperlink" Target="https://www2.deloitte.com/uk/en/pages/consulting/articles/green-skills-for-green-economy.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8.png"/><Relationship Id="rId4" Type="http://schemas.openxmlformats.org/officeDocument/2006/relationships/image" Target="../media/image7.png"/><Relationship Id="rId5"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1.png"/><Relationship Id="rId5" Type="http://schemas.openxmlformats.org/officeDocument/2006/relationships/hyperlink" Target="http://www.cedefop.europa.e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7.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 Id="rId4" Type="http://schemas.openxmlformats.org/officeDocument/2006/relationships/image" Target="../media/image11.png"/><Relationship Id="rId5" Type="http://schemas.openxmlformats.org/officeDocument/2006/relationships/hyperlink" Target="https://greenskillsresources.com/" TargetMode="External"/><Relationship Id="rId6"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descr="Text&#10;&#10;Description automatically generated with medium confidence" id="82" name="Google Shape;82;p42"/>
          <p:cNvPicPr preferRelativeResize="0"/>
          <p:nvPr/>
        </p:nvPicPr>
        <p:blipFill rotWithShape="1">
          <a:blip r:embed="rId3">
            <a:alphaModFix/>
          </a:blip>
          <a:srcRect b="0" l="0" r="0" t="0"/>
          <a:stretch/>
        </p:blipFill>
        <p:spPr>
          <a:xfrm>
            <a:off x="474118" y="1018962"/>
            <a:ext cx="5041312" cy="2422243"/>
          </a:xfrm>
          <a:prstGeom prst="rect">
            <a:avLst/>
          </a:prstGeom>
          <a:noFill/>
          <a:ln>
            <a:noFill/>
          </a:ln>
        </p:spPr>
      </p:pic>
      <p:pic>
        <p:nvPicPr>
          <p:cNvPr descr="Graphical user interface, text&#10;&#10;Description automatically generated" id="83" name="Google Shape;83;p42"/>
          <p:cNvPicPr preferRelativeResize="0"/>
          <p:nvPr/>
        </p:nvPicPr>
        <p:blipFill rotWithShape="1">
          <a:blip r:embed="rId4">
            <a:alphaModFix/>
          </a:blip>
          <a:srcRect b="0" l="0" r="0" t="0"/>
          <a:stretch/>
        </p:blipFill>
        <p:spPr>
          <a:xfrm>
            <a:off x="1232648" y="9021713"/>
            <a:ext cx="5165965" cy="1083795"/>
          </a:xfrm>
          <a:prstGeom prst="rect">
            <a:avLst/>
          </a:prstGeom>
          <a:noFill/>
          <a:ln>
            <a:noFill/>
          </a:ln>
        </p:spPr>
      </p:pic>
      <p:sp>
        <p:nvSpPr>
          <p:cNvPr id="84" name="Google Shape;84;p42"/>
          <p:cNvSpPr/>
          <p:nvPr/>
        </p:nvSpPr>
        <p:spPr>
          <a:xfrm>
            <a:off x="0" y="8488017"/>
            <a:ext cx="20574000" cy="1788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85" name="Google Shape;85;p42"/>
          <p:cNvSpPr/>
          <p:nvPr/>
        </p:nvSpPr>
        <p:spPr>
          <a:xfrm>
            <a:off x="0" y="485267"/>
            <a:ext cx="5970900" cy="1788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86" name="Google Shape;86;p42"/>
          <p:cNvSpPr/>
          <p:nvPr/>
        </p:nvSpPr>
        <p:spPr>
          <a:xfrm>
            <a:off x="6926955" y="485267"/>
            <a:ext cx="6720000" cy="1788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87" name="Google Shape;87;p42"/>
          <p:cNvSpPr/>
          <p:nvPr/>
        </p:nvSpPr>
        <p:spPr>
          <a:xfrm>
            <a:off x="14603073" y="485267"/>
            <a:ext cx="5970900" cy="1788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88" name="Google Shape;88;p42"/>
          <p:cNvSpPr txBox="1"/>
          <p:nvPr/>
        </p:nvSpPr>
        <p:spPr>
          <a:xfrm>
            <a:off x="965790" y="3526268"/>
            <a:ext cx="8773800" cy="2365992"/>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4800"/>
              <a:buFont typeface="Arial"/>
              <a:buNone/>
            </a:pPr>
            <a:r>
              <a:rPr b="1" i="0" lang="lt-LT" sz="4800" u="none" cap="none" strike="noStrike">
                <a:solidFill>
                  <a:srgbClr val="056839"/>
                </a:solidFill>
                <a:latin typeface="Calibri"/>
                <a:ea typeface="Calibri"/>
                <a:cs typeface="Calibri"/>
                <a:sym typeface="Calibri"/>
              </a:rPr>
              <a:t>Groene vaardigheden en inzetbaarheid</a:t>
            </a:r>
            <a:endParaRPr b="0" i="0" sz="4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4800"/>
              <a:buFont typeface="Arial"/>
              <a:buNone/>
            </a:pPr>
            <a:r>
              <a:rPr b="1" i="0" lang="lt-LT" sz="4800" u="none" cap="none" strike="noStrike">
                <a:solidFill>
                  <a:srgbClr val="056839"/>
                </a:solidFill>
                <a:latin typeface="Calibri"/>
                <a:ea typeface="Calibri"/>
                <a:cs typeface="Calibri"/>
                <a:sym typeface="Calibri"/>
              </a:rPr>
              <a:t>(banen van de toekomst)</a:t>
            </a:r>
            <a:endParaRPr b="0" i="0" sz="4800" u="none" cap="none" strike="noStrike">
              <a:solidFill>
                <a:srgbClr val="056839"/>
              </a:solidFill>
              <a:latin typeface="Calibri"/>
              <a:ea typeface="Calibri"/>
              <a:cs typeface="Calibri"/>
              <a:sym typeface="Calibri"/>
            </a:endParaRPr>
          </a:p>
        </p:txBody>
      </p:sp>
      <p:sp>
        <p:nvSpPr>
          <p:cNvPr id="89" name="Google Shape;89;p42"/>
          <p:cNvSpPr txBox="1"/>
          <p:nvPr/>
        </p:nvSpPr>
        <p:spPr>
          <a:xfrm>
            <a:off x="965790" y="7278084"/>
            <a:ext cx="16377900" cy="1027164"/>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2800"/>
              <a:buFont typeface="Arial"/>
              <a:buNone/>
            </a:pPr>
            <a:r>
              <a:rPr b="1" i="0" lang="lt-LT" sz="2800" u="none" cap="none" strike="noStrike">
                <a:solidFill>
                  <a:srgbClr val="056839"/>
                </a:solidFill>
                <a:latin typeface="Calibri"/>
                <a:ea typeface="Calibri"/>
                <a:cs typeface="Calibri"/>
                <a:sym typeface="Calibri"/>
              </a:rPr>
              <a:t>Trefwoorden: Groene vaardigheden, inzetbaarheid, groene banen</a:t>
            </a:r>
            <a:endParaRPr b="1" i="0" sz="2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90" name="Google Shape;90;p42"/>
          <p:cNvSpPr txBox="1"/>
          <p:nvPr/>
        </p:nvSpPr>
        <p:spPr>
          <a:xfrm>
            <a:off x="12293300" y="6180500"/>
            <a:ext cx="7348200" cy="6117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1400"/>
              <a:buFont typeface="Arial"/>
              <a:buNone/>
            </a:pPr>
            <a:r>
              <a:rPr b="0" i="0" lang="lt-LT" sz="1400" u="none" cap="none" strike="noStrike">
                <a:solidFill>
                  <a:srgbClr val="000000"/>
                </a:solidFill>
                <a:latin typeface="Arial"/>
                <a:ea typeface="Arial"/>
                <a:cs typeface="Arial"/>
                <a:sym typeface="Arial"/>
              </a:rPr>
              <a:t>Foto van Freepik: </a:t>
            </a:r>
            <a:r>
              <a:rPr b="0" i="0" lang="lt-LT" sz="1600" u="sng" cap="none" strike="noStrike">
                <a:solidFill>
                  <a:schemeClr val="hlink"/>
                </a:solidFill>
                <a:latin typeface="Calibri"/>
                <a:ea typeface="Calibri"/>
                <a:cs typeface="Calibri"/>
                <a:sym typeface="Calibri"/>
                <a:hlinkClick r:id="rId5"/>
              </a:rPr>
              <a:t>https://www.freepik.com/free-vector/job-search-concept_1537623.htm</a:t>
            </a:r>
            <a:endParaRPr b="0" i="0" sz="1600" u="none" cap="none" strike="noStrike">
              <a:solidFill>
                <a:schemeClr val="dk1"/>
              </a:solidFill>
              <a:latin typeface="Calibri"/>
              <a:ea typeface="Calibri"/>
              <a:cs typeface="Calibri"/>
              <a:sym typeface="Calibri"/>
            </a:endParaRPr>
          </a:p>
        </p:txBody>
      </p:sp>
      <p:sp>
        <p:nvSpPr>
          <p:cNvPr id="91" name="Google Shape;91;p42"/>
          <p:cNvSpPr txBox="1"/>
          <p:nvPr/>
        </p:nvSpPr>
        <p:spPr>
          <a:xfrm>
            <a:off x="7582228" y="9021713"/>
            <a:ext cx="7821600" cy="8427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1500"/>
              <a:buFont typeface="Arial"/>
              <a:buNone/>
            </a:pPr>
            <a:r>
              <a:rPr b="0" i="0" lang="lt-LT" sz="1500" u="none" cap="none" strike="noStrike">
                <a:solidFill>
                  <a:schemeClr val="dk1"/>
                </a:solidFill>
                <a:latin typeface="Calibri"/>
                <a:ea typeface="Calibri"/>
                <a:cs typeface="Calibri"/>
                <a:sym typeface="Calibri"/>
              </a:rPr>
              <a:t>De steun van de Europese Commissie voor de productie van deze publicatie houdt geen goedkeuring in van de inhoud, die uitsluitend de mening van de auteurs weergeeft, en de Commissie kan niet verantwoordelijk worden gesteld voor het gebruik dat eventueel wordt gemaakt van de informatie in deze publicatie.</a:t>
            </a:r>
            <a:endParaRPr b="0" i="0" sz="1500" u="none" cap="none" strike="noStrike">
              <a:solidFill>
                <a:schemeClr val="dk1"/>
              </a:solidFill>
              <a:latin typeface="Calibri"/>
              <a:ea typeface="Calibri"/>
              <a:cs typeface="Calibri"/>
              <a:sym typeface="Calibri"/>
            </a:endParaRPr>
          </a:p>
        </p:txBody>
      </p:sp>
      <p:pic>
        <p:nvPicPr>
          <p:cNvPr descr="Job search concept" id="92" name="Google Shape;92;p42"/>
          <p:cNvPicPr preferRelativeResize="0"/>
          <p:nvPr/>
        </p:nvPicPr>
        <p:blipFill rotWithShape="1">
          <a:blip r:embed="rId6">
            <a:alphaModFix/>
          </a:blip>
          <a:srcRect b="0" l="0" r="0" t="22843"/>
          <a:stretch/>
        </p:blipFill>
        <p:spPr>
          <a:xfrm>
            <a:off x="12218065" y="1216065"/>
            <a:ext cx="6371657" cy="488299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51"/>
          <p:cNvSpPr txBox="1"/>
          <p:nvPr/>
        </p:nvSpPr>
        <p:spPr>
          <a:xfrm>
            <a:off x="883847" y="34176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2: </a:t>
            </a:r>
            <a:r>
              <a:rPr b="1" i="0" lang="lt-LT" sz="3900" u="none" cap="none" strike="noStrike">
                <a:solidFill>
                  <a:srgbClr val="C55A11"/>
                </a:solidFill>
                <a:latin typeface="Calibri"/>
                <a:ea typeface="Calibri"/>
                <a:cs typeface="Calibri"/>
                <a:sym typeface="Calibri"/>
              </a:rPr>
              <a:t>Banen van de toekomst (groene banen)</a:t>
            </a:r>
            <a:endParaRPr b="1" i="0" sz="3300" u="none" cap="none" strike="noStrike">
              <a:solidFill>
                <a:srgbClr val="C55A11"/>
              </a:solidFill>
              <a:latin typeface="Calibri"/>
              <a:ea typeface="Calibri"/>
              <a:cs typeface="Calibri"/>
              <a:sym typeface="Calibri"/>
            </a:endParaRPr>
          </a:p>
        </p:txBody>
      </p:sp>
      <p:sp>
        <p:nvSpPr>
          <p:cNvPr id="191" name="Google Shape;191;p51"/>
          <p:cNvSpPr txBox="1"/>
          <p:nvPr/>
        </p:nvSpPr>
        <p:spPr>
          <a:xfrm>
            <a:off x="639139" y="1607035"/>
            <a:ext cx="19295700" cy="72921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Er zijn een aantal definities, gepubliceerd en gebruikt door verschillende organisaties over wat groene banen zijn.  De 3 meest gebruikte worden hieronder geciteerd:</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Volgens de </a:t>
            </a:r>
            <a:r>
              <a:rPr b="0" i="0" lang="lt-LT" sz="2900" u="sng" cap="none" strike="noStrike">
                <a:solidFill>
                  <a:srgbClr val="056839"/>
                </a:solidFill>
                <a:latin typeface="Calibri"/>
                <a:ea typeface="Calibri"/>
                <a:cs typeface="Calibri"/>
                <a:sym typeface="Calibri"/>
              </a:rPr>
              <a:t>Internationale Arbeidsorganisatie (</a:t>
            </a:r>
            <a:r>
              <a:rPr b="0" i="0" lang="lt-LT" sz="2900" u="none" cap="none" strike="noStrike">
                <a:solidFill>
                  <a:srgbClr val="056839"/>
                </a:solidFill>
                <a:latin typeface="Calibri"/>
                <a:ea typeface="Calibri"/>
                <a:cs typeface="Calibri"/>
                <a:sym typeface="Calibri"/>
              </a:rPr>
              <a:t>2019, 2016) zijn groene banen "fatsoenlijke banen die bijdragen tot het behoud of herstel van het milieu, hetzij in traditionele sectoren zoals de industrie en de bouw, hetzij in nieuwe, opkomende groene sectoren zoals hernieuwbare energie en energie-efficiëntie." </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sng" cap="none" strike="noStrike">
                <a:solidFill>
                  <a:srgbClr val="056839"/>
                </a:solidFill>
                <a:latin typeface="Calibri"/>
                <a:ea typeface="Calibri"/>
                <a:cs typeface="Calibri"/>
                <a:sym typeface="Calibri"/>
              </a:rPr>
              <a:t>Eurostat </a:t>
            </a:r>
            <a:r>
              <a:rPr b="0" i="0" lang="lt-LT" sz="2900" u="none" cap="none" strike="noStrike">
                <a:solidFill>
                  <a:srgbClr val="056839"/>
                </a:solidFill>
                <a:latin typeface="Calibri"/>
                <a:ea typeface="Calibri"/>
                <a:cs typeface="Calibri"/>
                <a:sym typeface="Calibri"/>
              </a:rPr>
              <a:t>(2009) definieert ze als "werkgelegenheid in milieuondernemingen maar ook in overheidsdiensten die betrokken zijn bij het creëren van milieutechnologieën, -goederen en -diensten en de werkgelegenheid in verband met ondersteunende activiteiten in de verschillende productie-eenheden". </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sng" cap="none" strike="noStrike">
                <a:solidFill>
                  <a:srgbClr val="056839"/>
                </a:solidFill>
                <a:latin typeface="Calibri"/>
                <a:ea typeface="Calibri"/>
                <a:cs typeface="Calibri"/>
                <a:sym typeface="Calibri"/>
              </a:rPr>
              <a:t>De Europese Commissie </a:t>
            </a:r>
            <a:r>
              <a:rPr b="0" i="0" lang="lt-LT" sz="2900" u="none" cap="none" strike="noStrike">
                <a:solidFill>
                  <a:srgbClr val="056839"/>
                </a:solidFill>
                <a:latin typeface="Calibri"/>
                <a:ea typeface="Calibri"/>
                <a:cs typeface="Calibri"/>
                <a:sym typeface="Calibri"/>
              </a:rPr>
              <a:t>(EC) (2013: 8) stelt dat groene banen "alle banen omvatten die afhankelijk zijn van het milieu of die worden gecreëerd, vervangen of geherdefinieerd (in termen van vaardigheden, werkmethoden, gegenereerde profielen, enz.) in het overgangsproces naar een groenere economie."</a:t>
            </a:r>
            <a:endParaRPr b="0" i="0" sz="2300" u="none" cap="none" strike="noStrike">
              <a:solidFill>
                <a:srgbClr val="000000"/>
              </a:solidFill>
              <a:latin typeface="Arial"/>
              <a:ea typeface="Arial"/>
              <a:cs typeface="Arial"/>
              <a:sym typeface="Arial"/>
            </a:endParaRPr>
          </a:p>
        </p:txBody>
      </p:sp>
      <p:sp>
        <p:nvSpPr>
          <p:cNvPr id="192" name="Google Shape;192;p51"/>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93" name="Google Shape;193;p51"/>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94" name="Google Shape;194;p51"/>
          <p:cNvSpPr/>
          <p:nvPr/>
        </p:nvSpPr>
        <p:spPr>
          <a:xfrm>
            <a:off x="1034414" y="1305969"/>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95" name="Google Shape;195;p51"/>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96" name="Google Shape;196;p51"/>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52"/>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2: </a:t>
            </a:r>
            <a:r>
              <a:rPr b="1" i="0" lang="lt-LT" sz="3900" u="none" cap="none" strike="noStrike">
                <a:solidFill>
                  <a:srgbClr val="C55A11"/>
                </a:solidFill>
                <a:latin typeface="Calibri"/>
                <a:ea typeface="Calibri"/>
                <a:cs typeface="Calibri"/>
                <a:sym typeface="Calibri"/>
              </a:rPr>
              <a:t>Banen van de toekomst (groene banen)</a:t>
            </a:r>
            <a:endParaRPr b="1" i="0" sz="3300" u="none" cap="none" strike="noStrike">
              <a:solidFill>
                <a:srgbClr val="C55A11"/>
              </a:solidFill>
              <a:latin typeface="Calibri"/>
              <a:ea typeface="Calibri"/>
              <a:cs typeface="Calibri"/>
              <a:sym typeface="Calibri"/>
            </a:endParaRPr>
          </a:p>
        </p:txBody>
      </p:sp>
      <p:sp>
        <p:nvSpPr>
          <p:cNvPr id="202" name="Google Shape;202;p52"/>
          <p:cNvSpPr txBox="1"/>
          <p:nvPr/>
        </p:nvSpPr>
        <p:spPr>
          <a:xfrm>
            <a:off x="1034425" y="3236950"/>
            <a:ext cx="18552900" cy="3944400"/>
          </a:xfrm>
          <a:prstGeom prst="rect">
            <a:avLst/>
          </a:prstGeom>
          <a:noFill/>
          <a:ln>
            <a:noFill/>
          </a:ln>
        </p:spPr>
        <p:txBody>
          <a:bodyPr anchorCtr="0" anchor="t" bIns="74275" lIns="148575" spcFirstLastPara="1" rIns="148575" wrap="square" tIns="74275">
            <a:spAutoFit/>
          </a:bodyPr>
          <a:lstStyle/>
          <a:p>
            <a:pPr indent="0" lvl="0" marL="0" marR="0" rtl="0" algn="just">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De reeds begonnen aanzet tot groenere economieën en gedrag in het algemeen begint effect te sorteren. Hele industrieën kijken naar meer duurzame oplossingen en gedragswijzen onder druk van beleid, zakelijke behoeften en middelen of hun consumenten. Deze verschuiving, die naar verwachting zal versnellen, zal leiden tot meer en meer nieuwe groene banen, die nu als banen van de toekomst worden beschouwd. Sommige industrieën en functies hebben al een "vergroeningsproces" doorgemaakt of zullen dat nog doen, wat verwijst naar de toevoeging van duurzaamheid als overweging, nieuwe technische en innovatie-eisen en taken met betrekking tot efficiëntie in termen van hulpbronnen. </a:t>
            </a:r>
            <a:endParaRPr b="0" i="0" sz="2300" u="none" cap="none" strike="noStrike">
              <a:solidFill>
                <a:srgbClr val="000000"/>
              </a:solidFill>
              <a:latin typeface="Arial"/>
              <a:ea typeface="Arial"/>
              <a:cs typeface="Arial"/>
              <a:sym typeface="Arial"/>
            </a:endParaRPr>
          </a:p>
        </p:txBody>
      </p:sp>
      <p:sp>
        <p:nvSpPr>
          <p:cNvPr id="203" name="Google Shape;203;p52"/>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04" name="Google Shape;204;p52"/>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05" name="Google Shape;205;p52"/>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06" name="Google Shape;206;p52"/>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07" name="Google Shape;207;p52"/>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53"/>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2: </a:t>
            </a:r>
            <a:r>
              <a:rPr b="1" i="0" lang="lt-LT" sz="3900" u="none" cap="none" strike="noStrike">
                <a:solidFill>
                  <a:srgbClr val="C55A11"/>
                </a:solidFill>
                <a:latin typeface="Calibri"/>
                <a:ea typeface="Calibri"/>
                <a:cs typeface="Calibri"/>
                <a:sym typeface="Calibri"/>
              </a:rPr>
              <a:t>Banen van de toekomst (groene banen)</a:t>
            </a:r>
            <a:endParaRPr b="1" i="0" sz="3300" u="none" cap="none" strike="noStrike">
              <a:solidFill>
                <a:srgbClr val="C55A11"/>
              </a:solidFill>
              <a:latin typeface="Calibri"/>
              <a:ea typeface="Calibri"/>
              <a:cs typeface="Calibri"/>
              <a:sym typeface="Calibri"/>
            </a:endParaRPr>
          </a:p>
        </p:txBody>
      </p:sp>
      <p:sp>
        <p:nvSpPr>
          <p:cNvPr id="213" name="Google Shape;213;p53"/>
          <p:cNvSpPr txBox="1"/>
          <p:nvPr/>
        </p:nvSpPr>
        <p:spPr>
          <a:xfrm>
            <a:off x="1034414" y="2200610"/>
            <a:ext cx="19295700" cy="27744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3100"/>
              <a:buFont typeface="Arial"/>
              <a:buNone/>
            </a:pPr>
            <a:r>
              <a:rPr b="0" i="0" lang="lt-LT" sz="3100" u="none" cap="none" strike="noStrike">
                <a:solidFill>
                  <a:srgbClr val="056839"/>
                </a:solidFill>
                <a:latin typeface="Calibri"/>
                <a:ea typeface="Calibri"/>
                <a:cs typeface="Calibri"/>
                <a:sym typeface="Calibri"/>
              </a:rPr>
              <a:t>Een nieuwe studie van Cedefop bevestigt dat de EU-landen tegelijkertijd een duurzame en energie-efficiënte economie en groei van de werkgelegenheid kunnen bereiken (Cedefop, 2013). Het bereiken van deze twee doelstellingen "vereist een grotere integratie van het klimaat- en energiebeleid met maatregelen ter ondersteuning van de werkgelegenheid, en een innovatief en responsief beleid inzake beroepsonderwijs en -opleiding dat de ontwikkeling van de voor een koolstofarme economie vereiste vaardigheden aanmoedigt". (CEDEFOP, 2012).</a:t>
            </a:r>
            <a:endParaRPr b="0" i="0" sz="2400" u="none" cap="none" strike="noStrike">
              <a:solidFill>
                <a:srgbClr val="000000"/>
              </a:solidFill>
              <a:latin typeface="Arial"/>
              <a:ea typeface="Arial"/>
              <a:cs typeface="Arial"/>
              <a:sym typeface="Arial"/>
            </a:endParaRPr>
          </a:p>
        </p:txBody>
      </p:sp>
      <p:sp>
        <p:nvSpPr>
          <p:cNvPr id="214" name="Google Shape;214;p53"/>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15" name="Google Shape;215;p53"/>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16" name="Google Shape;216;p53"/>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17" name="Google Shape;217;p53"/>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18" name="Google Shape;218;p53"/>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pic>
        <p:nvPicPr>
          <p:cNvPr descr="Illustration of business expertise" id="219" name="Google Shape;219;p53"/>
          <p:cNvPicPr preferRelativeResize="0"/>
          <p:nvPr/>
        </p:nvPicPr>
        <p:blipFill rotWithShape="1">
          <a:blip r:embed="rId5">
            <a:alphaModFix/>
          </a:blip>
          <a:srcRect b="0" l="0" r="0" t="0"/>
          <a:stretch/>
        </p:blipFill>
        <p:spPr>
          <a:xfrm>
            <a:off x="7390195" y="5569527"/>
            <a:ext cx="8718311" cy="4500833"/>
          </a:xfrm>
          <a:prstGeom prst="rect">
            <a:avLst/>
          </a:prstGeom>
          <a:noFill/>
          <a:ln>
            <a:noFill/>
          </a:ln>
        </p:spPr>
      </p:pic>
      <p:sp>
        <p:nvSpPr>
          <p:cNvPr id="220" name="Google Shape;220;p53"/>
          <p:cNvSpPr txBox="1"/>
          <p:nvPr/>
        </p:nvSpPr>
        <p:spPr>
          <a:xfrm>
            <a:off x="12942619" y="8690775"/>
            <a:ext cx="7387200" cy="8580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1400"/>
              <a:buFont typeface="Arial"/>
              <a:buNone/>
            </a:pPr>
            <a:r>
              <a:rPr b="0" i="0" lang="lt-LT" sz="1400" u="none" cap="none" strike="noStrike">
                <a:solidFill>
                  <a:srgbClr val="000000"/>
                </a:solidFill>
                <a:latin typeface="Arial"/>
                <a:ea typeface="Arial"/>
                <a:cs typeface="Arial"/>
                <a:sym typeface="Arial"/>
              </a:rPr>
              <a:t>Foto van Freepik: </a:t>
            </a:r>
            <a:r>
              <a:rPr b="0" i="0" lang="lt-LT" sz="1600" u="sng" cap="none" strike="noStrike">
                <a:solidFill>
                  <a:schemeClr val="hlink"/>
                </a:solidFill>
                <a:latin typeface="Calibri"/>
                <a:ea typeface="Calibri"/>
                <a:cs typeface="Calibri"/>
                <a:sym typeface="Calibri"/>
                <a:hlinkClick r:id="rId6"/>
              </a:rPr>
              <a:t>https:</a:t>
            </a:r>
            <a:r>
              <a:rPr b="0" i="0" lang="lt-LT" sz="1600" u="none" cap="none" strike="noStrike">
                <a:solidFill>
                  <a:srgbClr val="056839"/>
                </a:solidFill>
                <a:latin typeface="Calibri"/>
                <a:ea typeface="Calibri"/>
                <a:cs typeface="Calibri"/>
                <a:sym typeface="Calibri"/>
              </a:rPr>
              <a:t>//www.freepik.com/free-vector/illustration-business-expertise_2685837.htm#query=expertise&amp;position=0&amp;from_view=search&amp;track=sph" </a:t>
            </a:r>
            <a:endParaRPr b="0" i="0" sz="1600" u="none" cap="none" strike="noStrike">
              <a:solidFill>
                <a:srgbClr val="056839"/>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54"/>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26" name="Google Shape;226;p54"/>
          <p:cNvSpPr txBox="1"/>
          <p:nvPr/>
        </p:nvSpPr>
        <p:spPr>
          <a:xfrm>
            <a:off x="1488338" y="2765196"/>
            <a:ext cx="16933500" cy="46137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Het meest recente verslag van LinkedIn Economic Graph (2022) gaat over groene vaardigheden en banen. Om te beginnen bevat het enkele belangrijke definities:</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a:t>
            </a:r>
            <a:r>
              <a:rPr b="0" i="1" lang="lt-LT" sz="2900" u="none" cap="none" strike="noStrike">
                <a:solidFill>
                  <a:srgbClr val="056839"/>
                </a:solidFill>
                <a:latin typeface="Calibri"/>
                <a:ea typeface="Calibri"/>
                <a:cs typeface="Calibri"/>
                <a:sym typeface="Calibri"/>
              </a:rPr>
              <a:t>Groene banen: zijn banen die niet kunnen worden uitgevoerd zonder uitgebreide kennis van groene vaardigheden</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Groene banen: kunnen worden uitgevoerd zonder groene vaardigheden, maar vereisen doorgaans enige groene vaardigheden</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Potentiële groene banen: kunnen worden uitgevoerd zonder groene vaardigheden, maar vereisen soms enige mate van groene vaardigheden </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Niet-groene banen: zijn banen waarvoor geen groene vaardigheden vereist zijn". </a:t>
            </a:r>
            <a:endParaRPr b="0" i="0" sz="2300" u="none" cap="none" strike="noStrike">
              <a:solidFill>
                <a:srgbClr val="000000"/>
              </a:solidFill>
              <a:latin typeface="Arial"/>
              <a:ea typeface="Arial"/>
              <a:cs typeface="Arial"/>
              <a:sym typeface="Arial"/>
            </a:endParaRPr>
          </a:p>
        </p:txBody>
      </p:sp>
      <p:sp>
        <p:nvSpPr>
          <p:cNvPr id="227" name="Google Shape;227;p54"/>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28" name="Google Shape;228;p54"/>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29" name="Google Shape;229;p54"/>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30" name="Google Shape;230;p54"/>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31" name="Google Shape;231;p54"/>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55"/>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37" name="Google Shape;237;p55"/>
          <p:cNvSpPr txBox="1"/>
          <p:nvPr/>
        </p:nvSpPr>
        <p:spPr>
          <a:xfrm>
            <a:off x="1034414" y="3038224"/>
            <a:ext cx="18253800" cy="39444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Hier zijn groene vaardigheden aangemerkt als de "</a:t>
            </a:r>
            <a:r>
              <a:rPr b="0" i="1" lang="lt-LT" sz="2900" u="none" cap="none" strike="noStrike">
                <a:solidFill>
                  <a:srgbClr val="056839"/>
                </a:solidFill>
                <a:latin typeface="Calibri"/>
                <a:ea typeface="Calibri"/>
                <a:cs typeface="Calibri"/>
                <a:sym typeface="Calibri"/>
              </a:rPr>
              <a:t>bouwstenen van de groene overgang en de sleutel tot de ontsluiting van het menselijk kapitaal dat deze overgang zal aandrijven</a:t>
            </a:r>
            <a:r>
              <a:rPr b="0" i="0" lang="lt-LT" sz="2900" u="none" cap="none" strike="noStrike">
                <a:solidFill>
                  <a:srgbClr val="056839"/>
                </a:solidFill>
                <a:latin typeface="Calibri"/>
                <a:ea typeface="Calibri"/>
                <a:cs typeface="Calibri"/>
                <a:sym typeface="Calibri"/>
              </a:rPr>
              <a:t>". De noodzaak van de ontwikkeling van groene vaardigheden in de toekomstige beroepsbevolking, de invoering van opleidingen en de bevordering van de voortdurende integratie ervan in zowel curricula als mentaliteit.  Op basis van uitgebreid onderzoek en een evaluatie van de huidige stand van zaken concludeert het rapport dat er tot dusver onvoldoende vooruitgang is geboekt om aan de eisen van de toekomst te voldoen.  "</a:t>
            </a:r>
            <a:r>
              <a:rPr b="0" i="1" lang="lt-LT" sz="2900" u="none" cap="none" strike="noStrike">
                <a:solidFill>
                  <a:srgbClr val="056839"/>
                </a:solidFill>
                <a:latin typeface="Calibri"/>
                <a:ea typeface="Calibri"/>
                <a:cs typeface="Calibri"/>
                <a:sym typeface="Calibri"/>
              </a:rPr>
              <a:t>Terwijl het aantal vacatures waarvoor groene vaardigheden vereist zijn de afgelopen vijf jaar jaarlijks met 8% is toegenomen, is het aandeel groen talent in dezelfde periode met ongeveer 6% per jaar gegroeid. </a:t>
            </a:r>
            <a:r>
              <a:rPr b="0" i="0" lang="lt-LT" sz="2900" u="none" cap="none" strike="noStrike">
                <a:solidFill>
                  <a:srgbClr val="056839"/>
                </a:solidFill>
                <a:latin typeface="Calibri"/>
                <a:ea typeface="Calibri"/>
                <a:cs typeface="Calibri"/>
                <a:sym typeface="Calibri"/>
              </a:rPr>
              <a:t>"Verdere statistieken zijn te vinden in het rapport. </a:t>
            </a:r>
            <a:endParaRPr b="0" i="0" sz="2300" u="none" cap="none" strike="noStrike">
              <a:solidFill>
                <a:srgbClr val="000000"/>
              </a:solidFill>
              <a:latin typeface="Arial"/>
              <a:ea typeface="Arial"/>
              <a:cs typeface="Arial"/>
              <a:sym typeface="Arial"/>
            </a:endParaRPr>
          </a:p>
        </p:txBody>
      </p:sp>
      <p:sp>
        <p:nvSpPr>
          <p:cNvPr id="238" name="Google Shape;238;p55"/>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39" name="Google Shape;239;p55"/>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40" name="Google Shape;240;p55"/>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41" name="Google Shape;241;p55"/>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42" name="Google Shape;242;p55"/>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56"/>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48" name="Google Shape;248;p56"/>
          <p:cNvSpPr txBox="1"/>
          <p:nvPr/>
        </p:nvSpPr>
        <p:spPr>
          <a:xfrm>
            <a:off x="1418430" y="2992259"/>
            <a:ext cx="16933500" cy="39444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Belangrijk om mee te nemen zijn de </a:t>
            </a:r>
            <a:r>
              <a:rPr b="0" i="0" lang="lt-LT" sz="2900" u="sng" cap="none" strike="noStrike">
                <a:solidFill>
                  <a:srgbClr val="056839"/>
                </a:solidFill>
                <a:latin typeface="Calibri"/>
                <a:ea typeface="Calibri"/>
                <a:cs typeface="Calibri"/>
                <a:sym typeface="Calibri"/>
              </a:rPr>
              <a:t>vijf trends </a:t>
            </a:r>
            <a:r>
              <a:rPr b="0" i="0" lang="lt-LT" sz="2900" u="none" cap="none" strike="noStrike">
                <a:solidFill>
                  <a:srgbClr val="056839"/>
                </a:solidFill>
                <a:latin typeface="Calibri"/>
                <a:ea typeface="Calibri"/>
                <a:cs typeface="Calibri"/>
                <a:sym typeface="Calibri"/>
              </a:rPr>
              <a:t>die de groene economie vormgeven, namelijk: </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a:t>
            </a:r>
            <a:r>
              <a:rPr b="0" i="1" lang="lt-LT" sz="2900" u="none" cap="none" strike="noStrike">
                <a:solidFill>
                  <a:srgbClr val="056839"/>
                </a:solidFill>
                <a:latin typeface="Calibri"/>
                <a:ea typeface="Calibri"/>
                <a:cs typeface="Calibri"/>
                <a:sym typeface="Calibri"/>
              </a:rPr>
              <a:t>De vraag naar groen talent zal binnenkort groter zijn dan het aanbod.</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De aanwerving van groen talent versnelt sneller dan de algemene aanwerving</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Er is momenteel een goed evenwicht in de groene vaardigheden die nodig zijn.</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De snelst groeiende groene vaardigheden zijn zowel mainstream als opkomend.</a:t>
            </a:r>
            <a:endParaRPr b="0" i="1"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1" lang="lt-LT" sz="2900" u="none" cap="none" strike="noStrike">
                <a:solidFill>
                  <a:srgbClr val="056839"/>
                </a:solidFill>
                <a:latin typeface="Calibri"/>
                <a:ea typeface="Calibri"/>
                <a:cs typeface="Calibri"/>
                <a:sym typeface="Calibri"/>
              </a:rPr>
              <a:t>- Het aantal werknemers dat overstapt naar groene en vergroenende banen is te laag</a:t>
            </a:r>
            <a:r>
              <a:rPr b="0" i="0" lang="lt-LT" sz="2900" u="none" cap="none" strike="noStrike">
                <a:solidFill>
                  <a:srgbClr val="056839"/>
                </a:solidFill>
                <a:latin typeface="Calibri"/>
                <a:ea typeface="Calibri"/>
                <a:cs typeface="Calibri"/>
                <a:sym typeface="Calibri"/>
              </a:rPr>
              <a:t>."</a:t>
            </a:r>
            <a:endParaRPr b="0" i="0" sz="2900" u="none" cap="none" strike="noStrike">
              <a:solidFill>
                <a:srgbClr val="056839"/>
              </a:solidFill>
              <a:latin typeface="Calibri"/>
              <a:ea typeface="Calibri"/>
              <a:cs typeface="Calibri"/>
              <a:sym typeface="Calibri"/>
            </a:endParaRPr>
          </a:p>
        </p:txBody>
      </p:sp>
      <p:sp>
        <p:nvSpPr>
          <p:cNvPr id="249" name="Google Shape;249;p56"/>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50" name="Google Shape;250;p56"/>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51" name="Google Shape;251;p56"/>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52" name="Google Shape;252;p56"/>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53" name="Google Shape;253;p56"/>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57"/>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59" name="Google Shape;259;p57"/>
          <p:cNvSpPr txBox="1"/>
          <p:nvPr/>
        </p:nvSpPr>
        <p:spPr>
          <a:xfrm>
            <a:off x="1034395" y="2830706"/>
            <a:ext cx="17216100" cy="3944400"/>
          </a:xfrm>
          <a:prstGeom prst="rect">
            <a:avLst/>
          </a:prstGeom>
          <a:noFill/>
          <a:ln>
            <a:noFill/>
          </a:ln>
        </p:spPr>
        <p:txBody>
          <a:bodyPr anchorCtr="0" anchor="t" bIns="74275" lIns="148575" spcFirstLastPara="1" rIns="148575" wrap="square" tIns="74275">
            <a:spAutoFit/>
          </a:bodyPr>
          <a:lstStyle/>
          <a:p>
            <a:pPr indent="0" lvl="0" marL="0" marR="0" rtl="0" algn="just">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Bovendien is er, zoals de Organisatie van de Verenigde Naties voor industriële ontwikkeling (UNIDO) suggereert, een rechtstreeks verband tussen de doelstellingen voor duurzame ontwikkeling en de vraag naar groene vaardigheden. Een aantal van de SDG's, waaronder doelstelling 9 en 12 die aandringen op een koolstofarme en hulpbronnenefficiënte economie, ondersteunen het idee dat de vereiste vaardigheden aanzienlijk zullen veranderen.  Dit zal volgens de organisatie leiden tot het ontstaan van nieuwe beroepen, een grotere vraag naar bepaalde kwalificaties om taken uit te voeren of problemen aan te pakken, en een "vergroening" van bestaande beroepen en industrieën. </a:t>
            </a:r>
            <a:endParaRPr b="1" i="0" sz="2900" u="none" cap="none" strike="noStrike">
              <a:solidFill>
                <a:srgbClr val="056839"/>
              </a:solidFill>
              <a:latin typeface="Calibri"/>
              <a:ea typeface="Calibri"/>
              <a:cs typeface="Calibri"/>
              <a:sym typeface="Calibri"/>
            </a:endParaRPr>
          </a:p>
        </p:txBody>
      </p:sp>
      <p:sp>
        <p:nvSpPr>
          <p:cNvPr id="260" name="Google Shape;260;p57"/>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61" name="Google Shape;261;p57"/>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62" name="Google Shape;262;p57"/>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63" name="Google Shape;263;p57"/>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64" name="Google Shape;264;p57"/>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58"/>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70" name="Google Shape;270;p58"/>
          <p:cNvSpPr txBox="1"/>
          <p:nvPr/>
        </p:nvSpPr>
        <p:spPr>
          <a:xfrm>
            <a:off x="1418430" y="2591941"/>
            <a:ext cx="17331900" cy="52833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Al deze trends zijn ook verder geanalyseerd door Deloitte, en in een recent rapport evalueert de organisatie groene vaardigheden en hun relatie tot inzetbaarheid, met als belangrijkste conclusies het volgende: </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"Duurzaamheidsprofessionals hebben steeds meer invloed op beslissingen over bedrijfsmodellen..;</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In het komende decennium voorspellen wij een groen personeelsbestand waarin elke werknemer begrijpt hoe duurzaamheid economische waarde kan creëren.</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Een uniforme aanpak van de transformatie van het personeelsbestand volstaat niet.</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Er zullen aangepaste prikkels nodig zijn om veel van de huidige werknemers ervan te overtuigen groene vaardigheden te ontwikkelen.</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De overgang naar een groene economie zal banen scheppen in nieuwe en opkomende sectoren."</a:t>
            </a:r>
            <a:endParaRPr b="0" i="0" sz="2300" u="none" cap="none" strike="noStrike">
              <a:solidFill>
                <a:srgbClr val="000000"/>
              </a:solidFill>
              <a:latin typeface="Arial"/>
              <a:ea typeface="Arial"/>
              <a:cs typeface="Arial"/>
              <a:sym typeface="Arial"/>
            </a:endParaRPr>
          </a:p>
        </p:txBody>
      </p:sp>
      <p:sp>
        <p:nvSpPr>
          <p:cNvPr id="271" name="Google Shape;271;p58"/>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72" name="Google Shape;272;p58"/>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73" name="Google Shape;273;p58"/>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74" name="Google Shape;274;p58"/>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75" name="Google Shape;275;p58"/>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59"/>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3: </a:t>
            </a:r>
            <a:r>
              <a:rPr b="1" i="0" lang="lt-LT" sz="3900" u="none" cap="none" strike="noStrike">
                <a:solidFill>
                  <a:srgbClr val="C55A11"/>
                </a:solidFill>
                <a:latin typeface="Calibri"/>
                <a:ea typeface="Calibri"/>
                <a:cs typeface="Calibri"/>
                <a:sym typeface="Calibri"/>
              </a:rPr>
              <a:t>Groene vaardigheden en de banen van de toekomst</a:t>
            </a:r>
            <a:endParaRPr b="1" i="0" sz="3300" u="none" cap="none" strike="noStrike">
              <a:solidFill>
                <a:srgbClr val="C55A11"/>
              </a:solidFill>
              <a:latin typeface="Calibri"/>
              <a:ea typeface="Calibri"/>
              <a:cs typeface="Calibri"/>
              <a:sym typeface="Calibri"/>
            </a:endParaRPr>
          </a:p>
        </p:txBody>
      </p:sp>
      <p:sp>
        <p:nvSpPr>
          <p:cNvPr id="281" name="Google Shape;281;p59"/>
          <p:cNvSpPr txBox="1"/>
          <p:nvPr/>
        </p:nvSpPr>
        <p:spPr>
          <a:xfrm>
            <a:off x="1418430" y="2591941"/>
            <a:ext cx="17331900" cy="52833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Ook moet rekening worden gehouden met het belang dat de Europese Commissie hecht aan groene vaardigheden. In het kader van het </a:t>
            </a:r>
            <a:r>
              <a:rPr b="1" i="0" lang="lt-LT" sz="2900" u="none" cap="none" strike="noStrike">
                <a:solidFill>
                  <a:srgbClr val="056839"/>
                </a:solidFill>
                <a:latin typeface="Calibri"/>
                <a:ea typeface="Calibri"/>
                <a:cs typeface="Calibri"/>
                <a:sym typeface="Calibri"/>
              </a:rPr>
              <a:t>klimaatpact</a:t>
            </a:r>
            <a:r>
              <a:rPr b="0" i="0" lang="lt-LT" sz="2900" u="none" cap="none" strike="noStrike">
                <a:solidFill>
                  <a:srgbClr val="056839"/>
                </a:solidFill>
                <a:latin typeface="Calibri"/>
                <a:ea typeface="Calibri"/>
                <a:cs typeface="Calibri"/>
                <a:sym typeface="Calibri"/>
              </a:rPr>
              <a:t>, dat arbeidsorganisaties, onderwijsinstellingen en overheden wil ondersteunen bij het realiseren van een groenere economie door middel van werkgelegenheid, wordt rechtstreeks verwezen naar de behoefte aan groene vaardigheden. De Europese Commissie stelt dat groene werkgelegenheid moet worden bevorderd, dat de veranderingen in de behoeften van de economie moeten worden voorzien en dat de vaardigheden van de toekomstige beroepsbevolking moeten worden aangepakt. Een van de belangrijkste dingen die het pact zal doen, is bedrijven aansporen om deel te nemen aan het zogenoemde Pact voor vaardigheden om precies dit probleem aan te pakken.  Daarnaast zal het via het Europees Sociaal Fonds de "opleiding voor vijf miljoen mensen in groene banen en het groene herstel" ondersteunen. </a:t>
            </a:r>
            <a:endParaRPr b="0" i="0" sz="2300" u="none" cap="none" strike="noStrike">
              <a:solidFill>
                <a:srgbClr val="000000"/>
              </a:solidFill>
              <a:latin typeface="Arial"/>
              <a:ea typeface="Arial"/>
              <a:cs typeface="Arial"/>
              <a:sym typeface="Arial"/>
            </a:endParaRPr>
          </a:p>
        </p:txBody>
      </p:sp>
      <p:sp>
        <p:nvSpPr>
          <p:cNvPr id="282" name="Google Shape;282;p59"/>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83" name="Google Shape;283;p59"/>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84" name="Google Shape;284;p59"/>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85" name="Google Shape;285;p59"/>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86" name="Google Shape;286;p59"/>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60"/>
          <p:cNvSpPr txBox="1"/>
          <p:nvPr/>
        </p:nvSpPr>
        <p:spPr>
          <a:xfrm>
            <a:off x="792499" y="761624"/>
            <a:ext cx="128898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Vragen ter overdenking</a:t>
            </a:r>
            <a:endParaRPr b="1" i="0" sz="5900" u="none" cap="none" strike="noStrike">
              <a:solidFill>
                <a:srgbClr val="056839"/>
              </a:solidFill>
              <a:latin typeface="Calibri"/>
              <a:ea typeface="Calibri"/>
              <a:cs typeface="Calibri"/>
              <a:sym typeface="Calibri"/>
            </a:endParaRPr>
          </a:p>
        </p:txBody>
      </p:sp>
      <p:sp>
        <p:nvSpPr>
          <p:cNvPr id="293" name="Google Shape;293;p60"/>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94" name="Google Shape;294;p60"/>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295" name="Google Shape;295;p60"/>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296" name="Google Shape;296;p60"/>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297" name="Google Shape;297;p60"/>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
        <p:nvSpPr>
          <p:cNvPr id="298" name="Google Shape;298;p60"/>
          <p:cNvSpPr/>
          <p:nvPr/>
        </p:nvSpPr>
        <p:spPr>
          <a:xfrm>
            <a:off x="-1309254" y="3194769"/>
            <a:ext cx="21639300" cy="2908500"/>
          </a:xfrm>
          <a:prstGeom prst="rect">
            <a:avLst/>
          </a:prstGeom>
          <a:noFill/>
          <a:ln>
            <a:noFill/>
          </a:ln>
        </p:spPr>
        <p:txBody>
          <a:bodyPr anchorCtr="0" anchor="t" bIns="74275" lIns="148575" spcFirstLastPara="1" rIns="148575" wrap="square" tIns="74275">
            <a:spAutoFit/>
          </a:bodyPr>
          <a:lstStyle/>
          <a:p>
            <a:pPr indent="-742950" lvl="3" marL="2971800" marR="0" rtl="0" algn="l">
              <a:lnSpc>
                <a:spcPct val="100000"/>
              </a:lnSpc>
              <a:spcBef>
                <a:spcPts val="0"/>
              </a:spcBef>
              <a:spcAft>
                <a:spcPts val="0"/>
              </a:spcAft>
              <a:buClr>
                <a:srgbClr val="056839"/>
              </a:buClr>
              <a:buSzPts val="3900"/>
              <a:buFont typeface="Calibri"/>
              <a:buAutoNum type="arabicPeriod"/>
            </a:pPr>
            <a:r>
              <a:rPr b="0" i="0" lang="lt-LT" sz="3900" u="none" cap="none" strike="noStrike">
                <a:solidFill>
                  <a:srgbClr val="056839"/>
                </a:solidFill>
                <a:latin typeface="Calibri"/>
                <a:ea typeface="Calibri"/>
                <a:cs typeface="Calibri"/>
                <a:sym typeface="Calibri"/>
              </a:rPr>
              <a:t>Hoe zou u uw huidige vaardigheden evalueren? Doe de evaluatie in de context van de "banen van de toekomst". </a:t>
            </a:r>
            <a:endParaRPr b="0" i="0" sz="3900" u="none" cap="none" strike="noStrike">
              <a:solidFill>
                <a:srgbClr val="056839"/>
              </a:solidFill>
              <a:latin typeface="Calibri"/>
              <a:ea typeface="Calibri"/>
              <a:cs typeface="Calibri"/>
              <a:sym typeface="Calibri"/>
            </a:endParaRPr>
          </a:p>
          <a:p>
            <a:pPr indent="0" lvl="3" marL="2235200" marR="0" rtl="0" algn="l">
              <a:lnSpc>
                <a:spcPct val="100000"/>
              </a:lnSpc>
              <a:spcBef>
                <a:spcPts val="0"/>
              </a:spcBef>
              <a:spcAft>
                <a:spcPts val="0"/>
              </a:spcAft>
              <a:buClr>
                <a:srgbClr val="000000"/>
              </a:buClr>
              <a:buSzPts val="3900"/>
              <a:buFont typeface="Arial"/>
              <a:buNone/>
            </a:pPr>
            <a:r>
              <a:t/>
            </a:r>
            <a:endParaRPr b="1" i="0" sz="3900" u="none" cap="none" strike="noStrike">
              <a:solidFill>
                <a:srgbClr val="056839"/>
              </a:solidFill>
              <a:latin typeface="Calibri"/>
              <a:ea typeface="Calibri"/>
              <a:cs typeface="Calibri"/>
              <a:sym typeface="Calibri"/>
            </a:endParaRPr>
          </a:p>
          <a:p>
            <a:pPr indent="0" lvl="3" marL="2235200" marR="0" rtl="0" algn="l">
              <a:lnSpc>
                <a:spcPct val="100000"/>
              </a:lnSpc>
              <a:spcBef>
                <a:spcPts val="0"/>
              </a:spcBef>
              <a:spcAft>
                <a:spcPts val="0"/>
              </a:spcAft>
              <a:buClr>
                <a:srgbClr val="000000"/>
              </a:buClr>
              <a:buSzPts val="3900"/>
              <a:buFont typeface="Arial"/>
              <a:buNone/>
            </a:pPr>
            <a:r>
              <a:rPr b="0" i="0" lang="lt-LT" sz="3900" u="none" cap="none" strike="noStrike">
                <a:solidFill>
                  <a:srgbClr val="056839"/>
                </a:solidFill>
                <a:latin typeface="Calibri"/>
                <a:ea typeface="Calibri"/>
                <a:cs typeface="Calibri"/>
                <a:sym typeface="Calibri"/>
              </a:rPr>
              <a:t>2.   Denk na over uw toekomstige arbeidsmogelijkheden. Als "vergroening" zou plaatsvinden in de bedrijfstak van uw keuze, wat zou u dan moeten doen om uw positie van keuze veilig te stellen?</a:t>
            </a:r>
            <a:endParaRPr b="1" i="0" sz="3900" u="none" cap="none" strike="noStrike">
              <a:solidFill>
                <a:srgbClr val="05683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descr="Graphical user interface, text&#10;&#10;Description automatically generated" id="97" name="Google Shape;97;p43"/>
          <p:cNvPicPr preferRelativeResize="0"/>
          <p:nvPr/>
        </p:nvPicPr>
        <p:blipFill rotWithShape="1">
          <a:blip r:embed="rId3">
            <a:alphaModFix/>
          </a:blip>
          <a:srcRect b="0" l="0" r="0" t="0"/>
          <a:stretch/>
        </p:blipFill>
        <p:spPr>
          <a:xfrm>
            <a:off x="159219" y="9117953"/>
            <a:ext cx="5165965" cy="1083795"/>
          </a:xfrm>
          <a:prstGeom prst="rect">
            <a:avLst/>
          </a:prstGeom>
          <a:noFill/>
          <a:ln>
            <a:noFill/>
          </a:ln>
        </p:spPr>
      </p:pic>
      <p:pic>
        <p:nvPicPr>
          <p:cNvPr descr="Logo&#10;&#10;Description automatically generated" id="98" name="Google Shape;98;p43"/>
          <p:cNvPicPr preferRelativeResize="0"/>
          <p:nvPr/>
        </p:nvPicPr>
        <p:blipFill rotWithShape="1">
          <a:blip r:embed="rId4">
            <a:alphaModFix/>
          </a:blip>
          <a:srcRect b="0" l="0" r="0" t="0"/>
          <a:stretch/>
        </p:blipFill>
        <p:spPr>
          <a:xfrm>
            <a:off x="15232290" y="8150586"/>
            <a:ext cx="3931187" cy="1934692"/>
          </a:xfrm>
          <a:prstGeom prst="rect">
            <a:avLst/>
          </a:prstGeom>
          <a:noFill/>
          <a:ln>
            <a:noFill/>
          </a:ln>
        </p:spPr>
      </p:pic>
      <p:sp>
        <p:nvSpPr>
          <p:cNvPr id="99" name="Google Shape;99;p43"/>
          <p:cNvSpPr/>
          <p:nvPr/>
        </p:nvSpPr>
        <p:spPr>
          <a:xfrm>
            <a:off x="0" y="485267"/>
            <a:ext cx="5970900" cy="1788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00" name="Google Shape;100;p43"/>
          <p:cNvSpPr/>
          <p:nvPr/>
        </p:nvSpPr>
        <p:spPr>
          <a:xfrm>
            <a:off x="6926955" y="485267"/>
            <a:ext cx="6720000" cy="1788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01" name="Google Shape;101;p43"/>
          <p:cNvSpPr/>
          <p:nvPr/>
        </p:nvSpPr>
        <p:spPr>
          <a:xfrm>
            <a:off x="14603073" y="485267"/>
            <a:ext cx="5970900" cy="1788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02" name="Google Shape;102;p43"/>
          <p:cNvSpPr/>
          <p:nvPr/>
        </p:nvSpPr>
        <p:spPr>
          <a:xfrm>
            <a:off x="0" y="8986878"/>
            <a:ext cx="14763600" cy="957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03" name="Google Shape;103;p43"/>
          <p:cNvSpPr txBox="1"/>
          <p:nvPr/>
        </p:nvSpPr>
        <p:spPr>
          <a:xfrm>
            <a:off x="1104081" y="949332"/>
            <a:ext cx="152331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Leerresultaten</a:t>
            </a:r>
            <a:endParaRPr b="0" i="0" sz="2900" u="none" cap="none" strike="noStrike">
              <a:solidFill>
                <a:schemeClr val="dk1"/>
              </a:solidFill>
              <a:latin typeface="Calibri"/>
              <a:ea typeface="Calibri"/>
              <a:cs typeface="Calibri"/>
              <a:sym typeface="Calibri"/>
            </a:endParaRPr>
          </a:p>
        </p:txBody>
      </p:sp>
      <p:sp>
        <p:nvSpPr>
          <p:cNvPr id="104" name="Google Shape;104;p43"/>
          <p:cNvSpPr txBox="1"/>
          <p:nvPr/>
        </p:nvSpPr>
        <p:spPr>
          <a:xfrm>
            <a:off x="1104081" y="3371280"/>
            <a:ext cx="16933500" cy="3151500"/>
          </a:xfrm>
          <a:prstGeom prst="rect">
            <a:avLst/>
          </a:prstGeom>
          <a:noFill/>
          <a:ln>
            <a:noFill/>
          </a:ln>
        </p:spPr>
        <p:txBody>
          <a:bodyPr anchorCtr="0" anchor="t" bIns="74275" lIns="148575" spcFirstLastPara="1" rIns="148575" wrap="square" tIns="74275">
            <a:spAutoFit/>
          </a:bodyPr>
          <a:lstStyle/>
          <a:p>
            <a:pPr indent="-552450" lvl="0" marL="558800" marR="0" rtl="0" algn="l">
              <a:lnSpc>
                <a:spcPct val="10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Leer wat groene vaardigheden zijn</a:t>
            </a:r>
            <a:endParaRPr b="0" i="0" sz="2300" u="none" cap="none" strike="noStrike">
              <a:solidFill>
                <a:srgbClr val="000000"/>
              </a:solidFill>
              <a:latin typeface="Arial"/>
              <a:ea typeface="Arial"/>
              <a:cs typeface="Arial"/>
              <a:sym typeface="Arial"/>
            </a:endParaRPr>
          </a:p>
          <a:p>
            <a:pPr indent="-552450" lvl="0" marL="558800" marR="0" rtl="0" algn="l">
              <a:lnSpc>
                <a:spcPct val="10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begrijpen waarom ze belangrijk zijn voor de toekomst van de economie en de planeet</a:t>
            </a:r>
            <a:endParaRPr b="0" i="0" sz="2300" u="none" cap="none" strike="noStrike">
              <a:solidFill>
                <a:srgbClr val="000000"/>
              </a:solidFill>
              <a:latin typeface="Arial"/>
              <a:ea typeface="Arial"/>
              <a:cs typeface="Arial"/>
              <a:sym typeface="Arial"/>
            </a:endParaRPr>
          </a:p>
          <a:p>
            <a:pPr indent="-552450" lvl="0" marL="558800" marR="0" rtl="0" algn="l">
              <a:lnSpc>
                <a:spcPct val="10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Begrijpen wat "banen van de toekomst" zijn en hoe zij de inzetbaarheid zullen ondersteunen</a:t>
            </a:r>
            <a:endParaRPr b="0" i="0" sz="2300" u="none" cap="none" strike="noStrik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61"/>
          <p:cNvSpPr/>
          <p:nvPr/>
        </p:nvSpPr>
        <p:spPr>
          <a:xfrm>
            <a:off x="0" y="0"/>
            <a:ext cx="20574000" cy="10287000"/>
          </a:xfrm>
          <a:prstGeom prst="rect">
            <a:avLst/>
          </a:prstGeom>
          <a:gradFill>
            <a:gsLst>
              <a:gs pos="0">
                <a:srgbClr val="F5F7FC"/>
              </a:gs>
              <a:gs pos="100000">
                <a:srgbClr val="F8B241"/>
              </a:gs>
            </a:gsLst>
            <a:lin ang="21593999" scaled="0"/>
          </a:gra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305" name="Google Shape;305;p61"/>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306" name="Google Shape;306;p61"/>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
        <p:nvSpPr>
          <p:cNvPr id="307" name="Google Shape;307;p61"/>
          <p:cNvSpPr/>
          <p:nvPr/>
        </p:nvSpPr>
        <p:spPr>
          <a:xfrm flipH="1" rot="-5400000">
            <a:off x="15350112" y="5015317"/>
            <a:ext cx="10315200" cy="228000"/>
          </a:xfrm>
          <a:prstGeom prst="rect">
            <a:avLst/>
          </a:prstGeom>
          <a:solidFill>
            <a:srgbClr val="25AAE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08" name="Google Shape;308;p61"/>
          <p:cNvSpPr txBox="1"/>
          <p:nvPr/>
        </p:nvSpPr>
        <p:spPr>
          <a:xfrm>
            <a:off x="757259" y="839511"/>
            <a:ext cx="12889800" cy="19509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Testvragen</a:t>
            </a:r>
            <a:endParaRPr b="1" i="0" sz="5900" u="none" cap="none" strike="noStrike">
              <a:solidFill>
                <a:srgbClr val="056839"/>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309" name="Google Shape;309;p61"/>
          <p:cNvSpPr txBox="1"/>
          <p:nvPr/>
        </p:nvSpPr>
        <p:spPr>
          <a:xfrm>
            <a:off x="1753468" y="2785533"/>
            <a:ext cx="12043500" cy="7292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2900"/>
              <a:buFont typeface="Arial"/>
              <a:buNone/>
            </a:pPr>
            <a:r>
              <a:rPr b="1" i="0" lang="lt-LT" sz="2900" u="none" cap="none" strike="noStrike">
                <a:solidFill>
                  <a:srgbClr val="C55A11"/>
                </a:solidFill>
                <a:latin typeface="Calibri"/>
                <a:ea typeface="Calibri"/>
                <a:cs typeface="Calibri"/>
                <a:sym typeface="Calibri"/>
              </a:rPr>
              <a:t>1. Welke van deze is NIET een van de vijf trends die de groene economie vormgeven?</a:t>
            </a:r>
            <a:endParaRPr b="1" i="0" sz="2300" u="none" cap="none" strike="noStrike">
              <a:solidFill>
                <a:srgbClr val="000000"/>
              </a:solidFill>
            </a:endParaRPr>
          </a:p>
          <a:p>
            <a:pPr indent="0" lvl="0" marL="0" marR="0" rtl="0" algn="l">
              <a:lnSpc>
                <a:spcPct val="100000"/>
              </a:lnSpc>
              <a:spcBef>
                <a:spcPts val="0"/>
              </a:spcBef>
              <a:spcAft>
                <a:spcPts val="0"/>
              </a:spcAft>
              <a:buClr>
                <a:srgbClr val="000000"/>
              </a:buClr>
              <a:buSzPts val="2900"/>
              <a:buFont typeface="Arial"/>
              <a:buNone/>
            </a:pPr>
            <a:r>
              <a:rPr i="0" lang="lt-LT" sz="2900" u="none" cap="none" strike="noStrike">
                <a:solidFill>
                  <a:srgbClr val="C55A11"/>
                </a:solidFill>
                <a:latin typeface="Calibri"/>
                <a:ea typeface="Calibri"/>
                <a:cs typeface="Calibri"/>
                <a:sym typeface="Calibri"/>
              </a:rPr>
              <a:t>a) De aanwerving van groen talent verloopt in hetzelfde tempo als de algemene aanwerving.</a:t>
            </a:r>
            <a:endParaRPr i="0" sz="2300" u="none" cap="none" strike="noStrike">
              <a:solidFill>
                <a:srgbClr val="000000"/>
              </a:solidFill>
            </a:endParaRPr>
          </a:p>
          <a:p>
            <a:pPr indent="0" lvl="0" marL="0" marR="0" rtl="0" algn="l">
              <a:lnSpc>
                <a:spcPct val="100000"/>
              </a:lnSpc>
              <a:spcBef>
                <a:spcPts val="0"/>
              </a:spcBef>
              <a:spcAft>
                <a:spcPts val="0"/>
              </a:spcAft>
              <a:buClr>
                <a:srgbClr val="000000"/>
              </a:buClr>
              <a:buSzPts val="2900"/>
              <a:buFont typeface="Arial"/>
              <a:buNone/>
            </a:pPr>
            <a:r>
              <a:rPr i="0" lang="lt-LT" sz="2900" u="none" cap="none" strike="noStrike">
                <a:solidFill>
                  <a:srgbClr val="C55A11"/>
                </a:solidFill>
                <a:latin typeface="Calibri"/>
                <a:ea typeface="Calibri"/>
                <a:cs typeface="Calibri"/>
                <a:sym typeface="Calibri"/>
              </a:rPr>
              <a:t>b) Er is momenteel een goed evenwicht in de groene vaardigheden die nodig zijn.</a:t>
            </a:r>
            <a:endParaRPr i="0" sz="2300" u="none" cap="none" strike="noStrike">
              <a:solidFill>
                <a:srgbClr val="000000"/>
              </a:solidFill>
            </a:endParaRPr>
          </a:p>
          <a:p>
            <a:pPr indent="-552450" lvl="0" marL="558800" marR="0" rtl="0" algn="l">
              <a:lnSpc>
                <a:spcPct val="100000"/>
              </a:lnSpc>
              <a:spcBef>
                <a:spcPts val="0"/>
              </a:spcBef>
              <a:spcAft>
                <a:spcPts val="0"/>
              </a:spcAft>
              <a:buClr>
                <a:srgbClr val="C55A11"/>
              </a:buClr>
              <a:buSzPts val="2900"/>
              <a:buFont typeface="Calibri"/>
              <a:buAutoNum type="alphaLcParenR" startAt="3"/>
            </a:pPr>
            <a:r>
              <a:rPr i="0" lang="lt-LT" sz="2900" u="none" cap="none" strike="noStrike">
                <a:solidFill>
                  <a:srgbClr val="C55A11"/>
                </a:solidFill>
                <a:latin typeface="Calibri"/>
                <a:ea typeface="Calibri"/>
                <a:cs typeface="Calibri"/>
                <a:sym typeface="Calibri"/>
              </a:rPr>
              <a:t>De snelst groeiende groene vaardigheden zijn zowel mainstream als opkomend</a:t>
            </a:r>
            <a:endParaRPr i="0" sz="2300" u="none" cap="none" strike="noStrike">
              <a:solidFill>
                <a:srgbClr val="000000"/>
              </a:solidFill>
            </a:endParaRPr>
          </a:p>
          <a:p>
            <a:pPr indent="-368300" lvl="0" marL="558800" marR="0" rtl="0" algn="l">
              <a:lnSpc>
                <a:spcPct val="100000"/>
              </a:lnSpc>
              <a:spcBef>
                <a:spcPts val="0"/>
              </a:spcBef>
              <a:spcAft>
                <a:spcPts val="0"/>
              </a:spcAft>
              <a:buClr>
                <a:schemeClr val="dk1"/>
              </a:buClr>
              <a:buSzPts val="2900"/>
              <a:buFont typeface="Calibri"/>
              <a:buNone/>
            </a:pPr>
            <a:r>
              <a:t/>
            </a:r>
            <a:endParaRPr i="0" sz="2900" u="none" cap="none" strike="noStrike">
              <a:solidFill>
                <a:srgbClr val="C55A1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rPr b="1" i="0" lang="lt-LT" sz="2900" u="none" cap="none" strike="noStrike">
                <a:solidFill>
                  <a:srgbClr val="C55A11"/>
                </a:solidFill>
                <a:latin typeface="Calibri"/>
                <a:ea typeface="Calibri"/>
                <a:cs typeface="Calibri"/>
                <a:sym typeface="Calibri"/>
              </a:rPr>
              <a:t>2.Hoeveel zijn de algemene categorieën voor generieke groene vaardigheden volgens Dr. Pavlova?</a:t>
            </a:r>
            <a:endParaRPr b="1" i="0" sz="2300" u="none" cap="none" strike="noStrike">
              <a:solidFill>
                <a:srgbClr val="000000"/>
              </a:solidFill>
            </a:endParaRPr>
          </a:p>
          <a:p>
            <a:pPr indent="0" lvl="0" marL="0" marR="0" rtl="0" algn="l">
              <a:lnSpc>
                <a:spcPct val="100000"/>
              </a:lnSpc>
              <a:spcBef>
                <a:spcPts val="0"/>
              </a:spcBef>
              <a:spcAft>
                <a:spcPts val="0"/>
              </a:spcAft>
              <a:buClr>
                <a:srgbClr val="000000"/>
              </a:buClr>
              <a:buSzPts val="2900"/>
              <a:buFont typeface="Arial"/>
              <a:buNone/>
            </a:pPr>
            <a:r>
              <a:rPr i="0" lang="lt-LT" sz="2900" u="none" cap="none" strike="noStrike">
                <a:solidFill>
                  <a:srgbClr val="C55A11"/>
                </a:solidFill>
                <a:latin typeface="Calibri"/>
                <a:ea typeface="Calibri"/>
                <a:cs typeface="Calibri"/>
                <a:sym typeface="Calibri"/>
              </a:rPr>
              <a:t>a) 2</a:t>
            </a:r>
            <a:endParaRPr i="0" sz="2900" u="none" cap="none" strike="noStrike">
              <a:solidFill>
                <a:srgbClr val="C55A11"/>
              </a:solidFill>
              <a:latin typeface="Calibri"/>
              <a:ea typeface="Calibri"/>
              <a:cs typeface="Calibri"/>
              <a:sym typeface="Calibri"/>
            </a:endParaRPr>
          </a:p>
          <a:p>
            <a:pPr indent="-552450" lvl="0" marL="558800" marR="0" rtl="0" algn="l">
              <a:lnSpc>
                <a:spcPct val="100000"/>
              </a:lnSpc>
              <a:spcBef>
                <a:spcPts val="0"/>
              </a:spcBef>
              <a:spcAft>
                <a:spcPts val="0"/>
              </a:spcAft>
              <a:buClr>
                <a:srgbClr val="C55A11"/>
              </a:buClr>
              <a:buSzPts val="2900"/>
              <a:buFont typeface="Calibri"/>
              <a:buAutoNum type="alphaLcParenR" startAt="2"/>
            </a:pPr>
            <a:r>
              <a:rPr i="0" lang="lt-LT" sz="2900" u="none" cap="none" strike="noStrike">
                <a:solidFill>
                  <a:srgbClr val="C55A11"/>
                </a:solidFill>
                <a:latin typeface="Calibri"/>
                <a:ea typeface="Calibri"/>
                <a:cs typeface="Calibri"/>
                <a:sym typeface="Calibri"/>
              </a:rPr>
              <a:t>3</a:t>
            </a:r>
            <a:endParaRPr i="0" sz="2300" u="none" cap="none" strike="noStrike">
              <a:solidFill>
                <a:srgbClr val="000000"/>
              </a:solidFill>
            </a:endParaRPr>
          </a:p>
          <a:p>
            <a:pPr indent="-552450" lvl="0" marL="558800" marR="0" rtl="0" algn="l">
              <a:lnSpc>
                <a:spcPct val="100000"/>
              </a:lnSpc>
              <a:spcBef>
                <a:spcPts val="0"/>
              </a:spcBef>
              <a:spcAft>
                <a:spcPts val="0"/>
              </a:spcAft>
              <a:buClr>
                <a:srgbClr val="C55A11"/>
              </a:buClr>
              <a:buSzPts val="2900"/>
              <a:buFont typeface="Calibri"/>
              <a:buAutoNum type="alphaLcParenR" startAt="2"/>
            </a:pPr>
            <a:r>
              <a:rPr i="0" lang="lt-LT" sz="2900" u="none" cap="none" strike="noStrike">
                <a:solidFill>
                  <a:srgbClr val="C55A11"/>
                </a:solidFill>
                <a:latin typeface="Calibri"/>
                <a:ea typeface="Calibri"/>
                <a:cs typeface="Calibri"/>
                <a:sym typeface="Calibri"/>
              </a:rPr>
              <a:t>4</a:t>
            </a:r>
            <a:endParaRPr i="0" sz="2900" u="none" cap="none" strike="noStrike">
              <a:solidFill>
                <a:srgbClr val="C55A1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C55A1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rgbClr val="C55A1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3" name="Shape 313"/>
        <p:cNvGrpSpPr/>
        <p:nvPr/>
      </p:nvGrpSpPr>
      <p:grpSpPr>
        <a:xfrm>
          <a:off x="0" y="0"/>
          <a:ext cx="0" cy="0"/>
          <a:chOff x="0" y="0"/>
          <a:chExt cx="0" cy="0"/>
        </a:xfrm>
      </p:grpSpPr>
      <p:sp>
        <p:nvSpPr>
          <p:cNvPr id="314" name="Google Shape;314;p62"/>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Nuttige links:</a:t>
            </a:r>
            <a:endParaRPr b="1" i="0" sz="3300" u="none" cap="none" strike="noStrike">
              <a:solidFill>
                <a:srgbClr val="C55A11"/>
              </a:solidFill>
              <a:latin typeface="Calibri"/>
              <a:ea typeface="Calibri"/>
              <a:cs typeface="Calibri"/>
              <a:sym typeface="Calibri"/>
            </a:endParaRPr>
          </a:p>
        </p:txBody>
      </p:sp>
      <p:sp>
        <p:nvSpPr>
          <p:cNvPr id="315" name="Google Shape;315;p62"/>
          <p:cNvSpPr txBox="1"/>
          <p:nvPr/>
        </p:nvSpPr>
        <p:spPr>
          <a:xfrm>
            <a:off x="1034414" y="2727941"/>
            <a:ext cx="16933500" cy="5737500"/>
          </a:xfrm>
          <a:prstGeom prst="rect">
            <a:avLst/>
          </a:prstGeom>
          <a:noFill/>
          <a:ln>
            <a:noFill/>
          </a:ln>
        </p:spPr>
        <p:txBody>
          <a:bodyPr anchorCtr="0" anchor="t" bIns="74275" lIns="148575" spcFirstLastPara="1" rIns="148575" wrap="square" tIns="74275">
            <a:spAutoFit/>
          </a:bodyPr>
          <a:lstStyle/>
          <a:p>
            <a:pPr indent="-469900" lvl="0" marL="469900" marR="0" rtl="0" algn="l">
              <a:lnSpc>
                <a:spcPct val="100000"/>
              </a:lnSpc>
              <a:spcBef>
                <a:spcPts val="0"/>
              </a:spcBef>
              <a:spcAft>
                <a:spcPts val="0"/>
              </a:spcAft>
              <a:buClr>
                <a:srgbClr val="056839"/>
              </a:buClr>
              <a:buSzPts val="3300"/>
              <a:buFont typeface="Arial"/>
              <a:buChar char="•"/>
            </a:pPr>
            <a:r>
              <a:rPr b="0" i="0" lang="lt-LT" sz="3300" u="none" cap="none" strike="noStrike">
                <a:solidFill>
                  <a:srgbClr val="056839"/>
                </a:solidFill>
                <a:latin typeface="Calibri"/>
                <a:ea typeface="Calibri"/>
                <a:cs typeface="Calibri"/>
                <a:sym typeface="Calibri"/>
              </a:rPr>
              <a:t>Global Green Skills Report 2022, beschikbaar op: </a:t>
            </a:r>
            <a:r>
              <a:rPr b="0" i="0" lang="lt-LT" sz="3300" u="sng" cap="none" strike="noStrike">
                <a:solidFill>
                  <a:srgbClr val="056839"/>
                </a:solidFill>
                <a:latin typeface="Calibri"/>
                <a:ea typeface="Calibri"/>
                <a:cs typeface="Calibri"/>
                <a:sym typeface="Calibri"/>
                <a:hlinkClick r:id="rId3">
                  <a:extLst>
                    <a:ext uri="{A12FA001-AC4F-418D-AE19-62706E023703}">
                      <ahyp:hlinkClr val="tx"/>
                    </a:ext>
                  </a:extLst>
                </a:hlinkClick>
              </a:rPr>
              <a:t>https:</a:t>
            </a:r>
            <a:r>
              <a:rPr b="0" i="0" lang="lt-LT" sz="3300" u="sng" cap="none" strike="noStrike">
                <a:solidFill>
                  <a:srgbClr val="056839"/>
                </a:solidFill>
                <a:latin typeface="Calibri"/>
                <a:ea typeface="Calibri"/>
                <a:cs typeface="Calibri"/>
                <a:sym typeface="Calibri"/>
              </a:rPr>
              <a:t>//economicgraph.linkedin.com/research/global-green-skills-report </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sng" cap="none" strike="noStrike">
                <a:solidFill>
                  <a:srgbClr val="056839"/>
                </a:solidFill>
                <a:latin typeface="Calibri"/>
                <a:ea typeface="Calibri"/>
                <a:cs typeface="Calibri"/>
                <a:sym typeface="Calibri"/>
                <a:hlinkClick r:id="rId4">
                  <a:extLst>
                    <a:ext uri="{A12FA001-AC4F-418D-AE19-62706E023703}">
                      <ahyp:hlinkClr val="tx"/>
                    </a:ext>
                  </a:extLst>
                </a:hlinkClick>
              </a:rPr>
              <a:t>https://www.academia.edu/12185668/Green_Skills </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sng" cap="none" strike="noStrike">
                <a:solidFill>
                  <a:srgbClr val="056839"/>
                </a:solidFill>
                <a:latin typeface="Calibri"/>
                <a:ea typeface="Calibri"/>
                <a:cs typeface="Calibri"/>
                <a:sym typeface="Calibri"/>
                <a:hlinkClick r:id="rId5">
                  <a:extLst>
                    <a:ext uri="{A12FA001-AC4F-418D-AE19-62706E023703}">
                      <ahyp:hlinkClr val="tx"/>
                    </a:ext>
                  </a:extLst>
                </a:hlinkClick>
              </a:rPr>
              <a:t>https://cepr.org/voxeu/columns/green-skills</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sng" cap="none" strike="noStrike">
                <a:solidFill>
                  <a:srgbClr val="056839"/>
                </a:solidFill>
                <a:latin typeface="Calibri"/>
                <a:ea typeface="Calibri"/>
                <a:cs typeface="Calibri"/>
                <a:sym typeface="Calibri"/>
                <a:hlinkClick r:id="rId6">
                  <a:extLst>
                    <a:ext uri="{A12FA001-AC4F-418D-AE19-62706E023703}">
                      <ahyp:hlinkClr val="tx"/>
                    </a:ext>
                  </a:extLst>
                </a:hlinkClick>
              </a:rPr>
              <a:t>https://lkdfacility.org/resources/background-paper-for-the-lkdf-forum-2020/</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sng" cap="none" strike="noStrike">
                <a:solidFill>
                  <a:srgbClr val="056839"/>
                </a:solidFill>
                <a:latin typeface="Calibri"/>
                <a:ea typeface="Calibri"/>
                <a:cs typeface="Calibri"/>
                <a:sym typeface="Calibri"/>
                <a:hlinkClick r:id="rId7">
                  <a:extLst>
                    <a:ext uri="{A12FA001-AC4F-418D-AE19-62706E023703}">
                      <ahyp:hlinkClr val="tx"/>
                    </a:ext>
                  </a:extLst>
                </a:hlinkClick>
              </a:rPr>
              <a:t>https://greenskillsresources.com/</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none" cap="none" strike="noStrike">
                <a:solidFill>
                  <a:srgbClr val="056839"/>
                </a:solidFill>
                <a:latin typeface="Calibri"/>
                <a:ea typeface="Calibri"/>
                <a:cs typeface="Calibri"/>
                <a:sym typeface="Calibri"/>
              </a:rPr>
              <a:t>A blueprint for green workforce transformation, Deloitte, beschikbaar op: </a:t>
            </a:r>
            <a:r>
              <a:rPr b="0" i="0" lang="lt-LT" sz="3300" u="sng" cap="none" strike="noStrike">
                <a:solidFill>
                  <a:srgbClr val="056839"/>
                </a:solidFill>
                <a:latin typeface="Calibri"/>
                <a:ea typeface="Calibri"/>
                <a:cs typeface="Calibri"/>
                <a:sym typeface="Calibri"/>
                <a:hlinkClick r:id="rId8">
                  <a:extLst>
                    <a:ext uri="{A12FA001-AC4F-418D-AE19-62706E023703}">
                      <ahyp:hlinkClr val="tx"/>
                    </a:ext>
                  </a:extLst>
                </a:hlinkClick>
              </a:rPr>
              <a:t>https://www2.deloitte.com/uk/en/pages/consulting/articles/green-skills-for-green-economy.html.</a:t>
            </a:r>
            <a:endParaRPr b="0" i="0" sz="3300" u="none" cap="none" strike="noStrike">
              <a:solidFill>
                <a:srgbClr val="056839"/>
              </a:solidFill>
              <a:latin typeface="Calibri"/>
              <a:ea typeface="Calibri"/>
              <a:cs typeface="Calibri"/>
              <a:sym typeface="Calibri"/>
            </a:endParaRPr>
          </a:p>
          <a:p>
            <a:pPr indent="-469900" lvl="0" marL="469900" marR="0" rtl="0" algn="l">
              <a:lnSpc>
                <a:spcPct val="100000"/>
              </a:lnSpc>
              <a:spcBef>
                <a:spcPts val="0"/>
              </a:spcBef>
              <a:spcAft>
                <a:spcPts val="0"/>
              </a:spcAft>
              <a:buClr>
                <a:srgbClr val="056839"/>
              </a:buClr>
              <a:buSzPts val="3300"/>
              <a:buFont typeface="Arial"/>
              <a:buChar char="•"/>
            </a:pPr>
            <a:r>
              <a:rPr b="0" i="0" lang="lt-LT" sz="3300" u="none" cap="none" strike="noStrike">
                <a:solidFill>
                  <a:srgbClr val="056839"/>
                </a:solidFill>
                <a:latin typeface="Calibri"/>
                <a:ea typeface="Calibri"/>
                <a:cs typeface="Calibri"/>
                <a:sym typeface="Calibri"/>
              </a:rPr>
              <a:t>Auktor, V. (2020), Green Industrial Skills for a Sustainable Future, Organisatie van de Verenigde Naties voor industriële ontwikkeling.</a:t>
            </a:r>
            <a:endParaRPr b="0" i="0" sz="2300" u="none" cap="none" strike="noStrike">
              <a:solidFill>
                <a:srgbClr val="000000"/>
              </a:solidFill>
              <a:latin typeface="Arial"/>
              <a:ea typeface="Arial"/>
              <a:cs typeface="Arial"/>
              <a:sym typeface="Arial"/>
            </a:endParaRPr>
          </a:p>
        </p:txBody>
      </p:sp>
      <p:sp>
        <p:nvSpPr>
          <p:cNvPr id="316" name="Google Shape;316;p62"/>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17" name="Google Shape;317;p62"/>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18" name="Google Shape;318;p62"/>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319" name="Google Shape;319;p62"/>
          <p:cNvPicPr preferRelativeResize="0"/>
          <p:nvPr/>
        </p:nvPicPr>
        <p:blipFill rotWithShape="1">
          <a:blip r:embed="rId9">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320" name="Google Shape;320;p62"/>
          <p:cNvPicPr preferRelativeResize="0"/>
          <p:nvPr/>
        </p:nvPicPr>
        <p:blipFill rotWithShape="1">
          <a:blip r:embed="rId10">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5" name="Shape 325"/>
        <p:cNvGrpSpPr/>
        <p:nvPr/>
      </p:nvGrpSpPr>
      <p:grpSpPr>
        <a:xfrm>
          <a:off x="0" y="0"/>
          <a:ext cx="0" cy="0"/>
          <a:chOff x="0" y="0"/>
          <a:chExt cx="0" cy="0"/>
        </a:xfrm>
      </p:grpSpPr>
      <p:pic>
        <p:nvPicPr>
          <p:cNvPr descr="Graphical user interface, text&#10;&#10;Description automatically generated" id="326" name="Google Shape;326;p63"/>
          <p:cNvPicPr preferRelativeResize="0"/>
          <p:nvPr/>
        </p:nvPicPr>
        <p:blipFill rotWithShape="1">
          <a:blip r:embed="rId3">
            <a:alphaModFix/>
          </a:blip>
          <a:srcRect b="0" l="0" r="0" t="0"/>
          <a:stretch/>
        </p:blipFill>
        <p:spPr>
          <a:xfrm>
            <a:off x="159219" y="9117932"/>
            <a:ext cx="5165965" cy="1083795"/>
          </a:xfrm>
          <a:prstGeom prst="rect">
            <a:avLst/>
          </a:prstGeom>
          <a:noFill/>
          <a:ln>
            <a:noFill/>
          </a:ln>
        </p:spPr>
      </p:pic>
      <p:pic>
        <p:nvPicPr>
          <p:cNvPr descr="Logo&#10;&#10;Description automatically generated" id="327" name="Google Shape;327;p63"/>
          <p:cNvPicPr preferRelativeResize="0"/>
          <p:nvPr/>
        </p:nvPicPr>
        <p:blipFill rotWithShape="1">
          <a:blip r:embed="rId4">
            <a:alphaModFix/>
          </a:blip>
          <a:srcRect b="0" l="0" r="0" t="0"/>
          <a:stretch/>
        </p:blipFill>
        <p:spPr>
          <a:xfrm>
            <a:off x="15232290" y="8150586"/>
            <a:ext cx="3931187" cy="1934692"/>
          </a:xfrm>
          <a:prstGeom prst="rect">
            <a:avLst/>
          </a:prstGeom>
          <a:noFill/>
          <a:ln>
            <a:noFill/>
          </a:ln>
        </p:spPr>
      </p:pic>
      <p:sp>
        <p:nvSpPr>
          <p:cNvPr id="328" name="Google Shape;328;p63"/>
          <p:cNvSpPr/>
          <p:nvPr/>
        </p:nvSpPr>
        <p:spPr>
          <a:xfrm>
            <a:off x="0" y="485267"/>
            <a:ext cx="5970900" cy="1788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29" name="Google Shape;329;p63"/>
          <p:cNvSpPr/>
          <p:nvPr/>
        </p:nvSpPr>
        <p:spPr>
          <a:xfrm>
            <a:off x="6926955" y="485267"/>
            <a:ext cx="6720000" cy="1788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30" name="Google Shape;330;p63"/>
          <p:cNvSpPr/>
          <p:nvPr/>
        </p:nvSpPr>
        <p:spPr>
          <a:xfrm>
            <a:off x="14603073" y="485267"/>
            <a:ext cx="5970900" cy="1788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31" name="Google Shape;331;p63"/>
          <p:cNvSpPr/>
          <p:nvPr/>
        </p:nvSpPr>
        <p:spPr>
          <a:xfrm>
            <a:off x="0" y="8877531"/>
            <a:ext cx="14763600" cy="957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332" name="Google Shape;332;p63"/>
          <p:cNvSpPr txBox="1"/>
          <p:nvPr/>
        </p:nvSpPr>
        <p:spPr>
          <a:xfrm>
            <a:off x="757259" y="839511"/>
            <a:ext cx="12889800" cy="28590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Conclusie</a:t>
            </a:r>
            <a:endParaRPr b="1" i="0" sz="5900" u="none" cap="none" strike="noStrike">
              <a:solidFill>
                <a:srgbClr val="056839"/>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 </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333" name="Google Shape;333;p63"/>
          <p:cNvSpPr txBox="1"/>
          <p:nvPr/>
        </p:nvSpPr>
        <p:spPr>
          <a:xfrm>
            <a:off x="654895" y="2556512"/>
            <a:ext cx="16933500" cy="43521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3900"/>
              <a:buFont typeface="Arial"/>
              <a:buNone/>
            </a:pPr>
            <a:r>
              <a:rPr b="0" i="0" lang="lt-LT" sz="3900" u="none" cap="none" strike="noStrike">
                <a:solidFill>
                  <a:srgbClr val="056839"/>
                </a:solidFill>
                <a:latin typeface="Calibri"/>
                <a:ea typeface="Calibri"/>
                <a:cs typeface="Calibri"/>
                <a:sym typeface="Calibri"/>
              </a:rPr>
              <a:t>Er kan worden geconcludeerd dat groene vaardigheden absoluut noodzakelijk zullen zijn als we een duurzame toekomst willen bereiken. Industrieën zullen in verschillende mate de overgang moeten maken en "groen gaan", maar de behoefte aan menselijke hulpbronnen om taken uit te voeren, innovatie te brengen en veranderingen door te voeren, zal een divers scala aan vaardigheden moeten hebben die aan de behoeften kunnen voldoen. </a:t>
            </a:r>
            <a:endParaRPr b="1" i="0" sz="3900" u="none" cap="none" strike="noStrike">
              <a:solidFill>
                <a:srgbClr val="056839"/>
              </a:solidFill>
              <a:latin typeface="Calibri"/>
              <a:ea typeface="Calibri"/>
              <a:cs typeface="Calibri"/>
              <a:sym typeface="Calibri"/>
            </a:endParaRPr>
          </a:p>
        </p:txBody>
      </p:sp>
      <p:sp>
        <p:nvSpPr>
          <p:cNvPr id="334" name="Google Shape;334;p63"/>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44"/>
          <p:cNvSpPr/>
          <p:nvPr/>
        </p:nvSpPr>
        <p:spPr>
          <a:xfrm>
            <a:off x="0" y="0"/>
            <a:ext cx="20574000" cy="10287000"/>
          </a:xfrm>
          <a:prstGeom prst="rect">
            <a:avLst/>
          </a:prstGeom>
          <a:gradFill>
            <a:gsLst>
              <a:gs pos="0">
                <a:srgbClr val="F5F7FC"/>
              </a:gs>
              <a:gs pos="100000">
                <a:srgbClr val="7AC99A">
                  <a:alpha val="77254"/>
                </a:srgbClr>
              </a:gs>
            </a:gsLst>
            <a:lin ang="21593999" scaled="0"/>
          </a:gra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10" name="Google Shape;110;p44"/>
          <p:cNvSpPr txBox="1"/>
          <p:nvPr/>
        </p:nvSpPr>
        <p:spPr>
          <a:xfrm>
            <a:off x="895634" y="641955"/>
            <a:ext cx="13848900" cy="19509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Aanpak van groene vaardigheden</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111" name="Google Shape;111;p44"/>
          <p:cNvSpPr txBox="1"/>
          <p:nvPr/>
        </p:nvSpPr>
        <p:spPr>
          <a:xfrm>
            <a:off x="6290035" y="3641592"/>
            <a:ext cx="7993800" cy="2551200"/>
          </a:xfrm>
          <a:prstGeom prst="rect">
            <a:avLst/>
          </a:prstGeom>
          <a:noFill/>
          <a:ln>
            <a:noFill/>
          </a:ln>
        </p:spPr>
        <p:txBody>
          <a:bodyPr anchorCtr="0" anchor="t" bIns="74275" lIns="148575" spcFirstLastPara="1" rIns="148575" wrap="square" tIns="74275">
            <a:spAutoFit/>
          </a:bodyPr>
          <a:lstStyle/>
          <a:p>
            <a:pPr indent="-552450" lvl="0" marL="558800" marR="0" rtl="0" algn="l">
              <a:lnSpc>
                <a:spcPct val="15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Vooruitstrevend</a:t>
            </a:r>
            <a:endParaRPr b="0" i="0" sz="3900" u="none" cap="none" strike="noStrike">
              <a:solidFill>
                <a:srgbClr val="056839"/>
              </a:solidFill>
              <a:latin typeface="Calibri"/>
              <a:ea typeface="Calibri"/>
              <a:cs typeface="Calibri"/>
              <a:sym typeface="Calibri"/>
            </a:endParaRPr>
          </a:p>
          <a:p>
            <a:pPr indent="-552450" lvl="0" marL="558800" marR="0" rtl="0" algn="l">
              <a:lnSpc>
                <a:spcPct val="15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Analytische vaardigheden</a:t>
            </a:r>
            <a:endParaRPr b="0" i="0" sz="3900" u="none" cap="none" strike="noStrike">
              <a:solidFill>
                <a:srgbClr val="056839"/>
              </a:solidFill>
              <a:latin typeface="Calibri"/>
              <a:ea typeface="Calibri"/>
              <a:cs typeface="Calibri"/>
              <a:sym typeface="Calibri"/>
            </a:endParaRPr>
          </a:p>
          <a:p>
            <a:pPr indent="-552450" lvl="0" marL="558800" marR="0" rtl="0" algn="l">
              <a:lnSpc>
                <a:spcPct val="150000"/>
              </a:lnSpc>
              <a:spcBef>
                <a:spcPts val="0"/>
              </a:spcBef>
              <a:spcAft>
                <a:spcPts val="0"/>
              </a:spcAft>
              <a:buClr>
                <a:srgbClr val="056839"/>
              </a:buClr>
              <a:buSzPts val="3900"/>
              <a:buFont typeface="Arial"/>
              <a:buChar char="•"/>
            </a:pPr>
            <a:r>
              <a:rPr b="0" i="0" lang="lt-LT" sz="3900" u="none" cap="none" strike="noStrike">
                <a:solidFill>
                  <a:srgbClr val="056839"/>
                </a:solidFill>
                <a:latin typeface="Calibri"/>
                <a:ea typeface="Calibri"/>
                <a:cs typeface="Calibri"/>
                <a:sym typeface="Calibri"/>
              </a:rPr>
              <a:t>Creatieve probleemoplossing</a:t>
            </a:r>
            <a:endParaRPr b="0" i="0" sz="3900" u="none" cap="none" strike="noStrike">
              <a:solidFill>
                <a:srgbClr val="056839"/>
              </a:solidFill>
              <a:latin typeface="Calibri"/>
              <a:ea typeface="Calibri"/>
              <a:cs typeface="Calibri"/>
              <a:sym typeface="Calibri"/>
            </a:endParaRPr>
          </a:p>
        </p:txBody>
      </p:sp>
      <p:pic>
        <p:nvPicPr>
          <p:cNvPr id="112" name="Google Shape;112;p44"/>
          <p:cNvPicPr preferRelativeResize="0"/>
          <p:nvPr/>
        </p:nvPicPr>
        <p:blipFill rotWithShape="1">
          <a:blip r:embed="rId3">
            <a:alphaModFix/>
          </a:blip>
          <a:srcRect b="0" l="0" r="0" t="0"/>
          <a:stretch/>
        </p:blipFill>
        <p:spPr>
          <a:xfrm>
            <a:off x="3056658" y="3641592"/>
            <a:ext cx="1801371" cy="3003811"/>
          </a:xfrm>
          <a:prstGeom prst="rect">
            <a:avLst/>
          </a:prstGeom>
          <a:noFill/>
          <a:ln>
            <a:noFill/>
          </a:ln>
        </p:spPr>
      </p:pic>
      <p:pic>
        <p:nvPicPr>
          <p:cNvPr descr="Logo&#10;&#10;Description automatically generated" id="113" name="Google Shape;113;p44"/>
          <p:cNvPicPr preferRelativeResize="0"/>
          <p:nvPr/>
        </p:nvPicPr>
        <p:blipFill rotWithShape="1">
          <a:blip r:embed="rId4">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14" name="Google Shape;114;p44"/>
          <p:cNvPicPr preferRelativeResize="0"/>
          <p:nvPr/>
        </p:nvPicPr>
        <p:blipFill rotWithShape="1">
          <a:blip r:embed="rId5">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pic>
        <p:nvPicPr>
          <p:cNvPr descr="Graphical user interface, text&#10;&#10;Description automatically generated" id="119" name="Google Shape;119;p45"/>
          <p:cNvPicPr preferRelativeResize="0"/>
          <p:nvPr/>
        </p:nvPicPr>
        <p:blipFill rotWithShape="1">
          <a:blip r:embed="rId3">
            <a:alphaModFix/>
          </a:blip>
          <a:srcRect b="0" l="0" r="0" t="0"/>
          <a:stretch/>
        </p:blipFill>
        <p:spPr>
          <a:xfrm>
            <a:off x="159219" y="9064877"/>
            <a:ext cx="5165965" cy="1083795"/>
          </a:xfrm>
          <a:prstGeom prst="rect">
            <a:avLst/>
          </a:prstGeom>
          <a:noFill/>
          <a:ln>
            <a:noFill/>
          </a:ln>
        </p:spPr>
      </p:pic>
      <p:pic>
        <p:nvPicPr>
          <p:cNvPr descr="Logo&#10;&#10;Description automatically generated" id="120" name="Google Shape;120;p45"/>
          <p:cNvPicPr preferRelativeResize="0"/>
          <p:nvPr/>
        </p:nvPicPr>
        <p:blipFill rotWithShape="1">
          <a:blip r:embed="rId4">
            <a:alphaModFix/>
          </a:blip>
          <a:srcRect b="0" l="0" r="0" t="0"/>
          <a:stretch/>
        </p:blipFill>
        <p:spPr>
          <a:xfrm>
            <a:off x="15232290" y="8150586"/>
            <a:ext cx="3931187" cy="1934692"/>
          </a:xfrm>
          <a:prstGeom prst="rect">
            <a:avLst/>
          </a:prstGeom>
          <a:noFill/>
          <a:ln>
            <a:noFill/>
          </a:ln>
        </p:spPr>
      </p:pic>
      <p:sp>
        <p:nvSpPr>
          <p:cNvPr id="121" name="Google Shape;121;p45"/>
          <p:cNvSpPr/>
          <p:nvPr/>
        </p:nvSpPr>
        <p:spPr>
          <a:xfrm>
            <a:off x="0" y="485267"/>
            <a:ext cx="5970900" cy="1788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22" name="Google Shape;122;p45"/>
          <p:cNvSpPr/>
          <p:nvPr/>
        </p:nvSpPr>
        <p:spPr>
          <a:xfrm>
            <a:off x="6926955" y="485267"/>
            <a:ext cx="6720000" cy="1788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23" name="Google Shape;123;p45"/>
          <p:cNvSpPr/>
          <p:nvPr/>
        </p:nvSpPr>
        <p:spPr>
          <a:xfrm>
            <a:off x="14603073" y="485267"/>
            <a:ext cx="5970900" cy="1788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24" name="Google Shape;124;p45"/>
          <p:cNvSpPr/>
          <p:nvPr/>
        </p:nvSpPr>
        <p:spPr>
          <a:xfrm>
            <a:off x="0" y="8809997"/>
            <a:ext cx="14763600" cy="957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25" name="Google Shape;125;p45"/>
          <p:cNvSpPr txBox="1"/>
          <p:nvPr/>
        </p:nvSpPr>
        <p:spPr>
          <a:xfrm>
            <a:off x="1104081" y="949332"/>
            <a:ext cx="7089900" cy="15045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Definities</a:t>
            </a:r>
            <a:endParaRPr b="1" i="0" sz="2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126" name="Google Shape;126;p45"/>
          <p:cNvSpPr txBox="1"/>
          <p:nvPr/>
        </p:nvSpPr>
        <p:spPr>
          <a:xfrm>
            <a:off x="1240802" y="2061020"/>
            <a:ext cx="16933500" cy="13044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4600"/>
              <a:buFont typeface="Arial"/>
              <a:buNone/>
            </a:pPr>
            <a:r>
              <a:rPr b="1" i="0" lang="lt-LT" sz="4600" u="none" cap="none" strike="noStrike">
                <a:solidFill>
                  <a:srgbClr val="056839"/>
                </a:solidFill>
                <a:latin typeface="Calibri"/>
                <a:ea typeface="Calibri"/>
                <a:cs typeface="Calibri"/>
                <a:sym typeface="Calibri"/>
              </a:rPr>
              <a:t>Groene vaardigheden - </a:t>
            </a:r>
            <a:r>
              <a:rPr b="0" i="0" lang="lt-LT" sz="2900" u="none" cap="none" strike="noStrike">
                <a:solidFill>
                  <a:srgbClr val="056839"/>
                </a:solidFill>
                <a:latin typeface="Calibri"/>
                <a:ea typeface="Calibri"/>
                <a:cs typeface="Calibri"/>
                <a:sym typeface="Calibri"/>
              </a:rPr>
              <a:t>Cedefop1 definieert groene vaardigheden als "de kennis, vaardigheden, waarden en attitudes die nodig zijn om in een duurzame en hulpbronnenefficiënte samenleving te leven, deze te ontwikkelen en te ondersteunen" (Cedefop, 2012). </a:t>
            </a:r>
            <a:endParaRPr b="0" i="0" sz="2900" u="none" cap="none" strike="noStrike">
              <a:solidFill>
                <a:srgbClr val="056839"/>
              </a:solidFill>
              <a:latin typeface="Calibri"/>
              <a:ea typeface="Calibri"/>
              <a:cs typeface="Calibri"/>
              <a:sym typeface="Calibri"/>
            </a:endParaRPr>
          </a:p>
        </p:txBody>
      </p:sp>
      <p:sp>
        <p:nvSpPr>
          <p:cNvPr id="127" name="Google Shape;127;p45"/>
          <p:cNvSpPr txBox="1"/>
          <p:nvPr/>
        </p:nvSpPr>
        <p:spPr>
          <a:xfrm>
            <a:off x="1387776" y="3695070"/>
            <a:ext cx="16933500" cy="30900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4600"/>
              <a:buFont typeface="Arial"/>
              <a:buNone/>
            </a:pPr>
            <a:r>
              <a:rPr b="1" i="0" lang="lt-LT" sz="4600" u="none" cap="none" strike="noStrike">
                <a:solidFill>
                  <a:srgbClr val="056839"/>
                </a:solidFill>
                <a:latin typeface="Calibri"/>
                <a:ea typeface="Calibri"/>
                <a:cs typeface="Calibri"/>
                <a:sym typeface="Calibri"/>
              </a:rPr>
              <a:t>Banen van de toekomst en "groene banen" - </a:t>
            </a:r>
            <a:r>
              <a:rPr b="0" i="0" lang="lt-LT" sz="2900" u="none" cap="none" strike="noStrike">
                <a:solidFill>
                  <a:srgbClr val="056839"/>
                </a:solidFill>
                <a:latin typeface="Calibri"/>
                <a:ea typeface="Calibri"/>
                <a:cs typeface="Calibri"/>
                <a:sym typeface="Calibri"/>
              </a:rPr>
              <a:t>"De Verenigde Naties definiëren groene banen als sectoren en banen waarin afvalproductie en vervuiling tot een minimum worden beperkt (UNEP et al., 2008). De Internationale Arbeidsorganisatie (IAO) neemt in haar definitie van groene banen elke sector op die een lager dan gemiddelde ecologische voetafdruk heeft (IAO, 2012). Statistische bureaus over de hele wereld richten hun definitie van groene banen meestal op de definitie van de milieugoederen- en dienstensector." * </a:t>
            </a:r>
            <a:endParaRPr b="0" i="0" sz="2000" u="none" cap="none" strike="noStrike">
              <a:solidFill>
                <a:srgbClr val="056839"/>
              </a:solidFill>
              <a:latin typeface="Calibri"/>
              <a:ea typeface="Calibri"/>
              <a:cs typeface="Calibri"/>
              <a:sym typeface="Calibri"/>
            </a:endParaRPr>
          </a:p>
        </p:txBody>
      </p:sp>
      <p:sp>
        <p:nvSpPr>
          <p:cNvPr id="128" name="Google Shape;128;p45"/>
          <p:cNvSpPr txBox="1"/>
          <p:nvPr/>
        </p:nvSpPr>
        <p:spPr>
          <a:xfrm>
            <a:off x="1437550" y="6461625"/>
            <a:ext cx="19522200" cy="15660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2300"/>
              <a:buFont typeface="Arial"/>
              <a:buNone/>
            </a:pPr>
            <a:r>
              <a:t/>
            </a:r>
            <a:endParaRPr b="0" i="0" sz="23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lt-LT" sz="2300" u="none" cap="none" strike="noStrike">
                <a:solidFill>
                  <a:srgbClr val="056839"/>
                </a:solidFill>
                <a:latin typeface="Calibri"/>
                <a:ea typeface="Calibri"/>
                <a:cs typeface="Calibri"/>
                <a:sym typeface="Calibri"/>
              </a:rPr>
              <a:t>Europees Centrum voor de ontwikkeling van de beroepsopleiding (Cedefop): </a:t>
            </a:r>
            <a:r>
              <a:rPr b="0" i="0" lang="lt-LT" sz="2300" u="sng" cap="none" strike="noStrike">
                <a:solidFill>
                  <a:srgbClr val="056839"/>
                </a:solidFill>
                <a:latin typeface="Calibri"/>
                <a:ea typeface="Calibri"/>
                <a:cs typeface="Calibri"/>
                <a:sym typeface="Calibri"/>
                <a:hlinkClick r:id="rId5">
                  <a:extLst>
                    <a:ext uri="{A12FA001-AC4F-418D-AE19-62706E023703}">
                      <ahyp:hlinkClr val="tx"/>
                    </a:ext>
                  </a:extLst>
                </a:hlinkClick>
              </a:rPr>
              <a:t>http://www.cedefop.europa.eu</a:t>
            </a:r>
            <a:endParaRPr b="0" i="0" sz="2300" u="none" cap="none" strike="noStrike">
              <a:solidFill>
                <a:srgbClr val="056839"/>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rPr b="0" i="0" lang="lt-LT" sz="2300" u="none" cap="none" strike="noStrike">
                <a:solidFill>
                  <a:srgbClr val="056839"/>
                </a:solidFill>
                <a:latin typeface="Calibri"/>
                <a:ea typeface="Calibri"/>
                <a:cs typeface="Calibri"/>
                <a:sym typeface="Calibri"/>
              </a:rPr>
              <a:t>* OESO/Cedefop (2014), </a:t>
            </a:r>
            <a:r>
              <a:rPr b="0" i="1" lang="lt-LT" sz="2300" u="none" cap="none" strike="noStrike">
                <a:solidFill>
                  <a:srgbClr val="056839"/>
                </a:solidFill>
                <a:latin typeface="Calibri"/>
                <a:ea typeface="Calibri"/>
                <a:cs typeface="Calibri"/>
                <a:sym typeface="Calibri"/>
              </a:rPr>
              <a:t>Greener Skills and Jobs</a:t>
            </a:r>
            <a:r>
              <a:rPr b="0" i="0" lang="lt-LT" sz="2300" u="none" cap="none" strike="noStrike">
                <a:solidFill>
                  <a:srgbClr val="056839"/>
                </a:solidFill>
                <a:latin typeface="Calibri"/>
                <a:ea typeface="Calibri"/>
                <a:cs typeface="Calibri"/>
                <a:sym typeface="Calibri"/>
              </a:rPr>
              <a:t>, OECD Green Growth Studies, OECD Publishing, Parijs, https://doi.org/10.1787/9789264208704-en.</a:t>
            </a:r>
            <a:endParaRPr b="0" i="0" sz="2300" u="none" cap="none" strike="noStrike">
              <a:solidFill>
                <a:srgbClr val="056839"/>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300"/>
              <a:buFont typeface="Arial"/>
              <a:buNone/>
            </a:pPr>
            <a:r>
              <a:t/>
            </a:r>
            <a:endParaRPr b="0" i="0" sz="23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46"/>
          <p:cNvSpPr txBox="1"/>
          <p:nvPr/>
        </p:nvSpPr>
        <p:spPr>
          <a:xfrm>
            <a:off x="891245" y="863161"/>
            <a:ext cx="7914900" cy="19509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Inleiding </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900"/>
              <a:buFont typeface="Arial"/>
              <a:buNone/>
            </a:pPr>
            <a:r>
              <a:t/>
            </a:r>
            <a:endParaRPr b="1" i="0" sz="2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sp>
        <p:nvSpPr>
          <p:cNvPr id="134" name="Google Shape;134;p46"/>
          <p:cNvSpPr txBox="1"/>
          <p:nvPr/>
        </p:nvSpPr>
        <p:spPr>
          <a:xfrm>
            <a:off x="1034414" y="2747649"/>
            <a:ext cx="18651300" cy="5252700"/>
          </a:xfrm>
          <a:prstGeom prst="rect">
            <a:avLst/>
          </a:prstGeom>
          <a:noFill/>
          <a:ln>
            <a:noFill/>
          </a:ln>
        </p:spPr>
        <p:txBody>
          <a:bodyPr anchorCtr="0" anchor="t" bIns="74275" lIns="148575" spcFirstLastPara="1" rIns="148575" wrap="square" tIns="74275">
            <a:spAutoFit/>
          </a:bodyPr>
          <a:lstStyle/>
          <a:p>
            <a:pPr indent="0" lvl="0" marL="0" marR="0" rtl="0" algn="just">
              <a:lnSpc>
                <a:spcPct val="150000"/>
              </a:lnSpc>
              <a:spcBef>
                <a:spcPts val="0"/>
              </a:spcBef>
              <a:spcAft>
                <a:spcPts val="0"/>
              </a:spcAft>
              <a:buClr>
                <a:srgbClr val="000000"/>
              </a:buClr>
              <a:buSzPts val="3900"/>
              <a:buFont typeface="Arial"/>
              <a:buNone/>
            </a:pPr>
            <a:r>
              <a:rPr b="0" i="0" lang="lt-LT" sz="3900" u="none" cap="none" strike="noStrike">
                <a:solidFill>
                  <a:srgbClr val="056839"/>
                </a:solidFill>
                <a:latin typeface="Calibri"/>
                <a:ea typeface="Calibri"/>
                <a:cs typeface="Calibri"/>
                <a:sym typeface="Calibri"/>
              </a:rPr>
              <a:t>De laatste jaren is de langzame maar gestage overgang naar een meer duurzame en hulpbronnenefficiënte samenleving en economie waargenomen. De noodzaak hiervan is bepaald door klimaatverandering, milieugevaren, overconsumptie en de vele andere negatieve gevolgen van onze manier van leven voor de bevolking en de planeet.  Om de gestelde doelen te bereiken, zullen de nieuwe arbeidskrachten een "nieuwe" reeks vaardigheden moeten ontwikkelen om aan de vraag van de toekomstige arbeidsmarkt te voldoen. </a:t>
            </a:r>
            <a:endParaRPr b="1" i="0" sz="3900" u="none" cap="none" strike="noStrike">
              <a:solidFill>
                <a:srgbClr val="056839"/>
              </a:solidFill>
              <a:latin typeface="Calibri"/>
              <a:ea typeface="Calibri"/>
              <a:cs typeface="Calibri"/>
              <a:sym typeface="Calibri"/>
            </a:endParaRPr>
          </a:p>
        </p:txBody>
      </p:sp>
      <p:sp>
        <p:nvSpPr>
          <p:cNvPr id="135" name="Google Shape;135;p46"/>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36" name="Google Shape;136;p46"/>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37" name="Google Shape;137;p46"/>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38" name="Google Shape;138;p46"/>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39" name="Google Shape;139;p46"/>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47"/>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1: </a:t>
            </a:r>
            <a:r>
              <a:rPr b="1" i="0" lang="lt-LT" sz="3900" u="none" cap="none" strike="noStrike">
                <a:solidFill>
                  <a:srgbClr val="C55A11"/>
                </a:solidFill>
                <a:latin typeface="Calibri"/>
                <a:ea typeface="Calibri"/>
                <a:cs typeface="Calibri"/>
                <a:sym typeface="Calibri"/>
              </a:rPr>
              <a:t>Groene vaardigheden</a:t>
            </a:r>
            <a:endParaRPr b="1" i="0" sz="3300" u="none" cap="none" strike="noStrike">
              <a:solidFill>
                <a:srgbClr val="C55A11"/>
              </a:solidFill>
              <a:latin typeface="Calibri"/>
              <a:ea typeface="Calibri"/>
              <a:cs typeface="Calibri"/>
              <a:sym typeface="Calibri"/>
            </a:endParaRPr>
          </a:p>
        </p:txBody>
      </p:sp>
      <p:sp>
        <p:nvSpPr>
          <p:cNvPr id="145" name="Google Shape;145;p47"/>
          <p:cNvSpPr txBox="1"/>
          <p:nvPr/>
        </p:nvSpPr>
        <p:spPr>
          <a:xfrm>
            <a:off x="883827" y="2434500"/>
            <a:ext cx="18326700" cy="5229600"/>
          </a:xfrm>
          <a:prstGeom prst="rect">
            <a:avLst/>
          </a:prstGeom>
          <a:noFill/>
          <a:ln>
            <a:noFill/>
          </a:ln>
        </p:spPr>
        <p:txBody>
          <a:bodyPr anchorCtr="0" anchor="t" bIns="74275" lIns="148575" spcFirstLastPara="1" rIns="148575" wrap="square" tIns="74275">
            <a:spAutoFit/>
          </a:bodyPr>
          <a:lstStyle/>
          <a:p>
            <a:pPr indent="0" lvl="0" marL="0" marR="0" rtl="0" algn="just">
              <a:lnSpc>
                <a:spcPct val="150000"/>
              </a:lnSpc>
              <a:spcBef>
                <a:spcPts val="0"/>
              </a:spcBef>
              <a:spcAft>
                <a:spcPts val="0"/>
              </a:spcAft>
              <a:buClr>
                <a:srgbClr val="000000"/>
              </a:buClr>
              <a:buSzPts val="3300"/>
              <a:buFont typeface="Arial"/>
              <a:buNone/>
            </a:pPr>
            <a:r>
              <a:rPr b="0" i="0" lang="lt-LT" sz="3300" u="none" cap="none" strike="noStrike">
                <a:solidFill>
                  <a:srgbClr val="056839"/>
                </a:solidFill>
                <a:latin typeface="Calibri"/>
                <a:ea typeface="Calibri"/>
                <a:cs typeface="Calibri"/>
                <a:sym typeface="Calibri"/>
              </a:rPr>
              <a:t>Het is belangrijk op te merken dat de Internationale Arbeidsorganisatie in haar publicaties het begrip "vaardigheden voor groene banen" gebruikt in plaats van "groene vaardigheden", aangeduid als "de algemene en technische vaardigheden die worden toegepast om te voldoen aan de vereisten van productieve en winstgevende werkgelegenheid in de groene economie" (IAO 2011). De OESO en Cedefop (2014) gaan een stap verder en definiëren groene vaardigheden als "de vaardigheden die de beroepsbevolking in alle sectoren en op alle niveaus nodig heeft om producten, diensten en processen te helpen aanpassen aan de veranderingen als gevolg van de klimaatverandering en aan de milieueisen en -voorschriften".</a:t>
            </a:r>
            <a:endParaRPr b="1" i="0" sz="3300" u="none" cap="none" strike="noStrike">
              <a:solidFill>
                <a:srgbClr val="056839"/>
              </a:solidFill>
              <a:latin typeface="Calibri"/>
              <a:ea typeface="Calibri"/>
              <a:cs typeface="Calibri"/>
              <a:sym typeface="Calibri"/>
            </a:endParaRPr>
          </a:p>
        </p:txBody>
      </p:sp>
      <p:sp>
        <p:nvSpPr>
          <p:cNvPr id="146" name="Google Shape;146;p47"/>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47" name="Google Shape;147;p47"/>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48" name="Google Shape;148;p47"/>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49" name="Google Shape;149;p47"/>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50" name="Google Shape;150;p47"/>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48"/>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1: </a:t>
            </a:r>
            <a:r>
              <a:rPr b="1" i="0" lang="lt-LT" sz="3900" u="none" cap="none" strike="noStrike">
                <a:solidFill>
                  <a:srgbClr val="C55A11"/>
                </a:solidFill>
                <a:latin typeface="Calibri"/>
                <a:ea typeface="Calibri"/>
                <a:cs typeface="Calibri"/>
                <a:sym typeface="Calibri"/>
              </a:rPr>
              <a:t>Groene vaardigheden</a:t>
            </a:r>
            <a:endParaRPr b="1" i="0" sz="3300" u="none" cap="none" strike="noStrike">
              <a:solidFill>
                <a:srgbClr val="C55A11"/>
              </a:solidFill>
              <a:latin typeface="Calibri"/>
              <a:ea typeface="Calibri"/>
              <a:cs typeface="Calibri"/>
              <a:sym typeface="Calibri"/>
            </a:endParaRPr>
          </a:p>
        </p:txBody>
      </p:sp>
      <p:sp>
        <p:nvSpPr>
          <p:cNvPr id="156" name="Google Shape;156;p48"/>
          <p:cNvSpPr txBox="1"/>
          <p:nvPr/>
        </p:nvSpPr>
        <p:spPr>
          <a:xfrm>
            <a:off x="1019859" y="2701785"/>
            <a:ext cx="18534300" cy="4467600"/>
          </a:xfrm>
          <a:prstGeom prst="rect">
            <a:avLst/>
          </a:prstGeom>
          <a:noFill/>
          <a:ln>
            <a:noFill/>
          </a:ln>
        </p:spPr>
        <p:txBody>
          <a:bodyPr anchorCtr="0" anchor="t" bIns="74275" lIns="148575" spcFirstLastPara="1" rIns="148575" wrap="square" tIns="74275">
            <a:spAutoFit/>
          </a:bodyPr>
          <a:lstStyle/>
          <a:p>
            <a:pPr indent="0" lvl="0" marL="0" marR="0" rtl="0" algn="just">
              <a:lnSpc>
                <a:spcPct val="150000"/>
              </a:lnSpc>
              <a:spcBef>
                <a:spcPts val="0"/>
              </a:spcBef>
              <a:spcAft>
                <a:spcPts val="0"/>
              </a:spcAft>
              <a:buClr>
                <a:srgbClr val="000000"/>
              </a:buClr>
              <a:buSzPts val="3300"/>
              <a:buFont typeface="Arial"/>
              <a:buNone/>
            </a:pPr>
            <a:r>
              <a:rPr b="0" i="0" lang="lt-LT" sz="3300" u="none" cap="none" strike="noStrike">
                <a:solidFill>
                  <a:srgbClr val="056839"/>
                </a:solidFill>
                <a:latin typeface="Calibri"/>
                <a:ea typeface="Calibri"/>
                <a:cs typeface="Calibri"/>
                <a:sym typeface="Calibri"/>
              </a:rPr>
              <a:t>Een iets andere kijk op groene vaardigheden en de classificatie daarvan wordt gegeven door het kader dat is voorgesteld door Dr. Pavlova, die werken heeft gepubliceerd over generieke groene vaardigheden. "Generieke groene vaardigheden omvatten algemene kennis, vaardigheden, houdingen en waarden en zijn noodzakelijk om bij te dragen aan duurzame sociale, economische en ecologische ontwikkeling in elke baan. De ontwikkeling van generieke groene vaardigheden is belangrijk voor de vergroening van alle industrieën, omdat ze iemand in staat stellen een groene mentaliteit te ontwikkelen en generieke operationele praktijken toe te passen die de milieueffecten minimaliseren."</a:t>
            </a:r>
            <a:endParaRPr b="0" i="0" sz="3300" u="none" cap="none" strike="noStrike">
              <a:solidFill>
                <a:srgbClr val="056839"/>
              </a:solidFill>
              <a:latin typeface="Calibri"/>
              <a:ea typeface="Calibri"/>
              <a:cs typeface="Calibri"/>
              <a:sym typeface="Calibri"/>
            </a:endParaRPr>
          </a:p>
        </p:txBody>
      </p:sp>
      <p:sp>
        <p:nvSpPr>
          <p:cNvPr id="157" name="Google Shape;157;p48"/>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58" name="Google Shape;158;p48"/>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59" name="Google Shape;159;p48"/>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60" name="Google Shape;160;p48"/>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61" name="Google Shape;161;p48"/>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49"/>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1: </a:t>
            </a:r>
            <a:r>
              <a:rPr b="1" i="0" lang="lt-LT" sz="3900" u="none" cap="none" strike="noStrike">
                <a:solidFill>
                  <a:srgbClr val="C55A11"/>
                </a:solidFill>
                <a:latin typeface="Calibri"/>
                <a:ea typeface="Calibri"/>
                <a:cs typeface="Calibri"/>
                <a:sym typeface="Calibri"/>
              </a:rPr>
              <a:t>Groene vaardigheden</a:t>
            </a:r>
            <a:endParaRPr b="1" i="0" sz="3300" u="none" cap="none" strike="noStrike">
              <a:solidFill>
                <a:srgbClr val="C55A11"/>
              </a:solidFill>
              <a:latin typeface="Calibri"/>
              <a:ea typeface="Calibri"/>
              <a:cs typeface="Calibri"/>
              <a:sym typeface="Calibri"/>
            </a:endParaRPr>
          </a:p>
        </p:txBody>
      </p:sp>
      <p:sp>
        <p:nvSpPr>
          <p:cNvPr id="167" name="Google Shape;167;p49"/>
          <p:cNvSpPr txBox="1"/>
          <p:nvPr/>
        </p:nvSpPr>
        <p:spPr>
          <a:xfrm>
            <a:off x="883845" y="2434482"/>
            <a:ext cx="10080900" cy="59529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Dr. Margarita Pavlova (2014) heeft generieke groene vaardigheden ingedeeld in de volgende drie categorieën:</a:t>
            </a:r>
            <a:endParaRPr b="0" i="0"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Cognitieve vaardigheden </a:t>
            </a:r>
            <a:endParaRPr b="0" i="0"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Interpersoonlijke vaardigheden </a:t>
            </a:r>
            <a:endParaRPr b="0" i="0"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 Intrapersoonlijke competenties </a:t>
            </a:r>
            <a:endParaRPr b="0" i="0" sz="2900" u="none" cap="none" strike="noStrike">
              <a:solidFill>
                <a:srgbClr val="000000"/>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Deze indeling is bedoeld om hun belang ook als "zachte vaardigheden" in te kaderen.  Dr. Pavlova voegt een </a:t>
            </a:r>
            <a:r>
              <a:rPr b="0" i="0" lang="lt-LT" sz="2900" u="sng" cap="none" strike="noStrike">
                <a:solidFill>
                  <a:srgbClr val="056839"/>
                </a:solidFill>
                <a:latin typeface="Calibri"/>
                <a:ea typeface="Calibri"/>
                <a:cs typeface="Calibri"/>
                <a:sym typeface="Calibri"/>
              </a:rPr>
              <a:t>vierde categorie </a:t>
            </a:r>
            <a:r>
              <a:rPr b="0" i="0" lang="lt-LT" sz="2900" u="none" cap="none" strike="noStrike">
                <a:solidFill>
                  <a:srgbClr val="056839"/>
                </a:solidFill>
                <a:latin typeface="Calibri"/>
                <a:ea typeface="Calibri"/>
                <a:cs typeface="Calibri"/>
                <a:sym typeface="Calibri"/>
              </a:rPr>
              <a:t>toe</a:t>
            </a:r>
            <a:r>
              <a:rPr b="0" i="0" lang="lt-LT" sz="2900" u="sng" cap="none" strike="noStrike">
                <a:solidFill>
                  <a:srgbClr val="056839"/>
                </a:solidFill>
                <a:latin typeface="Calibri"/>
                <a:ea typeface="Calibri"/>
                <a:cs typeface="Calibri"/>
                <a:sym typeface="Calibri"/>
              </a:rPr>
              <a:t>, namelijk "technologische vaardigheden" </a:t>
            </a:r>
            <a:r>
              <a:rPr b="0" i="0" lang="lt-LT" sz="2900" u="none" cap="none" strike="noStrike">
                <a:solidFill>
                  <a:srgbClr val="056839"/>
                </a:solidFill>
                <a:latin typeface="Calibri"/>
                <a:ea typeface="Calibri"/>
                <a:cs typeface="Calibri"/>
                <a:sym typeface="Calibri"/>
              </a:rPr>
              <a:t>die vaardigheden omvatten zoals effectbeoordeling, risicobeheer, ecologisch ontwerp, enz. </a:t>
            </a:r>
            <a:endParaRPr b="0" i="0" sz="2900" u="none" cap="none" strike="noStrike">
              <a:solidFill>
                <a:srgbClr val="056839"/>
              </a:solidFill>
              <a:latin typeface="Calibri"/>
              <a:ea typeface="Calibri"/>
              <a:cs typeface="Calibri"/>
              <a:sym typeface="Calibri"/>
            </a:endParaRPr>
          </a:p>
        </p:txBody>
      </p:sp>
      <p:sp>
        <p:nvSpPr>
          <p:cNvPr id="168" name="Google Shape;168;p49"/>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69" name="Google Shape;169;p49"/>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70" name="Google Shape;170;p49"/>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71" name="Google Shape;171;p49"/>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72" name="Google Shape;172;p49"/>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
        <p:nvSpPr>
          <p:cNvPr id="173" name="Google Shape;173;p49"/>
          <p:cNvSpPr txBox="1"/>
          <p:nvPr/>
        </p:nvSpPr>
        <p:spPr>
          <a:xfrm>
            <a:off x="11175422" y="7377546"/>
            <a:ext cx="8463600" cy="23820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Ze heeft het ook over typologie van groene vaardigheden, zoals in bovenstaande grafiek: Ontwikkeld door Dr. Margarita Pavlova (2017), Beschikbaar op: </a:t>
            </a:r>
            <a:r>
              <a:rPr b="0" i="0" lang="lt-LT" sz="2900" u="sng" cap="none" strike="noStrike">
                <a:solidFill>
                  <a:schemeClr val="hlink"/>
                </a:solidFill>
                <a:latin typeface="Calibri"/>
                <a:ea typeface="Calibri"/>
                <a:cs typeface="Calibri"/>
                <a:sym typeface="Calibri"/>
                <a:hlinkClick r:id="rId5"/>
              </a:rPr>
              <a:t>https:</a:t>
            </a:r>
            <a:r>
              <a:rPr b="0" i="0" lang="lt-LT" sz="2900" u="none" cap="none" strike="noStrike">
                <a:solidFill>
                  <a:srgbClr val="056839"/>
                </a:solidFill>
                <a:latin typeface="Calibri"/>
                <a:ea typeface="Calibri"/>
                <a:cs typeface="Calibri"/>
                <a:sym typeface="Calibri"/>
              </a:rPr>
              <a:t>//greenskillsresources.com/ </a:t>
            </a:r>
            <a:endParaRPr b="0" i="0" sz="2900" u="none" cap="none" strike="noStrike">
              <a:solidFill>
                <a:srgbClr val="056839"/>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900"/>
              <a:buFont typeface="Arial"/>
              <a:buNone/>
            </a:pPr>
            <a:r>
              <a:t/>
            </a:r>
            <a:endParaRPr b="0" i="0" sz="2900" u="none" cap="none" strike="noStrike">
              <a:solidFill>
                <a:schemeClr val="dk1"/>
              </a:solidFill>
              <a:latin typeface="Calibri"/>
              <a:ea typeface="Calibri"/>
              <a:cs typeface="Calibri"/>
              <a:sym typeface="Calibri"/>
            </a:endParaRPr>
          </a:p>
        </p:txBody>
      </p:sp>
      <p:pic>
        <p:nvPicPr>
          <p:cNvPr descr="Generic Green Skills" id="174" name="Google Shape;174;p49"/>
          <p:cNvPicPr preferRelativeResize="0"/>
          <p:nvPr/>
        </p:nvPicPr>
        <p:blipFill rotWithShape="1">
          <a:blip r:embed="rId6">
            <a:alphaModFix/>
          </a:blip>
          <a:srcRect b="0" l="0" r="0" t="0"/>
          <a:stretch/>
        </p:blipFill>
        <p:spPr>
          <a:xfrm>
            <a:off x="11449816" y="1517075"/>
            <a:ext cx="6972166" cy="542790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50"/>
          <p:cNvSpPr txBox="1"/>
          <p:nvPr/>
        </p:nvSpPr>
        <p:spPr>
          <a:xfrm>
            <a:off x="883847" y="845615"/>
            <a:ext cx="15630000" cy="1058100"/>
          </a:xfrm>
          <a:prstGeom prst="rect">
            <a:avLst/>
          </a:prstGeom>
          <a:noFill/>
          <a:ln>
            <a:noFill/>
          </a:ln>
        </p:spPr>
        <p:txBody>
          <a:bodyPr anchorCtr="0" anchor="t" bIns="74275" lIns="148575" spcFirstLastPara="1" rIns="148575" wrap="square" tIns="74275">
            <a:spAutoFit/>
          </a:bodyPr>
          <a:lstStyle/>
          <a:p>
            <a:pPr indent="0" lvl="0" marL="0" marR="0" rtl="0" algn="l">
              <a:lnSpc>
                <a:spcPct val="100000"/>
              </a:lnSpc>
              <a:spcBef>
                <a:spcPts val="0"/>
              </a:spcBef>
              <a:spcAft>
                <a:spcPts val="0"/>
              </a:spcAft>
              <a:buClr>
                <a:srgbClr val="000000"/>
              </a:buClr>
              <a:buSzPts val="5900"/>
              <a:buFont typeface="Arial"/>
              <a:buNone/>
            </a:pPr>
            <a:r>
              <a:rPr b="1" i="0" lang="lt-LT" sz="5900" u="none" cap="none" strike="noStrike">
                <a:solidFill>
                  <a:srgbClr val="056839"/>
                </a:solidFill>
                <a:latin typeface="Calibri"/>
                <a:ea typeface="Calibri"/>
                <a:cs typeface="Calibri"/>
                <a:sym typeface="Calibri"/>
              </a:rPr>
              <a:t>Onderwerp 1: </a:t>
            </a:r>
            <a:r>
              <a:rPr b="1" i="0" lang="lt-LT" sz="3900" u="none" cap="none" strike="noStrike">
                <a:solidFill>
                  <a:srgbClr val="C55A11"/>
                </a:solidFill>
                <a:latin typeface="Calibri"/>
                <a:ea typeface="Calibri"/>
                <a:cs typeface="Calibri"/>
                <a:sym typeface="Calibri"/>
              </a:rPr>
              <a:t>Groene vaardigheden</a:t>
            </a:r>
            <a:endParaRPr b="1" i="0" sz="3300" u="none" cap="none" strike="noStrike">
              <a:solidFill>
                <a:srgbClr val="C55A11"/>
              </a:solidFill>
              <a:latin typeface="Calibri"/>
              <a:ea typeface="Calibri"/>
              <a:cs typeface="Calibri"/>
              <a:sym typeface="Calibri"/>
            </a:endParaRPr>
          </a:p>
        </p:txBody>
      </p:sp>
      <p:sp>
        <p:nvSpPr>
          <p:cNvPr id="180" name="Google Shape;180;p50"/>
          <p:cNvSpPr txBox="1"/>
          <p:nvPr/>
        </p:nvSpPr>
        <p:spPr>
          <a:xfrm>
            <a:off x="1034414" y="2119422"/>
            <a:ext cx="16933500" cy="6622500"/>
          </a:xfrm>
          <a:prstGeom prst="rect">
            <a:avLst/>
          </a:prstGeom>
          <a:noFill/>
          <a:ln>
            <a:noFill/>
          </a:ln>
        </p:spPr>
        <p:txBody>
          <a:bodyPr anchorCtr="0" anchor="t" bIns="74275" lIns="148575" spcFirstLastPara="1" rIns="148575" wrap="square" tIns="74275">
            <a:spAutoFit/>
          </a:bodyPr>
          <a:lstStyle/>
          <a:p>
            <a:pPr indent="0" lvl="0" marL="0" marR="0" rtl="0" algn="l">
              <a:lnSpc>
                <a:spcPct val="150000"/>
              </a:lnSpc>
              <a:spcBef>
                <a:spcPts val="0"/>
              </a:spcBef>
              <a:spcAft>
                <a:spcPts val="0"/>
              </a:spcAft>
              <a:buClr>
                <a:srgbClr val="000000"/>
              </a:buClr>
              <a:buSzPts val="2900"/>
              <a:buFont typeface="Arial"/>
              <a:buNone/>
            </a:pPr>
            <a:r>
              <a:rPr b="0" i="0" lang="lt-LT" sz="2900" u="sng" cap="none" strike="noStrike">
                <a:solidFill>
                  <a:srgbClr val="056839"/>
                </a:solidFill>
                <a:latin typeface="Calibri"/>
                <a:ea typeface="Calibri"/>
                <a:cs typeface="Calibri"/>
                <a:sym typeface="Calibri"/>
              </a:rPr>
              <a:t>De groene vaardigheden die in de TREE-opleiding aan bod komen, zijn de volgende: </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Vooruitstrevend; </a:t>
            </a:r>
            <a:endParaRPr b="0" i="0" sz="2900" u="none" cap="none" strike="noStrike">
              <a:solidFill>
                <a:srgbClr val="056839"/>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Analytische vaardigheden; </a:t>
            </a:r>
            <a:endParaRPr b="0" i="0" sz="2900" u="none" cap="none" strike="noStrike">
              <a:solidFill>
                <a:srgbClr val="056839"/>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Lean production;</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Verontreinigingspreventie;</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Eco-ontwerp; </a:t>
            </a:r>
            <a:endParaRPr b="0" i="0" sz="2900" u="none" cap="none" strike="noStrike">
              <a:solidFill>
                <a:srgbClr val="056839"/>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Creatieve probleemoplossing; </a:t>
            </a:r>
            <a:endParaRPr b="0" i="0" sz="2900" u="none" cap="none" strike="noStrike">
              <a:solidFill>
                <a:srgbClr val="056839"/>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Afvalbeheer;</a:t>
            </a:r>
            <a:endParaRPr b="0" i="0" sz="23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Milieu-auditing; </a:t>
            </a:r>
            <a:endParaRPr b="0" i="0" sz="2900" u="none" cap="none" strike="noStrike">
              <a:solidFill>
                <a:srgbClr val="056839"/>
              </a:solidFill>
              <a:latin typeface="Calibri"/>
              <a:ea typeface="Calibri"/>
              <a:cs typeface="Calibri"/>
              <a:sym typeface="Calibri"/>
            </a:endParaRPr>
          </a:p>
          <a:p>
            <a:pPr indent="0" lvl="0" marL="0" marR="0" rtl="0" algn="l">
              <a:lnSpc>
                <a:spcPct val="150000"/>
              </a:lnSpc>
              <a:spcBef>
                <a:spcPts val="0"/>
              </a:spcBef>
              <a:spcAft>
                <a:spcPts val="0"/>
              </a:spcAft>
              <a:buClr>
                <a:srgbClr val="000000"/>
              </a:buClr>
              <a:buSzPts val="2900"/>
              <a:buFont typeface="Arial"/>
              <a:buNone/>
            </a:pPr>
            <a:r>
              <a:rPr b="0" i="0" lang="lt-LT" sz="2900" u="none" cap="none" strike="noStrike">
                <a:solidFill>
                  <a:srgbClr val="056839"/>
                </a:solidFill>
                <a:latin typeface="Calibri"/>
                <a:ea typeface="Calibri"/>
                <a:cs typeface="Calibri"/>
                <a:sym typeface="Calibri"/>
              </a:rPr>
              <a:t>Ecosysteembeheer, en andere. </a:t>
            </a:r>
            <a:endParaRPr b="0" i="0" sz="2300" u="none" cap="none" strike="noStrike">
              <a:solidFill>
                <a:srgbClr val="000000"/>
              </a:solidFill>
              <a:latin typeface="Arial"/>
              <a:ea typeface="Arial"/>
              <a:cs typeface="Arial"/>
              <a:sym typeface="Arial"/>
            </a:endParaRPr>
          </a:p>
        </p:txBody>
      </p:sp>
      <p:sp>
        <p:nvSpPr>
          <p:cNvPr id="181" name="Google Shape;181;p50"/>
          <p:cNvSpPr/>
          <p:nvPr/>
        </p:nvSpPr>
        <p:spPr>
          <a:xfrm>
            <a:off x="0" y="445"/>
            <a:ext cx="20330100" cy="225900"/>
          </a:xfrm>
          <a:prstGeom prst="rect">
            <a:avLst/>
          </a:prstGeom>
          <a:solidFill>
            <a:srgbClr val="68C28C"/>
          </a:solidFill>
          <a:ln cap="flat" cmpd="sng" w="12700">
            <a:solidFill>
              <a:srgbClr val="68C28C"/>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82" name="Google Shape;182;p50"/>
          <p:cNvSpPr/>
          <p:nvPr/>
        </p:nvSpPr>
        <p:spPr>
          <a:xfrm rot="-5400000">
            <a:off x="15308685" y="5021698"/>
            <a:ext cx="10286700" cy="243900"/>
          </a:xfrm>
          <a:prstGeom prst="rect">
            <a:avLst/>
          </a:prstGeom>
          <a:solidFill>
            <a:srgbClr val="25AAE1"/>
          </a:solidFill>
          <a:ln>
            <a:noFill/>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sp>
        <p:nvSpPr>
          <p:cNvPr id="183" name="Google Shape;183;p50"/>
          <p:cNvSpPr/>
          <p:nvPr/>
        </p:nvSpPr>
        <p:spPr>
          <a:xfrm>
            <a:off x="1034414" y="1758444"/>
            <a:ext cx="5970900" cy="93900"/>
          </a:xfrm>
          <a:prstGeom prst="rect">
            <a:avLst/>
          </a:prstGeom>
          <a:solidFill>
            <a:srgbClr val="F8B241"/>
          </a:solidFill>
          <a:ln cap="flat" cmpd="sng" w="12700">
            <a:solidFill>
              <a:srgbClr val="F8B241"/>
            </a:solidFill>
            <a:prstDash val="solid"/>
            <a:miter lim="800000"/>
            <a:headEnd len="sm" w="sm" type="none"/>
            <a:tailEnd len="sm" w="sm" type="none"/>
          </a:ln>
        </p:spPr>
        <p:txBody>
          <a:bodyPr anchorCtr="0" anchor="ctr" bIns="74275" lIns="148575" spcFirstLastPara="1" rIns="148575" wrap="square" tIns="74275">
            <a:noAutofit/>
          </a:bodyPr>
          <a:lstStyle/>
          <a:p>
            <a:pPr indent="0" lvl="0" marL="0" marR="0" rtl="0" algn="ctr">
              <a:lnSpc>
                <a:spcPct val="100000"/>
              </a:lnSpc>
              <a:spcBef>
                <a:spcPts val="0"/>
              </a:spcBef>
              <a:spcAft>
                <a:spcPts val="0"/>
              </a:spcAft>
              <a:buClr>
                <a:srgbClr val="000000"/>
              </a:buClr>
              <a:buSzPts val="2900"/>
              <a:buFont typeface="Arial"/>
              <a:buNone/>
            </a:pPr>
            <a:r>
              <a:t/>
            </a:r>
            <a:endParaRPr b="0" i="0" sz="2900" u="none" cap="none" strike="noStrike">
              <a:solidFill>
                <a:schemeClr val="lt1"/>
              </a:solidFill>
              <a:latin typeface="Calibri"/>
              <a:ea typeface="Calibri"/>
              <a:cs typeface="Calibri"/>
              <a:sym typeface="Calibri"/>
            </a:endParaRPr>
          </a:p>
        </p:txBody>
      </p:sp>
      <p:pic>
        <p:nvPicPr>
          <p:cNvPr descr="Logo&#10;&#10;Description automatically generated" id="184" name="Google Shape;184;p50"/>
          <p:cNvPicPr preferRelativeResize="0"/>
          <p:nvPr/>
        </p:nvPicPr>
        <p:blipFill rotWithShape="1">
          <a:blip r:embed="rId3">
            <a:alphaModFix/>
          </a:blip>
          <a:srcRect b="0" l="0" r="0" t="0"/>
          <a:stretch/>
        </p:blipFill>
        <p:spPr>
          <a:xfrm>
            <a:off x="279021" y="9106292"/>
            <a:ext cx="2025614" cy="996885"/>
          </a:xfrm>
          <a:prstGeom prst="rect">
            <a:avLst/>
          </a:prstGeom>
          <a:noFill/>
          <a:ln>
            <a:noFill/>
          </a:ln>
        </p:spPr>
      </p:pic>
      <p:pic>
        <p:nvPicPr>
          <p:cNvPr descr="Graphical user interface, text&#10;&#10;Description automatically generated" id="185" name="Google Shape;185;p50"/>
          <p:cNvPicPr preferRelativeResize="0"/>
          <p:nvPr/>
        </p:nvPicPr>
        <p:blipFill rotWithShape="1">
          <a:blip r:embed="rId4">
            <a:alphaModFix/>
          </a:blip>
          <a:srcRect b="0" l="0" r="0" t="0"/>
          <a:stretch/>
        </p:blipFill>
        <p:spPr>
          <a:xfrm>
            <a:off x="3131911" y="9240848"/>
            <a:ext cx="3468962" cy="727772"/>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2022-01-31T11:18:27Z</dcterms:created>
  <dc:creator>Carlotta Maria Crippa</dc:creator>
</cp:coreProperties>
</file>