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10287000" cx="2057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gYoo7JcQNh7gcbtBbs7bgeF+Iw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p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0: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3: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14: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15: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6: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75" name="Google Shape;75;p3: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4: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5: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6: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7: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8: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9: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175da0774fb_0_4"/>
          <p:cNvSpPr txBox="1"/>
          <p:nvPr>
            <p:ph type="ctrTitle"/>
          </p:nvPr>
        </p:nvSpPr>
        <p:spPr>
          <a:xfrm>
            <a:off x="701344" y="1489150"/>
            <a:ext cx="19171200" cy="4105500"/>
          </a:xfrm>
          <a:prstGeom prst="rect">
            <a:avLst/>
          </a:prstGeom>
          <a:noFill/>
          <a:ln>
            <a:noFill/>
          </a:ln>
        </p:spPr>
        <p:txBody>
          <a:bodyPr anchorCtr="0" anchor="b" bIns="198100" lIns="198100" spcFirstLastPara="1" rIns="198100" wrap="square" tIns="198100">
            <a:norm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15" name="Google Shape;15;g175da0774fb_0_4"/>
          <p:cNvSpPr txBox="1"/>
          <p:nvPr>
            <p:ph idx="1" type="subTitle"/>
          </p:nvPr>
        </p:nvSpPr>
        <p:spPr>
          <a:xfrm>
            <a:off x="701325" y="5668250"/>
            <a:ext cx="19171200" cy="1585500"/>
          </a:xfrm>
          <a:prstGeom prst="rect">
            <a:avLst/>
          </a:prstGeom>
          <a:noFill/>
          <a:ln>
            <a:noFill/>
          </a:ln>
        </p:spPr>
        <p:txBody>
          <a:bodyPr anchorCtr="0" anchor="t" bIns="198100" lIns="198100" spcFirstLastPara="1" rIns="198100" wrap="square" tIns="198100">
            <a:norm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6" name="Google Shape;16;g175da0774fb_0_4"/>
          <p:cNvSpPr txBox="1"/>
          <p:nvPr>
            <p:ph idx="12" type="sldNum"/>
          </p:nvPr>
        </p:nvSpPr>
        <p:spPr>
          <a:xfrm>
            <a:off x="19063029" y="9326433"/>
            <a:ext cx="1234800" cy="786900"/>
          </a:xfrm>
          <a:prstGeom prst="rect">
            <a:avLst/>
          </a:prstGeom>
          <a:noFill/>
          <a:ln>
            <a:noFill/>
          </a:ln>
        </p:spPr>
        <p:txBody>
          <a:bodyPr anchorCtr="0" anchor="ctr" bIns="198100" lIns="198100" spcFirstLastPara="1" rIns="198100" wrap="square" tIns="198100">
            <a:norm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g175da0774fb_0_30"/>
          <p:cNvSpPr/>
          <p:nvPr/>
        </p:nvSpPr>
        <p:spPr>
          <a:xfrm>
            <a:off x="10287000" y="-250"/>
            <a:ext cx="10287000" cy="10287000"/>
          </a:xfrm>
          <a:prstGeom prst="rect">
            <a:avLst/>
          </a:prstGeom>
          <a:solidFill>
            <a:schemeClr val="lt2"/>
          </a:solidFill>
          <a:ln>
            <a:noFill/>
          </a:ln>
        </p:spPr>
        <p:txBody>
          <a:bodyPr anchorCtr="0" anchor="ctr" bIns="198100" lIns="198100" spcFirstLastPara="1" rIns="198100" wrap="square" tIns="198100">
            <a:noAutofit/>
          </a:bodyPr>
          <a:lstStyle/>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49" name="Google Shape;49;g175da0774fb_0_30"/>
          <p:cNvSpPr txBox="1"/>
          <p:nvPr>
            <p:ph type="title"/>
          </p:nvPr>
        </p:nvSpPr>
        <p:spPr>
          <a:xfrm>
            <a:off x="597375" y="2466349"/>
            <a:ext cx="9102000" cy="2964600"/>
          </a:xfrm>
          <a:prstGeom prst="rect">
            <a:avLst/>
          </a:prstGeom>
          <a:noFill/>
          <a:ln>
            <a:noFill/>
          </a:ln>
        </p:spPr>
        <p:txBody>
          <a:bodyPr anchorCtr="0" anchor="b" bIns="198100" lIns="198100" spcFirstLastPara="1" rIns="198100" wrap="square" tIns="198100">
            <a:normAutofit/>
          </a:bodyPr>
          <a:lstStyle>
            <a:lvl1pPr lvl="0" algn="ctr">
              <a:lnSpc>
                <a:spcPct val="100000"/>
              </a:lnSpc>
              <a:spcBef>
                <a:spcPts val="0"/>
              </a:spcBef>
              <a:spcAft>
                <a:spcPts val="0"/>
              </a:spcAft>
              <a:buSzPts val="9100"/>
              <a:buNone/>
              <a:defRPr sz="9100"/>
            </a:lvl1pPr>
            <a:lvl2pPr lvl="1" algn="ctr">
              <a:lnSpc>
                <a:spcPct val="100000"/>
              </a:lnSpc>
              <a:spcBef>
                <a:spcPts val="0"/>
              </a:spcBef>
              <a:spcAft>
                <a:spcPts val="0"/>
              </a:spcAft>
              <a:buSzPts val="9100"/>
              <a:buNone/>
              <a:defRPr sz="9100"/>
            </a:lvl2pPr>
            <a:lvl3pPr lvl="2" algn="ctr">
              <a:lnSpc>
                <a:spcPct val="100000"/>
              </a:lnSpc>
              <a:spcBef>
                <a:spcPts val="0"/>
              </a:spcBef>
              <a:spcAft>
                <a:spcPts val="0"/>
              </a:spcAft>
              <a:buSzPts val="9100"/>
              <a:buNone/>
              <a:defRPr sz="9100"/>
            </a:lvl3pPr>
            <a:lvl4pPr lvl="3" algn="ctr">
              <a:lnSpc>
                <a:spcPct val="100000"/>
              </a:lnSpc>
              <a:spcBef>
                <a:spcPts val="0"/>
              </a:spcBef>
              <a:spcAft>
                <a:spcPts val="0"/>
              </a:spcAft>
              <a:buSzPts val="9100"/>
              <a:buNone/>
              <a:defRPr sz="9100"/>
            </a:lvl4pPr>
            <a:lvl5pPr lvl="4" algn="ctr">
              <a:lnSpc>
                <a:spcPct val="100000"/>
              </a:lnSpc>
              <a:spcBef>
                <a:spcPts val="0"/>
              </a:spcBef>
              <a:spcAft>
                <a:spcPts val="0"/>
              </a:spcAft>
              <a:buSzPts val="9100"/>
              <a:buNone/>
              <a:defRPr sz="9100"/>
            </a:lvl5pPr>
            <a:lvl6pPr lvl="5" algn="ctr">
              <a:lnSpc>
                <a:spcPct val="100000"/>
              </a:lnSpc>
              <a:spcBef>
                <a:spcPts val="0"/>
              </a:spcBef>
              <a:spcAft>
                <a:spcPts val="0"/>
              </a:spcAft>
              <a:buSzPts val="9100"/>
              <a:buNone/>
              <a:defRPr sz="9100"/>
            </a:lvl6pPr>
            <a:lvl7pPr lvl="6" algn="ctr">
              <a:lnSpc>
                <a:spcPct val="100000"/>
              </a:lnSpc>
              <a:spcBef>
                <a:spcPts val="0"/>
              </a:spcBef>
              <a:spcAft>
                <a:spcPts val="0"/>
              </a:spcAft>
              <a:buSzPts val="9100"/>
              <a:buNone/>
              <a:defRPr sz="9100"/>
            </a:lvl7pPr>
            <a:lvl8pPr lvl="7" algn="ctr">
              <a:lnSpc>
                <a:spcPct val="100000"/>
              </a:lnSpc>
              <a:spcBef>
                <a:spcPts val="0"/>
              </a:spcBef>
              <a:spcAft>
                <a:spcPts val="0"/>
              </a:spcAft>
              <a:buSzPts val="9100"/>
              <a:buNone/>
              <a:defRPr sz="9100"/>
            </a:lvl8pPr>
            <a:lvl9pPr lvl="8" algn="ctr">
              <a:lnSpc>
                <a:spcPct val="100000"/>
              </a:lnSpc>
              <a:spcBef>
                <a:spcPts val="0"/>
              </a:spcBef>
              <a:spcAft>
                <a:spcPts val="0"/>
              </a:spcAft>
              <a:buSzPts val="9100"/>
              <a:buNone/>
              <a:defRPr sz="9100"/>
            </a:lvl9pPr>
          </a:lstStyle>
          <a:p/>
        </p:txBody>
      </p:sp>
      <p:sp>
        <p:nvSpPr>
          <p:cNvPr id="50" name="Google Shape;50;g175da0774fb_0_30"/>
          <p:cNvSpPr txBox="1"/>
          <p:nvPr>
            <p:ph idx="1" type="subTitle"/>
          </p:nvPr>
        </p:nvSpPr>
        <p:spPr>
          <a:xfrm>
            <a:off x="597375" y="5606149"/>
            <a:ext cx="9102000" cy="2470200"/>
          </a:xfrm>
          <a:prstGeom prst="rect">
            <a:avLst/>
          </a:prstGeom>
          <a:noFill/>
          <a:ln>
            <a:noFill/>
          </a:ln>
        </p:spPr>
        <p:txBody>
          <a:bodyPr anchorCtr="0" anchor="t" bIns="198100" lIns="198100" spcFirstLastPara="1" rIns="198100" wrap="square" tIns="198100">
            <a:normAutofit/>
          </a:bodyPr>
          <a:lstStyle>
            <a:lvl1pPr lvl="0" algn="ctr">
              <a:lnSpc>
                <a:spcPct val="100000"/>
              </a:lnSpc>
              <a:spcBef>
                <a:spcPts val="0"/>
              </a:spcBef>
              <a:spcAft>
                <a:spcPts val="0"/>
              </a:spcAft>
              <a:buSzPts val="4600"/>
              <a:buNone/>
              <a:defRPr sz="4600"/>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p:txBody>
      </p:sp>
      <p:sp>
        <p:nvSpPr>
          <p:cNvPr id="51" name="Google Shape;51;g175da0774fb_0_30"/>
          <p:cNvSpPr txBox="1"/>
          <p:nvPr>
            <p:ph idx="2" type="body"/>
          </p:nvPr>
        </p:nvSpPr>
        <p:spPr>
          <a:xfrm>
            <a:off x="11113875" y="1448150"/>
            <a:ext cx="8633100" cy="7390500"/>
          </a:xfrm>
          <a:prstGeom prst="rect">
            <a:avLst/>
          </a:prstGeom>
          <a:noFill/>
          <a:ln>
            <a:noFill/>
          </a:ln>
        </p:spPr>
        <p:txBody>
          <a:bodyPr anchorCtr="0" anchor="ctr" bIns="198100" lIns="198100" spcFirstLastPara="1" rIns="198100" wrap="square" tIns="198100">
            <a:normAutofit/>
          </a:bodyPr>
          <a:lstStyle>
            <a:lvl1pPr indent="-476250" lvl="0" marL="457200" algn="l">
              <a:lnSpc>
                <a:spcPct val="115000"/>
              </a:lnSpc>
              <a:spcBef>
                <a:spcPts val="0"/>
              </a:spcBef>
              <a:spcAft>
                <a:spcPts val="0"/>
              </a:spcAft>
              <a:buSzPts val="3900"/>
              <a:buChar char="●"/>
              <a:defRPr/>
            </a:lvl1pPr>
            <a:lvl2pPr indent="-425450" lvl="1" marL="914400" algn="l">
              <a:lnSpc>
                <a:spcPct val="115000"/>
              </a:lnSpc>
              <a:spcBef>
                <a:spcPts val="0"/>
              </a:spcBef>
              <a:spcAft>
                <a:spcPts val="0"/>
              </a:spcAft>
              <a:buSzPts val="3100"/>
              <a:buChar char="○"/>
              <a:defRPr/>
            </a:lvl2pPr>
            <a:lvl3pPr indent="-425450" lvl="2" marL="1371600" algn="l">
              <a:lnSpc>
                <a:spcPct val="115000"/>
              </a:lnSpc>
              <a:spcBef>
                <a:spcPts val="0"/>
              </a:spcBef>
              <a:spcAft>
                <a:spcPts val="0"/>
              </a:spcAft>
              <a:buSzPts val="3100"/>
              <a:buChar char="■"/>
              <a:defRPr/>
            </a:lvl3pPr>
            <a:lvl4pPr indent="-425450" lvl="3" marL="1828800" algn="l">
              <a:lnSpc>
                <a:spcPct val="115000"/>
              </a:lnSpc>
              <a:spcBef>
                <a:spcPts val="0"/>
              </a:spcBef>
              <a:spcAft>
                <a:spcPts val="0"/>
              </a:spcAft>
              <a:buSzPts val="3100"/>
              <a:buChar char="●"/>
              <a:defRPr/>
            </a:lvl4pPr>
            <a:lvl5pPr indent="-425450" lvl="4" marL="2286000" algn="l">
              <a:lnSpc>
                <a:spcPct val="115000"/>
              </a:lnSpc>
              <a:spcBef>
                <a:spcPts val="0"/>
              </a:spcBef>
              <a:spcAft>
                <a:spcPts val="0"/>
              </a:spcAft>
              <a:buSzPts val="3100"/>
              <a:buChar char="○"/>
              <a:defRPr/>
            </a:lvl5pPr>
            <a:lvl6pPr indent="-425450" lvl="5" marL="2743200" algn="l">
              <a:lnSpc>
                <a:spcPct val="115000"/>
              </a:lnSpc>
              <a:spcBef>
                <a:spcPts val="0"/>
              </a:spcBef>
              <a:spcAft>
                <a:spcPts val="0"/>
              </a:spcAft>
              <a:buSzPts val="3100"/>
              <a:buChar char="■"/>
              <a:defRPr/>
            </a:lvl6pPr>
            <a:lvl7pPr indent="-425450" lvl="6" marL="3200400" algn="l">
              <a:lnSpc>
                <a:spcPct val="115000"/>
              </a:lnSpc>
              <a:spcBef>
                <a:spcPts val="0"/>
              </a:spcBef>
              <a:spcAft>
                <a:spcPts val="0"/>
              </a:spcAft>
              <a:buSzPts val="3100"/>
              <a:buChar char="●"/>
              <a:defRPr/>
            </a:lvl7pPr>
            <a:lvl8pPr indent="-425450" lvl="7" marL="3657600" algn="l">
              <a:lnSpc>
                <a:spcPct val="115000"/>
              </a:lnSpc>
              <a:spcBef>
                <a:spcPts val="0"/>
              </a:spcBef>
              <a:spcAft>
                <a:spcPts val="0"/>
              </a:spcAft>
              <a:buSzPts val="3100"/>
              <a:buChar char="○"/>
              <a:defRPr/>
            </a:lvl8pPr>
            <a:lvl9pPr indent="-425450" lvl="8" marL="4114800" algn="l">
              <a:lnSpc>
                <a:spcPct val="115000"/>
              </a:lnSpc>
              <a:spcBef>
                <a:spcPts val="0"/>
              </a:spcBef>
              <a:spcAft>
                <a:spcPts val="0"/>
              </a:spcAft>
              <a:buSzPts val="3100"/>
              <a:buChar char="■"/>
              <a:defRPr/>
            </a:lvl9pPr>
          </a:lstStyle>
          <a:p/>
        </p:txBody>
      </p:sp>
      <p:sp>
        <p:nvSpPr>
          <p:cNvPr id="52" name="Google Shape;52;g175da0774fb_0_30"/>
          <p:cNvSpPr txBox="1"/>
          <p:nvPr>
            <p:ph idx="12" type="sldNum"/>
          </p:nvPr>
        </p:nvSpPr>
        <p:spPr>
          <a:xfrm>
            <a:off x="19063029" y="9326433"/>
            <a:ext cx="1234800" cy="786900"/>
          </a:xfrm>
          <a:prstGeom prst="rect">
            <a:avLst/>
          </a:prstGeom>
          <a:noFill/>
          <a:ln>
            <a:noFill/>
          </a:ln>
        </p:spPr>
        <p:txBody>
          <a:bodyPr anchorCtr="0" anchor="ctr" bIns="198100" lIns="198100" spcFirstLastPara="1" rIns="198100" wrap="square" tIns="198100">
            <a:norm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g175da0774fb_0_36"/>
          <p:cNvSpPr txBox="1"/>
          <p:nvPr>
            <p:ph idx="1" type="body"/>
          </p:nvPr>
        </p:nvSpPr>
        <p:spPr>
          <a:xfrm>
            <a:off x="701325" y="8461151"/>
            <a:ext cx="13497000" cy="1210200"/>
          </a:xfrm>
          <a:prstGeom prst="rect">
            <a:avLst/>
          </a:prstGeom>
          <a:noFill/>
          <a:ln>
            <a:noFill/>
          </a:ln>
        </p:spPr>
        <p:txBody>
          <a:bodyPr anchorCtr="0" anchor="ctr" bIns="198100" lIns="198100" spcFirstLastPara="1" rIns="198100" wrap="square" tIns="198100">
            <a:normAutofit/>
          </a:bodyPr>
          <a:lstStyle>
            <a:lvl1pPr indent="-228600" lvl="0" marL="457200" algn="l">
              <a:lnSpc>
                <a:spcPct val="100000"/>
              </a:lnSpc>
              <a:spcBef>
                <a:spcPts val="0"/>
              </a:spcBef>
              <a:spcAft>
                <a:spcPts val="0"/>
              </a:spcAft>
              <a:buSzPts val="3900"/>
              <a:buNone/>
              <a:defRPr/>
            </a:lvl1pPr>
          </a:lstStyle>
          <a:p/>
        </p:txBody>
      </p:sp>
      <p:sp>
        <p:nvSpPr>
          <p:cNvPr id="55" name="Google Shape;55;g175da0774fb_0_36"/>
          <p:cNvSpPr txBox="1"/>
          <p:nvPr>
            <p:ph idx="12" type="sldNum"/>
          </p:nvPr>
        </p:nvSpPr>
        <p:spPr>
          <a:xfrm>
            <a:off x="19063029" y="9326433"/>
            <a:ext cx="1234800" cy="786900"/>
          </a:xfrm>
          <a:prstGeom prst="rect">
            <a:avLst/>
          </a:prstGeom>
          <a:noFill/>
          <a:ln>
            <a:noFill/>
          </a:ln>
        </p:spPr>
        <p:txBody>
          <a:bodyPr anchorCtr="0" anchor="ctr" bIns="198100" lIns="198100" spcFirstLastPara="1" rIns="198100" wrap="square" tIns="198100">
            <a:norm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g175da0774fb_0_39"/>
          <p:cNvSpPr txBox="1"/>
          <p:nvPr>
            <p:ph hasCustomPrompt="1" type="title"/>
          </p:nvPr>
        </p:nvSpPr>
        <p:spPr>
          <a:xfrm>
            <a:off x="701325" y="2212249"/>
            <a:ext cx="19171200" cy="3927300"/>
          </a:xfrm>
          <a:prstGeom prst="rect">
            <a:avLst/>
          </a:prstGeom>
          <a:noFill/>
          <a:ln>
            <a:noFill/>
          </a:ln>
        </p:spPr>
        <p:txBody>
          <a:bodyPr anchorCtr="0" anchor="b" bIns="198100" lIns="198100" spcFirstLastPara="1" rIns="198100" wrap="square" tIns="198100">
            <a:normAutofit/>
          </a:bodyPr>
          <a:lstStyle>
            <a:lvl1pPr lvl="0" algn="ctr">
              <a:lnSpc>
                <a:spcPct val="100000"/>
              </a:lnSpc>
              <a:spcBef>
                <a:spcPts val="0"/>
              </a:spcBef>
              <a:spcAft>
                <a:spcPts val="0"/>
              </a:spcAft>
              <a:buSzPts val="26000"/>
              <a:buNone/>
              <a:defRPr sz="26000"/>
            </a:lvl1pPr>
            <a:lvl2pPr lvl="1" algn="ctr">
              <a:lnSpc>
                <a:spcPct val="100000"/>
              </a:lnSpc>
              <a:spcBef>
                <a:spcPts val="0"/>
              </a:spcBef>
              <a:spcAft>
                <a:spcPts val="0"/>
              </a:spcAft>
              <a:buSzPts val="26000"/>
              <a:buNone/>
              <a:defRPr sz="26000"/>
            </a:lvl2pPr>
            <a:lvl3pPr lvl="2" algn="ctr">
              <a:lnSpc>
                <a:spcPct val="100000"/>
              </a:lnSpc>
              <a:spcBef>
                <a:spcPts val="0"/>
              </a:spcBef>
              <a:spcAft>
                <a:spcPts val="0"/>
              </a:spcAft>
              <a:buSzPts val="26000"/>
              <a:buNone/>
              <a:defRPr sz="26000"/>
            </a:lvl3pPr>
            <a:lvl4pPr lvl="3" algn="ctr">
              <a:lnSpc>
                <a:spcPct val="100000"/>
              </a:lnSpc>
              <a:spcBef>
                <a:spcPts val="0"/>
              </a:spcBef>
              <a:spcAft>
                <a:spcPts val="0"/>
              </a:spcAft>
              <a:buSzPts val="26000"/>
              <a:buNone/>
              <a:defRPr sz="26000"/>
            </a:lvl4pPr>
            <a:lvl5pPr lvl="4" algn="ctr">
              <a:lnSpc>
                <a:spcPct val="100000"/>
              </a:lnSpc>
              <a:spcBef>
                <a:spcPts val="0"/>
              </a:spcBef>
              <a:spcAft>
                <a:spcPts val="0"/>
              </a:spcAft>
              <a:buSzPts val="26000"/>
              <a:buNone/>
              <a:defRPr sz="26000"/>
            </a:lvl5pPr>
            <a:lvl6pPr lvl="5" algn="ctr">
              <a:lnSpc>
                <a:spcPct val="100000"/>
              </a:lnSpc>
              <a:spcBef>
                <a:spcPts val="0"/>
              </a:spcBef>
              <a:spcAft>
                <a:spcPts val="0"/>
              </a:spcAft>
              <a:buSzPts val="26000"/>
              <a:buNone/>
              <a:defRPr sz="26000"/>
            </a:lvl6pPr>
            <a:lvl7pPr lvl="6" algn="ctr">
              <a:lnSpc>
                <a:spcPct val="100000"/>
              </a:lnSpc>
              <a:spcBef>
                <a:spcPts val="0"/>
              </a:spcBef>
              <a:spcAft>
                <a:spcPts val="0"/>
              </a:spcAft>
              <a:buSzPts val="26000"/>
              <a:buNone/>
              <a:defRPr sz="26000"/>
            </a:lvl7pPr>
            <a:lvl8pPr lvl="7" algn="ctr">
              <a:lnSpc>
                <a:spcPct val="100000"/>
              </a:lnSpc>
              <a:spcBef>
                <a:spcPts val="0"/>
              </a:spcBef>
              <a:spcAft>
                <a:spcPts val="0"/>
              </a:spcAft>
              <a:buSzPts val="26000"/>
              <a:buNone/>
              <a:defRPr sz="26000"/>
            </a:lvl8pPr>
            <a:lvl9pPr lvl="8" algn="ctr">
              <a:lnSpc>
                <a:spcPct val="100000"/>
              </a:lnSpc>
              <a:spcBef>
                <a:spcPts val="0"/>
              </a:spcBef>
              <a:spcAft>
                <a:spcPts val="0"/>
              </a:spcAft>
              <a:buSzPts val="26000"/>
              <a:buNone/>
              <a:defRPr sz="26000"/>
            </a:lvl9pPr>
          </a:lstStyle>
          <a:p>
            <a:r>
              <a:t>xx%</a:t>
            </a:r>
          </a:p>
        </p:txBody>
      </p:sp>
      <p:sp>
        <p:nvSpPr>
          <p:cNvPr id="58" name="Google Shape;58;g175da0774fb_0_39"/>
          <p:cNvSpPr txBox="1"/>
          <p:nvPr>
            <p:ph idx="1" type="body"/>
          </p:nvPr>
        </p:nvSpPr>
        <p:spPr>
          <a:xfrm>
            <a:off x="701325" y="6304451"/>
            <a:ext cx="19171200" cy="2601300"/>
          </a:xfrm>
          <a:prstGeom prst="rect">
            <a:avLst/>
          </a:prstGeom>
          <a:noFill/>
          <a:ln>
            <a:noFill/>
          </a:ln>
        </p:spPr>
        <p:txBody>
          <a:bodyPr anchorCtr="0" anchor="t" bIns="198100" lIns="198100" spcFirstLastPara="1" rIns="198100" wrap="square" tIns="198100">
            <a:normAutofit/>
          </a:bodyPr>
          <a:lstStyle>
            <a:lvl1pPr indent="-476250" lvl="0" marL="457200" algn="ctr">
              <a:lnSpc>
                <a:spcPct val="115000"/>
              </a:lnSpc>
              <a:spcBef>
                <a:spcPts val="0"/>
              </a:spcBef>
              <a:spcAft>
                <a:spcPts val="0"/>
              </a:spcAft>
              <a:buSzPts val="3900"/>
              <a:buChar char="●"/>
              <a:defRPr/>
            </a:lvl1pPr>
            <a:lvl2pPr indent="-425450" lvl="1" marL="914400" algn="ctr">
              <a:lnSpc>
                <a:spcPct val="115000"/>
              </a:lnSpc>
              <a:spcBef>
                <a:spcPts val="0"/>
              </a:spcBef>
              <a:spcAft>
                <a:spcPts val="0"/>
              </a:spcAft>
              <a:buSzPts val="3100"/>
              <a:buChar char="○"/>
              <a:defRPr/>
            </a:lvl2pPr>
            <a:lvl3pPr indent="-425450" lvl="2" marL="1371600" algn="ctr">
              <a:lnSpc>
                <a:spcPct val="115000"/>
              </a:lnSpc>
              <a:spcBef>
                <a:spcPts val="0"/>
              </a:spcBef>
              <a:spcAft>
                <a:spcPts val="0"/>
              </a:spcAft>
              <a:buSzPts val="3100"/>
              <a:buChar char="■"/>
              <a:defRPr/>
            </a:lvl3pPr>
            <a:lvl4pPr indent="-425450" lvl="3" marL="1828800" algn="ctr">
              <a:lnSpc>
                <a:spcPct val="115000"/>
              </a:lnSpc>
              <a:spcBef>
                <a:spcPts val="0"/>
              </a:spcBef>
              <a:spcAft>
                <a:spcPts val="0"/>
              </a:spcAft>
              <a:buSzPts val="3100"/>
              <a:buChar char="●"/>
              <a:defRPr/>
            </a:lvl4pPr>
            <a:lvl5pPr indent="-425450" lvl="4" marL="2286000" algn="ctr">
              <a:lnSpc>
                <a:spcPct val="115000"/>
              </a:lnSpc>
              <a:spcBef>
                <a:spcPts val="0"/>
              </a:spcBef>
              <a:spcAft>
                <a:spcPts val="0"/>
              </a:spcAft>
              <a:buSzPts val="3100"/>
              <a:buChar char="○"/>
              <a:defRPr/>
            </a:lvl5pPr>
            <a:lvl6pPr indent="-425450" lvl="5" marL="2743200" algn="ctr">
              <a:lnSpc>
                <a:spcPct val="115000"/>
              </a:lnSpc>
              <a:spcBef>
                <a:spcPts val="0"/>
              </a:spcBef>
              <a:spcAft>
                <a:spcPts val="0"/>
              </a:spcAft>
              <a:buSzPts val="3100"/>
              <a:buChar char="■"/>
              <a:defRPr/>
            </a:lvl6pPr>
            <a:lvl7pPr indent="-425450" lvl="6" marL="3200400" algn="ctr">
              <a:lnSpc>
                <a:spcPct val="115000"/>
              </a:lnSpc>
              <a:spcBef>
                <a:spcPts val="0"/>
              </a:spcBef>
              <a:spcAft>
                <a:spcPts val="0"/>
              </a:spcAft>
              <a:buSzPts val="3100"/>
              <a:buChar char="●"/>
              <a:defRPr/>
            </a:lvl7pPr>
            <a:lvl8pPr indent="-425450" lvl="7" marL="3657600" algn="ctr">
              <a:lnSpc>
                <a:spcPct val="115000"/>
              </a:lnSpc>
              <a:spcBef>
                <a:spcPts val="0"/>
              </a:spcBef>
              <a:spcAft>
                <a:spcPts val="0"/>
              </a:spcAft>
              <a:buSzPts val="3100"/>
              <a:buChar char="○"/>
              <a:defRPr/>
            </a:lvl8pPr>
            <a:lvl9pPr indent="-425450" lvl="8" marL="4114800" algn="ctr">
              <a:lnSpc>
                <a:spcPct val="115000"/>
              </a:lnSpc>
              <a:spcBef>
                <a:spcPts val="0"/>
              </a:spcBef>
              <a:spcAft>
                <a:spcPts val="0"/>
              </a:spcAft>
              <a:buSzPts val="3100"/>
              <a:buChar char="■"/>
              <a:defRPr/>
            </a:lvl9pPr>
          </a:lstStyle>
          <a:p/>
        </p:txBody>
      </p:sp>
      <p:sp>
        <p:nvSpPr>
          <p:cNvPr id="59" name="Google Shape;59;g175da0774fb_0_39"/>
          <p:cNvSpPr txBox="1"/>
          <p:nvPr>
            <p:ph idx="12" type="sldNum"/>
          </p:nvPr>
        </p:nvSpPr>
        <p:spPr>
          <a:xfrm>
            <a:off x="19063029" y="9326433"/>
            <a:ext cx="1234800" cy="786900"/>
          </a:xfrm>
          <a:prstGeom prst="rect">
            <a:avLst/>
          </a:prstGeom>
          <a:noFill/>
          <a:ln>
            <a:noFill/>
          </a:ln>
        </p:spPr>
        <p:txBody>
          <a:bodyPr anchorCtr="0" anchor="ctr" bIns="198100" lIns="198100" spcFirstLastPara="1" rIns="198100" wrap="square" tIns="198100">
            <a:norm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g175da0774fb_0_43"/>
          <p:cNvSpPr txBox="1"/>
          <p:nvPr>
            <p:ph idx="12" type="sldNum"/>
          </p:nvPr>
        </p:nvSpPr>
        <p:spPr>
          <a:xfrm>
            <a:off x="19063029" y="9326433"/>
            <a:ext cx="1234800" cy="786900"/>
          </a:xfrm>
          <a:prstGeom prst="rect">
            <a:avLst/>
          </a:prstGeom>
          <a:noFill/>
          <a:ln>
            <a:noFill/>
          </a:ln>
        </p:spPr>
        <p:txBody>
          <a:bodyPr anchorCtr="0" anchor="ctr" bIns="198100" lIns="198100" spcFirstLastPara="1" rIns="198100" wrap="square" tIns="198100">
            <a:norm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g175da0774fb_0_45"/>
          <p:cNvSpPr txBox="1"/>
          <p:nvPr>
            <p:ph type="title"/>
          </p:nvPr>
        </p:nvSpPr>
        <p:spPr>
          <a:xfrm>
            <a:off x="1143001" y="914400"/>
            <a:ext cx="14507100" cy="1981500"/>
          </a:xfrm>
          <a:prstGeom prst="rect">
            <a:avLst/>
          </a:prstGeom>
          <a:noFill/>
          <a:ln>
            <a:noFill/>
          </a:ln>
        </p:spPr>
        <p:txBody>
          <a:bodyPr anchorCtr="0" anchor="t" bIns="74275" lIns="148575" spcFirstLastPara="1" rIns="148575" wrap="square" tIns="74275">
            <a:normAutofit/>
          </a:bodyPr>
          <a:lstStyle>
            <a:lvl1pPr lvl="0" algn="l">
              <a:lnSpc>
                <a:spcPct val="100000"/>
              </a:lnSpc>
              <a:spcBef>
                <a:spcPts val="0"/>
              </a:spcBef>
              <a:spcAft>
                <a:spcPts val="0"/>
              </a:spcAft>
              <a:buClr>
                <a:schemeClr val="accent1"/>
              </a:buClr>
              <a:buSzPts val="5900"/>
              <a:buFont typeface="Trebuchet MS"/>
              <a:buNone/>
              <a:defRPr sz="5900"/>
            </a:lvl1pPr>
            <a:lvl2pPr lvl="1" algn="l">
              <a:lnSpc>
                <a:spcPct val="100000"/>
              </a:lnSpc>
              <a:spcBef>
                <a:spcPts val="0"/>
              </a:spcBef>
              <a:spcAft>
                <a:spcPts val="0"/>
              </a:spcAft>
              <a:buSzPts val="6000"/>
              <a:buNone/>
              <a:defRPr/>
            </a:lvl2pPr>
            <a:lvl3pPr lvl="2" algn="l">
              <a:lnSpc>
                <a:spcPct val="100000"/>
              </a:lnSpc>
              <a:spcBef>
                <a:spcPts val="0"/>
              </a:spcBef>
              <a:spcAft>
                <a:spcPts val="0"/>
              </a:spcAft>
              <a:buSzPts val="6000"/>
              <a:buNone/>
              <a:defRPr/>
            </a:lvl3pPr>
            <a:lvl4pPr lvl="3" algn="l">
              <a:lnSpc>
                <a:spcPct val="100000"/>
              </a:lnSpc>
              <a:spcBef>
                <a:spcPts val="0"/>
              </a:spcBef>
              <a:spcAft>
                <a:spcPts val="0"/>
              </a:spcAft>
              <a:buSzPts val="6000"/>
              <a:buNone/>
              <a:defRPr/>
            </a:lvl4pPr>
            <a:lvl5pPr lvl="4" algn="l">
              <a:lnSpc>
                <a:spcPct val="100000"/>
              </a:lnSpc>
              <a:spcBef>
                <a:spcPts val="0"/>
              </a:spcBef>
              <a:spcAft>
                <a:spcPts val="0"/>
              </a:spcAft>
              <a:buSzPts val="6000"/>
              <a:buNone/>
              <a:defRPr/>
            </a:lvl5pPr>
            <a:lvl6pPr lvl="5" algn="l">
              <a:lnSpc>
                <a:spcPct val="100000"/>
              </a:lnSpc>
              <a:spcBef>
                <a:spcPts val="0"/>
              </a:spcBef>
              <a:spcAft>
                <a:spcPts val="0"/>
              </a:spcAft>
              <a:buSzPts val="6000"/>
              <a:buNone/>
              <a:defRPr/>
            </a:lvl6pPr>
            <a:lvl7pPr lvl="6" algn="l">
              <a:lnSpc>
                <a:spcPct val="100000"/>
              </a:lnSpc>
              <a:spcBef>
                <a:spcPts val="0"/>
              </a:spcBef>
              <a:spcAft>
                <a:spcPts val="0"/>
              </a:spcAft>
              <a:buSzPts val="6000"/>
              <a:buNone/>
              <a:defRPr/>
            </a:lvl7pPr>
            <a:lvl8pPr lvl="7" algn="l">
              <a:lnSpc>
                <a:spcPct val="100000"/>
              </a:lnSpc>
              <a:spcBef>
                <a:spcPts val="0"/>
              </a:spcBef>
              <a:spcAft>
                <a:spcPts val="0"/>
              </a:spcAft>
              <a:buSzPts val="6000"/>
              <a:buNone/>
              <a:defRPr/>
            </a:lvl8pPr>
            <a:lvl9pPr lvl="8" algn="l">
              <a:lnSpc>
                <a:spcPct val="100000"/>
              </a:lnSpc>
              <a:spcBef>
                <a:spcPts val="0"/>
              </a:spcBef>
              <a:spcAft>
                <a:spcPts val="0"/>
              </a:spcAft>
              <a:buSzPts val="6000"/>
              <a:buNone/>
              <a:defRPr/>
            </a:lvl9pPr>
          </a:lstStyle>
          <a:p/>
        </p:txBody>
      </p:sp>
      <p:sp>
        <p:nvSpPr>
          <p:cNvPr id="21" name="Google Shape;21;g175da0774fb_0_45"/>
          <p:cNvSpPr txBox="1"/>
          <p:nvPr>
            <p:ph idx="1" type="body"/>
          </p:nvPr>
        </p:nvSpPr>
        <p:spPr>
          <a:xfrm>
            <a:off x="1143001" y="3240884"/>
            <a:ext cx="14507100" cy="5821200"/>
          </a:xfrm>
          <a:prstGeom prst="rect">
            <a:avLst/>
          </a:prstGeom>
          <a:noFill/>
          <a:ln>
            <a:noFill/>
          </a:ln>
        </p:spPr>
        <p:txBody>
          <a:bodyPr anchorCtr="0" anchor="t" bIns="74275" lIns="148575" spcFirstLastPara="1" rIns="148575" wrap="square" tIns="74275">
            <a:normAutofit/>
          </a:bodyPr>
          <a:lstStyle>
            <a:lvl1pPr indent="-374650" lvl="0" marL="457200" algn="l">
              <a:lnSpc>
                <a:spcPct val="115000"/>
              </a:lnSpc>
              <a:spcBef>
                <a:spcPts val="1600"/>
              </a:spcBef>
              <a:spcAft>
                <a:spcPts val="0"/>
              </a:spcAft>
              <a:buSzPts val="2300"/>
              <a:buChar char="●"/>
              <a:defRPr/>
            </a:lvl1pPr>
            <a:lvl2pPr indent="-374650" lvl="1" marL="914400" algn="l">
              <a:lnSpc>
                <a:spcPct val="115000"/>
              </a:lnSpc>
              <a:spcBef>
                <a:spcPts val="1600"/>
              </a:spcBef>
              <a:spcAft>
                <a:spcPts val="0"/>
              </a:spcAft>
              <a:buSzPts val="2300"/>
              <a:buChar char="○"/>
              <a:defRPr/>
            </a:lvl2pPr>
            <a:lvl3pPr indent="-374650" lvl="2" marL="1371600" algn="l">
              <a:lnSpc>
                <a:spcPct val="115000"/>
              </a:lnSpc>
              <a:spcBef>
                <a:spcPts val="1600"/>
              </a:spcBef>
              <a:spcAft>
                <a:spcPts val="0"/>
              </a:spcAft>
              <a:buSzPts val="2300"/>
              <a:buChar char="■"/>
              <a:defRPr/>
            </a:lvl3pPr>
            <a:lvl4pPr indent="-374650" lvl="3" marL="1828800" algn="l">
              <a:lnSpc>
                <a:spcPct val="115000"/>
              </a:lnSpc>
              <a:spcBef>
                <a:spcPts val="1600"/>
              </a:spcBef>
              <a:spcAft>
                <a:spcPts val="0"/>
              </a:spcAft>
              <a:buSzPts val="2300"/>
              <a:buChar char="●"/>
              <a:defRPr/>
            </a:lvl4pPr>
            <a:lvl5pPr indent="-374650" lvl="4" marL="2286000" algn="l">
              <a:lnSpc>
                <a:spcPct val="115000"/>
              </a:lnSpc>
              <a:spcBef>
                <a:spcPts val="1600"/>
              </a:spcBef>
              <a:spcAft>
                <a:spcPts val="0"/>
              </a:spcAft>
              <a:buSzPts val="2300"/>
              <a:buChar char="○"/>
              <a:defRPr/>
            </a:lvl5pPr>
            <a:lvl6pPr indent="-374650" lvl="5" marL="2743200" algn="l">
              <a:lnSpc>
                <a:spcPct val="115000"/>
              </a:lnSpc>
              <a:spcBef>
                <a:spcPts val="1600"/>
              </a:spcBef>
              <a:spcAft>
                <a:spcPts val="0"/>
              </a:spcAft>
              <a:buSzPts val="2300"/>
              <a:buChar char="■"/>
              <a:defRPr/>
            </a:lvl6pPr>
            <a:lvl7pPr indent="-374650" lvl="6" marL="3200400" algn="l">
              <a:lnSpc>
                <a:spcPct val="115000"/>
              </a:lnSpc>
              <a:spcBef>
                <a:spcPts val="1600"/>
              </a:spcBef>
              <a:spcAft>
                <a:spcPts val="0"/>
              </a:spcAft>
              <a:buSzPts val="2300"/>
              <a:buChar char="●"/>
              <a:defRPr/>
            </a:lvl7pPr>
            <a:lvl8pPr indent="-374650" lvl="7" marL="3657600" algn="l">
              <a:lnSpc>
                <a:spcPct val="115000"/>
              </a:lnSpc>
              <a:spcBef>
                <a:spcPts val="1600"/>
              </a:spcBef>
              <a:spcAft>
                <a:spcPts val="0"/>
              </a:spcAft>
              <a:buSzPts val="2300"/>
              <a:buChar char="○"/>
              <a:defRPr/>
            </a:lvl8pPr>
            <a:lvl9pPr indent="-374650" lvl="8" marL="4114800" algn="l">
              <a:lnSpc>
                <a:spcPct val="115000"/>
              </a:lnSpc>
              <a:spcBef>
                <a:spcPts val="1600"/>
              </a:spcBef>
              <a:spcAft>
                <a:spcPts val="0"/>
              </a:spcAft>
              <a:buSzPts val="2300"/>
              <a:buChar char="■"/>
              <a:defRPr/>
            </a:lvl9pPr>
          </a:lstStyle>
          <a:p/>
        </p:txBody>
      </p:sp>
      <p:sp>
        <p:nvSpPr>
          <p:cNvPr id="22" name="Google Shape;22;g175da0774fb_0_45"/>
          <p:cNvSpPr txBox="1"/>
          <p:nvPr>
            <p:ph idx="10" type="dt"/>
          </p:nvPr>
        </p:nvSpPr>
        <p:spPr>
          <a:xfrm>
            <a:off x="12158662" y="9062043"/>
            <a:ext cx="1539000" cy="547800"/>
          </a:xfrm>
          <a:prstGeom prst="rect">
            <a:avLst/>
          </a:prstGeom>
          <a:noFill/>
          <a:ln>
            <a:noFill/>
          </a:ln>
        </p:spPr>
        <p:txBody>
          <a:bodyPr anchorCtr="0" anchor="ctr" bIns="74275" lIns="148575" spcFirstLastPara="1" rIns="148575" wrap="square" tIns="74275">
            <a:noAutofit/>
          </a:bodyPr>
          <a:lstStyle>
            <a:lvl1pPr lvl="0" marR="0" rtl="0" algn="r">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9pPr>
          </a:lstStyle>
          <a:p/>
        </p:txBody>
      </p:sp>
      <p:sp>
        <p:nvSpPr>
          <p:cNvPr id="23" name="Google Shape;23;g175da0774fb_0_45"/>
          <p:cNvSpPr txBox="1"/>
          <p:nvPr>
            <p:ph idx="11" type="ftr"/>
          </p:nvPr>
        </p:nvSpPr>
        <p:spPr>
          <a:xfrm>
            <a:off x="1143001" y="9062043"/>
            <a:ext cx="10627200" cy="547800"/>
          </a:xfrm>
          <a:prstGeom prst="rect">
            <a:avLst/>
          </a:prstGeom>
          <a:noFill/>
          <a:ln>
            <a:noFill/>
          </a:ln>
        </p:spPr>
        <p:txBody>
          <a:bodyPr anchorCtr="0" anchor="ctr" bIns="74275" lIns="148575" spcFirstLastPara="1" rIns="148575" wrap="square" tIns="74275">
            <a:noAutofit/>
          </a:bodyPr>
          <a:lstStyle>
            <a:lvl1pPr lvl="0"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300"/>
              <a:buFont typeface="Arial"/>
              <a:buNone/>
              <a:defRPr b="0" i="0" sz="2300" u="none" cap="none" strike="noStrike">
                <a:solidFill>
                  <a:srgbClr val="000000"/>
                </a:solidFill>
                <a:latin typeface="Arial"/>
                <a:ea typeface="Arial"/>
                <a:cs typeface="Arial"/>
                <a:sym typeface="Arial"/>
              </a:defRPr>
            </a:lvl9pPr>
          </a:lstStyle>
          <a:p/>
        </p:txBody>
      </p:sp>
      <p:sp>
        <p:nvSpPr>
          <p:cNvPr id="24" name="Google Shape;24;g175da0774fb_0_45"/>
          <p:cNvSpPr txBox="1"/>
          <p:nvPr>
            <p:ph idx="12" type="sldNum"/>
          </p:nvPr>
        </p:nvSpPr>
        <p:spPr>
          <a:xfrm>
            <a:off x="14496744" y="9062043"/>
            <a:ext cx="1153200" cy="547800"/>
          </a:xfrm>
          <a:prstGeom prst="rect">
            <a:avLst/>
          </a:prstGeom>
          <a:noFill/>
          <a:ln>
            <a:noFill/>
          </a:ln>
        </p:spPr>
        <p:txBody>
          <a:bodyPr anchorCtr="0" anchor="ctr" bIns="74275" lIns="148575" spcFirstLastPara="1" rIns="148575" wrap="square" tIns="74275">
            <a:norm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g175da0774fb_0_8"/>
          <p:cNvSpPr txBox="1"/>
          <p:nvPr>
            <p:ph type="title"/>
          </p:nvPr>
        </p:nvSpPr>
        <p:spPr>
          <a:xfrm>
            <a:off x="701325" y="4301700"/>
            <a:ext cx="19171200" cy="1683600"/>
          </a:xfrm>
          <a:prstGeom prst="rect">
            <a:avLst/>
          </a:prstGeom>
          <a:noFill/>
          <a:ln>
            <a:noFill/>
          </a:ln>
        </p:spPr>
        <p:txBody>
          <a:bodyPr anchorCtr="0" anchor="ctr" bIns="198100" lIns="198100" spcFirstLastPara="1" rIns="198100" wrap="square" tIns="198100">
            <a:normAutofit/>
          </a:bodyPr>
          <a:lstStyle>
            <a:lvl1pPr lvl="0" algn="ctr">
              <a:lnSpc>
                <a:spcPct val="100000"/>
              </a:lnSpc>
              <a:spcBef>
                <a:spcPts val="0"/>
              </a:spcBef>
              <a:spcAft>
                <a:spcPts val="0"/>
              </a:spcAft>
              <a:buSzPts val="7800"/>
              <a:buNone/>
              <a:defRPr sz="7800"/>
            </a:lvl1pPr>
            <a:lvl2pPr lvl="1" algn="ctr">
              <a:lnSpc>
                <a:spcPct val="100000"/>
              </a:lnSpc>
              <a:spcBef>
                <a:spcPts val="0"/>
              </a:spcBef>
              <a:spcAft>
                <a:spcPts val="0"/>
              </a:spcAft>
              <a:buSzPts val="7800"/>
              <a:buNone/>
              <a:defRPr sz="7800"/>
            </a:lvl2pPr>
            <a:lvl3pPr lvl="2" algn="ctr">
              <a:lnSpc>
                <a:spcPct val="100000"/>
              </a:lnSpc>
              <a:spcBef>
                <a:spcPts val="0"/>
              </a:spcBef>
              <a:spcAft>
                <a:spcPts val="0"/>
              </a:spcAft>
              <a:buSzPts val="7800"/>
              <a:buNone/>
              <a:defRPr sz="7800"/>
            </a:lvl3pPr>
            <a:lvl4pPr lvl="3" algn="ctr">
              <a:lnSpc>
                <a:spcPct val="100000"/>
              </a:lnSpc>
              <a:spcBef>
                <a:spcPts val="0"/>
              </a:spcBef>
              <a:spcAft>
                <a:spcPts val="0"/>
              </a:spcAft>
              <a:buSzPts val="7800"/>
              <a:buNone/>
              <a:defRPr sz="7800"/>
            </a:lvl4pPr>
            <a:lvl5pPr lvl="4" algn="ctr">
              <a:lnSpc>
                <a:spcPct val="100000"/>
              </a:lnSpc>
              <a:spcBef>
                <a:spcPts val="0"/>
              </a:spcBef>
              <a:spcAft>
                <a:spcPts val="0"/>
              </a:spcAft>
              <a:buSzPts val="7800"/>
              <a:buNone/>
              <a:defRPr sz="7800"/>
            </a:lvl5pPr>
            <a:lvl6pPr lvl="5" algn="ctr">
              <a:lnSpc>
                <a:spcPct val="100000"/>
              </a:lnSpc>
              <a:spcBef>
                <a:spcPts val="0"/>
              </a:spcBef>
              <a:spcAft>
                <a:spcPts val="0"/>
              </a:spcAft>
              <a:buSzPts val="7800"/>
              <a:buNone/>
              <a:defRPr sz="7800"/>
            </a:lvl6pPr>
            <a:lvl7pPr lvl="6" algn="ctr">
              <a:lnSpc>
                <a:spcPct val="100000"/>
              </a:lnSpc>
              <a:spcBef>
                <a:spcPts val="0"/>
              </a:spcBef>
              <a:spcAft>
                <a:spcPts val="0"/>
              </a:spcAft>
              <a:buSzPts val="7800"/>
              <a:buNone/>
              <a:defRPr sz="7800"/>
            </a:lvl7pPr>
            <a:lvl8pPr lvl="7" algn="ctr">
              <a:lnSpc>
                <a:spcPct val="100000"/>
              </a:lnSpc>
              <a:spcBef>
                <a:spcPts val="0"/>
              </a:spcBef>
              <a:spcAft>
                <a:spcPts val="0"/>
              </a:spcAft>
              <a:buSzPts val="7800"/>
              <a:buNone/>
              <a:defRPr sz="7800"/>
            </a:lvl8pPr>
            <a:lvl9pPr lvl="8" algn="ctr">
              <a:lnSpc>
                <a:spcPct val="100000"/>
              </a:lnSpc>
              <a:spcBef>
                <a:spcPts val="0"/>
              </a:spcBef>
              <a:spcAft>
                <a:spcPts val="0"/>
              </a:spcAft>
              <a:buSzPts val="7800"/>
              <a:buNone/>
              <a:defRPr sz="7800"/>
            </a:lvl9pPr>
          </a:lstStyle>
          <a:p/>
        </p:txBody>
      </p:sp>
      <p:sp>
        <p:nvSpPr>
          <p:cNvPr id="27" name="Google Shape;27;g175da0774fb_0_8"/>
          <p:cNvSpPr txBox="1"/>
          <p:nvPr>
            <p:ph idx="12" type="sldNum"/>
          </p:nvPr>
        </p:nvSpPr>
        <p:spPr>
          <a:xfrm>
            <a:off x="19063029" y="9326433"/>
            <a:ext cx="1234800" cy="786900"/>
          </a:xfrm>
          <a:prstGeom prst="rect">
            <a:avLst/>
          </a:prstGeom>
          <a:noFill/>
          <a:ln>
            <a:noFill/>
          </a:ln>
        </p:spPr>
        <p:txBody>
          <a:bodyPr anchorCtr="0" anchor="ctr" bIns="198100" lIns="198100" spcFirstLastPara="1" rIns="198100" wrap="square" tIns="198100">
            <a:norm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g175da0774fb_0_11"/>
          <p:cNvSpPr txBox="1"/>
          <p:nvPr>
            <p:ph type="title"/>
          </p:nvPr>
        </p:nvSpPr>
        <p:spPr>
          <a:xfrm>
            <a:off x="701325" y="890051"/>
            <a:ext cx="19171200" cy="1145400"/>
          </a:xfrm>
          <a:prstGeom prst="rect">
            <a:avLst/>
          </a:prstGeom>
          <a:noFill/>
          <a:ln>
            <a:noFill/>
          </a:ln>
        </p:spPr>
        <p:txBody>
          <a:bodyPr anchorCtr="0" anchor="t" bIns="198100" lIns="198100" spcFirstLastPara="1" rIns="198100" wrap="square" tIns="198100">
            <a:normAutofit/>
          </a:bodyPr>
          <a:lstStyle>
            <a:lvl1pPr lvl="0" algn="l">
              <a:lnSpc>
                <a:spcPct val="100000"/>
              </a:lnSpc>
              <a:spcBef>
                <a:spcPts val="0"/>
              </a:spcBef>
              <a:spcAft>
                <a:spcPts val="0"/>
              </a:spcAft>
              <a:buSzPts val="6000"/>
              <a:buNone/>
              <a:defRPr/>
            </a:lvl1pPr>
            <a:lvl2pPr lvl="1" algn="l">
              <a:lnSpc>
                <a:spcPct val="100000"/>
              </a:lnSpc>
              <a:spcBef>
                <a:spcPts val="0"/>
              </a:spcBef>
              <a:spcAft>
                <a:spcPts val="0"/>
              </a:spcAft>
              <a:buSzPts val="6000"/>
              <a:buNone/>
              <a:defRPr/>
            </a:lvl2pPr>
            <a:lvl3pPr lvl="2" algn="l">
              <a:lnSpc>
                <a:spcPct val="100000"/>
              </a:lnSpc>
              <a:spcBef>
                <a:spcPts val="0"/>
              </a:spcBef>
              <a:spcAft>
                <a:spcPts val="0"/>
              </a:spcAft>
              <a:buSzPts val="6000"/>
              <a:buNone/>
              <a:defRPr/>
            </a:lvl3pPr>
            <a:lvl4pPr lvl="3" algn="l">
              <a:lnSpc>
                <a:spcPct val="100000"/>
              </a:lnSpc>
              <a:spcBef>
                <a:spcPts val="0"/>
              </a:spcBef>
              <a:spcAft>
                <a:spcPts val="0"/>
              </a:spcAft>
              <a:buSzPts val="6000"/>
              <a:buNone/>
              <a:defRPr/>
            </a:lvl4pPr>
            <a:lvl5pPr lvl="4" algn="l">
              <a:lnSpc>
                <a:spcPct val="100000"/>
              </a:lnSpc>
              <a:spcBef>
                <a:spcPts val="0"/>
              </a:spcBef>
              <a:spcAft>
                <a:spcPts val="0"/>
              </a:spcAft>
              <a:buSzPts val="6000"/>
              <a:buNone/>
              <a:defRPr/>
            </a:lvl5pPr>
            <a:lvl6pPr lvl="5" algn="l">
              <a:lnSpc>
                <a:spcPct val="100000"/>
              </a:lnSpc>
              <a:spcBef>
                <a:spcPts val="0"/>
              </a:spcBef>
              <a:spcAft>
                <a:spcPts val="0"/>
              </a:spcAft>
              <a:buSzPts val="6000"/>
              <a:buNone/>
              <a:defRPr/>
            </a:lvl6pPr>
            <a:lvl7pPr lvl="6" algn="l">
              <a:lnSpc>
                <a:spcPct val="100000"/>
              </a:lnSpc>
              <a:spcBef>
                <a:spcPts val="0"/>
              </a:spcBef>
              <a:spcAft>
                <a:spcPts val="0"/>
              </a:spcAft>
              <a:buSzPts val="6000"/>
              <a:buNone/>
              <a:defRPr/>
            </a:lvl7pPr>
            <a:lvl8pPr lvl="7" algn="l">
              <a:lnSpc>
                <a:spcPct val="100000"/>
              </a:lnSpc>
              <a:spcBef>
                <a:spcPts val="0"/>
              </a:spcBef>
              <a:spcAft>
                <a:spcPts val="0"/>
              </a:spcAft>
              <a:buSzPts val="6000"/>
              <a:buNone/>
              <a:defRPr/>
            </a:lvl8pPr>
            <a:lvl9pPr lvl="8" algn="l">
              <a:lnSpc>
                <a:spcPct val="100000"/>
              </a:lnSpc>
              <a:spcBef>
                <a:spcPts val="0"/>
              </a:spcBef>
              <a:spcAft>
                <a:spcPts val="0"/>
              </a:spcAft>
              <a:buSzPts val="6000"/>
              <a:buNone/>
              <a:defRPr/>
            </a:lvl9pPr>
          </a:lstStyle>
          <a:p/>
        </p:txBody>
      </p:sp>
      <p:sp>
        <p:nvSpPr>
          <p:cNvPr id="30" name="Google Shape;30;g175da0774fb_0_11"/>
          <p:cNvSpPr txBox="1"/>
          <p:nvPr>
            <p:ph idx="1" type="body"/>
          </p:nvPr>
        </p:nvSpPr>
        <p:spPr>
          <a:xfrm>
            <a:off x="701325" y="2304949"/>
            <a:ext cx="19171200" cy="6832800"/>
          </a:xfrm>
          <a:prstGeom prst="rect">
            <a:avLst/>
          </a:prstGeom>
          <a:noFill/>
          <a:ln>
            <a:noFill/>
          </a:ln>
        </p:spPr>
        <p:txBody>
          <a:bodyPr anchorCtr="0" anchor="t" bIns="198100" lIns="198100" spcFirstLastPara="1" rIns="198100" wrap="square" tIns="198100">
            <a:normAutofit/>
          </a:bodyPr>
          <a:lstStyle>
            <a:lvl1pPr indent="-476250" lvl="0" marL="457200" algn="l">
              <a:lnSpc>
                <a:spcPct val="115000"/>
              </a:lnSpc>
              <a:spcBef>
                <a:spcPts val="0"/>
              </a:spcBef>
              <a:spcAft>
                <a:spcPts val="0"/>
              </a:spcAft>
              <a:buSzPts val="3900"/>
              <a:buChar char="●"/>
              <a:defRPr/>
            </a:lvl1pPr>
            <a:lvl2pPr indent="-425450" lvl="1" marL="914400" algn="l">
              <a:lnSpc>
                <a:spcPct val="115000"/>
              </a:lnSpc>
              <a:spcBef>
                <a:spcPts val="0"/>
              </a:spcBef>
              <a:spcAft>
                <a:spcPts val="0"/>
              </a:spcAft>
              <a:buSzPts val="3100"/>
              <a:buChar char="○"/>
              <a:defRPr/>
            </a:lvl2pPr>
            <a:lvl3pPr indent="-425450" lvl="2" marL="1371600" algn="l">
              <a:lnSpc>
                <a:spcPct val="115000"/>
              </a:lnSpc>
              <a:spcBef>
                <a:spcPts val="0"/>
              </a:spcBef>
              <a:spcAft>
                <a:spcPts val="0"/>
              </a:spcAft>
              <a:buSzPts val="3100"/>
              <a:buChar char="■"/>
              <a:defRPr/>
            </a:lvl3pPr>
            <a:lvl4pPr indent="-425450" lvl="3" marL="1828800" algn="l">
              <a:lnSpc>
                <a:spcPct val="115000"/>
              </a:lnSpc>
              <a:spcBef>
                <a:spcPts val="0"/>
              </a:spcBef>
              <a:spcAft>
                <a:spcPts val="0"/>
              </a:spcAft>
              <a:buSzPts val="3100"/>
              <a:buChar char="●"/>
              <a:defRPr/>
            </a:lvl4pPr>
            <a:lvl5pPr indent="-425450" lvl="4" marL="2286000" algn="l">
              <a:lnSpc>
                <a:spcPct val="115000"/>
              </a:lnSpc>
              <a:spcBef>
                <a:spcPts val="0"/>
              </a:spcBef>
              <a:spcAft>
                <a:spcPts val="0"/>
              </a:spcAft>
              <a:buSzPts val="3100"/>
              <a:buChar char="○"/>
              <a:defRPr/>
            </a:lvl5pPr>
            <a:lvl6pPr indent="-425450" lvl="5" marL="2743200" algn="l">
              <a:lnSpc>
                <a:spcPct val="115000"/>
              </a:lnSpc>
              <a:spcBef>
                <a:spcPts val="0"/>
              </a:spcBef>
              <a:spcAft>
                <a:spcPts val="0"/>
              </a:spcAft>
              <a:buSzPts val="3100"/>
              <a:buChar char="■"/>
              <a:defRPr/>
            </a:lvl6pPr>
            <a:lvl7pPr indent="-425450" lvl="6" marL="3200400" algn="l">
              <a:lnSpc>
                <a:spcPct val="115000"/>
              </a:lnSpc>
              <a:spcBef>
                <a:spcPts val="0"/>
              </a:spcBef>
              <a:spcAft>
                <a:spcPts val="0"/>
              </a:spcAft>
              <a:buSzPts val="3100"/>
              <a:buChar char="●"/>
              <a:defRPr/>
            </a:lvl7pPr>
            <a:lvl8pPr indent="-425450" lvl="7" marL="3657600" algn="l">
              <a:lnSpc>
                <a:spcPct val="115000"/>
              </a:lnSpc>
              <a:spcBef>
                <a:spcPts val="0"/>
              </a:spcBef>
              <a:spcAft>
                <a:spcPts val="0"/>
              </a:spcAft>
              <a:buSzPts val="3100"/>
              <a:buChar char="○"/>
              <a:defRPr/>
            </a:lvl8pPr>
            <a:lvl9pPr indent="-425450" lvl="8" marL="4114800" algn="l">
              <a:lnSpc>
                <a:spcPct val="115000"/>
              </a:lnSpc>
              <a:spcBef>
                <a:spcPts val="0"/>
              </a:spcBef>
              <a:spcAft>
                <a:spcPts val="0"/>
              </a:spcAft>
              <a:buSzPts val="3100"/>
              <a:buChar char="■"/>
              <a:defRPr/>
            </a:lvl9pPr>
          </a:lstStyle>
          <a:p/>
        </p:txBody>
      </p:sp>
      <p:sp>
        <p:nvSpPr>
          <p:cNvPr id="31" name="Google Shape;31;g175da0774fb_0_11"/>
          <p:cNvSpPr txBox="1"/>
          <p:nvPr>
            <p:ph idx="12" type="sldNum"/>
          </p:nvPr>
        </p:nvSpPr>
        <p:spPr>
          <a:xfrm>
            <a:off x="19063029" y="9326433"/>
            <a:ext cx="1234800" cy="786900"/>
          </a:xfrm>
          <a:prstGeom prst="rect">
            <a:avLst/>
          </a:prstGeom>
          <a:noFill/>
          <a:ln>
            <a:noFill/>
          </a:ln>
        </p:spPr>
        <p:txBody>
          <a:bodyPr anchorCtr="0" anchor="ctr" bIns="198100" lIns="198100" spcFirstLastPara="1" rIns="198100" wrap="square" tIns="198100">
            <a:norm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g175da0774fb_0_15"/>
          <p:cNvSpPr txBox="1"/>
          <p:nvPr>
            <p:ph type="title"/>
          </p:nvPr>
        </p:nvSpPr>
        <p:spPr>
          <a:xfrm>
            <a:off x="701325" y="890051"/>
            <a:ext cx="19171200" cy="1145400"/>
          </a:xfrm>
          <a:prstGeom prst="rect">
            <a:avLst/>
          </a:prstGeom>
          <a:noFill/>
          <a:ln>
            <a:noFill/>
          </a:ln>
        </p:spPr>
        <p:txBody>
          <a:bodyPr anchorCtr="0" anchor="t" bIns="198100" lIns="198100" spcFirstLastPara="1" rIns="198100" wrap="square" tIns="198100">
            <a:normAutofit/>
          </a:bodyPr>
          <a:lstStyle>
            <a:lvl1pPr lvl="0" algn="l">
              <a:lnSpc>
                <a:spcPct val="100000"/>
              </a:lnSpc>
              <a:spcBef>
                <a:spcPts val="0"/>
              </a:spcBef>
              <a:spcAft>
                <a:spcPts val="0"/>
              </a:spcAft>
              <a:buSzPts val="6000"/>
              <a:buNone/>
              <a:defRPr/>
            </a:lvl1pPr>
            <a:lvl2pPr lvl="1" algn="l">
              <a:lnSpc>
                <a:spcPct val="100000"/>
              </a:lnSpc>
              <a:spcBef>
                <a:spcPts val="0"/>
              </a:spcBef>
              <a:spcAft>
                <a:spcPts val="0"/>
              </a:spcAft>
              <a:buSzPts val="6000"/>
              <a:buNone/>
              <a:defRPr/>
            </a:lvl2pPr>
            <a:lvl3pPr lvl="2" algn="l">
              <a:lnSpc>
                <a:spcPct val="100000"/>
              </a:lnSpc>
              <a:spcBef>
                <a:spcPts val="0"/>
              </a:spcBef>
              <a:spcAft>
                <a:spcPts val="0"/>
              </a:spcAft>
              <a:buSzPts val="6000"/>
              <a:buNone/>
              <a:defRPr/>
            </a:lvl3pPr>
            <a:lvl4pPr lvl="3" algn="l">
              <a:lnSpc>
                <a:spcPct val="100000"/>
              </a:lnSpc>
              <a:spcBef>
                <a:spcPts val="0"/>
              </a:spcBef>
              <a:spcAft>
                <a:spcPts val="0"/>
              </a:spcAft>
              <a:buSzPts val="6000"/>
              <a:buNone/>
              <a:defRPr/>
            </a:lvl4pPr>
            <a:lvl5pPr lvl="4" algn="l">
              <a:lnSpc>
                <a:spcPct val="100000"/>
              </a:lnSpc>
              <a:spcBef>
                <a:spcPts val="0"/>
              </a:spcBef>
              <a:spcAft>
                <a:spcPts val="0"/>
              </a:spcAft>
              <a:buSzPts val="6000"/>
              <a:buNone/>
              <a:defRPr/>
            </a:lvl5pPr>
            <a:lvl6pPr lvl="5" algn="l">
              <a:lnSpc>
                <a:spcPct val="100000"/>
              </a:lnSpc>
              <a:spcBef>
                <a:spcPts val="0"/>
              </a:spcBef>
              <a:spcAft>
                <a:spcPts val="0"/>
              </a:spcAft>
              <a:buSzPts val="6000"/>
              <a:buNone/>
              <a:defRPr/>
            </a:lvl6pPr>
            <a:lvl7pPr lvl="6" algn="l">
              <a:lnSpc>
                <a:spcPct val="100000"/>
              </a:lnSpc>
              <a:spcBef>
                <a:spcPts val="0"/>
              </a:spcBef>
              <a:spcAft>
                <a:spcPts val="0"/>
              </a:spcAft>
              <a:buSzPts val="6000"/>
              <a:buNone/>
              <a:defRPr/>
            </a:lvl7pPr>
            <a:lvl8pPr lvl="7" algn="l">
              <a:lnSpc>
                <a:spcPct val="100000"/>
              </a:lnSpc>
              <a:spcBef>
                <a:spcPts val="0"/>
              </a:spcBef>
              <a:spcAft>
                <a:spcPts val="0"/>
              </a:spcAft>
              <a:buSzPts val="6000"/>
              <a:buNone/>
              <a:defRPr/>
            </a:lvl8pPr>
            <a:lvl9pPr lvl="8" algn="l">
              <a:lnSpc>
                <a:spcPct val="100000"/>
              </a:lnSpc>
              <a:spcBef>
                <a:spcPts val="0"/>
              </a:spcBef>
              <a:spcAft>
                <a:spcPts val="0"/>
              </a:spcAft>
              <a:buSzPts val="6000"/>
              <a:buNone/>
              <a:defRPr/>
            </a:lvl9pPr>
          </a:lstStyle>
          <a:p/>
        </p:txBody>
      </p:sp>
      <p:sp>
        <p:nvSpPr>
          <p:cNvPr id="34" name="Google Shape;34;g175da0774fb_0_15"/>
          <p:cNvSpPr txBox="1"/>
          <p:nvPr>
            <p:ph idx="1" type="body"/>
          </p:nvPr>
        </p:nvSpPr>
        <p:spPr>
          <a:xfrm>
            <a:off x="701325" y="2304949"/>
            <a:ext cx="8999700" cy="6832800"/>
          </a:xfrm>
          <a:prstGeom prst="rect">
            <a:avLst/>
          </a:prstGeom>
          <a:noFill/>
          <a:ln>
            <a:noFill/>
          </a:ln>
        </p:spPr>
        <p:txBody>
          <a:bodyPr anchorCtr="0" anchor="t" bIns="198100" lIns="198100" spcFirstLastPara="1" rIns="198100" wrap="square" tIns="198100">
            <a:normAutofit/>
          </a:bodyPr>
          <a:lstStyle>
            <a:lvl1pPr indent="-425450" lvl="0" marL="457200" algn="l">
              <a:lnSpc>
                <a:spcPct val="115000"/>
              </a:lnSpc>
              <a:spcBef>
                <a:spcPts val="0"/>
              </a:spcBef>
              <a:spcAft>
                <a:spcPts val="0"/>
              </a:spcAft>
              <a:buSzPts val="3100"/>
              <a:buChar char="●"/>
              <a:defRPr sz="3100"/>
            </a:lvl1pPr>
            <a:lvl2pPr indent="-393700" lvl="1" marL="914400" algn="l">
              <a:lnSpc>
                <a:spcPct val="115000"/>
              </a:lnSpc>
              <a:spcBef>
                <a:spcPts val="0"/>
              </a:spcBef>
              <a:spcAft>
                <a:spcPts val="0"/>
              </a:spcAft>
              <a:buSzPts val="2600"/>
              <a:buChar char="○"/>
              <a:defRPr sz="2600"/>
            </a:lvl2pPr>
            <a:lvl3pPr indent="-393700" lvl="2" marL="1371600" algn="l">
              <a:lnSpc>
                <a:spcPct val="115000"/>
              </a:lnSpc>
              <a:spcBef>
                <a:spcPts val="0"/>
              </a:spcBef>
              <a:spcAft>
                <a:spcPts val="0"/>
              </a:spcAft>
              <a:buSzPts val="2600"/>
              <a:buChar char="■"/>
              <a:defRPr sz="2600"/>
            </a:lvl3pPr>
            <a:lvl4pPr indent="-393700" lvl="3" marL="1828800" algn="l">
              <a:lnSpc>
                <a:spcPct val="115000"/>
              </a:lnSpc>
              <a:spcBef>
                <a:spcPts val="0"/>
              </a:spcBef>
              <a:spcAft>
                <a:spcPts val="0"/>
              </a:spcAft>
              <a:buSzPts val="2600"/>
              <a:buChar char="●"/>
              <a:defRPr sz="2600"/>
            </a:lvl4pPr>
            <a:lvl5pPr indent="-393700" lvl="4" marL="2286000" algn="l">
              <a:lnSpc>
                <a:spcPct val="115000"/>
              </a:lnSpc>
              <a:spcBef>
                <a:spcPts val="0"/>
              </a:spcBef>
              <a:spcAft>
                <a:spcPts val="0"/>
              </a:spcAft>
              <a:buSzPts val="2600"/>
              <a:buChar char="○"/>
              <a:defRPr sz="2600"/>
            </a:lvl5pPr>
            <a:lvl6pPr indent="-393700" lvl="5" marL="2743200" algn="l">
              <a:lnSpc>
                <a:spcPct val="115000"/>
              </a:lnSpc>
              <a:spcBef>
                <a:spcPts val="0"/>
              </a:spcBef>
              <a:spcAft>
                <a:spcPts val="0"/>
              </a:spcAft>
              <a:buSzPts val="2600"/>
              <a:buChar char="■"/>
              <a:defRPr sz="2600"/>
            </a:lvl6pPr>
            <a:lvl7pPr indent="-393700" lvl="6" marL="3200400" algn="l">
              <a:lnSpc>
                <a:spcPct val="115000"/>
              </a:lnSpc>
              <a:spcBef>
                <a:spcPts val="0"/>
              </a:spcBef>
              <a:spcAft>
                <a:spcPts val="0"/>
              </a:spcAft>
              <a:buSzPts val="2600"/>
              <a:buChar char="●"/>
              <a:defRPr sz="2600"/>
            </a:lvl7pPr>
            <a:lvl8pPr indent="-393700" lvl="7" marL="3657600" algn="l">
              <a:lnSpc>
                <a:spcPct val="115000"/>
              </a:lnSpc>
              <a:spcBef>
                <a:spcPts val="0"/>
              </a:spcBef>
              <a:spcAft>
                <a:spcPts val="0"/>
              </a:spcAft>
              <a:buSzPts val="2600"/>
              <a:buChar char="○"/>
              <a:defRPr sz="2600"/>
            </a:lvl8pPr>
            <a:lvl9pPr indent="-393700" lvl="8" marL="4114800" algn="l">
              <a:lnSpc>
                <a:spcPct val="115000"/>
              </a:lnSpc>
              <a:spcBef>
                <a:spcPts val="0"/>
              </a:spcBef>
              <a:spcAft>
                <a:spcPts val="0"/>
              </a:spcAft>
              <a:buSzPts val="2600"/>
              <a:buChar char="■"/>
              <a:defRPr sz="2600"/>
            </a:lvl9pPr>
          </a:lstStyle>
          <a:p/>
        </p:txBody>
      </p:sp>
      <p:sp>
        <p:nvSpPr>
          <p:cNvPr id="35" name="Google Shape;35;g175da0774fb_0_15"/>
          <p:cNvSpPr txBox="1"/>
          <p:nvPr>
            <p:ph idx="2" type="body"/>
          </p:nvPr>
        </p:nvSpPr>
        <p:spPr>
          <a:xfrm>
            <a:off x="10872900" y="2304949"/>
            <a:ext cx="8999700" cy="6832800"/>
          </a:xfrm>
          <a:prstGeom prst="rect">
            <a:avLst/>
          </a:prstGeom>
          <a:noFill/>
          <a:ln>
            <a:noFill/>
          </a:ln>
        </p:spPr>
        <p:txBody>
          <a:bodyPr anchorCtr="0" anchor="t" bIns="198100" lIns="198100" spcFirstLastPara="1" rIns="198100" wrap="square" tIns="198100">
            <a:normAutofit/>
          </a:bodyPr>
          <a:lstStyle>
            <a:lvl1pPr indent="-425450" lvl="0" marL="457200" algn="l">
              <a:lnSpc>
                <a:spcPct val="115000"/>
              </a:lnSpc>
              <a:spcBef>
                <a:spcPts val="0"/>
              </a:spcBef>
              <a:spcAft>
                <a:spcPts val="0"/>
              </a:spcAft>
              <a:buSzPts val="3100"/>
              <a:buChar char="●"/>
              <a:defRPr sz="3100"/>
            </a:lvl1pPr>
            <a:lvl2pPr indent="-393700" lvl="1" marL="914400" algn="l">
              <a:lnSpc>
                <a:spcPct val="115000"/>
              </a:lnSpc>
              <a:spcBef>
                <a:spcPts val="0"/>
              </a:spcBef>
              <a:spcAft>
                <a:spcPts val="0"/>
              </a:spcAft>
              <a:buSzPts val="2600"/>
              <a:buChar char="○"/>
              <a:defRPr sz="2600"/>
            </a:lvl2pPr>
            <a:lvl3pPr indent="-393700" lvl="2" marL="1371600" algn="l">
              <a:lnSpc>
                <a:spcPct val="115000"/>
              </a:lnSpc>
              <a:spcBef>
                <a:spcPts val="0"/>
              </a:spcBef>
              <a:spcAft>
                <a:spcPts val="0"/>
              </a:spcAft>
              <a:buSzPts val="2600"/>
              <a:buChar char="■"/>
              <a:defRPr sz="2600"/>
            </a:lvl3pPr>
            <a:lvl4pPr indent="-393700" lvl="3" marL="1828800" algn="l">
              <a:lnSpc>
                <a:spcPct val="115000"/>
              </a:lnSpc>
              <a:spcBef>
                <a:spcPts val="0"/>
              </a:spcBef>
              <a:spcAft>
                <a:spcPts val="0"/>
              </a:spcAft>
              <a:buSzPts val="2600"/>
              <a:buChar char="●"/>
              <a:defRPr sz="2600"/>
            </a:lvl4pPr>
            <a:lvl5pPr indent="-393700" lvl="4" marL="2286000" algn="l">
              <a:lnSpc>
                <a:spcPct val="115000"/>
              </a:lnSpc>
              <a:spcBef>
                <a:spcPts val="0"/>
              </a:spcBef>
              <a:spcAft>
                <a:spcPts val="0"/>
              </a:spcAft>
              <a:buSzPts val="2600"/>
              <a:buChar char="○"/>
              <a:defRPr sz="2600"/>
            </a:lvl5pPr>
            <a:lvl6pPr indent="-393700" lvl="5" marL="2743200" algn="l">
              <a:lnSpc>
                <a:spcPct val="115000"/>
              </a:lnSpc>
              <a:spcBef>
                <a:spcPts val="0"/>
              </a:spcBef>
              <a:spcAft>
                <a:spcPts val="0"/>
              </a:spcAft>
              <a:buSzPts val="2600"/>
              <a:buChar char="■"/>
              <a:defRPr sz="2600"/>
            </a:lvl6pPr>
            <a:lvl7pPr indent="-393700" lvl="6" marL="3200400" algn="l">
              <a:lnSpc>
                <a:spcPct val="115000"/>
              </a:lnSpc>
              <a:spcBef>
                <a:spcPts val="0"/>
              </a:spcBef>
              <a:spcAft>
                <a:spcPts val="0"/>
              </a:spcAft>
              <a:buSzPts val="2600"/>
              <a:buChar char="●"/>
              <a:defRPr sz="2600"/>
            </a:lvl7pPr>
            <a:lvl8pPr indent="-393700" lvl="7" marL="3657600" algn="l">
              <a:lnSpc>
                <a:spcPct val="115000"/>
              </a:lnSpc>
              <a:spcBef>
                <a:spcPts val="0"/>
              </a:spcBef>
              <a:spcAft>
                <a:spcPts val="0"/>
              </a:spcAft>
              <a:buSzPts val="2600"/>
              <a:buChar char="○"/>
              <a:defRPr sz="2600"/>
            </a:lvl8pPr>
            <a:lvl9pPr indent="-393700" lvl="8" marL="4114800" algn="l">
              <a:lnSpc>
                <a:spcPct val="115000"/>
              </a:lnSpc>
              <a:spcBef>
                <a:spcPts val="0"/>
              </a:spcBef>
              <a:spcAft>
                <a:spcPts val="0"/>
              </a:spcAft>
              <a:buSzPts val="2600"/>
              <a:buChar char="■"/>
              <a:defRPr sz="2600"/>
            </a:lvl9pPr>
          </a:lstStyle>
          <a:p/>
        </p:txBody>
      </p:sp>
      <p:sp>
        <p:nvSpPr>
          <p:cNvPr id="36" name="Google Shape;36;g175da0774fb_0_15"/>
          <p:cNvSpPr txBox="1"/>
          <p:nvPr>
            <p:ph idx="12" type="sldNum"/>
          </p:nvPr>
        </p:nvSpPr>
        <p:spPr>
          <a:xfrm>
            <a:off x="19063029" y="9326433"/>
            <a:ext cx="1234800" cy="786900"/>
          </a:xfrm>
          <a:prstGeom prst="rect">
            <a:avLst/>
          </a:prstGeom>
          <a:noFill/>
          <a:ln>
            <a:noFill/>
          </a:ln>
        </p:spPr>
        <p:txBody>
          <a:bodyPr anchorCtr="0" anchor="ctr" bIns="198100" lIns="198100" spcFirstLastPara="1" rIns="198100" wrap="square" tIns="198100">
            <a:norm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g175da0774fb_0_20"/>
          <p:cNvSpPr txBox="1"/>
          <p:nvPr>
            <p:ph type="title"/>
          </p:nvPr>
        </p:nvSpPr>
        <p:spPr>
          <a:xfrm>
            <a:off x="701325" y="890051"/>
            <a:ext cx="19171200" cy="1145400"/>
          </a:xfrm>
          <a:prstGeom prst="rect">
            <a:avLst/>
          </a:prstGeom>
          <a:noFill/>
          <a:ln>
            <a:noFill/>
          </a:ln>
        </p:spPr>
        <p:txBody>
          <a:bodyPr anchorCtr="0" anchor="t" bIns="198100" lIns="198100" spcFirstLastPara="1" rIns="198100" wrap="square" tIns="198100">
            <a:normAutofit/>
          </a:bodyPr>
          <a:lstStyle>
            <a:lvl1pPr lvl="0" algn="l">
              <a:lnSpc>
                <a:spcPct val="100000"/>
              </a:lnSpc>
              <a:spcBef>
                <a:spcPts val="0"/>
              </a:spcBef>
              <a:spcAft>
                <a:spcPts val="0"/>
              </a:spcAft>
              <a:buSzPts val="6000"/>
              <a:buNone/>
              <a:defRPr/>
            </a:lvl1pPr>
            <a:lvl2pPr lvl="1" algn="l">
              <a:lnSpc>
                <a:spcPct val="100000"/>
              </a:lnSpc>
              <a:spcBef>
                <a:spcPts val="0"/>
              </a:spcBef>
              <a:spcAft>
                <a:spcPts val="0"/>
              </a:spcAft>
              <a:buSzPts val="6000"/>
              <a:buNone/>
              <a:defRPr/>
            </a:lvl2pPr>
            <a:lvl3pPr lvl="2" algn="l">
              <a:lnSpc>
                <a:spcPct val="100000"/>
              </a:lnSpc>
              <a:spcBef>
                <a:spcPts val="0"/>
              </a:spcBef>
              <a:spcAft>
                <a:spcPts val="0"/>
              </a:spcAft>
              <a:buSzPts val="6000"/>
              <a:buNone/>
              <a:defRPr/>
            </a:lvl3pPr>
            <a:lvl4pPr lvl="3" algn="l">
              <a:lnSpc>
                <a:spcPct val="100000"/>
              </a:lnSpc>
              <a:spcBef>
                <a:spcPts val="0"/>
              </a:spcBef>
              <a:spcAft>
                <a:spcPts val="0"/>
              </a:spcAft>
              <a:buSzPts val="6000"/>
              <a:buNone/>
              <a:defRPr/>
            </a:lvl4pPr>
            <a:lvl5pPr lvl="4" algn="l">
              <a:lnSpc>
                <a:spcPct val="100000"/>
              </a:lnSpc>
              <a:spcBef>
                <a:spcPts val="0"/>
              </a:spcBef>
              <a:spcAft>
                <a:spcPts val="0"/>
              </a:spcAft>
              <a:buSzPts val="6000"/>
              <a:buNone/>
              <a:defRPr/>
            </a:lvl5pPr>
            <a:lvl6pPr lvl="5" algn="l">
              <a:lnSpc>
                <a:spcPct val="100000"/>
              </a:lnSpc>
              <a:spcBef>
                <a:spcPts val="0"/>
              </a:spcBef>
              <a:spcAft>
                <a:spcPts val="0"/>
              </a:spcAft>
              <a:buSzPts val="6000"/>
              <a:buNone/>
              <a:defRPr/>
            </a:lvl6pPr>
            <a:lvl7pPr lvl="6" algn="l">
              <a:lnSpc>
                <a:spcPct val="100000"/>
              </a:lnSpc>
              <a:spcBef>
                <a:spcPts val="0"/>
              </a:spcBef>
              <a:spcAft>
                <a:spcPts val="0"/>
              </a:spcAft>
              <a:buSzPts val="6000"/>
              <a:buNone/>
              <a:defRPr/>
            </a:lvl7pPr>
            <a:lvl8pPr lvl="7" algn="l">
              <a:lnSpc>
                <a:spcPct val="100000"/>
              </a:lnSpc>
              <a:spcBef>
                <a:spcPts val="0"/>
              </a:spcBef>
              <a:spcAft>
                <a:spcPts val="0"/>
              </a:spcAft>
              <a:buSzPts val="6000"/>
              <a:buNone/>
              <a:defRPr/>
            </a:lvl8pPr>
            <a:lvl9pPr lvl="8" algn="l">
              <a:lnSpc>
                <a:spcPct val="100000"/>
              </a:lnSpc>
              <a:spcBef>
                <a:spcPts val="0"/>
              </a:spcBef>
              <a:spcAft>
                <a:spcPts val="0"/>
              </a:spcAft>
              <a:buSzPts val="6000"/>
              <a:buNone/>
              <a:defRPr/>
            </a:lvl9pPr>
          </a:lstStyle>
          <a:p/>
        </p:txBody>
      </p:sp>
      <p:sp>
        <p:nvSpPr>
          <p:cNvPr id="39" name="Google Shape;39;g175da0774fb_0_20"/>
          <p:cNvSpPr txBox="1"/>
          <p:nvPr>
            <p:ph idx="12" type="sldNum"/>
          </p:nvPr>
        </p:nvSpPr>
        <p:spPr>
          <a:xfrm>
            <a:off x="19063029" y="9326433"/>
            <a:ext cx="1234800" cy="786900"/>
          </a:xfrm>
          <a:prstGeom prst="rect">
            <a:avLst/>
          </a:prstGeom>
          <a:noFill/>
          <a:ln>
            <a:noFill/>
          </a:ln>
        </p:spPr>
        <p:txBody>
          <a:bodyPr anchorCtr="0" anchor="ctr" bIns="198100" lIns="198100" spcFirstLastPara="1" rIns="198100" wrap="square" tIns="198100">
            <a:norm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g175da0774fb_0_23"/>
          <p:cNvSpPr txBox="1"/>
          <p:nvPr>
            <p:ph type="title"/>
          </p:nvPr>
        </p:nvSpPr>
        <p:spPr>
          <a:xfrm>
            <a:off x="701325" y="1111200"/>
            <a:ext cx="6318000" cy="1511400"/>
          </a:xfrm>
          <a:prstGeom prst="rect">
            <a:avLst/>
          </a:prstGeom>
          <a:noFill/>
          <a:ln>
            <a:noFill/>
          </a:ln>
        </p:spPr>
        <p:txBody>
          <a:bodyPr anchorCtr="0" anchor="b" bIns="198100" lIns="198100" spcFirstLastPara="1" rIns="198100" wrap="square" tIns="198100">
            <a:normAutofit/>
          </a:bodyPr>
          <a:lstStyle>
            <a:lvl1pPr lvl="0" algn="l">
              <a:lnSpc>
                <a:spcPct val="100000"/>
              </a:lnSpc>
              <a:spcBef>
                <a:spcPts val="0"/>
              </a:spcBef>
              <a:spcAft>
                <a:spcPts val="0"/>
              </a:spcAft>
              <a:buSzPts val="5200"/>
              <a:buNone/>
              <a:defRPr sz="52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42" name="Google Shape;42;g175da0774fb_0_23"/>
          <p:cNvSpPr txBox="1"/>
          <p:nvPr>
            <p:ph idx="1" type="body"/>
          </p:nvPr>
        </p:nvSpPr>
        <p:spPr>
          <a:xfrm>
            <a:off x="701325" y="2779200"/>
            <a:ext cx="6318000" cy="6359100"/>
          </a:xfrm>
          <a:prstGeom prst="rect">
            <a:avLst/>
          </a:prstGeom>
          <a:noFill/>
          <a:ln>
            <a:noFill/>
          </a:ln>
        </p:spPr>
        <p:txBody>
          <a:bodyPr anchorCtr="0" anchor="t" bIns="198100" lIns="198100" spcFirstLastPara="1" rIns="198100" wrap="square" tIns="198100">
            <a:normAutofit/>
          </a:bodyPr>
          <a:lstStyle>
            <a:lvl1pPr indent="-393700" lvl="0" marL="457200" algn="l">
              <a:lnSpc>
                <a:spcPct val="115000"/>
              </a:lnSpc>
              <a:spcBef>
                <a:spcPts val="0"/>
              </a:spcBef>
              <a:spcAft>
                <a:spcPts val="0"/>
              </a:spcAft>
              <a:buSzPts val="2600"/>
              <a:buChar char="●"/>
              <a:defRPr sz="2600"/>
            </a:lvl1pPr>
            <a:lvl2pPr indent="-393700" lvl="1" marL="914400" algn="l">
              <a:lnSpc>
                <a:spcPct val="115000"/>
              </a:lnSpc>
              <a:spcBef>
                <a:spcPts val="0"/>
              </a:spcBef>
              <a:spcAft>
                <a:spcPts val="0"/>
              </a:spcAft>
              <a:buSzPts val="2600"/>
              <a:buChar char="○"/>
              <a:defRPr sz="2600"/>
            </a:lvl2pPr>
            <a:lvl3pPr indent="-393700" lvl="2" marL="1371600" algn="l">
              <a:lnSpc>
                <a:spcPct val="115000"/>
              </a:lnSpc>
              <a:spcBef>
                <a:spcPts val="0"/>
              </a:spcBef>
              <a:spcAft>
                <a:spcPts val="0"/>
              </a:spcAft>
              <a:buSzPts val="2600"/>
              <a:buChar char="■"/>
              <a:defRPr sz="2600"/>
            </a:lvl3pPr>
            <a:lvl4pPr indent="-393700" lvl="3" marL="1828800" algn="l">
              <a:lnSpc>
                <a:spcPct val="115000"/>
              </a:lnSpc>
              <a:spcBef>
                <a:spcPts val="0"/>
              </a:spcBef>
              <a:spcAft>
                <a:spcPts val="0"/>
              </a:spcAft>
              <a:buSzPts val="2600"/>
              <a:buChar char="●"/>
              <a:defRPr sz="2600"/>
            </a:lvl4pPr>
            <a:lvl5pPr indent="-393700" lvl="4" marL="2286000" algn="l">
              <a:lnSpc>
                <a:spcPct val="115000"/>
              </a:lnSpc>
              <a:spcBef>
                <a:spcPts val="0"/>
              </a:spcBef>
              <a:spcAft>
                <a:spcPts val="0"/>
              </a:spcAft>
              <a:buSzPts val="2600"/>
              <a:buChar char="○"/>
              <a:defRPr sz="2600"/>
            </a:lvl5pPr>
            <a:lvl6pPr indent="-393700" lvl="5" marL="2743200" algn="l">
              <a:lnSpc>
                <a:spcPct val="115000"/>
              </a:lnSpc>
              <a:spcBef>
                <a:spcPts val="0"/>
              </a:spcBef>
              <a:spcAft>
                <a:spcPts val="0"/>
              </a:spcAft>
              <a:buSzPts val="2600"/>
              <a:buChar char="■"/>
              <a:defRPr sz="2600"/>
            </a:lvl6pPr>
            <a:lvl7pPr indent="-393700" lvl="6" marL="3200400" algn="l">
              <a:lnSpc>
                <a:spcPct val="115000"/>
              </a:lnSpc>
              <a:spcBef>
                <a:spcPts val="0"/>
              </a:spcBef>
              <a:spcAft>
                <a:spcPts val="0"/>
              </a:spcAft>
              <a:buSzPts val="2600"/>
              <a:buChar char="●"/>
              <a:defRPr sz="2600"/>
            </a:lvl7pPr>
            <a:lvl8pPr indent="-393700" lvl="7" marL="3657600" algn="l">
              <a:lnSpc>
                <a:spcPct val="115000"/>
              </a:lnSpc>
              <a:spcBef>
                <a:spcPts val="0"/>
              </a:spcBef>
              <a:spcAft>
                <a:spcPts val="0"/>
              </a:spcAft>
              <a:buSzPts val="2600"/>
              <a:buChar char="○"/>
              <a:defRPr sz="2600"/>
            </a:lvl8pPr>
            <a:lvl9pPr indent="-393700" lvl="8" marL="4114800" algn="l">
              <a:lnSpc>
                <a:spcPct val="115000"/>
              </a:lnSpc>
              <a:spcBef>
                <a:spcPts val="0"/>
              </a:spcBef>
              <a:spcAft>
                <a:spcPts val="0"/>
              </a:spcAft>
              <a:buSzPts val="2600"/>
              <a:buChar char="■"/>
              <a:defRPr sz="2600"/>
            </a:lvl9pPr>
          </a:lstStyle>
          <a:p/>
        </p:txBody>
      </p:sp>
      <p:sp>
        <p:nvSpPr>
          <p:cNvPr id="43" name="Google Shape;43;g175da0774fb_0_23"/>
          <p:cNvSpPr txBox="1"/>
          <p:nvPr>
            <p:ph idx="12" type="sldNum"/>
          </p:nvPr>
        </p:nvSpPr>
        <p:spPr>
          <a:xfrm>
            <a:off x="19063029" y="9326433"/>
            <a:ext cx="1234800" cy="786900"/>
          </a:xfrm>
          <a:prstGeom prst="rect">
            <a:avLst/>
          </a:prstGeom>
          <a:noFill/>
          <a:ln>
            <a:noFill/>
          </a:ln>
        </p:spPr>
        <p:txBody>
          <a:bodyPr anchorCtr="0" anchor="ctr" bIns="198100" lIns="198100" spcFirstLastPara="1" rIns="198100" wrap="square" tIns="198100">
            <a:norm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g175da0774fb_0_27"/>
          <p:cNvSpPr txBox="1"/>
          <p:nvPr>
            <p:ph type="title"/>
          </p:nvPr>
        </p:nvSpPr>
        <p:spPr>
          <a:xfrm>
            <a:off x="1103063" y="900300"/>
            <a:ext cx="14327400" cy="8181600"/>
          </a:xfrm>
          <a:prstGeom prst="rect">
            <a:avLst/>
          </a:prstGeom>
          <a:noFill/>
          <a:ln>
            <a:noFill/>
          </a:ln>
        </p:spPr>
        <p:txBody>
          <a:bodyPr anchorCtr="0" anchor="ctr" bIns="198100" lIns="198100" spcFirstLastPara="1" rIns="198100" wrap="square" tIns="198100">
            <a:normAutofit/>
          </a:bodyPr>
          <a:lstStyle>
            <a:lvl1pPr lvl="0" algn="l">
              <a:lnSpc>
                <a:spcPct val="100000"/>
              </a:lnSpc>
              <a:spcBef>
                <a:spcPts val="0"/>
              </a:spcBef>
              <a:spcAft>
                <a:spcPts val="0"/>
              </a:spcAft>
              <a:buSzPts val="10400"/>
              <a:buNone/>
              <a:defRPr sz="10400"/>
            </a:lvl1pPr>
            <a:lvl2pPr lvl="1" algn="l">
              <a:lnSpc>
                <a:spcPct val="100000"/>
              </a:lnSpc>
              <a:spcBef>
                <a:spcPts val="0"/>
              </a:spcBef>
              <a:spcAft>
                <a:spcPts val="0"/>
              </a:spcAft>
              <a:buSzPts val="10400"/>
              <a:buNone/>
              <a:defRPr sz="10400"/>
            </a:lvl2pPr>
            <a:lvl3pPr lvl="2" algn="l">
              <a:lnSpc>
                <a:spcPct val="100000"/>
              </a:lnSpc>
              <a:spcBef>
                <a:spcPts val="0"/>
              </a:spcBef>
              <a:spcAft>
                <a:spcPts val="0"/>
              </a:spcAft>
              <a:buSzPts val="10400"/>
              <a:buNone/>
              <a:defRPr sz="10400"/>
            </a:lvl3pPr>
            <a:lvl4pPr lvl="3" algn="l">
              <a:lnSpc>
                <a:spcPct val="100000"/>
              </a:lnSpc>
              <a:spcBef>
                <a:spcPts val="0"/>
              </a:spcBef>
              <a:spcAft>
                <a:spcPts val="0"/>
              </a:spcAft>
              <a:buSzPts val="10400"/>
              <a:buNone/>
              <a:defRPr sz="10400"/>
            </a:lvl4pPr>
            <a:lvl5pPr lvl="4" algn="l">
              <a:lnSpc>
                <a:spcPct val="100000"/>
              </a:lnSpc>
              <a:spcBef>
                <a:spcPts val="0"/>
              </a:spcBef>
              <a:spcAft>
                <a:spcPts val="0"/>
              </a:spcAft>
              <a:buSzPts val="10400"/>
              <a:buNone/>
              <a:defRPr sz="10400"/>
            </a:lvl5pPr>
            <a:lvl6pPr lvl="5" algn="l">
              <a:lnSpc>
                <a:spcPct val="100000"/>
              </a:lnSpc>
              <a:spcBef>
                <a:spcPts val="0"/>
              </a:spcBef>
              <a:spcAft>
                <a:spcPts val="0"/>
              </a:spcAft>
              <a:buSzPts val="10400"/>
              <a:buNone/>
              <a:defRPr sz="10400"/>
            </a:lvl6pPr>
            <a:lvl7pPr lvl="6" algn="l">
              <a:lnSpc>
                <a:spcPct val="100000"/>
              </a:lnSpc>
              <a:spcBef>
                <a:spcPts val="0"/>
              </a:spcBef>
              <a:spcAft>
                <a:spcPts val="0"/>
              </a:spcAft>
              <a:buSzPts val="10400"/>
              <a:buNone/>
              <a:defRPr sz="10400"/>
            </a:lvl7pPr>
            <a:lvl8pPr lvl="7" algn="l">
              <a:lnSpc>
                <a:spcPct val="100000"/>
              </a:lnSpc>
              <a:spcBef>
                <a:spcPts val="0"/>
              </a:spcBef>
              <a:spcAft>
                <a:spcPts val="0"/>
              </a:spcAft>
              <a:buSzPts val="10400"/>
              <a:buNone/>
              <a:defRPr sz="10400"/>
            </a:lvl8pPr>
            <a:lvl9pPr lvl="8" algn="l">
              <a:lnSpc>
                <a:spcPct val="100000"/>
              </a:lnSpc>
              <a:spcBef>
                <a:spcPts val="0"/>
              </a:spcBef>
              <a:spcAft>
                <a:spcPts val="0"/>
              </a:spcAft>
              <a:buSzPts val="10400"/>
              <a:buNone/>
              <a:defRPr sz="10400"/>
            </a:lvl9pPr>
          </a:lstStyle>
          <a:p/>
        </p:txBody>
      </p:sp>
      <p:sp>
        <p:nvSpPr>
          <p:cNvPr id="46" name="Google Shape;46;g175da0774fb_0_27"/>
          <p:cNvSpPr txBox="1"/>
          <p:nvPr>
            <p:ph idx="12" type="sldNum"/>
          </p:nvPr>
        </p:nvSpPr>
        <p:spPr>
          <a:xfrm>
            <a:off x="19063029" y="9326433"/>
            <a:ext cx="1234800" cy="786900"/>
          </a:xfrm>
          <a:prstGeom prst="rect">
            <a:avLst/>
          </a:prstGeom>
          <a:noFill/>
          <a:ln>
            <a:noFill/>
          </a:ln>
        </p:spPr>
        <p:txBody>
          <a:bodyPr anchorCtr="0" anchor="ctr" bIns="198100" lIns="198100" spcFirstLastPara="1" rIns="198100" wrap="square" tIns="198100">
            <a:normAutofit/>
          </a:bodyPr>
          <a:lstStyle>
            <a:lvl1pPr indent="0" lvl="0"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175da0774fb_0_0"/>
          <p:cNvSpPr txBox="1"/>
          <p:nvPr>
            <p:ph type="title"/>
          </p:nvPr>
        </p:nvSpPr>
        <p:spPr>
          <a:xfrm>
            <a:off x="701325" y="890051"/>
            <a:ext cx="19171200" cy="1145400"/>
          </a:xfrm>
          <a:prstGeom prst="rect">
            <a:avLst/>
          </a:prstGeom>
          <a:noFill/>
          <a:ln>
            <a:noFill/>
          </a:ln>
        </p:spPr>
        <p:txBody>
          <a:bodyPr anchorCtr="0" anchor="t" bIns="198100" lIns="198100" spcFirstLastPara="1" rIns="198100" wrap="square" tIns="198100">
            <a:normAutofit/>
          </a:bodyPr>
          <a:lstStyle>
            <a:lvl1pPr lvl="0" marR="0" rtl="0" algn="l">
              <a:lnSpc>
                <a:spcPct val="10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9pPr>
          </a:lstStyle>
          <a:p/>
        </p:txBody>
      </p:sp>
      <p:sp>
        <p:nvSpPr>
          <p:cNvPr id="11" name="Google Shape;11;g175da0774fb_0_0"/>
          <p:cNvSpPr txBox="1"/>
          <p:nvPr>
            <p:ph idx="1" type="body"/>
          </p:nvPr>
        </p:nvSpPr>
        <p:spPr>
          <a:xfrm>
            <a:off x="701325" y="2304949"/>
            <a:ext cx="19171200" cy="6832800"/>
          </a:xfrm>
          <a:prstGeom prst="rect">
            <a:avLst/>
          </a:prstGeom>
          <a:noFill/>
          <a:ln>
            <a:noFill/>
          </a:ln>
        </p:spPr>
        <p:txBody>
          <a:bodyPr anchorCtr="0" anchor="t" bIns="198100" lIns="198100" spcFirstLastPara="1" rIns="198100" wrap="square" tIns="198100">
            <a:normAutofit/>
          </a:bodyPr>
          <a:lstStyle>
            <a:lvl1pPr indent="-476250" lvl="0" marL="457200" marR="0" rtl="0" algn="l">
              <a:lnSpc>
                <a:spcPct val="115000"/>
              </a:lnSpc>
              <a:spcBef>
                <a:spcPts val="0"/>
              </a:spcBef>
              <a:spcAft>
                <a:spcPts val="0"/>
              </a:spcAft>
              <a:buClr>
                <a:schemeClr val="dk2"/>
              </a:buClr>
              <a:buSzPts val="3900"/>
              <a:buFont typeface="Arial"/>
              <a:buChar char="●"/>
              <a:defRPr b="0" i="0" sz="3900" u="none" cap="none" strike="noStrike">
                <a:solidFill>
                  <a:schemeClr val="dk2"/>
                </a:solidFill>
                <a:latin typeface="Arial"/>
                <a:ea typeface="Arial"/>
                <a:cs typeface="Arial"/>
                <a:sym typeface="Arial"/>
              </a:defRPr>
            </a:lvl1pPr>
            <a:lvl2pPr indent="-425450" lvl="1" marL="914400" marR="0" rtl="0" algn="l">
              <a:lnSpc>
                <a:spcPct val="115000"/>
              </a:lnSpc>
              <a:spcBef>
                <a:spcPts val="0"/>
              </a:spcBef>
              <a:spcAft>
                <a:spcPts val="0"/>
              </a:spcAft>
              <a:buClr>
                <a:schemeClr val="dk2"/>
              </a:buClr>
              <a:buSzPts val="3100"/>
              <a:buFont typeface="Arial"/>
              <a:buChar char="○"/>
              <a:defRPr b="0" i="0" sz="3100" u="none" cap="none" strike="noStrike">
                <a:solidFill>
                  <a:schemeClr val="dk2"/>
                </a:solidFill>
                <a:latin typeface="Arial"/>
                <a:ea typeface="Arial"/>
                <a:cs typeface="Arial"/>
                <a:sym typeface="Arial"/>
              </a:defRPr>
            </a:lvl2pPr>
            <a:lvl3pPr indent="-425450" lvl="2" marL="1371600" marR="0" rtl="0" algn="l">
              <a:lnSpc>
                <a:spcPct val="115000"/>
              </a:lnSpc>
              <a:spcBef>
                <a:spcPts val="0"/>
              </a:spcBef>
              <a:spcAft>
                <a:spcPts val="0"/>
              </a:spcAft>
              <a:buClr>
                <a:schemeClr val="dk2"/>
              </a:buClr>
              <a:buSzPts val="3100"/>
              <a:buFont typeface="Arial"/>
              <a:buChar char="■"/>
              <a:defRPr b="0" i="0" sz="3100" u="none" cap="none" strike="noStrike">
                <a:solidFill>
                  <a:schemeClr val="dk2"/>
                </a:solidFill>
                <a:latin typeface="Arial"/>
                <a:ea typeface="Arial"/>
                <a:cs typeface="Arial"/>
                <a:sym typeface="Arial"/>
              </a:defRPr>
            </a:lvl3pPr>
            <a:lvl4pPr indent="-425450" lvl="3" marL="1828800" marR="0" rtl="0" algn="l">
              <a:lnSpc>
                <a:spcPct val="115000"/>
              </a:lnSpc>
              <a:spcBef>
                <a:spcPts val="0"/>
              </a:spcBef>
              <a:spcAft>
                <a:spcPts val="0"/>
              </a:spcAft>
              <a:buClr>
                <a:schemeClr val="dk2"/>
              </a:buClr>
              <a:buSzPts val="3100"/>
              <a:buFont typeface="Arial"/>
              <a:buChar char="●"/>
              <a:defRPr b="0" i="0" sz="3100" u="none" cap="none" strike="noStrike">
                <a:solidFill>
                  <a:schemeClr val="dk2"/>
                </a:solidFill>
                <a:latin typeface="Arial"/>
                <a:ea typeface="Arial"/>
                <a:cs typeface="Arial"/>
                <a:sym typeface="Arial"/>
              </a:defRPr>
            </a:lvl4pPr>
            <a:lvl5pPr indent="-425450" lvl="4" marL="2286000" marR="0" rtl="0" algn="l">
              <a:lnSpc>
                <a:spcPct val="115000"/>
              </a:lnSpc>
              <a:spcBef>
                <a:spcPts val="0"/>
              </a:spcBef>
              <a:spcAft>
                <a:spcPts val="0"/>
              </a:spcAft>
              <a:buClr>
                <a:schemeClr val="dk2"/>
              </a:buClr>
              <a:buSzPts val="3100"/>
              <a:buFont typeface="Arial"/>
              <a:buChar char="○"/>
              <a:defRPr b="0" i="0" sz="3100" u="none" cap="none" strike="noStrike">
                <a:solidFill>
                  <a:schemeClr val="dk2"/>
                </a:solidFill>
                <a:latin typeface="Arial"/>
                <a:ea typeface="Arial"/>
                <a:cs typeface="Arial"/>
                <a:sym typeface="Arial"/>
              </a:defRPr>
            </a:lvl5pPr>
            <a:lvl6pPr indent="-425450" lvl="5" marL="2743200" marR="0" rtl="0" algn="l">
              <a:lnSpc>
                <a:spcPct val="115000"/>
              </a:lnSpc>
              <a:spcBef>
                <a:spcPts val="0"/>
              </a:spcBef>
              <a:spcAft>
                <a:spcPts val="0"/>
              </a:spcAft>
              <a:buClr>
                <a:schemeClr val="dk2"/>
              </a:buClr>
              <a:buSzPts val="3100"/>
              <a:buFont typeface="Arial"/>
              <a:buChar char="■"/>
              <a:defRPr b="0" i="0" sz="3100" u="none" cap="none" strike="noStrike">
                <a:solidFill>
                  <a:schemeClr val="dk2"/>
                </a:solidFill>
                <a:latin typeface="Arial"/>
                <a:ea typeface="Arial"/>
                <a:cs typeface="Arial"/>
                <a:sym typeface="Arial"/>
              </a:defRPr>
            </a:lvl6pPr>
            <a:lvl7pPr indent="-425450" lvl="6" marL="3200400" marR="0" rtl="0" algn="l">
              <a:lnSpc>
                <a:spcPct val="115000"/>
              </a:lnSpc>
              <a:spcBef>
                <a:spcPts val="0"/>
              </a:spcBef>
              <a:spcAft>
                <a:spcPts val="0"/>
              </a:spcAft>
              <a:buClr>
                <a:schemeClr val="dk2"/>
              </a:buClr>
              <a:buSzPts val="3100"/>
              <a:buFont typeface="Arial"/>
              <a:buChar char="●"/>
              <a:defRPr b="0" i="0" sz="3100" u="none" cap="none" strike="noStrike">
                <a:solidFill>
                  <a:schemeClr val="dk2"/>
                </a:solidFill>
                <a:latin typeface="Arial"/>
                <a:ea typeface="Arial"/>
                <a:cs typeface="Arial"/>
                <a:sym typeface="Arial"/>
              </a:defRPr>
            </a:lvl7pPr>
            <a:lvl8pPr indent="-425450" lvl="7" marL="3657600" marR="0" rtl="0" algn="l">
              <a:lnSpc>
                <a:spcPct val="115000"/>
              </a:lnSpc>
              <a:spcBef>
                <a:spcPts val="0"/>
              </a:spcBef>
              <a:spcAft>
                <a:spcPts val="0"/>
              </a:spcAft>
              <a:buClr>
                <a:schemeClr val="dk2"/>
              </a:buClr>
              <a:buSzPts val="3100"/>
              <a:buFont typeface="Arial"/>
              <a:buChar char="○"/>
              <a:defRPr b="0" i="0" sz="3100" u="none" cap="none" strike="noStrike">
                <a:solidFill>
                  <a:schemeClr val="dk2"/>
                </a:solidFill>
                <a:latin typeface="Arial"/>
                <a:ea typeface="Arial"/>
                <a:cs typeface="Arial"/>
                <a:sym typeface="Arial"/>
              </a:defRPr>
            </a:lvl8pPr>
            <a:lvl9pPr indent="-425450" lvl="8" marL="4114800" marR="0" rtl="0" algn="l">
              <a:lnSpc>
                <a:spcPct val="115000"/>
              </a:lnSpc>
              <a:spcBef>
                <a:spcPts val="0"/>
              </a:spcBef>
              <a:spcAft>
                <a:spcPts val="0"/>
              </a:spcAft>
              <a:buClr>
                <a:schemeClr val="dk2"/>
              </a:buClr>
              <a:buSzPts val="3100"/>
              <a:buFont typeface="Arial"/>
              <a:buChar char="■"/>
              <a:defRPr b="0" i="0" sz="3100" u="none" cap="none" strike="noStrike">
                <a:solidFill>
                  <a:schemeClr val="dk2"/>
                </a:solidFill>
                <a:latin typeface="Arial"/>
                <a:ea typeface="Arial"/>
                <a:cs typeface="Arial"/>
                <a:sym typeface="Arial"/>
              </a:defRPr>
            </a:lvl9pPr>
          </a:lstStyle>
          <a:p/>
        </p:txBody>
      </p:sp>
      <p:sp>
        <p:nvSpPr>
          <p:cNvPr id="12" name="Google Shape;12;g175da0774fb_0_0"/>
          <p:cNvSpPr txBox="1"/>
          <p:nvPr>
            <p:ph idx="12" type="sldNum"/>
          </p:nvPr>
        </p:nvSpPr>
        <p:spPr>
          <a:xfrm>
            <a:off x="19063029" y="9326433"/>
            <a:ext cx="1234800" cy="786900"/>
          </a:xfrm>
          <a:prstGeom prst="rect">
            <a:avLst/>
          </a:prstGeom>
          <a:noFill/>
          <a:ln>
            <a:noFill/>
          </a:ln>
        </p:spPr>
        <p:txBody>
          <a:bodyPr anchorCtr="0" anchor="ctr" bIns="198100" lIns="198100" spcFirstLastPara="1" rIns="198100" wrap="square" tIns="198100">
            <a:norm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hyperlink" Target="https://unsplash.com/es/@alexjones?utm_source=unsplash&amp;utm_medium=referral&amp;utm_content=creditCopyText" TargetMode="External"/><Relationship Id="rId6" Type="http://schemas.openxmlformats.org/officeDocument/2006/relationships/hyperlink" Target="https://unsplash.com/s/photos/reclamed-wood?utm_source=unsplash&amp;utm_medium=referral&amp;utm_content=creditCopyText" TargetMode="External"/><Relationship Id="rId7"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hyperlink" Target="https://unsplash.com/@switch_dtp_fotografie?utm_source=unsplash&amp;utm_medium=referral&amp;utm_content=creditCopyText" TargetMode="External"/><Relationship Id="rId6" Type="http://schemas.openxmlformats.org/officeDocument/2006/relationships/hyperlink" Target="https://unsplash.com/s/photos/scrap-wood?utm_source=unsplash&amp;utm_medium=referral&amp;utm_content=creditCopyText" TargetMode="External"/><Relationship Id="rId7"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hyperlink" Target="http://www.youtube.com/watch?v=ZeJwlZZbCaI" TargetMode="External"/><Relationship Id="rId6" Type="http://schemas.openxmlformats.org/officeDocument/2006/relationships/image" Target="../media/image17.jpg"/><Relationship Id="rId7"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hyperlink" Target="https://theaseanpost.com/article/malaysia-leader-sustainable-forest-managemen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3" name="Shape 63"/>
        <p:cNvGrpSpPr/>
        <p:nvPr/>
      </p:nvGrpSpPr>
      <p:grpSpPr>
        <a:xfrm>
          <a:off x="0" y="0"/>
          <a:ext cx="0" cy="0"/>
          <a:chOff x="0" y="0"/>
          <a:chExt cx="0" cy="0"/>
        </a:xfrm>
      </p:grpSpPr>
      <p:pic>
        <p:nvPicPr>
          <p:cNvPr descr="Text&#10;&#10;Description automatically generated with medium confidence" id="64" name="Google Shape;64;p1"/>
          <p:cNvPicPr preferRelativeResize="0"/>
          <p:nvPr/>
        </p:nvPicPr>
        <p:blipFill rotWithShape="1">
          <a:blip r:embed="rId3">
            <a:alphaModFix/>
          </a:blip>
          <a:srcRect b="0" l="0" r="0" t="0"/>
          <a:stretch/>
        </p:blipFill>
        <p:spPr>
          <a:xfrm>
            <a:off x="474118" y="1018962"/>
            <a:ext cx="5041312" cy="2422243"/>
          </a:xfrm>
          <a:prstGeom prst="rect">
            <a:avLst/>
          </a:prstGeom>
          <a:noFill/>
          <a:ln>
            <a:noFill/>
          </a:ln>
        </p:spPr>
      </p:pic>
      <p:pic>
        <p:nvPicPr>
          <p:cNvPr descr="Graphical user interface, text&#10;&#10;Description automatically generated" id="65" name="Google Shape;65;p1"/>
          <p:cNvPicPr preferRelativeResize="0"/>
          <p:nvPr/>
        </p:nvPicPr>
        <p:blipFill rotWithShape="1">
          <a:blip r:embed="rId4">
            <a:alphaModFix/>
          </a:blip>
          <a:srcRect b="0" l="0" r="0" t="0"/>
          <a:stretch/>
        </p:blipFill>
        <p:spPr>
          <a:xfrm>
            <a:off x="1232648" y="9021713"/>
            <a:ext cx="5165965" cy="1083795"/>
          </a:xfrm>
          <a:prstGeom prst="rect">
            <a:avLst/>
          </a:prstGeom>
          <a:noFill/>
          <a:ln>
            <a:noFill/>
          </a:ln>
        </p:spPr>
      </p:pic>
      <p:sp>
        <p:nvSpPr>
          <p:cNvPr id="66" name="Google Shape;66;p1"/>
          <p:cNvSpPr/>
          <p:nvPr/>
        </p:nvSpPr>
        <p:spPr>
          <a:xfrm>
            <a:off x="0" y="8488017"/>
            <a:ext cx="20574000" cy="1788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67" name="Google Shape;67;p1"/>
          <p:cNvSpPr/>
          <p:nvPr/>
        </p:nvSpPr>
        <p:spPr>
          <a:xfrm>
            <a:off x="0" y="485267"/>
            <a:ext cx="5970900" cy="1788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68" name="Google Shape;68;p1"/>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69" name="Google Shape;69;p1"/>
          <p:cNvSpPr/>
          <p:nvPr/>
        </p:nvSpPr>
        <p:spPr>
          <a:xfrm>
            <a:off x="14603073" y="485267"/>
            <a:ext cx="5970900" cy="1788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70" name="Google Shape;70;p1"/>
          <p:cNvSpPr txBox="1"/>
          <p:nvPr/>
        </p:nvSpPr>
        <p:spPr>
          <a:xfrm>
            <a:off x="654625" y="6573047"/>
            <a:ext cx="19482900" cy="21510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en-US" sz="3900" u="none" cap="none" strike="noStrike">
                <a:solidFill>
                  <a:srgbClr val="056839"/>
                </a:solidFill>
                <a:latin typeface="Calibri"/>
                <a:ea typeface="Calibri"/>
                <a:cs typeface="Calibri"/>
                <a:sym typeface="Calibri"/>
              </a:rPr>
              <a:t>Raktiniai žodžiai: tvarus miškų tvarkymas, regeneruota mediena, medienos “laužas”</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300"/>
              <a:buFont typeface="Arial"/>
              <a:buNone/>
            </a:pPr>
            <a:r>
              <a:t/>
            </a:r>
            <a:endParaRPr b="1" i="0" sz="3300" u="none" cap="none" strike="noStrike">
              <a:solidFill>
                <a:srgbClr val="056839"/>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Trebuchet MS"/>
              <a:ea typeface="Trebuchet MS"/>
              <a:cs typeface="Trebuchet MS"/>
              <a:sym typeface="Trebuchet MS"/>
            </a:endParaRPr>
          </a:p>
        </p:txBody>
      </p:sp>
      <p:sp>
        <p:nvSpPr>
          <p:cNvPr id="71" name="Google Shape;71;p1"/>
          <p:cNvSpPr txBox="1"/>
          <p:nvPr/>
        </p:nvSpPr>
        <p:spPr>
          <a:xfrm>
            <a:off x="7582228" y="9021713"/>
            <a:ext cx="7821600" cy="10737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Trebuchet MS"/>
                <a:ea typeface="Trebuchet MS"/>
                <a:cs typeface="Trebuchet MS"/>
                <a:sym typeface="Trebuchet M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500" u="none" cap="none" strike="noStrike">
              <a:solidFill>
                <a:schemeClr val="dk1"/>
              </a:solidFill>
              <a:latin typeface="Trebuchet MS"/>
              <a:ea typeface="Trebuchet MS"/>
              <a:cs typeface="Trebuchet MS"/>
              <a:sym typeface="Trebuchet MS"/>
            </a:endParaRPr>
          </a:p>
        </p:txBody>
      </p:sp>
      <p:sp>
        <p:nvSpPr>
          <p:cNvPr id="72" name="Google Shape;72;p1"/>
          <p:cNvSpPr txBox="1"/>
          <p:nvPr/>
        </p:nvSpPr>
        <p:spPr>
          <a:xfrm>
            <a:off x="654627" y="3796013"/>
            <a:ext cx="19249200" cy="1966200"/>
          </a:xfrm>
          <a:prstGeom prst="rect">
            <a:avLst/>
          </a:prstGeom>
          <a:noFill/>
          <a:ln>
            <a:noFill/>
          </a:ln>
        </p:spPr>
        <p:txBody>
          <a:bodyPr anchorCtr="0" anchor="t" bIns="74275" lIns="148575" spcFirstLastPara="1" rIns="148575" wrap="square" tIns="74275">
            <a:spAutoFit/>
          </a:bodyPr>
          <a:lstStyle/>
          <a:p>
            <a:pPr indent="0" lvl="0" marL="0" marR="0" rtl="0" algn="ctr">
              <a:lnSpc>
                <a:spcPct val="100000"/>
              </a:lnSpc>
              <a:spcBef>
                <a:spcPts val="0"/>
              </a:spcBef>
              <a:spcAft>
                <a:spcPts val="0"/>
              </a:spcAft>
              <a:buNone/>
            </a:pPr>
            <a:r>
              <a:rPr b="1" i="0" lang="en-US" sz="5900" u="none" cap="none" strike="noStrike">
                <a:solidFill>
                  <a:srgbClr val="056839"/>
                </a:solidFill>
                <a:latin typeface="Calibri"/>
                <a:ea typeface="Calibri"/>
                <a:cs typeface="Calibri"/>
                <a:sym typeface="Calibri"/>
              </a:rPr>
              <a:t>Aplinkai draugiška veikla darbo vietoje (transporto priemonės ir gamtos apsauga)</a:t>
            </a:r>
            <a:endParaRPr b="1" i="0" sz="5900" u="none" cap="none" strike="noStrike">
              <a:solidFill>
                <a:srgbClr val="05683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0"/>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176" name="Google Shape;176;p10"/>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177" name="Google Shape;177;p10"/>
          <p:cNvSpPr/>
          <p:nvPr/>
        </p:nvSpPr>
        <p:spPr>
          <a:xfrm>
            <a:off x="880725" y="1544357"/>
            <a:ext cx="59706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pic>
        <p:nvPicPr>
          <p:cNvPr descr="Logo&#10;&#10;Description automatically generated" id="178" name="Google Shape;178;p10"/>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79" name="Google Shape;179;p10"/>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180" name="Google Shape;180;p10"/>
          <p:cNvSpPr txBox="1"/>
          <p:nvPr/>
        </p:nvSpPr>
        <p:spPr>
          <a:xfrm>
            <a:off x="691922" y="621947"/>
            <a:ext cx="19212000" cy="1058100"/>
          </a:xfrm>
          <a:prstGeom prst="rect">
            <a:avLst/>
          </a:prstGeom>
          <a:noFill/>
          <a:ln>
            <a:noFill/>
          </a:ln>
        </p:spPr>
        <p:txBody>
          <a:bodyPr anchorCtr="0" anchor="t" bIns="74275" lIns="148575" spcFirstLastPara="1" rIns="148575" wrap="square" tIns="74275">
            <a:spAutoFit/>
          </a:bodyPr>
          <a:lstStyle/>
          <a:p>
            <a:pPr indent="0" lvl="0" marL="0" marR="0" rtl="0" algn="just">
              <a:lnSpc>
                <a:spcPct val="100000"/>
              </a:lnSpc>
              <a:spcBef>
                <a:spcPts val="0"/>
              </a:spcBef>
              <a:spcAft>
                <a:spcPts val="0"/>
              </a:spcAft>
              <a:buNone/>
            </a:pPr>
            <a:r>
              <a:rPr b="1" i="0" lang="en-US" sz="5900" u="none" cap="none" strike="noStrike">
                <a:solidFill>
                  <a:srgbClr val="056839"/>
                </a:solidFill>
                <a:latin typeface="Calibri"/>
                <a:ea typeface="Calibri"/>
                <a:cs typeface="Calibri"/>
                <a:sym typeface="Calibri"/>
              </a:rPr>
              <a:t>2 Tema. Aplinkai draugiška veikla medienos sektoriuje</a:t>
            </a:r>
            <a:endParaRPr b="1" i="0" sz="5900" u="none" cap="none" strike="noStrike">
              <a:solidFill>
                <a:srgbClr val="056839"/>
              </a:solidFill>
              <a:latin typeface="Calibri"/>
              <a:ea typeface="Calibri"/>
              <a:cs typeface="Calibri"/>
              <a:sym typeface="Calibri"/>
            </a:endParaRPr>
          </a:p>
        </p:txBody>
      </p:sp>
      <p:sp>
        <p:nvSpPr>
          <p:cNvPr id="181" name="Google Shape;181;p10"/>
          <p:cNvSpPr txBox="1"/>
          <p:nvPr/>
        </p:nvSpPr>
        <p:spPr>
          <a:xfrm>
            <a:off x="974405" y="2137650"/>
            <a:ext cx="10459200" cy="52527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1" i="0" lang="en-US" sz="3900" u="none" cap="none" strike="noStrike">
                <a:solidFill>
                  <a:srgbClr val="056839"/>
                </a:solidFill>
                <a:latin typeface="Calibri"/>
                <a:ea typeface="Calibri"/>
                <a:cs typeface="Calibri"/>
                <a:sym typeface="Calibri"/>
              </a:rPr>
              <a:t>Ekologiškų cheminių medžiagų naudojimas</a:t>
            </a:r>
            <a:endParaRPr sz="2300"/>
          </a:p>
          <a:p>
            <a:pPr indent="0" lvl="0" marL="0" marR="0" rtl="0" algn="just">
              <a:lnSpc>
                <a:spcPct val="150000"/>
              </a:lnSpc>
              <a:spcBef>
                <a:spcPts val="0"/>
              </a:spcBef>
              <a:spcAft>
                <a:spcPts val="0"/>
              </a:spcAft>
              <a:buNone/>
            </a:pPr>
            <a:r>
              <a:rPr b="0" i="0" lang="en-US" sz="3900" u="none" cap="none" strike="noStrike">
                <a:solidFill>
                  <a:srgbClr val="056839"/>
                </a:solidFill>
                <a:latin typeface="Calibri"/>
                <a:ea typeface="Calibri"/>
                <a:cs typeface="Calibri"/>
                <a:sym typeface="Calibri"/>
              </a:rPr>
              <a:t>Siekiant sumažinti poveikį aplinkai, svarbu žinoti medienos projektuose naudojamų cheminių medžiagų toksiškumą ir išsiaiškinti, kaip pakeisti chemines medžiagas į mažiau kenksmingas žmonėms ir aplinkai. </a:t>
            </a:r>
            <a:endParaRPr sz="2300"/>
          </a:p>
        </p:txBody>
      </p:sp>
      <p:pic>
        <p:nvPicPr>
          <p:cNvPr descr="Agriculture outline" id="182" name="Google Shape;182;p10"/>
          <p:cNvPicPr preferRelativeResize="0"/>
          <p:nvPr/>
        </p:nvPicPr>
        <p:blipFill rotWithShape="1">
          <a:blip r:embed="rId5">
            <a:alphaModFix/>
          </a:blip>
          <a:srcRect b="0" l="0" r="0" t="0"/>
          <a:stretch/>
        </p:blipFill>
        <p:spPr>
          <a:xfrm>
            <a:off x="11865447" y="2529838"/>
            <a:ext cx="4790872" cy="47908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188" name="Google Shape;188;p11"/>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189" name="Google Shape;189;p11"/>
          <p:cNvSpPr/>
          <p:nvPr/>
        </p:nvSpPr>
        <p:spPr>
          <a:xfrm>
            <a:off x="834867" y="1530069"/>
            <a:ext cx="59706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pic>
        <p:nvPicPr>
          <p:cNvPr descr="Logo&#10;&#10;Description automatically generated" id="190" name="Google Shape;190;p11"/>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91" name="Google Shape;191;p11"/>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192" name="Google Shape;192;p11"/>
          <p:cNvSpPr txBox="1"/>
          <p:nvPr/>
        </p:nvSpPr>
        <p:spPr>
          <a:xfrm>
            <a:off x="582491" y="654684"/>
            <a:ext cx="19165200" cy="1058100"/>
          </a:xfrm>
          <a:prstGeom prst="rect">
            <a:avLst/>
          </a:prstGeom>
          <a:noFill/>
          <a:ln>
            <a:noFill/>
          </a:ln>
        </p:spPr>
        <p:txBody>
          <a:bodyPr anchorCtr="0" anchor="t" bIns="74275" lIns="148575" spcFirstLastPara="1" rIns="148575" wrap="square" tIns="74275">
            <a:spAutoFit/>
          </a:bodyPr>
          <a:lstStyle/>
          <a:p>
            <a:pPr indent="0" lvl="0" marL="0" marR="0" rtl="0" algn="just">
              <a:lnSpc>
                <a:spcPct val="100000"/>
              </a:lnSpc>
              <a:spcBef>
                <a:spcPts val="0"/>
              </a:spcBef>
              <a:spcAft>
                <a:spcPts val="0"/>
              </a:spcAft>
              <a:buNone/>
            </a:pPr>
            <a:r>
              <a:rPr b="1" i="0" lang="en-US" sz="5900" u="none" cap="none" strike="noStrike">
                <a:solidFill>
                  <a:srgbClr val="056839"/>
                </a:solidFill>
                <a:latin typeface="Calibri"/>
                <a:ea typeface="Calibri"/>
                <a:cs typeface="Calibri"/>
                <a:sym typeface="Calibri"/>
              </a:rPr>
              <a:t>2 Tema. Aplinkai draugiška veikla medienos sektoriuje</a:t>
            </a:r>
            <a:endParaRPr b="1" i="0" sz="5900" u="none" cap="none" strike="noStrike">
              <a:solidFill>
                <a:srgbClr val="056839"/>
              </a:solidFill>
              <a:latin typeface="Calibri"/>
              <a:ea typeface="Calibri"/>
              <a:cs typeface="Calibri"/>
              <a:sym typeface="Calibri"/>
            </a:endParaRPr>
          </a:p>
        </p:txBody>
      </p:sp>
      <p:sp>
        <p:nvSpPr>
          <p:cNvPr id="193" name="Google Shape;193;p11"/>
          <p:cNvSpPr txBox="1"/>
          <p:nvPr/>
        </p:nvSpPr>
        <p:spPr>
          <a:xfrm>
            <a:off x="741825" y="2312513"/>
            <a:ext cx="8236200" cy="5283300"/>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None/>
            </a:pPr>
            <a:r>
              <a:rPr b="1" i="0" lang="en-US" sz="2900" u="none" cap="none" strike="noStrike">
                <a:solidFill>
                  <a:srgbClr val="056839"/>
                </a:solidFill>
                <a:latin typeface="Calibri"/>
                <a:ea typeface="Calibri"/>
                <a:cs typeface="Calibri"/>
                <a:sym typeface="Calibri"/>
              </a:rPr>
              <a:t>Perdirbtos (regeneruotos) medienos naudojimas</a:t>
            </a:r>
            <a:endParaRPr sz="2300"/>
          </a:p>
          <a:p>
            <a:pPr indent="0" lvl="0" marL="0" marR="0" rtl="0" algn="l">
              <a:lnSpc>
                <a:spcPct val="150000"/>
              </a:lnSpc>
              <a:spcBef>
                <a:spcPts val="0"/>
              </a:spcBef>
              <a:spcAft>
                <a:spcPts val="0"/>
              </a:spcAft>
              <a:buNone/>
            </a:pPr>
            <a:r>
              <a:rPr b="0" i="0" lang="en-US" sz="2900" u="none" cap="none" strike="noStrike">
                <a:solidFill>
                  <a:srgbClr val="056839"/>
                </a:solidFill>
                <a:latin typeface="Calibri"/>
                <a:ea typeface="Calibri"/>
                <a:cs typeface="Calibri"/>
                <a:sym typeface="Calibri"/>
              </a:rPr>
              <a:t>Regeneruota mediena yra pakartotinai naudojama mediena iš senų pastatų, malūnų, panaudotų baldų ir kitų nereikalingų šaltinių. Jų galite rasti kaimynystėje, naudotų prekių parduotuvėse, sąvartyne, malūnuose, internete, galite paklausti tų, kurie renovuoja pastatus, ar turi nenaudojamų medžiagų.</a:t>
            </a:r>
            <a:endParaRPr b="0" i="0" sz="2900" u="none" cap="none" strike="noStrike">
              <a:solidFill>
                <a:srgbClr val="056839"/>
              </a:solidFill>
              <a:latin typeface="Calibri"/>
              <a:ea typeface="Calibri"/>
              <a:cs typeface="Calibri"/>
              <a:sym typeface="Calibri"/>
            </a:endParaRPr>
          </a:p>
        </p:txBody>
      </p:sp>
      <p:sp>
        <p:nvSpPr>
          <p:cNvPr id="194" name="Google Shape;194;p11"/>
          <p:cNvSpPr txBox="1"/>
          <p:nvPr/>
        </p:nvSpPr>
        <p:spPr>
          <a:xfrm>
            <a:off x="9666174" y="7627775"/>
            <a:ext cx="5488200" cy="4272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39966"/>
                </a:solidFill>
                <a:latin typeface="Calibri"/>
                <a:ea typeface="Calibri"/>
                <a:cs typeface="Calibri"/>
                <a:sym typeface="Calibri"/>
              </a:rPr>
              <a:t>Nuotraukos autorius</a:t>
            </a:r>
            <a:r>
              <a:rPr b="0" i="0" lang="en-US" sz="1800" u="none" cap="none" strike="noStrike">
                <a:solidFill>
                  <a:srgbClr val="056839"/>
                </a:solidFill>
                <a:latin typeface="Calibri"/>
                <a:ea typeface="Calibri"/>
                <a:cs typeface="Calibri"/>
                <a:sym typeface="Calibri"/>
              </a:rPr>
              <a:t>(ė): </a:t>
            </a:r>
            <a:r>
              <a:rPr b="0" i="0" lang="en-US" sz="1800" u="sng" cap="none" strike="noStrike">
                <a:solidFill>
                  <a:srgbClr val="056839"/>
                </a:solidFill>
                <a:latin typeface="Calibri"/>
                <a:ea typeface="Calibri"/>
                <a:cs typeface="Calibri"/>
                <a:sym typeface="Calibri"/>
                <a:hlinkClick r:id="rId5">
                  <a:extLst>
                    <a:ext uri="{A12FA001-AC4F-418D-AE19-62706E023703}">
                      <ahyp:hlinkClr val="tx"/>
                    </a:ext>
                  </a:extLst>
                </a:hlinkClick>
              </a:rPr>
              <a:t>Alex Jones</a:t>
            </a:r>
            <a:r>
              <a:rPr b="0" i="0" lang="en-US" sz="1800" u="none" cap="none" strike="noStrike">
                <a:solidFill>
                  <a:srgbClr val="056839"/>
                </a:solidFill>
                <a:latin typeface="Calibri"/>
                <a:ea typeface="Calibri"/>
                <a:cs typeface="Calibri"/>
                <a:sym typeface="Calibri"/>
              </a:rPr>
              <a:t> on </a:t>
            </a:r>
            <a:r>
              <a:rPr b="0" i="0" lang="en-US" sz="1800" u="sng" cap="none" strike="noStrike">
                <a:solidFill>
                  <a:srgbClr val="056839"/>
                </a:solidFill>
                <a:latin typeface="Calibri"/>
                <a:ea typeface="Calibri"/>
                <a:cs typeface="Calibri"/>
                <a:sym typeface="Calibri"/>
                <a:hlinkClick r:id="rId6">
                  <a:extLst>
                    <a:ext uri="{A12FA001-AC4F-418D-AE19-62706E023703}">
                      <ahyp:hlinkClr val="tx"/>
                    </a:ext>
                  </a:extLst>
                </a:hlinkClick>
              </a:rPr>
              <a:t>Unsplash</a:t>
            </a:r>
            <a:endParaRPr b="0" i="0" sz="1800" u="none" cap="none" strike="noStrike">
              <a:solidFill>
                <a:srgbClr val="056839"/>
              </a:solidFill>
              <a:latin typeface="Calibri"/>
              <a:ea typeface="Calibri"/>
              <a:cs typeface="Calibri"/>
              <a:sym typeface="Calibri"/>
            </a:endParaRPr>
          </a:p>
        </p:txBody>
      </p:sp>
      <p:pic>
        <p:nvPicPr>
          <p:cNvPr descr="A picture containing text&#10;&#10;Description automatically generated" id="195" name="Google Shape;195;p11"/>
          <p:cNvPicPr preferRelativeResize="0"/>
          <p:nvPr/>
        </p:nvPicPr>
        <p:blipFill rotWithShape="1">
          <a:blip r:embed="rId7">
            <a:alphaModFix/>
          </a:blip>
          <a:srcRect b="0" l="0" r="0" t="0"/>
          <a:stretch/>
        </p:blipFill>
        <p:spPr>
          <a:xfrm>
            <a:off x="9666159" y="2312513"/>
            <a:ext cx="7715250" cy="51434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201" name="Google Shape;201;p12"/>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202" name="Google Shape;202;p12"/>
          <p:cNvSpPr/>
          <p:nvPr/>
        </p:nvSpPr>
        <p:spPr>
          <a:xfrm>
            <a:off x="804492" y="1544357"/>
            <a:ext cx="59706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pic>
        <p:nvPicPr>
          <p:cNvPr descr="Logo&#10;&#10;Description automatically generated" id="203" name="Google Shape;203;p12"/>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04" name="Google Shape;204;p12"/>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205" name="Google Shape;205;p12"/>
          <p:cNvSpPr txBox="1"/>
          <p:nvPr/>
        </p:nvSpPr>
        <p:spPr>
          <a:xfrm>
            <a:off x="804473" y="2154563"/>
            <a:ext cx="18018000" cy="69690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1" i="0" lang="en-US" sz="4600" u="none" cap="none" strike="noStrike">
                <a:solidFill>
                  <a:srgbClr val="056839"/>
                </a:solidFill>
                <a:latin typeface="Calibri"/>
                <a:ea typeface="Calibri"/>
                <a:cs typeface="Calibri"/>
                <a:sym typeface="Calibri"/>
              </a:rPr>
              <a:t>Medienos drėgmės kontrolė. </a:t>
            </a:r>
            <a:endParaRPr sz="2300"/>
          </a:p>
          <a:p>
            <a:pPr indent="0" lvl="0" marL="0" marR="0" rtl="0" algn="just">
              <a:lnSpc>
                <a:spcPct val="150000"/>
              </a:lnSpc>
              <a:spcBef>
                <a:spcPts val="0"/>
              </a:spcBef>
              <a:spcAft>
                <a:spcPts val="0"/>
              </a:spcAft>
              <a:buNone/>
            </a:pPr>
            <a:r>
              <a:rPr b="0" i="0" lang="en-US" sz="4600" u="none" cap="none" strike="noStrike">
                <a:solidFill>
                  <a:srgbClr val="056839"/>
                </a:solidFill>
                <a:latin typeface="Calibri"/>
                <a:ea typeface="Calibri"/>
                <a:cs typeface="Calibri"/>
                <a:sym typeface="Calibri"/>
              </a:rPr>
              <a:t>Siūloma stengtis išlaikyti medienos drėgnumą tam tikrose ribose ir keisti pagal naudojamos medienos rūšį, taip išvengiant tokių problemų kaip plėvelės susidarymas ar kokybės defektai, susidarantys naudojant klijus.</a:t>
            </a:r>
            <a:endParaRPr sz="2300"/>
          </a:p>
          <a:p>
            <a:pPr indent="0" lvl="0" marL="0" marR="0" rtl="0" algn="just">
              <a:lnSpc>
                <a:spcPct val="150000"/>
              </a:lnSpc>
              <a:spcBef>
                <a:spcPts val="0"/>
              </a:spcBef>
              <a:spcAft>
                <a:spcPts val="0"/>
              </a:spcAft>
              <a:buNone/>
            </a:pPr>
            <a:r>
              <a:rPr b="0" i="0" lang="en-US" sz="4600" u="none" cap="none" strike="noStrike">
                <a:solidFill>
                  <a:srgbClr val="056839"/>
                </a:solidFill>
                <a:latin typeface="Calibri"/>
                <a:ea typeface="Calibri"/>
                <a:cs typeface="Calibri"/>
                <a:sym typeface="Calibri"/>
              </a:rPr>
              <a:t>Tam reikia turėti higrometrą ir sureguliuoti medienos laikymo įrenginius taip, kad mediena būtų nei per karštoje nei per sausoje aplinkoje. </a:t>
            </a:r>
            <a:endParaRPr b="0" i="0" sz="46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Times New Roman"/>
              <a:ea typeface="Times New Roman"/>
              <a:cs typeface="Times New Roman"/>
              <a:sym typeface="Times New Roman"/>
            </a:endParaRPr>
          </a:p>
        </p:txBody>
      </p:sp>
      <p:sp>
        <p:nvSpPr>
          <p:cNvPr id="206" name="Google Shape;206;p12"/>
          <p:cNvSpPr txBox="1"/>
          <p:nvPr/>
        </p:nvSpPr>
        <p:spPr>
          <a:xfrm>
            <a:off x="645162" y="582565"/>
            <a:ext cx="19461300" cy="1504500"/>
          </a:xfrm>
          <a:prstGeom prst="rect">
            <a:avLst/>
          </a:prstGeom>
          <a:noFill/>
          <a:ln>
            <a:noFill/>
          </a:ln>
        </p:spPr>
        <p:txBody>
          <a:bodyPr anchorCtr="0" anchor="t" bIns="74275" lIns="148575" spcFirstLastPara="1" rIns="148575" wrap="square" tIns="74275">
            <a:spAutoFit/>
          </a:bodyPr>
          <a:lstStyle/>
          <a:p>
            <a:pPr indent="0" lvl="0" marL="0" marR="0" rtl="0" algn="just">
              <a:lnSpc>
                <a:spcPct val="100000"/>
              </a:lnSpc>
              <a:spcBef>
                <a:spcPts val="0"/>
              </a:spcBef>
              <a:spcAft>
                <a:spcPts val="0"/>
              </a:spcAft>
              <a:buNone/>
            </a:pPr>
            <a:r>
              <a:rPr b="1" i="0" lang="en-US" sz="5900" u="none" cap="none" strike="noStrike">
                <a:solidFill>
                  <a:srgbClr val="056839"/>
                </a:solidFill>
                <a:latin typeface="Calibri"/>
                <a:ea typeface="Calibri"/>
                <a:cs typeface="Calibri"/>
                <a:sym typeface="Calibri"/>
              </a:rPr>
              <a:t>2 Tema. Aplinkai draugiška veikla medienos sektoriuje</a:t>
            </a:r>
            <a:endParaRPr b="1" i="0" sz="59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212" name="Google Shape;212;p13"/>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213" name="Google Shape;213;p13"/>
          <p:cNvSpPr/>
          <p:nvPr/>
        </p:nvSpPr>
        <p:spPr>
          <a:xfrm>
            <a:off x="931292" y="1224105"/>
            <a:ext cx="59706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pic>
        <p:nvPicPr>
          <p:cNvPr descr="Logo&#10;&#10;Description automatically generated" id="214" name="Google Shape;214;p13"/>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15" name="Google Shape;215;p13"/>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216" name="Google Shape;216;p13"/>
          <p:cNvSpPr txBox="1"/>
          <p:nvPr/>
        </p:nvSpPr>
        <p:spPr>
          <a:xfrm>
            <a:off x="931292" y="2114738"/>
            <a:ext cx="9153600" cy="59529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1" i="0" lang="en-US" sz="2900" u="none" cap="none" strike="noStrike">
                <a:solidFill>
                  <a:srgbClr val="056839"/>
                </a:solidFill>
                <a:latin typeface="Calibri"/>
                <a:ea typeface="Calibri"/>
                <a:cs typeface="Calibri"/>
                <a:sym typeface="Calibri"/>
              </a:rPr>
              <a:t>Medienos “laužo” naudojimas</a:t>
            </a:r>
            <a:endParaRPr sz="2300"/>
          </a:p>
          <a:p>
            <a:pPr indent="0" lvl="0" marL="0" marR="0" rtl="0" algn="just">
              <a:lnSpc>
                <a:spcPct val="150000"/>
              </a:lnSpc>
              <a:spcBef>
                <a:spcPts val="0"/>
              </a:spcBef>
              <a:spcAft>
                <a:spcPts val="0"/>
              </a:spcAft>
              <a:buNone/>
            </a:pPr>
            <a:r>
              <a:rPr b="0" i="0" lang="en-US" sz="2900" u="none" cap="none" strike="noStrike">
                <a:solidFill>
                  <a:srgbClr val="056839"/>
                </a:solidFill>
                <a:latin typeface="Calibri"/>
                <a:ea typeface="Calibri"/>
                <a:cs typeface="Calibri"/>
                <a:sym typeface="Calibri"/>
              </a:rPr>
              <a:t>Mes nesame gamtos savininkai, todėl turėtume dirbti pagarbiai ir naudoti kiekvieną medienos centimetrą. Siekiant išvengti atliekų ir efektyviai tvarkyti atliekas, taip pat galima naudoti medienos “laužą”. Mediena gali būti perkelta į kompostą, mulčiavimą, kurą arba presuojama kaip briketas ir visos šios medienos atliekos gali įgyti naują formą ir  gali būti parduotos. Be to, ją gali pakartotinai naudoti medienos perdirbėjai mažiems projektams. </a:t>
            </a:r>
            <a:endParaRPr b="0" i="0" sz="2900" u="none" cap="none" strike="noStrike">
              <a:solidFill>
                <a:schemeClr val="dk1"/>
              </a:solidFill>
              <a:latin typeface="Times New Roman"/>
              <a:ea typeface="Times New Roman"/>
              <a:cs typeface="Times New Roman"/>
              <a:sym typeface="Times New Roman"/>
            </a:endParaRPr>
          </a:p>
        </p:txBody>
      </p:sp>
      <p:sp>
        <p:nvSpPr>
          <p:cNvPr id="217" name="Google Shape;217;p13"/>
          <p:cNvSpPr txBox="1"/>
          <p:nvPr/>
        </p:nvSpPr>
        <p:spPr>
          <a:xfrm>
            <a:off x="724018" y="336756"/>
            <a:ext cx="19681200" cy="1058100"/>
          </a:xfrm>
          <a:prstGeom prst="rect">
            <a:avLst/>
          </a:prstGeom>
          <a:noFill/>
          <a:ln>
            <a:noFill/>
          </a:ln>
        </p:spPr>
        <p:txBody>
          <a:bodyPr anchorCtr="0" anchor="t" bIns="74275" lIns="148575" spcFirstLastPara="1" rIns="148575" wrap="square" tIns="74275">
            <a:spAutoFit/>
          </a:bodyPr>
          <a:lstStyle/>
          <a:p>
            <a:pPr indent="0" lvl="0" marL="0" marR="0" rtl="0" algn="just">
              <a:lnSpc>
                <a:spcPct val="100000"/>
              </a:lnSpc>
              <a:spcBef>
                <a:spcPts val="0"/>
              </a:spcBef>
              <a:spcAft>
                <a:spcPts val="0"/>
              </a:spcAft>
              <a:buNone/>
            </a:pPr>
            <a:r>
              <a:rPr b="1" i="0" lang="en-US" sz="5900" u="none" cap="none" strike="noStrike">
                <a:solidFill>
                  <a:srgbClr val="056839"/>
                </a:solidFill>
                <a:latin typeface="Calibri"/>
                <a:ea typeface="Calibri"/>
                <a:cs typeface="Calibri"/>
                <a:sym typeface="Calibri"/>
              </a:rPr>
              <a:t>2 Tema. Aplinkai draugiška veikla medienos sektoriuje</a:t>
            </a:r>
            <a:endParaRPr b="0" i="0" sz="5900" u="none" cap="none" strike="noStrike">
              <a:solidFill>
                <a:schemeClr val="dk1"/>
              </a:solidFill>
              <a:latin typeface="Trebuchet MS"/>
              <a:ea typeface="Trebuchet MS"/>
              <a:cs typeface="Trebuchet MS"/>
              <a:sym typeface="Trebuchet MS"/>
            </a:endParaRPr>
          </a:p>
        </p:txBody>
      </p:sp>
      <p:sp>
        <p:nvSpPr>
          <p:cNvPr id="218" name="Google Shape;218;p13"/>
          <p:cNvSpPr txBox="1"/>
          <p:nvPr/>
        </p:nvSpPr>
        <p:spPr>
          <a:xfrm>
            <a:off x="10564663" y="7263639"/>
            <a:ext cx="6795900" cy="4272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056839"/>
                </a:solidFill>
                <a:latin typeface="Calibri"/>
                <a:ea typeface="Calibri"/>
                <a:cs typeface="Calibri"/>
                <a:sym typeface="Calibri"/>
              </a:rPr>
              <a:t>Nuotraukos autorius(ė): </a:t>
            </a:r>
            <a:r>
              <a:rPr b="0" i="0" lang="en-US" sz="1800" u="sng" cap="none" strike="noStrike">
                <a:solidFill>
                  <a:srgbClr val="056839"/>
                </a:solidFill>
                <a:latin typeface="Calibri"/>
                <a:ea typeface="Calibri"/>
                <a:cs typeface="Calibri"/>
                <a:sym typeface="Calibri"/>
                <a:hlinkClick r:id="rId5">
                  <a:extLst>
                    <a:ext uri="{A12FA001-AC4F-418D-AE19-62706E023703}">
                      <ahyp:hlinkClr val="tx"/>
                    </a:ext>
                  </a:extLst>
                </a:hlinkClick>
              </a:rPr>
              <a:t>Lucas van Oort</a:t>
            </a:r>
            <a:r>
              <a:rPr b="0" i="0" lang="en-US" sz="1800" u="none" cap="none" strike="noStrike">
                <a:solidFill>
                  <a:srgbClr val="056839"/>
                </a:solidFill>
                <a:latin typeface="Calibri"/>
                <a:ea typeface="Calibri"/>
                <a:cs typeface="Calibri"/>
                <a:sym typeface="Calibri"/>
              </a:rPr>
              <a:t> on </a:t>
            </a:r>
            <a:r>
              <a:rPr b="0" i="0" lang="en-US" sz="1800" u="sng" cap="none" strike="noStrike">
                <a:solidFill>
                  <a:srgbClr val="056839"/>
                </a:solidFill>
                <a:latin typeface="Calibri"/>
                <a:ea typeface="Calibri"/>
                <a:cs typeface="Calibri"/>
                <a:sym typeface="Calibri"/>
                <a:hlinkClick r:id="rId6">
                  <a:extLst>
                    <a:ext uri="{A12FA001-AC4F-418D-AE19-62706E023703}">
                      <ahyp:hlinkClr val="tx"/>
                    </a:ext>
                  </a:extLst>
                </a:hlinkClick>
              </a:rPr>
              <a:t>Unsplash</a:t>
            </a:r>
            <a:r>
              <a:rPr b="0" i="0" lang="en-US" sz="1800" u="none" cap="none" strike="noStrike">
                <a:solidFill>
                  <a:srgbClr val="056839"/>
                </a:solidFill>
                <a:latin typeface="Calibri"/>
                <a:ea typeface="Calibri"/>
                <a:cs typeface="Calibri"/>
                <a:sym typeface="Calibri"/>
              </a:rPr>
              <a:t> </a:t>
            </a:r>
            <a:endParaRPr b="0" i="0" sz="1800" u="none" cap="none" strike="noStrike">
              <a:solidFill>
                <a:srgbClr val="056839"/>
              </a:solidFill>
              <a:latin typeface="Calibri"/>
              <a:ea typeface="Calibri"/>
              <a:cs typeface="Calibri"/>
              <a:sym typeface="Calibri"/>
            </a:endParaRPr>
          </a:p>
        </p:txBody>
      </p:sp>
      <p:pic>
        <p:nvPicPr>
          <p:cNvPr descr="A picture containing building, dirty, cement, painted" id="219" name="Google Shape;219;p13"/>
          <p:cNvPicPr preferRelativeResize="0"/>
          <p:nvPr/>
        </p:nvPicPr>
        <p:blipFill rotWithShape="1">
          <a:blip r:embed="rId7">
            <a:alphaModFix/>
          </a:blip>
          <a:srcRect b="0" l="0" r="0" t="0"/>
          <a:stretch/>
        </p:blipFill>
        <p:spPr>
          <a:xfrm>
            <a:off x="10564685" y="2114738"/>
            <a:ext cx="8120325" cy="49910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4"/>
          <p:cNvSpPr txBox="1"/>
          <p:nvPr/>
        </p:nvSpPr>
        <p:spPr>
          <a:xfrm>
            <a:off x="734741" y="482581"/>
            <a:ext cx="156300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en-US" sz="5900" u="none" cap="none" strike="noStrike">
                <a:solidFill>
                  <a:srgbClr val="056839"/>
                </a:solidFill>
                <a:latin typeface="Calibri"/>
                <a:ea typeface="Calibri"/>
                <a:cs typeface="Calibri"/>
                <a:sym typeface="Calibri"/>
              </a:rPr>
              <a:t>Interaktyvūs klausimai</a:t>
            </a:r>
            <a:endParaRPr b="1" i="0" sz="5900" u="none" cap="none" strike="noStrike">
              <a:solidFill>
                <a:srgbClr val="056839"/>
              </a:solidFill>
              <a:latin typeface="Calibri"/>
              <a:ea typeface="Calibri"/>
              <a:cs typeface="Calibri"/>
              <a:sym typeface="Calibri"/>
            </a:endParaRPr>
          </a:p>
        </p:txBody>
      </p:sp>
      <p:sp>
        <p:nvSpPr>
          <p:cNvPr id="225" name="Google Shape;225;p14"/>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226" name="Google Shape;226;p14"/>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227" name="Google Shape;227;p14"/>
          <p:cNvSpPr/>
          <p:nvPr/>
        </p:nvSpPr>
        <p:spPr>
          <a:xfrm>
            <a:off x="894137" y="1438811"/>
            <a:ext cx="59709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pic>
        <p:nvPicPr>
          <p:cNvPr descr="Logo&#10;&#10;Description automatically generated" id="228" name="Google Shape;228;p14"/>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29" name="Google Shape;229;p14"/>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230" name="Google Shape;230;p14"/>
          <p:cNvSpPr txBox="1"/>
          <p:nvPr/>
        </p:nvSpPr>
        <p:spPr>
          <a:xfrm>
            <a:off x="1034412" y="2361057"/>
            <a:ext cx="16956900" cy="596400"/>
          </a:xfrm>
          <a:prstGeom prst="rect">
            <a:avLst/>
          </a:prstGeom>
          <a:noFill/>
          <a:ln>
            <a:noFill/>
          </a:ln>
        </p:spPr>
        <p:txBody>
          <a:bodyPr anchorCtr="0" anchor="t" bIns="74275" lIns="148575" spcFirstLastPara="1" rIns="148575" wrap="square" tIns="74275">
            <a:spAutoFit/>
          </a:bodyPr>
          <a:lstStyle/>
          <a:p>
            <a:pPr indent="0" lvl="0" marL="0" marR="0" rtl="0" algn="just">
              <a:lnSpc>
                <a:spcPct val="107000"/>
              </a:lnSpc>
              <a:spcBef>
                <a:spcPts val="0"/>
              </a:spcBef>
              <a:spcAft>
                <a:spcPts val="0"/>
              </a:spcAft>
              <a:buClr>
                <a:srgbClr val="000000"/>
              </a:buClr>
              <a:buSzPts val="2900"/>
              <a:buFont typeface="Arial"/>
              <a:buNone/>
            </a:pPr>
            <a:r>
              <a:rPr b="0" i="0" lang="en-US" sz="2900" u="none" cap="none" strike="noStrike">
                <a:solidFill>
                  <a:schemeClr val="dk1"/>
                </a:solidFill>
                <a:latin typeface="Times New Roman"/>
                <a:ea typeface="Times New Roman"/>
                <a:cs typeface="Times New Roman"/>
                <a:sym typeface="Times New Roman"/>
              </a:rPr>
              <a:t> </a:t>
            </a:r>
            <a:endParaRPr b="0" i="0" sz="2900" u="none" cap="none" strike="noStrike">
              <a:solidFill>
                <a:schemeClr val="dk1"/>
              </a:solidFill>
              <a:latin typeface="Calibri"/>
              <a:ea typeface="Calibri"/>
              <a:cs typeface="Calibri"/>
              <a:sym typeface="Calibri"/>
            </a:endParaRPr>
          </a:p>
        </p:txBody>
      </p:sp>
      <p:sp>
        <p:nvSpPr>
          <p:cNvPr id="231" name="Google Shape;231;p14"/>
          <p:cNvSpPr txBox="1"/>
          <p:nvPr/>
        </p:nvSpPr>
        <p:spPr>
          <a:xfrm>
            <a:off x="2740755" y="2497488"/>
            <a:ext cx="17287800" cy="5582700"/>
          </a:xfrm>
          <a:prstGeom prst="rect">
            <a:avLst/>
          </a:prstGeom>
          <a:noFill/>
          <a:ln>
            <a:noFill/>
          </a:ln>
        </p:spPr>
        <p:txBody>
          <a:bodyPr anchorCtr="0" anchor="t" bIns="74275" lIns="148575" spcFirstLastPara="1" rIns="148575" wrap="square" tIns="74275">
            <a:spAutoFit/>
          </a:bodyPr>
          <a:lstStyle/>
          <a:p>
            <a:pPr indent="0" lvl="0" marL="0" marR="0" rtl="0" algn="l">
              <a:lnSpc>
                <a:spcPct val="115000"/>
              </a:lnSpc>
              <a:spcBef>
                <a:spcPts val="0"/>
              </a:spcBef>
              <a:spcAft>
                <a:spcPts val="0"/>
              </a:spcAft>
              <a:buNone/>
            </a:pPr>
            <a:r>
              <a:rPr b="0" i="0" lang="en-US" sz="3900" u="none" cap="none" strike="noStrike">
                <a:solidFill>
                  <a:srgbClr val="056839"/>
                </a:solidFill>
                <a:latin typeface="Calibri"/>
                <a:ea typeface="Calibri"/>
                <a:cs typeface="Calibri"/>
                <a:sym typeface="Calibri"/>
              </a:rPr>
              <a:t>1. Tam, kad apsaugoti aplinką, reikia naudoti užsienio šalių medieną:</a:t>
            </a:r>
            <a:endParaRPr sz="2300"/>
          </a:p>
          <a:p>
            <a:pPr indent="0" lvl="0" marL="0" marR="0" rtl="0" algn="l">
              <a:lnSpc>
                <a:spcPct val="115000"/>
              </a:lnSpc>
              <a:spcBef>
                <a:spcPts val="0"/>
              </a:spcBef>
              <a:spcAft>
                <a:spcPts val="0"/>
              </a:spcAft>
              <a:buNone/>
            </a:pPr>
            <a:r>
              <a:rPr b="0" i="0" lang="en-US" sz="3900" u="none" cap="none" strike="noStrike">
                <a:solidFill>
                  <a:srgbClr val="056839"/>
                </a:solidFill>
                <a:latin typeface="Calibri"/>
                <a:ea typeface="Calibri"/>
                <a:cs typeface="Calibri"/>
                <a:sym typeface="Calibri"/>
              </a:rPr>
              <a:t>a) Taip</a:t>
            </a:r>
            <a:endParaRPr sz="2300"/>
          </a:p>
          <a:p>
            <a:pPr indent="0" lvl="0" marL="0" marR="0" rtl="0" algn="l">
              <a:lnSpc>
                <a:spcPct val="115000"/>
              </a:lnSpc>
              <a:spcBef>
                <a:spcPts val="0"/>
              </a:spcBef>
              <a:spcAft>
                <a:spcPts val="0"/>
              </a:spcAft>
              <a:buNone/>
            </a:pPr>
            <a:r>
              <a:rPr b="0" i="0" lang="en-US" sz="3900" u="none" cap="none" strike="noStrike">
                <a:solidFill>
                  <a:srgbClr val="056839"/>
                </a:solidFill>
                <a:latin typeface="Calibri"/>
                <a:ea typeface="Calibri"/>
                <a:cs typeface="Calibri"/>
                <a:sym typeface="Calibri"/>
              </a:rPr>
              <a:t>b) Ne</a:t>
            </a:r>
            <a:endParaRPr sz="2300"/>
          </a:p>
          <a:p>
            <a:pPr indent="0" lvl="0" marL="0" marR="0" rtl="0" algn="l">
              <a:lnSpc>
                <a:spcPct val="115000"/>
              </a:lnSpc>
              <a:spcBef>
                <a:spcPts val="0"/>
              </a:spcBef>
              <a:spcAft>
                <a:spcPts val="0"/>
              </a:spcAft>
              <a:buNone/>
            </a:pPr>
            <a:r>
              <a:rPr b="0" i="0" lang="en-US" sz="3900" u="none" cap="none" strike="noStrike">
                <a:solidFill>
                  <a:srgbClr val="056839"/>
                </a:solidFill>
                <a:latin typeface="Calibri"/>
                <a:ea typeface="Calibri"/>
                <a:cs typeface="Calibri"/>
                <a:sym typeface="Calibri"/>
              </a:rPr>
              <a:t>2. Tvari mediena – tai mediena, kuri buvo išgauta atsakingai iš gerai tvarkomų miškų, kurie nuolat atnaujinami užtikrina, kad nebūtų daroma žala supančiai aplinkai, vietinei florai ir faunai.</a:t>
            </a:r>
            <a:endParaRPr sz="2300"/>
          </a:p>
          <a:p>
            <a:pPr indent="0" lvl="0" marL="0" marR="0" rtl="0" algn="l">
              <a:lnSpc>
                <a:spcPct val="115000"/>
              </a:lnSpc>
              <a:spcBef>
                <a:spcPts val="0"/>
              </a:spcBef>
              <a:spcAft>
                <a:spcPts val="0"/>
              </a:spcAft>
              <a:buNone/>
            </a:pPr>
            <a:r>
              <a:rPr b="0" i="0" lang="en-US" sz="3900" u="none" cap="none" strike="noStrike">
                <a:solidFill>
                  <a:srgbClr val="056839"/>
                </a:solidFill>
                <a:latin typeface="Calibri"/>
                <a:ea typeface="Calibri"/>
                <a:cs typeface="Calibri"/>
                <a:sym typeface="Calibri"/>
              </a:rPr>
              <a:t>a) Tiesa</a:t>
            </a:r>
            <a:endParaRPr sz="2300"/>
          </a:p>
          <a:p>
            <a:pPr indent="0" lvl="0" marL="0" marR="0" rtl="0" algn="l">
              <a:lnSpc>
                <a:spcPct val="115000"/>
              </a:lnSpc>
              <a:spcBef>
                <a:spcPts val="0"/>
              </a:spcBef>
              <a:spcAft>
                <a:spcPts val="0"/>
              </a:spcAft>
              <a:buNone/>
            </a:pPr>
            <a:r>
              <a:rPr b="0" i="0" lang="en-US" sz="3900" u="none" cap="none" strike="noStrike">
                <a:solidFill>
                  <a:srgbClr val="056839"/>
                </a:solidFill>
                <a:latin typeface="Calibri"/>
                <a:ea typeface="Calibri"/>
                <a:cs typeface="Calibri"/>
                <a:sym typeface="Calibri"/>
              </a:rPr>
              <a:t>b) Netiesa</a:t>
            </a:r>
            <a:endParaRPr b="0" i="0" sz="3900" u="none" cap="none" strike="noStrike">
              <a:solidFill>
                <a:srgbClr val="056839"/>
              </a:solidFill>
              <a:latin typeface="Calibri"/>
              <a:ea typeface="Calibri"/>
              <a:cs typeface="Calibri"/>
              <a:sym typeface="Calibri"/>
            </a:endParaRPr>
          </a:p>
        </p:txBody>
      </p:sp>
      <p:pic>
        <p:nvPicPr>
          <p:cNvPr id="232" name="Google Shape;232;p14"/>
          <p:cNvPicPr preferRelativeResize="0"/>
          <p:nvPr/>
        </p:nvPicPr>
        <p:blipFill rotWithShape="1">
          <a:blip r:embed="rId5">
            <a:alphaModFix/>
          </a:blip>
          <a:srcRect b="0" l="0" r="0" t="0"/>
          <a:stretch/>
        </p:blipFill>
        <p:spPr>
          <a:xfrm>
            <a:off x="734741" y="2745300"/>
            <a:ext cx="1550775" cy="25959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5"/>
          <p:cNvSpPr txBox="1"/>
          <p:nvPr/>
        </p:nvSpPr>
        <p:spPr>
          <a:xfrm>
            <a:off x="883847" y="845615"/>
            <a:ext cx="156300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en-US" sz="5900" u="none" cap="none" strike="noStrike">
                <a:solidFill>
                  <a:srgbClr val="056839"/>
                </a:solidFill>
                <a:latin typeface="Trebuchet MS"/>
                <a:ea typeface="Trebuchet MS"/>
                <a:cs typeface="Trebuchet MS"/>
                <a:sym typeface="Trebuchet MS"/>
              </a:rPr>
              <a:t>Refleksijos klausimai</a:t>
            </a:r>
            <a:endParaRPr b="1" i="0" sz="5900" u="none" cap="none" strike="noStrike">
              <a:solidFill>
                <a:srgbClr val="056839"/>
              </a:solidFill>
              <a:latin typeface="Trebuchet MS"/>
              <a:ea typeface="Trebuchet MS"/>
              <a:cs typeface="Trebuchet MS"/>
              <a:sym typeface="Trebuchet MS"/>
            </a:endParaRPr>
          </a:p>
        </p:txBody>
      </p:sp>
      <p:sp>
        <p:nvSpPr>
          <p:cNvPr id="238" name="Google Shape;238;p15"/>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239" name="Google Shape;239;p15"/>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240" name="Google Shape;240;p15"/>
          <p:cNvSpPr/>
          <p:nvPr/>
        </p:nvSpPr>
        <p:spPr>
          <a:xfrm>
            <a:off x="1034414" y="1758444"/>
            <a:ext cx="59709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pic>
        <p:nvPicPr>
          <p:cNvPr descr="Logo&#10;&#10;Description automatically generated" id="241" name="Google Shape;241;p15"/>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42" name="Google Shape;242;p15"/>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243" name="Google Shape;243;p15"/>
          <p:cNvSpPr txBox="1"/>
          <p:nvPr/>
        </p:nvSpPr>
        <p:spPr>
          <a:xfrm>
            <a:off x="1034412" y="2361057"/>
            <a:ext cx="16956900" cy="596400"/>
          </a:xfrm>
          <a:prstGeom prst="rect">
            <a:avLst/>
          </a:prstGeom>
          <a:noFill/>
          <a:ln>
            <a:noFill/>
          </a:ln>
        </p:spPr>
        <p:txBody>
          <a:bodyPr anchorCtr="0" anchor="t" bIns="74275" lIns="148575" spcFirstLastPara="1" rIns="148575" wrap="square" tIns="74275">
            <a:spAutoFit/>
          </a:bodyPr>
          <a:lstStyle/>
          <a:p>
            <a:pPr indent="0" lvl="0" marL="0" marR="0" rtl="0" algn="just">
              <a:lnSpc>
                <a:spcPct val="107000"/>
              </a:lnSpc>
              <a:spcBef>
                <a:spcPts val="0"/>
              </a:spcBef>
              <a:spcAft>
                <a:spcPts val="0"/>
              </a:spcAft>
              <a:buClr>
                <a:srgbClr val="000000"/>
              </a:buClr>
              <a:buSzPts val="2900"/>
              <a:buFont typeface="Arial"/>
              <a:buNone/>
            </a:pPr>
            <a:r>
              <a:rPr b="0" i="0" lang="en-US" sz="2900" u="none" cap="none" strike="noStrike">
                <a:solidFill>
                  <a:schemeClr val="dk1"/>
                </a:solidFill>
                <a:latin typeface="Times New Roman"/>
                <a:ea typeface="Times New Roman"/>
                <a:cs typeface="Times New Roman"/>
                <a:sym typeface="Times New Roman"/>
              </a:rPr>
              <a:t> </a:t>
            </a:r>
            <a:endParaRPr b="0" i="0" sz="2900" u="none" cap="none" strike="noStrike">
              <a:solidFill>
                <a:schemeClr val="dk1"/>
              </a:solidFill>
              <a:latin typeface="Calibri"/>
              <a:ea typeface="Calibri"/>
              <a:cs typeface="Calibri"/>
              <a:sym typeface="Calibri"/>
            </a:endParaRPr>
          </a:p>
        </p:txBody>
      </p:sp>
      <p:sp>
        <p:nvSpPr>
          <p:cNvPr id="244" name="Google Shape;244;p15"/>
          <p:cNvSpPr txBox="1"/>
          <p:nvPr/>
        </p:nvSpPr>
        <p:spPr>
          <a:xfrm>
            <a:off x="2891876" y="2728972"/>
            <a:ext cx="16902900" cy="51063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0" i="0" lang="en-US" sz="4600" u="none" cap="none" strike="noStrike">
                <a:solidFill>
                  <a:srgbClr val="056839"/>
                </a:solidFill>
                <a:latin typeface="Calibri"/>
                <a:ea typeface="Calibri"/>
                <a:cs typeface="Calibri"/>
                <a:sym typeface="Calibri"/>
              </a:rPr>
              <a:t>1. Kaip apibūdintumėte tvarų miškų valdymą?</a:t>
            </a:r>
            <a:endParaRPr sz="2300"/>
          </a:p>
          <a:p>
            <a:pPr indent="0" lvl="0" marL="0" marR="0" rtl="0" algn="just">
              <a:lnSpc>
                <a:spcPct val="150000"/>
              </a:lnSpc>
              <a:spcBef>
                <a:spcPts val="0"/>
              </a:spcBef>
              <a:spcAft>
                <a:spcPts val="0"/>
              </a:spcAft>
              <a:buNone/>
            </a:pPr>
            <a:r>
              <a:rPr b="0" i="0" lang="en-US" sz="4600" u="none" cap="none" strike="noStrike">
                <a:solidFill>
                  <a:srgbClr val="056839"/>
                </a:solidFill>
                <a:latin typeface="Calibri"/>
                <a:ea typeface="Calibri"/>
                <a:cs typeface="Calibri"/>
                <a:sym typeface="Calibri"/>
              </a:rPr>
              <a:t>2. Ar galėtumėte išvardinti ekologiškos veiklos medienos sektoriuje pavyzdžius?</a:t>
            </a:r>
            <a:endParaRPr sz="2300"/>
          </a:p>
          <a:p>
            <a:pPr indent="0" lvl="0" marL="0" marR="0" rtl="0" algn="just">
              <a:lnSpc>
                <a:spcPct val="150000"/>
              </a:lnSpc>
              <a:spcBef>
                <a:spcPts val="0"/>
              </a:spcBef>
              <a:spcAft>
                <a:spcPts val="0"/>
              </a:spcAft>
              <a:buNone/>
            </a:pPr>
            <a:r>
              <a:rPr b="0" i="0" lang="en-US" sz="4600" u="none" cap="none" strike="noStrike">
                <a:solidFill>
                  <a:srgbClr val="056839"/>
                </a:solidFill>
                <a:latin typeface="Calibri"/>
                <a:ea typeface="Calibri"/>
                <a:cs typeface="Calibri"/>
                <a:sym typeface="Calibri"/>
              </a:rPr>
              <a:t>3. Kaip galima panaudoti medienos “laužą”?</a:t>
            </a:r>
            <a:endParaRPr sz="2300"/>
          </a:p>
          <a:p>
            <a:pPr indent="0" lvl="0" marL="0" marR="0" rtl="0" algn="just">
              <a:lnSpc>
                <a:spcPct val="150000"/>
              </a:lnSpc>
              <a:spcBef>
                <a:spcPts val="0"/>
              </a:spcBef>
              <a:spcAft>
                <a:spcPts val="0"/>
              </a:spcAft>
              <a:buNone/>
            </a:pPr>
            <a:r>
              <a:rPr b="0" i="0" lang="en-US" sz="4600" u="none" cap="none" strike="noStrike">
                <a:solidFill>
                  <a:srgbClr val="056839"/>
                </a:solidFill>
                <a:latin typeface="Calibri"/>
                <a:ea typeface="Calibri"/>
                <a:cs typeface="Calibri"/>
                <a:sym typeface="Calibri"/>
              </a:rPr>
              <a:t>4. Kodėl svarbu naudoti regeneruotą medieną?</a:t>
            </a:r>
            <a:endParaRPr b="0" i="0" sz="4600" u="none" cap="none" strike="noStrike">
              <a:solidFill>
                <a:srgbClr val="00B050"/>
              </a:solidFill>
              <a:latin typeface="Calibri"/>
              <a:ea typeface="Calibri"/>
              <a:cs typeface="Calibri"/>
              <a:sym typeface="Calibri"/>
            </a:endParaRPr>
          </a:p>
        </p:txBody>
      </p:sp>
      <p:pic>
        <p:nvPicPr>
          <p:cNvPr id="245" name="Google Shape;245;p15"/>
          <p:cNvPicPr preferRelativeResize="0"/>
          <p:nvPr/>
        </p:nvPicPr>
        <p:blipFill rotWithShape="1">
          <a:blip r:embed="rId5">
            <a:alphaModFix/>
          </a:blip>
          <a:srcRect b="0" l="0" r="0" t="0"/>
          <a:stretch/>
        </p:blipFill>
        <p:spPr>
          <a:xfrm>
            <a:off x="698502" y="3185082"/>
            <a:ext cx="1652738" cy="27665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pic>
        <p:nvPicPr>
          <p:cNvPr descr="Graphical user interface, text&#10;&#10;Description automatically generated" id="251" name="Google Shape;251;p16"/>
          <p:cNvPicPr preferRelativeResize="0"/>
          <p:nvPr/>
        </p:nvPicPr>
        <p:blipFill rotWithShape="1">
          <a:blip r:embed="rId3">
            <a:alphaModFix/>
          </a:blip>
          <a:srcRect b="0" l="0" r="0" t="0"/>
          <a:stretch/>
        </p:blipFill>
        <p:spPr>
          <a:xfrm>
            <a:off x="159219" y="9117932"/>
            <a:ext cx="5165965" cy="1083795"/>
          </a:xfrm>
          <a:prstGeom prst="rect">
            <a:avLst/>
          </a:prstGeom>
          <a:noFill/>
          <a:ln>
            <a:noFill/>
          </a:ln>
        </p:spPr>
      </p:pic>
      <p:pic>
        <p:nvPicPr>
          <p:cNvPr descr="Logo&#10;&#10;Description automatically generated" id="252" name="Google Shape;252;p16"/>
          <p:cNvPicPr preferRelativeResize="0"/>
          <p:nvPr/>
        </p:nvPicPr>
        <p:blipFill rotWithShape="1">
          <a:blip r:embed="rId4">
            <a:alphaModFix/>
          </a:blip>
          <a:srcRect b="0" l="0" r="0" t="0"/>
          <a:stretch/>
        </p:blipFill>
        <p:spPr>
          <a:xfrm>
            <a:off x="15232290" y="8150586"/>
            <a:ext cx="3931187" cy="1934692"/>
          </a:xfrm>
          <a:prstGeom prst="rect">
            <a:avLst/>
          </a:prstGeom>
          <a:noFill/>
          <a:ln>
            <a:noFill/>
          </a:ln>
        </p:spPr>
      </p:pic>
      <p:sp>
        <p:nvSpPr>
          <p:cNvPr id="253" name="Google Shape;253;p16"/>
          <p:cNvSpPr/>
          <p:nvPr/>
        </p:nvSpPr>
        <p:spPr>
          <a:xfrm>
            <a:off x="0" y="485267"/>
            <a:ext cx="5970900" cy="1788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254" name="Google Shape;254;p16"/>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255" name="Google Shape;255;p16"/>
          <p:cNvSpPr/>
          <p:nvPr/>
        </p:nvSpPr>
        <p:spPr>
          <a:xfrm>
            <a:off x="14603073" y="485267"/>
            <a:ext cx="5970900" cy="1788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256" name="Google Shape;256;p16"/>
          <p:cNvSpPr/>
          <p:nvPr/>
        </p:nvSpPr>
        <p:spPr>
          <a:xfrm>
            <a:off x="0" y="8877531"/>
            <a:ext cx="14763600" cy="957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257" name="Google Shape;257;p16"/>
          <p:cNvSpPr txBox="1"/>
          <p:nvPr/>
        </p:nvSpPr>
        <p:spPr>
          <a:xfrm>
            <a:off x="857317" y="859991"/>
            <a:ext cx="44154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Išvados</a:t>
            </a:r>
            <a:endParaRPr b="1" i="0" sz="5900" u="none" cap="none" strike="noStrike">
              <a:solidFill>
                <a:srgbClr val="056839"/>
              </a:solidFill>
              <a:latin typeface="Calibri"/>
              <a:ea typeface="Calibri"/>
              <a:cs typeface="Calibri"/>
              <a:sym typeface="Calibri"/>
            </a:endParaRPr>
          </a:p>
        </p:txBody>
      </p:sp>
      <p:sp>
        <p:nvSpPr>
          <p:cNvPr id="258" name="Google Shape;258;p16"/>
          <p:cNvSpPr txBox="1"/>
          <p:nvPr/>
        </p:nvSpPr>
        <p:spPr>
          <a:xfrm>
            <a:off x="1053533" y="2342076"/>
            <a:ext cx="18834600" cy="4634400"/>
          </a:xfrm>
          <a:prstGeom prst="rect">
            <a:avLst/>
          </a:prstGeom>
          <a:noFill/>
          <a:ln>
            <a:noFill/>
          </a:ln>
        </p:spPr>
        <p:txBody>
          <a:bodyPr anchorCtr="0" anchor="t" bIns="74275" lIns="148575" spcFirstLastPara="1" rIns="148575" wrap="square" tIns="74275">
            <a:spAutoFit/>
          </a:bodyPr>
          <a:lstStyle/>
          <a:p>
            <a:pPr indent="0" lvl="0" marL="0" marR="0" rtl="0" algn="just">
              <a:lnSpc>
                <a:spcPct val="133333"/>
              </a:lnSpc>
              <a:spcBef>
                <a:spcPts val="0"/>
              </a:spcBef>
              <a:spcAft>
                <a:spcPts val="0"/>
              </a:spcAft>
              <a:buNone/>
            </a:pPr>
            <a:r>
              <a:rPr b="0" i="0" lang="en-US" sz="4600" u="none" cap="none" strike="noStrike">
                <a:solidFill>
                  <a:srgbClr val="056839"/>
                </a:solidFill>
                <a:latin typeface="Calibri"/>
                <a:ea typeface="Calibri"/>
                <a:cs typeface="Calibri"/>
                <a:sym typeface="Calibri"/>
              </a:rPr>
              <a:t>Patarimai, kaip dirbti tvariai medienos sektoriuje, dažniausiai yra pagrįsti pakartotinio naudojimo aspektais arba naudojimu su minimaliu poveikiu aplinkai, pavyzdžiui, naudojant regeneruotą medieną, naudojant mažiau toksiškas chemines medžiagas, naudojant vietinę medieną, vietines medienos gamyklas, kad būtų išvengta transportavimo, naudojant medienos “laužą”.</a:t>
            </a:r>
            <a:endParaRPr b="0" i="0" sz="4600" u="none" cap="none" strike="noStrike">
              <a:solidFill>
                <a:schemeClr val="dk1"/>
              </a:solidFill>
              <a:latin typeface="Trebuchet MS"/>
              <a:ea typeface="Trebuchet MS"/>
              <a:cs typeface="Trebuchet MS"/>
              <a:sym typeface="Trebuchet MS"/>
            </a:endParaRPr>
          </a:p>
        </p:txBody>
      </p:sp>
      <p:pic>
        <p:nvPicPr>
          <p:cNvPr id="259" name="Google Shape;259;p16"/>
          <p:cNvPicPr preferRelativeResize="0"/>
          <p:nvPr/>
        </p:nvPicPr>
        <p:blipFill rotWithShape="1">
          <a:blip r:embed="rId5">
            <a:alphaModFix/>
          </a:blip>
          <a:srcRect b="0" l="0" r="0" t="0"/>
          <a:stretch/>
        </p:blipFill>
        <p:spPr>
          <a:xfrm>
            <a:off x="1053533" y="1696511"/>
            <a:ext cx="5331414" cy="1280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descr="Graphical user interface, text&#10;&#10;Description automatically generated" id="77" name="Google Shape;77;p3"/>
          <p:cNvPicPr preferRelativeResize="0"/>
          <p:nvPr/>
        </p:nvPicPr>
        <p:blipFill rotWithShape="1">
          <a:blip r:embed="rId3">
            <a:alphaModFix/>
          </a:blip>
          <a:srcRect b="0" l="0" r="0" t="0"/>
          <a:stretch/>
        </p:blipFill>
        <p:spPr>
          <a:xfrm>
            <a:off x="159219" y="9064877"/>
            <a:ext cx="5165965" cy="1083795"/>
          </a:xfrm>
          <a:prstGeom prst="rect">
            <a:avLst/>
          </a:prstGeom>
          <a:noFill/>
          <a:ln>
            <a:noFill/>
          </a:ln>
        </p:spPr>
      </p:pic>
      <p:pic>
        <p:nvPicPr>
          <p:cNvPr descr="Logo&#10;&#10;Description automatically generated" id="78" name="Google Shape;78;p3"/>
          <p:cNvPicPr preferRelativeResize="0"/>
          <p:nvPr/>
        </p:nvPicPr>
        <p:blipFill rotWithShape="1">
          <a:blip r:embed="rId4">
            <a:alphaModFix/>
          </a:blip>
          <a:srcRect b="0" l="0" r="0" t="0"/>
          <a:stretch/>
        </p:blipFill>
        <p:spPr>
          <a:xfrm>
            <a:off x="15232290" y="8150586"/>
            <a:ext cx="3931191" cy="1934692"/>
          </a:xfrm>
          <a:prstGeom prst="rect">
            <a:avLst/>
          </a:prstGeom>
          <a:noFill/>
          <a:ln>
            <a:noFill/>
          </a:ln>
        </p:spPr>
      </p:pic>
      <p:sp>
        <p:nvSpPr>
          <p:cNvPr id="79" name="Google Shape;79;p3"/>
          <p:cNvSpPr/>
          <p:nvPr/>
        </p:nvSpPr>
        <p:spPr>
          <a:xfrm>
            <a:off x="0" y="485267"/>
            <a:ext cx="5970600" cy="1791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chemeClr val="dk1"/>
              </a:buClr>
              <a:buSzPts val="2900"/>
              <a:buFont typeface="Trebuchet MS"/>
              <a:buNone/>
            </a:pPr>
            <a:r>
              <a:t/>
            </a:r>
            <a:endParaRPr b="0" i="0" sz="2900" u="none" cap="none" strike="noStrike">
              <a:solidFill>
                <a:schemeClr val="lt1"/>
              </a:solidFill>
              <a:latin typeface="Calibri"/>
              <a:ea typeface="Calibri"/>
              <a:cs typeface="Calibri"/>
              <a:sym typeface="Calibri"/>
            </a:endParaRPr>
          </a:p>
        </p:txBody>
      </p:sp>
      <p:sp>
        <p:nvSpPr>
          <p:cNvPr id="80" name="Google Shape;80;p3"/>
          <p:cNvSpPr/>
          <p:nvPr/>
        </p:nvSpPr>
        <p:spPr>
          <a:xfrm>
            <a:off x="6926955" y="485267"/>
            <a:ext cx="6720000" cy="1791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chemeClr val="dk1"/>
              </a:buClr>
              <a:buSzPts val="2900"/>
              <a:buFont typeface="Trebuchet MS"/>
              <a:buNone/>
            </a:pPr>
            <a:r>
              <a:t/>
            </a:r>
            <a:endParaRPr b="0" i="0" sz="2900" u="none" cap="none" strike="noStrike">
              <a:solidFill>
                <a:schemeClr val="lt1"/>
              </a:solidFill>
              <a:latin typeface="Calibri"/>
              <a:ea typeface="Calibri"/>
              <a:cs typeface="Calibri"/>
              <a:sym typeface="Calibri"/>
            </a:endParaRPr>
          </a:p>
        </p:txBody>
      </p:sp>
      <p:sp>
        <p:nvSpPr>
          <p:cNvPr id="81" name="Google Shape;81;p3"/>
          <p:cNvSpPr/>
          <p:nvPr/>
        </p:nvSpPr>
        <p:spPr>
          <a:xfrm>
            <a:off x="14603073" y="485267"/>
            <a:ext cx="5970600" cy="1791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chemeClr val="dk1"/>
              </a:buClr>
              <a:buSzPts val="2900"/>
              <a:buFont typeface="Trebuchet MS"/>
              <a:buNone/>
            </a:pPr>
            <a:r>
              <a:t/>
            </a:r>
            <a:endParaRPr b="0" i="0" sz="2900" u="none" cap="none" strike="noStrike">
              <a:solidFill>
                <a:schemeClr val="lt1"/>
              </a:solidFill>
              <a:latin typeface="Calibri"/>
              <a:ea typeface="Calibri"/>
              <a:cs typeface="Calibri"/>
              <a:sym typeface="Calibri"/>
            </a:endParaRPr>
          </a:p>
        </p:txBody>
      </p:sp>
      <p:sp>
        <p:nvSpPr>
          <p:cNvPr id="82" name="Google Shape;82;p3"/>
          <p:cNvSpPr/>
          <p:nvPr/>
        </p:nvSpPr>
        <p:spPr>
          <a:xfrm>
            <a:off x="0" y="8809997"/>
            <a:ext cx="14763900" cy="954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chemeClr val="dk1"/>
              </a:buClr>
              <a:buSzPts val="2900"/>
              <a:buFont typeface="Trebuchet MS"/>
              <a:buNone/>
            </a:pPr>
            <a:r>
              <a:t/>
            </a:r>
            <a:endParaRPr b="0" i="0" sz="2900" u="none" cap="none" strike="noStrike">
              <a:solidFill>
                <a:schemeClr val="lt1"/>
              </a:solidFill>
              <a:latin typeface="Calibri"/>
              <a:ea typeface="Calibri"/>
              <a:cs typeface="Calibri"/>
              <a:sym typeface="Calibri"/>
            </a:endParaRPr>
          </a:p>
        </p:txBody>
      </p:sp>
      <p:sp>
        <p:nvSpPr>
          <p:cNvPr id="83" name="Google Shape;83;p3"/>
          <p:cNvSpPr txBox="1"/>
          <p:nvPr/>
        </p:nvSpPr>
        <p:spPr>
          <a:xfrm>
            <a:off x="1104089" y="823847"/>
            <a:ext cx="13079400" cy="15045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en-US" sz="5900" u="none" cap="none" strike="noStrike">
                <a:solidFill>
                  <a:srgbClr val="056839"/>
                </a:solidFill>
                <a:latin typeface="Calibri"/>
                <a:ea typeface="Calibri"/>
                <a:cs typeface="Calibri"/>
                <a:sym typeface="Calibri"/>
              </a:rPr>
              <a:t>Apibrėžimas</a:t>
            </a:r>
            <a:endParaRPr b="0" i="0" sz="5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900"/>
              <a:buFont typeface="Trebuchet MS"/>
              <a:buNone/>
            </a:pPr>
            <a:r>
              <a:t/>
            </a:r>
            <a:endParaRPr b="0" i="0" sz="2900" u="none" cap="none" strike="noStrike">
              <a:solidFill>
                <a:schemeClr val="dk1"/>
              </a:solidFill>
              <a:latin typeface="Calibri"/>
              <a:ea typeface="Calibri"/>
              <a:cs typeface="Calibri"/>
              <a:sym typeface="Calibri"/>
            </a:endParaRPr>
          </a:p>
        </p:txBody>
      </p:sp>
      <p:sp>
        <p:nvSpPr>
          <p:cNvPr id="84" name="Google Shape;84;p3"/>
          <p:cNvSpPr txBox="1"/>
          <p:nvPr/>
        </p:nvSpPr>
        <p:spPr>
          <a:xfrm>
            <a:off x="1104089" y="2459213"/>
            <a:ext cx="16768500" cy="3195600"/>
          </a:xfrm>
          <a:prstGeom prst="rect">
            <a:avLst/>
          </a:prstGeom>
          <a:noFill/>
          <a:ln>
            <a:noFill/>
          </a:ln>
        </p:spPr>
        <p:txBody>
          <a:bodyPr anchorCtr="0" anchor="t" bIns="74275" lIns="148575" spcFirstLastPara="1" rIns="148575" wrap="square" tIns="74275">
            <a:spAutoFit/>
          </a:bodyPr>
          <a:lstStyle/>
          <a:p>
            <a:pPr indent="0" lvl="0" marL="0" marR="0" rtl="0" algn="just">
              <a:lnSpc>
                <a:spcPct val="107000"/>
              </a:lnSpc>
              <a:spcBef>
                <a:spcPts val="0"/>
              </a:spcBef>
              <a:spcAft>
                <a:spcPts val="0"/>
              </a:spcAft>
              <a:buNone/>
            </a:pPr>
            <a:r>
              <a:rPr b="1" i="0" lang="en-US" sz="4700" u="none" cap="none" strike="noStrike">
                <a:solidFill>
                  <a:srgbClr val="056839"/>
                </a:solidFill>
                <a:latin typeface="Calibri"/>
                <a:ea typeface="Calibri"/>
                <a:cs typeface="Calibri"/>
                <a:sym typeface="Calibri"/>
              </a:rPr>
              <a:t>Tvarus miškų valdymas </a:t>
            </a:r>
            <a:r>
              <a:rPr b="0" i="0" lang="en-US" sz="4700" u="none" cap="none" strike="noStrike">
                <a:solidFill>
                  <a:srgbClr val="056839"/>
                </a:solidFill>
                <a:latin typeface="Calibri"/>
                <a:ea typeface="Calibri"/>
                <a:cs typeface="Calibri"/>
                <a:sym typeface="Calibri"/>
              </a:rPr>
              <a:t>- dinamiška ir besivystanti koncepcija, skirta išlaikyti ir didinti visų tipų miškų ekonominę, socialinę ir aplinkosauginę vertę dabartinių ir būsimų kartų labui (UN Forest Instrument, A/RES/70/199).</a:t>
            </a:r>
            <a:r>
              <a:rPr b="0" i="0" lang="en-US" sz="4200" u="none" cap="none" strike="noStrike">
                <a:solidFill>
                  <a:srgbClr val="FFFFFF"/>
                </a:solidFill>
                <a:latin typeface="Calibri"/>
                <a:ea typeface="Calibri"/>
                <a:cs typeface="Calibri"/>
                <a:sym typeface="Calibri"/>
              </a:rPr>
              <a:t>wood</a:t>
            </a:r>
            <a:endParaRPr b="0" i="0" sz="2900" u="none" cap="none" strike="noStrike">
              <a:solidFill>
                <a:srgbClr val="056839"/>
              </a:solidFill>
              <a:latin typeface="Calibri"/>
              <a:ea typeface="Calibri"/>
              <a:cs typeface="Calibri"/>
              <a:sym typeface="Calibri"/>
            </a:endParaRPr>
          </a:p>
        </p:txBody>
      </p:sp>
      <p:pic>
        <p:nvPicPr>
          <p:cNvPr id="85" name="Google Shape;85;p3"/>
          <p:cNvPicPr preferRelativeResize="0"/>
          <p:nvPr/>
        </p:nvPicPr>
        <p:blipFill rotWithShape="1">
          <a:blip r:embed="rId5">
            <a:alphaModFix/>
          </a:blip>
          <a:srcRect b="0" l="0" r="0" t="0"/>
          <a:stretch/>
        </p:blipFill>
        <p:spPr>
          <a:xfrm>
            <a:off x="1214541" y="1679277"/>
            <a:ext cx="5322271" cy="1188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1143001" y="914400"/>
            <a:ext cx="14506800" cy="1981200"/>
          </a:xfrm>
          <a:prstGeom prst="rect">
            <a:avLst/>
          </a:prstGeom>
          <a:noFill/>
          <a:ln>
            <a:noFill/>
          </a:ln>
        </p:spPr>
        <p:txBody>
          <a:bodyPr anchorCtr="0" anchor="t" bIns="74275" lIns="148575" spcFirstLastPara="1" rIns="148575" wrap="square" tIns="74275">
            <a:normAutofit/>
          </a:bodyPr>
          <a:lstStyle/>
          <a:p>
            <a:pPr indent="0" lvl="0" marL="0" rtl="0" algn="l">
              <a:lnSpc>
                <a:spcPct val="100000"/>
              </a:lnSpc>
              <a:spcBef>
                <a:spcPts val="0"/>
              </a:spcBef>
              <a:spcAft>
                <a:spcPts val="0"/>
              </a:spcAft>
              <a:buClr>
                <a:srgbClr val="00B050"/>
              </a:buClr>
              <a:buSzPts val="5900"/>
              <a:buNone/>
            </a:pPr>
            <a:r>
              <a:rPr b="1" lang="en-US">
                <a:solidFill>
                  <a:srgbClr val="056839"/>
                </a:solidFill>
                <a:latin typeface="Calibri"/>
                <a:ea typeface="Calibri"/>
                <a:cs typeface="Calibri"/>
                <a:sym typeface="Calibri"/>
              </a:rPr>
              <a:t>Mokymosi tikslai</a:t>
            </a:r>
            <a:endParaRPr b="1" sz="6700">
              <a:solidFill>
                <a:srgbClr val="00B050"/>
              </a:solidFill>
            </a:endParaRPr>
          </a:p>
        </p:txBody>
      </p:sp>
      <p:sp>
        <p:nvSpPr>
          <p:cNvPr id="91" name="Google Shape;91;p2"/>
          <p:cNvSpPr txBox="1"/>
          <p:nvPr>
            <p:ph idx="1" type="body"/>
          </p:nvPr>
        </p:nvSpPr>
        <p:spPr>
          <a:xfrm>
            <a:off x="1126047" y="2270706"/>
            <a:ext cx="18901200" cy="5720400"/>
          </a:xfrm>
          <a:prstGeom prst="rect">
            <a:avLst/>
          </a:prstGeom>
          <a:noFill/>
          <a:ln>
            <a:noFill/>
          </a:ln>
        </p:spPr>
        <p:txBody>
          <a:bodyPr anchorCtr="0" anchor="t" bIns="74275" lIns="148575" spcFirstLastPara="1" rIns="148575" wrap="square" tIns="74275">
            <a:normAutofit/>
          </a:bodyPr>
          <a:lstStyle/>
          <a:p>
            <a:pPr indent="-749300" lvl="0" marL="800100" rtl="0" algn="l">
              <a:lnSpc>
                <a:spcPct val="115000"/>
              </a:lnSpc>
              <a:spcBef>
                <a:spcPts val="0"/>
              </a:spcBef>
              <a:spcAft>
                <a:spcPts val="0"/>
              </a:spcAft>
              <a:buClr>
                <a:srgbClr val="056839"/>
              </a:buClr>
              <a:buSzPts val="5000"/>
              <a:buChar char="●"/>
            </a:pPr>
            <a:r>
              <a:rPr lang="en-US" sz="5200">
                <a:solidFill>
                  <a:srgbClr val="056839"/>
                </a:solidFill>
                <a:latin typeface="Calibri"/>
                <a:ea typeface="Calibri"/>
                <a:cs typeface="Calibri"/>
                <a:sym typeface="Calibri"/>
              </a:rPr>
              <a:t>Supažindinti su tvarios miškotvarkos svarba.</a:t>
            </a:r>
            <a:endParaRPr/>
          </a:p>
          <a:p>
            <a:pPr indent="-749300" lvl="0" marL="800100" rtl="0" algn="l">
              <a:lnSpc>
                <a:spcPct val="115000"/>
              </a:lnSpc>
              <a:spcBef>
                <a:spcPts val="0"/>
              </a:spcBef>
              <a:spcAft>
                <a:spcPts val="0"/>
              </a:spcAft>
              <a:buClr>
                <a:srgbClr val="056839"/>
              </a:buClr>
              <a:buSzPts val="5000"/>
              <a:buChar char="●"/>
            </a:pPr>
            <a:r>
              <a:rPr lang="en-US" sz="5200">
                <a:solidFill>
                  <a:srgbClr val="056839"/>
                </a:solidFill>
                <a:latin typeface="Calibri"/>
                <a:ea typeface="Calibri"/>
                <a:cs typeface="Calibri"/>
                <a:sym typeface="Calibri"/>
              </a:rPr>
              <a:t>Pristatyti su ekologija susijusias veiklas medienos sektoriuje.</a:t>
            </a:r>
            <a:endParaRPr/>
          </a:p>
          <a:p>
            <a:pPr indent="-381000" lvl="0" marL="749300" marR="0" rtl="0" algn="l">
              <a:lnSpc>
                <a:spcPct val="115000"/>
              </a:lnSpc>
              <a:spcBef>
                <a:spcPts val="0"/>
              </a:spcBef>
              <a:spcAft>
                <a:spcPts val="0"/>
              </a:spcAft>
              <a:buClr>
                <a:srgbClr val="056839"/>
              </a:buClr>
              <a:buSzPts val="5000"/>
              <a:buFont typeface="Calibri"/>
              <a:buNone/>
            </a:pPr>
            <a:r>
              <a:t/>
            </a:r>
            <a:endParaRPr b="1" sz="5000">
              <a:solidFill>
                <a:srgbClr val="056839"/>
              </a:solidFill>
              <a:latin typeface="Calibri"/>
              <a:ea typeface="Calibri"/>
              <a:cs typeface="Calibri"/>
              <a:sym typeface="Calibri"/>
            </a:endParaRPr>
          </a:p>
        </p:txBody>
      </p:sp>
      <p:pic>
        <p:nvPicPr>
          <p:cNvPr descr="Graphical user interface, text&#10;&#10;Description automatically generated" id="92" name="Google Shape;92;p2"/>
          <p:cNvPicPr preferRelativeResize="0"/>
          <p:nvPr/>
        </p:nvPicPr>
        <p:blipFill rotWithShape="1">
          <a:blip r:embed="rId3">
            <a:alphaModFix/>
          </a:blip>
          <a:srcRect b="0" l="0" r="0" t="0"/>
          <a:stretch/>
        </p:blipFill>
        <p:spPr>
          <a:xfrm>
            <a:off x="159219" y="9064877"/>
            <a:ext cx="5165965" cy="1083795"/>
          </a:xfrm>
          <a:prstGeom prst="rect">
            <a:avLst/>
          </a:prstGeom>
          <a:noFill/>
          <a:ln>
            <a:noFill/>
          </a:ln>
        </p:spPr>
      </p:pic>
      <p:pic>
        <p:nvPicPr>
          <p:cNvPr descr="Logo&#10;&#10;Description automatically generated" id="93" name="Google Shape;93;p2"/>
          <p:cNvPicPr preferRelativeResize="0"/>
          <p:nvPr/>
        </p:nvPicPr>
        <p:blipFill rotWithShape="1">
          <a:blip r:embed="rId4">
            <a:alphaModFix/>
          </a:blip>
          <a:srcRect b="0" l="0" r="0" t="0"/>
          <a:stretch/>
        </p:blipFill>
        <p:spPr>
          <a:xfrm>
            <a:off x="15232290" y="8150586"/>
            <a:ext cx="3931191" cy="1934692"/>
          </a:xfrm>
          <a:prstGeom prst="rect">
            <a:avLst/>
          </a:prstGeom>
          <a:noFill/>
          <a:ln>
            <a:noFill/>
          </a:ln>
        </p:spPr>
      </p:pic>
      <p:sp>
        <p:nvSpPr>
          <p:cNvPr id="94" name="Google Shape;94;p2"/>
          <p:cNvSpPr/>
          <p:nvPr/>
        </p:nvSpPr>
        <p:spPr>
          <a:xfrm>
            <a:off x="0" y="485267"/>
            <a:ext cx="5970600" cy="1791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chemeClr val="dk1"/>
              </a:buClr>
              <a:buSzPts val="2900"/>
              <a:buFont typeface="Trebuchet MS"/>
              <a:buNone/>
            </a:pPr>
            <a:r>
              <a:t/>
            </a:r>
            <a:endParaRPr b="0" i="0" sz="2900" u="none" cap="none" strike="noStrike">
              <a:solidFill>
                <a:schemeClr val="lt1"/>
              </a:solidFill>
              <a:latin typeface="Calibri"/>
              <a:ea typeface="Calibri"/>
              <a:cs typeface="Calibri"/>
              <a:sym typeface="Calibri"/>
            </a:endParaRPr>
          </a:p>
        </p:txBody>
      </p:sp>
      <p:sp>
        <p:nvSpPr>
          <p:cNvPr id="95" name="Google Shape;95;p2"/>
          <p:cNvSpPr/>
          <p:nvPr/>
        </p:nvSpPr>
        <p:spPr>
          <a:xfrm>
            <a:off x="6926955" y="485267"/>
            <a:ext cx="6720000" cy="1791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chemeClr val="dk1"/>
              </a:buClr>
              <a:buSzPts val="2900"/>
              <a:buFont typeface="Trebuchet MS"/>
              <a:buNone/>
            </a:pPr>
            <a:r>
              <a:t/>
            </a:r>
            <a:endParaRPr b="0" i="0" sz="2900" u="none" cap="none" strike="noStrike">
              <a:solidFill>
                <a:schemeClr val="lt1"/>
              </a:solidFill>
              <a:latin typeface="Calibri"/>
              <a:ea typeface="Calibri"/>
              <a:cs typeface="Calibri"/>
              <a:sym typeface="Calibri"/>
            </a:endParaRPr>
          </a:p>
        </p:txBody>
      </p:sp>
      <p:sp>
        <p:nvSpPr>
          <p:cNvPr id="96" name="Google Shape;96;p2"/>
          <p:cNvSpPr/>
          <p:nvPr/>
        </p:nvSpPr>
        <p:spPr>
          <a:xfrm>
            <a:off x="14603073" y="485267"/>
            <a:ext cx="5970600" cy="1791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chemeClr val="dk1"/>
              </a:buClr>
              <a:buSzPts val="2900"/>
              <a:buFont typeface="Trebuchet MS"/>
              <a:buNone/>
            </a:pPr>
            <a:r>
              <a:t/>
            </a:r>
            <a:endParaRPr b="0" i="0" sz="2900" u="none" cap="none" strike="noStrike">
              <a:solidFill>
                <a:schemeClr val="lt1"/>
              </a:solidFill>
              <a:latin typeface="Calibri"/>
              <a:ea typeface="Calibri"/>
              <a:cs typeface="Calibri"/>
              <a:sym typeface="Calibri"/>
            </a:endParaRPr>
          </a:p>
        </p:txBody>
      </p:sp>
      <p:sp>
        <p:nvSpPr>
          <p:cNvPr id="97" name="Google Shape;97;p2"/>
          <p:cNvSpPr/>
          <p:nvPr/>
        </p:nvSpPr>
        <p:spPr>
          <a:xfrm>
            <a:off x="0" y="8809997"/>
            <a:ext cx="14763900" cy="954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chemeClr val="dk1"/>
              </a:buClr>
              <a:buSzPts val="2900"/>
              <a:buFont typeface="Trebuchet MS"/>
              <a:buNone/>
            </a:pPr>
            <a:r>
              <a:t/>
            </a:r>
            <a:endParaRPr b="0" i="0" sz="2900" u="none" cap="none" strike="noStrike">
              <a:solidFill>
                <a:schemeClr val="lt1"/>
              </a:solidFill>
              <a:latin typeface="Calibri"/>
              <a:ea typeface="Calibri"/>
              <a:cs typeface="Calibri"/>
              <a:sym typeface="Calibri"/>
            </a:endParaRPr>
          </a:p>
        </p:txBody>
      </p:sp>
      <p:pic>
        <p:nvPicPr>
          <p:cNvPr id="98" name="Google Shape;98;p2"/>
          <p:cNvPicPr preferRelativeResize="0"/>
          <p:nvPr/>
        </p:nvPicPr>
        <p:blipFill rotWithShape="1">
          <a:blip r:embed="rId5">
            <a:alphaModFix/>
          </a:blip>
          <a:srcRect b="0" l="0" r="0" t="0"/>
          <a:stretch/>
        </p:blipFill>
        <p:spPr>
          <a:xfrm>
            <a:off x="1142983" y="1786118"/>
            <a:ext cx="5322271" cy="1188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4"/>
          <p:cNvSpPr/>
          <p:nvPr/>
        </p:nvSpPr>
        <p:spPr>
          <a:xfrm>
            <a:off x="0" y="0"/>
            <a:ext cx="20574000" cy="10287000"/>
          </a:xfrm>
          <a:prstGeom prst="rect">
            <a:avLst/>
          </a:prstGeom>
          <a:gradFill>
            <a:gsLst>
              <a:gs pos="0">
                <a:srgbClr val="FAFDF1"/>
              </a:gs>
              <a:gs pos="100000">
                <a:srgbClr val="7AC99A">
                  <a:alpha val="77254"/>
                </a:srgbClr>
              </a:gs>
            </a:gsLst>
            <a:lin ang="21593999"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104" name="Google Shape;104;p4"/>
          <p:cNvSpPr txBox="1"/>
          <p:nvPr/>
        </p:nvSpPr>
        <p:spPr>
          <a:xfrm>
            <a:off x="895642" y="641963"/>
            <a:ext cx="157059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en-US" sz="5900" u="none" cap="none" strike="noStrike">
                <a:solidFill>
                  <a:srgbClr val="056839"/>
                </a:solidFill>
                <a:latin typeface="Calibri"/>
                <a:ea typeface="Calibri"/>
                <a:cs typeface="Calibri"/>
                <a:sym typeface="Calibri"/>
              </a:rPr>
              <a:t>Atsižvelgta į šiuos žaliuosius įgūdžius</a:t>
            </a:r>
            <a:endParaRPr b="0" i="0" sz="2900" u="none" cap="none" strike="noStrike">
              <a:solidFill>
                <a:schemeClr val="dk1"/>
              </a:solidFill>
              <a:latin typeface="Calibri"/>
              <a:ea typeface="Calibri"/>
              <a:cs typeface="Calibri"/>
              <a:sym typeface="Calibri"/>
            </a:endParaRPr>
          </a:p>
        </p:txBody>
      </p:sp>
      <p:sp>
        <p:nvSpPr>
          <p:cNvPr id="105" name="Google Shape;105;p4"/>
          <p:cNvSpPr txBox="1"/>
          <p:nvPr/>
        </p:nvSpPr>
        <p:spPr>
          <a:xfrm>
            <a:off x="6840874" y="2136056"/>
            <a:ext cx="7993800" cy="7053600"/>
          </a:xfrm>
          <a:prstGeom prst="rect">
            <a:avLst/>
          </a:prstGeom>
          <a:noFill/>
          <a:ln>
            <a:noFill/>
          </a:ln>
        </p:spPr>
        <p:txBody>
          <a:bodyPr anchorCtr="0" anchor="t" bIns="74275" lIns="148575" spcFirstLastPara="1" rIns="148575" wrap="square" tIns="74275">
            <a:spAutoFit/>
          </a:bodyPr>
          <a:lstStyle/>
          <a:p>
            <a:pPr indent="-552450" lvl="0" marL="558800" marR="0" rtl="0" algn="l">
              <a:lnSpc>
                <a:spcPct val="150000"/>
              </a:lnSpc>
              <a:spcBef>
                <a:spcPts val="0"/>
              </a:spcBef>
              <a:spcAft>
                <a:spcPts val="0"/>
              </a:spcAft>
              <a:buClr>
                <a:srgbClr val="056839"/>
              </a:buClr>
              <a:buSzPts val="3900"/>
              <a:buFont typeface="Arial"/>
              <a:buChar char="•"/>
            </a:pPr>
            <a:r>
              <a:rPr b="0" i="0" lang="en-US" sz="3900" u="none" cap="none" strike="noStrike">
                <a:solidFill>
                  <a:srgbClr val="056839"/>
                </a:solidFill>
                <a:latin typeface="Trebuchet MS"/>
                <a:ea typeface="Trebuchet MS"/>
                <a:cs typeface="Trebuchet MS"/>
                <a:sym typeface="Trebuchet MS"/>
              </a:rPr>
              <a:t>Įžvalgumas</a:t>
            </a:r>
            <a:endParaRPr b="0" i="0" sz="3900" u="none" cap="none" strike="noStrike">
              <a:solidFill>
                <a:srgbClr val="056839"/>
              </a:solidFill>
              <a:latin typeface="Trebuchet MS"/>
              <a:ea typeface="Trebuchet MS"/>
              <a:cs typeface="Trebuchet MS"/>
              <a:sym typeface="Trebuchet MS"/>
            </a:endParaRPr>
          </a:p>
          <a:p>
            <a:pPr indent="-552450" lvl="0" marL="558800" marR="0" rtl="0" algn="l">
              <a:lnSpc>
                <a:spcPct val="150000"/>
              </a:lnSpc>
              <a:spcBef>
                <a:spcPts val="0"/>
              </a:spcBef>
              <a:spcAft>
                <a:spcPts val="0"/>
              </a:spcAft>
              <a:buClr>
                <a:srgbClr val="056839"/>
              </a:buClr>
              <a:buSzPts val="3900"/>
              <a:buFont typeface="Arial"/>
              <a:buChar char="•"/>
            </a:pPr>
            <a:r>
              <a:rPr b="0" i="0" lang="en-US" sz="3900" u="none" cap="none" strike="noStrike">
                <a:solidFill>
                  <a:srgbClr val="056839"/>
                </a:solidFill>
                <a:latin typeface="Trebuchet MS"/>
                <a:ea typeface="Trebuchet MS"/>
                <a:cs typeface="Trebuchet MS"/>
                <a:sym typeface="Trebuchet MS"/>
              </a:rPr>
              <a:t>Stebėjimo įgūdžiai</a:t>
            </a:r>
            <a:endParaRPr b="0" i="0" sz="3900" u="none" cap="none" strike="noStrike">
              <a:solidFill>
                <a:srgbClr val="056839"/>
              </a:solidFill>
              <a:latin typeface="Trebuchet MS"/>
              <a:ea typeface="Trebuchet MS"/>
              <a:cs typeface="Trebuchet MS"/>
              <a:sym typeface="Trebuchet MS"/>
            </a:endParaRPr>
          </a:p>
          <a:p>
            <a:pPr indent="-552450" lvl="0" marL="558800" marR="0" rtl="0" algn="l">
              <a:lnSpc>
                <a:spcPct val="150000"/>
              </a:lnSpc>
              <a:spcBef>
                <a:spcPts val="0"/>
              </a:spcBef>
              <a:spcAft>
                <a:spcPts val="0"/>
              </a:spcAft>
              <a:buClr>
                <a:srgbClr val="056839"/>
              </a:buClr>
              <a:buSzPts val="3900"/>
              <a:buFont typeface="Arial"/>
              <a:buChar char="•"/>
            </a:pPr>
            <a:r>
              <a:rPr b="0" i="0" lang="en-US" sz="3900" u="none" cap="none" strike="noStrike">
                <a:solidFill>
                  <a:srgbClr val="056839"/>
                </a:solidFill>
                <a:latin typeface="Trebuchet MS"/>
                <a:ea typeface="Trebuchet MS"/>
                <a:cs typeface="Trebuchet MS"/>
                <a:sym typeface="Trebuchet MS"/>
              </a:rPr>
              <a:t>Analitiniai įgūdžiai </a:t>
            </a:r>
            <a:endParaRPr b="0" i="0" sz="3900" u="none" cap="none" strike="noStrike">
              <a:solidFill>
                <a:srgbClr val="056839"/>
              </a:solidFill>
              <a:latin typeface="Trebuchet MS"/>
              <a:ea typeface="Trebuchet MS"/>
              <a:cs typeface="Trebuchet MS"/>
              <a:sym typeface="Trebuchet MS"/>
            </a:endParaRPr>
          </a:p>
          <a:p>
            <a:pPr indent="-552450" lvl="0" marL="558800" marR="0" rtl="0" algn="l">
              <a:lnSpc>
                <a:spcPct val="150000"/>
              </a:lnSpc>
              <a:spcBef>
                <a:spcPts val="0"/>
              </a:spcBef>
              <a:spcAft>
                <a:spcPts val="0"/>
              </a:spcAft>
              <a:buClr>
                <a:srgbClr val="056839"/>
              </a:buClr>
              <a:buSzPts val="3900"/>
              <a:buFont typeface="Arial"/>
              <a:buChar char="•"/>
            </a:pPr>
            <a:r>
              <a:rPr b="0" i="0" lang="en-US" sz="3900" u="none" cap="none" strike="noStrike">
                <a:solidFill>
                  <a:srgbClr val="056839"/>
                </a:solidFill>
                <a:latin typeface="Trebuchet MS"/>
                <a:ea typeface="Trebuchet MS"/>
                <a:cs typeface="Trebuchet MS"/>
                <a:sym typeface="Trebuchet MS"/>
              </a:rPr>
              <a:t>Taupiosios gamybos įgūdžiai </a:t>
            </a:r>
            <a:endParaRPr b="0" i="0" sz="3900" u="none" cap="none" strike="noStrike">
              <a:solidFill>
                <a:srgbClr val="056839"/>
              </a:solidFill>
              <a:latin typeface="Trebuchet MS"/>
              <a:ea typeface="Trebuchet MS"/>
              <a:cs typeface="Trebuchet MS"/>
              <a:sym typeface="Trebuchet MS"/>
            </a:endParaRPr>
          </a:p>
          <a:p>
            <a:pPr indent="-552450" lvl="0" marL="558800" marR="0" rtl="0" algn="l">
              <a:lnSpc>
                <a:spcPct val="150000"/>
              </a:lnSpc>
              <a:spcBef>
                <a:spcPts val="0"/>
              </a:spcBef>
              <a:spcAft>
                <a:spcPts val="0"/>
              </a:spcAft>
              <a:buClr>
                <a:srgbClr val="056839"/>
              </a:buClr>
              <a:buSzPts val="3900"/>
              <a:buFont typeface="Arial"/>
              <a:buChar char="•"/>
            </a:pPr>
            <a:r>
              <a:rPr b="0" i="0" lang="en-US" sz="3900" u="none" cap="none" strike="noStrike">
                <a:solidFill>
                  <a:srgbClr val="056839"/>
                </a:solidFill>
                <a:latin typeface="Trebuchet MS"/>
                <a:ea typeface="Trebuchet MS"/>
                <a:cs typeface="Trebuchet MS"/>
                <a:sym typeface="Trebuchet MS"/>
              </a:rPr>
              <a:t>Taršos prevencijos įgūdžiai</a:t>
            </a:r>
            <a:endParaRPr b="0" i="0" sz="3900" u="none" cap="none" strike="noStrike">
              <a:solidFill>
                <a:srgbClr val="056839"/>
              </a:solidFill>
              <a:latin typeface="Trebuchet MS"/>
              <a:ea typeface="Trebuchet MS"/>
              <a:cs typeface="Trebuchet MS"/>
              <a:sym typeface="Trebuchet MS"/>
            </a:endParaRPr>
          </a:p>
          <a:p>
            <a:pPr indent="-552450" lvl="0" marL="558800" marR="0" rtl="0" algn="l">
              <a:lnSpc>
                <a:spcPct val="150000"/>
              </a:lnSpc>
              <a:spcBef>
                <a:spcPts val="0"/>
              </a:spcBef>
              <a:spcAft>
                <a:spcPts val="0"/>
              </a:spcAft>
              <a:buClr>
                <a:srgbClr val="056839"/>
              </a:buClr>
              <a:buSzPts val="3900"/>
              <a:buFont typeface="Arial"/>
              <a:buChar char="•"/>
            </a:pPr>
            <a:r>
              <a:rPr b="0" i="0" lang="en-US" sz="3900" u="none" cap="none" strike="noStrike">
                <a:solidFill>
                  <a:srgbClr val="056839"/>
                </a:solidFill>
                <a:latin typeface="Trebuchet MS"/>
                <a:ea typeface="Trebuchet MS"/>
                <a:cs typeface="Trebuchet MS"/>
                <a:sym typeface="Trebuchet MS"/>
              </a:rPr>
              <a:t>Ekologinio dizaino įgūdžiai</a:t>
            </a:r>
            <a:endParaRPr b="0" i="0" sz="3900" u="none" cap="none" strike="noStrike">
              <a:solidFill>
                <a:srgbClr val="056839"/>
              </a:solidFill>
              <a:latin typeface="Trebuchet MS"/>
              <a:ea typeface="Trebuchet MS"/>
              <a:cs typeface="Trebuchet MS"/>
              <a:sym typeface="Trebuchet MS"/>
            </a:endParaRPr>
          </a:p>
          <a:p>
            <a:pPr indent="-552450" lvl="0" marL="558800" marR="0" rtl="0" algn="l">
              <a:lnSpc>
                <a:spcPct val="150000"/>
              </a:lnSpc>
              <a:spcBef>
                <a:spcPts val="0"/>
              </a:spcBef>
              <a:spcAft>
                <a:spcPts val="0"/>
              </a:spcAft>
              <a:buClr>
                <a:srgbClr val="056839"/>
              </a:buClr>
              <a:buSzPts val="3900"/>
              <a:buFont typeface="Arial"/>
              <a:buChar char="•"/>
            </a:pPr>
            <a:r>
              <a:rPr b="0" i="0" lang="en-US" sz="3900" u="none" cap="none" strike="noStrike">
                <a:solidFill>
                  <a:srgbClr val="056839"/>
                </a:solidFill>
                <a:latin typeface="Trebuchet MS"/>
                <a:ea typeface="Trebuchet MS"/>
                <a:cs typeface="Trebuchet MS"/>
                <a:sym typeface="Trebuchet MS"/>
              </a:rPr>
              <a:t>Valdymo įgūdžiai</a:t>
            </a:r>
            <a:endParaRPr sz="2300"/>
          </a:p>
          <a:p>
            <a:pPr indent="-552450" lvl="0" marL="558800" marR="0" rtl="0" algn="l">
              <a:lnSpc>
                <a:spcPct val="150000"/>
              </a:lnSpc>
              <a:spcBef>
                <a:spcPts val="0"/>
              </a:spcBef>
              <a:spcAft>
                <a:spcPts val="0"/>
              </a:spcAft>
              <a:buClr>
                <a:srgbClr val="056839"/>
              </a:buClr>
              <a:buSzPts val="3900"/>
              <a:buFont typeface="Arial"/>
              <a:buChar char="•"/>
            </a:pPr>
            <a:r>
              <a:rPr b="0" i="0" lang="en-US" sz="3900" u="none" cap="none" strike="noStrike">
                <a:solidFill>
                  <a:srgbClr val="056839"/>
                </a:solidFill>
                <a:latin typeface="Trebuchet MS"/>
                <a:ea typeface="Trebuchet MS"/>
                <a:cs typeface="Trebuchet MS"/>
                <a:sym typeface="Trebuchet MS"/>
              </a:rPr>
              <a:t>Moksliniai įgūdžiai</a:t>
            </a:r>
            <a:endParaRPr b="0" i="0" sz="3900" u="none" cap="none" strike="noStrike">
              <a:solidFill>
                <a:srgbClr val="056839"/>
              </a:solidFill>
              <a:latin typeface="Trebuchet MS"/>
              <a:ea typeface="Trebuchet MS"/>
              <a:cs typeface="Trebuchet MS"/>
              <a:sym typeface="Trebuchet MS"/>
            </a:endParaRPr>
          </a:p>
        </p:txBody>
      </p:sp>
      <p:pic>
        <p:nvPicPr>
          <p:cNvPr id="106" name="Google Shape;106;p4"/>
          <p:cNvPicPr preferRelativeResize="0"/>
          <p:nvPr/>
        </p:nvPicPr>
        <p:blipFill rotWithShape="1">
          <a:blip r:embed="rId3">
            <a:alphaModFix/>
          </a:blip>
          <a:srcRect b="0" l="0" r="0" t="0"/>
          <a:stretch/>
        </p:blipFill>
        <p:spPr>
          <a:xfrm>
            <a:off x="4060862" y="3641593"/>
            <a:ext cx="1801371" cy="3003811"/>
          </a:xfrm>
          <a:prstGeom prst="rect">
            <a:avLst/>
          </a:prstGeom>
          <a:noFill/>
          <a:ln>
            <a:noFill/>
          </a:ln>
        </p:spPr>
      </p:pic>
      <p:pic>
        <p:nvPicPr>
          <p:cNvPr descr="Logo&#10;&#10;Description automatically generated" id="107" name="Google Shape;107;p4"/>
          <p:cNvPicPr preferRelativeResize="0"/>
          <p:nvPr/>
        </p:nvPicPr>
        <p:blipFill rotWithShape="1">
          <a:blip r:embed="rId4">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08" name="Google Shape;108;p4"/>
          <p:cNvPicPr preferRelativeResize="0"/>
          <p:nvPr/>
        </p:nvPicPr>
        <p:blipFill rotWithShape="1">
          <a:blip r:embed="rId5">
            <a:alphaModFix/>
          </a:blip>
          <a:srcRect b="0" l="0" r="0" t="0"/>
          <a:stretch/>
        </p:blipFill>
        <p:spPr>
          <a:xfrm>
            <a:off x="3131911" y="9240848"/>
            <a:ext cx="3468962" cy="727772"/>
          </a:xfrm>
          <a:prstGeom prst="rect">
            <a:avLst/>
          </a:prstGeom>
          <a:noFill/>
          <a:ln>
            <a:noFill/>
          </a:ln>
        </p:spPr>
      </p:pic>
      <p:pic>
        <p:nvPicPr>
          <p:cNvPr id="109" name="Google Shape;109;p4"/>
          <p:cNvPicPr preferRelativeResize="0"/>
          <p:nvPr/>
        </p:nvPicPr>
        <p:blipFill rotWithShape="1">
          <a:blip r:embed="rId6">
            <a:alphaModFix/>
          </a:blip>
          <a:srcRect b="0" l="0" r="0" t="0"/>
          <a:stretch/>
        </p:blipFill>
        <p:spPr>
          <a:xfrm>
            <a:off x="1046939" y="1524984"/>
            <a:ext cx="5322271" cy="1188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5"/>
          <p:cNvSpPr/>
          <p:nvPr/>
        </p:nvSpPr>
        <p:spPr>
          <a:xfrm>
            <a:off x="0" y="0"/>
            <a:ext cx="20574000" cy="10287000"/>
          </a:xfrm>
          <a:prstGeom prst="rect">
            <a:avLst/>
          </a:prstGeom>
          <a:gradFill>
            <a:gsLst>
              <a:gs pos="0">
                <a:srgbClr val="FAFDF1"/>
              </a:gs>
              <a:gs pos="100000">
                <a:srgbClr val="25AAE1">
                  <a:alpha val="4313"/>
                </a:srgbClr>
              </a:gs>
            </a:gsLst>
            <a:lin ang="21593999"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pic>
        <p:nvPicPr>
          <p:cNvPr descr="Logo&#10;&#10;Description automatically generated" id="115" name="Google Shape;115;p5"/>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16" name="Google Shape;116;p5"/>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117" name="Google Shape;117;p5"/>
          <p:cNvSpPr/>
          <p:nvPr/>
        </p:nvSpPr>
        <p:spPr>
          <a:xfrm flipH="1" rot="-5400000">
            <a:off x="15316488" y="5029499"/>
            <a:ext cx="10287000" cy="2280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118" name="Google Shape;118;p5"/>
          <p:cNvSpPr txBox="1"/>
          <p:nvPr/>
        </p:nvSpPr>
        <p:spPr>
          <a:xfrm>
            <a:off x="6730769" y="7758182"/>
            <a:ext cx="6174600" cy="4578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rebuchet MS"/>
                <a:ea typeface="Trebuchet MS"/>
                <a:cs typeface="Trebuchet MS"/>
                <a:sym typeface="Trebuchet MS"/>
              </a:rPr>
              <a:t>https://www.youtube.com/watch?v=ZeJwlZZbCaI</a:t>
            </a:r>
            <a:endParaRPr b="0" i="0" sz="2300" u="none" cap="none" strike="noStrike">
              <a:solidFill>
                <a:srgbClr val="000000"/>
              </a:solidFill>
              <a:latin typeface="Arial"/>
              <a:ea typeface="Arial"/>
              <a:cs typeface="Arial"/>
              <a:sym typeface="Arial"/>
            </a:endParaRPr>
          </a:p>
        </p:txBody>
      </p:sp>
      <p:sp>
        <p:nvSpPr>
          <p:cNvPr id="119" name="Google Shape;119;p5"/>
          <p:cNvSpPr txBox="1"/>
          <p:nvPr/>
        </p:nvSpPr>
        <p:spPr>
          <a:xfrm>
            <a:off x="747949" y="538995"/>
            <a:ext cx="16380600" cy="992700"/>
          </a:xfrm>
          <a:prstGeom prst="rect">
            <a:avLst/>
          </a:prstGeom>
          <a:noFill/>
          <a:ln>
            <a:noFill/>
          </a:ln>
        </p:spPr>
        <p:txBody>
          <a:bodyPr anchorCtr="0" anchor="t" bIns="74275" lIns="148575" spcFirstLastPara="1" rIns="148575" wrap="square" tIns="74275">
            <a:noAutofit/>
          </a:bodyPr>
          <a:lstStyle/>
          <a:p>
            <a:pPr indent="0" lvl="0" marL="0" marR="0" rtl="0" algn="l">
              <a:lnSpc>
                <a:spcPct val="100000"/>
              </a:lnSpc>
              <a:spcBef>
                <a:spcPts val="0"/>
              </a:spcBef>
              <a:spcAft>
                <a:spcPts val="0"/>
              </a:spcAft>
              <a:buNone/>
            </a:pPr>
            <a:r>
              <a:rPr b="1" i="0" lang="en-US" sz="5900" u="none" cap="none" strike="noStrike">
                <a:solidFill>
                  <a:srgbClr val="056839"/>
                </a:solidFill>
                <a:latin typeface="Calibri"/>
                <a:ea typeface="Calibri"/>
                <a:cs typeface="Calibri"/>
                <a:sym typeface="Calibri"/>
              </a:rPr>
              <a:t>Įvadinis vaizdo įrašas apie tvarų miškų valdymą</a:t>
            </a:r>
            <a:br>
              <a:rPr b="1" i="0" lang="en-US" sz="1600" u="none" cap="none" strike="noStrike">
                <a:solidFill>
                  <a:srgbClr val="030303"/>
                </a:solidFill>
                <a:latin typeface="Arial"/>
                <a:ea typeface="Arial"/>
                <a:cs typeface="Arial"/>
                <a:sym typeface="Arial"/>
              </a:rPr>
            </a:br>
            <a:endParaRPr b="0" i="0" sz="4600" u="none" cap="none" strike="noStrike">
              <a:solidFill>
                <a:schemeClr val="accent1"/>
              </a:solidFill>
              <a:latin typeface="Trebuchet MS"/>
              <a:ea typeface="Trebuchet MS"/>
              <a:cs typeface="Trebuchet MS"/>
              <a:sym typeface="Trebuchet MS"/>
            </a:endParaRPr>
          </a:p>
        </p:txBody>
      </p:sp>
      <p:sp>
        <p:nvSpPr>
          <p:cNvPr id="120" name="Google Shape;120;p5"/>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rgbClr val="FFFFFF"/>
              </a:solidFill>
              <a:latin typeface="Calibri"/>
              <a:ea typeface="Calibri"/>
              <a:cs typeface="Calibri"/>
              <a:sym typeface="Calibri"/>
            </a:endParaRPr>
          </a:p>
        </p:txBody>
      </p:sp>
      <p:sp>
        <p:nvSpPr>
          <p:cNvPr id="121" name="Google Shape;121;p5"/>
          <p:cNvSpPr/>
          <p:nvPr/>
        </p:nvSpPr>
        <p:spPr>
          <a:xfrm rot="-5400000">
            <a:off x="15308835" y="5021849"/>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rgbClr val="FFFFFF"/>
              </a:solidFill>
              <a:latin typeface="Calibri"/>
              <a:ea typeface="Calibri"/>
              <a:cs typeface="Calibri"/>
              <a:sym typeface="Calibri"/>
            </a:endParaRPr>
          </a:p>
        </p:txBody>
      </p:sp>
      <p:pic>
        <p:nvPicPr>
          <p:cNvPr descr="For decades, European State Forest Management Organisations (members of EUSTAFOR) have managed their forests responsibly and sustainably, growing forests to produce wood, protect nature, provide green spaces for the citizens of Europe and help tackle climate change. But what exactly is Sustainable Forest Management? What are the main principles?&#10;More information about the #ResponsibleForestry campaign at this link: https://eustafor.eu/public-campaigns/" id="122" name="Google Shape;122;p5" title="#ResponsibleForestry - Sustainable Forest Management 101">
            <a:hlinkClick r:id="rId5"/>
          </p:cNvPr>
          <p:cNvPicPr preferRelativeResize="0"/>
          <p:nvPr/>
        </p:nvPicPr>
        <p:blipFill rotWithShape="1">
          <a:blip r:embed="rId6">
            <a:alphaModFix/>
          </a:blip>
          <a:srcRect b="0" l="0" r="0" t="0"/>
          <a:stretch/>
        </p:blipFill>
        <p:spPr>
          <a:xfrm>
            <a:off x="5960513" y="2471494"/>
            <a:ext cx="6858000" cy="5143500"/>
          </a:xfrm>
          <a:prstGeom prst="rect">
            <a:avLst/>
          </a:prstGeom>
          <a:noFill/>
          <a:ln>
            <a:noFill/>
          </a:ln>
        </p:spPr>
      </p:pic>
      <p:pic>
        <p:nvPicPr>
          <p:cNvPr id="123" name="Google Shape;123;p5"/>
          <p:cNvPicPr preferRelativeResize="0"/>
          <p:nvPr/>
        </p:nvPicPr>
        <p:blipFill rotWithShape="1">
          <a:blip r:embed="rId7">
            <a:alphaModFix/>
          </a:blip>
          <a:srcRect b="0" l="0" r="0" t="0"/>
          <a:stretch/>
        </p:blipFill>
        <p:spPr>
          <a:xfrm>
            <a:off x="906662" y="1478795"/>
            <a:ext cx="5322271" cy="1188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6"/>
          <p:cNvPicPr preferRelativeResize="0"/>
          <p:nvPr/>
        </p:nvPicPr>
        <p:blipFill rotWithShape="1">
          <a:blip r:embed="rId3">
            <a:alphaModFix/>
          </a:blip>
          <a:srcRect b="0" l="0" r="0" t="0"/>
          <a:stretch/>
        </p:blipFill>
        <p:spPr>
          <a:xfrm>
            <a:off x="11084442" y="1713031"/>
            <a:ext cx="8658252" cy="7082937"/>
          </a:xfrm>
          <a:prstGeom prst="rect">
            <a:avLst/>
          </a:prstGeom>
          <a:noFill/>
          <a:ln>
            <a:noFill/>
          </a:ln>
        </p:spPr>
      </p:pic>
      <p:sp>
        <p:nvSpPr>
          <p:cNvPr id="129" name="Google Shape;129;p6"/>
          <p:cNvSpPr txBox="1"/>
          <p:nvPr/>
        </p:nvSpPr>
        <p:spPr>
          <a:xfrm>
            <a:off x="645742" y="713926"/>
            <a:ext cx="17887800" cy="1950900"/>
          </a:xfrm>
          <a:prstGeom prst="rect">
            <a:avLst/>
          </a:prstGeom>
          <a:noFill/>
          <a:ln>
            <a:noFill/>
          </a:ln>
        </p:spPr>
        <p:txBody>
          <a:bodyPr anchorCtr="0" anchor="t" bIns="74275" lIns="148575" spcFirstLastPara="1" rIns="148575" wrap="square" tIns="74275">
            <a:spAutoFit/>
          </a:bodyPr>
          <a:lstStyle/>
          <a:p>
            <a:pPr indent="0" lvl="0" marL="0" marR="0" rtl="0" algn="just">
              <a:lnSpc>
                <a:spcPct val="100000"/>
              </a:lnSpc>
              <a:spcBef>
                <a:spcPts val="0"/>
              </a:spcBef>
              <a:spcAft>
                <a:spcPts val="0"/>
              </a:spcAft>
              <a:buNone/>
            </a:pPr>
            <a:r>
              <a:rPr b="1" i="0" lang="en-US" sz="5900" u="none" cap="none" strike="noStrike">
                <a:solidFill>
                  <a:srgbClr val="056839"/>
                </a:solidFill>
                <a:latin typeface="Calibri"/>
                <a:ea typeface="Calibri"/>
                <a:cs typeface="Calibri"/>
                <a:sym typeface="Calibri"/>
              </a:rPr>
              <a:t>1 Tema. Tvarus miškų tvarkymas</a:t>
            </a:r>
            <a:endParaRPr b="1" i="0" sz="5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Trebuchet MS"/>
              <a:ea typeface="Trebuchet MS"/>
              <a:cs typeface="Trebuchet MS"/>
              <a:sym typeface="Trebuchet MS"/>
            </a:endParaRPr>
          </a:p>
        </p:txBody>
      </p:sp>
      <p:sp>
        <p:nvSpPr>
          <p:cNvPr id="130" name="Google Shape;130;p6"/>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131" name="Google Shape;131;p6"/>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132" name="Google Shape;132;p6"/>
          <p:cNvSpPr/>
          <p:nvPr/>
        </p:nvSpPr>
        <p:spPr>
          <a:xfrm>
            <a:off x="987670" y="1618982"/>
            <a:ext cx="59706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pic>
        <p:nvPicPr>
          <p:cNvPr descr="Logo&#10;&#10;Description automatically generated" id="133" name="Google Shape;133;p6"/>
          <p:cNvPicPr preferRelativeResize="0"/>
          <p:nvPr/>
        </p:nvPicPr>
        <p:blipFill rotWithShape="1">
          <a:blip r:embed="rId4">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34" name="Google Shape;134;p6"/>
          <p:cNvPicPr preferRelativeResize="0"/>
          <p:nvPr/>
        </p:nvPicPr>
        <p:blipFill rotWithShape="1">
          <a:blip r:embed="rId5">
            <a:alphaModFix/>
          </a:blip>
          <a:srcRect b="0" l="0" r="0" t="0"/>
          <a:stretch/>
        </p:blipFill>
        <p:spPr>
          <a:xfrm>
            <a:off x="3131911" y="9240848"/>
            <a:ext cx="3468962" cy="727772"/>
          </a:xfrm>
          <a:prstGeom prst="rect">
            <a:avLst/>
          </a:prstGeom>
          <a:noFill/>
          <a:ln>
            <a:noFill/>
          </a:ln>
        </p:spPr>
      </p:pic>
      <p:sp>
        <p:nvSpPr>
          <p:cNvPr id="135" name="Google Shape;135;p6"/>
          <p:cNvSpPr txBox="1"/>
          <p:nvPr/>
        </p:nvSpPr>
        <p:spPr>
          <a:xfrm>
            <a:off x="10184700" y="9240838"/>
            <a:ext cx="11577900" cy="4272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0" i="0" lang="en-US" sz="1800" u="none" cap="none" strike="noStrike">
                <a:solidFill>
                  <a:srgbClr val="056839"/>
                </a:solidFill>
                <a:latin typeface="Calibri"/>
                <a:ea typeface="Calibri"/>
                <a:cs typeface="Calibri"/>
                <a:sym typeface="Calibri"/>
              </a:rPr>
              <a:t>Paveikslėlio šaltinis: </a:t>
            </a:r>
            <a:r>
              <a:rPr b="0" i="0" lang="en-US" sz="1800" u="sng" cap="none" strike="noStrike">
                <a:solidFill>
                  <a:srgbClr val="056839"/>
                </a:solidFill>
                <a:latin typeface="Calibri"/>
                <a:ea typeface="Calibri"/>
                <a:cs typeface="Calibri"/>
                <a:sym typeface="Calibri"/>
                <a:hlinkClick r:id="rId6">
                  <a:extLst>
                    <a:ext uri="{A12FA001-AC4F-418D-AE19-62706E023703}">
                      <ahyp:hlinkClr val="tx"/>
                    </a:ext>
                  </a:extLst>
                </a:hlinkClick>
              </a:rPr>
              <a:t>https://theaseanpost.com/article/malaysia-leader-sustainable-forest-management</a:t>
            </a:r>
            <a:r>
              <a:rPr b="0" i="0" lang="en-US" sz="1800" u="none" cap="none" strike="noStrike">
                <a:solidFill>
                  <a:srgbClr val="056839"/>
                </a:solidFill>
                <a:latin typeface="Calibri"/>
                <a:ea typeface="Calibri"/>
                <a:cs typeface="Calibri"/>
                <a:sym typeface="Calibri"/>
              </a:rPr>
              <a:t> </a:t>
            </a:r>
            <a:endParaRPr b="0" i="0" sz="1800" u="none" cap="none" strike="noStrike">
              <a:solidFill>
                <a:srgbClr val="056839"/>
              </a:solidFill>
              <a:latin typeface="Calibri"/>
              <a:ea typeface="Calibri"/>
              <a:cs typeface="Calibri"/>
              <a:sym typeface="Calibri"/>
            </a:endParaRPr>
          </a:p>
        </p:txBody>
      </p:sp>
      <p:sp>
        <p:nvSpPr>
          <p:cNvPr id="136" name="Google Shape;136;p6"/>
          <p:cNvSpPr txBox="1"/>
          <p:nvPr/>
        </p:nvSpPr>
        <p:spPr>
          <a:xfrm>
            <a:off x="987650" y="2646788"/>
            <a:ext cx="10250100" cy="6153000"/>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None/>
            </a:pPr>
            <a:r>
              <a:rPr b="0" i="0" lang="en-US" sz="3900" u="none" cap="none" strike="noStrike">
                <a:solidFill>
                  <a:srgbClr val="056839"/>
                </a:solidFill>
                <a:latin typeface="Calibri"/>
                <a:ea typeface="Calibri"/>
                <a:cs typeface="Calibri"/>
                <a:sym typeface="Calibri"/>
              </a:rPr>
              <a:t>Pagrindiniai darnios miškotvarkos aspektai – teisinė, politinė ir institucinė bazė, miškų biologinės įvairovės svarba, miško išteklių išplėtimas, apsauginės ir gamybinės funkcijos, pagrįstos miško sveikata ir gyvybingumu, užtikrinančiu socialines ir ekonomines miškų funkcijas.</a:t>
            </a:r>
            <a:endParaRPr b="0" i="0" sz="39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7"/>
          <p:cNvSpPr txBox="1"/>
          <p:nvPr/>
        </p:nvSpPr>
        <p:spPr>
          <a:xfrm>
            <a:off x="567231" y="713214"/>
            <a:ext cx="19087200" cy="1058100"/>
          </a:xfrm>
          <a:prstGeom prst="rect">
            <a:avLst/>
          </a:prstGeom>
          <a:noFill/>
          <a:ln>
            <a:noFill/>
          </a:ln>
        </p:spPr>
        <p:txBody>
          <a:bodyPr anchorCtr="0" anchor="t" bIns="74275" lIns="148575" spcFirstLastPara="1" rIns="148575" wrap="square" tIns="74275">
            <a:spAutoFit/>
          </a:bodyPr>
          <a:lstStyle/>
          <a:p>
            <a:pPr indent="0" lvl="0" marL="0" marR="0" rtl="0" algn="just">
              <a:lnSpc>
                <a:spcPct val="100000"/>
              </a:lnSpc>
              <a:spcBef>
                <a:spcPts val="0"/>
              </a:spcBef>
              <a:spcAft>
                <a:spcPts val="0"/>
              </a:spcAft>
              <a:buNone/>
            </a:pPr>
            <a:r>
              <a:rPr b="1" i="0" lang="en-US" sz="5900" u="none" cap="none" strike="noStrike">
                <a:solidFill>
                  <a:srgbClr val="056839"/>
                </a:solidFill>
                <a:latin typeface="Calibri"/>
                <a:ea typeface="Calibri"/>
                <a:cs typeface="Calibri"/>
                <a:sym typeface="Calibri"/>
              </a:rPr>
              <a:t>2 Tema. Aplinkai draugiška veikla medienos sektoriuje</a:t>
            </a:r>
            <a:endParaRPr b="0" i="0" sz="5900" u="none" cap="none" strike="noStrike">
              <a:solidFill>
                <a:schemeClr val="dk1"/>
              </a:solidFill>
              <a:latin typeface="Trebuchet MS"/>
              <a:ea typeface="Trebuchet MS"/>
              <a:cs typeface="Trebuchet MS"/>
              <a:sym typeface="Trebuchet MS"/>
            </a:endParaRPr>
          </a:p>
        </p:txBody>
      </p:sp>
      <p:sp>
        <p:nvSpPr>
          <p:cNvPr id="142" name="Google Shape;142;p7"/>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143" name="Google Shape;143;p7"/>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144" name="Google Shape;144;p7"/>
          <p:cNvSpPr/>
          <p:nvPr/>
        </p:nvSpPr>
        <p:spPr>
          <a:xfrm>
            <a:off x="817233" y="1537832"/>
            <a:ext cx="59706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pic>
        <p:nvPicPr>
          <p:cNvPr descr="Logo&#10;&#10;Description automatically generated" id="145" name="Google Shape;145;p7"/>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46" name="Google Shape;146;p7"/>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147" name="Google Shape;147;p7"/>
          <p:cNvSpPr txBox="1"/>
          <p:nvPr/>
        </p:nvSpPr>
        <p:spPr>
          <a:xfrm>
            <a:off x="817231" y="2504738"/>
            <a:ext cx="19133400" cy="5906700"/>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None/>
            </a:pPr>
            <a:r>
              <a:rPr b="0" i="0" lang="en-US" sz="4600" u="none" cap="none" strike="noStrike">
                <a:solidFill>
                  <a:srgbClr val="056839"/>
                </a:solidFill>
                <a:latin typeface="Calibri"/>
                <a:ea typeface="Calibri"/>
                <a:cs typeface="Calibri"/>
                <a:sym typeface="Calibri"/>
              </a:rPr>
              <a:t>Technologijų tobulinimas ir tinkamos darbo sąlygos gali optimizuoti darbo vietos efektyvumą ir sumažinti poveikį aplinkai, pavyzdžiui, energijos suvartojimą, dulkes, triukšmą, cheminį poveikį ir atliekų tvarkymo efektyvumą. Pagarbus požiūris į išteklius – mišką (žaliavą) ir aplinką turėtų būti vienas pagrindinių medienos sektoriaus proceso taškų.</a:t>
            </a:r>
            <a:endParaRPr sz="2300"/>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153" name="Google Shape;153;p8"/>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154" name="Google Shape;154;p8"/>
          <p:cNvSpPr/>
          <p:nvPr/>
        </p:nvSpPr>
        <p:spPr>
          <a:xfrm>
            <a:off x="820945" y="1606982"/>
            <a:ext cx="59706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pic>
        <p:nvPicPr>
          <p:cNvPr descr="Logo&#10;&#10;Description automatically generated" id="155" name="Google Shape;155;p8"/>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56" name="Google Shape;156;p8"/>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157" name="Google Shape;157;p8"/>
          <p:cNvSpPr txBox="1"/>
          <p:nvPr/>
        </p:nvSpPr>
        <p:spPr>
          <a:xfrm>
            <a:off x="567231" y="713214"/>
            <a:ext cx="19762800" cy="1966200"/>
          </a:xfrm>
          <a:prstGeom prst="rect">
            <a:avLst/>
          </a:prstGeom>
          <a:noFill/>
          <a:ln>
            <a:noFill/>
          </a:ln>
        </p:spPr>
        <p:txBody>
          <a:bodyPr anchorCtr="0" anchor="t" bIns="74275" lIns="148575" spcFirstLastPara="1" rIns="148575" wrap="square" tIns="74275">
            <a:spAutoFit/>
          </a:bodyPr>
          <a:lstStyle/>
          <a:p>
            <a:pPr indent="0" lvl="0" marL="0" marR="0" rtl="0" algn="just">
              <a:lnSpc>
                <a:spcPct val="100000"/>
              </a:lnSpc>
              <a:spcBef>
                <a:spcPts val="0"/>
              </a:spcBef>
              <a:spcAft>
                <a:spcPts val="0"/>
              </a:spcAft>
              <a:buNone/>
            </a:pPr>
            <a:r>
              <a:rPr b="1" i="0" lang="en-US" sz="5900" u="none" cap="none" strike="noStrike">
                <a:solidFill>
                  <a:srgbClr val="056839"/>
                </a:solidFill>
                <a:latin typeface="Calibri"/>
                <a:ea typeface="Calibri"/>
                <a:cs typeface="Calibri"/>
                <a:sym typeface="Calibri"/>
              </a:rPr>
              <a:t>2 Tema. Aplinkai draugiška veikla medienos sektoriuje</a:t>
            </a:r>
            <a:endParaRPr b="1" i="0" sz="59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5900"/>
              <a:buFont typeface="Arial"/>
              <a:buNone/>
            </a:pPr>
            <a:r>
              <a:t/>
            </a:r>
            <a:endParaRPr b="0" i="0" sz="5900" u="none" cap="none" strike="noStrike">
              <a:solidFill>
                <a:schemeClr val="dk1"/>
              </a:solidFill>
              <a:latin typeface="Trebuchet MS"/>
              <a:ea typeface="Trebuchet MS"/>
              <a:cs typeface="Trebuchet MS"/>
              <a:sym typeface="Trebuchet MS"/>
            </a:endParaRPr>
          </a:p>
        </p:txBody>
      </p:sp>
      <p:sp>
        <p:nvSpPr>
          <p:cNvPr id="158" name="Google Shape;158;p8"/>
          <p:cNvSpPr txBox="1"/>
          <p:nvPr/>
        </p:nvSpPr>
        <p:spPr>
          <a:xfrm flipH="1">
            <a:off x="820814" y="1960246"/>
            <a:ext cx="19051800" cy="3329700"/>
          </a:xfrm>
          <a:prstGeom prst="rect">
            <a:avLst/>
          </a:prstGeom>
          <a:noFill/>
          <a:ln>
            <a:noFill/>
          </a:ln>
        </p:spPr>
        <p:txBody>
          <a:bodyPr anchorCtr="0" anchor="t" bIns="74275" lIns="148575" spcFirstLastPara="1" rIns="148575" wrap="square" tIns="74275">
            <a:spAutoFit/>
          </a:bodyPr>
          <a:lstStyle/>
          <a:p>
            <a:pPr indent="0" lvl="0" marL="0" marR="0" rtl="0" algn="just">
              <a:lnSpc>
                <a:spcPct val="115000"/>
              </a:lnSpc>
              <a:spcBef>
                <a:spcPts val="0"/>
              </a:spcBef>
              <a:spcAft>
                <a:spcPts val="0"/>
              </a:spcAft>
              <a:buNone/>
            </a:pPr>
            <a:r>
              <a:rPr b="1" i="0" lang="en-US" sz="2900" u="none" cap="none" strike="noStrike">
                <a:solidFill>
                  <a:srgbClr val="056839"/>
                </a:solidFill>
                <a:latin typeface="Calibri"/>
                <a:ea typeface="Calibri"/>
                <a:cs typeface="Calibri"/>
                <a:sym typeface="Calibri"/>
              </a:rPr>
              <a:t>Vietinės medienos naudojimas</a:t>
            </a:r>
            <a:endParaRPr sz="2300"/>
          </a:p>
          <a:p>
            <a:pPr indent="0" lvl="0" marL="0" marR="0" rtl="0" algn="just">
              <a:lnSpc>
                <a:spcPct val="115000"/>
              </a:lnSpc>
              <a:spcBef>
                <a:spcPts val="0"/>
              </a:spcBef>
              <a:spcAft>
                <a:spcPts val="0"/>
              </a:spcAft>
              <a:buNone/>
            </a:pPr>
            <a:r>
              <a:t/>
            </a:r>
            <a:endParaRPr b="1" i="0" sz="2900" u="none" cap="none" strike="noStrike">
              <a:solidFill>
                <a:srgbClr val="056839"/>
              </a:solidFill>
              <a:latin typeface="Calibri"/>
              <a:ea typeface="Calibri"/>
              <a:cs typeface="Calibri"/>
              <a:sym typeface="Calibri"/>
            </a:endParaRPr>
          </a:p>
          <a:p>
            <a:pPr indent="0" lvl="0" marL="0" marR="0" rtl="0" algn="just">
              <a:lnSpc>
                <a:spcPct val="115000"/>
              </a:lnSpc>
              <a:spcBef>
                <a:spcPts val="0"/>
              </a:spcBef>
              <a:spcAft>
                <a:spcPts val="0"/>
              </a:spcAft>
              <a:buNone/>
            </a:pPr>
            <a:r>
              <a:rPr b="0" i="0" lang="en-US" sz="2900" u="none" cap="none" strike="noStrike">
                <a:solidFill>
                  <a:srgbClr val="056839"/>
                </a:solidFill>
                <a:latin typeface="Calibri"/>
                <a:ea typeface="Calibri"/>
                <a:cs typeface="Calibri"/>
                <a:sym typeface="Calibri"/>
              </a:rPr>
              <a:t>Saugi aplinka ir pinigų taupymas jungia ne tik kūrybiškumą, bet ir žmonių įsitraukimą ieškant tvaresnių sprendimų. Vienas iš pagrindinių svarbių patarimų, kaip naudoti vietinę medieną, gaunamą iš jūsų regiono miško. Pirkdami iš vietinės medienos sumažinsite anglies pėdsaką, nes kelionės atstumas yra minimalus.</a:t>
            </a:r>
            <a:endParaRPr sz="2300"/>
          </a:p>
          <a:p>
            <a:pPr indent="0" lvl="0" marL="0" marR="0" rtl="0" algn="l">
              <a:lnSpc>
                <a:spcPct val="100000"/>
              </a:lnSpc>
              <a:spcBef>
                <a:spcPts val="1300"/>
              </a:spcBef>
              <a:spcAft>
                <a:spcPts val="0"/>
              </a:spcAft>
              <a:buClr>
                <a:srgbClr val="000000"/>
              </a:buClr>
              <a:buSzPts val="2900"/>
              <a:buFont typeface="Arial"/>
              <a:buNone/>
            </a:pPr>
            <a:r>
              <a:t/>
            </a:r>
            <a:endParaRPr b="0" i="0" sz="2900" u="none" cap="none" strike="noStrike">
              <a:solidFill>
                <a:schemeClr val="dk1"/>
              </a:solidFill>
              <a:latin typeface="Trebuchet MS"/>
              <a:ea typeface="Trebuchet MS"/>
              <a:cs typeface="Trebuchet MS"/>
              <a:sym typeface="Trebuchet MS"/>
            </a:endParaRPr>
          </a:p>
        </p:txBody>
      </p:sp>
      <p:pic>
        <p:nvPicPr>
          <p:cNvPr id="159" name="Google Shape;159;p8"/>
          <p:cNvPicPr preferRelativeResize="0"/>
          <p:nvPr/>
        </p:nvPicPr>
        <p:blipFill rotWithShape="1">
          <a:blip r:embed="rId5">
            <a:alphaModFix/>
          </a:blip>
          <a:srcRect b="0" l="0" r="0" t="0"/>
          <a:stretch/>
        </p:blipFill>
        <p:spPr>
          <a:xfrm>
            <a:off x="4291373" y="4792394"/>
            <a:ext cx="10442067" cy="39983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p:nvPr/>
        </p:nvSpPr>
        <p:spPr>
          <a:xfrm>
            <a:off x="0" y="445"/>
            <a:ext cx="20330100" cy="22590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165" name="Google Shape;165;p9"/>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sp>
        <p:nvSpPr>
          <p:cNvPr id="166" name="Google Shape;166;p9"/>
          <p:cNvSpPr/>
          <p:nvPr/>
        </p:nvSpPr>
        <p:spPr>
          <a:xfrm>
            <a:off x="848747" y="1525307"/>
            <a:ext cx="5970600" cy="9390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Trebuchet MS"/>
              <a:ea typeface="Trebuchet MS"/>
              <a:cs typeface="Trebuchet MS"/>
              <a:sym typeface="Trebuchet MS"/>
            </a:endParaRPr>
          </a:p>
        </p:txBody>
      </p:sp>
      <p:pic>
        <p:nvPicPr>
          <p:cNvPr descr="Logo&#10;&#10;Description automatically generated" id="167" name="Google Shape;167;p9"/>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68" name="Google Shape;168;p9"/>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169" name="Google Shape;169;p9"/>
          <p:cNvSpPr txBox="1"/>
          <p:nvPr/>
        </p:nvSpPr>
        <p:spPr>
          <a:xfrm>
            <a:off x="629576" y="648295"/>
            <a:ext cx="19367700" cy="1058100"/>
          </a:xfrm>
          <a:prstGeom prst="rect">
            <a:avLst/>
          </a:prstGeom>
          <a:noFill/>
          <a:ln>
            <a:noFill/>
          </a:ln>
        </p:spPr>
        <p:txBody>
          <a:bodyPr anchorCtr="0" anchor="t" bIns="74275" lIns="148575" spcFirstLastPara="1" rIns="148575" wrap="square" tIns="74275">
            <a:spAutoFit/>
          </a:bodyPr>
          <a:lstStyle/>
          <a:p>
            <a:pPr indent="0" lvl="0" marL="0" marR="0" rtl="0" algn="just">
              <a:lnSpc>
                <a:spcPct val="100000"/>
              </a:lnSpc>
              <a:spcBef>
                <a:spcPts val="0"/>
              </a:spcBef>
              <a:spcAft>
                <a:spcPts val="0"/>
              </a:spcAft>
              <a:buNone/>
            </a:pPr>
            <a:r>
              <a:rPr b="1" i="0" lang="en-US" sz="5900" u="none" cap="none" strike="noStrike">
                <a:solidFill>
                  <a:srgbClr val="056839"/>
                </a:solidFill>
                <a:latin typeface="Calibri"/>
                <a:ea typeface="Calibri"/>
                <a:cs typeface="Calibri"/>
                <a:sym typeface="Calibri"/>
              </a:rPr>
              <a:t>2 Tema. Aplinkai draugiška veikla medienos sektoriuje</a:t>
            </a:r>
            <a:endParaRPr b="0" i="0" sz="5900" u="none" cap="none" strike="noStrike">
              <a:solidFill>
                <a:schemeClr val="dk1"/>
              </a:solidFill>
              <a:latin typeface="Trebuchet MS"/>
              <a:ea typeface="Trebuchet MS"/>
              <a:cs typeface="Trebuchet MS"/>
              <a:sym typeface="Trebuchet MS"/>
            </a:endParaRPr>
          </a:p>
        </p:txBody>
      </p:sp>
      <p:sp>
        <p:nvSpPr>
          <p:cNvPr id="170" name="Google Shape;170;p9"/>
          <p:cNvSpPr txBox="1"/>
          <p:nvPr/>
        </p:nvSpPr>
        <p:spPr>
          <a:xfrm>
            <a:off x="800133" y="2125313"/>
            <a:ext cx="19197300" cy="79668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1" i="0" lang="en-US" sz="3900" u="none" cap="none" strike="noStrike">
                <a:solidFill>
                  <a:srgbClr val="056839"/>
                </a:solidFill>
                <a:latin typeface="Calibri"/>
                <a:ea typeface="Calibri"/>
                <a:cs typeface="Calibri"/>
                <a:sym typeface="Calibri"/>
              </a:rPr>
              <a:t>Tvarios medienos naudojimas</a:t>
            </a:r>
            <a:endParaRPr sz="2300"/>
          </a:p>
          <a:p>
            <a:pPr indent="0" lvl="0" marL="0" marR="0" rtl="0" algn="just">
              <a:lnSpc>
                <a:spcPct val="150000"/>
              </a:lnSpc>
              <a:spcBef>
                <a:spcPts val="0"/>
              </a:spcBef>
              <a:spcAft>
                <a:spcPts val="0"/>
              </a:spcAft>
              <a:buNone/>
            </a:pPr>
            <a:r>
              <a:rPr b="0" i="0" lang="en-US" sz="3900" u="none" cap="none" strike="noStrike">
                <a:solidFill>
                  <a:srgbClr val="056839"/>
                </a:solidFill>
                <a:latin typeface="Calibri"/>
                <a:ea typeface="Calibri"/>
                <a:cs typeface="Calibri"/>
                <a:sym typeface="Calibri"/>
              </a:rPr>
              <a:t>Aplinkosaugos situacijos gerinimas yra, kai į gamybos procesus įtraukiama medieną iš miškų, kurie buvo išpuoselėti aplinkosaugos požiūriu tvariai. Šia prasme medienos sertifikavimas suteikia garantiją, taip pat alternatyvių medienos pramonės šakų atveju, užtikrina jos atsekamumą (auginimo grandinė). Aplinkosauginę vertę įgijusios medienos naudojimas miškotvarkoje leidžia miško savininkams ir valdytojams dalytis būtinybe praktikuoti tvarų miškų valdymą, kad būtų prisidedama ne tik prie teisės aktų laikymosi, bet ir prie gamtos išteklių išsaugojimo bei prevencijos.</a:t>
            </a:r>
            <a:endParaRPr sz="2300"/>
          </a:p>
          <a:p>
            <a:pPr indent="0" lvl="0" marL="0" marR="0" rtl="0" algn="l">
              <a:lnSpc>
                <a:spcPct val="100000"/>
              </a:lnSpc>
              <a:spcBef>
                <a:spcPts val="1300"/>
              </a:spcBef>
              <a:spcAft>
                <a:spcPts val="0"/>
              </a:spcAft>
              <a:buClr>
                <a:srgbClr val="000000"/>
              </a:buClr>
              <a:buSzPts val="2900"/>
              <a:buFont typeface="Arial"/>
              <a:buNone/>
            </a:pPr>
            <a:r>
              <a:t/>
            </a:r>
            <a:endParaRPr b="0" i="0" sz="2900" u="none" cap="none" strike="noStrike">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2022-01-31T11:18:27Z</dcterms:created>
  <dc:creator>Carlotta Maria Crippa</dc:creator>
</cp:coreProperties>
</file>