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10287000" cx="2057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hs1dvf8VEVgA6C0cMVK9sVTCAQ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lt-L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42: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51: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52: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54: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57: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lt-L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11" name="Google Shape;111;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45: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46: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47: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48: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49:notes"/>
          <p:cNvSpPr/>
          <p:nvPr>
            <p:ph idx="2" type="sldImg"/>
          </p:nvPr>
        </p:nvSpPr>
        <p:spPr>
          <a:xfrm>
            <a:off x="342900" y="1143000"/>
            <a:ext cx="6172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1"/>
          <p:cNvSpPr txBox="1"/>
          <p:nvPr>
            <p:ph type="ctrTitle"/>
          </p:nvPr>
        </p:nvSpPr>
        <p:spPr>
          <a:xfrm>
            <a:off x="2571750" y="1683545"/>
            <a:ext cx="15430500" cy="3581400"/>
          </a:xfrm>
          <a:prstGeom prst="rect">
            <a:avLst/>
          </a:prstGeom>
          <a:noFill/>
          <a:ln>
            <a:noFill/>
          </a:ln>
        </p:spPr>
        <p:txBody>
          <a:bodyPr anchorCtr="0" anchor="b" bIns="74275" lIns="148575" spcFirstLastPara="1" rIns="148575" wrap="square" tIns="74275">
            <a:normAutofit/>
          </a:bodyPr>
          <a:lstStyle>
            <a:lvl1pPr lvl="0" algn="ctr">
              <a:lnSpc>
                <a:spcPct val="90000"/>
              </a:lnSpc>
              <a:spcBef>
                <a:spcPts val="0"/>
              </a:spcBef>
              <a:spcAft>
                <a:spcPts val="0"/>
              </a:spcAft>
              <a:buClr>
                <a:schemeClr val="dk1"/>
              </a:buClr>
              <a:buSzPts val="9800"/>
              <a:buFont typeface="Calibri"/>
              <a:buNone/>
              <a:defRPr sz="98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17" name="Google Shape;17;p31"/>
          <p:cNvSpPr txBox="1"/>
          <p:nvPr>
            <p:ph idx="1" type="subTitle"/>
          </p:nvPr>
        </p:nvSpPr>
        <p:spPr>
          <a:xfrm>
            <a:off x="2571750" y="5403057"/>
            <a:ext cx="15430500" cy="2483700"/>
          </a:xfrm>
          <a:prstGeom prst="rect">
            <a:avLst/>
          </a:prstGeom>
          <a:noFill/>
          <a:ln>
            <a:noFill/>
          </a:ln>
        </p:spPr>
        <p:txBody>
          <a:bodyPr anchorCtr="0" anchor="t" bIns="74275" lIns="148575" spcFirstLastPara="1" rIns="148575" wrap="square" tIns="74275">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p:txBody>
      </p:sp>
      <p:sp>
        <p:nvSpPr>
          <p:cNvPr id="18" name="Google Shape;18;p31"/>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19" name="Google Shape;19;p31"/>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0" name="Google Shape;20;p31"/>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0"/>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4" name="Google Shape;74;p40"/>
          <p:cNvSpPr txBox="1"/>
          <p:nvPr>
            <p:ph idx="1" type="body"/>
          </p:nvPr>
        </p:nvSpPr>
        <p:spPr>
          <a:xfrm rot="5400000">
            <a:off x="7023488" y="-2870512"/>
            <a:ext cx="6527100" cy="177450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75" name="Google Shape;75;p40"/>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6" name="Google Shape;76;p40"/>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7" name="Google Shape;77;p40"/>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1"/>
          <p:cNvSpPr txBox="1"/>
          <p:nvPr>
            <p:ph type="title"/>
          </p:nvPr>
        </p:nvSpPr>
        <p:spPr>
          <a:xfrm rot="5400000">
            <a:off x="12582488" y="2688338"/>
            <a:ext cx="8717700" cy="4436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80" name="Google Shape;80;p41"/>
          <p:cNvSpPr txBox="1"/>
          <p:nvPr>
            <p:ph idx="1" type="body"/>
          </p:nvPr>
        </p:nvSpPr>
        <p:spPr>
          <a:xfrm rot="5400000">
            <a:off x="3581494" y="-1619213"/>
            <a:ext cx="8717700" cy="130515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81" name="Google Shape;81;p41"/>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82" name="Google Shape;82;p41"/>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83" name="Google Shape;83;p41"/>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3"/>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3" name="Google Shape;23;p33"/>
          <p:cNvSpPr txBox="1"/>
          <p:nvPr>
            <p:ph idx="1" type="body"/>
          </p:nvPr>
        </p:nvSpPr>
        <p:spPr>
          <a:xfrm>
            <a:off x="1414463" y="2738438"/>
            <a:ext cx="177450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24" name="Google Shape;24;p33"/>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5" name="Google Shape;25;p33"/>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6" name="Google Shape;26;p33"/>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32"/>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29" name="Google Shape;29;p32"/>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0" name="Google Shape;30;p32"/>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4"/>
          <p:cNvSpPr txBox="1"/>
          <p:nvPr>
            <p:ph type="title"/>
          </p:nvPr>
        </p:nvSpPr>
        <p:spPr>
          <a:xfrm>
            <a:off x="1403747" y="2564607"/>
            <a:ext cx="17745000" cy="42792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9800"/>
              <a:buFont typeface="Calibri"/>
              <a:buNone/>
              <a:defRPr sz="98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3" name="Google Shape;33;p34"/>
          <p:cNvSpPr txBox="1"/>
          <p:nvPr>
            <p:ph idx="1" type="body"/>
          </p:nvPr>
        </p:nvSpPr>
        <p:spPr>
          <a:xfrm>
            <a:off x="1403747" y="6884195"/>
            <a:ext cx="17745000" cy="22503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rgbClr val="888888"/>
              </a:buClr>
              <a:buSzPts val="3900"/>
              <a:buNone/>
              <a:defRPr sz="3900">
                <a:solidFill>
                  <a:srgbClr val="888888"/>
                </a:solidFill>
              </a:defRPr>
            </a:lvl1pPr>
            <a:lvl2pPr indent="-228600" lvl="1" marL="914400" algn="l">
              <a:lnSpc>
                <a:spcPct val="90000"/>
              </a:lnSpc>
              <a:spcBef>
                <a:spcPts val="800"/>
              </a:spcBef>
              <a:spcAft>
                <a:spcPts val="0"/>
              </a:spcAft>
              <a:buClr>
                <a:srgbClr val="888888"/>
              </a:buClr>
              <a:buSzPts val="3300"/>
              <a:buNone/>
              <a:defRPr sz="3300">
                <a:solidFill>
                  <a:srgbClr val="888888"/>
                </a:solidFill>
              </a:defRPr>
            </a:lvl2pPr>
            <a:lvl3pPr indent="-228600" lvl="2" marL="1371600" algn="l">
              <a:lnSpc>
                <a:spcPct val="90000"/>
              </a:lnSpc>
              <a:spcBef>
                <a:spcPts val="800"/>
              </a:spcBef>
              <a:spcAft>
                <a:spcPts val="0"/>
              </a:spcAft>
              <a:buClr>
                <a:srgbClr val="888888"/>
              </a:buClr>
              <a:buSzPts val="2900"/>
              <a:buNone/>
              <a:defRPr sz="2900">
                <a:solidFill>
                  <a:srgbClr val="888888"/>
                </a:solidFill>
              </a:defRPr>
            </a:lvl3pPr>
            <a:lvl4pPr indent="-228600" lvl="3" marL="1828800" algn="l">
              <a:lnSpc>
                <a:spcPct val="90000"/>
              </a:lnSpc>
              <a:spcBef>
                <a:spcPts val="800"/>
              </a:spcBef>
              <a:spcAft>
                <a:spcPts val="0"/>
              </a:spcAft>
              <a:buClr>
                <a:srgbClr val="888888"/>
              </a:buClr>
              <a:buSzPts val="2600"/>
              <a:buNone/>
              <a:defRPr sz="2600">
                <a:solidFill>
                  <a:srgbClr val="888888"/>
                </a:solidFill>
              </a:defRPr>
            </a:lvl4pPr>
            <a:lvl5pPr indent="-228600" lvl="4" marL="2286000" algn="l">
              <a:lnSpc>
                <a:spcPct val="90000"/>
              </a:lnSpc>
              <a:spcBef>
                <a:spcPts val="800"/>
              </a:spcBef>
              <a:spcAft>
                <a:spcPts val="0"/>
              </a:spcAft>
              <a:buClr>
                <a:srgbClr val="888888"/>
              </a:buClr>
              <a:buSzPts val="2600"/>
              <a:buNone/>
              <a:defRPr sz="2600">
                <a:solidFill>
                  <a:srgbClr val="888888"/>
                </a:solidFill>
              </a:defRPr>
            </a:lvl5pPr>
            <a:lvl6pPr indent="-228600" lvl="5" marL="2743200" algn="l">
              <a:lnSpc>
                <a:spcPct val="90000"/>
              </a:lnSpc>
              <a:spcBef>
                <a:spcPts val="800"/>
              </a:spcBef>
              <a:spcAft>
                <a:spcPts val="0"/>
              </a:spcAft>
              <a:buClr>
                <a:srgbClr val="888888"/>
              </a:buClr>
              <a:buSzPts val="2600"/>
              <a:buNone/>
              <a:defRPr sz="2600">
                <a:solidFill>
                  <a:srgbClr val="888888"/>
                </a:solidFill>
              </a:defRPr>
            </a:lvl6pPr>
            <a:lvl7pPr indent="-228600" lvl="6" marL="3200400" algn="l">
              <a:lnSpc>
                <a:spcPct val="90000"/>
              </a:lnSpc>
              <a:spcBef>
                <a:spcPts val="800"/>
              </a:spcBef>
              <a:spcAft>
                <a:spcPts val="0"/>
              </a:spcAft>
              <a:buClr>
                <a:srgbClr val="888888"/>
              </a:buClr>
              <a:buSzPts val="2600"/>
              <a:buNone/>
              <a:defRPr sz="2600">
                <a:solidFill>
                  <a:srgbClr val="888888"/>
                </a:solidFill>
              </a:defRPr>
            </a:lvl7pPr>
            <a:lvl8pPr indent="-228600" lvl="7" marL="3657600" algn="l">
              <a:lnSpc>
                <a:spcPct val="90000"/>
              </a:lnSpc>
              <a:spcBef>
                <a:spcPts val="800"/>
              </a:spcBef>
              <a:spcAft>
                <a:spcPts val="0"/>
              </a:spcAft>
              <a:buClr>
                <a:srgbClr val="888888"/>
              </a:buClr>
              <a:buSzPts val="2600"/>
              <a:buNone/>
              <a:defRPr sz="2600">
                <a:solidFill>
                  <a:srgbClr val="888888"/>
                </a:solidFill>
              </a:defRPr>
            </a:lvl8pPr>
            <a:lvl9pPr indent="-228600" lvl="8" marL="4114800" algn="l">
              <a:lnSpc>
                <a:spcPct val="90000"/>
              </a:lnSpc>
              <a:spcBef>
                <a:spcPts val="800"/>
              </a:spcBef>
              <a:spcAft>
                <a:spcPts val="0"/>
              </a:spcAft>
              <a:buClr>
                <a:srgbClr val="888888"/>
              </a:buClr>
              <a:buSzPts val="2600"/>
              <a:buNone/>
              <a:defRPr sz="2600">
                <a:solidFill>
                  <a:srgbClr val="888888"/>
                </a:solidFill>
              </a:defRPr>
            </a:lvl9pPr>
          </a:lstStyle>
          <a:p/>
        </p:txBody>
      </p:sp>
      <p:sp>
        <p:nvSpPr>
          <p:cNvPr id="34" name="Google Shape;34;p34"/>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5" name="Google Shape;35;p34"/>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6" name="Google Shape;36;p34"/>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5"/>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39" name="Google Shape;39;p35"/>
          <p:cNvSpPr txBox="1"/>
          <p:nvPr>
            <p:ph idx="1" type="body"/>
          </p:nvPr>
        </p:nvSpPr>
        <p:spPr>
          <a:xfrm>
            <a:off x="1414463"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0" name="Google Shape;40;p35"/>
          <p:cNvSpPr txBox="1"/>
          <p:nvPr>
            <p:ph idx="2" type="body"/>
          </p:nvPr>
        </p:nvSpPr>
        <p:spPr>
          <a:xfrm>
            <a:off x="10415588" y="2738438"/>
            <a:ext cx="8744100" cy="65271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1" name="Google Shape;41;p35"/>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42" name="Google Shape;42;p35"/>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43" name="Google Shape;43;p35"/>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6"/>
          <p:cNvSpPr txBox="1"/>
          <p:nvPr>
            <p:ph type="title"/>
          </p:nvPr>
        </p:nvSpPr>
        <p:spPr>
          <a:xfrm>
            <a:off x="1417142"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46" name="Google Shape;46;p36"/>
          <p:cNvSpPr txBox="1"/>
          <p:nvPr>
            <p:ph idx="1" type="body"/>
          </p:nvPr>
        </p:nvSpPr>
        <p:spPr>
          <a:xfrm>
            <a:off x="1417142" y="2521745"/>
            <a:ext cx="87039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7" name="Google Shape;47;p36"/>
          <p:cNvSpPr txBox="1"/>
          <p:nvPr>
            <p:ph idx="2" type="body"/>
          </p:nvPr>
        </p:nvSpPr>
        <p:spPr>
          <a:xfrm>
            <a:off x="1417142" y="3757613"/>
            <a:ext cx="87039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48" name="Google Shape;48;p36"/>
          <p:cNvSpPr txBox="1"/>
          <p:nvPr>
            <p:ph idx="3" type="body"/>
          </p:nvPr>
        </p:nvSpPr>
        <p:spPr>
          <a:xfrm>
            <a:off x="10415588" y="2521745"/>
            <a:ext cx="8746500" cy="1236000"/>
          </a:xfrm>
          <a:prstGeom prst="rect">
            <a:avLst/>
          </a:prstGeom>
          <a:noFill/>
          <a:ln>
            <a:noFill/>
          </a:ln>
        </p:spPr>
        <p:txBody>
          <a:bodyPr anchorCtr="0" anchor="b"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3900"/>
              <a:buNone/>
              <a:defRPr b="1" sz="3900"/>
            </a:lvl1pPr>
            <a:lvl2pPr indent="-228600" lvl="1" marL="914400" algn="l">
              <a:lnSpc>
                <a:spcPct val="90000"/>
              </a:lnSpc>
              <a:spcBef>
                <a:spcPts val="800"/>
              </a:spcBef>
              <a:spcAft>
                <a:spcPts val="0"/>
              </a:spcAft>
              <a:buClr>
                <a:schemeClr val="dk1"/>
              </a:buClr>
              <a:buSzPts val="3300"/>
              <a:buNone/>
              <a:defRPr b="1" sz="3300"/>
            </a:lvl2pPr>
            <a:lvl3pPr indent="-228600" lvl="2" marL="1371600" algn="l">
              <a:lnSpc>
                <a:spcPct val="90000"/>
              </a:lnSpc>
              <a:spcBef>
                <a:spcPts val="800"/>
              </a:spcBef>
              <a:spcAft>
                <a:spcPts val="0"/>
              </a:spcAft>
              <a:buClr>
                <a:schemeClr val="dk1"/>
              </a:buClr>
              <a:buSzPts val="2900"/>
              <a:buNone/>
              <a:defRPr b="1" sz="2900"/>
            </a:lvl3pPr>
            <a:lvl4pPr indent="-228600" lvl="3" marL="1828800" algn="l">
              <a:lnSpc>
                <a:spcPct val="90000"/>
              </a:lnSpc>
              <a:spcBef>
                <a:spcPts val="800"/>
              </a:spcBef>
              <a:spcAft>
                <a:spcPts val="0"/>
              </a:spcAft>
              <a:buClr>
                <a:schemeClr val="dk1"/>
              </a:buClr>
              <a:buSzPts val="2600"/>
              <a:buNone/>
              <a:defRPr b="1" sz="2600"/>
            </a:lvl4pPr>
            <a:lvl5pPr indent="-228600" lvl="4" marL="2286000" algn="l">
              <a:lnSpc>
                <a:spcPct val="90000"/>
              </a:lnSpc>
              <a:spcBef>
                <a:spcPts val="800"/>
              </a:spcBef>
              <a:spcAft>
                <a:spcPts val="0"/>
              </a:spcAft>
              <a:buClr>
                <a:schemeClr val="dk1"/>
              </a:buClr>
              <a:buSzPts val="2600"/>
              <a:buNone/>
              <a:defRPr b="1" sz="2600"/>
            </a:lvl5pPr>
            <a:lvl6pPr indent="-228600" lvl="5" marL="2743200" algn="l">
              <a:lnSpc>
                <a:spcPct val="90000"/>
              </a:lnSpc>
              <a:spcBef>
                <a:spcPts val="800"/>
              </a:spcBef>
              <a:spcAft>
                <a:spcPts val="0"/>
              </a:spcAft>
              <a:buClr>
                <a:schemeClr val="dk1"/>
              </a:buClr>
              <a:buSzPts val="2600"/>
              <a:buNone/>
              <a:defRPr b="1" sz="2600"/>
            </a:lvl6pPr>
            <a:lvl7pPr indent="-228600" lvl="6" marL="3200400" algn="l">
              <a:lnSpc>
                <a:spcPct val="90000"/>
              </a:lnSpc>
              <a:spcBef>
                <a:spcPts val="800"/>
              </a:spcBef>
              <a:spcAft>
                <a:spcPts val="0"/>
              </a:spcAft>
              <a:buClr>
                <a:schemeClr val="dk1"/>
              </a:buClr>
              <a:buSzPts val="2600"/>
              <a:buNone/>
              <a:defRPr b="1" sz="2600"/>
            </a:lvl7pPr>
            <a:lvl8pPr indent="-228600" lvl="7" marL="3657600" algn="l">
              <a:lnSpc>
                <a:spcPct val="90000"/>
              </a:lnSpc>
              <a:spcBef>
                <a:spcPts val="800"/>
              </a:spcBef>
              <a:spcAft>
                <a:spcPts val="0"/>
              </a:spcAft>
              <a:buClr>
                <a:schemeClr val="dk1"/>
              </a:buClr>
              <a:buSzPts val="2600"/>
              <a:buNone/>
              <a:defRPr b="1" sz="2600"/>
            </a:lvl8pPr>
            <a:lvl9pPr indent="-228600" lvl="8" marL="4114800" algn="l">
              <a:lnSpc>
                <a:spcPct val="90000"/>
              </a:lnSpc>
              <a:spcBef>
                <a:spcPts val="800"/>
              </a:spcBef>
              <a:spcAft>
                <a:spcPts val="0"/>
              </a:spcAft>
              <a:buClr>
                <a:schemeClr val="dk1"/>
              </a:buClr>
              <a:buSzPts val="2600"/>
              <a:buNone/>
              <a:defRPr b="1" sz="2600"/>
            </a:lvl9pPr>
          </a:lstStyle>
          <a:p/>
        </p:txBody>
      </p:sp>
      <p:sp>
        <p:nvSpPr>
          <p:cNvPr id="49" name="Google Shape;49;p36"/>
          <p:cNvSpPr txBox="1"/>
          <p:nvPr>
            <p:ph idx="4" type="body"/>
          </p:nvPr>
        </p:nvSpPr>
        <p:spPr>
          <a:xfrm>
            <a:off x="10415588" y="3757613"/>
            <a:ext cx="8746500" cy="5526900"/>
          </a:xfrm>
          <a:prstGeom prst="rect">
            <a:avLst/>
          </a:prstGeom>
          <a:noFill/>
          <a:ln>
            <a:noFill/>
          </a:ln>
        </p:spPr>
        <p:txBody>
          <a:bodyPr anchorCtr="0" anchor="t" bIns="74275" lIns="148575" spcFirstLastPara="1" rIns="148575" wrap="square" tIns="74275">
            <a:normAutofit/>
          </a:bodyPr>
          <a:lstStyle>
            <a:lvl1pPr indent="-412750" lvl="0" marL="457200" algn="l">
              <a:lnSpc>
                <a:spcPct val="90000"/>
              </a:lnSpc>
              <a:spcBef>
                <a:spcPts val="1600"/>
              </a:spcBef>
              <a:spcAft>
                <a:spcPts val="0"/>
              </a:spcAft>
              <a:buClr>
                <a:schemeClr val="dk1"/>
              </a:buClr>
              <a:buSzPts val="2900"/>
              <a:buChar char="•"/>
              <a:defRPr/>
            </a:lvl1pPr>
            <a:lvl2pPr indent="-412750" lvl="1" marL="914400" algn="l">
              <a:lnSpc>
                <a:spcPct val="90000"/>
              </a:lnSpc>
              <a:spcBef>
                <a:spcPts val="800"/>
              </a:spcBef>
              <a:spcAft>
                <a:spcPts val="0"/>
              </a:spcAft>
              <a:buClr>
                <a:schemeClr val="dk1"/>
              </a:buClr>
              <a:buSzPts val="2900"/>
              <a:buChar char="•"/>
              <a:defRPr/>
            </a:lvl2pPr>
            <a:lvl3pPr indent="-412750" lvl="2" marL="1371600" algn="l">
              <a:lnSpc>
                <a:spcPct val="90000"/>
              </a:lnSpc>
              <a:spcBef>
                <a:spcPts val="800"/>
              </a:spcBef>
              <a:spcAft>
                <a:spcPts val="0"/>
              </a:spcAft>
              <a:buClr>
                <a:schemeClr val="dk1"/>
              </a:buClr>
              <a:buSzPts val="2900"/>
              <a:buChar char="•"/>
              <a:defRPr/>
            </a:lvl3pPr>
            <a:lvl4pPr indent="-412750" lvl="3" marL="1828800" algn="l">
              <a:lnSpc>
                <a:spcPct val="90000"/>
              </a:lnSpc>
              <a:spcBef>
                <a:spcPts val="800"/>
              </a:spcBef>
              <a:spcAft>
                <a:spcPts val="0"/>
              </a:spcAft>
              <a:buClr>
                <a:schemeClr val="dk1"/>
              </a:buClr>
              <a:buSzPts val="2900"/>
              <a:buChar char="•"/>
              <a:defRPr/>
            </a:lvl4pPr>
            <a:lvl5pPr indent="-412750" lvl="4" marL="2286000" algn="l">
              <a:lnSpc>
                <a:spcPct val="90000"/>
              </a:lnSpc>
              <a:spcBef>
                <a:spcPts val="800"/>
              </a:spcBef>
              <a:spcAft>
                <a:spcPts val="0"/>
              </a:spcAft>
              <a:buClr>
                <a:schemeClr val="dk1"/>
              </a:buClr>
              <a:buSzPts val="2900"/>
              <a:buChar char="•"/>
              <a:defRPr/>
            </a:lvl5pPr>
            <a:lvl6pPr indent="-412750" lvl="5" marL="2743200" algn="l">
              <a:lnSpc>
                <a:spcPct val="90000"/>
              </a:lnSpc>
              <a:spcBef>
                <a:spcPts val="800"/>
              </a:spcBef>
              <a:spcAft>
                <a:spcPts val="0"/>
              </a:spcAft>
              <a:buClr>
                <a:schemeClr val="dk1"/>
              </a:buClr>
              <a:buSzPts val="2900"/>
              <a:buChar char="•"/>
              <a:defRPr/>
            </a:lvl6pPr>
            <a:lvl7pPr indent="-412750" lvl="6" marL="3200400" algn="l">
              <a:lnSpc>
                <a:spcPct val="90000"/>
              </a:lnSpc>
              <a:spcBef>
                <a:spcPts val="800"/>
              </a:spcBef>
              <a:spcAft>
                <a:spcPts val="0"/>
              </a:spcAft>
              <a:buClr>
                <a:schemeClr val="dk1"/>
              </a:buClr>
              <a:buSzPts val="2900"/>
              <a:buChar char="•"/>
              <a:defRPr/>
            </a:lvl7pPr>
            <a:lvl8pPr indent="-412750" lvl="7" marL="3657600" algn="l">
              <a:lnSpc>
                <a:spcPct val="90000"/>
              </a:lnSpc>
              <a:spcBef>
                <a:spcPts val="800"/>
              </a:spcBef>
              <a:spcAft>
                <a:spcPts val="0"/>
              </a:spcAft>
              <a:buClr>
                <a:schemeClr val="dk1"/>
              </a:buClr>
              <a:buSzPts val="2900"/>
              <a:buChar char="•"/>
              <a:defRPr/>
            </a:lvl8pPr>
            <a:lvl9pPr indent="-412750" lvl="8" marL="4114800" algn="l">
              <a:lnSpc>
                <a:spcPct val="90000"/>
              </a:lnSpc>
              <a:spcBef>
                <a:spcPts val="800"/>
              </a:spcBef>
              <a:spcAft>
                <a:spcPts val="0"/>
              </a:spcAft>
              <a:buClr>
                <a:schemeClr val="dk1"/>
              </a:buClr>
              <a:buSzPts val="2900"/>
              <a:buChar char="•"/>
              <a:defRPr/>
            </a:lvl9pPr>
          </a:lstStyle>
          <a:p/>
        </p:txBody>
      </p:sp>
      <p:sp>
        <p:nvSpPr>
          <p:cNvPr id="50" name="Google Shape;50;p36"/>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1" name="Google Shape;51;p36"/>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2" name="Google Shape;52;p36"/>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7"/>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algn="l">
              <a:lnSpc>
                <a:spcPct val="90000"/>
              </a:lnSpc>
              <a:spcBef>
                <a:spcPts val="0"/>
              </a:spcBef>
              <a:spcAft>
                <a:spcPts val="0"/>
              </a:spcAft>
              <a:buClr>
                <a:schemeClr val="dk1"/>
              </a:buClr>
              <a:buSzPts val="29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5" name="Google Shape;55;p37"/>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6" name="Google Shape;56;p37"/>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57" name="Google Shape;57;p37"/>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8"/>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0" name="Google Shape;60;p38"/>
          <p:cNvSpPr txBox="1"/>
          <p:nvPr>
            <p:ph idx="1" type="body"/>
          </p:nvPr>
        </p:nvSpPr>
        <p:spPr>
          <a:xfrm>
            <a:off x="8746630" y="1481138"/>
            <a:ext cx="10415700" cy="7310400"/>
          </a:xfrm>
          <a:prstGeom prst="rect">
            <a:avLst/>
          </a:prstGeom>
          <a:noFill/>
          <a:ln>
            <a:noFill/>
          </a:ln>
        </p:spPr>
        <p:txBody>
          <a:bodyPr anchorCtr="0" anchor="t" bIns="74275" lIns="148575" spcFirstLastPara="1" rIns="148575" wrap="square" tIns="74275">
            <a:normAutofit/>
          </a:bodyPr>
          <a:lstStyle>
            <a:lvl1pPr indent="-558800" lvl="0" marL="457200" algn="l">
              <a:lnSpc>
                <a:spcPct val="90000"/>
              </a:lnSpc>
              <a:spcBef>
                <a:spcPts val="1600"/>
              </a:spcBef>
              <a:spcAft>
                <a:spcPts val="0"/>
              </a:spcAft>
              <a:buClr>
                <a:schemeClr val="dk1"/>
              </a:buClr>
              <a:buSzPts val="5200"/>
              <a:buChar char="•"/>
              <a:defRPr sz="5200"/>
            </a:lvl1pPr>
            <a:lvl2pPr indent="-520700" lvl="1" marL="914400" algn="l">
              <a:lnSpc>
                <a:spcPct val="90000"/>
              </a:lnSpc>
              <a:spcBef>
                <a:spcPts val="800"/>
              </a:spcBef>
              <a:spcAft>
                <a:spcPts val="0"/>
              </a:spcAft>
              <a:buClr>
                <a:schemeClr val="dk1"/>
              </a:buClr>
              <a:buSzPts val="4600"/>
              <a:buChar char="•"/>
              <a:defRPr sz="4600"/>
            </a:lvl2pPr>
            <a:lvl3pPr indent="-476250" lvl="2" marL="1371600" algn="l">
              <a:lnSpc>
                <a:spcPct val="90000"/>
              </a:lnSpc>
              <a:spcBef>
                <a:spcPts val="800"/>
              </a:spcBef>
              <a:spcAft>
                <a:spcPts val="0"/>
              </a:spcAft>
              <a:buClr>
                <a:schemeClr val="dk1"/>
              </a:buClr>
              <a:buSzPts val="3900"/>
              <a:buChar char="•"/>
              <a:defRPr sz="3900"/>
            </a:lvl3pPr>
            <a:lvl4pPr indent="-438150" lvl="3" marL="1828800" algn="l">
              <a:lnSpc>
                <a:spcPct val="90000"/>
              </a:lnSpc>
              <a:spcBef>
                <a:spcPts val="800"/>
              </a:spcBef>
              <a:spcAft>
                <a:spcPts val="0"/>
              </a:spcAft>
              <a:buClr>
                <a:schemeClr val="dk1"/>
              </a:buClr>
              <a:buSzPts val="3300"/>
              <a:buChar char="•"/>
              <a:defRPr sz="3300"/>
            </a:lvl4pPr>
            <a:lvl5pPr indent="-438150" lvl="4" marL="2286000" algn="l">
              <a:lnSpc>
                <a:spcPct val="90000"/>
              </a:lnSpc>
              <a:spcBef>
                <a:spcPts val="800"/>
              </a:spcBef>
              <a:spcAft>
                <a:spcPts val="0"/>
              </a:spcAft>
              <a:buClr>
                <a:schemeClr val="dk1"/>
              </a:buClr>
              <a:buSzPts val="3300"/>
              <a:buChar char="•"/>
              <a:defRPr sz="3300"/>
            </a:lvl5pPr>
            <a:lvl6pPr indent="-438150" lvl="5" marL="2743200" algn="l">
              <a:lnSpc>
                <a:spcPct val="90000"/>
              </a:lnSpc>
              <a:spcBef>
                <a:spcPts val="800"/>
              </a:spcBef>
              <a:spcAft>
                <a:spcPts val="0"/>
              </a:spcAft>
              <a:buClr>
                <a:schemeClr val="dk1"/>
              </a:buClr>
              <a:buSzPts val="3300"/>
              <a:buChar char="•"/>
              <a:defRPr sz="3300"/>
            </a:lvl6pPr>
            <a:lvl7pPr indent="-438150" lvl="6" marL="3200400" algn="l">
              <a:lnSpc>
                <a:spcPct val="90000"/>
              </a:lnSpc>
              <a:spcBef>
                <a:spcPts val="800"/>
              </a:spcBef>
              <a:spcAft>
                <a:spcPts val="0"/>
              </a:spcAft>
              <a:buClr>
                <a:schemeClr val="dk1"/>
              </a:buClr>
              <a:buSzPts val="3300"/>
              <a:buChar char="•"/>
              <a:defRPr sz="3300"/>
            </a:lvl7pPr>
            <a:lvl8pPr indent="-438150" lvl="7" marL="3657600" algn="l">
              <a:lnSpc>
                <a:spcPct val="90000"/>
              </a:lnSpc>
              <a:spcBef>
                <a:spcPts val="800"/>
              </a:spcBef>
              <a:spcAft>
                <a:spcPts val="0"/>
              </a:spcAft>
              <a:buClr>
                <a:schemeClr val="dk1"/>
              </a:buClr>
              <a:buSzPts val="3300"/>
              <a:buChar char="•"/>
              <a:defRPr sz="3300"/>
            </a:lvl8pPr>
            <a:lvl9pPr indent="-438150" lvl="8" marL="4114800" algn="l">
              <a:lnSpc>
                <a:spcPct val="90000"/>
              </a:lnSpc>
              <a:spcBef>
                <a:spcPts val="800"/>
              </a:spcBef>
              <a:spcAft>
                <a:spcPts val="0"/>
              </a:spcAft>
              <a:buClr>
                <a:schemeClr val="dk1"/>
              </a:buClr>
              <a:buSzPts val="3300"/>
              <a:buChar char="•"/>
              <a:defRPr sz="3300"/>
            </a:lvl9pPr>
          </a:lstStyle>
          <a:p/>
        </p:txBody>
      </p:sp>
      <p:sp>
        <p:nvSpPr>
          <p:cNvPr id="61" name="Google Shape;61;p38"/>
          <p:cNvSpPr txBox="1"/>
          <p:nvPr>
            <p:ph idx="2"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2" name="Google Shape;62;p38"/>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3" name="Google Shape;63;p38"/>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4" name="Google Shape;64;p38"/>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9"/>
          <p:cNvSpPr txBox="1"/>
          <p:nvPr>
            <p:ph type="title"/>
          </p:nvPr>
        </p:nvSpPr>
        <p:spPr>
          <a:xfrm>
            <a:off x="1417142" y="685800"/>
            <a:ext cx="6635700" cy="2400300"/>
          </a:xfrm>
          <a:prstGeom prst="rect">
            <a:avLst/>
          </a:prstGeom>
          <a:noFill/>
          <a:ln>
            <a:noFill/>
          </a:ln>
        </p:spPr>
        <p:txBody>
          <a:bodyPr anchorCtr="0" anchor="b" bIns="74275" lIns="148575" spcFirstLastPara="1" rIns="148575" wrap="square" tIns="74275">
            <a:normAutofit/>
          </a:bodyPr>
          <a:lstStyle>
            <a:lvl1pPr lvl="0" algn="l">
              <a:lnSpc>
                <a:spcPct val="90000"/>
              </a:lnSpc>
              <a:spcBef>
                <a:spcPts val="0"/>
              </a:spcBef>
              <a:spcAft>
                <a:spcPts val="0"/>
              </a:spcAft>
              <a:buClr>
                <a:schemeClr val="dk1"/>
              </a:buClr>
              <a:buSzPts val="5200"/>
              <a:buFont typeface="Calibri"/>
              <a:buNone/>
              <a:defRPr sz="5200"/>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67" name="Google Shape;67;p39"/>
          <p:cNvSpPr/>
          <p:nvPr>
            <p:ph idx="2" type="pic"/>
          </p:nvPr>
        </p:nvSpPr>
        <p:spPr>
          <a:xfrm>
            <a:off x="8746630" y="1481138"/>
            <a:ext cx="10415700" cy="7310400"/>
          </a:xfrm>
          <a:prstGeom prst="rect">
            <a:avLst/>
          </a:prstGeom>
          <a:noFill/>
          <a:ln>
            <a:noFill/>
          </a:ln>
        </p:spPr>
      </p:sp>
      <p:sp>
        <p:nvSpPr>
          <p:cNvPr id="68" name="Google Shape;68;p39"/>
          <p:cNvSpPr txBox="1"/>
          <p:nvPr>
            <p:ph idx="1" type="body"/>
          </p:nvPr>
        </p:nvSpPr>
        <p:spPr>
          <a:xfrm>
            <a:off x="1417142" y="3086100"/>
            <a:ext cx="6635700" cy="5717400"/>
          </a:xfrm>
          <a:prstGeom prst="rect">
            <a:avLst/>
          </a:prstGeom>
          <a:noFill/>
          <a:ln>
            <a:noFill/>
          </a:ln>
        </p:spPr>
        <p:txBody>
          <a:bodyPr anchorCtr="0" anchor="t" bIns="74275" lIns="148575" spcFirstLastPara="1" rIns="148575" wrap="square" tIns="74275">
            <a:normAutofit/>
          </a:bodyPr>
          <a:lstStyle>
            <a:lvl1pPr indent="-228600" lvl="0" marL="457200" algn="l">
              <a:lnSpc>
                <a:spcPct val="90000"/>
              </a:lnSpc>
              <a:spcBef>
                <a:spcPts val="1600"/>
              </a:spcBef>
              <a:spcAft>
                <a:spcPts val="0"/>
              </a:spcAft>
              <a:buClr>
                <a:schemeClr val="dk1"/>
              </a:buClr>
              <a:buSzPts val="2600"/>
              <a:buNone/>
              <a:defRPr sz="2600"/>
            </a:lvl1pPr>
            <a:lvl2pPr indent="-228600" lvl="1" marL="914400" algn="l">
              <a:lnSpc>
                <a:spcPct val="90000"/>
              </a:lnSpc>
              <a:spcBef>
                <a:spcPts val="800"/>
              </a:spcBef>
              <a:spcAft>
                <a:spcPts val="0"/>
              </a:spcAft>
              <a:buClr>
                <a:schemeClr val="dk1"/>
              </a:buClr>
              <a:buSzPts val="2300"/>
              <a:buNone/>
              <a:defRPr sz="2300"/>
            </a:lvl2pPr>
            <a:lvl3pPr indent="-228600" lvl="2" marL="1371600" algn="l">
              <a:lnSpc>
                <a:spcPct val="90000"/>
              </a:lnSpc>
              <a:spcBef>
                <a:spcPts val="800"/>
              </a:spcBef>
              <a:spcAft>
                <a:spcPts val="0"/>
              </a:spcAft>
              <a:buClr>
                <a:schemeClr val="dk1"/>
              </a:buClr>
              <a:buSzPts val="2000"/>
              <a:buNone/>
              <a:defRPr sz="2000"/>
            </a:lvl3pPr>
            <a:lvl4pPr indent="-228600" lvl="3" marL="1828800" algn="l">
              <a:lnSpc>
                <a:spcPct val="90000"/>
              </a:lnSpc>
              <a:spcBef>
                <a:spcPts val="800"/>
              </a:spcBef>
              <a:spcAft>
                <a:spcPts val="0"/>
              </a:spcAft>
              <a:buClr>
                <a:schemeClr val="dk1"/>
              </a:buClr>
              <a:buSzPts val="1600"/>
              <a:buNone/>
              <a:defRPr sz="1600"/>
            </a:lvl4pPr>
            <a:lvl5pPr indent="-228600" lvl="4" marL="2286000" algn="l">
              <a:lnSpc>
                <a:spcPct val="90000"/>
              </a:lnSpc>
              <a:spcBef>
                <a:spcPts val="800"/>
              </a:spcBef>
              <a:spcAft>
                <a:spcPts val="0"/>
              </a:spcAft>
              <a:buClr>
                <a:schemeClr val="dk1"/>
              </a:buClr>
              <a:buSzPts val="1600"/>
              <a:buNone/>
              <a:defRPr sz="1600"/>
            </a:lvl5pPr>
            <a:lvl6pPr indent="-228600" lvl="5" marL="2743200" algn="l">
              <a:lnSpc>
                <a:spcPct val="90000"/>
              </a:lnSpc>
              <a:spcBef>
                <a:spcPts val="800"/>
              </a:spcBef>
              <a:spcAft>
                <a:spcPts val="0"/>
              </a:spcAft>
              <a:buClr>
                <a:schemeClr val="dk1"/>
              </a:buClr>
              <a:buSzPts val="1600"/>
              <a:buNone/>
              <a:defRPr sz="1600"/>
            </a:lvl6pPr>
            <a:lvl7pPr indent="-228600" lvl="6" marL="3200400" algn="l">
              <a:lnSpc>
                <a:spcPct val="90000"/>
              </a:lnSpc>
              <a:spcBef>
                <a:spcPts val="800"/>
              </a:spcBef>
              <a:spcAft>
                <a:spcPts val="0"/>
              </a:spcAft>
              <a:buClr>
                <a:schemeClr val="dk1"/>
              </a:buClr>
              <a:buSzPts val="1600"/>
              <a:buNone/>
              <a:defRPr sz="1600"/>
            </a:lvl7pPr>
            <a:lvl8pPr indent="-228600" lvl="7" marL="3657600" algn="l">
              <a:lnSpc>
                <a:spcPct val="90000"/>
              </a:lnSpc>
              <a:spcBef>
                <a:spcPts val="800"/>
              </a:spcBef>
              <a:spcAft>
                <a:spcPts val="0"/>
              </a:spcAft>
              <a:buClr>
                <a:schemeClr val="dk1"/>
              </a:buClr>
              <a:buSzPts val="1600"/>
              <a:buNone/>
              <a:defRPr sz="1600"/>
            </a:lvl8pPr>
            <a:lvl9pPr indent="-228600" lvl="8" marL="4114800" algn="l">
              <a:lnSpc>
                <a:spcPct val="90000"/>
              </a:lnSpc>
              <a:spcBef>
                <a:spcPts val="800"/>
              </a:spcBef>
              <a:spcAft>
                <a:spcPts val="0"/>
              </a:spcAft>
              <a:buClr>
                <a:schemeClr val="dk1"/>
              </a:buClr>
              <a:buSzPts val="1600"/>
              <a:buNone/>
              <a:defRPr sz="1600"/>
            </a:lvl9pPr>
          </a:lstStyle>
          <a:p/>
        </p:txBody>
      </p:sp>
      <p:sp>
        <p:nvSpPr>
          <p:cNvPr id="69" name="Google Shape;69;p39"/>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algn="l">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0" name="Google Shape;70;p39"/>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algn="ctr">
              <a:lnSpc>
                <a:spcPct val="100000"/>
              </a:lnSpc>
              <a:spcBef>
                <a:spcPts val="0"/>
              </a:spcBef>
              <a:spcAft>
                <a:spcPts val="0"/>
              </a:spcAft>
              <a:buSzPts val="23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p:txBody>
      </p:sp>
      <p:sp>
        <p:nvSpPr>
          <p:cNvPr id="71" name="Google Shape;71;p39"/>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1414463" y="547688"/>
            <a:ext cx="17745000" cy="1988400"/>
          </a:xfrm>
          <a:prstGeom prst="rect">
            <a:avLst/>
          </a:prstGeom>
          <a:noFill/>
          <a:ln>
            <a:noFill/>
          </a:ln>
        </p:spPr>
        <p:txBody>
          <a:bodyPr anchorCtr="0" anchor="ctr" bIns="74275" lIns="148575" spcFirstLastPara="1" rIns="148575" wrap="square" tIns="74275">
            <a:normAutofit/>
          </a:bodyPr>
          <a:lstStyle>
            <a:lvl1pPr lvl="0" marR="0" rtl="0" algn="l">
              <a:lnSpc>
                <a:spcPct val="90000"/>
              </a:lnSpc>
              <a:spcBef>
                <a:spcPts val="0"/>
              </a:spcBef>
              <a:spcAft>
                <a:spcPts val="0"/>
              </a:spcAft>
              <a:buClr>
                <a:schemeClr val="dk1"/>
              </a:buClr>
              <a:buSzPts val="7200"/>
              <a:buFont typeface="Calibri"/>
              <a:buNone/>
              <a:defRPr b="0" i="0" sz="7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300"/>
              <a:buFont typeface="Arial"/>
              <a:buNone/>
              <a:defRPr b="0" i="0" sz="2900" u="none" cap="none" strike="noStrike">
                <a:solidFill>
                  <a:srgbClr val="000000"/>
                </a:solidFill>
                <a:latin typeface="Arial"/>
                <a:ea typeface="Arial"/>
                <a:cs typeface="Arial"/>
                <a:sym typeface="Arial"/>
              </a:defRPr>
            </a:lvl9pPr>
          </a:lstStyle>
          <a:p/>
        </p:txBody>
      </p:sp>
      <p:sp>
        <p:nvSpPr>
          <p:cNvPr id="11" name="Google Shape;11;p30"/>
          <p:cNvSpPr txBox="1"/>
          <p:nvPr>
            <p:ph idx="1" type="body"/>
          </p:nvPr>
        </p:nvSpPr>
        <p:spPr>
          <a:xfrm>
            <a:off x="1414463" y="2738438"/>
            <a:ext cx="17745000" cy="6527100"/>
          </a:xfrm>
          <a:prstGeom prst="rect">
            <a:avLst/>
          </a:prstGeom>
          <a:noFill/>
          <a:ln>
            <a:noFill/>
          </a:ln>
        </p:spPr>
        <p:txBody>
          <a:bodyPr anchorCtr="0" anchor="t" bIns="74275" lIns="148575" spcFirstLastPara="1" rIns="148575" wrap="square" tIns="74275">
            <a:normAutofit/>
          </a:bodyPr>
          <a:lstStyle>
            <a:lvl1pPr indent="-520700" lvl="0" marL="457200" marR="0" rtl="0" algn="l">
              <a:lnSpc>
                <a:spcPct val="90000"/>
              </a:lnSpc>
              <a:spcBef>
                <a:spcPts val="16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76250" lvl="1" marL="914400" marR="0" rtl="0" algn="l">
              <a:lnSpc>
                <a:spcPct val="90000"/>
              </a:lnSpc>
              <a:spcBef>
                <a:spcPts val="800"/>
              </a:spcBef>
              <a:spcAft>
                <a:spcPts val="0"/>
              </a:spcAft>
              <a:buClr>
                <a:schemeClr val="dk1"/>
              </a:buClr>
              <a:buSzPts val="3900"/>
              <a:buFont typeface="Arial"/>
              <a:buChar char="•"/>
              <a:defRPr b="0" i="0" sz="3900" u="none" cap="none" strike="noStrike">
                <a:solidFill>
                  <a:schemeClr val="dk1"/>
                </a:solidFill>
                <a:latin typeface="Calibri"/>
                <a:ea typeface="Calibri"/>
                <a:cs typeface="Calibri"/>
                <a:sym typeface="Calibri"/>
              </a:defRPr>
            </a:lvl2pPr>
            <a:lvl3pPr indent="-438150" lvl="2" marL="1371600" marR="0" rtl="0" algn="l">
              <a:lnSpc>
                <a:spcPct val="90000"/>
              </a:lnSpc>
              <a:spcBef>
                <a:spcPts val="8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12750" lvl="3" marL="18288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4pPr>
            <a:lvl5pPr indent="-412750" lvl="4" marL="22860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5pPr>
            <a:lvl6pPr indent="-412750" lvl="5" marL="27432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6pPr>
            <a:lvl7pPr indent="-412750" lvl="6" marL="32004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7pPr>
            <a:lvl8pPr indent="-412750" lvl="7" marL="36576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8pPr>
            <a:lvl9pPr indent="-412750" lvl="8" marL="4114800" marR="0" rtl="0" algn="l">
              <a:lnSpc>
                <a:spcPct val="90000"/>
              </a:lnSpc>
              <a:spcBef>
                <a:spcPts val="800"/>
              </a:spcBef>
              <a:spcAft>
                <a:spcPts val="0"/>
              </a:spcAft>
              <a:buClr>
                <a:schemeClr val="dk1"/>
              </a:buClr>
              <a:buSzPts val="2900"/>
              <a:buFont typeface="Arial"/>
              <a:buChar char="•"/>
              <a:defRPr b="0" i="0" sz="2900" u="none" cap="none" strike="noStrike">
                <a:solidFill>
                  <a:schemeClr val="dk1"/>
                </a:solidFill>
                <a:latin typeface="Calibri"/>
                <a:ea typeface="Calibri"/>
                <a:cs typeface="Calibri"/>
                <a:sym typeface="Calibri"/>
              </a:defRPr>
            </a:lvl9pPr>
          </a:lstStyle>
          <a:p/>
        </p:txBody>
      </p:sp>
      <p:sp>
        <p:nvSpPr>
          <p:cNvPr id="12" name="Google Shape;12;p30"/>
          <p:cNvSpPr txBox="1"/>
          <p:nvPr>
            <p:ph idx="10" type="dt"/>
          </p:nvPr>
        </p:nvSpPr>
        <p:spPr>
          <a:xfrm>
            <a:off x="1414463" y="9534525"/>
            <a:ext cx="4629300" cy="547800"/>
          </a:xfrm>
          <a:prstGeom prst="rect">
            <a:avLst/>
          </a:prstGeom>
          <a:noFill/>
          <a:ln>
            <a:noFill/>
          </a:ln>
        </p:spPr>
        <p:txBody>
          <a:bodyPr anchorCtr="0" anchor="ctr" bIns="74275" lIns="148575" spcFirstLastPara="1" rIns="148575" wrap="square" tIns="74275">
            <a:noAutofit/>
          </a:bodyPr>
          <a:lstStyle>
            <a:lvl1pPr lvl="0" marR="0" rtl="0" algn="l">
              <a:lnSpc>
                <a:spcPct val="100000"/>
              </a:lnSpc>
              <a:spcBef>
                <a:spcPts val="0"/>
              </a:spcBef>
              <a:spcAft>
                <a:spcPts val="0"/>
              </a:spcAft>
              <a:buClr>
                <a:srgbClr val="000000"/>
              </a:buClr>
              <a:buSzPts val="2300"/>
              <a:buFont typeface="Arial"/>
              <a:buNone/>
              <a:defRPr b="0" i="0" sz="20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9pPr>
          </a:lstStyle>
          <a:p/>
        </p:txBody>
      </p:sp>
      <p:sp>
        <p:nvSpPr>
          <p:cNvPr id="13" name="Google Shape;13;p30"/>
          <p:cNvSpPr txBox="1"/>
          <p:nvPr>
            <p:ph idx="11" type="ftr"/>
          </p:nvPr>
        </p:nvSpPr>
        <p:spPr>
          <a:xfrm>
            <a:off x="6815138" y="9534525"/>
            <a:ext cx="6943800" cy="547800"/>
          </a:xfrm>
          <a:prstGeom prst="rect">
            <a:avLst/>
          </a:prstGeom>
          <a:noFill/>
          <a:ln>
            <a:noFill/>
          </a:ln>
        </p:spPr>
        <p:txBody>
          <a:bodyPr anchorCtr="0" anchor="ctr" bIns="74275" lIns="148575" spcFirstLastPara="1" rIns="148575" wrap="square" tIns="74275">
            <a:noAutofit/>
          </a:bodyPr>
          <a:lstStyle>
            <a:lvl1pPr lvl="0" marR="0" rtl="0" algn="ctr">
              <a:lnSpc>
                <a:spcPct val="100000"/>
              </a:lnSpc>
              <a:spcBef>
                <a:spcPts val="0"/>
              </a:spcBef>
              <a:spcAft>
                <a:spcPts val="0"/>
              </a:spcAft>
              <a:buClr>
                <a:srgbClr val="000000"/>
              </a:buClr>
              <a:buSzPts val="2300"/>
              <a:buFont typeface="Arial"/>
              <a:buNone/>
              <a:defRPr b="0" i="0" sz="20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300"/>
              <a:buFont typeface="Arial"/>
              <a:buNone/>
              <a:defRPr b="0" i="0" sz="2900" u="none" cap="none" strike="noStrike">
                <a:solidFill>
                  <a:schemeClr val="dk1"/>
                </a:solidFill>
                <a:latin typeface="Calibri"/>
                <a:ea typeface="Calibri"/>
                <a:cs typeface="Calibri"/>
                <a:sym typeface="Calibri"/>
              </a:defRPr>
            </a:lvl9pPr>
          </a:lstStyle>
          <a:p/>
        </p:txBody>
      </p:sp>
      <p:sp>
        <p:nvSpPr>
          <p:cNvPr id="14" name="Google Shape;14;p30"/>
          <p:cNvSpPr txBox="1"/>
          <p:nvPr>
            <p:ph idx="12" type="sldNum"/>
          </p:nvPr>
        </p:nvSpPr>
        <p:spPr>
          <a:xfrm>
            <a:off x="14530388" y="9534525"/>
            <a:ext cx="4629300" cy="547800"/>
          </a:xfrm>
          <a:prstGeom prst="rect">
            <a:avLst/>
          </a:prstGeom>
          <a:noFill/>
          <a:ln>
            <a:noFill/>
          </a:ln>
        </p:spPr>
        <p:txBody>
          <a:bodyPr anchorCtr="0" anchor="ctr" bIns="74275" lIns="148575" spcFirstLastPara="1" rIns="148575" wrap="square" tIns="74275">
            <a:noAutofit/>
          </a:bodyPr>
          <a:lstStyle>
            <a:lvl1pPr indent="0" lvl="0"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000"/>
              <a:buFont typeface="Arial"/>
              <a:buNone/>
              <a:defRPr b="0" i="0" sz="20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hyperlink" Target="https://unsplash.com/es/@alexjones?utm_source=unsplash&amp;utm_medium=referral&amp;utm_content=creditCopyText" TargetMode="External"/><Relationship Id="rId6" Type="http://schemas.openxmlformats.org/officeDocument/2006/relationships/hyperlink" Target="https://unsplash.com/s/photos/reclamed-wood?utm_source=unsplash&amp;utm_medium=referral&amp;utm_content=creditCopyText" TargetMode="External"/><Relationship Id="rId7"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hyperlink" Target="https://unsplash.com/@switch_dtp_fotografie?utm_source=unsplash&amp;utm_medium=referral&amp;utm_content=creditCopyText" TargetMode="External"/><Relationship Id="rId6" Type="http://schemas.openxmlformats.org/officeDocument/2006/relationships/hyperlink" Target="https://unsplash.com/s/photos/scrap-wood?utm_source=unsplash&amp;utm_medium=referral&amp;utm_content=creditCopyText" TargetMode="External"/><Relationship Id="rId7"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hyperlink" Target="http://www.youtube.com/watch?v=ZeJwlZZbCaI" TargetMode="External"/><Relationship Id="rId6"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hyperlink" Target="https://theaseanpost.com/article/malaysia-leader-sustainable-forest-management" TargetMode="External"/><Relationship Id="rId6"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Text&#10;&#10;Description automatically generated with medium confidence" id="88" name="Google Shape;88;p42"/>
          <p:cNvPicPr preferRelativeResize="0"/>
          <p:nvPr/>
        </p:nvPicPr>
        <p:blipFill rotWithShape="1">
          <a:blip r:embed="rId3">
            <a:alphaModFix/>
          </a:blip>
          <a:srcRect b="0" l="0" r="0" t="0"/>
          <a:stretch/>
        </p:blipFill>
        <p:spPr>
          <a:xfrm>
            <a:off x="1564439" y="1018963"/>
            <a:ext cx="5041313" cy="2422244"/>
          </a:xfrm>
          <a:prstGeom prst="rect">
            <a:avLst/>
          </a:prstGeom>
          <a:noFill/>
          <a:ln>
            <a:noFill/>
          </a:ln>
        </p:spPr>
      </p:pic>
      <p:pic>
        <p:nvPicPr>
          <p:cNvPr descr="Graphical user interface, text&#10;&#10;Description automatically generated" id="89" name="Google Shape;89;p42"/>
          <p:cNvPicPr preferRelativeResize="0"/>
          <p:nvPr/>
        </p:nvPicPr>
        <p:blipFill rotWithShape="1">
          <a:blip r:embed="rId4">
            <a:alphaModFix/>
          </a:blip>
          <a:srcRect b="0" l="0" r="0" t="0"/>
          <a:stretch/>
        </p:blipFill>
        <p:spPr>
          <a:xfrm>
            <a:off x="2238688" y="9021713"/>
            <a:ext cx="5165966" cy="1083795"/>
          </a:xfrm>
          <a:prstGeom prst="rect">
            <a:avLst/>
          </a:prstGeom>
          <a:noFill/>
          <a:ln>
            <a:noFill/>
          </a:ln>
        </p:spPr>
      </p:pic>
      <p:sp>
        <p:nvSpPr>
          <p:cNvPr id="90" name="Google Shape;90;p42"/>
          <p:cNvSpPr/>
          <p:nvPr/>
        </p:nvSpPr>
        <p:spPr>
          <a:xfrm>
            <a:off x="1143000" y="8488017"/>
            <a:ext cx="18288000" cy="178905"/>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91" name="Google Shape;91;p42"/>
          <p:cNvSpPr/>
          <p:nvPr/>
        </p:nvSpPr>
        <p:spPr>
          <a:xfrm>
            <a:off x="1143001" y="485267"/>
            <a:ext cx="5307494" cy="178905"/>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92" name="Google Shape;92;p42"/>
          <p:cNvSpPr/>
          <p:nvPr/>
        </p:nvSpPr>
        <p:spPr>
          <a:xfrm>
            <a:off x="7300294" y="485267"/>
            <a:ext cx="5973416" cy="178905"/>
          </a:xfrm>
          <a:prstGeom prst="rect">
            <a:avLst/>
          </a:prstGeom>
          <a:solidFill>
            <a:srgbClr val="25AAE1"/>
          </a:solidFill>
          <a:ln>
            <a:noFill/>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93" name="Google Shape;93;p42"/>
          <p:cNvSpPr/>
          <p:nvPr/>
        </p:nvSpPr>
        <p:spPr>
          <a:xfrm>
            <a:off x="14123510" y="485267"/>
            <a:ext cx="5307494" cy="178905"/>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94" name="Google Shape;94;p42"/>
          <p:cNvSpPr txBox="1"/>
          <p:nvPr/>
        </p:nvSpPr>
        <p:spPr>
          <a:xfrm>
            <a:off x="2950350" y="6824850"/>
            <a:ext cx="14217300" cy="1985098"/>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None/>
            </a:pPr>
            <a:r>
              <a:rPr b="1" i="0" lang="lt-LT" sz="3600" u="none" cap="none" strike="noStrike">
                <a:solidFill>
                  <a:srgbClr val="056839"/>
                </a:solidFill>
                <a:latin typeface="Calibri"/>
                <a:ea typeface="Calibri"/>
                <a:cs typeface="Calibri"/>
                <a:sym typeface="Calibri"/>
              </a:rPr>
              <a:t>Trefwoorden: afvalbeheer, milieubewuste werkplek</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3000" u="none" cap="none" strike="noStrike">
              <a:solidFill>
                <a:srgbClr val="056839"/>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1" i="0" sz="27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0" i="0" sz="2700" u="none" cap="none" strike="noStrike">
              <a:solidFill>
                <a:schemeClr val="dk1"/>
              </a:solidFill>
              <a:latin typeface="Trebuchet MS"/>
              <a:ea typeface="Trebuchet MS"/>
              <a:cs typeface="Trebuchet MS"/>
              <a:sym typeface="Trebuchet MS"/>
            </a:endParaRPr>
          </a:p>
        </p:txBody>
      </p:sp>
      <p:sp>
        <p:nvSpPr>
          <p:cNvPr id="95" name="Google Shape;95;p42"/>
          <p:cNvSpPr txBox="1"/>
          <p:nvPr/>
        </p:nvSpPr>
        <p:spPr>
          <a:xfrm>
            <a:off x="7882758" y="9021713"/>
            <a:ext cx="6952593" cy="969436"/>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None/>
            </a:pPr>
            <a:r>
              <a:rPr b="0" i="0" lang="lt-LT" sz="1350" u="none" cap="none" strike="noStrike">
                <a:solidFill>
                  <a:schemeClr val="dk1"/>
                </a:solidFill>
                <a:latin typeface="Trebuchet MS"/>
                <a:ea typeface="Trebuchet MS"/>
                <a:cs typeface="Trebuchet MS"/>
                <a:sym typeface="Trebuchet MS"/>
              </a:rPr>
              <a:t>De steun van de Europese Commissie voor de productie van deze publicatie houdt geen goedkeuring in van de inhoud, die uitsluitend de mening van de auteurs weergeeft, en de Commissie kan niet verantwoordelijk worden gesteld voor het gebruik dat eventueel wordt gemaakt van de informatie in deze publicatie.</a:t>
            </a:r>
            <a:endParaRPr b="0" i="0" sz="1350" u="none" cap="none" strike="noStrike">
              <a:solidFill>
                <a:schemeClr val="dk1"/>
              </a:solidFill>
              <a:latin typeface="Trebuchet MS"/>
              <a:ea typeface="Trebuchet MS"/>
              <a:cs typeface="Trebuchet MS"/>
              <a:sym typeface="Trebuchet MS"/>
            </a:endParaRPr>
          </a:p>
        </p:txBody>
      </p:sp>
      <p:sp>
        <p:nvSpPr>
          <p:cNvPr id="96" name="Google Shape;96;p42"/>
          <p:cNvSpPr txBox="1"/>
          <p:nvPr/>
        </p:nvSpPr>
        <p:spPr>
          <a:xfrm>
            <a:off x="2782800" y="3796013"/>
            <a:ext cx="13704750" cy="2492930"/>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None/>
            </a:pPr>
            <a:r>
              <a:rPr b="1" i="0" lang="lt-LT" sz="4650" u="none" cap="none" strike="noStrike">
                <a:solidFill>
                  <a:srgbClr val="056839"/>
                </a:solidFill>
                <a:latin typeface="Calibri"/>
                <a:ea typeface="Calibri"/>
                <a:cs typeface="Calibri"/>
                <a:sym typeface="Calibri"/>
              </a:rPr>
              <a:t>Houtsector</a:t>
            </a:r>
            <a:endParaRPr b="1" i="0" sz="315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35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None/>
            </a:pPr>
            <a:r>
              <a:rPr b="1" i="0" lang="lt-LT" sz="4650" u="none" cap="none" strike="noStrike">
                <a:solidFill>
                  <a:srgbClr val="056839"/>
                </a:solidFill>
                <a:latin typeface="Calibri"/>
                <a:ea typeface="Calibri"/>
                <a:cs typeface="Calibri"/>
                <a:sym typeface="Calibri"/>
              </a:rPr>
              <a:t>Milieuvriendelijke praktijken op de werkplek </a:t>
            </a:r>
            <a:endParaRPr b="1" i="0" sz="315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None/>
            </a:pPr>
            <a:r>
              <a:rPr b="1" i="0" lang="lt-LT" sz="4650" u="none" cap="none" strike="noStrike">
                <a:solidFill>
                  <a:srgbClr val="056839"/>
                </a:solidFill>
                <a:latin typeface="Calibri"/>
                <a:ea typeface="Calibri"/>
                <a:cs typeface="Calibri"/>
                <a:sym typeface="Calibri"/>
              </a:rPr>
              <a:t>(Vervoersmiddelen en natuurbescherming)</a:t>
            </a:r>
            <a:endParaRPr b="1" i="0" sz="4650" u="none" cap="none" strike="noStrike">
              <a:solidFill>
                <a:srgbClr val="056839"/>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51"/>
          <p:cNvSpPr/>
          <p:nvPr/>
        </p:nvSpPr>
        <p:spPr>
          <a:xfrm>
            <a:off x="1143001" y="446"/>
            <a:ext cx="18071186" cy="225798"/>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196" name="Google Shape;196;p51"/>
          <p:cNvSpPr/>
          <p:nvPr/>
        </p:nvSpPr>
        <p:spPr>
          <a:xfrm rot="-5400000">
            <a:off x="14179319" y="5035313"/>
            <a:ext cx="10286553" cy="216818"/>
          </a:xfrm>
          <a:prstGeom prst="rect">
            <a:avLst/>
          </a:prstGeom>
          <a:solidFill>
            <a:srgbClr val="25AAE1"/>
          </a:solidFill>
          <a:ln>
            <a:noFill/>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197" name="Google Shape;197;p51"/>
          <p:cNvSpPr/>
          <p:nvPr/>
        </p:nvSpPr>
        <p:spPr>
          <a:xfrm>
            <a:off x="2009137" y="2137650"/>
            <a:ext cx="5307300" cy="9405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pic>
        <p:nvPicPr>
          <p:cNvPr descr="Logo&#10;&#10;Description automatically generated" id="198" name="Google Shape;198;p51"/>
          <p:cNvPicPr preferRelativeResize="0"/>
          <p:nvPr/>
        </p:nvPicPr>
        <p:blipFill rotWithShape="1">
          <a:blip r:embed="rId3">
            <a:alphaModFix/>
          </a:blip>
          <a:srcRect b="0" l="0" r="0" t="0"/>
          <a:stretch/>
        </p:blipFill>
        <p:spPr>
          <a:xfrm>
            <a:off x="1391019" y="9106292"/>
            <a:ext cx="2025615" cy="996885"/>
          </a:xfrm>
          <a:prstGeom prst="rect">
            <a:avLst/>
          </a:prstGeom>
          <a:noFill/>
          <a:ln>
            <a:noFill/>
          </a:ln>
        </p:spPr>
      </p:pic>
      <p:pic>
        <p:nvPicPr>
          <p:cNvPr descr="Graphical user interface, text&#10;&#10;Description automatically generated" id="199" name="Google Shape;199;p51"/>
          <p:cNvPicPr preferRelativeResize="0"/>
          <p:nvPr/>
        </p:nvPicPr>
        <p:blipFill rotWithShape="1">
          <a:blip r:embed="rId4">
            <a:alphaModFix/>
          </a:blip>
          <a:srcRect b="0" l="0" r="0" t="0"/>
          <a:stretch/>
        </p:blipFill>
        <p:spPr>
          <a:xfrm>
            <a:off x="3926921" y="9240848"/>
            <a:ext cx="3468962" cy="727772"/>
          </a:xfrm>
          <a:prstGeom prst="rect">
            <a:avLst/>
          </a:prstGeom>
          <a:noFill/>
          <a:ln>
            <a:noFill/>
          </a:ln>
        </p:spPr>
      </p:pic>
      <p:sp>
        <p:nvSpPr>
          <p:cNvPr id="200" name="Google Shape;200;p51"/>
          <p:cNvSpPr txBox="1"/>
          <p:nvPr/>
        </p:nvSpPr>
        <p:spPr>
          <a:xfrm>
            <a:off x="1510338" y="547105"/>
            <a:ext cx="14970600" cy="830936"/>
          </a:xfrm>
          <a:prstGeom prst="rect">
            <a:avLst/>
          </a:prstGeom>
          <a:noFill/>
          <a:ln>
            <a:noFill/>
          </a:ln>
        </p:spPr>
        <p:txBody>
          <a:bodyPr anchorCtr="0" anchor="t" bIns="68550" lIns="137125" spcFirstLastPara="1" rIns="137125" wrap="square" tIns="68550">
            <a:spAutoFit/>
          </a:bodyPr>
          <a:lstStyle/>
          <a:p>
            <a:pPr indent="0" lvl="0" marL="0" marR="0" rtl="0" algn="just">
              <a:lnSpc>
                <a:spcPct val="100000"/>
              </a:lnSpc>
              <a:spcBef>
                <a:spcPts val="0"/>
              </a:spcBef>
              <a:spcAft>
                <a:spcPts val="0"/>
              </a:spcAft>
              <a:buNone/>
            </a:pPr>
            <a:r>
              <a:rPr b="1" i="0" lang="lt-LT" sz="4500" u="none" cap="none" strike="noStrike">
                <a:solidFill>
                  <a:srgbClr val="056839"/>
                </a:solidFill>
                <a:latin typeface="Calibri"/>
                <a:ea typeface="Calibri"/>
                <a:cs typeface="Calibri"/>
                <a:sym typeface="Calibri"/>
              </a:rPr>
              <a:t>Onderwerp 2: Milieuvriendelijke praktijken op de werkplek in de houtsector</a:t>
            </a:r>
            <a:endParaRPr b="0" i="0" sz="2700" u="none" cap="none" strike="noStrike">
              <a:solidFill>
                <a:schemeClr val="dk1"/>
              </a:solidFill>
              <a:latin typeface="Trebuchet MS"/>
              <a:ea typeface="Trebuchet MS"/>
              <a:cs typeface="Trebuchet MS"/>
              <a:sym typeface="Trebuchet MS"/>
            </a:endParaRPr>
          </a:p>
        </p:txBody>
      </p:sp>
      <p:sp>
        <p:nvSpPr>
          <p:cNvPr id="201" name="Google Shape;201;p51"/>
          <p:cNvSpPr txBox="1"/>
          <p:nvPr/>
        </p:nvSpPr>
        <p:spPr>
          <a:xfrm>
            <a:off x="2009138" y="2137650"/>
            <a:ext cx="9297000" cy="3568865"/>
          </a:xfrm>
          <a:prstGeom prst="rect">
            <a:avLst/>
          </a:prstGeom>
          <a:noFill/>
          <a:ln>
            <a:noFill/>
          </a:ln>
        </p:spPr>
        <p:txBody>
          <a:bodyPr anchorCtr="0" anchor="t" bIns="68550" lIns="137125" spcFirstLastPara="1" rIns="137125" wrap="square" tIns="68550">
            <a:spAutoFit/>
          </a:bodyPr>
          <a:lstStyle/>
          <a:p>
            <a:pPr indent="0" lvl="0" marL="0" marR="0" rtl="0" algn="just">
              <a:lnSpc>
                <a:spcPct val="150000"/>
              </a:lnSpc>
              <a:spcBef>
                <a:spcPts val="0"/>
              </a:spcBef>
              <a:spcAft>
                <a:spcPts val="0"/>
              </a:spcAft>
              <a:buNone/>
            </a:pPr>
            <a:r>
              <a:rPr b="1" i="0" lang="lt-LT" sz="2850" u="none" cap="none" strike="noStrike">
                <a:solidFill>
                  <a:srgbClr val="056839"/>
                </a:solidFill>
                <a:latin typeface="Calibri"/>
                <a:ea typeface="Calibri"/>
                <a:cs typeface="Calibri"/>
                <a:sym typeface="Calibri"/>
              </a:rPr>
              <a:t>Milieuvriendelijke chemicaliën gebruiken</a:t>
            </a:r>
            <a:endParaRPr b="0" i="0" sz="2850" u="none" cap="none" strike="noStrike">
              <a:solidFill>
                <a:srgbClr val="056839"/>
              </a:solidFill>
              <a:latin typeface="Calibri"/>
              <a:ea typeface="Calibri"/>
              <a:cs typeface="Calibri"/>
              <a:sym typeface="Calibri"/>
            </a:endParaRPr>
          </a:p>
          <a:p>
            <a:pPr indent="0" lvl="0" marL="0" marR="0" rtl="0" algn="l">
              <a:lnSpc>
                <a:spcPct val="150000"/>
              </a:lnSpc>
              <a:spcBef>
                <a:spcPts val="1125"/>
              </a:spcBef>
              <a:spcAft>
                <a:spcPts val="0"/>
              </a:spcAft>
              <a:buNone/>
            </a:pPr>
            <a:r>
              <a:rPr b="0" i="0" lang="lt-LT" sz="2850" u="none" cap="none" strike="noStrike">
                <a:solidFill>
                  <a:srgbClr val="056839"/>
                </a:solidFill>
                <a:latin typeface="Calibri"/>
                <a:ea typeface="Calibri"/>
                <a:cs typeface="Calibri"/>
                <a:sym typeface="Calibri"/>
              </a:rPr>
              <a:t>Om de impact op het milieu te verminderen is het belangrijk zich bewust te zijn van de toxiciteit van de chemische stoffen die in houtprojecten worden gebruikt en uit te zoeken hoe chemische materialen kunnen worden vervangen door materialen die minder schadelijk zijn voor mens en milieu. </a:t>
            </a:r>
            <a:endParaRPr b="0" i="0" sz="2850" u="none" cap="none" strike="noStrike">
              <a:solidFill>
                <a:srgbClr val="056839"/>
              </a:solidFill>
              <a:latin typeface="Calibri"/>
              <a:ea typeface="Calibri"/>
              <a:cs typeface="Calibri"/>
              <a:sym typeface="Calibri"/>
            </a:endParaRPr>
          </a:p>
        </p:txBody>
      </p:sp>
      <p:pic>
        <p:nvPicPr>
          <p:cNvPr descr="Agriculture outline" id="202" name="Google Shape;202;p51"/>
          <p:cNvPicPr preferRelativeResize="0"/>
          <p:nvPr/>
        </p:nvPicPr>
        <p:blipFill rotWithShape="1">
          <a:blip r:embed="rId5">
            <a:alphaModFix/>
          </a:blip>
          <a:srcRect b="0" l="0" r="0" t="0"/>
          <a:stretch/>
        </p:blipFill>
        <p:spPr>
          <a:xfrm>
            <a:off x="11690065" y="2529839"/>
            <a:ext cx="4790873" cy="47908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52"/>
          <p:cNvSpPr/>
          <p:nvPr/>
        </p:nvSpPr>
        <p:spPr>
          <a:xfrm>
            <a:off x="1143001" y="446"/>
            <a:ext cx="18071186" cy="225798"/>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208" name="Google Shape;208;p52"/>
          <p:cNvSpPr/>
          <p:nvPr/>
        </p:nvSpPr>
        <p:spPr>
          <a:xfrm rot="-5400000">
            <a:off x="14179319" y="5035313"/>
            <a:ext cx="10286553" cy="216818"/>
          </a:xfrm>
          <a:prstGeom prst="rect">
            <a:avLst/>
          </a:prstGeom>
          <a:solidFill>
            <a:srgbClr val="25AAE1"/>
          </a:solidFill>
          <a:ln>
            <a:noFill/>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209" name="Google Shape;209;p52"/>
          <p:cNvSpPr/>
          <p:nvPr/>
        </p:nvSpPr>
        <p:spPr>
          <a:xfrm>
            <a:off x="1885104" y="1530069"/>
            <a:ext cx="5307300" cy="9405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pic>
        <p:nvPicPr>
          <p:cNvPr descr="Logo&#10;&#10;Description automatically generated" id="210" name="Google Shape;210;p52"/>
          <p:cNvPicPr preferRelativeResize="0"/>
          <p:nvPr/>
        </p:nvPicPr>
        <p:blipFill rotWithShape="1">
          <a:blip r:embed="rId3">
            <a:alphaModFix/>
          </a:blip>
          <a:srcRect b="0" l="0" r="0" t="0"/>
          <a:stretch/>
        </p:blipFill>
        <p:spPr>
          <a:xfrm>
            <a:off x="1391019" y="9106292"/>
            <a:ext cx="2025615" cy="996885"/>
          </a:xfrm>
          <a:prstGeom prst="rect">
            <a:avLst/>
          </a:prstGeom>
          <a:noFill/>
          <a:ln>
            <a:noFill/>
          </a:ln>
        </p:spPr>
      </p:pic>
      <p:pic>
        <p:nvPicPr>
          <p:cNvPr descr="Graphical user interface, text&#10;&#10;Description automatically generated" id="211" name="Google Shape;211;p52"/>
          <p:cNvPicPr preferRelativeResize="0"/>
          <p:nvPr/>
        </p:nvPicPr>
        <p:blipFill rotWithShape="1">
          <a:blip r:embed="rId4">
            <a:alphaModFix/>
          </a:blip>
          <a:srcRect b="0" l="0" r="0" t="0"/>
          <a:stretch/>
        </p:blipFill>
        <p:spPr>
          <a:xfrm>
            <a:off x="3926921" y="9240848"/>
            <a:ext cx="3468962" cy="727772"/>
          </a:xfrm>
          <a:prstGeom prst="rect">
            <a:avLst/>
          </a:prstGeom>
          <a:noFill/>
          <a:ln>
            <a:noFill/>
          </a:ln>
        </p:spPr>
      </p:pic>
      <p:sp>
        <p:nvSpPr>
          <p:cNvPr id="212" name="Google Shape;212;p52"/>
          <p:cNvSpPr txBox="1"/>
          <p:nvPr/>
        </p:nvSpPr>
        <p:spPr>
          <a:xfrm>
            <a:off x="1647207" y="713215"/>
            <a:ext cx="14970600" cy="830936"/>
          </a:xfrm>
          <a:prstGeom prst="rect">
            <a:avLst/>
          </a:prstGeom>
          <a:noFill/>
          <a:ln>
            <a:noFill/>
          </a:ln>
        </p:spPr>
        <p:txBody>
          <a:bodyPr anchorCtr="0" anchor="t" bIns="68550" lIns="137125" spcFirstLastPara="1" rIns="137125" wrap="square" tIns="68550">
            <a:spAutoFit/>
          </a:bodyPr>
          <a:lstStyle/>
          <a:p>
            <a:pPr indent="0" lvl="0" marL="0" marR="0" rtl="0" algn="just">
              <a:lnSpc>
                <a:spcPct val="100000"/>
              </a:lnSpc>
              <a:spcBef>
                <a:spcPts val="0"/>
              </a:spcBef>
              <a:spcAft>
                <a:spcPts val="0"/>
              </a:spcAft>
              <a:buNone/>
            </a:pPr>
            <a:r>
              <a:rPr b="1" i="0" lang="lt-LT" sz="4500" u="none" cap="none" strike="noStrike">
                <a:solidFill>
                  <a:srgbClr val="056839"/>
                </a:solidFill>
                <a:latin typeface="Calibri"/>
                <a:ea typeface="Calibri"/>
                <a:cs typeface="Calibri"/>
                <a:sym typeface="Calibri"/>
              </a:rPr>
              <a:t>Onderwerp 2: Milieuvriendelijke praktijken op de werkplek in de houtsector</a:t>
            </a:r>
            <a:endParaRPr b="1" i="0" sz="4500" u="none" cap="none" strike="noStrike">
              <a:solidFill>
                <a:srgbClr val="056839"/>
              </a:solidFill>
              <a:latin typeface="Calibri"/>
              <a:ea typeface="Calibri"/>
              <a:cs typeface="Calibri"/>
              <a:sym typeface="Calibri"/>
            </a:endParaRPr>
          </a:p>
        </p:txBody>
      </p:sp>
      <p:sp>
        <p:nvSpPr>
          <p:cNvPr id="213" name="Google Shape;213;p52"/>
          <p:cNvSpPr txBox="1"/>
          <p:nvPr/>
        </p:nvSpPr>
        <p:spPr>
          <a:xfrm>
            <a:off x="1802400" y="2312513"/>
            <a:ext cx="7321050" cy="5278307"/>
          </a:xfrm>
          <a:prstGeom prst="rect">
            <a:avLst/>
          </a:prstGeom>
          <a:noFill/>
          <a:ln>
            <a:noFill/>
          </a:ln>
        </p:spPr>
        <p:txBody>
          <a:bodyPr anchorCtr="0" anchor="t" bIns="68550" lIns="137125" spcFirstLastPara="1" rIns="137125" wrap="square" tIns="68550">
            <a:spAutoFit/>
          </a:bodyPr>
          <a:lstStyle/>
          <a:p>
            <a:pPr indent="0" lvl="0" marL="0" marR="0" rtl="0" algn="l">
              <a:lnSpc>
                <a:spcPct val="150000"/>
              </a:lnSpc>
              <a:spcBef>
                <a:spcPts val="0"/>
              </a:spcBef>
              <a:spcAft>
                <a:spcPts val="0"/>
              </a:spcAft>
              <a:buNone/>
            </a:pPr>
            <a:r>
              <a:rPr b="1" i="0" lang="lt-LT" sz="2700" u="none" cap="none" strike="noStrike">
                <a:solidFill>
                  <a:srgbClr val="056839"/>
                </a:solidFill>
                <a:latin typeface="Calibri"/>
                <a:ea typeface="Calibri"/>
                <a:cs typeface="Calibri"/>
                <a:sym typeface="Calibri"/>
              </a:rPr>
              <a:t>Gebruik teruggewonnen hout</a:t>
            </a:r>
            <a:endParaRPr b="0" i="0" sz="2700" u="none" cap="none" strike="noStrike">
              <a:solidFill>
                <a:srgbClr val="056839"/>
              </a:solidFill>
              <a:latin typeface="Calibri"/>
              <a:ea typeface="Calibri"/>
              <a:cs typeface="Calibri"/>
              <a:sym typeface="Calibri"/>
            </a:endParaRPr>
          </a:p>
          <a:p>
            <a:pPr indent="0" lvl="0" marL="0" marR="0" rtl="0" algn="l">
              <a:lnSpc>
                <a:spcPct val="150000"/>
              </a:lnSpc>
              <a:spcBef>
                <a:spcPts val="1200"/>
              </a:spcBef>
              <a:spcAft>
                <a:spcPts val="0"/>
              </a:spcAft>
              <a:buNone/>
            </a:pPr>
            <a:r>
              <a:rPr b="0" i="0" lang="lt-LT" sz="2700" u="none" cap="none" strike="noStrike">
                <a:solidFill>
                  <a:srgbClr val="056839"/>
                </a:solidFill>
                <a:latin typeface="Calibri"/>
                <a:ea typeface="Calibri"/>
                <a:cs typeface="Calibri"/>
                <a:sym typeface="Calibri"/>
              </a:rPr>
              <a:t>Teruggewonnen hout is hergebruikt hout van oude gebouwen, gebruikte meubelen van molens en andere niet meer benodigde bronnen. Je kunt ze vinden in de buurt, in tweedehandswinkels, op stortplaatsen, in molens, op internet, je kunt iemand die een gebouw renoveert vragen of sommige materialen niet meer in gebruik zijn.</a:t>
            </a:r>
            <a:endParaRPr b="0" i="0" sz="2700" u="none" cap="none" strike="noStrike">
              <a:solidFill>
                <a:srgbClr val="056839"/>
              </a:solidFill>
              <a:latin typeface="Calibri"/>
              <a:ea typeface="Calibri"/>
              <a:cs typeface="Calibri"/>
              <a:sym typeface="Calibri"/>
            </a:endParaRPr>
          </a:p>
        </p:txBody>
      </p:sp>
      <p:sp>
        <p:nvSpPr>
          <p:cNvPr id="214" name="Google Shape;214;p52"/>
          <p:cNvSpPr txBox="1"/>
          <p:nvPr/>
        </p:nvSpPr>
        <p:spPr>
          <a:xfrm>
            <a:off x="9735155" y="7627775"/>
            <a:ext cx="4878450" cy="392355"/>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None/>
            </a:pPr>
            <a:r>
              <a:rPr b="0" i="0" lang="lt-LT" sz="1650" u="none" cap="none" strike="noStrike">
                <a:solidFill>
                  <a:srgbClr val="111111"/>
                </a:solidFill>
                <a:latin typeface="Calibri"/>
                <a:ea typeface="Calibri"/>
                <a:cs typeface="Calibri"/>
                <a:sym typeface="Calibri"/>
              </a:rPr>
              <a:t>Foto door </a:t>
            </a:r>
            <a:r>
              <a:rPr b="0" i="0" lang="lt-LT" sz="1650" u="sng" cap="none" strike="noStrike">
                <a:solidFill>
                  <a:srgbClr val="767676"/>
                </a:solidFill>
                <a:latin typeface="Calibri"/>
                <a:ea typeface="Calibri"/>
                <a:cs typeface="Calibri"/>
                <a:sym typeface="Calibri"/>
                <a:hlinkClick r:id="rId5">
                  <a:extLst>
                    <a:ext uri="{A12FA001-AC4F-418D-AE19-62706E023703}">
                      <ahyp:hlinkClr val="tx"/>
                    </a:ext>
                  </a:extLst>
                </a:hlinkClick>
              </a:rPr>
              <a:t>Alex Jones </a:t>
            </a:r>
            <a:r>
              <a:rPr b="0" i="0" lang="lt-LT" sz="1650" u="none" cap="none" strike="noStrike">
                <a:solidFill>
                  <a:srgbClr val="111111"/>
                </a:solidFill>
                <a:latin typeface="Calibri"/>
                <a:ea typeface="Calibri"/>
                <a:cs typeface="Calibri"/>
                <a:sym typeface="Calibri"/>
              </a:rPr>
              <a:t>op </a:t>
            </a:r>
            <a:r>
              <a:rPr b="0" i="0" lang="lt-LT" sz="1650" u="sng" cap="none" strike="noStrike">
                <a:solidFill>
                  <a:srgbClr val="767676"/>
                </a:solidFill>
                <a:latin typeface="Calibri"/>
                <a:ea typeface="Calibri"/>
                <a:cs typeface="Calibri"/>
                <a:sym typeface="Calibri"/>
                <a:hlinkClick r:id="rId6">
                  <a:extLst>
                    <a:ext uri="{A12FA001-AC4F-418D-AE19-62706E023703}">
                      <ahyp:hlinkClr val="tx"/>
                    </a:ext>
                  </a:extLst>
                </a:hlinkClick>
              </a:rPr>
              <a:t>Unsplash</a:t>
            </a:r>
            <a:endParaRPr b="0" i="0" sz="1650" u="none" cap="none" strike="noStrike">
              <a:solidFill>
                <a:schemeClr val="dk1"/>
              </a:solidFill>
              <a:latin typeface="Calibri"/>
              <a:ea typeface="Calibri"/>
              <a:cs typeface="Calibri"/>
              <a:sym typeface="Calibri"/>
            </a:endParaRPr>
          </a:p>
        </p:txBody>
      </p:sp>
      <p:pic>
        <p:nvPicPr>
          <p:cNvPr descr="A picture containing text&#10;&#10;Description automatically generated" id="215" name="Google Shape;215;p52"/>
          <p:cNvPicPr preferRelativeResize="0"/>
          <p:nvPr/>
        </p:nvPicPr>
        <p:blipFill rotWithShape="1">
          <a:blip r:embed="rId7">
            <a:alphaModFix/>
          </a:blip>
          <a:srcRect b="0" l="0" r="0" t="0"/>
          <a:stretch/>
        </p:blipFill>
        <p:spPr>
          <a:xfrm>
            <a:off x="9735141" y="2312513"/>
            <a:ext cx="7715253" cy="514349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53"/>
          <p:cNvSpPr/>
          <p:nvPr/>
        </p:nvSpPr>
        <p:spPr>
          <a:xfrm>
            <a:off x="1143001" y="446"/>
            <a:ext cx="18071186" cy="225798"/>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221" name="Google Shape;221;p53"/>
          <p:cNvSpPr/>
          <p:nvPr/>
        </p:nvSpPr>
        <p:spPr>
          <a:xfrm rot="-5400000">
            <a:off x="14179319" y="5035313"/>
            <a:ext cx="10286553" cy="216818"/>
          </a:xfrm>
          <a:prstGeom prst="rect">
            <a:avLst/>
          </a:prstGeom>
          <a:solidFill>
            <a:srgbClr val="25AAE1"/>
          </a:solidFill>
          <a:ln>
            <a:noFill/>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222" name="Google Shape;222;p53"/>
          <p:cNvSpPr/>
          <p:nvPr/>
        </p:nvSpPr>
        <p:spPr>
          <a:xfrm>
            <a:off x="1858104" y="1544357"/>
            <a:ext cx="5307300" cy="9405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pic>
        <p:nvPicPr>
          <p:cNvPr descr="Logo&#10;&#10;Description automatically generated" id="223" name="Google Shape;223;p53"/>
          <p:cNvPicPr preferRelativeResize="0"/>
          <p:nvPr/>
        </p:nvPicPr>
        <p:blipFill rotWithShape="1">
          <a:blip r:embed="rId3">
            <a:alphaModFix/>
          </a:blip>
          <a:srcRect b="0" l="0" r="0" t="0"/>
          <a:stretch/>
        </p:blipFill>
        <p:spPr>
          <a:xfrm>
            <a:off x="1391019" y="9106292"/>
            <a:ext cx="2025615" cy="996885"/>
          </a:xfrm>
          <a:prstGeom prst="rect">
            <a:avLst/>
          </a:prstGeom>
          <a:noFill/>
          <a:ln>
            <a:noFill/>
          </a:ln>
        </p:spPr>
      </p:pic>
      <p:pic>
        <p:nvPicPr>
          <p:cNvPr descr="Graphical user interface, text&#10;&#10;Description automatically generated" id="224" name="Google Shape;224;p53"/>
          <p:cNvPicPr preferRelativeResize="0"/>
          <p:nvPr/>
        </p:nvPicPr>
        <p:blipFill rotWithShape="1">
          <a:blip r:embed="rId4">
            <a:alphaModFix/>
          </a:blip>
          <a:srcRect b="0" l="0" r="0" t="0"/>
          <a:stretch/>
        </p:blipFill>
        <p:spPr>
          <a:xfrm>
            <a:off x="3926921" y="9240848"/>
            <a:ext cx="3468962" cy="727772"/>
          </a:xfrm>
          <a:prstGeom prst="rect">
            <a:avLst/>
          </a:prstGeom>
          <a:noFill/>
          <a:ln>
            <a:noFill/>
          </a:ln>
        </p:spPr>
      </p:pic>
      <p:sp>
        <p:nvSpPr>
          <p:cNvPr id="225" name="Google Shape;225;p53"/>
          <p:cNvSpPr txBox="1"/>
          <p:nvPr/>
        </p:nvSpPr>
        <p:spPr>
          <a:xfrm>
            <a:off x="1858088" y="2154563"/>
            <a:ext cx="16015950" cy="4849985"/>
          </a:xfrm>
          <a:prstGeom prst="rect">
            <a:avLst/>
          </a:prstGeom>
          <a:noFill/>
          <a:ln>
            <a:noFill/>
          </a:ln>
        </p:spPr>
        <p:txBody>
          <a:bodyPr anchorCtr="0" anchor="t" bIns="68550" lIns="137125" spcFirstLastPara="1" rIns="137125" wrap="square" tIns="68550">
            <a:spAutoFit/>
          </a:bodyPr>
          <a:lstStyle/>
          <a:p>
            <a:pPr indent="0" lvl="0" marL="0" marR="0" rtl="0" algn="just">
              <a:lnSpc>
                <a:spcPct val="150000"/>
              </a:lnSpc>
              <a:spcBef>
                <a:spcPts val="0"/>
              </a:spcBef>
              <a:spcAft>
                <a:spcPts val="0"/>
              </a:spcAft>
              <a:buNone/>
            </a:pPr>
            <a:r>
              <a:rPr b="1" i="0" lang="lt-LT" sz="3000" u="none" cap="none" strike="noStrike">
                <a:solidFill>
                  <a:srgbClr val="056839"/>
                </a:solidFill>
                <a:latin typeface="Calibri"/>
                <a:ea typeface="Calibri"/>
                <a:cs typeface="Calibri"/>
                <a:sym typeface="Calibri"/>
              </a:rPr>
              <a:t>Controle van de vochtigheid van het hout</a:t>
            </a:r>
            <a:r>
              <a:rPr b="0" i="0" lang="lt-LT" sz="3000" u="none" cap="none" strike="noStrike">
                <a:solidFill>
                  <a:srgbClr val="056839"/>
                </a:solidFill>
                <a:latin typeface="Calibri"/>
                <a:ea typeface="Calibri"/>
                <a:cs typeface="Calibri"/>
                <a:sym typeface="Calibri"/>
              </a:rPr>
              <a:t>. </a:t>
            </a:r>
            <a:endParaRPr b="0" i="0" sz="3000" u="none" cap="none" strike="noStrike">
              <a:solidFill>
                <a:srgbClr val="056839"/>
              </a:solidFill>
              <a:latin typeface="Calibri"/>
              <a:ea typeface="Calibri"/>
              <a:cs typeface="Calibri"/>
              <a:sym typeface="Calibri"/>
            </a:endParaRPr>
          </a:p>
          <a:p>
            <a:pPr indent="0" lvl="0" marL="0" marR="0" rtl="0" algn="l">
              <a:lnSpc>
                <a:spcPct val="150000"/>
              </a:lnSpc>
              <a:spcBef>
                <a:spcPts val="1125"/>
              </a:spcBef>
              <a:spcAft>
                <a:spcPts val="0"/>
              </a:spcAft>
              <a:buNone/>
            </a:pPr>
            <a:r>
              <a:rPr b="0" i="0" lang="lt-LT" sz="3000" u="none" cap="none" strike="noStrike">
                <a:solidFill>
                  <a:srgbClr val="056839"/>
                </a:solidFill>
                <a:latin typeface="Calibri"/>
                <a:ea typeface="Calibri"/>
                <a:cs typeface="Calibri"/>
                <a:sym typeface="Calibri"/>
              </a:rPr>
              <a:t>Het is raadzaam te proberen het vochtgehalte van het hout binnen een bepaald bereik te houden en te variëren naar gelang van de gebruikte houtsoort. Dit vereist dat u over een hygrometer beschikt en dat u de opslagvoorzieningen voor het hout zodanig instelt dat het hout zich in een omgeving bevindt die niet te warm en te droog is. </a:t>
            </a:r>
            <a:endParaRPr b="0" i="0" sz="24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0" i="0" sz="30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0" i="0" sz="2700" u="none" cap="none" strike="noStrike">
              <a:solidFill>
                <a:schemeClr val="dk1"/>
              </a:solidFill>
              <a:latin typeface="Times New Roman"/>
              <a:ea typeface="Times New Roman"/>
              <a:cs typeface="Times New Roman"/>
              <a:sym typeface="Times New Roman"/>
            </a:endParaRPr>
          </a:p>
        </p:txBody>
      </p:sp>
      <p:sp>
        <p:nvSpPr>
          <p:cNvPr id="226" name="Google Shape;226;p53"/>
          <p:cNvSpPr txBox="1"/>
          <p:nvPr/>
        </p:nvSpPr>
        <p:spPr>
          <a:xfrm>
            <a:off x="1647207" y="713215"/>
            <a:ext cx="14970600" cy="830936"/>
          </a:xfrm>
          <a:prstGeom prst="rect">
            <a:avLst/>
          </a:prstGeom>
          <a:noFill/>
          <a:ln>
            <a:noFill/>
          </a:ln>
        </p:spPr>
        <p:txBody>
          <a:bodyPr anchorCtr="0" anchor="t" bIns="68550" lIns="137125" spcFirstLastPara="1" rIns="137125" wrap="square" tIns="68550">
            <a:spAutoFit/>
          </a:bodyPr>
          <a:lstStyle/>
          <a:p>
            <a:pPr indent="0" lvl="0" marL="0" marR="0" rtl="0" algn="just">
              <a:lnSpc>
                <a:spcPct val="100000"/>
              </a:lnSpc>
              <a:spcBef>
                <a:spcPts val="0"/>
              </a:spcBef>
              <a:spcAft>
                <a:spcPts val="0"/>
              </a:spcAft>
              <a:buNone/>
            </a:pPr>
            <a:r>
              <a:rPr b="1" i="0" lang="lt-LT" sz="4500" u="none" cap="none" strike="noStrike">
                <a:solidFill>
                  <a:srgbClr val="056839"/>
                </a:solidFill>
                <a:latin typeface="Calibri"/>
                <a:ea typeface="Calibri"/>
                <a:cs typeface="Calibri"/>
                <a:sym typeface="Calibri"/>
              </a:rPr>
              <a:t>Onderwerp 2: Milieuvriendelijke praktijken op de werkplek in de houtsector</a:t>
            </a:r>
            <a:endParaRPr b="0" i="0" sz="27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54"/>
          <p:cNvSpPr/>
          <p:nvPr/>
        </p:nvSpPr>
        <p:spPr>
          <a:xfrm>
            <a:off x="1143001" y="446"/>
            <a:ext cx="18071186" cy="225798"/>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232" name="Google Shape;232;p54"/>
          <p:cNvSpPr/>
          <p:nvPr/>
        </p:nvSpPr>
        <p:spPr>
          <a:xfrm rot="-5400000">
            <a:off x="14179319" y="5035313"/>
            <a:ext cx="10286553" cy="216818"/>
          </a:xfrm>
          <a:prstGeom prst="rect">
            <a:avLst/>
          </a:prstGeom>
          <a:solidFill>
            <a:srgbClr val="25AAE1"/>
          </a:solidFill>
          <a:ln>
            <a:noFill/>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233" name="Google Shape;233;p54"/>
          <p:cNvSpPr/>
          <p:nvPr/>
        </p:nvSpPr>
        <p:spPr>
          <a:xfrm>
            <a:off x="1898942" y="1544357"/>
            <a:ext cx="5307300" cy="9405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pic>
        <p:nvPicPr>
          <p:cNvPr descr="Logo&#10;&#10;Description automatically generated" id="234" name="Google Shape;234;p54"/>
          <p:cNvPicPr preferRelativeResize="0"/>
          <p:nvPr/>
        </p:nvPicPr>
        <p:blipFill rotWithShape="1">
          <a:blip r:embed="rId3">
            <a:alphaModFix/>
          </a:blip>
          <a:srcRect b="0" l="0" r="0" t="0"/>
          <a:stretch/>
        </p:blipFill>
        <p:spPr>
          <a:xfrm>
            <a:off x="1391019" y="9106292"/>
            <a:ext cx="2025615" cy="996885"/>
          </a:xfrm>
          <a:prstGeom prst="rect">
            <a:avLst/>
          </a:prstGeom>
          <a:noFill/>
          <a:ln>
            <a:noFill/>
          </a:ln>
        </p:spPr>
      </p:pic>
      <p:pic>
        <p:nvPicPr>
          <p:cNvPr descr="Graphical user interface, text&#10;&#10;Description automatically generated" id="235" name="Google Shape;235;p54"/>
          <p:cNvPicPr preferRelativeResize="0"/>
          <p:nvPr/>
        </p:nvPicPr>
        <p:blipFill rotWithShape="1">
          <a:blip r:embed="rId4">
            <a:alphaModFix/>
          </a:blip>
          <a:srcRect b="0" l="0" r="0" t="0"/>
          <a:stretch/>
        </p:blipFill>
        <p:spPr>
          <a:xfrm>
            <a:off x="3926921" y="9240848"/>
            <a:ext cx="3468962" cy="727772"/>
          </a:xfrm>
          <a:prstGeom prst="rect">
            <a:avLst/>
          </a:prstGeom>
          <a:noFill/>
          <a:ln>
            <a:noFill/>
          </a:ln>
        </p:spPr>
      </p:pic>
      <p:sp>
        <p:nvSpPr>
          <p:cNvPr id="236" name="Google Shape;236;p54"/>
          <p:cNvSpPr txBox="1"/>
          <p:nvPr/>
        </p:nvSpPr>
        <p:spPr>
          <a:xfrm>
            <a:off x="1970816" y="2114738"/>
            <a:ext cx="8136450" cy="5539918"/>
          </a:xfrm>
          <a:prstGeom prst="rect">
            <a:avLst/>
          </a:prstGeom>
          <a:noFill/>
          <a:ln>
            <a:noFill/>
          </a:ln>
        </p:spPr>
        <p:txBody>
          <a:bodyPr anchorCtr="0" anchor="t" bIns="68550" lIns="137125" spcFirstLastPara="1" rIns="137125" wrap="square" tIns="68550">
            <a:spAutoFit/>
          </a:bodyPr>
          <a:lstStyle/>
          <a:p>
            <a:pPr indent="0" lvl="0" marL="0" marR="0" rtl="0" algn="just">
              <a:lnSpc>
                <a:spcPct val="150000"/>
              </a:lnSpc>
              <a:spcBef>
                <a:spcPts val="0"/>
              </a:spcBef>
              <a:spcAft>
                <a:spcPts val="0"/>
              </a:spcAft>
              <a:buNone/>
            </a:pPr>
            <a:r>
              <a:rPr b="1" i="0" lang="lt-LT" sz="2700" u="none" cap="none" strike="noStrike">
                <a:solidFill>
                  <a:srgbClr val="056839"/>
                </a:solidFill>
                <a:latin typeface="Calibri"/>
                <a:ea typeface="Calibri"/>
                <a:cs typeface="Calibri"/>
                <a:sym typeface="Calibri"/>
              </a:rPr>
              <a:t>Gebruik sloophout</a:t>
            </a:r>
            <a:endParaRPr b="0" i="0" sz="2700" u="none" cap="none" strike="noStrike">
              <a:solidFill>
                <a:srgbClr val="056839"/>
              </a:solidFill>
              <a:latin typeface="Calibri"/>
              <a:ea typeface="Calibri"/>
              <a:cs typeface="Calibri"/>
              <a:sym typeface="Calibri"/>
            </a:endParaRPr>
          </a:p>
          <a:p>
            <a:pPr indent="0" lvl="0" marL="0" marR="0" rtl="0" algn="just">
              <a:lnSpc>
                <a:spcPct val="150000"/>
              </a:lnSpc>
              <a:spcBef>
                <a:spcPts val="0"/>
              </a:spcBef>
              <a:spcAft>
                <a:spcPts val="0"/>
              </a:spcAft>
              <a:buNone/>
            </a:pPr>
            <a:r>
              <a:rPr b="0" i="0" lang="lt-LT" sz="2700" u="none" cap="none" strike="noStrike">
                <a:solidFill>
                  <a:srgbClr val="056839"/>
                </a:solidFill>
                <a:latin typeface="Calibri"/>
                <a:ea typeface="Calibri"/>
                <a:cs typeface="Calibri"/>
                <a:sym typeface="Calibri"/>
              </a:rPr>
              <a:t>Wij zijn geen eigenaars van de natuur en daarom moeten we respectvol werken en elke centimeter hout gebruiken. Om afval te voorkomen en efficiënt met afvalbeheer om te gaan kan ook sloophout worden gebruikt. Schroothout kan worden omgezet in compost, mulch, brandstof, of geperst als briket en al dit houtafval kan een nieuwe vorm krijgen en worden verkocht. Ook kan het door houtbewerkers worden hergebruikt voor kleine projecten.</a:t>
            </a:r>
            <a:endParaRPr b="0" i="0" sz="2700" u="none" cap="none" strike="noStrike">
              <a:solidFill>
                <a:srgbClr val="056839"/>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b="0" i="0" sz="2700" u="none" cap="none" strike="noStrike">
              <a:solidFill>
                <a:schemeClr val="dk1"/>
              </a:solidFill>
              <a:latin typeface="Times New Roman"/>
              <a:ea typeface="Times New Roman"/>
              <a:cs typeface="Times New Roman"/>
              <a:sym typeface="Times New Roman"/>
            </a:endParaRPr>
          </a:p>
        </p:txBody>
      </p:sp>
      <p:sp>
        <p:nvSpPr>
          <p:cNvPr id="237" name="Google Shape;237;p54"/>
          <p:cNvSpPr txBox="1"/>
          <p:nvPr/>
        </p:nvSpPr>
        <p:spPr>
          <a:xfrm>
            <a:off x="1647207" y="713215"/>
            <a:ext cx="14970600" cy="830936"/>
          </a:xfrm>
          <a:prstGeom prst="rect">
            <a:avLst/>
          </a:prstGeom>
          <a:noFill/>
          <a:ln>
            <a:noFill/>
          </a:ln>
        </p:spPr>
        <p:txBody>
          <a:bodyPr anchorCtr="0" anchor="t" bIns="68550" lIns="137125" spcFirstLastPara="1" rIns="137125" wrap="square" tIns="68550">
            <a:spAutoFit/>
          </a:bodyPr>
          <a:lstStyle/>
          <a:p>
            <a:pPr indent="0" lvl="0" marL="0" marR="0" rtl="0" algn="just">
              <a:lnSpc>
                <a:spcPct val="100000"/>
              </a:lnSpc>
              <a:spcBef>
                <a:spcPts val="0"/>
              </a:spcBef>
              <a:spcAft>
                <a:spcPts val="0"/>
              </a:spcAft>
              <a:buNone/>
            </a:pPr>
            <a:r>
              <a:rPr b="1" i="0" lang="lt-LT" sz="4500" u="none" cap="none" strike="noStrike">
                <a:solidFill>
                  <a:srgbClr val="056839"/>
                </a:solidFill>
                <a:latin typeface="Calibri"/>
                <a:ea typeface="Calibri"/>
                <a:cs typeface="Calibri"/>
                <a:sym typeface="Calibri"/>
              </a:rPr>
              <a:t>Onderwerp 2: Milieuvriendelijke praktijken op de werkplek in de houtsector</a:t>
            </a:r>
            <a:endParaRPr b="0" i="0" sz="2700" u="none" cap="none" strike="noStrike">
              <a:solidFill>
                <a:schemeClr val="dk1"/>
              </a:solidFill>
              <a:latin typeface="Trebuchet MS"/>
              <a:ea typeface="Trebuchet MS"/>
              <a:cs typeface="Trebuchet MS"/>
              <a:sym typeface="Trebuchet MS"/>
            </a:endParaRPr>
          </a:p>
        </p:txBody>
      </p:sp>
      <p:sp>
        <p:nvSpPr>
          <p:cNvPr id="238" name="Google Shape;238;p54"/>
          <p:cNvSpPr txBox="1"/>
          <p:nvPr/>
        </p:nvSpPr>
        <p:spPr>
          <a:xfrm>
            <a:off x="10533812" y="7263639"/>
            <a:ext cx="6040800" cy="392355"/>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None/>
            </a:pPr>
            <a:r>
              <a:rPr b="0" i="0" lang="lt-LT" sz="1650" u="none" cap="none" strike="noStrike">
                <a:solidFill>
                  <a:schemeClr val="dk1"/>
                </a:solidFill>
                <a:latin typeface="Calibri"/>
                <a:ea typeface="Calibri"/>
                <a:cs typeface="Calibri"/>
                <a:sym typeface="Calibri"/>
              </a:rPr>
              <a:t>Foto door </a:t>
            </a:r>
            <a:r>
              <a:rPr b="0" i="0" lang="lt-LT" sz="1650" u="sng" cap="none" strike="noStrike">
                <a:solidFill>
                  <a:schemeClr val="dk1"/>
                </a:solidFill>
                <a:latin typeface="Calibri"/>
                <a:ea typeface="Calibri"/>
                <a:cs typeface="Calibri"/>
                <a:sym typeface="Calibri"/>
                <a:hlinkClick r:id="rId5">
                  <a:extLst>
                    <a:ext uri="{A12FA001-AC4F-418D-AE19-62706E023703}">
                      <ahyp:hlinkClr val="tx"/>
                    </a:ext>
                  </a:extLst>
                </a:hlinkClick>
              </a:rPr>
              <a:t>Lucas van Oort </a:t>
            </a:r>
            <a:r>
              <a:rPr b="0" i="0" lang="lt-LT" sz="1650" u="none" cap="none" strike="noStrike">
                <a:solidFill>
                  <a:schemeClr val="dk1"/>
                </a:solidFill>
                <a:latin typeface="Calibri"/>
                <a:ea typeface="Calibri"/>
                <a:cs typeface="Calibri"/>
                <a:sym typeface="Calibri"/>
              </a:rPr>
              <a:t>op </a:t>
            </a:r>
            <a:r>
              <a:rPr b="0" i="0" lang="lt-LT" sz="1650" u="sng" cap="none" strike="noStrike">
                <a:solidFill>
                  <a:schemeClr val="dk1"/>
                </a:solidFill>
                <a:latin typeface="Calibri"/>
                <a:ea typeface="Calibri"/>
                <a:cs typeface="Calibri"/>
                <a:sym typeface="Calibri"/>
                <a:hlinkClick r:id="rId6">
                  <a:extLst>
                    <a:ext uri="{A12FA001-AC4F-418D-AE19-62706E023703}">
                      <ahyp:hlinkClr val="tx"/>
                    </a:ext>
                  </a:extLst>
                </a:hlinkClick>
              </a:rPr>
              <a:t>Unsplash </a:t>
            </a:r>
            <a:endParaRPr b="0" i="0" sz="1650" u="none" cap="none" strike="noStrike">
              <a:solidFill>
                <a:schemeClr val="dk1"/>
              </a:solidFill>
              <a:latin typeface="Calibri"/>
              <a:ea typeface="Calibri"/>
              <a:cs typeface="Calibri"/>
              <a:sym typeface="Calibri"/>
            </a:endParaRPr>
          </a:p>
        </p:txBody>
      </p:sp>
      <p:pic>
        <p:nvPicPr>
          <p:cNvPr descr="A picture containing building, dirty, cement, painted" id="239" name="Google Shape;239;p54"/>
          <p:cNvPicPr preferRelativeResize="0"/>
          <p:nvPr/>
        </p:nvPicPr>
        <p:blipFill rotWithShape="1">
          <a:blip r:embed="rId7">
            <a:alphaModFix/>
          </a:blip>
          <a:srcRect b="0" l="0" r="0" t="0"/>
          <a:stretch/>
        </p:blipFill>
        <p:spPr>
          <a:xfrm>
            <a:off x="10533832" y="2114738"/>
            <a:ext cx="7218065" cy="49910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55"/>
          <p:cNvSpPr txBox="1"/>
          <p:nvPr/>
        </p:nvSpPr>
        <p:spPr>
          <a:xfrm>
            <a:off x="1884868" y="758372"/>
            <a:ext cx="13893362" cy="969436"/>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None/>
            </a:pPr>
            <a:r>
              <a:rPr b="1" i="0" lang="lt-LT" sz="5400" u="none" cap="none" strike="noStrike">
                <a:solidFill>
                  <a:srgbClr val="056839"/>
                </a:solidFill>
                <a:latin typeface="Trebuchet MS"/>
                <a:ea typeface="Trebuchet MS"/>
                <a:cs typeface="Trebuchet MS"/>
                <a:sym typeface="Trebuchet MS"/>
              </a:rPr>
              <a:t>Interactieve vragen</a:t>
            </a:r>
            <a:endParaRPr b="1" i="0" sz="5400" u="none" cap="none" strike="noStrike">
              <a:solidFill>
                <a:schemeClr val="dk1"/>
              </a:solidFill>
              <a:latin typeface="Trebuchet MS"/>
              <a:ea typeface="Trebuchet MS"/>
              <a:cs typeface="Trebuchet MS"/>
              <a:sym typeface="Trebuchet MS"/>
            </a:endParaRPr>
          </a:p>
        </p:txBody>
      </p:sp>
      <p:sp>
        <p:nvSpPr>
          <p:cNvPr id="245" name="Google Shape;245;p55"/>
          <p:cNvSpPr/>
          <p:nvPr/>
        </p:nvSpPr>
        <p:spPr>
          <a:xfrm>
            <a:off x="1143001" y="446"/>
            <a:ext cx="18071186" cy="225798"/>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246" name="Google Shape;246;p55"/>
          <p:cNvSpPr/>
          <p:nvPr/>
        </p:nvSpPr>
        <p:spPr>
          <a:xfrm rot="-5400000">
            <a:off x="14179319" y="5035313"/>
            <a:ext cx="10286553" cy="216818"/>
          </a:xfrm>
          <a:prstGeom prst="rect">
            <a:avLst/>
          </a:prstGeom>
          <a:solidFill>
            <a:srgbClr val="25AAE1"/>
          </a:solidFill>
          <a:ln>
            <a:noFill/>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247" name="Google Shape;247;p55"/>
          <p:cNvSpPr/>
          <p:nvPr/>
        </p:nvSpPr>
        <p:spPr>
          <a:xfrm>
            <a:off x="2062480" y="1758445"/>
            <a:ext cx="5307494" cy="93923"/>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pic>
        <p:nvPicPr>
          <p:cNvPr descr="Logo&#10;&#10;Description automatically generated" id="248" name="Google Shape;248;p55"/>
          <p:cNvPicPr preferRelativeResize="0"/>
          <p:nvPr/>
        </p:nvPicPr>
        <p:blipFill rotWithShape="1">
          <a:blip r:embed="rId3">
            <a:alphaModFix/>
          </a:blip>
          <a:srcRect b="0" l="0" r="0" t="0"/>
          <a:stretch/>
        </p:blipFill>
        <p:spPr>
          <a:xfrm>
            <a:off x="1391019" y="9106292"/>
            <a:ext cx="2025615" cy="996885"/>
          </a:xfrm>
          <a:prstGeom prst="rect">
            <a:avLst/>
          </a:prstGeom>
          <a:noFill/>
          <a:ln>
            <a:noFill/>
          </a:ln>
        </p:spPr>
      </p:pic>
      <p:pic>
        <p:nvPicPr>
          <p:cNvPr descr="Graphical user interface, text&#10;&#10;Description automatically generated" id="249" name="Google Shape;249;p55"/>
          <p:cNvPicPr preferRelativeResize="0"/>
          <p:nvPr/>
        </p:nvPicPr>
        <p:blipFill rotWithShape="1">
          <a:blip r:embed="rId4">
            <a:alphaModFix/>
          </a:blip>
          <a:srcRect b="0" l="0" r="0" t="0"/>
          <a:stretch/>
        </p:blipFill>
        <p:spPr>
          <a:xfrm>
            <a:off x="3926921" y="9240848"/>
            <a:ext cx="3468962" cy="727772"/>
          </a:xfrm>
          <a:prstGeom prst="rect">
            <a:avLst/>
          </a:prstGeom>
          <a:noFill/>
          <a:ln>
            <a:noFill/>
          </a:ln>
        </p:spPr>
      </p:pic>
      <p:sp>
        <p:nvSpPr>
          <p:cNvPr id="250" name="Google Shape;250;p55"/>
          <p:cNvSpPr txBox="1"/>
          <p:nvPr/>
        </p:nvSpPr>
        <p:spPr>
          <a:xfrm>
            <a:off x="2062478" y="2361058"/>
            <a:ext cx="15072794" cy="583048"/>
          </a:xfrm>
          <a:prstGeom prst="rect">
            <a:avLst/>
          </a:prstGeom>
          <a:noFill/>
          <a:ln>
            <a:noFill/>
          </a:ln>
        </p:spPr>
        <p:txBody>
          <a:bodyPr anchorCtr="0" anchor="t" bIns="68550" lIns="137125" spcFirstLastPara="1" rIns="137125" wrap="square" tIns="68550">
            <a:spAutoFit/>
          </a:bodyPr>
          <a:lstStyle/>
          <a:p>
            <a:pPr indent="0" lvl="0" marL="0" marR="0" rtl="0" algn="just">
              <a:lnSpc>
                <a:spcPct val="107000"/>
              </a:lnSpc>
              <a:spcBef>
                <a:spcPts val="0"/>
              </a:spcBef>
              <a:spcAft>
                <a:spcPts val="0"/>
              </a:spcAft>
              <a:buNone/>
            </a:pPr>
            <a:r>
              <a:rPr b="0" i="0" lang="lt-LT" sz="2700" u="none" cap="none" strike="noStrike">
                <a:solidFill>
                  <a:schemeClr val="dk1"/>
                </a:solidFill>
                <a:latin typeface="Times New Roman"/>
                <a:ea typeface="Times New Roman"/>
                <a:cs typeface="Times New Roman"/>
                <a:sym typeface="Times New Roman"/>
              </a:rPr>
              <a:t> </a:t>
            </a:r>
            <a:endParaRPr b="0" i="0" sz="2700" u="none" cap="none" strike="noStrike">
              <a:solidFill>
                <a:schemeClr val="dk1"/>
              </a:solidFill>
              <a:latin typeface="Calibri"/>
              <a:ea typeface="Calibri"/>
              <a:cs typeface="Calibri"/>
              <a:sym typeface="Calibri"/>
            </a:endParaRPr>
          </a:p>
        </p:txBody>
      </p:sp>
      <p:sp>
        <p:nvSpPr>
          <p:cNvPr id="251" name="Google Shape;251;p55"/>
          <p:cNvSpPr txBox="1"/>
          <p:nvPr/>
        </p:nvSpPr>
        <p:spPr>
          <a:xfrm>
            <a:off x="3579228" y="2497488"/>
            <a:ext cx="13688100" cy="5622000"/>
          </a:xfrm>
          <a:prstGeom prst="rect">
            <a:avLst/>
          </a:prstGeom>
          <a:noFill/>
          <a:ln>
            <a:noFill/>
          </a:ln>
        </p:spPr>
        <p:txBody>
          <a:bodyPr anchorCtr="0" anchor="t" bIns="68550" lIns="137125" spcFirstLastPara="1" rIns="137125" wrap="square" tIns="68550">
            <a:spAutoFit/>
          </a:bodyPr>
          <a:lstStyle/>
          <a:p>
            <a:pPr indent="0" lvl="0" marL="0" marR="0" rtl="0" algn="l">
              <a:lnSpc>
                <a:spcPct val="115000"/>
              </a:lnSpc>
              <a:spcBef>
                <a:spcPts val="0"/>
              </a:spcBef>
              <a:spcAft>
                <a:spcPts val="0"/>
              </a:spcAft>
              <a:buNone/>
            </a:pPr>
            <a:r>
              <a:rPr b="0" i="0" lang="lt-LT" sz="2850" u="none" cap="none" strike="noStrike">
                <a:solidFill>
                  <a:srgbClr val="056839"/>
                </a:solidFill>
                <a:latin typeface="Calibri"/>
                <a:ea typeface="Calibri"/>
                <a:cs typeface="Calibri"/>
                <a:sym typeface="Calibri"/>
              </a:rPr>
              <a:t>Voor een veilig milieu moet u hout uit het buitenland gebruiken.</a:t>
            </a:r>
            <a:endParaRPr b="0" i="0" sz="2850" u="none" cap="none" strike="noStrike">
              <a:solidFill>
                <a:srgbClr val="056839"/>
              </a:solidFill>
              <a:latin typeface="Calibri"/>
              <a:ea typeface="Calibri"/>
              <a:cs typeface="Calibri"/>
              <a:sym typeface="Calibri"/>
            </a:endParaRPr>
          </a:p>
          <a:p>
            <a:pPr indent="0" lvl="0" marL="0" marR="0" rtl="0" algn="l">
              <a:lnSpc>
                <a:spcPct val="115000"/>
              </a:lnSpc>
              <a:spcBef>
                <a:spcPts val="0"/>
              </a:spcBef>
              <a:spcAft>
                <a:spcPts val="0"/>
              </a:spcAft>
              <a:buNone/>
            </a:pPr>
            <a:r>
              <a:rPr b="0" i="1" lang="lt-LT" sz="2850" u="none" cap="none" strike="noStrike">
                <a:solidFill>
                  <a:srgbClr val="056839"/>
                </a:solidFill>
                <a:latin typeface="Calibri"/>
                <a:ea typeface="Calibri"/>
                <a:cs typeface="Calibri"/>
                <a:sym typeface="Calibri"/>
              </a:rPr>
              <a:t> </a:t>
            </a:r>
            <a:endParaRPr b="0" i="0" sz="2850" u="none" cap="none" strike="noStrike">
              <a:solidFill>
                <a:srgbClr val="056839"/>
              </a:solidFill>
              <a:latin typeface="Calibri"/>
              <a:ea typeface="Calibri"/>
              <a:cs typeface="Calibri"/>
              <a:sym typeface="Calibri"/>
            </a:endParaRPr>
          </a:p>
          <a:p>
            <a:pPr indent="0" lvl="0" marL="0" marR="0" rtl="0" algn="l">
              <a:lnSpc>
                <a:spcPct val="115000"/>
              </a:lnSpc>
              <a:spcBef>
                <a:spcPts val="0"/>
              </a:spcBef>
              <a:spcAft>
                <a:spcPts val="0"/>
              </a:spcAft>
              <a:buNone/>
            </a:pPr>
            <a:r>
              <a:rPr b="0" i="1" lang="lt-LT" sz="2850" u="none" cap="none" strike="noStrike">
                <a:solidFill>
                  <a:srgbClr val="056839"/>
                </a:solidFill>
                <a:latin typeface="Calibri"/>
                <a:ea typeface="Calibri"/>
                <a:cs typeface="Calibri"/>
                <a:sym typeface="Calibri"/>
              </a:rPr>
              <a:t>Ja </a:t>
            </a:r>
            <a:endParaRPr b="0" i="0" sz="2850" u="none" cap="none" strike="noStrike">
              <a:solidFill>
                <a:srgbClr val="056839"/>
              </a:solidFill>
              <a:latin typeface="Calibri"/>
              <a:ea typeface="Calibri"/>
              <a:cs typeface="Calibri"/>
              <a:sym typeface="Calibri"/>
            </a:endParaRPr>
          </a:p>
          <a:p>
            <a:pPr indent="0" lvl="0" marL="0" marR="0" rtl="0" algn="l">
              <a:lnSpc>
                <a:spcPct val="115000"/>
              </a:lnSpc>
              <a:spcBef>
                <a:spcPts val="0"/>
              </a:spcBef>
              <a:spcAft>
                <a:spcPts val="0"/>
              </a:spcAft>
              <a:buNone/>
            </a:pPr>
            <a:r>
              <a:rPr i="1" lang="lt-LT" sz="2850" u="none" cap="none" strike="noStrike">
                <a:solidFill>
                  <a:srgbClr val="056839"/>
                </a:solidFill>
                <a:latin typeface="Calibri"/>
                <a:ea typeface="Calibri"/>
                <a:cs typeface="Calibri"/>
                <a:sym typeface="Calibri"/>
              </a:rPr>
              <a:t>Geen</a:t>
            </a:r>
            <a:endParaRPr b="0" i="0" sz="2850" u="none" cap="none" strike="noStrike">
              <a:solidFill>
                <a:srgbClr val="056839"/>
              </a:solidFill>
              <a:latin typeface="Calibri"/>
              <a:ea typeface="Calibri"/>
              <a:cs typeface="Calibri"/>
              <a:sym typeface="Calibri"/>
            </a:endParaRPr>
          </a:p>
          <a:p>
            <a:pPr indent="0" lvl="0" marL="0" marR="0" rtl="0" algn="l">
              <a:lnSpc>
                <a:spcPct val="115000"/>
              </a:lnSpc>
              <a:spcBef>
                <a:spcPts val="0"/>
              </a:spcBef>
              <a:spcAft>
                <a:spcPts val="0"/>
              </a:spcAft>
              <a:buNone/>
            </a:pPr>
            <a:r>
              <a:rPr b="0" i="1" lang="lt-LT" sz="2850" u="none" cap="none" strike="noStrike">
                <a:solidFill>
                  <a:srgbClr val="056839"/>
                </a:solidFill>
                <a:latin typeface="Calibri"/>
                <a:ea typeface="Calibri"/>
                <a:cs typeface="Calibri"/>
                <a:sym typeface="Calibri"/>
              </a:rPr>
              <a:t> </a:t>
            </a:r>
            <a:endParaRPr b="0" i="0" sz="2850" u="none" cap="none" strike="noStrike">
              <a:solidFill>
                <a:srgbClr val="056839"/>
              </a:solidFill>
              <a:latin typeface="Calibri"/>
              <a:ea typeface="Calibri"/>
              <a:cs typeface="Calibri"/>
              <a:sym typeface="Calibri"/>
            </a:endParaRPr>
          </a:p>
          <a:p>
            <a:pPr indent="0" lvl="0" marL="0" marR="0" rtl="0" algn="l">
              <a:lnSpc>
                <a:spcPct val="115000"/>
              </a:lnSpc>
              <a:spcBef>
                <a:spcPts val="0"/>
              </a:spcBef>
              <a:spcAft>
                <a:spcPts val="0"/>
              </a:spcAft>
              <a:buNone/>
            </a:pPr>
            <a:r>
              <a:rPr b="0" i="1" lang="lt-LT" sz="2850" u="none" cap="none" strike="noStrike">
                <a:solidFill>
                  <a:srgbClr val="056839"/>
                </a:solidFill>
                <a:latin typeface="Calibri"/>
                <a:ea typeface="Calibri"/>
                <a:cs typeface="Calibri"/>
                <a:sym typeface="Calibri"/>
              </a:rPr>
              <a:t>Duurzaam hout verwijst naar hout dat op verantwoorde wijze is geoogst uit goed beheerde bossen die voortdurend worden aangevuld en ervoor zorgen dat er geen schade is aan het omringende milieu of aan de inheemse flora en fauna.</a:t>
            </a:r>
            <a:endParaRPr b="0" i="0" sz="2850" u="none" cap="none" strike="noStrike">
              <a:solidFill>
                <a:srgbClr val="056839"/>
              </a:solidFill>
              <a:latin typeface="Calibri"/>
              <a:ea typeface="Calibri"/>
              <a:cs typeface="Calibri"/>
              <a:sym typeface="Calibri"/>
            </a:endParaRPr>
          </a:p>
          <a:p>
            <a:pPr indent="0" lvl="0" marL="0" marR="0" rtl="0" algn="l">
              <a:lnSpc>
                <a:spcPct val="115000"/>
              </a:lnSpc>
              <a:spcBef>
                <a:spcPts val="0"/>
              </a:spcBef>
              <a:spcAft>
                <a:spcPts val="0"/>
              </a:spcAft>
              <a:buNone/>
            </a:pPr>
            <a:r>
              <a:rPr b="0" i="1" lang="lt-LT" sz="2850" u="none" cap="none" strike="noStrike">
                <a:solidFill>
                  <a:srgbClr val="056839"/>
                </a:solidFill>
                <a:latin typeface="Calibri"/>
                <a:ea typeface="Calibri"/>
                <a:cs typeface="Calibri"/>
                <a:sym typeface="Calibri"/>
              </a:rPr>
              <a:t> </a:t>
            </a:r>
            <a:endParaRPr b="0" i="0" sz="2850" u="none" cap="none" strike="noStrike">
              <a:solidFill>
                <a:srgbClr val="056839"/>
              </a:solidFill>
              <a:latin typeface="Calibri"/>
              <a:ea typeface="Calibri"/>
              <a:cs typeface="Calibri"/>
              <a:sym typeface="Calibri"/>
            </a:endParaRPr>
          </a:p>
          <a:p>
            <a:pPr indent="0" lvl="0" marL="0" marR="0" rtl="0" algn="l">
              <a:lnSpc>
                <a:spcPct val="115000"/>
              </a:lnSpc>
              <a:spcBef>
                <a:spcPts val="0"/>
              </a:spcBef>
              <a:spcAft>
                <a:spcPts val="0"/>
              </a:spcAft>
              <a:buNone/>
            </a:pPr>
            <a:r>
              <a:rPr i="1" lang="lt-LT" sz="2850" u="none" cap="none" strike="noStrike">
                <a:solidFill>
                  <a:srgbClr val="056839"/>
                </a:solidFill>
                <a:latin typeface="Calibri"/>
                <a:ea typeface="Calibri"/>
                <a:cs typeface="Calibri"/>
                <a:sym typeface="Calibri"/>
              </a:rPr>
              <a:t>Echt </a:t>
            </a:r>
            <a:endParaRPr b="0" i="0" sz="2850" u="none" cap="none" strike="noStrike">
              <a:solidFill>
                <a:srgbClr val="056839"/>
              </a:solidFill>
              <a:latin typeface="Calibri"/>
              <a:ea typeface="Calibri"/>
              <a:cs typeface="Calibri"/>
              <a:sym typeface="Calibri"/>
            </a:endParaRPr>
          </a:p>
          <a:p>
            <a:pPr indent="0" lvl="0" marL="0" marR="0" rtl="0" algn="l">
              <a:lnSpc>
                <a:spcPct val="115000"/>
              </a:lnSpc>
              <a:spcBef>
                <a:spcPts val="0"/>
              </a:spcBef>
              <a:spcAft>
                <a:spcPts val="0"/>
              </a:spcAft>
              <a:buNone/>
            </a:pPr>
            <a:r>
              <a:rPr b="0" i="1" lang="lt-LT" sz="2850" u="none" cap="none" strike="noStrike">
                <a:solidFill>
                  <a:srgbClr val="056839"/>
                </a:solidFill>
                <a:latin typeface="Calibri"/>
                <a:ea typeface="Calibri"/>
                <a:cs typeface="Calibri"/>
                <a:sym typeface="Calibri"/>
              </a:rPr>
              <a:t>Valse </a:t>
            </a:r>
            <a:endParaRPr b="0" i="0" sz="2850" u="none" cap="none" strike="noStrike">
              <a:solidFill>
                <a:srgbClr val="056839"/>
              </a:solidFill>
              <a:latin typeface="Calibri"/>
              <a:ea typeface="Calibri"/>
              <a:cs typeface="Calibri"/>
              <a:sym typeface="Calibri"/>
            </a:endParaRPr>
          </a:p>
        </p:txBody>
      </p:sp>
      <p:pic>
        <p:nvPicPr>
          <p:cNvPr id="252" name="Google Shape;252;p55"/>
          <p:cNvPicPr preferRelativeResize="0"/>
          <p:nvPr/>
        </p:nvPicPr>
        <p:blipFill rotWithShape="1">
          <a:blip r:embed="rId5">
            <a:alphaModFix/>
          </a:blip>
          <a:srcRect b="0" l="0" r="0" t="0"/>
          <a:stretch/>
        </p:blipFill>
        <p:spPr>
          <a:xfrm>
            <a:off x="1796103" y="2745301"/>
            <a:ext cx="1550775" cy="25959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56"/>
          <p:cNvSpPr txBox="1"/>
          <p:nvPr/>
        </p:nvSpPr>
        <p:spPr>
          <a:xfrm>
            <a:off x="1928642" y="845615"/>
            <a:ext cx="13893362" cy="969436"/>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None/>
            </a:pPr>
            <a:r>
              <a:rPr b="1" i="0" lang="lt-LT" sz="5400" u="none" cap="none" strike="noStrike">
                <a:solidFill>
                  <a:srgbClr val="056839"/>
                </a:solidFill>
                <a:latin typeface="Trebuchet MS"/>
                <a:ea typeface="Trebuchet MS"/>
                <a:cs typeface="Trebuchet MS"/>
                <a:sym typeface="Trebuchet MS"/>
              </a:rPr>
              <a:t>Vragen ter overdenking</a:t>
            </a:r>
            <a:endParaRPr b="1" i="0" sz="5400" u="none" cap="none" strike="noStrike">
              <a:solidFill>
                <a:schemeClr val="dk1"/>
              </a:solidFill>
              <a:latin typeface="Trebuchet MS"/>
              <a:ea typeface="Trebuchet MS"/>
              <a:cs typeface="Trebuchet MS"/>
              <a:sym typeface="Trebuchet MS"/>
            </a:endParaRPr>
          </a:p>
        </p:txBody>
      </p:sp>
      <p:sp>
        <p:nvSpPr>
          <p:cNvPr id="258" name="Google Shape;258;p56"/>
          <p:cNvSpPr/>
          <p:nvPr/>
        </p:nvSpPr>
        <p:spPr>
          <a:xfrm>
            <a:off x="1143001" y="446"/>
            <a:ext cx="18071186" cy="225798"/>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259" name="Google Shape;259;p56"/>
          <p:cNvSpPr/>
          <p:nvPr/>
        </p:nvSpPr>
        <p:spPr>
          <a:xfrm rot="-5400000">
            <a:off x="14179319" y="5035313"/>
            <a:ext cx="10286553" cy="216818"/>
          </a:xfrm>
          <a:prstGeom prst="rect">
            <a:avLst/>
          </a:prstGeom>
          <a:solidFill>
            <a:srgbClr val="25AAE1"/>
          </a:solidFill>
          <a:ln>
            <a:noFill/>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260" name="Google Shape;260;p56"/>
          <p:cNvSpPr/>
          <p:nvPr/>
        </p:nvSpPr>
        <p:spPr>
          <a:xfrm>
            <a:off x="2062480" y="1758445"/>
            <a:ext cx="5307494" cy="93923"/>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pic>
        <p:nvPicPr>
          <p:cNvPr descr="Logo&#10;&#10;Description automatically generated" id="261" name="Google Shape;261;p56"/>
          <p:cNvPicPr preferRelativeResize="0"/>
          <p:nvPr/>
        </p:nvPicPr>
        <p:blipFill rotWithShape="1">
          <a:blip r:embed="rId3">
            <a:alphaModFix/>
          </a:blip>
          <a:srcRect b="0" l="0" r="0" t="0"/>
          <a:stretch/>
        </p:blipFill>
        <p:spPr>
          <a:xfrm>
            <a:off x="1391019" y="9106292"/>
            <a:ext cx="2025615" cy="996885"/>
          </a:xfrm>
          <a:prstGeom prst="rect">
            <a:avLst/>
          </a:prstGeom>
          <a:noFill/>
          <a:ln>
            <a:noFill/>
          </a:ln>
        </p:spPr>
      </p:pic>
      <p:pic>
        <p:nvPicPr>
          <p:cNvPr descr="Graphical user interface, text&#10;&#10;Description automatically generated" id="262" name="Google Shape;262;p56"/>
          <p:cNvPicPr preferRelativeResize="0"/>
          <p:nvPr/>
        </p:nvPicPr>
        <p:blipFill rotWithShape="1">
          <a:blip r:embed="rId4">
            <a:alphaModFix/>
          </a:blip>
          <a:srcRect b="0" l="0" r="0" t="0"/>
          <a:stretch/>
        </p:blipFill>
        <p:spPr>
          <a:xfrm>
            <a:off x="3926921" y="9240848"/>
            <a:ext cx="3468962" cy="727772"/>
          </a:xfrm>
          <a:prstGeom prst="rect">
            <a:avLst/>
          </a:prstGeom>
          <a:noFill/>
          <a:ln>
            <a:noFill/>
          </a:ln>
        </p:spPr>
      </p:pic>
      <p:sp>
        <p:nvSpPr>
          <p:cNvPr id="263" name="Google Shape;263;p56"/>
          <p:cNvSpPr txBox="1"/>
          <p:nvPr/>
        </p:nvSpPr>
        <p:spPr>
          <a:xfrm>
            <a:off x="2062478" y="2361058"/>
            <a:ext cx="15072794" cy="583048"/>
          </a:xfrm>
          <a:prstGeom prst="rect">
            <a:avLst/>
          </a:prstGeom>
          <a:noFill/>
          <a:ln>
            <a:noFill/>
          </a:ln>
        </p:spPr>
        <p:txBody>
          <a:bodyPr anchorCtr="0" anchor="t" bIns="68550" lIns="137125" spcFirstLastPara="1" rIns="137125" wrap="square" tIns="68550">
            <a:spAutoFit/>
          </a:bodyPr>
          <a:lstStyle/>
          <a:p>
            <a:pPr indent="0" lvl="0" marL="0" marR="0" rtl="0" algn="just">
              <a:lnSpc>
                <a:spcPct val="107000"/>
              </a:lnSpc>
              <a:spcBef>
                <a:spcPts val="0"/>
              </a:spcBef>
              <a:spcAft>
                <a:spcPts val="0"/>
              </a:spcAft>
              <a:buNone/>
            </a:pPr>
            <a:r>
              <a:rPr b="0" i="0" lang="lt-LT" sz="2700" u="none" cap="none" strike="noStrike">
                <a:solidFill>
                  <a:schemeClr val="dk1"/>
                </a:solidFill>
                <a:latin typeface="Times New Roman"/>
                <a:ea typeface="Times New Roman"/>
                <a:cs typeface="Times New Roman"/>
                <a:sym typeface="Times New Roman"/>
              </a:rPr>
              <a:t> </a:t>
            </a:r>
            <a:endParaRPr b="0" i="0" sz="2700" u="none" cap="none" strike="noStrike">
              <a:solidFill>
                <a:schemeClr val="dk1"/>
              </a:solidFill>
              <a:latin typeface="Calibri"/>
              <a:ea typeface="Calibri"/>
              <a:cs typeface="Calibri"/>
              <a:sym typeface="Calibri"/>
            </a:endParaRPr>
          </a:p>
        </p:txBody>
      </p:sp>
      <p:sp>
        <p:nvSpPr>
          <p:cNvPr id="264" name="Google Shape;264;p56"/>
          <p:cNvSpPr txBox="1"/>
          <p:nvPr/>
        </p:nvSpPr>
        <p:spPr>
          <a:xfrm>
            <a:off x="3713558" y="2728973"/>
            <a:ext cx="13688100" cy="4357543"/>
          </a:xfrm>
          <a:prstGeom prst="rect">
            <a:avLst/>
          </a:prstGeom>
          <a:noFill/>
          <a:ln>
            <a:noFill/>
          </a:ln>
        </p:spPr>
        <p:txBody>
          <a:bodyPr anchorCtr="0" anchor="t" bIns="68550" lIns="137125" spcFirstLastPara="1" rIns="137125" wrap="square" tIns="68550">
            <a:spAutoFit/>
          </a:bodyPr>
          <a:lstStyle/>
          <a:p>
            <a:pPr indent="0" lvl="0" marL="0" marR="0" rtl="0" algn="just">
              <a:lnSpc>
                <a:spcPct val="150000"/>
              </a:lnSpc>
              <a:spcBef>
                <a:spcPts val="1800"/>
              </a:spcBef>
              <a:spcAft>
                <a:spcPts val="0"/>
              </a:spcAft>
              <a:buNone/>
            </a:pPr>
            <a:r>
              <a:rPr b="0" i="0" lang="lt-LT" sz="3750" u="none" cap="none" strike="noStrike">
                <a:solidFill>
                  <a:srgbClr val="056839"/>
                </a:solidFill>
                <a:latin typeface="Calibri"/>
                <a:ea typeface="Calibri"/>
                <a:cs typeface="Calibri"/>
                <a:sym typeface="Calibri"/>
              </a:rPr>
              <a:t>1.Hoe omschrijft u duurzaam bosbeheer?</a:t>
            </a:r>
            <a:endParaRPr b="0" i="0" sz="3750" u="none" cap="none" strike="noStrike">
              <a:solidFill>
                <a:srgbClr val="056839"/>
              </a:solidFill>
              <a:latin typeface="Calibri"/>
              <a:ea typeface="Calibri"/>
              <a:cs typeface="Calibri"/>
              <a:sym typeface="Calibri"/>
            </a:endParaRPr>
          </a:p>
          <a:p>
            <a:pPr indent="0" lvl="0" marL="0" marR="0" rtl="0" algn="just">
              <a:lnSpc>
                <a:spcPct val="150000"/>
              </a:lnSpc>
              <a:spcBef>
                <a:spcPts val="450"/>
              </a:spcBef>
              <a:spcAft>
                <a:spcPts val="0"/>
              </a:spcAft>
              <a:buNone/>
            </a:pPr>
            <a:r>
              <a:rPr b="0" i="0" lang="lt-LT" sz="3750" u="none" cap="none" strike="noStrike">
                <a:solidFill>
                  <a:srgbClr val="056839"/>
                </a:solidFill>
                <a:latin typeface="Calibri"/>
                <a:ea typeface="Calibri"/>
                <a:cs typeface="Calibri"/>
                <a:sym typeface="Calibri"/>
              </a:rPr>
              <a:t>2.Kunt u een lijst maken van milieuvriendelijke praktijken op de werkplek in de houtsector?</a:t>
            </a:r>
            <a:endParaRPr b="0" i="0" sz="3750" u="none" cap="none" strike="noStrike">
              <a:solidFill>
                <a:srgbClr val="056839"/>
              </a:solidFill>
              <a:latin typeface="Calibri"/>
              <a:ea typeface="Calibri"/>
              <a:cs typeface="Calibri"/>
              <a:sym typeface="Calibri"/>
            </a:endParaRPr>
          </a:p>
          <a:p>
            <a:pPr indent="0" lvl="0" marL="0" marR="0" rtl="0" algn="just">
              <a:lnSpc>
                <a:spcPct val="150000"/>
              </a:lnSpc>
              <a:spcBef>
                <a:spcPts val="1200"/>
              </a:spcBef>
              <a:spcAft>
                <a:spcPts val="0"/>
              </a:spcAft>
              <a:buNone/>
            </a:pPr>
            <a:r>
              <a:rPr b="0" i="0" lang="lt-LT" sz="3750" u="none" cap="none" strike="noStrike">
                <a:solidFill>
                  <a:srgbClr val="056839"/>
                </a:solidFill>
                <a:latin typeface="Calibri"/>
                <a:ea typeface="Calibri"/>
                <a:cs typeface="Calibri"/>
                <a:sym typeface="Calibri"/>
              </a:rPr>
              <a:t>3.Hoe kan sloophout worden gebruikt?</a:t>
            </a:r>
            <a:endParaRPr b="0" i="0" sz="3750" u="none" cap="none" strike="noStrike">
              <a:solidFill>
                <a:srgbClr val="056839"/>
              </a:solidFill>
              <a:latin typeface="Calibri"/>
              <a:ea typeface="Calibri"/>
              <a:cs typeface="Calibri"/>
              <a:sym typeface="Calibri"/>
            </a:endParaRPr>
          </a:p>
          <a:p>
            <a:pPr indent="0" lvl="0" marL="0" marR="0" rtl="0" algn="just">
              <a:lnSpc>
                <a:spcPct val="150000"/>
              </a:lnSpc>
              <a:spcBef>
                <a:spcPts val="1200"/>
              </a:spcBef>
              <a:spcAft>
                <a:spcPts val="1200"/>
              </a:spcAft>
              <a:buNone/>
            </a:pPr>
            <a:r>
              <a:rPr b="0" i="0" lang="lt-LT" sz="3750" u="none" cap="none" strike="noStrike">
                <a:solidFill>
                  <a:srgbClr val="056839"/>
                </a:solidFill>
                <a:latin typeface="Calibri"/>
                <a:ea typeface="Calibri"/>
                <a:cs typeface="Calibri"/>
                <a:sym typeface="Calibri"/>
              </a:rPr>
              <a:t>4.Waarom is het belangrijk om teruggewonnen hout te gebruiken?</a:t>
            </a:r>
            <a:endParaRPr b="0" i="0" sz="3600" u="none" cap="none" strike="noStrike">
              <a:solidFill>
                <a:srgbClr val="00B050"/>
              </a:solidFill>
              <a:latin typeface="Calibri"/>
              <a:ea typeface="Calibri"/>
              <a:cs typeface="Calibri"/>
              <a:sym typeface="Calibri"/>
            </a:endParaRPr>
          </a:p>
        </p:txBody>
      </p:sp>
      <p:pic>
        <p:nvPicPr>
          <p:cNvPr id="265" name="Google Shape;265;p56"/>
          <p:cNvPicPr preferRelativeResize="0"/>
          <p:nvPr/>
        </p:nvPicPr>
        <p:blipFill rotWithShape="1">
          <a:blip r:embed="rId5">
            <a:alphaModFix/>
          </a:blip>
          <a:srcRect b="0" l="0" r="0" t="0"/>
          <a:stretch/>
        </p:blipFill>
        <p:spPr>
          <a:xfrm>
            <a:off x="1763891" y="3185083"/>
            <a:ext cx="1652738" cy="27665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descr="Graphical user interface, text&#10;&#10;Description automatically generated" id="271" name="Google Shape;271;p57"/>
          <p:cNvPicPr preferRelativeResize="0"/>
          <p:nvPr/>
        </p:nvPicPr>
        <p:blipFill rotWithShape="1">
          <a:blip r:embed="rId3">
            <a:alphaModFix/>
          </a:blip>
          <a:srcRect b="0" l="0" r="0" t="0"/>
          <a:stretch/>
        </p:blipFill>
        <p:spPr>
          <a:xfrm>
            <a:off x="1284529" y="9117932"/>
            <a:ext cx="5165966" cy="1083795"/>
          </a:xfrm>
          <a:prstGeom prst="rect">
            <a:avLst/>
          </a:prstGeom>
          <a:noFill/>
          <a:ln>
            <a:noFill/>
          </a:ln>
        </p:spPr>
      </p:pic>
      <p:pic>
        <p:nvPicPr>
          <p:cNvPr descr="Logo&#10;&#10;Description automatically generated" id="272" name="Google Shape;272;p57"/>
          <p:cNvPicPr preferRelativeResize="0"/>
          <p:nvPr/>
        </p:nvPicPr>
        <p:blipFill rotWithShape="1">
          <a:blip r:embed="rId4">
            <a:alphaModFix/>
          </a:blip>
          <a:srcRect b="0" l="0" r="0" t="0"/>
          <a:stretch/>
        </p:blipFill>
        <p:spPr>
          <a:xfrm>
            <a:off x="14682813" y="8150587"/>
            <a:ext cx="3931188" cy="1934693"/>
          </a:xfrm>
          <a:prstGeom prst="rect">
            <a:avLst/>
          </a:prstGeom>
          <a:noFill/>
          <a:ln>
            <a:noFill/>
          </a:ln>
        </p:spPr>
      </p:pic>
      <p:sp>
        <p:nvSpPr>
          <p:cNvPr id="273" name="Google Shape;273;p57"/>
          <p:cNvSpPr/>
          <p:nvPr/>
        </p:nvSpPr>
        <p:spPr>
          <a:xfrm>
            <a:off x="1143001" y="485267"/>
            <a:ext cx="5307494" cy="178905"/>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274" name="Google Shape;274;p57"/>
          <p:cNvSpPr/>
          <p:nvPr/>
        </p:nvSpPr>
        <p:spPr>
          <a:xfrm>
            <a:off x="7300294" y="485267"/>
            <a:ext cx="5973416" cy="178905"/>
          </a:xfrm>
          <a:prstGeom prst="rect">
            <a:avLst/>
          </a:prstGeom>
          <a:solidFill>
            <a:srgbClr val="25AAE1"/>
          </a:solidFill>
          <a:ln>
            <a:noFill/>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275" name="Google Shape;275;p57"/>
          <p:cNvSpPr/>
          <p:nvPr/>
        </p:nvSpPr>
        <p:spPr>
          <a:xfrm>
            <a:off x="14123510" y="485267"/>
            <a:ext cx="5307494" cy="178905"/>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276" name="Google Shape;276;p57"/>
          <p:cNvSpPr/>
          <p:nvPr/>
        </p:nvSpPr>
        <p:spPr>
          <a:xfrm>
            <a:off x="1143001" y="8877531"/>
            <a:ext cx="13123190" cy="95580"/>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277" name="Google Shape;277;p57"/>
          <p:cNvSpPr txBox="1"/>
          <p:nvPr/>
        </p:nvSpPr>
        <p:spPr>
          <a:xfrm>
            <a:off x="2525382" y="1313890"/>
            <a:ext cx="3924900" cy="992519"/>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None/>
            </a:pPr>
            <a:r>
              <a:rPr b="1" i="0" lang="lt-LT" sz="5550" u="none" cap="none" strike="noStrike">
                <a:solidFill>
                  <a:srgbClr val="056839"/>
                </a:solidFill>
                <a:latin typeface="Calibri"/>
                <a:ea typeface="Calibri"/>
                <a:cs typeface="Calibri"/>
                <a:sym typeface="Calibri"/>
              </a:rPr>
              <a:t>Conclusies</a:t>
            </a:r>
            <a:endParaRPr b="1" i="0" sz="5550" u="none" cap="none" strike="noStrike">
              <a:solidFill>
                <a:srgbClr val="056839"/>
              </a:solidFill>
              <a:latin typeface="Calibri"/>
              <a:ea typeface="Calibri"/>
              <a:cs typeface="Calibri"/>
              <a:sym typeface="Calibri"/>
            </a:endParaRPr>
          </a:p>
        </p:txBody>
      </p:sp>
      <p:sp>
        <p:nvSpPr>
          <p:cNvPr id="278" name="Google Shape;278;p57"/>
          <p:cNvSpPr txBox="1"/>
          <p:nvPr/>
        </p:nvSpPr>
        <p:spPr>
          <a:xfrm>
            <a:off x="2995089" y="2590725"/>
            <a:ext cx="13516200" cy="4084391"/>
          </a:xfrm>
          <a:prstGeom prst="rect">
            <a:avLst/>
          </a:prstGeom>
          <a:noFill/>
          <a:ln>
            <a:noFill/>
          </a:ln>
        </p:spPr>
        <p:txBody>
          <a:bodyPr anchorCtr="0" anchor="t" bIns="68550" lIns="137125" spcFirstLastPara="1" rIns="137125" wrap="square" tIns="68550">
            <a:spAutoFit/>
          </a:bodyPr>
          <a:lstStyle/>
          <a:p>
            <a:pPr indent="0" lvl="0" marL="0" marR="0" rtl="0" algn="just">
              <a:lnSpc>
                <a:spcPct val="133333"/>
              </a:lnSpc>
              <a:spcBef>
                <a:spcPts val="0"/>
              </a:spcBef>
              <a:spcAft>
                <a:spcPts val="0"/>
              </a:spcAft>
              <a:buNone/>
            </a:pPr>
            <a:r>
              <a:rPr b="0" i="0" lang="lt-LT" sz="3450" u="none" cap="none" strike="noStrike">
                <a:solidFill>
                  <a:srgbClr val="056839"/>
                </a:solidFill>
                <a:latin typeface="Calibri"/>
                <a:ea typeface="Calibri"/>
                <a:cs typeface="Calibri"/>
                <a:sym typeface="Calibri"/>
              </a:rPr>
              <a:t>Tips voor duurzaam werken in de houtsector zijn meestal gebaseerd op hergebruik van aspecten of gebruik met minimale impact op het milieu, bijvoorbeeld gebruik van teruggewonnen hout, gebruik van minder giftige chemicaliën, gebruik van lokaal hout/lokale houtmolens om transport te vermijden, gebruik van alles wat over is - sloophout. </a:t>
            </a:r>
            <a:endParaRPr b="0" i="0" sz="345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7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43"/>
          <p:cNvSpPr txBox="1"/>
          <p:nvPr>
            <p:ph type="title"/>
          </p:nvPr>
        </p:nvSpPr>
        <p:spPr>
          <a:xfrm>
            <a:off x="2159001" y="914400"/>
            <a:ext cx="12895002" cy="1981200"/>
          </a:xfrm>
          <a:prstGeom prst="rect">
            <a:avLst/>
          </a:prstGeom>
          <a:noFill/>
          <a:ln>
            <a:noFill/>
          </a:ln>
        </p:spPr>
        <p:txBody>
          <a:bodyPr anchorCtr="0" anchor="t" bIns="68550" lIns="137125" spcFirstLastPara="1" rIns="137125" wrap="square" tIns="68550">
            <a:normAutofit/>
          </a:bodyPr>
          <a:lstStyle/>
          <a:p>
            <a:pPr indent="0" lvl="0" marL="0" rtl="0" algn="l">
              <a:lnSpc>
                <a:spcPct val="90000"/>
              </a:lnSpc>
              <a:spcBef>
                <a:spcPts val="0"/>
              </a:spcBef>
              <a:spcAft>
                <a:spcPts val="0"/>
              </a:spcAft>
              <a:buClr>
                <a:srgbClr val="00B050"/>
              </a:buClr>
              <a:buSzPts val="3600"/>
              <a:buNone/>
            </a:pPr>
            <a:r>
              <a:rPr b="1" lang="lt-LT">
                <a:solidFill>
                  <a:srgbClr val="056839"/>
                </a:solidFill>
                <a:latin typeface="Calibri"/>
                <a:ea typeface="Calibri"/>
                <a:cs typeface="Calibri"/>
                <a:sym typeface="Calibri"/>
              </a:rPr>
              <a:t>Leerdoelen</a:t>
            </a:r>
            <a:endParaRPr b="1" sz="6150">
              <a:solidFill>
                <a:srgbClr val="00B050"/>
              </a:solidFill>
            </a:endParaRPr>
          </a:p>
        </p:txBody>
      </p:sp>
      <p:sp>
        <p:nvSpPr>
          <p:cNvPr id="102" name="Google Shape;102;p43"/>
          <p:cNvSpPr txBox="1"/>
          <p:nvPr>
            <p:ph idx="1" type="body"/>
          </p:nvPr>
        </p:nvSpPr>
        <p:spPr>
          <a:xfrm>
            <a:off x="2158985" y="3341438"/>
            <a:ext cx="15580800" cy="5720400"/>
          </a:xfrm>
          <a:prstGeom prst="rect">
            <a:avLst/>
          </a:prstGeom>
          <a:noFill/>
          <a:ln>
            <a:noFill/>
          </a:ln>
        </p:spPr>
        <p:txBody>
          <a:bodyPr anchorCtr="0" anchor="t" bIns="68550" lIns="137125" spcFirstLastPara="1" rIns="137125" wrap="square" tIns="68550">
            <a:normAutofit/>
          </a:bodyPr>
          <a:lstStyle/>
          <a:p>
            <a:pPr indent="-638175" lvl="0" marL="685800" rtl="0" algn="l">
              <a:lnSpc>
                <a:spcPct val="115000"/>
              </a:lnSpc>
              <a:spcBef>
                <a:spcPts val="0"/>
              </a:spcBef>
              <a:spcAft>
                <a:spcPts val="0"/>
              </a:spcAft>
              <a:buClr>
                <a:srgbClr val="056839"/>
              </a:buClr>
              <a:buSzPts val="3100"/>
              <a:buFont typeface="Calibri"/>
              <a:buChar char="●"/>
            </a:pPr>
            <a:r>
              <a:rPr b="1" lang="lt-LT" sz="4650">
                <a:solidFill>
                  <a:srgbClr val="056839"/>
                </a:solidFill>
              </a:rPr>
              <a:t>Kennismaken met het belang van duurzaam bosbeheer</a:t>
            </a:r>
            <a:endParaRPr b="1" sz="4650">
              <a:solidFill>
                <a:srgbClr val="056839"/>
              </a:solidFill>
            </a:endParaRPr>
          </a:p>
          <a:p>
            <a:pPr indent="-638175" lvl="0" marL="685800" rtl="0" algn="l">
              <a:lnSpc>
                <a:spcPct val="115000"/>
              </a:lnSpc>
              <a:spcBef>
                <a:spcPts val="0"/>
              </a:spcBef>
              <a:spcAft>
                <a:spcPts val="0"/>
              </a:spcAft>
              <a:buClr>
                <a:srgbClr val="056839"/>
              </a:buClr>
              <a:buSzPts val="3100"/>
              <a:buFont typeface="Calibri"/>
              <a:buChar char="●"/>
            </a:pPr>
            <a:r>
              <a:rPr b="1" lang="lt-LT" sz="4650">
                <a:solidFill>
                  <a:srgbClr val="056839"/>
                </a:solidFill>
              </a:rPr>
              <a:t>Milieuvriendelijke praktijken op de werkplek in de houtsector voorstellen</a:t>
            </a:r>
            <a:endParaRPr>
              <a:solidFill>
                <a:srgbClr val="00B050"/>
              </a:solidFill>
            </a:endParaRPr>
          </a:p>
        </p:txBody>
      </p:sp>
      <p:pic>
        <p:nvPicPr>
          <p:cNvPr descr="Graphical user interface, text&#10;&#10;Description automatically generated" id="103" name="Google Shape;103;p43"/>
          <p:cNvPicPr preferRelativeResize="0"/>
          <p:nvPr/>
        </p:nvPicPr>
        <p:blipFill rotWithShape="1">
          <a:blip r:embed="rId3">
            <a:alphaModFix/>
          </a:blip>
          <a:srcRect b="0" l="0" r="0" t="0"/>
          <a:stretch/>
        </p:blipFill>
        <p:spPr>
          <a:xfrm>
            <a:off x="1284528" y="9064877"/>
            <a:ext cx="5165964" cy="1083795"/>
          </a:xfrm>
          <a:prstGeom prst="rect">
            <a:avLst/>
          </a:prstGeom>
          <a:noFill/>
          <a:ln>
            <a:noFill/>
          </a:ln>
        </p:spPr>
      </p:pic>
      <p:pic>
        <p:nvPicPr>
          <p:cNvPr descr="Logo&#10;&#10;Description automatically generated" id="104" name="Google Shape;104;p43"/>
          <p:cNvPicPr preferRelativeResize="0"/>
          <p:nvPr/>
        </p:nvPicPr>
        <p:blipFill rotWithShape="1">
          <a:blip r:embed="rId4">
            <a:alphaModFix/>
          </a:blip>
          <a:srcRect b="0" l="0" r="0" t="0"/>
          <a:stretch/>
        </p:blipFill>
        <p:spPr>
          <a:xfrm>
            <a:off x="14682814" y="8150587"/>
            <a:ext cx="3931190" cy="1934693"/>
          </a:xfrm>
          <a:prstGeom prst="rect">
            <a:avLst/>
          </a:prstGeom>
          <a:noFill/>
          <a:ln>
            <a:noFill/>
          </a:ln>
        </p:spPr>
      </p:pic>
      <p:sp>
        <p:nvSpPr>
          <p:cNvPr id="105" name="Google Shape;105;p43"/>
          <p:cNvSpPr/>
          <p:nvPr/>
        </p:nvSpPr>
        <p:spPr>
          <a:xfrm>
            <a:off x="1143000" y="485267"/>
            <a:ext cx="5307300" cy="1791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Calibri"/>
              <a:ea typeface="Calibri"/>
              <a:cs typeface="Calibri"/>
              <a:sym typeface="Calibri"/>
            </a:endParaRPr>
          </a:p>
        </p:txBody>
      </p:sp>
      <p:sp>
        <p:nvSpPr>
          <p:cNvPr id="106" name="Google Shape;106;p43"/>
          <p:cNvSpPr/>
          <p:nvPr/>
        </p:nvSpPr>
        <p:spPr>
          <a:xfrm>
            <a:off x="7300293" y="485267"/>
            <a:ext cx="5973300" cy="179100"/>
          </a:xfrm>
          <a:prstGeom prst="rect">
            <a:avLst/>
          </a:prstGeom>
          <a:solidFill>
            <a:srgbClr val="25AAE1"/>
          </a:solidFill>
          <a:ln>
            <a:noFill/>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Calibri"/>
              <a:ea typeface="Calibri"/>
              <a:cs typeface="Calibri"/>
              <a:sym typeface="Calibri"/>
            </a:endParaRPr>
          </a:p>
        </p:txBody>
      </p:sp>
      <p:sp>
        <p:nvSpPr>
          <p:cNvPr id="107" name="Google Shape;107;p43"/>
          <p:cNvSpPr/>
          <p:nvPr/>
        </p:nvSpPr>
        <p:spPr>
          <a:xfrm>
            <a:off x="14123510" y="485267"/>
            <a:ext cx="5307300" cy="1791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Calibri"/>
              <a:ea typeface="Calibri"/>
              <a:cs typeface="Calibri"/>
              <a:sym typeface="Calibri"/>
            </a:endParaRPr>
          </a:p>
        </p:txBody>
      </p:sp>
      <p:sp>
        <p:nvSpPr>
          <p:cNvPr id="108" name="Google Shape;108;p43"/>
          <p:cNvSpPr/>
          <p:nvPr/>
        </p:nvSpPr>
        <p:spPr>
          <a:xfrm>
            <a:off x="1143000" y="8809997"/>
            <a:ext cx="13123350" cy="954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Graphical user interface, text&#10;&#10;Description automatically generated" id="113" name="Google Shape;113;p44"/>
          <p:cNvPicPr preferRelativeResize="0"/>
          <p:nvPr/>
        </p:nvPicPr>
        <p:blipFill rotWithShape="1">
          <a:blip r:embed="rId3">
            <a:alphaModFix/>
          </a:blip>
          <a:srcRect b="0" l="0" r="0" t="0"/>
          <a:stretch/>
        </p:blipFill>
        <p:spPr>
          <a:xfrm>
            <a:off x="1284528" y="9064877"/>
            <a:ext cx="5165964" cy="1083795"/>
          </a:xfrm>
          <a:prstGeom prst="rect">
            <a:avLst/>
          </a:prstGeom>
          <a:noFill/>
          <a:ln>
            <a:noFill/>
          </a:ln>
        </p:spPr>
      </p:pic>
      <p:pic>
        <p:nvPicPr>
          <p:cNvPr descr="Logo&#10;&#10;Description automatically generated" id="114" name="Google Shape;114;p44"/>
          <p:cNvPicPr preferRelativeResize="0"/>
          <p:nvPr/>
        </p:nvPicPr>
        <p:blipFill rotWithShape="1">
          <a:blip r:embed="rId4">
            <a:alphaModFix/>
          </a:blip>
          <a:srcRect b="0" l="0" r="0" t="0"/>
          <a:stretch/>
        </p:blipFill>
        <p:spPr>
          <a:xfrm>
            <a:off x="14682814" y="8150587"/>
            <a:ext cx="3931190" cy="1934693"/>
          </a:xfrm>
          <a:prstGeom prst="rect">
            <a:avLst/>
          </a:prstGeom>
          <a:noFill/>
          <a:ln>
            <a:noFill/>
          </a:ln>
        </p:spPr>
      </p:pic>
      <p:sp>
        <p:nvSpPr>
          <p:cNvPr id="115" name="Google Shape;115;p44"/>
          <p:cNvSpPr/>
          <p:nvPr/>
        </p:nvSpPr>
        <p:spPr>
          <a:xfrm>
            <a:off x="1143000" y="485267"/>
            <a:ext cx="5307300" cy="1791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Calibri"/>
              <a:ea typeface="Calibri"/>
              <a:cs typeface="Calibri"/>
              <a:sym typeface="Calibri"/>
            </a:endParaRPr>
          </a:p>
        </p:txBody>
      </p:sp>
      <p:sp>
        <p:nvSpPr>
          <p:cNvPr id="116" name="Google Shape;116;p44"/>
          <p:cNvSpPr/>
          <p:nvPr/>
        </p:nvSpPr>
        <p:spPr>
          <a:xfrm>
            <a:off x="7300293" y="485267"/>
            <a:ext cx="5973300" cy="179100"/>
          </a:xfrm>
          <a:prstGeom prst="rect">
            <a:avLst/>
          </a:prstGeom>
          <a:solidFill>
            <a:srgbClr val="25AAE1"/>
          </a:solidFill>
          <a:ln>
            <a:noFill/>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Calibri"/>
              <a:ea typeface="Calibri"/>
              <a:cs typeface="Calibri"/>
              <a:sym typeface="Calibri"/>
            </a:endParaRPr>
          </a:p>
        </p:txBody>
      </p:sp>
      <p:sp>
        <p:nvSpPr>
          <p:cNvPr id="117" name="Google Shape;117;p44"/>
          <p:cNvSpPr/>
          <p:nvPr/>
        </p:nvSpPr>
        <p:spPr>
          <a:xfrm>
            <a:off x="14123510" y="485267"/>
            <a:ext cx="5307300" cy="1791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Calibri"/>
              <a:ea typeface="Calibri"/>
              <a:cs typeface="Calibri"/>
              <a:sym typeface="Calibri"/>
            </a:endParaRPr>
          </a:p>
        </p:txBody>
      </p:sp>
      <p:sp>
        <p:nvSpPr>
          <p:cNvPr id="118" name="Google Shape;118;p44"/>
          <p:cNvSpPr/>
          <p:nvPr/>
        </p:nvSpPr>
        <p:spPr>
          <a:xfrm>
            <a:off x="1143000" y="8809997"/>
            <a:ext cx="13123350" cy="954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Calibri"/>
              <a:ea typeface="Calibri"/>
              <a:cs typeface="Calibri"/>
              <a:sym typeface="Calibri"/>
            </a:endParaRPr>
          </a:p>
        </p:txBody>
      </p:sp>
      <p:sp>
        <p:nvSpPr>
          <p:cNvPr id="119" name="Google Shape;119;p44"/>
          <p:cNvSpPr txBox="1"/>
          <p:nvPr/>
        </p:nvSpPr>
        <p:spPr>
          <a:xfrm>
            <a:off x="2124411" y="949350"/>
            <a:ext cx="11626200" cy="1500350"/>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None/>
            </a:pPr>
            <a:r>
              <a:rPr b="1" i="0" lang="lt-LT" sz="6150" u="none" cap="none" strike="noStrike">
                <a:solidFill>
                  <a:srgbClr val="056839"/>
                </a:solidFill>
                <a:latin typeface="Calibri"/>
                <a:ea typeface="Calibri"/>
                <a:cs typeface="Calibri"/>
                <a:sym typeface="Calibri"/>
              </a:rPr>
              <a:t>Intro: </a:t>
            </a:r>
            <a:r>
              <a:rPr b="1" i="0" lang="lt-LT" sz="6150" u="none" cap="none" strike="noStrike">
                <a:solidFill>
                  <a:srgbClr val="F8B241"/>
                </a:solidFill>
                <a:latin typeface="Calibri"/>
                <a:ea typeface="Calibri"/>
                <a:cs typeface="Calibri"/>
                <a:sym typeface="Calibri"/>
              </a:rPr>
              <a:t>Definities </a:t>
            </a:r>
            <a:endParaRPr b="1" i="0" sz="3450" u="none" cap="none" strike="noStrike">
              <a:solidFill>
                <a:srgbClr val="F8B24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700" u="none" cap="none" strike="noStrike">
              <a:solidFill>
                <a:schemeClr val="dk1"/>
              </a:solidFill>
              <a:latin typeface="Calibri"/>
              <a:ea typeface="Calibri"/>
              <a:cs typeface="Calibri"/>
              <a:sym typeface="Calibri"/>
            </a:endParaRPr>
          </a:p>
        </p:txBody>
      </p:sp>
      <p:sp>
        <p:nvSpPr>
          <p:cNvPr id="120" name="Google Shape;120;p44"/>
          <p:cNvSpPr txBox="1"/>
          <p:nvPr/>
        </p:nvSpPr>
        <p:spPr>
          <a:xfrm>
            <a:off x="2124413" y="2459213"/>
            <a:ext cx="14905350" cy="4473921"/>
          </a:xfrm>
          <a:prstGeom prst="rect">
            <a:avLst/>
          </a:prstGeom>
          <a:noFill/>
          <a:ln>
            <a:noFill/>
          </a:ln>
        </p:spPr>
        <p:txBody>
          <a:bodyPr anchorCtr="0" anchor="t" bIns="68550" lIns="137125" spcFirstLastPara="1" rIns="137125" wrap="square" tIns="68550">
            <a:spAutoFit/>
          </a:bodyPr>
          <a:lstStyle/>
          <a:p>
            <a:pPr indent="0" lvl="0" marL="0" marR="0" rtl="0" algn="just">
              <a:lnSpc>
                <a:spcPct val="107000"/>
              </a:lnSpc>
              <a:spcBef>
                <a:spcPts val="0"/>
              </a:spcBef>
              <a:spcAft>
                <a:spcPts val="0"/>
              </a:spcAft>
              <a:buNone/>
            </a:pPr>
            <a:r>
              <a:rPr b="0" i="0" lang="lt-LT" sz="4350" u="none" cap="none" strike="noStrike">
                <a:solidFill>
                  <a:srgbClr val="056839"/>
                </a:solidFill>
                <a:latin typeface="Calibri"/>
                <a:ea typeface="Calibri"/>
                <a:cs typeface="Calibri"/>
                <a:sym typeface="Calibri"/>
              </a:rPr>
              <a:t>Duurzaam bosbeheer: een dynamisch en evoluerend concept, bedoeld om de economische, sociale en ecologische waarde van alle soorten bossen in stand te houden en te vergroten ten behoeve van de huidige en toekomstige generaties (VN-bosbouwinstrument, A/RES/70/199).</a:t>
            </a:r>
            <a:endParaRPr b="0" i="0" sz="4350" u="none" cap="none" strike="noStrike">
              <a:solidFill>
                <a:srgbClr val="056839"/>
              </a:solidFill>
              <a:latin typeface="Calibri"/>
              <a:ea typeface="Calibri"/>
              <a:cs typeface="Calibri"/>
              <a:sym typeface="Calibri"/>
            </a:endParaRPr>
          </a:p>
          <a:p>
            <a:pPr indent="0" lvl="0" marL="0" marR="0" rtl="0" algn="l">
              <a:lnSpc>
                <a:spcPct val="100000"/>
              </a:lnSpc>
              <a:spcBef>
                <a:spcPts val="1200"/>
              </a:spcBef>
              <a:spcAft>
                <a:spcPts val="0"/>
              </a:spcAft>
              <a:buNone/>
            </a:pPr>
            <a:r>
              <a:rPr b="0" i="0" lang="lt-LT" sz="3900" u="none" cap="none" strike="noStrike">
                <a:solidFill>
                  <a:srgbClr val="FFFFFF"/>
                </a:solidFill>
                <a:latin typeface="Calibri"/>
                <a:ea typeface="Calibri"/>
                <a:cs typeface="Calibri"/>
                <a:sym typeface="Calibri"/>
              </a:rPr>
              <a:t>hout</a:t>
            </a:r>
            <a:endParaRPr b="0" i="0" sz="2700" u="none" cap="none" strike="noStrike">
              <a:solidFill>
                <a:srgbClr val="05683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5"/>
          <p:cNvSpPr/>
          <p:nvPr/>
        </p:nvSpPr>
        <p:spPr>
          <a:xfrm>
            <a:off x="1143000" y="1"/>
            <a:ext cx="18288000" cy="10286999"/>
          </a:xfrm>
          <a:prstGeom prst="rect">
            <a:avLst/>
          </a:prstGeom>
          <a:gradFill>
            <a:gsLst>
              <a:gs pos="0">
                <a:srgbClr val="FAFDF1"/>
              </a:gs>
              <a:gs pos="100000">
                <a:srgbClr val="7AC99A">
                  <a:alpha val="77254"/>
                </a:srgbClr>
              </a:gs>
            </a:gsLst>
            <a:lin ang="21593999" scaled="0"/>
          </a:gradFill>
          <a:ln>
            <a:noFill/>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126" name="Google Shape;126;p45"/>
          <p:cNvSpPr txBox="1"/>
          <p:nvPr/>
        </p:nvSpPr>
        <p:spPr>
          <a:xfrm>
            <a:off x="1939127" y="641963"/>
            <a:ext cx="13960800" cy="1800432"/>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None/>
            </a:pPr>
            <a:r>
              <a:rPr b="1" i="0" lang="lt-LT" sz="5400" u="none" cap="none" strike="noStrike">
                <a:solidFill>
                  <a:srgbClr val="056839"/>
                </a:solidFill>
                <a:latin typeface="Trebuchet MS"/>
                <a:ea typeface="Trebuchet MS"/>
                <a:cs typeface="Trebuchet MS"/>
                <a:sym typeface="Trebuchet MS"/>
              </a:rPr>
              <a:t>Tijdens de cursus behandelde groene vaardigheden</a:t>
            </a:r>
            <a:endParaRPr b="1" i="0" sz="5400" u="none" cap="none" strike="noStrike">
              <a:solidFill>
                <a:srgbClr val="056839"/>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1" i="0" sz="27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0" i="0" sz="2700" u="none" cap="none" strike="noStrike">
              <a:solidFill>
                <a:schemeClr val="dk1"/>
              </a:solidFill>
              <a:latin typeface="Trebuchet MS"/>
              <a:ea typeface="Trebuchet MS"/>
              <a:cs typeface="Trebuchet MS"/>
              <a:sym typeface="Trebuchet MS"/>
            </a:endParaRPr>
          </a:p>
        </p:txBody>
      </p:sp>
      <p:sp>
        <p:nvSpPr>
          <p:cNvPr id="127" name="Google Shape;127;p45"/>
          <p:cNvSpPr txBox="1"/>
          <p:nvPr/>
        </p:nvSpPr>
        <p:spPr>
          <a:xfrm>
            <a:off x="5852177" y="2422667"/>
            <a:ext cx="7105715" cy="5124419"/>
          </a:xfrm>
          <a:prstGeom prst="rect">
            <a:avLst/>
          </a:prstGeom>
          <a:noFill/>
          <a:ln>
            <a:noFill/>
          </a:ln>
        </p:spPr>
        <p:txBody>
          <a:bodyPr anchorCtr="0" anchor="t" bIns="68550" lIns="137125" spcFirstLastPara="1" rIns="137125" wrap="square" tIns="68550">
            <a:spAutoFit/>
          </a:bodyPr>
          <a:lstStyle/>
          <a:p>
            <a:pPr indent="-514350" lvl="0" marL="514350" marR="0" rtl="0" algn="l">
              <a:lnSpc>
                <a:spcPct val="150000"/>
              </a:lnSpc>
              <a:spcBef>
                <a:spcPts val="0"/>
              </a:spcBef>
              <a:spcAft>
                <a:spcPts val="0"/>
              </a:spcAft>
              <a:buClr>
                <a:srgbClr val="056839"/>
              </a:buClr>
              <a:buSzPts val="2400"/>
              <a:buFont typeface="Arial"/>
              <a:buChar char="•"/>
            </a:pPr>
            <a:r>
              <a:rPr b="0" i="0" lang="lt-LT" sz="3600" u="none" cap="none" strike="noStrike">
                <a:solidFill>
                  <a:srgbClr val="056839"/>
                </a:solidFill>
                <a:latin typeface="Trebuchet MS"/>
                <a:ea typeface="Trebuchet MS"/>
                <a:cs typeface="Trebuchet MS"/>
                <a:sym typeface="Trebuchet MS"/>
              </a:rPr>
              <a:t>Vooruitstrevend</a:t>
            </a:r>
            <a:endParaRPr b="0" i="0" sz="3600" u="none" cap="none" strike="noStrike">
              <a:solidFill>
                <a:srgbClr val="056839"/>
              </a:solidFill>
              <a:latin typeface="Trebuchet MS"/>
              <a:ea typeface="Trebuchet MS"/>
              <a:cs typeface="Trebuchet MS"/>
              <a:sym typeface="Trebuchet MS"/>
            </a:endParaRPr>
          </a:p>
          <a:p>
            <a:pPr indent="-514350" lvl="0" marL="514350" marR="0" rtl="0" algn="l">
              <a:lnSpc>
                <a:spcPct val="150000"/>
              </a:lnSpc>
              <a:spcBef>
                <a:spcPts val="0"/>
              </a:spcBef>
              <a:spcAft>
                <a:spcPts val="0"/>
              </a:spcAft>
              <a:buClr>
                <a:srgbClr val="056839"/>
              </a:buClr>
              <a:buSzPts val="2400"/>
              <a:buFont typeface="Arial"/>
              <a:buChar char="•"/>
            </a:pPr>
            <a:r>
              <a:rPr b="0" i="0" lang="lt-LT" sz="3600" u="none" cap="none" strike="noStrike">
                <a:solidFill>
                  <a:srgbClr val="056839"/>
                </a:solidFill>
                <a:latin typeface="Trebuchet MS"/>
                <a:ea typeface="Trebuchet MS"/>
                <a:cs typeface="Trebuchet MS"/>
                <a:sym typeface="Trebuchet MS"/>
              </a:rPr>
              <a:t>Analytische vaardigheden</a:t>
            </a:r>
            <a:endParaRPr b="0" i="0" sz="3600" u="none" cap="none" strike="noStrike">
              <a:solidFill>
                <a:srgbClr val="056839"/>
              </a:solidFill>
              <a:latin typeface="Trebuchet MS"/>
              <a:ea typeface="Trebuchet MS"/>
              <a:cs typeface="Trebuchet MS"/>
              <a:sym typeface="Trebuchet MS"/>
            </a:endParaRPr>
          </a:p>
          <a:p>
            <a:pPr indent="-514350" lvl="0" marL="514350" marR="0" rtl="0" algn="l">
              <a:lnSpc>
                <a:spcPct val="150000"/>
              </a:lnSpc>
              <a:spcBef>
                <a:spcPts val="0"/>
              </a:spcBef>
              <a:spcAft>
                <a:spcPts val="0"/>
              </a:spcAft>
              <a:buClr>
                <a:srgbClr val="056839"/>
              </a:buClr>
              <a:buSzPts val="2400"/>
              <a:buFont typeface="Arial"/>
              <a:buChar char="•"/>
            </a:pPr>
            <a:r>
              <a:rPr b="0" i="0" lang="lt-LT" sz="3600" u="none" cap="none" strike="noStrike">
                <a:solidFill>
                  <a:srgbClr val="056839"/>
                </a:solidFill>
                <a:latin typeface="Trebuchet MS"/>
                <a:ea typeface="Trebuchet MS"/>
                <a:cs typeface="Trebuchet MS"/>
                <a:sym typeface="Trebuchet MS"/>
              </a:rPr>
              <a:t>Lean productie</a:t>
            </a:r>
            <a:endParaRPr b="0" i="0" sz="3600" u="none" cap="none" strike="noStrike">
              <a:solidFill>
                <a:srgbClr val="056839"/>
              </a:solidFill>
              <a:latin typeface="Trebuchet MS"/>
              <a:ea typeface="Trebuchet MS"/>
              <a:cs typeface="Trebuchet MS"/>
              <a:sym typeface="Trebuchet MS"/>
            </a:endParaRPr>
          </a:p>
          <a:p>
            <a:pPr indent="-514350" lvl="0" marL="514350" marR="0" rtl="0" algn="l">
              <a:lnSpc>
                <a:spcPct val="150000"/>
              </a:lnSpc>
              <a:spcBef>
                <a:spcPts val="0"/>
              </a:spcBef>
              <a:spcAft>
                <a:spcPts val="0"/>
              </a:spcAft>
              <a:buClr>
                <a:srgbClr val="056839"/>
              </a:buClr>
              <a:buSzPts val="2400"/>
              <a:buFont typeface="Arial"/>
              <a:buChar char="•"/>
            </a:pPr>
            <a:r>
              <a:rPr b="0" i="0" lang="lt-LT" sz="3600" u="none" cap="none" strike="noStrike">
                <a:solidFill>
                  <a:srgbClr val="056839"/>
                </a:solidFill>
                <a:latin typeface="Trebuchet MS"/>
                <a:ea typeface="Trebuchet MS"/>
                <a:cs typeface="Trebuchet MS"/>
                <a:sym typeface="Trebuchet MS"/>
              </a:rPr>
              <a:t>Onderhouds- en reparatievaardigheden</a:t>
            </a:r>
            <a:endParaRPr b="0" i="0" sz="3600" u="none" cap="none" strike="noStrike">
              <a:solidFill>
                <a:srgbClr val="056839"/>
              </a:solidFill>
              <a:latin typeface="Trebuchet MS"/>
              <a:ea typeface="Trebuchet MS"/>
              <a:cs typeface="Trebuchet MS"/>
              <a:sym typeface="Trebuchet MS"/>
            </a:endParaRPr>
          </a:p>
          <a:p>
            <a:pPr indent="-514350" lvl="0" marL="514350" marR="0" rtl="0" algn="l">
              <a:lnSpc>
                <a:spcPct val="150000"/>
              </a:lnSpc>
              <a:spcBef>
                <a:spcPts val="0"/>
              </a:spcBef>
              <a:spcAft>
                <a:spcPts val="0"/>
              </a:spcAft>
              <a:buClr>
                <a:srgbClr val="056839"/>
              </a:buClr>
              <a:buSzPts val="2400"/>
              <a:buFont typeface="Arial"/>
              <a:buChar char="•"/>
            </a:pPr>
            <a:r>
              <a:rPr b="0" i="0" lang="lt-LT" sz="3600" u="none" cap="none" strike="noStrike">
                <a:solidFill>
                  <a:srgbClr val="056839"/>
                </a:solidFill>
                <a:latin typeface="Trebuchet MS"/>
                <a:ea typeface="Trebuchet MS"/>
                <a:cs typeface="Trebuchet MS"/>
                <a:sym typeface="Trebuchet MS"/>
              </a:rPr>
              <a:t>Preventie van vervuiling</a:t>
            </a:r>
            <a:endParaRPr b="0" i="0" sz="3600" u="none" cap="none" strike="noStrike">
              <a:solidFill>
                <a:srgbClr val="056839"/>
              </a:solidFill>
              <a:latin typeface="Trebuchet MS"/>
              <a:ea typeface="Trebuchet MS"/>
              <a:cs typeface="Trebuchet MS"/>
              <a:sym typeface="Trebuchet MS"/>
            </a:endParaRPr>
          </a:p>
          <a:p>
            <a:pPr indent="-514350" lvl="0" marL="514350" marR="0" rtl="0" algn="l">
              <a:lnSpc>
                <a:spcPct val="150000"/>
              </a:lnSpc>
              <a:spcBef>
                <a:spcPts val="0"/>
              </a:spcBef>
              <a:spcAft>
                <a:spcPts val="0"/>
              </a:spcAft>
              <a:buClr>
                <a:srgbClr val="056839"/>
              </a:buClr>
              <a:buSzPts val="2400"/>
              <a:buFont typeface="Arial"/>
              <a:buChar char="•"/>
            </a:pPr>
            <a:r>
              <a:rPr b="0" i="0" lang="lt-LT" sz="3600" u="none" cap="none" strike="noStrike">
                <a:solidFill>
                  <a:srgbClr val="056839"/>
                </a:solidFill>
                <a:latin typeface="Trebuchet MS"/>
                <a:ea typeface="Trebuchet MS"/>
                <a:cs typeface="Trebuchet MS"/>
                <a:sym typeface="Trebuchet MS"/>
              </a:rPr>
              <a:t>Eco-ontwerp</a:t>
            </a:r>
            <a:endParaRPr b="0" i="0" sz="3600" u="none" cap="none" strike="noStrike">
              <a:solidFill>
                <a:srgbClr val="056839"/>
              </a:solidFill>
              <a:latin typeface="Trebuchet MS"/>
              <a:ea typeface="Trebuchet MS"/>
              <a:cs typeface="Trebuchet MS"/>
              <a:sym typeface="Trebuchet MS"/>
            </a:endParaRPr>
          </a:p>
        </p:txBody>
      </p:sp>
      <p:pic>
        <p:nvPicPr>
          <p:cNvPr id="128" name="Google Shape;128;p45"/>
          <p:cNvPicPr preferRelativeResize="0"/>
          <p:nvPr/>
        </p:nvPicPr>
        <p:blipFill rotWithShape="1">
          <a:blip r:embed="rId3">
            <a:alphaModFix/>
          </a:blip>
          <a:srcRect b="0" l="0" r="0" t="0"/>
          <a:stretch/>
        </p:blipFill>
        <p:spPr>
          <a:xfrm>
            <a:off x="3026235" y="3740577"/>
            <a:ext cx="1801371" cy="3003810"/>
          </a:xfrm>
          <a:prstGeom prst="rect">
            <a:avLst/>
          </a:prstGeom>
          <a:noFill/>
          <a:ln>
            <a:noFill/>
          </a:ln>
        </p:spPr>
      </p:pic>
      <p:pic>
        <p:nvPicPr>
          <p:cNvPr descr="Logo&#10;&#10;Description automatically generated" id="129" name="Google Shape;129;p45"/>
          <p:cNvPicPr preferRelativeResize="0"/>
          <p:nvPr/>
        </p:nvPicPr>
        <p:blipFill rotWithShape="1">
          <a:blip r:embed="rId4">
            <a:alphaModFix/>
          </a:blip>
          <a:srcRect b="0" l="0" r="0" t="0"/>
          <a:stretch/>
        </p:blipFill>
        <p:spPr>
          <a:xfrm>
            <a:off x="1391019" y="9106292"/>
            <a:ext cx="2025615" cy="996885"/>
          </a:xfrm>
          <a:prstGeom prst="rect">
            <a:avLst/>
          </a:prstGeom>
          <a:noFill/>
          <a:ln>
            <a:noFill/>
          </a:ln>
        </p:spPr>
      </p:pic>
      <p:pic>
        <p:nvPicPr>
          <p:cNvPr descr="Graphical user interface, text&#10;&#10;Description automatically generated" id="130" name="Google Shape;130;p45"/>
          <p:cNvPicPr preferRelativeResize="0"/>
          <p:nvPr/>
        </p:nvPicPr>
        <p:blipFill rotWithShape="1">
          <a:blip r:embed="rId5">
            <a:alphaModFix/>
          </a:blip>
          <a:srcRect b="0" l="0" r="0" t="0"/>
          <a:stretch/>
        </p:blipFill>
        <p:spPr>
          <a:xfrm>
            <a:off x="3926921" y="9240848"/>
            <a:ext cx="3468962" cy="7277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6"/>
          <p:cNvSpPr/>
          <p:nvPr/>
        </p:nvSpPr>
        <p:spPr>
          <a:xfrm>
            <a:off x="1143000" y="1"/>
            <a:ext cx="18288000" cy="10286999"/>
          </a:xfrm>
          <a:prstGeom prst="rect">
            <a:avLst/>
          </a:prstGeom>
          <a:gradFill>
            <a:gsLst>
              <a:gs pos="0">
                <a:srgbClr val="FAFDF1"/>
              </a:gs>
              <a:gs pos="100000">
                <a:srgbClr val="25AAE1">
                  <a:alpha val="4313"/>
                </a:srgbClr>
              </a:gs>
            </a:gsLst>
            <a:lin ang="21593999" scaled="0"/>
          </a:gradFill>
          <a:ln>
            <a:noFill/>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pic>
        <p:nvPicPr>
          <p:cNvPr descr="Logo&#10;&#10;Description automatically generated" id="136" name="Google Shape;136;p46"/>
          <p:cNvPicPr preferRelativeResize="0"/>
          <p:nvPr/>
        </p:nvPicPr>
        <p:blipFill rotWithShape="1">
          <a:blip r:embed="rId3">
            <a:alphaModFix/>
          </a:blip>
          <a:srcRect b="0" l="0" r="0" t="0"/>
          <a:stretch/>
        </p:blipFill>
        <p:spPr>
          <a:xfrm>
            <a:off x="1391019" y="9106292"/>
            <a:ext cx="2025615" cy="996885"/>
          </a:xfrm>
          <a:prstGeom prst="rect">
            <a:avLst/>
          </a:prstGeom>
          <a:noFill/>
          <a:ln>
            <a:noFill/>
          </a:ln>
        </p:spPr>
      </p:pic>
      <p:pic>
        <p:nvPicPr>
          <p:cNvPr descr="Graphical user interface, text&#10;&#10;Description automatically generated" id="137" name="Google Shape;137;p46"/>
          <p:cNvPicPr preferRelativeResize="0"/>
          <p:nvPr/>
        </p:nvPicPr>
        <p:blipFill rotWithShape="1">
          <a:blip r:embed="rId4">
            <a:alphaModFix/>
          </a:blip>
          <a:srcRect b="0" l="0" r="0" t="0"/>
          <a:stretch/>
        </p:blipFill>
        <p:spPr>
          <a:xfrm>
            <a:off x="3926921" y="9240848"/>
            <a:ext cx="3468962" cy="727772"/>
          </a:xfrm>
          <a:prstGeom prst="rect">
            <a:avLst/>
          </a:prstGeom>
          <a:noFill/>
          <a:ln>
            <a:noFill/>
          </a:ln>
        </p:spPr>
      </p:pic>
      <p:sp>
        <p:nvSpPr>
          <p:cNvPr id="138" name="Google Shape;138;p46"/>
          <p:cNvSpPr/>
          <p:nvPr/>
        </p:nvSpPr>
        <p:spPr>
          <a:xfrm flipH="1" rot="-5400000">
            <a:off x="14186162" y="5042160"/>
            <a:ext cx="10287000" cy="202677"/>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139" name="Google Shape;139;p46"/>
          <p:cNvSpPr txBox="1"/>
          <p:nvPr/>
        </p:nvSpPr>
        <p:spPr>
          <a:xfrm>
            <a:off x="6397994" y="7490390"/>
            <a:ext cx="10680750" cy="415438"/>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None/>
            </a:pPr>
            <a:r>
              <a:rPr b="0" i="0" lang="lt-LT" sz="1800" u="none" cap="none" strike="noStrike">
                <a:solidFill>
                  <a:schemeClr val="dk1"/>
                </a:solidFill>
                <a:latin typeface="Trebuchet MS"/>
                <a:ea typeface="Trebuchet MS"/>
                <a:cs typeface="Trebuchet MS"/>
                <a:sym typeface="Trebuchet MS"/>
              </a:rPr>
              <a:t>https://www.youtube.com/watch?v=ZeJwlZZbCaI</a:t>
            </a:r>
            <a:endParaRPr b="0" i="0" sz="2100" u="none" cap="none" strike="noStrike">
              <a:solidFill>
                <a:srgbClr val="000000"/>
              </a:solidFill>
              <a:latin typeface="Arial"/>
              <a:ea typeface="Arial"/>
              <a:cs typeface="Arial"/>
              <a:sym typeface="Arial"/>
            </a:endParaRPr>
          </a:p>
        </p:txBody>
      </p:sp>
      <p:sp>
        <p:nvSpPr>
          <p:cNvPr id="140" name="Google Shape;140;p46"/>
          <p:cNvSpPr txBox="1"/>
          <p:nvPr/>
        </p:nvSpPr>
        <p:spPr>
          <a:xfrm>
            <a:off x="3567371" y="772425"/>
            <a:ext cx="14560650" cy="992700"/>
          </a:xfrm>
          <a:prstGeom prst="rect">
            <a:avLst/>
          </a:prstGeom>
          <a:noFill/>
          <a:ln>
            <a:noFill/>
          </a:ln>
        </p:spPr>
        <p:txBody>
          <a:bodyPr anchorCtr="0" anchor="t" bIns="68550" lIns="137125" spcFirstLastPara="1" rIns="137125" wrap="square" tIns="68550">
            <a:noAutofit/>
          </a:bodyPr>
          <a:lstStyle/>
          <a:p>
            <a:pPr indent="0" lvl="0" marL="0" marR="0" rtl="0" algn="l">
              <a:lnSpc>
                <a:spcPct val="100000"/>
              </a:lnSpc>
              <a:spcBef>
                <a:spcPts val="0"/>
              </a:spcBef>
              <a:spcAft>
                <a:spcPts val="0"/>
              </a:spcAft>
              <a:buNone/>
            </a:pPr>
            <a:r>
              <a:rPr b="1" i="0" lang="lt-LT" sz="4200" u="none" cap="none" strike="noStrike">
                <a:solidFill>
                  <a:srgbClr val="056839"/>
                </a:solidFill>
                <a:latin typeface="Calibri"/>
                <a:ea typeface="Calibri"/>
                <a:cs typeface="Calibri"/>
                <a:sym typeface="Calibri"/>
              </a:rPr>
              <a:t>Introductievideo over duurzaam bosbeheer</a:t>
            </a:r>
            <a:br>
              <a:rPr b="1" i="0" lang="lt-LT" sz="1500" u="none" cap="none" strike="noStrike">
                <a:solidFill>
                  <a:srgbClr val="030303"/>
                </a:solidFill>
                <a:latin typeface="Arial"/>
                <a:ea typeface="Arial"/>
                <a:cs typeface="Arial"/>
                <a:sym typeface="Arial"/>
              </a:rPr>
            </a:br>
            <a:endParaRPr b="0" i="0" sz="4200" u="none" cap="none" strike="noStrike">
              <a:solidFill>
                <a:schemeClr val="accent1"/>
              </a:solidFill>
              <a:latin typeface="Trebuchet MS"/>
              <a:ea typeface="Trebuchet MS"/>
              <a:cs typeface="Trebuchet MS"/>
              <a:sym typeface="Trebuchet MS"/>
            </a:endParaRPr>
          </a:p>
        </p:txBody>
      </p:sp>
      <p:sp>
        <p:nvSpPr>
          <p:cNvPr id="141" name="Google Shape;141;p46"/>
          <p:cNvSpPr/>
          <p:nvPr/>
        </p:nvSpPr>
        <p:spPr>
          <a:xfrm>
            <a:off x="1143000" y="446"/>
            <a:ext cx="18071100" cy="2259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rgbClr val="FFFFFF"/>
              </a:solidFill>
              <a:latin typeface="Calibri"/>
              <a:ea typeface="Calibri"/>
              <a:cs typeface="Calibri"/>
              <a:sym typeface="Calibri"/>
            </a:endParaRPr>
          </a:p>
        </p:txBody>
      </p:sp>
      <p:sp>
        <p:nvSpPr>
          <p:cNvPr id="142" name="Google Shape;142;p46"/>
          <p:cNvSpPr/>
          <p:nvPr/>
        </p:nvSpPr>
        <p:spPr>
          <a:xfrm rot="-5400000">
            <a:off x="14179362" y="5035274"/>
            <a:ext cx="10286550" cy="216900"/>
          </a:xfrm>
          <a:prstGeom prst="rect">
            <a:avLst/>
          </a:prstGeom>
          <a:solidFill>
            <a:srgbClr val="25AAE1"/>
          </a:solidFill>
          <a:ln>
            <a:noFill/>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rgbClr val="FFFFFF"/>
              </a:solidFill>
              <a:latin typeface="Calibri"/>
              <a:ea typeface="Calibri"/>
              <a:cs typeface="Calibri"/>
              <a:sym typeface="Calibri"/>
            </a:endParaRPr>
          </a:p>
        </p:txBody>
      </p:sp>
      <p:pic>
        <p:nvPicPr>
          <p:cNvPr descr="For decades, European State Forest Management Organisations (members of EUSTAFOR) have managed their forests responsibly and sustainably, growing forests to produce wood, protect nature, provide green spaces for the citizens of Europe and help tackle climate change. But what exactly is Sustainable Forest Management? What are the main principles?&#10;More information about the #ResponsibleForestry campaign at this link: https://eustafor.eu/public-campaigns/" id="143" name="Google Shape;143;p46" title="#ResponsibleForestry - Sustainable Forest Management 101">
            <a:hlinkClick r:id="rId5"/>
          </p:cNvPr>
          <p:cNvPicPr preferRelativeResize="0"/>
          <p:nvPr/>
        </p:nvPicPr>
        <p:blipFill rotWithShape="1">
          <a:blip r:embed="rId6">
            <a:alphaModFix/>
          </a:blip>
          <a:srcRect b="0" l="0" r="0" t="0"/>
          <a:stretch/>
        </p:blipFill>
        <p:spPr>
          <a:xfrm>
            <a:off x="5915402" y="1915533"/>
            <a:ext cx="6858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47"/>
          <p:cNvSpPr txBox="1"/>
          <p:nvPr/>
        </p:nvSpPr>
        <p:spPr>
          <a:xfrm>
            <a:off x="1716993" y="713927"/>
            <a:ext cx="15900300" cy="2141551"/>
          </a:xfrm>
          <a:prstGeom prst="rect">
            <a:avLst/>
          </a:prstGeom>
          <a:noFill/>
          <a:ln>
            <a:noFill/>
          </a:ln>
        </p:spPr>
        <p:txBody>
          <a:bodyPr anchorCtr="0" anchor="t" bIns="68550" lIns="137125" spcFirstLastPara="1" rIns="137125" wrap="square" tIns="68550">
            <a:spAutoFit/>
          </a:bodyPr>
          <a:lstStyle/>
          <a:p>
            <a:pPr indent="0" lvl="0" marL="0" marR="0" rtl="0" algn="just">
              <a:lnSpc>
                <a:spcPct val="100000"/>
              </a:lnSpc>
              <a:spcBef>
                <a:spcPts val="0"/>
              </a:spcBef>
              <a:spcAft>
                <a:spcPts val="0"/>
              </a:spcAft>
              <a:buNone/>
            </a:pPr>
            <a:r>
              <a:rPr b="1" i="0" lang="lt-LT" sz="4500" u="none" cap="none" strike="noStrike">
                <a:solidFill>
                  <a:srgbClr val="056839"/>
                </a:solidFill>
                <a:latin typeface="Calibri"/>
                <a:ea typeface="Calibri"/>
                <a:cs typeface="Calibri"/>
                <a:sym typeface="Calibri"/>
              </a:rPr>
              <a:t>Onderwerp 1: Duurzaam bosbeheer</a:t>
            </a:r>
            <a:endParaRPr b="1" i="0" sz="4500" u="none" cap="none" strike="noStrike">
              <a:solidFill>
                <a:srgbClr val="056839"/>
              </a:solidFill>
              <a:latin typeface="Calibri"/>
              <a:ea typeface="Calibri"/>
              <a:cs typeface="Calibri"/>
              <a:sym typeface="Calibri"/>
            </a:endParaRPr>
          </a:p>
          <a:p>
            <a:pPr indent="0" lvl="0" marL="0" marR="0" rtl="0" algn="l">
              <a:lnSpc>
                <a:spcPct val="100000"/>
              </a:lnSpc>
              <a:spcBef>
                <a:spcPts val="450"/>
              </a:spcBef>
              <a:spcAft>
                <a:spcPts val="0"/>
              </a:spcAft>
              <a:buNone/>
            </a:pPr>
            <a:r>
              <a:t/>
            </a:r>
            <a:endParaRPr b="1" i="0" sz="2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27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0" i="0" sz="2700" u="none" cap="none" strike="noStrike">
              <a:solidFill>
                <a:schemeClr val="dk1"/>
              </a:solidFill>
              <a:latin typeface="Trebuchet MS"/>
              <a:ea typeface="Trebuchet MS"/>
              <a:cs typeface="Trebuchet MS"/>
              <a:sym typeface="Trebuchet MS"/>
            </a:endParaRPr>
          </a:p>
        </p:txBody>
      </p:sp>
      <p:sp>
        <p:nvSpPr>
          <p:cNvPr id="149" name="Google Shape;149;p47"/>
          <p:cNvSpPr/>
          <p:nvPr/>
        </p:nvSpPr>
        <p:spPr>
          <a:xfrm>
            <a:off x="1143001" y="446"/>
            <a:ext cx="18071186" cy="225798"/>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150" name="Google Shape;150;p47"/>
          <p:cNvSpPr/>
          <p:nvPr/>
        </p:nvSpPr>
        <p:spPr>
          <a:xfrm rot="-5400000">
            <a:off x="14179319" y="5035313"/>
            <a:ext cx="10286553" cy="216818"/>
          </a:xfrm>
          <a:prstGeom prst="rect">
            <a:avLst/>
          </a:prstGeom>
          <a:solidFill>
            <a:srgbClr val="25AAE1"/>
          </a:solidFill>
          <a:ln>
            <a:noFill/>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151" name="Google Shape;151;p47"/>
          <p:cNvSpPr/>
          <p:nvPr/>
        </p:nvSpPr>
        <p:spPr>
          <a:xfrm>
            <a:off x="2020929" y="1618982"/>
            <a:ext cx="5307300" cy="9405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pic>
        <p:nvPicPr>
          <p:cNvPr descr="Logo&#10;&#10;Description automatically generated" id="152" name="Google Shape;152;p47"/>
          <p:cNvPicPr preferRelativeResize="0"/>
          <p:nvPr/>
        </p:nvPicPr>
        <p:blipFill rotWithShape="1">
          <a:blip r:embed="rId3">
            <a:alphaModFix/>
          </a:blip>
          <a:srcRect b="0" l="0" r="0" t="0"/>
          <a:stretch/>
        </p:blipFill>
        <p:spPr>
          <a:xfrm>
            <a:off x="1391019" y="9106292"/>
            <a:ext cx="2025615" cy="996885"/>
          </a:xfrm>
          <a:prstGeom prst="rect">
            <a:avLst/>
          </a:prstGeom>
          <a:noFill/>
          <a:ln>
            <a:noFill/>
          </a:ln>
        </p:spPr>
      </p:pic>
      <p:pic>
        <p:nvPicPr>
          <p:cNvPr descr="Graphical user interface, text&#10;&#10;Description automatically generated" id="153" name="Google Shape;153;p47"/>
          <p:cNvPicPr preferRelativeResize="0"/>
          <p:nvPr/>
        </p:nvPicPr>
        <p:blipFill rotWithShape="1">
          <a:blip r:embed="rId4">
            <a:alphaModFix/>
          </a:blip>
          <a:srcRect b="0" l="0" r="0" t="0"/>
          <a:stretch/>
        </p:blipFill>
        <p:spPr>
          <a:xfrm>
            <a:off x="3926921" y="9240848"/>
            <a:ext cx="3468962" cy="727772"/>
          </a:xfrm>
          <a:prstGeom prst="rect">
            <a:avLst/>
          </a:prstGeom>
          <a:noFill/>
          <a:ln>
            <a:noFill/>
          </a:ln>
        </p:spPr>
      </p:pic>
      <p:sp>
        <p:nvSpPr>
          <p:cNvPr id="154" name="Google Shape;154;p47"/>
          <p:cNvSpPr txBox="1"/>
          <p:nvPr/>
        </p:nvSpPr>
        <p:spPr>
          <a:xfrm>
            <a:off x="10138911" y="9240863"/>
            <a:ext cx="10291500" cy="392355"/>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None/>
            </a:pPr>
            <a:r>
              <a:rPr b="0" i="0" lang="lt-LT" sz="1650" u="none" cap="none" strike="noStrike">
                <a:solidFill>
                  <a:schemeClr val="dk1"/>
                </a:solidFill>
                <a:latin typeface="Calibri"/>
                <a:ea typeface="Calibri"/>
                <a:cs typeface="Calibri"/>
                <a:sym typeface="Calibri"/>
              </a:rPr>
              <a:t>Beeldbron: </a:t>
            </a:r>
            <a:r>
              <a:rPr b="0" i="0" lang="lt-LT" sz="1650" u="sng" cap="none" strike="noStrike">
                <a:solidFill>
                  <a:schemeClr val="dk1"/>
                </a:solidFill>
                <a:latin typeface="Calibri"/>
                <a:ea typeface="Calibri"/>
                <a:cs typeface="Calibri"/>
                <a:sym typeface="Calibri"/>
                <a:hlinkClick r:id="rId5">
                  <a:extLst>
                    <a:ext uri="{A12FA001-AC4F-418D-AE19-62706E023703}">
                      <ahyp:hlinkClr val="tx"/>
                    </a:ext>
                  </a:extLst>
                </a:hlinkClick>
              </a:rPr>
              <a:t>https:</a:t>
            </a:r>
            <a:r>
              <a:rPr b="0" i="0" lang="lt-LT" sz="1650" u="none" cap="none" strike="noStrike">
                <a:solidFill>
                  <a:schemeClr val="dk1"/>
                </a:solidFill>
                <a:latin typeface="Calibri"/>
                <a:ea typeface="Calibri"/>
                <a:cs typeface="Calibri"/>
                <a:sym typeface="Calibri"/>
              </a:rPr>
              <a:t>//theaseanpost.com/article/malaysia-leader-sustainable-forest-management </a:t>
            </a:r>
            <a:endParaRPr b="0" i="0" sz="1650" u="none" cap="none" strike="noStrike">
              <a:solidFill>
                <a:srgbClr val="000000"/>
              </a:solidFill>
              <a:latin typeface="Calibri"/>
              <a:ea typeface="Calibri"/>
              <a:cs typeface="Calibri"/>
              <a:sym typeface="Calibri"/>
            </a:endParaRPr>
          </a:p>
        </p:txBody>
      </p:sp>
      <p:sp>
        <p:nvSpPr>
          <p:cNvPr id="155" name="Google Shape;155;p47"/>
          <p:cNvSpPr txBox="1"/>
          <p:nvPr/>
        </p:nvSpPr>
        <p:spPr>
          <a:xfrm>
            <a:off x="2020913" y="2646788"/>
            <a:ext cx="8452800" cy="4501172"/>
          </a:xfrm>
          <a:prstGeom prst="rect">
            <a:avLst/>
          </a:prstGeom>
          <a:noFill/>
          <a:ln>
            <a:noFill/>
          </a:ln>
        </p:spPr>
        <p:txBody>
          <a:bodyPr anchorCtr="0" anchor="t" bIns="68550" lIns="137125" spcFirstLastPara="1" rIns="137125" wrap="square" tIns="68550">
            <a:spAutoFit/>
          </a:bodyPr>
          <a:lstStyle/>
          <a:p>
            <a:pPr indent="0" lvl="0" marL="0" marR="0" rtl="0" algn="l">
              <a:lnSpc>
                <a:spcPct val="150000"/>
              </a:lnSpc>
              <a:spcBef>
                <a:spcPts val="0"/>
              </a:spcBef>
              <a:spcAft>
                <a:spcPts val="0"/>
              </a:spcAft>
              <a:buNone/>
            </a:pPr>
            <a:r>
              <a:rPr b="0" i="0" lang="lt-LT" sz="2850" u="none" cap="none" strike="noStrike">
                <a:solidFill>
                  <a:srgbClr val="056839"/>
                </a:solidFill>
                <a:latin typeface="Calibri"/>
                <a:ea typeface="Calibri"/>
                <a:cs typeface="Calibri"/>
                <a:sym typeface="Calibri"/>
              </a:rPr>
              <a:t>De belangrijkste aspecten van duurzaam bosbeheer - juridisch, beleidsmatig en institutioneel kader, het belang van de biologische diversiteit van bossen, een uitbreiding van de bosrijkdommen, beschermende en productieve functies op basis van de gezondheid en vitaliteit van bossen die zorgen voor sociaal-economische functies van bossen. </a:t>
            </a:r>
            <a:endParaRPr b="0" i="0" sz="285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700" u="none" cap="none" strike="noStrike">
              <a:solidFill>
                <a:schemeClr val="dk1"/>
              </a:solidFill>
              <a:latin typeface="Trebuchet MS"/>
              <a:ea typeface="Trebuchet MS"/>
              <a:cs typeface="Trebuchet MS"/>
              <a:sym typeface="Trebuchet MS"/>
            </a:endParaRPr>
          </a:p>
        </p:txBody>
      </p:sp>
      <p:pic>
        <p:nvPicPr>
          <p:cNvPr id="156" name="Google Shape;156;p47"/>
          <p:cNvPicPr preferRelativeResize="0"/>
          <p:nvPr/>
        </p:nvPicPr>
        <p:blipFill rotWithShape="1">
          <a:blip r:embed="rId6">
            <a:alphaModFix/>
          </a:blip>
          <a:srcRect b="0" l="0" r="0" t="0"/>
          <a:stretch/>
        </p:blipFill>
        <p:spPr>
          <a:xfrm>
            <a:off x="10178594" y="1618982"/>
            <a:ext cx="8653260" cy="74872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8"/>
          <p:cNvSpPr txBox="1"/>
          <p:nvPr/>
        </p:nvSpPr>
        <p:spPr>
          <a:xfrm>
            <a:off x="1647207" y="713214"/>
            <a:ext cx="14970600" cy="1310555"/>
          </a:xfrm>
          <a:prstGeom prst="rect">
            <a:avLst/>
          </a:prstGeom>
          <a:noFill/>
          <a:ln>
            <a:noFill/>
          </a:ln>
        </p:spPr>
        <p:txBody>
          <a:bodyPr anchorCtr="0" anchor="t" bIns="68550" lIns="137125" spcFirstLastPara="1" rIns="137125" wrap="square" tIns="68550">
            <a:spAutoFit/>
          </a:bodyPr>
          <a:lstStyle/>
          <a:p>
            <a:pPr indent="0" lvl="0" marL="0" marR="0" rtl="0" algn="just">
              <a:lnSpc>
                <a:spcPct val="100000"/>
              </a:lnSpc>
              <a:spcBef>
                <a:spcPts val="0"/>
              </a:spcBef>
              <a:spcAft>
                <a:spcPts val="0"/>
              </a:spcAft>
              <a:buNone/>
            </a:pPr>
            <a:r>
              <a:rPr b="1" i="0" lang="lt-LT" sz="4500" u="none" cap="none" strike="noStrike">
                <a:solidFill>
                  <a:srgbClr val="056839"/>
                </a:solidFill>
                <a:latin typeface="Calibri"/>
                <a:ea typeface="Calibri"/>
                <a:cs typeface="Calibri"/>
                <a:sym typeface="Calibri"/>
              </a:rPr>
              <a:t>Onderwerp 2: Milieuvriendelijke praktijken op de werkplek in de houtsector</a:t>
            </a:r>
            <a:endParaRPr b="0" i="0" sz="3600" u="none" cap="none" strike="noStrike">
              <a:solidFill>
                <a:srgbClr val="4B4F58"/>
              </a:solidFill>
              <a:latin typeface="Arial"/>
              <a:ea typeface="Arial"/>
              <a:cs typeface="Arial"/>
              <a:sym typeface="Arial"/>
            </a:endParaRPr>
          </a:p>
          <a:p>
            <a:pPr indent="0" lvl="0" marL="0" marR="0" rtl="0" algn="l">
              <a:lnSpc>
                <a:spcPct val="100000"/>
              </a:lnSpc>
              <a:spcBef>
                <a:spcPts val="450"/>
              </a:spcBef>
              <a:spcAft>
                <a:spcPts val="0"/>
              </a:spcAft>
              <a:buNone/>
            </a:pPr>
            <a:r>
              <a:t/>
            </a:r>
            <a:endParaRPr b="0" i="0" sz="2700" u="none" cap="none" strike="noStrike">
              <a:solidFill>
                <a:schemeClr val="dk1"/>
              </a:solidFill>
              <a:latin typeface="Trebuchet MS"/>
              <a:ea typeface="Trebuchet MS"/>
              <a:cs typeface="Trebuchet MS"/>
              <a:sym typeface="Trebuchet MS"/>
            </a:endParaRPr>
          </a:p>
        </p:txBody>
      </p:sp>
      <p:sp>
        <p:nvSpPr>
          <p:cNvPr id="162" name="Google Shape;162;p48"/>
          <p:cNvSpPr/>
          <p:nvPr/>
        </p:nvSpPr>
        <p:spPr>
          <a:xfrm>
            <a:off x="1143001" y="446"/>
            <a:ext cx="18071186" cy="225798"/>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163" name="Google Shape;163;p48"/>
          <p:cNvSpPr/>
          <p:nvPr/>
        </p:nvSpPr>
        <p:spPr>
          <a:xfrm rot="-5400000">
            <a:off x="14179319" y="5035313"/>
            <a:ext cx="10286553" cy="216818"/>
          </a:xfrm>
          <a:prstGeom prst="rect">
            <a:avLst/>
          </a:prstGeom>
          <a:solidFill>
            <a:srgbClr val="25AAE1"/>
          </a:solidFill>
          <a:ln>
            <a:noFill/>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164" name="Google Shape;164;p48"/>
          <p:cNvSpPr/>
          <p:nvPr/>
        </p:nvSpPr>
        <p:spPr>
          <a:xfrm>
            <a:off x="1869429" y="1537832"/>
            <a:ext cx="5307300" cy="9405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pic>
        <p:nvPicPr>
          <p:cNvPr descr="Logo&#10;&#10;Description automatically generated" id="165" name="Google Shape;165;p48"/>
          <p:cNvPicPr preferRelativeResize="0"/>
          <p:nvPr/>
        </p:nvPicPr>
        <p:blipFill rotWithShape="1">
          <a:blip r:embed="rId3">
            <a:alphaModFix/>
          </a:blip>
          <a:srcRect b="0" l="0" r="0" t="0"/>
          <a:stretch/>
        </p:blipFill>
        <p:spPr>
          <a:xfrm>
            <a:off x="1391019" y="9106292"/>
            <a:ext cx="2025615" cy="996885"/>
          </a:xfrm>
          <a:prstGeom prst="rect">
            <a:avLst/>
          </a:prstGeom>
          <a:noFill/>
          <a:ln>
            <a:noFill/>
          </a:ln>
        </p:spPr>
      </p:pic>
      <p:pic>
        <p:nvPicPr>
          <p:cNvPr descr="Graphical user interface, text&#10;&#10;Description automatically generated" id="166" name="Google Shape;166;p48"/>
          <p:cNvPicPr preferRelativeResize="0"/>
          <p:nvPr/>
        </p:nvPicPr>
        <p:blipFill rotWithShape="1">
          <a:blip r:embed="rId4">
            <a:alphaModFix/>
          </a:blip>
          <a:srcRect b="0" l="0" r="0" t="0"/>
          <a:stretch/>
        </p:blipFill>
        <p:spPr>
          <a:xfrm>
            <a:off x="3926921" y="9240848"/>
            <a:ext cx="3468962" cy="727772"/>
          </a:xfrm>
          <a:prstGeom prst="rect">
            <a:avLst/>
          </a:prstGeom>
          <a:noFill/>
          <a:ln>
            <a:noFill/>
          </a:ln>
        </p:spPr>
      </p:pic>
      <p:sp>
        <p:nvSpPr>
          <p:cNvPr id="167" name="Google Shape;167;p48"/>
          <p:cNvSpPr txBox="1"/>
          <p:nvPr/>
        </p:nvSpPr>
        <p:spPr>
          <a:xfrm>
            <a:off x="2897025" y="2504738"/>
            <a:ext cx="13923900" cy="4535797"/>
          </a:xfrm>
          <a:prstGeom prst="rect">
            <a:avLst/>
          </a:prstGeom>
          <a:noFill/>
          <a:ln>
            <a:noFill/>
          </a:ln>
        </p:spPr>
        <p:txBody>
          <a:bodyPr anchorCtr="0" anchor="t" bIns="68550" lIns="137125" spcFirstLastPara="1" rIns="137125" wrap="square" tIns="68550">
            <a:spAutoFit/>
          </a:bodyPr>
          <a:lstStyle/>
          <a:p>
            <a:pPr indent="0" lvl="0" marL="0" marR="0" rtl="0" algn="l">
              <a:lnSpc>
                <a:spcPct val="150000"/>
              </a:lnSpc>
              <a:spcBef>
                <a:spcPts val="0"/>
              </a:spcBef>
              <a:spcAft>
                <a:spcPts val="0"/>
              </a:spcAft>
              <a:buNone/>
            </a:pPr>
            <a:r>
              <a:rPr b="0" i="0" lang="lt-LT" sz="3150" u="none" cap="none" strike="noStrike">
                <a:solidFill>
                  <a:srgbClr val="056839"/>
                </a:solidFill>
                <a:latin typeface="Calibri"/>
                <a:ea typeface="Calibri"/>
                <a:cs typeface="Calibri"/>
                <a:sym typeface="Calibri"/>
              </a:rPr>
              <a:t>De ontwikkeling van technologie en geschikte werkomstandigheden kunnen de efficiëntie van de werkplek optimaliseren en de gevolgen voor het milieu, zoals energieverbruik, stof, lawaai, chemische effecten en afvalbeheer, tot een minimum beperken.</a:t>
            </a:r>
            <a:endParaRPr b="0" i="0" sz="255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0" i="0" sz="15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None/>
            </a:pPr>
            <a:r>
              <a:rPr b="0" i="0" lang="lt-LT" sz="3150" u="none" cap="none" strike="noStrike">
                <a:solidFill>
                  <a:srgbClr val="056839"/>
                </a:solidFill>
                <a:latin typeface="Calibri"/>
                <a:ea typeface="Calibri"/>
                <a:cs typeface="Calibri"/>
                <a:sym typeface="Calibri"/>
              </a:rPr>
              <a:t>Een respectvolle houding ten opzichte van de hulpbron - bos (grondstof) en milieu - moet een van de belangrijkste punten van het proces in de houtsector zijn.</a:t>
            </a:r>
            <a:endParaRPr b="0" i="0" sz="315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27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9"/>
          <p:cNvSpPr/>
          <p:nvPr/>
        </p:nvSpPr>
        <p:spPr>
          <a:xfrm>
            <a:off x="1143001" y="446"/>
            <a:ext cx="18071186" cy="225798"/>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173" name="Google Shape;173;p49"/>
          <p:cNvSpPr/>
          <p:nvPr/>
        </p:nvSpPr>
        <p:spPr>
          <a:xfrm rot="-5400000">
            <a:off x="14179319" y="5035313"/>
            <a:ext cx="10286553" cy="216818"/>
          </a:xfrm>
          <a:prstGeom prst="rect">
            <a:avLst/>
          </a:prstGeom>
          <a:solidFill>
            <a:srgbClr val="25AAE1"/>
          </a:solidFill>
          <a:ln>
            <a:noFill/>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174" name="Google Shape;174;p49"/>
          <p:cNvSpPr/>
          <p:nvPr/>
        </p:nvSpPr>
        <p:spPr>
          <a:xfrm>
            <a:off x="1872695" y="1956143"/>
            <a:ext cx="5307300" cy="9405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pic>
        <p:nvPicPr>
          <p:cNvPr descr="Logo&#10;&#10;Description automatically generated" id="175" name="Google Shape;175;p49"/>
          <p:cNvPicPr preferRelativeResize="0"/>
          <p:nvPr/>
        </p:nvPicPr>
        <p:blipFill rotWithShape="1">
          <a:blip r:embed="rId3">
            <a:alphaModFix/>
          </a:blip>
          <a:srcRect b="0" l="0" r="0" t="0"/>
          <a:stretch/>
        </p:blipFill>
        <p:spPr>
          <a:xfrm>
            <a:off x="1391019" y="9106292"/>
            <a:ext cx="2025615" cy="996885"/>
          </a:xfrm>
          <a:prstGeom prst="rect">
            <a:avLst/>
          </a:prstGeom>
          <a:noFill/>
          <a:ln>
            <a:noFill/>
          </a:ln>
        </p:spPr>
      </p:pic>
      <p:pic>
        <p:nvPicPr>
          <p:cNvPr descr="Graphical user interface, text&#10;&#10;Description automatically generated" id="176" name="Google Shape;176;p49"/>
          <p:cNvPicPr preferRelativeResize="0"/>
          <p:nvPr/>
        </p:nvPicPr>
        <p:blipFill rotWithShape="1">
          <a:blip r:embed="rId4">
            <a:alphaModFix/>
          </a:blip>
          <a:srcRect b="0" l="0" r="0" t="0"/>
          <a:stretch/>
        </p:blipFill>
        <p:spPr>
          <a:xfrm>
            <a:off x="3926921" y="9240848"/>
            <a:ext cx="3468962" cy="727772"/>
          </a:xfrm>
          <a:prstGeom prst="rect">
            <a:avLst/>
          </a:prstGeom>
          <a:noFill/>
          <a:ln>
            <a:noFill/>
          </a:ln>
        </p:spPr>
      </p:pic>
      <p:sp>
        <p:nvSpPr>
          <p:cNvPr id="177" name="Google Shape;177;p49"/>
          <p:cNvSpPr txBox="1"/>
          <p:nvPr/>
        </p:nvSpPr>
        <p:spPr>
          <a:xfrm>
            <a:off x="1560121" y="387050"/>
            <a:ext cx="14970600" cy="830936"/>
          </a:xfrm>
          <a:prstGeom prst="rect">
            <a:avLst/>
          </a:prstGeom>
          <a:noFill/>
          <a:ln>
            <a:noFill/>
          </a:ln>
        </p:spPr>
        <p:txBody>
          <a:bodyPr anchorCtr="0" anchor="t" bIns="68550" lIns="137125" spcFirstLastPara="1" rIns="137125" wrap="square" tIns="68550">
            <a:spAutoFit/>
          </a:bodyPr>
          <a:lstStyle/>
          <a:p>
            <a:pPr indent="0" lvl="0" marL="0" marR="0" rtl="0" algn="just">
              <a:lnSpc>
                <a:spcPct val="100000"/>
              </a:lnSpc>
              <a:spcBef>
                <a:spcPts val="0"/>
              </a:spcBef>
              <a:spcAft>
                <a:spcPts val="0"/>
              </a:spcAft>
              <a:buNone/>
            </a:pPr>
            <a:r>
              <a:rPr b="1" i="0" lang="lt-LT" sz="4500" u="none" cap="none" strike="noStrike">
                <a:solidFill>
                  <a:srgbClr val="056839"/>
                </a:solidFill>
                <a:latin typeface="Calibri"/>
                <a:ea typeface="Calibri"/>
                <a:cs typeface="Calibri"/>
                <a:sym typeface="Calibri"/>
              </a:rPr>
              <a:t>Onderwerp 2: Milieuvriendelijke praktijken op de werkplek in de houtsector</a:t>
            </a:r>
            <a:endParaRPr b="0" i="0" sz="2700" u="none" cap="none" strike="noStrike">
              <a:solidFill>
                <a:schemeClr val="dk1"/>
              </a:solidFill>
              <a:latin typeface="Trebuchet MS"/>
              <a:ea typeface="Trebuchet MS"/>
              <a:cs typeface="Trebuchet MS"/>
              <a:sym typeface="Trebuchet MS"/>
            </a:endParaRPr>
          </a:p>
        </p:txBody>
      </p:sp>
      <p:sp>
        <p:nvSpPr>
          <p:cNvPr id="178" name="Google Shape;178;p49"/>
          <p:cNvSpPr txBox="1"/>
          <p:nvPr/>
        </p:nvSpPr>
        <p:spPr>
          <a:xfrm flipH="1">
            <a:off x="1872696" y="1960247"/>
            <a:ext cx="14970600" cy="3733910"/>
          </a:xfrm>
          <a:prstGeom prst="rect">
            <a:avLst/>
          </a:prstGeom>
          <a:noFill/>
          <a:ln>
            <a:noFill/>
          </a:ln>
        </p:spPr>
        <p:txBody>
          <a:bodyPr anchorCtr="0" anchor="t" bIns="68550" lIns="137125" spcFirstLastPara="1" rIns="137125" wrap="square" tIns="68550">
            <a:spAutoFit/>
          </a:bodyPr>
          <a:lstStyle/>
          <a:p>
            <a:pPr indent="0" lvl="0" marL="0" marR="0" rtl="0" algn="just">
              <a:lnSpc>
                <a:spcPct val="115000"/>
              </a:lnSpc>
              <a:spcBef>
                <a:spcPts val="0"/>
              </a:spcBef>
              <a:spcAft>
                <a:spcPts val="0"/>
              </a:spcAft>
              <a:buNone/>
            </a:pPr>
            <a:r>
              <a:rPr b="1" i="0" lang="lt-LT" sz="2700" u="none" cap="none" strike="noStrike">
                <a:solidFill>
                  <a:srgbClr val="056839"/>
                </a:solidFill>
                <a:latin typeface="Calibri"/>
                <a:ea typeface="Calibri"/>
                <a:cs typeface="Calibri"/>
                <a:sym typeface="Calibri"/>
              </a:rPr>
              <a:t>Gebruik lokaal hout</a:t>
            </a:r>
            <a:endParaRPr b="0" i="0" sz="2700" u="none" cap="none" strike="noStrike">
              <a:solidFill>
                <a:srgbClr val="056839"/>
              </a:solidFill>
              <a:latin typeface="Calibri"/>
              <a:ea typeface="Calibri"/>
              <a:cs typeface="Calibri"/>
              <a:sym typeface="Calibri"/>
            </a:endParaRPr>
          </a:p>
          <a:p>
            <a:pPr indent="0" lvl="0" marL="0" marR="0" rtl="0" algn="just">
              <a:lnSpc>
                <a:spcPct val="115000"/>
              </a:lnSpc>
              <a:spcBef>
                <a:spcPts val="1545"/>
              </a:spcBef>
              <a:spcAft>
                <a:spcPts val="0"/>
              </a:spcAft>
              <a:buNone/>
            </a:pPr>
            <a:r>
              <a:rPr b="0" i="0" lang="lt-LT" sz="2700" u="none" cap="none" strike="noStrike">
                <a:solidFill>
                  <a:srgbClr val="056839"/>
                </a:solidFill>
                <a:latin typeface="Calibri"/>
                <a:ea typeface="Calibri"/>
                <a:cs typeface="Calibri"/>
                <a:sym typeface="Calibri"/>
              </a:rPr>
              <a:t>Hoe het milieu te beschermen, en hoe geld te besparen brengt niet alleen creativiteit samen, maar ook de betrokkenheid van mensen om meer duurzame oplossingen te vinden. Een van de belangrijkste adviezen is om lokaal timmerhout te gebruiken dat afkomstig is uit het bos in uw regio. Door van lokaal timmerhout te kopen wordt de koolstofvoetafdruk geminimaliseerd, omdat de reisafstand geminimaliseerd wordt. </a:t>
            </a:r>
            <a:endParaRPr b="0" i="0" sz="2700" u="none" cap="none" strike="noStrike">
              <a:solidFill>
                <a:srgbClr val="056839"/>
              </a:solidFill>
              <a:latin typeface="Calibri"/>
              <a:ea typeface="Calibri"/>
              <a:cs typeface="Calibri"/>
              <a:sym typeface="Calibri"/>
            </a:endParaRPr>
          </a:p>
          <a:p>
            <a:pPr indent="0" lvl="0" marL="0" marR="0" rtl="0" algn="just">
              <a:lnSpc>
                <a:spcPct val="107000"/>
              </a:lnSpc>
              <a:spcBef>
                <a:spcPts val="0"/>
              </a:spcBef>
              <a:spcAft>
                <a:spcPts val="0"/>
              </a:spcAft>
              <a:buNone/>
            </a:pPr>
            <a:r>
              <a:rPr b="1" i="0" lang="lt-LT" sz="2700" u="none" cap="none" strike="noStrike">
                <a:solidFill>
                  <a:srgbClr val="333333"/>
                </a:solidFill>
                <a:latin typeface="Times New Roman"/>
                <a:ea typeface="Times New Roman"/>
                <a:cs typeface="Times New Roman"/>
                <a:sym typeface="Times New Roman"/>
              </a:rPr>
              <a:t> </a:t>
            </a:r>
            <a:endParaRPr b="0" i="0" sz="2700" u="none" cap="none" strike="noStrike">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None/>
            </a:pPr>
            <a:r>
              <a:t/>
            </a:r>
            <a:endParaRPr b="0" i="0" sz="2700" u="none" cap="none" strike="noStrike">
              <a:solidFill>
                <a:schemeClr val="dk1"/>
              </a:solidFill>
              <a:latin typeface="Trebuchet MS"/>
              <a:ea typeface="Trebuchet MS"/>
              <a:cs typeface="Trebuchet MS"/>
              <a:sym typeface="Trebuchet MS"/>
            </a:endParaRPr>
          </a:p>
        </p:txBody>
      </p:sp>
      <p:pic>
        <p:nvPicPr>
          <p:cNvPr id="179" name="Google Shape;179;p49"/>
          <p:cNvPicPr preferRelativeResize="0"/>
          <p:nvPr/>
        </p:nvPicPr>
        <p:blipFill rotWithShape="1">
          <a:blip r:embed="rId5">
            <a:alphaModFix/>
          </a:blip>
          <a:srcRect b="0" l="0" r="0" t="0"/>
          <a:stretch/>
        </p:blipFill>
        <p:spPr>
          <a:xfrm>
            <a:off x="5422012" y="5242542"/>
            <a:ext cx="10442066" cy="39983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50"/>
          <p:cNvSpPr/>
          <p:nvPr/>
        </p:nvSpPr>
        <p:spPr>
          <a:xfrm>
            <a:off x="1143001" y="446"/>
            <a:ext cx="18071186" cy="225798"/>
          </a:xfrm>
          <a:prstGeom prst="rect">
            <a:avLst/>
          </a:prstGeom>
          <a:solidFill>
            <a:srgbClr val="68C28C"/>
          </a:solidFill>
          <a:ln cap="rnd" cmpd="sng" w="19050">
            <a:solidFill>
              <a:srgbClr val="68C28C"/>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185" name="Google Shape;185;p50"/>
          <p:cNvSpPr/>
          <p:nvPr/>
        </p:nvSpPr>
        <p:spPr>
          <a:xfrm rot="-5400000">
            <a:off x="14179319" y="5035313"/>
            <a:ext cx="10286553" cy="216818"/>
          </a:xfrm>
          <a:prstGeom prst="rect">
            <a:avLst/>
          </a:prstGeom>
          <a:solidFill>
            <a:srgbClr val="25AAE1"/>
          </a:solidFill>
          <a:ln>
            <a:noFill/>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sp>
        <p:nvSpPr>
          <p:cNvPr id="186" name="Google Shape;186;p50"/>
          <p:cNvSpPr/>
          <p:nvPr/>
        </p:nvSpPr>
        <p:spPr>
          <a:xfrm>
            <a:off x="1897442" y="1525307"/>
            <a:ext cx="5307300" cy="94050"/>
          </a:xfrm>
          <a:prstGeom prst="rect">
            <a:avLst/>
          </a:prstGeom>
          <a:solidFill>
            <a:srgbClr val="F8B241"/>
          </a:solidFill>
          <a:ln cap="rnd" cmpd="sng" w="19050">
            <a:solidFill>
              <a:srgbClr val="F8B241"/>
            </a:solidFill>
            <a:prstDash val="solid"/>
            <a:round/>
            <a:headEnd len="sm" w="sm" type="none"/>
            <a:tailEnd len="sm" w="sm" type="none"/>
          </a:ln>
        </p:spPr>
        <p:txBody>
          <a:bodyPr anchorCtr="0" anchor="ctr" bIns="68550" lIns="137125" spcFirstLastPara="1" rIns="137125" wrap="square" tIns="68550">
            <a:noAutofit/>
          </a:bodyPr>
          <a:lstStyle/>
          <a:p>
            <a:pPr indent="0" lvl="0" marL="0" marR="0" rtl="0" algn="ctr">
              <a:lnSpc>
                <a:spcPct val="100000"/>
              </a:lnSpc>
              <a:spcBef>
                <a:spcPts val="0"/>
              </a:spcBef>
              <a:spcAft>
                <a:spcPts val="0"/>
              </a:spcAft>
              <a:buNone/>
            </a:pPr>
            <a:r>
              <a:t/>
            </a:r>
            <a:endParaRPr b="0" i="0" sz="2700" u="none" cap="none" strike="noStrike">
              <a:solidFill>
                <a:schemeClr val="lt1"/>
              </a:solidFill>
              <a:latin typeface="Trebuchet MS"/>
              <a:ea typeface="Trebuchet MS"/>
              <a:cs typeface="Trebuchet MS"/>
              <a:sym typeface="Trebuchet MS"/>
            </a:endParaRPr>
          </a:p>
        </p:txBody>
      </p:sp>
      <p:pic>
        <p:nvPicPr>
          <p:cNvPr descr="Logo&#10;&#10;Description automatically generated" id="187" name="Google Shape;187;p50"/>
          <p:cNvPicPr preferRelativeResize="0"/>
          <p:nvPr/>
        </p:nvPicPr>
        <p:blipFill rotWithShape="1">
          <a:blip r:embed="rId3">
            <a:alphaModFix/>
          </a:blip>
          <a:srcRect b="0" l="0" r="0" t="0"/>
          <a:stretch/>
        </p:blipFill>
        <p:spPr>
          <a:xfrm>
            <a:off x="1391019" y="9106292"/>
            <a:ext cx="2025615" cy="996885"/>
          </a:xfrm>
          <a:prstGeom prst="rect">
            <a:avLst/>
          </a:prstGeom>
          <a:noFill/>
          <a:ln>
            <a:noFill/>
          </a:ln>
        </p:spPr>
      </p:pic>
      <p:pic>
        <p:nvPicPr>
          <p:cNvPr descr="Graphical user interface, text&#10;&#10;Description automatically generated" id="188" name="Google Shape;188;p50"/>
          <p:cNvPicPr preferRelativeResize="0"/>
          <p:nvPr/>
        </p:nvPicPr>
        <p:blipFill rotWithShape="1">
          <a:blip r:embed="rId4">
            <a:alphaModFix/>
          </a:blip>
          <a:srcRect b="0" l="0" r="0" t="0"/>
          <a:stretch/>
        </p:blipFill>
        <p:spPr>
          <a:xfrm>
            <a:off x="3926921" y="9240848"/>
            <a:ext cx="3468962" cy="727772"/>
          </a:xfrm>
          <a:prstGeom prst="rect">
            <a:avLst/>
          </a:prstGeom>
          <a:noFill/>
          <a:ln>
            <a:noFill/>
          </a:ln>
        </p:spPr>
      </p:pic>
      <p:sp>
        <p:nvSpPr>
          <p:cNvPr id="189" name="Google Shape;189;p50"/>
          <p:cNvSpPr txBox="1"/>
          <p:nvPr/>
        </p:nvSpPr>
        <p:spPr>
          <a:xfrm>
            <a:off x="1647207" y="713215"/>
            <a:ext cx="14970600" cy="830936"/>
          </a:xfrm>
          <a:prstGeom prst="rect">
            <a:avLst/>
          </a:prstGeom>
          <a:noFill/>
          <a:ln>
            <a:noFill/>
          </a:ln>
        </p:spPr>
        <p:txBody>
          <a:bodyPr anchorCtr="0" anchor="t" bIns="68550" lIns="137125" spcFirstLastPara="1" rIns="137125" wrap="square" tIns="68550">
            <a:spAutoFit/>
          </a:bodyPr>
          <a:lstStyle/>
          <a:p>
            <a:pPr indent="0" lvl="0" marL="0" marR="0" rtl="0" algn="just">
              <a:lnSpc>
                <a:spcPct val="100000"/>
              </a:lnSpc>
              <a:spcBef>
                <a:spcPts val="0"/>
              </a:spcBef>
              <a:spcAft>
                <a:spcPts val="0"/>
              </a:spcAft>
              <a:buNone/>
            </a:pPr>
            <a:r>
              <a:rPr b="1" i="0" lang="lt-LT" sz="4500" u="none" cap="none" strike="noStrike">
                <a:solidFill>
                  <a:srgbClr val="056839"/>
                </a:solidFill>
                <a:latin typeface="Calibri"/>
                <a:ea typeface="Calibri"/>
                <a:cs typeface="Calibri"/>
                <a:sym typeface="Calibri"/>
              </a:rPr>
              <a:t>Onderwerp 2: Milieuvriendelijke praktijken op de werkplek in de houtsector</a:t>
            </a:r>
            <a:endParaRPr b="0" i="0" sz="2700" u="none" cap="none" strike="noStrike">
              <a:solidFill>
                <a:schemeClr val="dk1"/>
              </a:solidFill>
              <a:latin typeface="Trebuchet MS"/>
              <a:ea typeface="Trebuchet MS"/>
              <a:cs typeface="Trebuchet MS"/>
              <a:sym typeface="Trebuchet MS"/>
            </a:endParaRPr>
          </a:p>
        </p:txBody>
      </p:sp>
      <p:sp>
        <p:nvSpPr>
          <p:cNvPr id="190" name="Google Shape;190;p50"/>
          <p:cNvSpPr txBox="1"/>
          <p:nvPr/>
        </p:nvSpPr>
        <p:spPr>
          <a:xfrm>
            <a:off x="1854231" y="2125313"/>
            <a:ext cx="14556600" cy="5847694"/>
          </a:xfrm>
          <a:prstGeom prst="rect">
            <a:avLst/>
          </a:prstGeom>
          <a:noFill/>
          <a:ln>
            <a:noFill/>
          </a:ln>
        </p:spPr>
        <p:txBody>
          <a:bodyPr anchorCtr="0" anchor="t" bIns="68550" lIns="137125" spcFirstLastPara="1" rIns="137125" wrap="square" tIns="68550">
            <a:spAutoFit/>
          </a:bodyPr>
          <a:lstStyle/>
          <a:p>
            <a:pPr indent="0" lvl="0" marL="0" marR="0" rtl="0" algn="just">
              <a:lnSpc>
                <a:spcPct val="150000"/>
              </a:lnSpc>
              <a:spcBef>
                <a:spcPts val="0"/>
              </a:spcBef>
              <a:spcAft>
                <a:spcPts val="0"/>
              </a:spcAft>
              <a:buNone/>
            </a:pPr>
            <a:r>
              <a:rPr b="1" i="0" lang="lt-LT" sz="2700" u="none" cap="none" strike="noStrike">
                <a:solidFill>
                  <a:srgbClr val="056839"/>
                </a:solidFill>
                <a:latin typeface="Calibri"/>
                <a:ea typeface="Calibri"/>
                <a:cs typeface="Calibri"/>
                <a:sym typeface="Calibri"/>
              </a:rPr>
              <a:t>Gebruik van hout uit een GFS (duurzaam bosbeheer)</a:t>
            </a:r>
            <a:endParaRPr b="0" i="0" sz="2700" u="none" cap="none" strike="noStrike">
              <a:solidFill>
                <a:srgbClr val="056839"/>
              </a:solidFill>
              <a:latin typeface="Calibri"/>
              <a:ea typeface="Calibri"/>
              <a:cs typeface="Calibri"/>
              <a:sym typeface="Calibri"/>
            </a:endParaRPr>
          </a:p>
          <a:p>
            <a:pPr indent="0" lvl="0" marL="0" marR="0" rtl="0" algn="just">
              <a:lnSpc>
                <a:spcPct val="150000"/>
              </a:lnSpc>
              <a:spcBef>
                <a:spcPts val="1200"/>
              </a:spcBef>
              <a:spcAft>
                <a:spcPts val="0"/>
              </a:spcAft>
              <a:buNone/>
            </a:pPr>
            <a:r>
              <a:rPr b="0" i="0" lang="lt-LT" sz="2700" u="none" cap="none" strike="noStrike">
                <a:solidFill>
                  <a:srgbClr val="056839"/>
                </a:solidFill>
                <a:latin typeface="Calibri"/>
                <a:ea typeface="Calibri"/>
                <a:cs typeface="Calibri"/>
                <a:sym typeface="Calibri"/>
              </a:rPr>
              <a:t>De verbetering bestaat erin om in de productieprocessen hout voor te stellen dat afkomstig is uit bossen die op duurzame wijze, met andere woorden op milieuvriendelijke wijze, zijn beheerd. In die zin biedt de houtcertificering deze garantie, evenals in het geval van alternatieve industrieën in de houtsector, door deze traceerbaar te maken (chain of custody). Zodra het gebruik van hout in het bosbeheer van belang is voor het milieu, kunnen boseigenaren en -beheerders delen in de noodzaak van duurzaam bosbeheer om niet alleen bij te dragen aan de naleving van de wetgeving, maar ook aan het behoud en de preventie van natuurlijke hulpbronnen.  </a:t>
            </a:r>
            <a:endParaRPr b="0" i="0" sz="2700" u="none" cap="none" strike="noStrike">
              <a:solidFill>
                <a:srgbClr val="056839"/>
              </a:solidFill>
              <a:latin typeface="Calibri"/>
              <a:ea typeface="Calibri"/>
              <a:cs typeface="Calibri"/>
              <a:sym typeface="Calibri"/>
            </a:endParaRPr>
          </a:p>
          <a:p>
            <a:pPr indent="0" lvl="0" marL="0" marR="0" rtl="0" algn="l">
              <a:lnSpc>
                <a:spcPct val="100000"/>
              </a:lnSpc>
              <a:spcBef>
                <a:spcPts val="1200"/>
              </a:spcBef>
              <a:spcAft>
                <a:spcPts val="0"/>
              </a:spcAft>
              <a:buNone/>
            </a:pPr>
            <a:r>
              <a:t/>
            </a:r>
            <a:endParaRPr b="0" i="0" sz="2700" u="none" cap="none" strike="noStrike">
              <a:solidFill>
                <a:schemeClr val="dk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2022-01-31T11:18:27Z</dcterms:created>
  <dc:creator>Carlotta Maria Crippa</dc:creator>
</cp:coreProperties>
</file>