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Lst>
  <p:sldSz cy="10287000" cx="20574000"/>
  <p:notesSz cx="6858000" cy="9144000"/>
  <p:embeddedFontLst>
    <p:embeddedFont>
      <p:font typeface="Roboto"/>
      <p:regular r:id="rId24"/>
      <p:bold r:id="rId25"/>
      <p:italic r:id="rId26"/>
      <p:boldItalic r:id="rId27"/>
    </p:embeddedFont>
    <p:embeddedFont>
      <p:font typeface="Open Sans"/>
      <p:regular r:id="rId28"/>
      <p:bold r:id="rId29"/>
      <p:italic r:id="rId30"/>
      <p:boldItalic r:id="rId3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32" roundtripDataSignature="AMtx7miqxkYhU4kof9vTbi3+cJ7GNKvUV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font" Target="fonts/Roboto-regular.fntdata"/><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Roboto-italic.fntdata"/><Relationship Id="rId25" Type="http://schemas.openxmlformats.org/officeDocument/2006/relationships/font" Target="fonts/Roboto-bold.fntdata"/><Relationship Id="rId28" Type="http://schemas.openxmlformats.org/officeDocument/2006/relationships/font" Target="fonts/OpenSans-regular.fntdata"/><Relationship Id="rId27" Type="http://schemas.openxmlformats.org/officeDocument/2006/relationships/font" Target="fonts/Roboto-boldItalic.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OpenSans-bold.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OpenSans-boldItalic.fntdata"/><Relationship Id="rId30" Type="http://schemas.openxmlformats.org/officeDocument/2006/relationships/font" Target="fonts/OpenSans-italic.fntdata"/><Relationship Id="rId11" Type="http://schemas.openxmlformats.org/officeDocument/2006/relationships/slide" Target="slides/slide7.xml"/><Relationship Id="rId10" Type="http://schemas.openxmlformats.org/officeDocument/2006/relationships/slide" Target="slides/slide6.xml"/><Relationship Id="rId32" Type="http://customschemas.google.com/relationships/presentationmetadata" Target="metadata"/><Relationship Id="rId13" Type="http://schemas.openxmlformats.org/officeDocument/2006/relationships/slide" Target="slides/slide9.xml"/><Relationship Id="rId12" Type="http://schemas.openxmlformats.org/officeDocument/2006/relationships/slide" Target="slides/slide8.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lt-LT"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0: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6" name="Google Shape;21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p1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p1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1" name="Google Shape;241;p1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2" name="Shape 252"/>
        <p:cNvGrpSpPr/>
        <p:nvPr/>
      </p:nvGrpSpPr>
      <p:grpSpPr>
        <a:xfrm>
          <a:off x="0" y="0"/>
          <a:ext cx="0" cy="0"/>
          <a:chOff x="0" y="0"/>
          <a:chExt cx="0" cy="0"/>
        </a:xfrm>
      </p:grpSpPr>
      <p:sp>
        <p:nvSpPr>
          <p:cNvPr id="253" name="Google Shape;253;p1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1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p1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9" name="Google Shape;269;p1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1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p1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8" name="Google Shape;298;p1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p1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1" name="Google Shape;311;p1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1c910e86614_0_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1c910e86614_0_1: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p1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5" name="Google Shape;335;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6" name="Google Shape;336;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2: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2: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3: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8" name="Google Shape;118;p3: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4: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4: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0" name="Google Shape;140;p5: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4" name="Google Shape;154;p6: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 name="Shape 163"/>
        <p:cNvGrpSpPr/>
        <p:nvPr/>
      </p:nvGrpSpPr>
      <p:grpSpPr>
        <a:xfrm>
          <a:off x="0" y="0"/>
          <a:ext cx="0" cy="0"/>
          <a:chOff x="0" y="0"/>
          <a:chExt cx="0" cy="0"/>
        </a:xfrm>
      </p:grpSpPr>
      <p:sp>
        <p:nvSpPr>
          <p:cNvPr id="164" name="Google Shape;164;p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5" name="Google Shape;165;p7: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p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8" name="Google Shape;178;p8: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p9:notes"/>
          <p:cNvSpPr/>
          <p:nvPr>
            <p:ph idx="2" type="sldImg"/>
          </p:nvPr>
        </p:nvSpPr>
        <p:spPr>
          <a:xfrm>
            <a:off x="342900" y="1143000"/>
            <a:ext cx="61722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1"/>
          <p:cNvSpPr txBox="1"/>
          <p:nvPr>
            <p:ph type="ctrTitle"/>
          </p:nvPr>
        </p:nvSpPr>
        <p:spPr>
          <a:xfrm>
            <a:off x="2571750" y="1683545"/>
            <a:ext cx="15430500" cy="3581400"/>
          </a:xfrm>
          <a:prstGeom prst="rect">
            <a:avLst/>
          </a:prstGeom>
          <a:noFill/>
          <a:ln>
            <a:noFill/>
          </a:ln>
        </p:spPr>
        <p:txBody>
          <a:bodyPr anchorCtr="0" anchor="b" bIns="74275" lIns="148575" spcFirstLastPara="1" rIns="148575" wrap="square" tIns="74275">
            <a:normAutofit/>
          </a:bodyPr>
          <a:lstStyle>
            <a:lvl1pPr lvl="0" algn="ctr">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17" name="Google Shape;17;p21"/>
          <p:cNvSpPr txBox="1"/>
          <p:nvPr>
            <p:ph idx="1" type="subTitle"/>
          </p:nvPr>
        </p:nvSpPr>
        <p:spPr>
          <a:xfrm>
            <a:off x="2571750" y="5403057"/>
            <a:ext cx="15430500" cy="2483700"/>
          </a:xfrm>
          <a:prstGeom prst="rect">
            <a:avLst/>
          </a:prstGeom>
          <a:noFill/>
          <a:ln>
            <a:noFill/>
          </a:ln>
        </p:spPr>
        <p:txBody>
          <a:bodyPr anchorCtr="0" anchor="t" bIns="74275" lIns="148575" spcFirstLastPara="1" rIns="148575" wrap="square" tIns="74275">
            <a:normAutofit/>
          </a:bodyPr>
          <a:lstStyle>
            <a:lvl1pPr lvl="0" algn="ctr">
              <a:lnSpc>
                <a:spcPct val="90000"/>
              </a:lnSpc>
              <a:spcBef>
                <a:spcPts val="1600"/>
              </a:spcBef>
              <a:spcAft>
                <a:spcPts val="0"/>
              </a:spcAft>
              <a:buClr>
                <a:schemeClr val="dk1"/>
              </a:buClr>
              <a:buSzPts val="3900"/>
              <a:buNone/>
              <a:defRPr sz="3900"/>
            </a:lvl1pPr>
            <a:lvl2pPr lvl="1" algn="ctr">
              <a:lnSpc>
                <a:spcPct val="90000"/>
              </a:lnSpc>
              <a:spcBef>
                <a:spcPts val="800"/>
              </a:spcBef>
              <a:spcAft>
                <a:spcPts val="0"/>
              </a:spcAft>
              <a:buClr>
                <a:schemeClr val="dk1"/>
              </a:buClr>
              <a:buSzPts val="3300"/>
              <a:buNone/>
              <a:defRPr sz="3300"/>
            </a:lvl2pPr>
            <a:lvl3pPr lvl="2" algn="ctr">
              <a:lnSpc>
                <a:spcPct val="90000"/>
              </a:lnSpc>
              <a:spcBef>
                <a:spcPts val="800"/>
              </a:spcBef>
              <a:spcAft>
                <a:spcPts val="0"/>
              </a:spcAft>
              <a:buClr>
                <a:schemeClr val="dk1"/>
              </a:buClr>
              <a:buSzPts val="2900"/>
              <a:buNone/>
              <a:defRPr sz="2900"/>
            </a:lvl3pPr>
            <a:lvl4pPr lvl="3" algn="ctr">
              <a:lnSpc>
                <a:spcPct val="90000"/>
              </a:lnSpc>
              <a:spcBef>
                <a:spcPts val="800"/>
              </a:spcBef>
              <a:spcAft>
                <a:spcPts val="0"/>
              </a:spcAft>
              <a:buClr>
                <a:schemeClr val="dk1"/>
              </a:buClr>
              <a:buSzPts val="2600"/>
              <a:buNone/>
              <a:defRPr sz="2600"/>
            </a:lvl4pPr>
            <a:lvl5pPr lvl="4" algn="ctr">
              <a:lnSpc>
                <a:spcPct val="90000"/>
              </a:lnSpc>
              <a:spcBef>
                <a:spcPts val="800"/>
              </a:spcBef>
              <a:spcAft>
                <a:spcPts val="0"/>
              </a:spcAft>
              <a:buClr>
                <a:schemeClr val="dk1"/>
              </a:buClr>
              <a:buSzPts val="2600"/>
              <a:buNone/>
              <a:defRPr sz="2600"/>
            </a:lvl5pPr>
            <a:lvl6pPr lvl="5" algn="ctr">
              <a:lnSpc>
                <a:spcPct val="90000"/>
              </a:lnSpc>
              <a:spcBef>
                <a:spcPts val="800"/>
              </a:spcBef>
              <a:spcAft>
                <a:spcPts val="0"/>
              </a:spcAft>
              <a:buClr>
                <a:schemeClr val="dk1"/>
              </a:buClr>
              <a:buSzPts val="2600"/>
              <a:buNone/>
              <a:defRPr sz="2600"/>
            </a:lvl6pPr>
            <a:lvl7pPr lvl="6" algn="ctr">
              <a:lnSpc>
                <a:spcPct val="90000"/>
              </a:lnSpc>
              <a:spcBef>
                <a:spcPts val="800"/>
              </a:spcBef>
              <a:spcAft>
                <a:spcPts val="0"/>
              </a:spcAft>
              <a:buClr>
                <a:schemeClr val="dk1"/>
              </a:buClr>
              <a:buSzPts val="2600"/>
              <a:buNone/>
              <a:defRPr sz="2600"/>
            </a:lvl7pPr>
            <a:lvl8pPr lvl="7" algn="ctr">
              <a:lnSpc>
                <a:spcPct val="90000"/>
              </a:lnSpc>
              <a:spcBef>
                <a:spcPts val="800"/>
              </a:spcBef>
              <a:spcAft>
                <a:spcPts val="0"/>
              </a:spcAft>
              <a:buClr>
                <a:schemeClr val="dk1"/>
              </a:buClr>
              <a:buSzPts val="2600"/>
              <a:buNone/>
              <a:defRPr sz="2600"/>
            </a:lvl8pPr>
            <a:lvl9pPr lvl="8" algn="ctr">
              <a:lnSpc>
                <a:spcPct val="90000"/>
              </a:lnSpc>
              <a:spcBef>
                <a:spcPts val="800"/>
              </a:spcBef>
              <a:spcAft>
                <a:spcPts val="0"/>
              </a:spcAft>
              <a:buClr>
                <a:schemeClr val="dk1"/>
              </a:buClr>
              <a:buSzPts val="2600"/>
              <a:buNone/>
              <a:defRPr sz="2600"/>
            </a:lvl9pPr>
          </a:lstStyle>
          <a:p/>
        </p:txBody>
      </p:sp>
      <p:sp>
        <p:nvSpPr>
          <p:cNvPr id="18" name="Google Shape;18;p2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19" name="Google Shape;19;p2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0" name="Google Shape;20;p2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3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74" name="Google Shape;74;p30"/>
          <p:cNvSpPr txBox="1"/>
          <p:nvPr>
            <p:ph idx="1" type="body"/>
          </p:nvPr>
        </p:nvSpPr>
        <p:spPr>
          <a:xfrm rot="5400000">
            <a:off x="7023488" y="-2870512"/>
            <a:ext cx="6527100" cy="177450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75" name="Google Shape;75;p3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6" name="Google Shape;76;p3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7" name="Google Shape;77;p3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31"/>
          <p:cNvSpPr txBox="1"/>
          <p:nvPr>
            <p:ph type="title"/>
          </p:nvPr>
        </p:nvSpPr>
        <p:spPr>
          <a:xfrm rot="5400000">
            <a:off x="12582488" y="2688338"/>
            <a:ext cx="8717700" cy="4436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80" name="Google Shape;80;p31"/>
          <p:cNvSpPr txBox="1"/>
          <p:nvPr>
            <p:ph idx="1" type="body"/>
          </p:nvPr>
        </p:nvSpPr>
        <p:spPr>
          <a:xfrm rot="5400000">
            <a:off x="3581494" y="-1619213"/>
            <a:ext cx="8717700" cy="130515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81" name="Google Shape;81;p31"/>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2" name="Google Shape;82;p31"/>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83" name="Google Shape;83;p31"/>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22"/>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3" name="Google Shape;23;p22"/>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4" name="Google Shape;24;p22"/>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23"/>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27" name="Google Shape;27;p23"/>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28" name="Google Shape;28;p23"/>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29" name="Google Shape;29;p23"/>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0" name="Google Shape;30;p23"/>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24"/>
          <p:cNvSpPr txBox="1"/>
          <p:nvPr>
            <p:ph type="title"/>
          </p:nvPr>
        </p:nvSpPr>
        <p:spPr>
          <a:xfrm>
            <a:off x="1403747" y="2564607"/>
            <a:ext cx="17745000" cy="42792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9800"/>
              <a:buFont typeface="Calibri"/>
              <a:buNone/>
              <a:defRPr sz="98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3" name="Google Shape;33;p24"/>
          <p:cNvSpPr txBox="1"/>
          <p:nvPr>
            <p:ph idx="1" type="body"/>
          </p:nvPr>
        </p:nvSpPr>
        <p:spPr>
          <a:xfrm>
            <a:off x="1403747" y="6884195"/>
            <a:ext cx="17745000" cy="22503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rgbClr val="888888"/>
              </a:buClr>
              <a:buSzPts val="3900"/>
              <a:buNone/>
              <a:defRPr sz="3900">
                <a:solidFill>
                  <a:srgbClr val="888888"/>
                </a:solidFill>
              </a:defRPr>
            </a:lvl1pPr>
            <a:lvl2pPr indent="-228600" lvl="1" marL="914400" algn="l">
              <a:lnSpc>
                <a:spcPct val="90000"/>
              </a:lnSpc>
              <a:spcBef>
                <a:spcPts val="800"/>
              </a:spcBef>
              <a:spcAft>
                <a:spcPts val="0"/>
              </a:spcAft>
              <a:buClr>
                <a:srgbClr val="888888"/>
              </a:buClr>
              <a:buSzPts val="3300"/>
              <a:buNone/>
              <a:defRPr sz="3300">
                <a:solidFill>
                  <a:srgbClr val="888888"/>
                </a:solidFill>
              </a:defRPr>
            </a:lvl2pPr>
            <a:lvl3pPr indent="-228600" lvl="2" marL="1371600" algn="l">
              <a:lnSpc>
                <a:spcPct val="90000"/>
              </a:lnSpc>
              <a:spcBef>
                <a:spcPts val="800"/>
              </a:spcBef>
              <a:spcAft>
                <a:spcPts val="0"/>
              </a:spcAft>
              <a:buClr>
                <a:srgbClr val="888888"/>
              </a:buClr>
              <a:buSzPts val="2900"/>
              <a:buNone/>
              <a:defRPr sz="2900">
                <a:solidFill>
                  <a:srgbClr val="888888"/>
                </a:solidFill>
              </a:defRPr>
            </a:lvl3pPr>
            <a:lvl4pPr indent="-228600" lvl="3" marL="1828800" algn="l">
              <a:lnSpc>
                <a:spcPct val="90000"/>
              </a:lnSpc>
              <a:spcBef>
                <a:spcPts val="800"/>
              </a:spcBef>
              <a:spcAft>
                <a:spcPts val="0"/>
              </a:spcAft>
              <a:buClr>
                <a:srgbClr val="888888"/>
              </a:buClr>
              <a:buSzPts val="2600"/>
              <a:buNone/>
              <a:defRPr sz="2600">
                <a:solidFill>
                  <a:srgbClr val="888888"/>
                </a:solidFill>
              </a:defRPr>
            </a:lvl4pPr>
            <a:lvl5pPr indent="-228600" lvl="4" marL="2286000" algn="l">
              <a:lnSpc>
                <a:spcPct val="90000"/>
              </a:lnSpc>
              <a:spcBef>
                <a:spcPts val="800"/>
              </a:spcBef>
              <a:spcAft>
                <a:spcPts val="0"/>
              </a:spcAft>
              <a:buClr>
                <a:srgbClr val="888888"/>
              </a:buClr>
              <a:buSzPts val="2600"/>
              <a:buNone/>
              <a:defRPr sz="2600">
                <a:solidFill>
                  <a:srgbClr val="888888"/>
                </a:solidFill>
              </a:defRPr>
            </a:lvl5pPr>
            <a:lvl6pPr indent="-228600" lvl="5" marL="2743200" algn="l">
              <a:lnSpc>
                <a:spcPct val="90000"/>
              </a:lnSpc>
              <a:spcBef>
                <a:spcPts val="800"/>
              </a:spcBef>
              <a:spcAft>
                <a:spcPts val="0"/>
              </a:spcAft>
              <a:buClr>
                <a:srgbClr val="888888"/>
              </a:buClr>
              <a:buSzPts val="2600"/>
              <a:buNone/>
              <a:defRPr sz="2600">
                <a:solidFill>
                  <a:srgbClr val="888888"/>
                </a:solidFill>
              </a:defRPr>
            </a:lvl6pPr>
            <a:lvl7pPr indent="-228600" lvl="6" marL="3200400" algn="l">
              <a:lnSpc>
                <a:spcPct val="90000"/>
              </a:lnSpc>
              <a:spcBef>
                <a:spcPts val="800"/>
              </a:spcBef>
              <a:spcAft>
                <a:spcPts val="0"/>
              </a:spcAft>
              <a:buClr>
                <a:srgbClr val="888888"/>
              </a:buClr>
              <a:buSzPts val="2600"/>
              <a:buNone/>
              <a:defRPr sz="2600">
                <a:solidFill>
                  <a:srgbClr val="888888"/>
                </a:solidFill>
              </a:defRPr>
            </a:lvl7pPr>
            <a:lvl8pPr indent="-228600" lvl="7" marL="3657600" algn="l">
              <a:lnSpc>
                <a:spcPct val="90000"/>
              </a:lnSpc>
              <a:spcBef>
                <a:spcPts val="800"/>
              </a:spcBef>
              <a:spcAft>
                <a:spcPts val="0"/>
              </a:spcAft>
              <a:buClr>
                <a:srgbClr val="888888"/>
              </a:buClr>
              <a:buSzPts val="2600"/>
              <a:buNone/>
              <a:defRPr sz="2600">
                <a:solidFill>
                  <a:srgbClr val="888888"/>
                </a:solidFill>
              </a:defRPr>
            </a:lvl8pPr>
            <a:lvl9pPr indent="-228600" lvl="8" marL="4114800" algn="l">
              <a:lnSpc>
                <a:spcPct val="90000"/>
              </a:lnSpc>
              <a:spcBef>
                <a:spcPts val="800"/>
              </a:spcBef>
              <a:spcAft>
                <a:spcPts val="0"/>
              </a:spcAft>
              <a:buClr>
                <a:srgbClr val="888888"/>
              </a:buClr>
              <a:buSzPts val="2600"/>
              <a:buNone/>
              <a:defRPr sz="2600">
                <a:solidFill>
                  <a:srgbClr val="888888"/>
                </a:solidFill>
              </a:defRPr>
            </a:lvl9pPr>
          </a:lstStyle>
          <a:p/>
        </p:txBody>
      </p:sp>
      <p:sp>
        <p:nvSpPr>
          <p:cNvPr id="34" name="Google Shape;34;p24"/>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5" name="Google Shape;35;p24"/>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36" name="Google Shape;36;p24"/>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25"/>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39" name="Google Shape;39;p25"/>
          <p:cNvSpPr txBox="1"/>
          <p:nvPr>
            <p:ph idx="1" type="body"/>
          </p:nvPr>
        </p:nvSpPr>
        <p:spPr>
          <a:xfrm>
            <a:off x="1414463"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0" name="Google Shape;40;p25"/>
          <p:cNvSpPr txBox="1"/>
          <p:nvPr>
            <p:ph idx="2" type="body"/>
          </p:nvPr>
        </p:nvSpPr>
        <p:spPr>
          <a:xfrm>
            <a:off x="10415588" y="2738438"/>
            <a:ext cx="8744100" cy="65271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1" name="Google Shape;41;p25"/>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2" name="Google Shape;42;p25"/>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43" name="Google Shape;43;p25"/>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26"/>
          <p:cNvSpPr txBox="1"/>
          <p:nvPr>
            <p:ph type="title"/>
          </p:nvPr>
        </p:nvSpPr>
        <p:spPr>
          <a:xfrm>
            <a:off x="1417142"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46" name="Google Shape;46;p26"/>
          <p:cNvSpPr txBox="1"/>
          <p:nvPr>
            <p:ph idx="1" type="body"/>
          </p:nvPr>
        </p:nvSpPr>
        <p:spPr>
          <a:xfrm>
            <a:off x="1417142" y="2521745"/>
            <a:ext cx="87039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7" name="Google Shape;47;p26"/>
          <p:cNvSpPr txBox="1"/>
          <p:nvPr>
            <p:ph idx="2" type="body"/>
          </p:nvPr>
        </p:nvSpPr>
        <p:spPr>
          <a:xfrm>
            <a:off x="1417142" y="3757613"/>
            <a:ext cx="87039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48" name="Google Shape;48;p26"/>
          <p:cNvSpPr txBox="1"/>
          <p:nvPr>
            <p:ph idx="3" type="body"/>
          </p:nvPr>
        </p:nvSpPr>
        <p:spPr>
          <a:xfrm>
            <a:off x="10415588" y="2521745"/>
            <a:ext cx="8746500" cy="1236000"/>
          </a:xfrm>
          <a:prstGeom prst="rect">
            <a:avLst/>
          </a:prstGeom>
          <a:noFill/>
          <a:ln>
            <a:noFill/>
          </a:ln>
        </p:spPr>
        <p:txBody>
          <a:bodyPr anchorCtr="0" anchor="b"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3900"/>
              <a:buNone/>
              <a:defRPr b="1" sz="3900"/>
            </a:lvl1pPr>
            <a:lvl2pPr indent="-228600" lvl="1" marL="914400" algn="l">
              <a:lnSpc>
                <a:spcPct val="90000"/>
              </a:lnSpc>
              <a:spcBef>
                <a:spcPts val="800"/>
              </a:spcBef>
              <a:spcAft>
                <a:spcPts val="0"/>
              </a:spcAft>
              <a:buClr>
                <a:schemeClr val="dk1"/>
              </a:buClr>
              <a:buSzPts val="3300"/>
              <a:buNone/>
              <a:defRPr b="1" sz="3300"/>
            </a:lvl2pPr>
            <a:lvl3pPr indent="-228600" lvl="2" marL="1371600" algn="l">
              <a:lnSpc>
                <a:spcPct val="90000"/>
              </a:lnSpc>
              <a:spcBef>
                <a:spcPts val="800"/>
              </a:spcBef>
              <a:spcAft>
                <a:spcPts val="0"/>
              </a:spcAft>
              <a:buClr>
                <a:schemeClr val="dk1"/>
              </a:buClr>
              <a:buSzPts val="2900"/>
              <a:buNone/>
              <a:defRPr b="1" sz="2900"/>
            </a:lvl3pPr>
            <a:lvl4pPr indent="-228600" lvl="3" marL="1828800" algn="l">
              <a:lnSpc>
                <a:spcPct val="90000"/>
              </a:lnSpc>
              <a:spcBef>
                <a:spcPts val="800"/>
              </a:spcBef>
              <a:spcAft>
                <a:spcPts val="0"/>
              </a:spcAft>
              <a:buClr>
                <a:schemeClr val="dk1"/>
              </a:buClr>
              <a:buSzPts val="2600"/>
              <a:buNone/>
              <a:defRPr b="1" sz="2600"/>
            </a:lvl4pPr>
            <a:lvl5pPr indent="-228600" lvl="4" marL="2286000" algn="l">
              <a:lnSpc>
                <a:spcPct val="90000"/>
              </a:lnSpc>
              <a:spcBef>
                <a:spcPts val="800"/>
              </a:spcBef>
              <a:spcAft>
                <a:spcPts val="0"/>
              </a:spcAft>
              <a:buClr>
                <a:schemeClr val="dk1"/>
              </a:buClr>
              <a:buSzPts val="2600"/>
              <a:buNone/>
              <a:defRPr b="1" sz="2600"/>
            </a:lvl5pPr>
            <a:lvl6pPr indent="-228600" lvl="5" marL="2743200" algn="l">
              <a:lnSpc>
                <a:spcPct val="90000"/>
              </a:lnSpc>
              <a:spcBef>
                <a:spcPts val="800"/>
              </a:spcBef>
              <a:spcAft>
                <a:spcPts val="0"/>
              </a:spcAft>
              <a:buClr>
                <a:schemeClr val="dk1"/>
              </a:buClr>
              <a:buSzPts val="2600"/>
              <a:buNone/>
              <a:defRPr b="1" sz="2600"/>
            </a:lvl6pPr>
            <a:lvl7pPr indent="-228600" lvl="6" marL="3200400" algn="l">
              <a:lnSpc>
                <a:spcPct val="90000"/>
              </a:lnSpc>
              <a:spcBef>
                <a:spcPts val="800"/>
              </a:spcBef>
              <a:spcAft>
                <a:spcPts val="0"/>
              </a:spcAft>
              <a:buClr>
                <a:schemeClr val="dk1"/>
              </a:buClr>
              <a:buSzPts val="2600"/>
              <a:buNone/>
              <a:defRPr b="1" sz="2600"/>
            </a:lvl7pPr>
            <a:lvl8pPr indent="-228600" lvl="7" marL="3657600" algn="l">
              <a:lnSpc>
                <a:spcPct val="90000"/>
              </a:lnSpc>
              <a:spcBef>
                <a:spcPts val="800"/>
              </a:spcBef>
              <a:spcAft>
                <a:spcPts val="0"/>
              </a:spcAft>
              <a:buClr>
                <a:schemeClr val="dk1"/>
              </a:buClr>
              <a:buSzPts val="2600"/>
              <a:buNone/>
              <a:defRPr b="1" sz="2600"/>
            </a:lvl8pPr>
            <a:lvl9pPr indent="-228600" lvl="8" marL="4114800" algn="l">
              <a:lnSpc>
                <a:spcPct val="90000"/>
              </a:lnSpc>
              <a:spcBef>
                <a:spcPts val="800"/>
              </a:spcBef>
              <a:spcAft>
                <a:spcPts val="0"/>
              </a:spcAft>
              <a:buClr>
                <a:schemeClr val="dk1"/>
              </a:buClr>
              <a:buSzPts val="2600"/>
              <a:buNone/>
              <a:defRPr b="1" sz="2600"/>
            </a:lvl9pPr>
          </a:lstStyle>
          <a:p/>
        </p:txBody>
      </p:sp>
      <p:sp>
        <p:nvSpPr>
          <p:cNvPr id="49" name="Google Shape;49;p26"/>
          <p:cNvSpPr txBox="1"/>
          <p:nvPr>
            <p:ph idx="4" type="body"/>
          </p:nvPr>
        </p:nvSpPr>
        <p:spPr>
          <a:xfrm>
            <a:off x="10415588" y="3757613"/>
            <a:ext cx="8746500" cy="5526900"/>
          </a:xfrm>
          <a:prstGeom prst="rect">
            <a:avLst/>
          </a:prstGeom>
          <a:noFill/>
          <a:ln>
            <a:noFill/>
          </a:ln>
        </p:spPr>
        <p:txBody>
          <a:bodyPr anchorCtr="0" anchor="t" bIns="74275" lIns="148575" spcFirstLastPara="1" rIns="148575" wrap="square" tIns="74275">
            <a:normAutofit/>
          </a:bodyPr>
          <a:lstStyle>
            <a:lvl1pPr indent="-412750" lvl="0" marL="457200" algn="l">
              <a:lnSpc>
                <a:spcPct val="90000"/>
              </a:lnSpc>
              <a:spcBef>
                <a:spcPts val="1600"/>
              </a:spcBef>
              <a:spcAft>
                <a:spcPts val="0"/>
              </a:spcAft>
              <a:buClr>
                <a:schemeClr val="dk1"/>
              </a:buClr>
              <a:buSzPts val="2900"/>
              <a:buChar char="•"/>
              <a:defRPr/>
            </a:lvl1pPr>
            <a:lvl2pPr indent="-412750" lvl="1" marL="914400" algn="l">
              <a:lnSpc>
                <a:spcPct val="90000"/>
              </a:lnSpc>
              <a:spcBef>
                <a:spcPts val="800"/>
              </a:spcBef>
              <a:spcAft>
                <a:spcPts val="0"/>
              </a:spcAft>
              <a:buClr>
                <a:schemeClr val="dk1"/>
              </a:buClr>
              <a:buSzPts val="2900"/>
              <a:buChar char="•"/>
              <a:defRPr/>
            </a:lvl2pPr>
            <a:lvl3pPr indent="-412750" lvl="2" marL="1371600" algn="l">
              <a:lnSpc>
                <a:spcPct val="90000"/>
              </a:lnSpc>
              <a:spcBef>
                <a:spcPts val="800"/>
              </a:spcBef>
              <a:spcAft>
                <a:spcPts val="0"/>
              </a:spcAft>
              <a:buClr>
                <a:schemeClr val="dk1"/>
              </a:buClr>
              <a:buSzPts val="2900"/>
              <a:buChar char="•"/>
              <a:defRPr/>
            </a:lvl3pPr>
            <a:lvl4pPr indent="-412750" lvl="3" marL="1828800" algn="l">
              <a:lnSpc>
                <a:spcPct val="90000"/>
              </a:lnSpc>
              <a:spcBef>
                <a:spcPts val="800"/>
              </a:spcBef>
              <a:spcAft>
                <a:spcPts val="0"/>
              </a:spcAft>
              <a:buClr>
                <a:schemeClr val="dk1"/>
              </a:buClr>
              <a:buSzPts val="2900"/>
              <a:buChar char="•"/>
              <a:defRPr/>
            </a:lvl4pPr>
            <a:lvl5pPr indent="-412750" lvl="4" marL="2286000" algn="l">
              <a:lnSpc>
                <a:spcPct val="90000"/>
              </a:lnSpc>
              <a:spcBef>
                <a:spcPts val="800"/>
              </a:spcBef>
              <a:spcAft>
                <a:spcPts val="0"/>
              </a:spcAft>
              <a:buClr>
                <a:schemeClr val="dk1"/>
              </a:buClr>
              <a:buSzPts val="2900"/>
              <a:buChar char="•"/>
              <a:defRPr/>
            </a:lvl5pPr>
            <a:lvl6pPr indent="-412750" lvl="5" marL="2743200" algn="l">
              <a:lnSpc>
                <a:spcPct val="90000"/>
              </a:lnSpc>
              <a:spcBef>
                <a:spcPts val="800"/>
              </a:spcBef>
              <a:spcAft>
                <a:spcPts val="0"/>
              </a:spcAft>
              <a:buClr>
                <a:schemeClr val="dk1"/>
              </a:buClr>
              <a:buSzPts val="2900"/>
              <a:buChar char="•"/>
              <a:defRPr/>
            </a:lvl6pPr>
            <a:lvl7pPr indent="-412750" lvl="6" marL="3200400" algn="l">
              <a:lnSpc>
                <a:spcPct val="90000"/>
              </a:lnSpc>
              <a:spcBef>
                <a:spcPts val="800"/>
              </a:spcBef>
              <a:spcAft>
                <a:spcPts val="0"/>
              </a:spcAft>
              <a:buClr>
                <a:schemeClr val="dk1"/>
              </a:buClr>
              <a:buSzPts val="2900"/>
              <a:buChar char="•"/>
              <a:defRPr/>
            </a:lvl7pPr>
            <a:lvl8pPr indent="-412750" lvl="7" marL="3657600" algn="l">
              <a:lnSpc>
                <a:spcPct val="90000"/>
              </a:lnSpc>
              <a:spcBef>
                <a:spcPts val="800"/>
              </a:spcBef>
              <a:spcAft>
                <a:spcPts val="0"/>
              </a:spcAft>
              <a:buClr>
                <a:schemeClr val="dk1"/>
              </a:buClr>
              <a:buSzPts val="2900"/>
              <a:buChar char="•"/>
              <a:defRPr/>
            </a:lvl8pPr>
            <a:lvl9pPr indent="-412750" lvl="8" marL="4114800" algn="l">
              <a:lnSpc>
                <a:spcPct val="90000"/>
              </a:lnSpc>
              <a:spcBef>
                <a:spcPts val="800"/>
              </a:spcBef>
              <a:spcAft>
                <a:spcPts val="0"/>
              </a:spcAft>
              <a:buClr>
                <a:schemeClr val="dk1"/>
              </a:buClr>
              <a:buSzPts val="2900"/>
              <a:buChar char="•"/>
              <a:defRPr/>
            </a:lvl9pPr>
          </a:lstStyle>
          <a:p/>
        </p:txBody>
      </p:sp>
      <p:sp>
        <p:nvSpPr>
          <p:cNvPr id="50" name="Google Shape;50;p26"/>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1" name="Google Shape;51;p26"/>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2" name="Google Shape;52;p26"/>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27"/>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algn="l">
              <a:lnSpc>
                <a:spcPct val="90000"/>
              </a:lnSpc>
              <a:spcBef>
                <a:spcPts val="0"/>
              </a:spcBef>
              <a:spcAft>
                <a:spcPts val="0"/>
              </a:spcAft>
              <a:buClr>
                <a:schemeClr val="dk1"/>
              </a:buClr>
              <a:buSzPts val="2900"/>
              <a:buNone/>
              <a:defRPr/>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55" name="Google Shape;55;p27"/>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6" name="Google Shape;56;p27"/>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57" name="Google Shape;57;p27"/>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28"/>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0" name="Google Shape;60;p28"/>
          <p:cNvSpPr txBox="1"/>
          <p:nvPr>
            <p:ph idx="1" type="body"/>
          </p:nvPr>
        </p:nvSpPr>
        <p:spPr>
          <a:xfrm>
            <a:off x="8746630" y="1481138"/>
            <a:ext cx="10415700" cy="7310400"/>
          </a:xfrm>
          <a:prstGeom prst="rect">
            <a:avLst/>
          </a:prstGeom>
          <a:noFill/>
          <a:ln>
            <a:noFill/>
          </a:ln>
        </p:spPr>
        <p:txBody>
          <a:bodyPr anchorCtr="0" anchor="t" bIns="74275" lIns="148575" spcFirstLastPara="1" rIns="148575" wrap="square" tIns="74275">
            <a:normAutofit/>
          </a:bodyPr>
          <a:lstStyle>
            <a:lvl1pPr indent="-558800" lvl="0" marL="457200" algn="l">
              <a:lnSpc>
                <a:spcPct val="90000"/>
              </a:lnSpc>
              <a:spcBef>
                <a:spcPts val="1600"/>
              </a:spcBef>
              <a:spcAft>
                <a:spcPts val="0"/>
              </a:spcAft>
              <a:buClr>
                <a:schemeClr val="dk1"/>
              </a:buClr>
              <a:buSzPts val="5200"/>
              <a:buChar char="•"/>
              <a:defRPr sz="5200"/>
            </a:lvl1pPr>
            <a:lvl2pPr indent="-520700" lvl="1" marL="914400" algn="l">
              <a:lnSpc>
                <a:spcPct val="90000"/>
              </a:lnSpc>
              <a:spcBef>
                <a:spcPts val="800"/>
              </a:spcBef>
              <a:spcAft>
                <a:spcPts val="0"/>
              </a:spcAft>
              <a:buClr>
                <a:schemeClr val="dk1"/>
              </a:buClr>
              <a:buSzPts val="4600"/>
              <a:buChar char="•"/>
              <a:defRPr sz="4600"/>
            </a:lvl2pPr>
            <a:lvl3pPr indent="-476250" lvl="2" marL="1371600" algn="l">
              <a:lnSpc>
                <a:spcPct val="90000"/>
              </a:lnSpc>
              <a:spcBef>
                <a:spcPts val="800"/>
              </a:spcBef>
              <a:spcAft>
                <a:spcPts val="0"/>
              </a:spcAft>
              <a:buClr>
                <a:schemeClr val="dk1"/>
              </a:buClr>
              <a:buSzPts val="3900"/>
              <a:buChar char="•"/>
              <a:defRPr sz="3900"/>
            </a:lvl3pPr>
            <a:lvl4pPr indent="-438150" lvl="3" marL="1828800" algn="l">
              <a:lnSpc>
                <a:spcPct val="90000"/>
              </a:lnSpc>
              <a:spcBef>
                <a:spcPts val="800"/>
              </a:spcBef>
              <a:spcAft>
                <a:spcPts val="0"/>
              </a:spcAft>
              <a:buClr>
                <a:schemeClr val="dk1"/>
              </a:buClr>
              <a:buSzPts val="3300"/>
              <a:buChar char="•"/>
              <a:defRPr sz="3300"/>
            </a:lvl4pPr>
            <a:lvl5pPr indent="-438150" lvl="4" marL="2286000" algn="l">
              <a:lnSpc>
                <a:spcPct val="90000"/>
              </a:lnSpc>
              <a:spcBef>
                <a:spcPts val="800"/>
              </a:spcBef>
              <a:spcAft>
                <a:spcPts val="0"/>
              </a:spcAft>
              <a:buClr>
                <a:schemeClr val="dk1"/>
              </a:buClr>
              <a:buSzPts val="3300"/>
              <a:buChar char="•"/>
              <a:defRPr sz="3300"/>
            </a:lvl5pPr>
            <a:lvl6pPr indent="-438150" lvl="5" marL="2743200" algn="l">
              <a:lnSpc>
                <a:spcPct val="90000"/>
              </a:lnSpc>
              <a:spcBef>
                <a:spcPts val="800"/>
              </a:spcBef>
              <a:spcAft>
                <a:spcPts val="0"/>
              </a:spcAft>
              <a:buClr>
                <a:schemeClr val="dk1"/>
              </a:buClr>
              <a:buSzPts val="3300"/>
              <a:buChar char="•"/>
              <a:defRPr sz="3300"/>
            </a:lvl6pPr>
            <a:lvl7pPr indent="-438150" lvl="6" marL="3200400" algn="l">
              <a:lnSpc>
                <a:spcPct val="90000"/>
              </a:lnSpc>
              <a:spcBef>
                <a:spcPts val="800"/>
              </a:spcBef>
              <a:spcAft>
                <a:spcPts val="0"/>
              </a:spcAft>
              <a:buClr>
                <a:schemeClr val="dk1"/>
              </a:buClr>
              <a:buSzPts val="3300"/>
              <a:buChar char="•"/>
              <a:defRPr sz="3300"/>
            </a:lvl7pPr>
            <a:lvl8pPr indent="-438150" lvl="7" marL="3657600" algn="l">
              <a:lnSpc>
                <a:spcPct val="90000"/>
              </a:lnSpc>
              <a:spcBef>
                <a:spcPts val="800"/>
              </a:spcBef>
              <a:spcAft>
                <a:spcPts val="0"/>
              </a:spcAft>
              <a:buClr>
                <a:schemeClr val="dk1"/>
              </a:buClr>
              <a:buSzPts val="3300"/>
              <a:buChar char="•"/>
              <a:defRPr sz="3300"/>
            </a:lvl8pPr>
            <a:lvl9pPr indent="-438150" lvl="8" marL="4114800" algn="l">
              <a:lnSpc>
                <a:spcPct val="90000"/>
              </a:lnSpc>
              <a:spcBef>
                <a:spcPts val="800"/>
              </a:spcBef>
              <a:spcAft>
                <a:spcPts val="0"/>
              </a:spcAft>
              <a:buClr>
                <a:schemeClr val="dk1"/>
              </a:buClr>
              <a:buSzPts val="3300"/>
              <a:buChar char="•"/>
              <a:defRPr sz="3300"/>
            </a:lvl9pPr>
          </a:lstStyle>
          <a:p/>
        </p:txBody>
      </p:sp>
      <p:sp>
        <p:nvSpPr>
          <p:cNvPr id="61" name="Google Shape;61;p28"/>
          <p:cNvSpPr txBox="1"/>
          <p:nvPr>
            <p:ph idx="2"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2" name="Google Shape;62;p28"/>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3" name="Google Shape;63;p28"/>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64" name="Google Shape;64;p28"/>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29"/>
          <p:cNvSpPr txBox="1"/>
          <p:nvPr>
            <p:ph type="title"/>
          </p:nvPr>
        </p:nvSpPr>
        <p:spPr>
          <a:xfrm>
            <a:off x="1417142" y="685800"/>
            <a:ext cx="6635700" cy="2400300"/>
          </a:xfrm>
          <a:prstGeom prst="rect">
            <a:avLst/>
          </a:prstGeom>
          <a:noFill/>
          <a:ln>
            <a:noFill/>
          </a:ln>
        </p:spPr>
        <p:txBody>
          <a:bodyPr anchorCtr="0" anchor="b" bIns="74275" lIns="148575" spcFirstLastPara="1" rIns="148575" wrap="square" tIns="74275">
            <a:normAutofit/>
          </a:bodyPr>
          <a:lstStyle>
            <a:lvl1pPr lvl="0" algn="l">
              <a:lnSpc>
                <a:spcPct val="90000"/>
              </a:lnSpc>
              <a:spcBef>
                <a:spcPts val="0"/>
              </a:spcBef>
              <a:spcAft>
                <a:spcPts val="0"/>
              </a:spcAft>
              <a:buClr>
                <a:schemeClr val="dk1"/>
              </a:buClr>
              <a:buSzPts val="5200"/>
              <a:buFont typeface="Calibri"/>
              <a:buNone/>
              <a:defRPr sz="5200"/>
            </a:lvl1pPr>
            <a:lvl2pPr lvl="1">
              <a:spcBef>
                <a:spcPts val="0"/>
              </a:spcBef>
              <a:spcAft>
                <a:spcPts val="0"/>
              </a:spcAft>
              <a:buSzPts val="2300"/>
              <a:buNone/>
              <a:defRPr/>
            </a:lvl2pPr>
            <a:lvl3pPr lvl="2">
              <a:spcBef>
                <a:spcPts val="0"/>
              </a:spcBef>
              <a:spcAft>
                <a:spcPts val="0"/>
              </a:spcAft>
              <a:buSzPts val="2300"/>
              <a:buNone/>
              <a:defRPr/>
            </a:lvl3pPr>
            <a:lvl4pPr lvl="3">
              <a:spcBef>
                <a:spcPts val="0"/>
              </a:spcBef>
              <a:spcAft>
                <a:spcPts val="0"/>
              </a:spcAft>
              <a:buSzPts val="2300"/>
              <a:buNone/>
              <a:defRPr/>
            </a:lvl4pPr>
            <a:lvl5pPr lvl="4">
              <a:spcBef>
                <a:spcPts val="0"/>
              </a:spcBef>
              <a:spcAft>
                <a:spcPts val="0"/>
              </a:spcAft>
              <a:buSzPts val="2300"/>
              <a:buNone/>
              <a:defRPr/>
            </a:lvl5pPr>
            <a:lvl6pPr lvl="5">
              <a:spcBef>
                <a:spcPts val="0"/>
              </a:spcBef>
              <a:spcAft>
                <a:spcPts val="0"/>
              </a:spcAft>
              <a:buSzPts val="2300"/>
              <a:buNone/>
              <a:defRPr/>
            </a:lvl6pPr>
            <a:lvl7pPr lvl="6">
              <a:spcBef>
                <a:spcPts val="0"/>
              </a:spcBef>
              <a:spcAft>
                <a:spcPts val="0"/>
              </a:spcAft>
              <a:buSzPts val="2300"/>
              <a:buNone/>
              <a:defRPr/>
            </a:lvl7pPr>
            <a:lvl8pPr lvl="7">
              <a:spcBef>
                <a:spcPts val="0"/>
              </a:spcBef>
              <a:spcAft>
                <a:spcPts val="0"/>
              </a:spcAft>
              <a:buSzPts val="2300"/>
              <a:buNone/>
              <a:defRPr/>
            </a:lvl8pPr>
            <a:lvl9pPr lvl="8">
              <a:spcBef>
                <a:spcPts val="0"/>
              </a:spcBef>
              <a:spcAft>
                <a:spcPts val="0"/>
              </a:spcAft>
              <a:buSzPts val="2300"/>
              <a:buNone/>
              <a:defRPr/>
            </a:lvl9pPr>
          </a:lstStyle>
          <a:p/>
        </p:txBody>
      </p:sp>
      <p:sp>
        <p:nvSpPr>
          <p:cNvPr id="67" name="Google Shape;67;p29"/>
          <p:cNvSpPr/>
          <p:nvPr>
            <p:ph idx="2" type="pic"/>
          </p:nvPr>
        </p:nvSpPr>
        <p:spPr>
          <a:xfrm>
            <a:off x="8746630" y="1481138"/>
            <a:ext cx="10415700" cy="7310400"/>
          </a:xfrm>
          <a:prstGeom prst="rect">
            <a:avLst/>
          </a:prstGeom>
          <a:noFill/>
          <a:ln>
            <a:noFill/>
          </a:ln>
        </p:spPr>
      </p:sp>
      <p:sp>
        <p:nvSpPr>
          <p:cNvPr id="68" name="Google Shape;68;p29"/>
          <p:cNvSpPr txBox="1"/>
          <p:nvPr>
            <p:ph idx="1" type="body"/>
          </p:nvPr>
        </p:nvSpPr>
        <p:spPr>
          <a:xfrm>
            <a:off x="1417142" y="3086100"/>
            <a:ext cx="6635700" cy="5717400"/>
          </a:xfrm>
          <a:prstGeom prst="rect">
            <a:avLst/>
          </a:prstGeom>
          <a:noFill/>
          <a:ln>
            <a:noFill/>
          </a:ln>
        </p:spPr>
        <p:txBody>
          <a:bodyPr anchorCtr="0" anchor="t" bIns="74275" lIns="148575" spcFirstLastPara="1" rIns="148575" wrap="square" tIns="74275">
            <a:normAutofit/>
          </a:bodyPr>
          <a:lstStyle>
            <a:lvl1pPr indent="-228600" lvl="0" marL="457200" algn="l">
              <a:lnSpc>
                <a:spcPct val="90000"/>
              </a:lnSpc>
              <a:spcBef>
                <a:spcPts val="1600"/>
              </a:spcBef>
              <a:spcAft>
                <a:spcPts val="0"/>
              </a:spcAft>
              <a:buClr>
                <a:schemeClr val="dk1"/>
              </a:buClr>
              <a:buSzPts val="2600"/>
              <a:buNone/>
              <a:defRPr sz="2600"/>
            </a:lvl1pPr>
            <a:lvl2pPr indent="-228600" lvl="1" marL="914400" algn="l">
              <a:lnSpc>
                <a:spcPct val="90000"/>
              </a:lnSpc>
              <a:spcBef>
                <a:spcPts val="800"/>
              </a:spcBef>
              <a:spcAft>
                <a:spcPts val="0"/>
              </a:spcAft>
              <a:buClr>
                <a:schemeClr val="dk1"/>
              </a:buClr>
              <a:buSzPts val="2300"/>
              <a:buNone/>
              <a:defRPr sz="2300"/>
            </a:lvl2pPr>
            <a:lvl3pPr indent="-228600" lvl="2" marL="1371600" algn="l">
              <a:lnSpc>
                <a:spcPct val="90000"/>
              </a:lnSpc>
              <a:spcBef>
                <a:spcPts val="800"/>
              </a:spcBef>
              <a:spcAft>
                <a:spcPts val="0"/>
              </a:spcAft>
              <a:buClr>
                <a:schemeClr val="dk1"/>
              </a:buClr>
              <a:buSzPts val="2000"/>
              <a:buNone/>
              <a:defRPr sz="2000"/>
            </a:lvl3pPr>
            <a:lvl4pPr indent="-228600" lvl="3" marL="1828800" algn="l">
              <a:lnSpc>
                <a:spcPct val="90000"/>
              </a:lnSpc>
              <a:spcBef>
                <a:spcPts val="800"/>
              </a:spcBef>
              <a:spcAft>
                <a:spcPts val="0"/>
              </a:spcAft>
              <a:buClr>
                <a:schemeClr val="dk1"/>
              </a:buClr>
              <a:buSzPts val="1600"/>
              <a:buNone/>
              <a:defRPr sz="1600"/>
            </a:lvl4pPr>
            <a:lvl5pPr indent="-228600" lvl="4" marL="2286000" algn="l">
              <a:lnSpc>
                <a:spcPct val="90000"/>
              </a:lnSpc>
              <a:spcBef>
                <a:spcPts val="800"/>
              </a:spcBef>
              <a:spcAft>
                <a:spcPts val="0"/>
              </a:spcAft>
              <a:buClr>
                <a:schemeClr val="dk1"/>
              </a:buClr>
              <a:buSzPts val="1600"/>
              <a:buNone/>
              <a:defRPr sz="1600"/>
            </a:lvl5pPr>
            <a:lvl6pPr indent="-228600" lvl="5" marL="2743200" algn="l">
              <a:lnSpc>
                <a:spcPct val="90000"/>
              </a:lnSpc>
              <a:spcBef>
                <a:spcPts val="800"/>
              </a:spcBef>
              <a:spcAft>
                <a:spcPts val="0"/>
              </a:spcAft>
              <a:buClr>
                <a:schemeClr val="dk1"/>
              </a:buClr>
              <a:buSzPts val="1600"/>
              <a:buNone/>
              <a:defRPr sz="1600"/>
            </a:lvl6pPr>
            <a:lvl7pPr indent="-228600" lvl="6" marL="3200400" algn="l">
              <a:lnSpc>
                <a:spcPct val="90000"/>
              </a:lnSpc>
              <a:spcBef>
                <a:spcPts val="800"/>
              </a:spcBef>
              <a:spcAft>
                <a:spcPts val="0"/>
              </a:spcAft>
              <a:buClr>
                <a:schemeClr val="dk1"/>
              </a:buClr>
              <a:buSzPts val="1600"/>
              <a:buNone/>
              <a:defRPr sz="1600"/>
            </a:lvl7pPr>
            <a:lvl8pPr indent="-228600" lvl="7" marL="3657600" algn="l">
              <a:lnSpc>
                <a:spcPct val="90000"/>
              </a:lnSpc>
              <a:spcBef>
                <a:spcPts val="800"/>
              </a:spcBef>
              <a:spcAft>
                <a:spcPts val="0"/>
              </a:spcAft>
              <a:buClr>
                <a:schemeClr val="dk1"/>
              </a:buClr>
              <a:buSzPts val="1600"/>
              <a:buNone/>
              <a:defRPr sz="1600"/>
            </a:lvl8pPr>
            <a:lvl9pPr indent="-228600" lvl="8" marL="4114800" algn="l">
              <a:lnSpc>
                <a:spcPct val="90000"/>
              </a:lnSpc>
              <a:spcBef>
                <a:spcPts val="800"/>
              </a:spcBef>
              <a:spcAft>
                <a:spcPts val="0"/>
              </a:spcAft>
              <a:buClr>
                <a:schemeClr val="dk1"/>
              </a:buClr>
              <a:buSzPts val="1600"/>
              <a:buNone/>
              <a:defRPr sz="1600"/>
            </a:lvl9pPr>
          </a:lstStyle>
          <a:p/>
        </p:txBody>
      </p:sp>
      <p:sp>
        <p:nvSpPr>
          <p:cNvPr id="69" name="Google Shape;69;p29"/>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algn="l">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0" name="Google Shape;70;p29"/>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algn="ctr">
              <a:spcBef>
                <a:spcPts val="0"/>
              </a:spcBef>
              <a:spcAft>
                <a:spcPts val="0"/>
              </a:spcAft>
              <a:buSzPts val="2300"/>
              <a:buNone/>
              <a:defRPr/>
            </a:lvl1pPr>
            <a:lvl2pPr lvl="1" algn="l">
              <a:spcBef>
                <a:spcPts val="0"/>
              </a:spcBef>
              <a:spcAft>
                <a:spcPts val="0"/>
              </a:spcAft>
              <a:buSzPts val="2300"/>
              <a:buNone/>
              <a:defRPr/>
            </a:lvl2pPr>
            <a:lvl3pPr lvl="2" algn="l">
              <a:spcBef>
                <a:spcPts val="0"/>
              </a:spcBef>
              <a:spcAft>
                <a:spcPts val="0"/>
              </a:spcAft>
              <a:buSzPts val="2300"/>
              <a:buNone/>
              <a:defRPr/>
            </a:lvl3pPr>
            <a:lvl4pPr lvl="3" algn="l">
              <a:spcBef>
                <a:spcPts val="0"/>
              </a:spcBef>
              <a:spcAft>
                <a:spcPts val="0"/>
              </a:spcAft>
              <a:buSzPts val="2300"/>
              <a:buNone/>
              <a:defRPr/>
            </a:lvl4pPr>
            <a:lvl5pPr lvl="4" algn="l">
              <a:spcBef>
                <a:spcPts val="0"/>
              </a:spcBef>
              <a:spcAft>
                <a:spcPts val="0"/>
              </a:spcAft>
              <a:buSzPts val="2300"/>
              <a:buNone/>
              <a:defRPr/>
            </a:lvl5pPr>
            <a:lvl6pPr lvl="5" algn="l">
              <a:spcBef>
                <a:spcPts val="0"/>
              </a:spcBef>
              <a:spcAft>
                <a:spcPts val="0"/>
              </a:spcAft>
              <a:buSzPts val="2300"/>
              <a:buNone/>
              <a:defRPr/>
            </a:lvl6pPr>
            <a:lvl7pPr lvl="6" algn="l">
              <a:spcBef>
                <a:spcPts val="0"/>
              </a:spcBef>
              <a:spcAft>
                <a:spcPts val="0"/>
              </a:spcAft>
              <a:buSzPts val="2300"/>
              <a:buNone/>
              <a:defRPr/>
            </a:lvl7pPr>
            <a:lvl8pPr lvl="7" algn="l">
              <a:spcBef>
                <a:spcPts val="0"/>
              </a:spcBef>
              <a:spcAft>
                <a:spcPts val="0"/>
              </a:spcAft>
              <a:buSzPts val="2300"/>
              <a:buNone/>
              <a:defRPr/>
            </a:lvl8pPr>
            <a:lvl9pPr lvl="8" algn="l">
              <a:spcBef>
                <a:spcPts val="0"/>
              </a:spcBef>
              <a:spcAft>
                <a:spcPts val="0"/>
              </a:spcAft>
              <a:buSzPts val="2300"/>
              <a:buNone/>
              <a:defRPr/>
            </a:lvl9pPr>
          </a:lstStyle>
          <a:p/>
        </p:txBody>
      </p:sp>
      <p:sp>
        <p:nvSpPr>
          <p:cNvPr id="71" name="Google Shape;71;p29"/>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lt-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0"/>
          <p:cNvSpPr txBox="1"/>
          <p:nvPr>
            <p:ph type="title"/>
          </p:nvPr>
        </p:nvSpPr>
        <p:spPr>
          <a:xfrm>
            <a:off x="1414463" y="547688"/>
            <a:ext cx="17745000" cy="1988400"/>
          </a:xfrm>
          <a:prstGeom prst="rect">
            <a:avLst/>
          </a:prstGeom>
          <a:noFill/>
          <a:ln>
            <a:noFill/>
          </a:ln>
        </p:spPr>
        <p:txBody>
          <a:bodyPr anchorCtr="0" anchor="ctr" bIns="74275" lIns="148575" spcFirstLastPara="1" rIns="148575" wrap="square" tIns="74275">
            <a:normAutofit/>
          </a:bodyPr>
          <a:lstStyle>
            <a:lvl1pPr lvl="0" marR="0" rtl="0" algn="l">
              <a:lnSpc>
                <a:spcPct val="90000"/>
              </a:lnSpc>
              <a:spcBef>
                <a:spcPts val="0"/>
              </a:spcBef>
              <a:spcAft>
                <a:spcPts val="0"/>
              </a:spcAft>
              <a:buClr>
                <a:schemeClr val="dk1"/>
              </a:buClr>
              <a:buSzPts val="7200"/>
              <a:buFont typeface="Calibri"/>
              <a:buNone/>
              <a:defRPr b="0" i="0" sz="7200" u="none" cap="none" strike="noStrike">
                <a:solidFill>
                  <a:schemeClr val="dk1"/>
                </a:solidFill>
                <a:latin typeface="Calibri"/>
                <a:ea typeface="Calibri"/>
                <a:cs typeface="Calibri"/>
                <a:sym typeface="Calibri"/>
              </a:defRPr>
            </a:lvl1pPr>
            <a:lvl2pPr lvl="1">
              <a:spcBef>
                <a:spcPts val="0"/>
              </a:spcBef>
              <a:spcAft>
                <a:spcPts val="0"/>
              </a:spcAft>
              <a:buSzPts val="2300"/>
              <a:buNone/>
              <a:defRPr sz="2900"/>
            </a:lvl2pPr>
            <a:lvl3pPr lvl="2">
              <a:spcBef>
                <a:spcPts val="0"/>
              </a:spcBef>
              <a:spcAft>
                <a:spcPts val="0"/>
              </a:spcAft>
              <a:buSzPts val="2300"/>
              <a:buNone/>
              <a:defRPr sz="2900"/>
            </a:lvl3pPr>
            <a:lvl4pPr lvl="3">
              <a:spcBef>
                <a:spcPts val="0"/>
              </a:spcBef>
              <a:spcAft>
                <a:spcPts val="0"/>
              </a:spcAft>
              <a:buSzPts val="2300"/>
              <a:buNone/>
              <a:defRPr sz="2900"/>
            </a:lvl4pPr>
            <a:lvl5pPr lvl="4">
              <a:spcBef>
                <a:spcPts val="0"/>
              </a:spcBef>
              <a:spcAft>
                <a:spcPts val="0"/>
              </a:spcAft>
              <a:buSzPts val="2300"/>
              <a:buNone/>
              <a:defRPr sz="2900"/>
            </a:lvl5pPr>
            <a:lvl6pPr lvl="5">
              <a:spcBef>
                <a:spcPts val="0"/>
              </a:spcBef>
              <a:spcAft>
                <a:spcPts val="0"/>
              </a:spcAft>
              <a:buSzPts val="2300"/>
              <a:buNone/>
              <a:defRPr sz="2900"/>
            </a:lvl6pPr>
            <a:lvl7pPr lvl="6">
              <a:spcBef>
                <a:spcPts val="0"/>
              </a:spcBef>
              <a:spcAft>
                <a:spcPts val="0"/>
              </a:spcAft>
              <a:buSzPts val="2300"/>
              <a:buNone/>
              <a:defRPr sz="2900"/>
            </a:lvl7pPr>
            <a:lvl8pPr lvl="7">
              <a:spcBef>
                <a:spcPts val="0"/>
              </a:spcBef>
              <a:spcAft>
                <a:spcPts val="0"/>
              </a:spcAft>
              <a:buSzPts val="2300"/>
              <a:buNone/>
              <a:defRPr sz="2900"/>
            </a:lvl8pPr>
            <a:lvl9pPr lvl="8">
              <a:spcBef>
                <a:spcPts val="0"/>
              </a:spcBef>
              <a:spcAft>
                <a:spcPts val="0"/>
              </a:spcAft>
              <a:buSzPts val="2300"/>
              <a:buNone/>
              <a:defRPr sz="2900"/>
            </a:lvl9pPr>
          </a:lstStyle>
          <a:p/>
        </p:txBody>
      </p:sp>
      <p:sp>
        <p:nvSpPr>
          <p:cNvPr id="11" name="Google Shape;11;p20"/>
          <p:cNvSpPr txBox="1"/>
          <p:nvPr>
            <p:ph idx="1" type="body"/>
          </p:nvPr>
        </p:nvSpPr>
        <p:spPr>
          <a:xfrm>
            <a:off x="1414463" y="2738438"/>
            <a:ext cx="17745000" cy="6527100"/>
          </a:xfrm>
          <a:prstGeom prst="rect">
            <a:avLst/>
          </a:prstGeom>
          <a:noFill/>
          <a:ln>
            <a:noFill/>
          </a:ln>
        </p:spPr>
        <p:txBody>
          <a:bodyPr anchorCtr="0" anchor="t" bIns="74275" lIns="148575" spcFirstLastPara="1" rIns="148575" wrap="square" tIns="74275">
            <a:normAutofit/>
          </a:bodyPr>
          <a:lstStyle>
            <a:lvl1pPr indent="-520700" lvl="0" marL="457200" marR="0" rtl="0" algn="l">
              <a:lnSpc>
                <a:spcPct val="90000"/>
              </a:lnSpc>
              <a:spcBef>
                <a:spcPts val="1600"/>
              </a:spcBef>
              <a:spcAft>
                <a:spcPts val="0"/>
              </a:spcAft>
              <a:buClr>
                <a:schemeClr val="dk1"/>
              </a:buClr>
              <a:buSzPts val="4600"/>
              <a:buFont typeface="Arial"/>
              <a:buChar char="•"/>
              <a:defRPr b="0" i="0" sz="4600" u="none" cap="none" strike="noStrike">
                <a:solidFill>
                  <a:schemeClr val="dk1"/>
                </a:solidFill>
                <a:latin typeface="Calibri"/>
                <a:ea typeface="Calibri"/>
                <a:cs typeface="Calibri"/>
                <a:sym typeface="Calibri"/>
              </a:defRPr>
            </a:lvl1pPr>
            <a:lvl2pPr indent="-476250" lvl="1" marL="914400" marR="0" rtl="0" algn="l">
              <a:lnSpc>
                <a:spcPct val="90000"/>
              </a:lnSpc>
              <a:spcBef>
                <a:spcPts val="800"/>
              </a:spcBef>
              <a:spcAft>
                <a:spcPts val="0"/>
              </a:spcAft>
              <a:buClr>
                <a:schemeClr val="dk1"/>
              </a:buClr>
              <a:buSzPts val="3900"/>
              <a:buFont typeface="Arial"/>
              <a:buChar char="•"/>
              <a:defRPr b="0" i="0" sz="3900" u="none" cap="none" strike="noStrike">
                <a:solidFill>
                  <a:schemeClr val="dk1"/>
                </a:solidFill>
                <a:latin typeface="Calibri"/>
                <a:ea typeface="Calibri"/>
                <a:cs typeface="Calibri"/>
                <a:sym typeface="Calibri"/>
              </a:defRPr>
            </a:lvl2pPr>
            <a:lvl3pPr indent="-438150" lvl="2" marL="1371600" marR="0" rtl="0" algn="l">
              <a:lnSpc>
                <a:spcPct val="90000"/>
              </a:lnSpc>
              <a:spcBef>
                <a:spcPts val="800"/>
              </a:spcBef>
              <a:spcAft>
                <a:spcPts val="0"/>
              </a:spcAft>
              <a:buClr>
                <a:schemeClr val="dk1"/>
              </a:buClr>
              <a:buSzPts val="3300"/>
              <a:buFont typeface="Arial"/>
              <a:buChar char="•"/>
              <a:defRPr b="0" i="0" sz="3300" u="none" cap="none" strike="noStrike">
                <a:solidFill>
                  <a:schemeClr val="dk1"/>
                </a:solidFill>
                <a:latin typeface="Calibri"/>
                <a:ea typeface="Calibri"/>
                <a:cs typeface="Calibri"/>
                <a:sym typeface="Calibri"/>
              </a:defRPr>
            </a:lvl3pPr>
            <a:lvl4pPr indent="-412750" lvl="3" marL="1828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4pPr>
            <a:lvl5pPr indent="-412750" lvl="4" marL="22860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5pPr>
            <a:lvl6pPr indent="-412750" lvl="5" marL="27432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6pPr>
            <a:lvl7pPr indent="-412750" lvl="6" marL="32004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7pPr>
            <a:lvl8pPr indent="-412750" lvl="7" marL="36576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8pPr>
            <a:lvl9pPr indent="-412750" lvl="8" marL="4114800" marR="0" rtl="0" algn="l">
              <a:lnSpc>
                <a:spcPct val="90000"/>
              </a:lnSpc>
              <a:spcBef>
                <a:spcPts val="800"/>
              </a:spcBef>
              <a:spcAft>
                <a:spcPts val="0"/>
              </a:spcAft>
              <a:buClr>
                <a:schemeClr val="dk1"/>
              </a:buClr>
              <a:buSzPts val="2900"/>
              <a:buFont typeface="Arial"/>
              <a:buChar char="•"/>
              <a:defRPr b="0" i="0" sz="2900" u="none" cap="none" strike="noStrike">
                <a:solidFill>
                  <a:schemeClr val="dk1"/>
                </a:solidFill>
                <a:latin typeface="Calibri"/>
                <a:ea typeface="Calibri"/>
                <a:cs typeface="Calibri"/>
                <a:sym typeface="Calibri"/>
              </a:defRPr>
            </a:lvl9pPr>
          </a:lstStyle>
          <a:p/>
        </p:txBody>
      </p:sp>
      <p:sp>
        <p:nvSpPr>
          <p:cNvPr id="12" name="Google Shape;12;p20"/>
          <p:cNvSpPr txBox="1"/>
          <p:nvPr>
            <p:ph idx="10" type="dt"/>
          </p:nvPr>
        </p:nvSpPr>
        <p:spPr>
          <a:xfrm>
            <a:off x="1414463" y="9534525"/>
            <a:ext cx="4629300" cy="547800"/>
          </a:xfrm>
          <a:prstGeom prst="rect">
            <a:avLst/>
          </a:prstGeom>
          <a:noFill/>
          <a:ln>
            <a:noFill/>
          </a:ln>
        </p:spPr>
        <p:txBody>
          <a:bodyPr anchorCtr="0" anchor="ctr" bIns="74275" lIns="148575" spcFirstLastPara="1" rIns="148575" wrap="square" tIns="74275">
            <a:noAutofit/>
          </a:bodyPr>
          <a:lstStyle>
            <a:lvl1pPr lvl="0" marR="0" rtl="0" algn="l">
              <a:spcBef>
                <a:spcPts val="0"/>
              </a:spcBef>
              <a:spcAft>
                <a:spcPts val="0"/>
              </a:spcAft>
              <a:buSzPts val="2300"/>
              <a:buNone/>
              <a:defRPr b="0" i="0" sz="2000" u="none" cap="none" strike="noStrike">
                <a:solidFill>
                  <a:srgbClr val="888888"/>
                </a:solidFill>
                <a:latin typeface="Calibri"/>
                <a:ea typeface="Calibri"/>
                <a:cs typeface="Calibri"/>
                <a:sym typeface="Calibri"/>
              </a:defRPr>
            </a:lvl1pPr>
            <a:lvl2pPr lvl="1"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2pPr>
            <a:lvl3pPr lvl="2"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3pPr>
            <a:lvl4pPr lvl="3"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4pPr>
            <a:lvl5pPr lvl="4"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5pPr>
            <a:lvl6pPr lvl="5"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6pPr>
            <a:lvl7pPr lvl="6"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7pPr>
            <a:lvl8pPr lvl="7"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8pPr>
            <a:lvl9pPr lvl="8"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9pPr>
          </a:lstStyle>
          <a:p/>
        </p:txBody>
      </p:sp>
      <p:sp>
        <p:nvSpPr>
          <p:cNvPr id="13" name="Google Shape;13;p20"/>
          <p:cNvSpPr txBox="1"/>
          <p:nvPr>
            <p:ph idx="11" type="ftr"/>
          </p:nvPr>
        </p:nvSpPr>
        <p:spPr>
          <a:xfrm>
            <a:off x="6815138" y="9534525"/>
            <a:ext cx="6943800" cy="547800"/>
          </a:xfrm>
          <a:prstGeom prst="rect">
            <a:avLst/>
          </a:prstGeom>
          <a:noFill/>
          <a:ln>
            <a:noFill/>
          </a:ln>
        </p:spPr>
        <p:txBody>
          <a:bodyPr anchorCtr="0" anchor="ctr" bIns="74275" lIns="148575" spcFirstLastPara="1" rIns="148575" wrap="square" tIns="74275">
            <a:noAutofit/>
          </a:bodyPr>
          <a:lstStyle>
            <a:lvl1pPr lvl="0" marR="0" rtl="0" algn="ctr">
              <a:spcBef>
                <a:spcPts val="0"/>
              </a:spcBef>
              <a:spcAft>
                <a:spcPts val="0"/>
              </a:spcAft>
              <a:buSzPts val="2300"/>
              <a:buNone/>
              <a:defRPr b="0" i="0" sz="2000" u="none" cap="none" strike="noStrike">
                <a:solidFill>
                  <a:srgbClr val="888888"/>
                </a:solidFill>
                <a:latin typeface="Calibri"/>
                <a:ea typeface="Calibri"/>
                <a:cs typeface="Calibri"/>
                <a:sym typeface="Calibri"/>
              </a:defRPr>
            </a:lvl1pPr>
            <a:lvl2pPr lvl="1"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2pPr>
            <a:lvl3pPr lvl="2"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3pPr>
            <a:lvl4pPr lvl="3"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4pPr>
            <a:lvl5pPr lvl="4"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5pPr>
            <a:lvl6pPr lvl="5"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6pPr>
            <a:lvl7pPr lvl="6"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7pPr>
            <a:lvl8pPr lvl="7"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8pPr>
            <a:lvl9pPr lvl="8" marR="0" rtl="0" algn="l">
              <a:spcBef>
                <a:spcPts val="0"/>
              </a:spcBef>
              <a:spcAft>
                <a:spcPts val="0"/>
              </a:spcAft>
              <a:buSzPts val="2300"/>
              <a:buNone/>
              <a:defRPr b="0" i="0" sz="2900" u="none" cap="none" strike="noStrike">
                <a:solidFill>
                  <a:schemeClr val="dk1"/>
                </a:solidFill>
                <a:latin typeface="Calibri"/>
                <a:ea typeface="Calibri"/>
                <a:cs typeface="Calibri"/>
                <a:sym typeface="Calibri"/>
              </a:defRPr>
            </a:lvl9pPr>
          </a:lstStyle>
          <a:p/>
        </p:txBody>
      </p:sp>
      <p:sp>
        <p:nvSpPr>
          <p:cNvPr id="14" name="Google Shape;14;p20"/>
          <p:cNvSpPr txBox="1"/>
          <p:nvPr>
            <p:ph idx="12" type="sldNum"/>
          </p:nvPr>
        </p:nvSpPr>
        <p:spPr>
          <a:xfrm>
            <a:off x="14530388" y="9534525"/>
            <a:ext cx="4629300" cy="547800"/>
          </a:xfrm>
          <a:prstGeom prst="rect">
            <a:avLst/>
          </a:prstGeom>
          <a:noFill/>
          <a:ln>
            <a:noFill/>
          </a:ln>
        </p:spPr>
        <p:txBody>
          <a:bodyPr anchorCtr="0" anchor="ctr" bIns="74275" lIns="148575" spcFirstLastPara="1" rIns="148575" wrap="square" tIns="74275">
            <a:noAutofit/>
          </a:bodyPr>
          <a:lstStyle>
            <a:lvl1pPr indent="0" lvl="0" marL="0" marR="0" rtl="0" algn="r">
              <a:spcBef>
                <a:spcPts val="0"/>
              </a:spcBef>
              <a:buNone/>
              <a:defRPr b="0" i="0" sz="2000" u="none" cap="none" strike="noStrike">
                <a:solidFill>
                  <a:srgbClr val="888888"/>
                </a:solidFill>
                <a:latin typeface="Calibri"/>
                <a:ea typeface="Calibri"/>
                <a:cs typeface="Calibri"/>
                <a:sym typeface="Calibri"/>
              </a:defRPr>
            </a:lvl1pPr>
            <a:lvl2pPr indent="0" lvl="1" marL="0" marR="0" rtl="0" algn="r">
              <a:spcBef>
                <a:spcPts val="0"/>
              </a:spcBef>
              <a:buNone/>
              <a:defRPr b="0" i="0" sz="2000" u="none" cap="none" strike="noStrike">
                <a:solidFill>
                  <a:srgbClr val="888888"/>
                </a:solidFill>
                <a:latin typeface="Calibri"/>
                <a:ea typeface="Calibri"/>
                <a:cs typeface="Calibri"/>
                <a:sym typeface="Calibri"/>
              </a:defRPr>
            </a:lvl2pPr>
            <a:lvl3pPr indent="0" lvl="2" marL="0" marR="0" rtl="0" algn="r">
              <a:spcBef>
                <a:spcPts val="0"/>
              </a:spcBef>
              <a:buNone/>
              <a:defRPr b="0" i="0" sz="2000" u="none" cap="none" strike="noStrike">
                <a:solidFill>
                  <a:srgbClr val="888888"/>
                </a:solidFill>
                <a:latin typeface="Calibri"/>
                <a:ea typeface="Calibri"/>
                <a:cs typeface="Calibri"/>
                <a:sym typeface="Calibri"/>
              </a:defRPr>
            </a:lvl3pPr>
            <a:lvl4pPr indent="0" lvl="3" marL="0" marR="0" rtl="0" algn="r">
              <a:spcBef>
                <a:spcPts val="0"/>
              </a:spcBef>
              <a:buNone/>
              <a:defRPr b="0" i="0" sz="2000" u="none" cap="none" strike="noStrike">
                <a:solidFill>
                  <a:srgbClr val="888888"/>
                </a:solidFill>
                <a:latin typeface="Calibri"/>
                <a:ea typeface="Calibri"/>
                <a:cs typeface="Calibri"/>
                <a:sym typeface="Calibri"/>
              </a:defRPr>
            </a:lvl4pPr>
            <a:lvl5pPr indent="0" lvl="4" marL="0" marR="0" rtl="0" algn="r">
              <a:spcBef>
                <a:spcPts val="0"/>
              </a:spcBef>
              <a:buNone/>
              <a:defRPr b="0" i="0" sz="2000" u="none" cap="none" strike="noStrike">
                <a:solidFill>
                  <a:srgbClr val="888888"/>
                </a:solidFill>
                <a:latin typeface="Calibri"/>
                <a:ea typeface="Calibri"/>
                <a:cs typeface="Calibri"/>
                <a:sym typeface="Calibri"/>
              </a:defRPr>
            </a:lvl5pPr>
            <a:lvl6pPr indent="0" lvl="5" marL="0" marR="0" rtl="0" algn="r">
              <a:spcBef>
                <a:spcPts val="0"/>
              </a:spcBef>
              <a:buNone/>
              <a:defRPr b="0" i="0" sz="2000" u="none" cap="none" strike="noStrike">
                <a:solidFill>
                  <a:srgbClr val="888888"/>
                </a:solidFill>
                <a:latin typeface="Calibri"/>
                <a:ea typeface="Calibri"/>
                <a:cs typeface="Calibri"/>
                <a:sym typeface="Calibri"/>
              </a:defRPr>
            </a:lvl6pPr>
            <a:lvl7pPr indent="0" lvl="6" marL="0" marR="0" rtl="0" algn="r">
              <a:spcBef>
                <a:spcPts val="0"/>
              </a:spcBef>
              <a:buNone/>
              <a:defRPr b="0" i="0" sz="2000" u="none" cap="none" strike="noStrike">
                <a:solidFill>
                  <a:srgbClr val="888888"/>
                </a:solidFill>
                <a:latin typeface="Calibri"/>
                <a:ea typeface="Calibri"/>
                <a:cs typeface="Calibri"/>
                <a:sym typeface="Calibri"/>
              </a:defRPr>
            </a:lvl7pPr>
            <a:lvl8pPr indent="0" lvl="7" marL="0" marR="0" rtl="0" algn="r">
              <a:spcBef>
                <a:spcPts val="0"/>
              </a:spcBef>
              <a:buNone/>
              <a:defRPr b="0" i="0" sz="2000" u="none" cap="none" strike="noStrike">
                <a:solidFill>
                  <a:srgbClr val="888888"/>
                </a:solidFill>
                <a:latin typeface="Calibri"/>
                <a:ea typeface="Calibri"/>
                <a:cs typeface="Calibri"/>
                <a:sym typeface="Calibri"/>
              </a:defRPr>
            </a:lvl8pPr>
            <a:lvl9pPr indent="0" lvl="8" marL="0" marR="0" rtl="0" algn="r">
              <a:spcBef>
                <a:spcPts val="0"/>
              </a:spcBef>
              <a:buNone/>
              <a:defRPr b="0" i="0" sz="20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lt-LT"/>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3.png"/><Relationship Id="rId4" Type="http://schemas.openxmlformats.org/officeDocument/2006/relationships/image" Target="../media/image3.png"/><Relationship Id="rId5"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pixabay.com/photos/search/dismantlable%20furnitures/?manual_search=1" TargetMode="External"/><Relationship Id="rId6" Type="http://schemas.openxmlformats.org/officeDocument/2006/relationships/image" Target="../media/image14.png"/><Relationship Id="rId7" Type="http://schemas.openxmlformats.org/officeDocument/2006/relationships/image" Target="../media/image1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nagami.design/wp-content/uploads/2018/04/Peeler_3_Daniel-Widrig_for_Nagami_960x1080-700x788.jpg" TargetMode="External"/><Relationship Id="rId6"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cdn.pixabay.com/photo/2016/11/19/15/50/chair-1840011_960_720.jpg" TargetMode="External"/><Relationship Id="rId6" Type="http://schemas.openxmlformats.org/officeDocument/2006/relationships/image" Target="../media/image15.png"/><Relationship Id="rId7" Type="http://schemas.openxmlformats.org/officeDocument/2006/relationships/image" Target="../media/image20.png"/><Relationship Id="rId8" Type="http://schemas.openxmlformats.org/officeDocument/2006/relationships/hyperlink" Target="https://pixabay.com/photos/furniture-chair-table-room-luxury-3283149/"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8.png"/><Relationship Id="rId6" Type="http://schemas.openxmlformats.org/officeDocument/2006/relationships/hyperlink" Target="https://cdn.pixabay.com/photo/2014/09/05/02/35/cafe-436082_960_720.jpg" TargetMode="External"/><Relationship Id="rId7" Type="http://schemas.openxmlformats.org/officeDocument/2006/relationships/image" Target="../media/image21.png"/><Relationship Id="rId8" Type="http://schemas.openxmlformats.org/officeDocument/2006/relationships/hyperlink" Target="https://cdn.pixabay.com/photo/2014/08/27/16/46/furniture-429297__340.jpg"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24.png"/><Relationship Id="rId6" Type="http://schemas.openxmlformats.org/officeDocument/2006/relationships/image" Target="../media/image19.png"/><Relationship Id="rId7" Type="http://schemas.openxmlformats.org/officeDocument/2006/relationships/hyperlink" Target="https://pixabay.com/photos/search/furniture/?manual_search=1&amp;pagi=3"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hyperlink" Target="https://cdn.pixabay.com/photo/2015/06/28/03/01/classroom-824120_960_720.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hyperlink" Target="https://9e2160bf-a0b5-460b-aec7-e9af818978ee.filesusr.com/ugd/a1d93b_48bd99599fc04853bd7bb96b9a280c29.pdf" TargetMode="External"/><Relationship Id="rId4" Type="http://schemas.openxmlformats.org/officeDocument/2006/relationships/hyperlink" Target="https://circulareconomy.europa.eu/platform/sites/default/files/twin-transition-in-the-manufacturing-sector_final-2.pdf" TargetMode="External"/><Relationship Id="rId5" Type="http://schemas.openxmlformats.org/officeDocument/2006/relationships/image" Target="../media/image2.png"/><Relationship Id="rId6" Type="http://schemas.openxmlformats.org/officeDocument/2006/relationships/image" Target="../media/image10.png"/><Relationship Id="rId7"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2.png"/><Relationship Id="rId4" Type="http://schemas.openxmlformats.org/officeDocument/2006/relationships/image" Target="../media/image10.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4.png"/><Relationship Id="rId5" Type="http://schemas.openxmlformats.org/officeDocument/2006/relationships/hyperlink" Target="https://eur-lex.europa.eu/legal-content/EN/TXT/?uri=CELEX:52018PC0353#footnote25" TargetMode="External"/><Relationship Id="rId6" Type="http://schemas.openxmlformats.org/officeDocument/2006/relationships/hyperlink" Target="https://ec.europa.eu/environment/gpp/pdf/toolkit/furniture_gpp.pdf" TargetMode="External"/><Relationship Id="rId7"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www.designdiffusion.com/en/2021/12/13/the-world-furniture-market-in-2022" TargetMode="External"/><Relationship Id="rId6"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2.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2.png"/><Relationship Id="rId4" Type="http://schemas.openxmlformats.org/officeDocument/2006/relationships/image" Target="../media/image10.png"/><Relationship Id="rId5" Type="http://schemas.openxmlformats.org/officeDocument/2006/relationships/hyperlink" Target="https://ec.europa.eu/environment/gpp/pdf/toolkit/ENV-2017-00602-02-00-LT-TRA-00.pdf" TargetMode="Externa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pic>
        <p:nvPicPr>
          <p:cNvPr descr="Text&#10;&#10;Description automatically generated with medium confidence" id="88" name="Google Shape;88;p1"/>
          <p:cNvPicPr preferRelativeResize="0"/>
          <p:nvPr/>
        </p:nvPicPr>
        <p:blipFill rotWithShape="1">
          <a:blip r:embed="rId3">
            <a:alphaModFix/>
          </a:blip>
          <a:srcRect b="0" l="0" r="0" t="0"/>
          <a:stretch/>
        </p:blipFill>
        <p:spPr>
          <a:xfrm>
            <a:off x="474118" y="1018962"/>
            <a:ext cx="5041312" cy="2422243"/>
          </a:xfrm>
          <a:prstGeom prst="rect">
            <a:avLst/>
          </a:prstGeom>
          <a:noFill/>
          <a:ln>
            <a:noFill/>
          </a:ln>
        </p:spPr>
      </p:pic>
      <p:pic>
        <p:nvPicPr>
          <p:cNvPr descr="Graphical user interface, text&#10;&#10;Description automatically generated" id="89" name="Google Shape;89;p1"/>
          <p:cNvPicPr preferRelativeResize="0"/>
          <p:nvPr/>
        </p:nvPicPr>
        <p:blipFill rotWithShape="1">
          <a:blip r:embed="rId4">
            <a:alphaModFix/>
          </a:blip>
          <a:srcRect b="0" l="0" r="0" t="0"/>
          <a:stretch/>
        </p:blipFill>
        <p:spPr>
          <a:xfrm>
            <a:off x="1232648" y="9021713"/>
            <a:ext cx="5165965" cy="1083795"/>
          </a:xfrm>
          <a:prstGeom prst="rect">
            <a:avLst/>
          </a:prstGeom>
          <a:noFill/>
          <a:ln>
            <a:noFill/>
          </a:ln>
        </p:spPr>
      </p:pic>
      <p:sp>
        <p:nvSpPr>
          <p:cNvPr id="90" name="Google Shape;90;p1"/>
          <p:cNvSpPr/>
          <p:nvPr/>
        </p:nvSpPr>
        <p:spPr>
          <a:xfrm>
            <a:off x="0" y="8488017"/>
            <a:ext cx="205740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1" name="Google Shape;91;p1"/>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2" name="Google Shape;92;p1"/>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3" name="Google Shape;93;p1"/>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b="0" i="0" sz="2900" u="none" cap="none" strike="noStrike">
              <a:solidFill>
                <a:schemeClr val="lt1"/>
              </a:solidFill>
              <a:latin typeface="Calibri"/>
              <a:ea typeface="Calibri"/>
              <a:cs typeface="Calibri"/>
              <a:sym typeface="Calibri"/>
            </a:endParaRPr>
          </a:p>
        </p:txBody>
      </p:sp>
      <p:sp>
        <p:nvSpPr>
          <p:cNvPr id="94" name="Google Shape;94;p1"/>
          <p:cNvSpPr txBox="1"/>
          <p:nvPr/>
        </p:nvSpPr>
        <p:spPr>
          <a:xfrm>
            <a:off x="2496017" y="3398849"/>
            <a:ext cx="11014200" cy="25512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i="0" lang="lt-LT" sz="7800" u="none" cap="none" strike="noStrike">
                <a:solidFill>
                  <a:srgbClr val="056839"/>
                </a:solidFill>
                <a:latin typeface="Calibri"/>
                <a:ea typeface="Calibri"/>
                <a:cs typeface="Calibri"/>
                <a:sym typeface="Calibri"/>
              </a:rPr>
              <a:t>Žiedinės ekonomikos lygis baldų sektoriuje</a:t>
            </a:r>
            <a:endParaRPr sz="7800">
              <a:solidFill>
                <a:srgbClr val="056839"/>
              </a:solidFill>
              <a:latin typeface="Calibri"/>
              <a:ea typeface="Calibri"/>
              <a:cs typeface="Calibri"/>
              <a:sym typeface="Calibri"/>
            </a:endParaRPr>
          </a:p>
        </p:txBody>
      </p:sp>
      <p:sp>
        <p:nvSpPr>
          <p:cNvPr id="95" name="Google Shape;95;p1"/>
          <p:cNvSpPr txBox="1"/>
          <p:nvPr/>
        </p:nvSpPr>
        <p:spPr>
          <a:xfrm>
            <a:off x="592282" y="6844146"/>
            <a:ext cx="14225700" cy="17508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200">
                <a:solidFill>
                  <a:srgbClr val="327A4F"/>
                </a:solidFill>
                <a:latin typeface="Calibri"/>
                <a:ea typeface="Calibri"/>
                <a:cs typeface="Calibri"/>
                <a:sym typeface="Calibri"/>
              </a:rPr>
              <a:t>Raktiniai žodžiai: žiedinė </a:t>
            </a:r>
            <a:r>
              <a:rPr b="1" lang="lt-LT" sz="5200">
                <a:solidFill>
                  <a:srgbClr val="056839"/>
                </a:solidFill>
                <a:latin typeface="Calibri"/>
                <a:ea typeface="Calibri"/>
                <a:cs typeface="Calibri"/>
                <a:sym typeface="Calibri"/>
              </a:rPr>
              <a:t>ekonomika, baldai, baldų sektorius</a:t>
            </a:r>
            <a:endParaRPr sz="2900">
              <a:solidFill>
                <a:schemeClr val="dk1"/>
              </a:solidFill>
              <a:latin typeface="Calibri"/>
              <a:ea typeface="Calibri"/>
              <a:cs typeface="Calibri"/>
              <a:sym typeface="Calibri"/>
            </a:endParaRPr>
          </a:p>
        </p:txBody>
      </p:sp>
      <p:sp>
        <p:nvSpPr>
          <p:cNvPr id="96" name="Google Shape;96;p1"/>
          <p:cNvSpPr txBox="1"/>
          <p:nvPr/>
        </p:nvSpPr>
        <p:spPr>
          <a:xfrm>
            <a:off x="7582228" y="9021713"/>
            <a:ext cx="7821600" cy="8427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1500">
                <a:solidFill>
                  <a:schemeClr val="dk1"/>
                </a:solidFill>
                <a:latin typeface="Calibri"/>
                <a:ea typeface="Calibri"/>
                <a:cs typeface="Calibri"/>
                <a:sym typeface="Calibri"/>
              </a:rPr>
              <a:t>The European Commission’s support for the production of this publication does not constitute an endorsement of the contents, which reflect the views only of the authors, and the Commission cannot be held responsible for any use which may be made of the information contained therein.</a:t>
            </a:r>
            <a:endParaRPr sz="1500">
              <a:solidFill>
                <a:schemeClr val="dk1"/>
              </a:solidFill>
              <a:latin typeface="Calibri"/>
              <a:ea typeface="Calibri"/>
              <a:cs typeface="Calibri"/>
              <a:sym typeface="Calibri"/>
            </a:endParaRPr>
          </a:p>
        </p:txBody>
      </p:sp>
      <p:pic>
        <p:nvPicPr>
          <p:cNvPr id="97" name="Google Shape;97;p1"/>
          <p:cNvPicPr preferRelativeResize="0"/>
          <p:nvPr/>
        </p:nvPicPr>
        <p:blipFill rotWithShape="1">
          <a:blip r:embed="rId5">
            <a:alphaModFix/>
          </a:blip>
          <a:srcRect b="8386" l="11288" r="9884" t="9905"/>
          <a:stretch/>
        </p:blipFill>
        <p:spPr>
          <a:xfrm>
            <a:off x="14603073" y="956282"/>
            <a:ext cx="5442790" cy="6686472"/>
          </a:xfrm>
          <a:prstGeom prst="rect">
            <a:avLst/>
          </a:prstGeom>
          <a:noFill/>
          <a:ln>
            <a:noFill/>
          </a:ln>
        </p:spPr>
      </p:pic>
      <p:sp>
        <p:nvSpPr>
          <p:cNvPr id="98" name="Google Shape;98;p1"/>
          <p:cNvSpPr txBox="1"/>
          <p:nvPr/>
        </p:nvSpPr>
        <p:spPr>
          <a:xfrm>
            <a:off x="16023795" y="7586058"/>
            <a:ext cx="2816100" cy="3963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i="1" lang="lt-LT" sz="1600">
                <a:solidFill>
                  <a:srgbClr val="327A4F"/>
                </a:solidFill>
                <a:latin typeface="Calibri"/>
                <a:ea typeface="Calibri"/>
                <a:cs typeface="Calibri"/>
                <a:sym typeface="Calibri"/>
              </a:rPr>
              <a:t>Nuotrauka </a:t>
            </a:r>
            <a:r>
              <a:rPr i="1" lang="lt-LT" sz="1600">
                <a:solidFill>
                  <a:srgbClr val="327A4F"/>
                </a:solidFill>
                <a:latin typeface="Calibri"/>
                <a:ea typeface="Calibri"/>
                <a:cs typeface="Calibri"/>
                <a:sym typeface="Calibri"/>
              </a:rPr>
              <a:t>Dalios Sapronienės</a:t>
            </a:r>
            <a:endParaRPr sz="2300">
              <a:solidFill>
                <a:srgbClr val="327A4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17" name="Shape 217"/>
        <p:cNvGrpSpPr/>
        <p:nvPr/>
      </p:nvGrpSpPr>
      <p:grpSpPr>
        <a:xfrm>
          <a:off x="0" y="0"/>
          <a:ext cx="0" cy="0"/>
          <a:chOff x="0" y="0"/>
          <a:chExt cx="0" cy="0"/>
        </a:xfrm>
      </p:grpSpPr>
      <p:sp>
        <p:nvSpPr>
          <p:cNvPr id="218" name="Google Shape;218;p10"/>
          <p:cNvSpPr txBox="1"/>
          <p:nvPr/>
        </p:nvSpPr>
        <p:spPr>
          <a:xfrm>
            <a:off x="907112" y="943041"/>
            <a:ext cx="16398900" cy="15045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 2 Tema: Žiedinės strategijos baldų sektoriuje</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pic>
        <p:nvPicPr>
          <p:cNvPr descr="Logo&#10;&#10;Description automatically generated" id="219" name="Google Shape;219;p10"/>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20" name="Google Shape;220;p10"/>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21" name="Google Shape;221;p10"/>
          <p:cNvSpPr/>
          <p:nvPr/>
        </p:nvSpPr>
        <p:spPr>
          <a:xfrm flipH="1" rot="-5400000">
            <a:off x="15316488" y="5029499"/>
            <a:ext cx="10287000" cy="2280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22" name="Google Shape;222;p10"/>
          <p:cNvSpPr txBox="1"/>
          <p:nvPr/>
        </p:nvSpPr>
        <p:spPr>
          <a:xfrm>
            <a:off x="1186421" y="2110722"/>
            <a:ext cx="18657600" cy="66225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Strategijos: </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Ekologinis projektavimas – </a:t>
            </a:r>
            <a:r>
              <a:rPr lang="lt-LT" sz="2900">
                <a:solidFill>
                  <a:srgbClr val="056839"/>
                </a:solidFill>
                <a:latin typeface="Calibri"/>
                <a:ea typeface="Calibri"/>
                <a:cs typeface="Calibri"/>
                <a:sym typeface="Calibri"/>
              </a:rPr>
              <a:t>aplinkosaugos aspektų integravimas į produkto kūrimo procesą, subalansuojant ekologinius ir ekonominius reikalavimus.</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Medžiagų inovacijos – </a:t>
            </a:r>
            <a:r>
              <a:rPr lang="lt-LT" sz="2900">
                <a:solidFill>
                  <a:srgbClr val="056839"/>
                </a:solidFill>
                <a:latin typeface="Calibri"/>
                <a:ea typeface="Calibri"/>
                <a:cs typeface="Calibri"/>
                <a:sym typeface="Calibri"/>
              </a:rPr>
              <a:t>vartotojų poreikių tenkinimo procesas tobulinant esamus produktus ar procesus arba kuriant ir plėtojant kažką visiškai naujo, siekiant didesnės diferenciacijos, išlaidų mažinimo ar tvarumo.</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Atnaujinimas – </a:t>
            </a:r>
            <a:r>
              <a:rPr lang="lt-LT" sz="2900">
                <a:solidFill>
                  <a:srgbClr val="056839"/>
                </a:solidFill>
                <a:latin typeface="Calibri"/>
                <a:ea typeface="Calibri"/>
                <a:cs typeface="Calibri"/>
                <a:sym typeface="Calibri"/>
              </a:rPr>
              <a:t>taisomoji priežiūra, produktų perskirstymas pasikeitus savininkui, grąžinant juos į kitą gyvavimo ciklą.</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Pakartotinis panaudojimas/perdirbimas – </a:t>
            </a:r>
            <a:r>
              <a:rPr lang="lt-LT" sz="2900">
                <a:solidFill>
                  <a:srgbClr val="056839"/>
                </a:solidFill>
                <a:latin typeface="Calibri"/>
                <a:ea typeface="Calibri"/>
                <a:cs typeface="Calibri"/>
                <a:sym typeface="Calibri"/>
              </a:rPr>
              <a:t>pakeisti gaminio funkcionalumą, grąžinti gaminį į naują gyvavimo ciklą.</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Perdirbimas – </a:t>
            </a:r>
            <a:r>
              <a:rPr lang="lt-LT" sz="2900">
                <a:solidFill>
                  <a:srgbClr val="056839"/>
                </a:solidFill>
                <a:latin typeface="Calibri"/>
                <a:ea typeface="Calibri"/>
                <a:cs typeface="Calibri"/>
                <a:sym typeface="Calibri"/>
              </a:rPr>
              <a:t>išteklių atgavimo būdas, kai surenkamos ir apdorojamos atliekos, naudojamos kaip žaliava gaminant tą patį ar panašų produktą.</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Paskirstymo modelio keitimas. </a:t>
            </a:r>
            <a:r>
              <a:rPr baseline="30000" lang="lt-LT" sz="2900">
                <a:solidFill>
                  <a:schemeClr val="dk1"/>
                </a:solidFill>
                <a:latin typeface="Calibri"/>
                <a:ea typeface="Calibri"/>
                <a:cs typeface="Calibri"/>
                <a:sym typeface="Calibri"/>
              </a:rPr>
              <a:t>3</a:t>
            </a:r>
            <a:endParaRPr b="1" sz="2900">
              <a:solidFill>
                <a:srgbClr val="056839"/>
              </a:solidFill>
              <a:latin typeface="Calibri"/>
              <a:ea typeface="Calibri"/>
              <a:cs typeface="Calibri"/>
              <a:sym typeface="Calibri"/>
            </a:endParaRPr>
          </a:p>
        </p:txBody>
      </p:sp>
      <p:sp>
        <p:nvSpPr>
          <p:cNvPr id="223" name="Google Shape;223;p10"/>
          <p:cNvSpPr txBox="1"/>
          <p:nvPr/>
        </p:nvSpPr>
        <p:spPr>
          <a:xfrm>
            <a:off x="8855772" y="9158312"/>
            <a:ext cx="6458700" cy="7656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000">
                <a:solidFill>
                  <a:srgbClr val="327A4F"/>
                </a:solidFill>
                <a:latin typeface="Calibri"/>
                <a:ea typeface="Calibri"/>
                <a:cs typeface="Calibri"/>
                <a:sym typeface="Calibri"/>
              </a:rPr>
              <a:t>3 </a:t>
            </a:r>
            <a:r>
              <a:rPr i="1" lang="lt-LT" sz="2000">
                <a:solidFill>
                  <a:srgbClr val="327A4F"/>
                </a:solidFill>
                <a:latin typeface="Calibri"/>
                <a:ea typeface="Calibri"/>
                <a:cs typeface="Calibri"/>
                <a:sym typeface="Calibri"/>
              </a:rPr>
              <a:t>Twin-transition-in-the-manufacturing-sector_final-2.pdf</a:t>
            </a:r>
            <a:endParaRPr sz="20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11"/>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229" name="Google Shape;229;p11"/>
          <p:cNvSpPr txBox="1"/>
          <p:nvPr/>
        </p:nvSpPr>
        <p:spPr>
          <a:xfrm>
            <a:off x="1251528" y="1805404"/>
            <a:ext cx="18861300" cy="32979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Ekologinis dizainas:</a:t>
            </a:r>
            <a:endParaRPr b="1" sz="2900">
              <a:solidFill>
                <a:srgbClr val="056839"/>
              </a:solidFill>
              <a:latin typeface="Calibri"/>
              <a:ea typeface="Calibri"/>
              <a:cs typeface="Calibri"/>
              <a:sym typeface="Calibri"/>
            </a:endParaRPr>
          </a:p>
          <a:p>
            <a:pPr indent="-476250" lvl="0" marL="469900" marR="0" rtl="0" algn="l">
              <a:lnSpc>
                <a:spcPct val="150000"/>
              </a:lnSpc>
              <a:spcBef>
                <a:spcPts val="0"/>
              </a:spcBef>
              <a:spcAft>
                <a:spcPts val="0"/>
              </a:spcAft>
              <a:buClr>
                <a:srgbClr val="056839"/>
              </a:buClr>
              <a:buSzPts val="2300"/>
              <a:buFont typeface="Noto Sans Symbols"/>
              <a:buChar char="▪"/>
            </a:pPr>
            <a:r>
              <a:rPr b="1" lang="lt-LT" sz="2300">
                <a:solidFill>
                  <a:srgbClr val="056839"/>
                </a:solidFill>
                <a:latin typeface="Calibri"/>
                <a:ea typeface="Calibri"/>
                <a:cs typeface="Calibri"/>
                <a:sym typeface="Calibri"/>
              </a:rPr>
              <a:t>Išardomi baldai </a:t>
            </a:r>
            <a:r>
              <a:rPr lang="lt-LT" sz="2300">
                <a:solidFill>
                  <a:srgbClr val="056839"/>
                </a:solidFill>
                <a:latin typeface="Calibri"/>
                <a:ea typeface="Calibri"/>
                <a:cs typeface="Calibri"/>
                <a:sym typeface="Calibri"/>
              </a:rPr>
              <a:t>(gali puikiai prailginti gaminio tarnavimo laiką, jei atsargines dalis galima lengvai rasti). Pvz.: IKEA parduodami baldai</a:t>
            </a:r>
            <a:endParaRPr sz="2300"/>
          </a:p>
          <a:p>
            <a:pPr indent="-476250" lvl="0" marL="469900" marR="0" rtl="0" algn="l">
              <a:lnSpc>
                <a:spcPct val="150000"/>
              </a:lnSpc>
              <a:spcBef>
                <a:spcPts val="0"/>
              </a:spcBef>
              <a:spcAft>
                <a:spcPts val="0"/>
              </a:spcAft>
              <a:buClr>
                <a:srgbClr val="056839"/>
              </a:buClr>
              <a:buSzPts val="2300"/>
              <a:buFont typeface="Noto Sans Symbols"/>
              <a:buChar char="▪"/>
            </a:pPr>
            <a:r>
              <a:rPr b="1" lang="lt-LT" sz="2300">
                <a:solidFill>
                  <a:srgbClr val="056839"/>
                </a:solidFill>
                <a:latin typeface="Calibri"/>
                <a:ea typeface="Calibri"/>
                <a:cs typeface="Calibri"/>
                <a:sym typeface="Calibri"/>
              </a:rPr>
              <a:t>Lengvai keičiamos dalys </a:t>
            </a:r>
            <a:r>
              <a:rPr lang="lt-LT" sz="2300">
                <a:solidFill>
                  <a:srgbClr val="056839"/>
                </a:solidFill>
                <a:latin typeface="Calibri"/>
                <a:ea typeface="Calibri"/>
                <a:cs typeface="Calibri"/>
                <a:sym typeface="Calibri"/>
              </a:rPr>
              <a:t>(lengvai keičiamos dalys gali prailginti tarnavimo laiką). Pvz.: Įmonė „Magis“ (Italija) nesiuva audinio prie sofos korpuso, nes dažnai jis pirmiausia susidėvi.</a:t>
            </a:r>
            <a:endParaRPr sz="2300"/>
          </a:p>
          <a:p>
            <a:pPr indent="-476250" lvl="0" marL="469900" marR="0" rtl="0" algn="l">
              <a:lnSpc>
                <a:spcPct val="150000"/>
              </a:lnSpc>
              <a:spcBef>
                <a:spcPts val="0"/>
              </a:spcBef>
              <a:spcAft>
                <a:spcPts val="0"/>
              </a:spcAft>
              <a:buClr>
                <a:srgbClr val="056839"/>
              </a:buClr>
              <a:buSzPts val="2300"/>
              <a:buFont typeface="Noto Sans Symbols"/>
              <a:buChar char="▪"/>
            </a:pPr>
            <a:r>
              <a:rPr b="1" lang="lt-LT" sz="2300">
                <a:solidFill>
                  <a:srgbClr val="056839"/>
                </a:solidFill>
                <a:latin typeface="Calibri"/>
                <a:ea typeface="Calibri"/>
                <a:cs typeface="Calibri"/>
                <a:sym typeface="Calibri"/>
              </a:rPr>
              <a:t>Moduliniai/ Daugiafunkciniai baldai </a:t>
            </a:r>
            <a:r>
              <a:rPr lang="lt-LT" sz="2300">
                <a:solidFill>
                  <a:srgbClr val="056839"/>
                </a:solidFill>
                <a:latin typeface="Calibri"/>
                <a:ea typeface="Calibri"/>
                <a:cs typeface="Calibri"/>
                <a:sym typeface="Calibri"/>
              </a:rPr>
              <a:t>(daugiafunkciniai baldai sumažina jų kiekį arba prailgina tarnavimo laiką). Pvz:. Įmonė “Stokke“ (Norvegija) kuria kėdutes kūdikiams kurios gali keistis į skirtingas padėtis.</a:t>
            </a:r>
            <a:endParaRPr baseline="30000" sz="2300">
              <a:solidFill>
                <a:srgbClr val="056839"/>
              </a:solidFill>
              <a:latin typeface="Calibri"/>
              <a:ea typeface="Calibri"/>
              <a:cs typeface="Calibri"/>
              <a:sym typeface="Calibri"/>
            </a:endParaRPr>
          </a:p>
        </p:txBody>
      </p:sp>
      <p:sp>
        <p:nvSpPr>
          <p:cNvPr id="230" name="Google Shape;230;p1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31" name="Google Shape;231;p1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32" name="Google Shape;232;p11"/>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33" name="Google Shape;233;p1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34" name="Google Shape;234;p1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35" name="Google Shape;235;p11"/>
          <p:cNvSpPr txBox="1"/>
          <p:nvPr/>
        </p:nvSpPr>
        <p:spPr>
          <a:xfrm>
            <a:off x="13859729" y="8940765"/>
            <a:ext cx="6253200" cy="8580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300">
                <a:solidFill>
                  <a:srgbClr val="327A4F"/>
                </a:solidFill>
                <a:latin typeface="Calibri"/>
                <a:ea typeface="Calibri"/>
                <a:cs typeface="Calibri"/>
                <a:sym typeface="Calibri"/>
              </a:rPr>
              <a:t>Nuotrauka iš:</a:t>
            </a:r>
            <a:endParaRPr sz="2600">
              <a:solidFill>
                <a:srgbClr val="327A4F"/>
              </a:solidFill>
            </a:endParaRPr>
          </a:p>
          <a:p>
            <a:pPr indent="0" lvl="0" marL="0" marR="0" rtl="0" algn="l">
              <a:spcBef>
                <a:spcPts val="0"/>
              </a:spcBef>
              <a:spcAft>
                <a:spcPts val="0"/>
              </a:spcAft>
              <a:buNone/>
            </a:pPr>
            <a:r>
              <a:rPr baseline="30000" lang="lt-LT" sz="2300">
                <a:solidFill>
                  <a:srgbClr val="327A4F"/>
                </a:solidFill>
                <a:latin typeface="Calibri"/>
                <a:ea typeface="Calibri"/>
                <a:cs typeface="Calibri"/>
                <a:sym typeface="Calibri"/>
              </a:rPr>
              <a:t> </a:t>
            </a:r>
            <a:r>
              <a:rPr baseline="30000" lang="lt-LT" sz="2300" u="sng">
                <a:solidFill>
                  <a:srgbClr val="327A4F"/>
                </a:solidFill>
                <a:latin typeface="Calibri"/>
                <a:ea typeface="Calibri"/>
                <a:cs typeface="Calibri"/>
                <a:sym typeface="Calibri"/>
                <a:hlinkClick r:id="rId5">
                  <a:extLst>
                    <a:ext uri="{A12FA001-AC4F-418D-AE19-62706E023703}">
                      <ahyp:hlinkClr val="tx"/>
                    </a:ext>
                  </a:extLst>
                </a:hlinkClick>
              </a:rPr>
              <a:t>https://pixabay.com/photos/search/dismantlable%20furnitures/?manual_search=1</a:t>
            </a:r>
            <a:r>
              <a:rPr baseline="30000" lang="lt-LT" sz="2300">
                <a:solidFill>
                  <a:srgbClr val="327A4F"/>
                </a:solidFill>
                <a:latin typeface="Calibri"/>
                <a:ea typeface="Calibri"/>
                <a:cs typeface="Calibri"/>
                <a:sym typeface="Calibri"/>
              </a:rPr>
              <a:t> </a:t>
            </a:r>
            <a:endParaRPr sz="2300">
              <a:solidFill>
                <a:srgbClr val="327A4F"/>
              </a:solidFill>
              <a:latin typeface="Calibri"/>
              <a:ea typeface="Calibri"/>
              <a:cs typeface="Calibri"/>
              <a:sym typeface="Calibri"/>
            </a:endParaRPr>
          </a:p>
        </p:txBody>
      </p:sp>
      <p:pic>
        <p:nvPicPr>
          <p:cNvPr id="236" name="Google Shape;236;p11"/>
          <p:cNvPicPr preferRelativeResize="0"/>
          <p:nvPr/>
        </p:nvPicPr>
        <p:blipFill rotWithShape="1">
          <a:blip r:embed="rId6">
            <a:alphaModFix/>
          </a:blip>
          <a:srcRect b="17037" l="35398" r="0" t="0"/>
          <a:stretch/>
        </p:blipFill>
        <p:spPr>
          <a:xfrm>
            <a:off x="13871223" y="4621211"/>
            <a:ext cx="5285310" cy="4018245"/>
          </a:xfrm>
          <a:prstGeom prst="rect">
            <a:avLst/>
          </a:prstGeom>
          <a:noFill/>
          <a:ln>
            <a:noFill/>
          </a:ln>
          <a:effectLst>
            <a:outerShdw blurRad="292100" rotWithShape="0" algn="tl" dir="2700000" dist="139700">
              <a:srgbClr val="333333">
                <a:alpha val="64705"/>
              </a:srgbClr>
            </a:outerShdw>
          </a:effectLst>
        </p:spPr>
      </p:pic>
      <p:pic>
        <p:nvPicPr>
          <p:cNvPr id="237" name="Google Shape;237;p11"/>
          <p:cNvPicPr preferRelativeResize="0"/>
          <p:nvPr/>
        </p:nvPicPr>
        <p:blipFill rotWithShape="1">
          <a:blip r:embed="rId7">
            <a:alphaModFix/>
          </a:blip>
          <a:srcRect b="0" l="0" r="0" t="0"/>
          <a:stretch/>
        </p:blipFill>
        <p:spPr>
          <a:xfrm>
            <a:off x="1992781" y="4900692"/>
            <a:ext cx="8183800" cy="3368762"/>
          </a:xfrm>
          <a:prstGeom prst="rect">
            <a:avLst/>
          </a:prstGeom>
          <a:noFill/>
          <a:ln>
            <a:noFill/>
          </a:ln>
        </p:spPr>
      </p:pic>
      <p:sp>
        <p:nvSpPr>
          <p:cNvPr id="238" name="Google Shape;238;p11"/>
          <p:cNvSpPr txBox="1"/>
          <p:nvPr/>
        </p:nvSpPr>
        <p:spPr>
          <a:xfrm>
            <a:off x="2064103" y="8340600"/>
            <a:ext cx="9849000" cy="827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200">
                <a:solidFill>
                  <a:srgbClr val="327A4F"/>
                </a:solidFill>
                <a:latin typeface="Calibri"/>
                <a:ea typeface="Calibri"/>
                <a:cs typeface="Calibri"/>
                <a:sym typeface="Calibri"/>
              </a:rPr>
              <a:t>Nuotrauka iš</a:t>
            </a:r>
            <a:r>
              <a:rPr baseline="30000" lang="lt-LT" sz="2200">
                <a:solidFill>
                  <a:srgbClr val="327A4F"/>
                </a:solidFill>
                <a:latin typeface="Calibri"/>
                <a:ea typeface="Calibri"/>
                <a:cs typeface="Calibri"/>
                <a:sym typeface="Calibri"/>
              </a:rPr>
              <a:t>:</a:t>
            </a:r>
            <a:endParaRPr sz="2200">
              <a:solidFill>
                <a:srgbClr val="327A4F"/>
              </a:solidFill>
            </a:endParaRPr>
          </a:p>
          <a:p>
            <a:pPr indent="0" lvl="0" marL="0" marR="0" rtl="0" algn="l">
              <a:spcBef>
                <a:spcPts val="0"/>
              </a:spcBef>
              <a:spcAft>
                <a:spcPts val="0"/>
              </a:spcAft>
              <a:buNone/>
            </a:pPr>
            <a:r>
              <a:rPr baseline="30000" lang="lt-LT" sz="2200">
                <a:solidFill>
                  <a:srgbClr val="327A4F"/>
                </a:solidFill>
                <a:latin typeface="Calibri"/>
                <a:ea typeface="Calibri"/>
                <a:cs typeface="Calibri"/>
                <a:sym typeface="Calibri"/>
              </a:rPr>
              <a:t> file:///C:/Users/dalia/OneDrive/Stalinis%20kompiuteris/Projektas%20TREE/twin-transition-in-the-manufacturing-sector_final-2.pdf  </a:t>
            </a:r>
            <a:endParaRPr sz="2200">
              <a:solidFill>
                <a:srgbClr val="327A4F"/>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12"/>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244" name="Google Shape;244;p12"/>
          <p:cNvSpPr txBox="1"/>
          <p:nvPr/>
        </p:nvSpPr>
        <p:spPr>
          <a:xfrm>
            <a:off x="856280" y="2015635"/>
            <a:ext cx="18861300" cy="41676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i="1" lang="lt-LT" sz="2900">
                <a:solidFill>
                  <a:srgbClr val="327A4F"/>
                </a:solidFill>
                <a:latin typeface="Calibri"/>
                <a:ea typeface="Calibri"/>
                <a:cs typeface="Calibri"/>
                <a:sym typeface="Calibri"/>
              </a:rPr>
              <a:t>Medžiagų naujovės:</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i="1" sz="2900">
              <a:solidFill>
                <a:srgbClr val="327A4F"/>
              </a:solidFill>
              <a:latin typeface="Calibri"/>
              <a:ea typeface="Calibri"/>
              <a:cs typeface="Calibri"/>
              <a:sym typeface="Calibri"/>
            </a:endParaRPr>
          </a:p>
          <a:p>
            <a:pPr indent="0" lvl="0" marL="0" marR="0" rtl="0" algn="l">
              <a:spcBef>
                <a:spcPts val="0"/>
              </a:spcBef>
              <a:spcAft>
                <a:spcPts val="0"/>
              </a:spcAft>
              <a:buNone/>
            </a:pPr>
            <a:r>
              <a:rPr i="1" lang="lt-LT" sz="2900">
                <a:solidFill>
                  <a:srgbClr val="327A4F"/>
                </a:solidFill>
                <a:latin typeface="Calibri"/>
                <a:ea typeface="Calibri"/>
                <a:cs typeface="Calibri"/>
                <a:sym typeface="Calibri"/>
              </a:rPr>
              <a:t>Naudoti 3D spausdinimus, lengvai perdirbamas medžiagas </a:t>
            </a:r>
            <a:endParaRPr i="1"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rPr i="1" lang="lt-LT" sz="2900">
                <a:solidFill>
                  <a:srgbClr val="327A4F"/>
                </a:solidFill>
                <a:latin typeface="Calibri"/>
                <a:ea typeface="Calibri"/>
                <a:cs typeface="Calibri"/>
                <a:sym typeface="Calibri"/>
              </a:rPr>
              <a:t>Naudoti naujus medžiagų surišimo būdus</a:t>
            </a:r>
            <a:endParaRPr i="1"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rPr i="1" lang="lt-LT" sz="2900">
                <a:solidFill>
                  <a:srgbClr val="327A4F"/>
                </a:solidFill>
                <a:latin typeface="Calibri"/>
                <a:ea typeface="Calibri"/>
                <a:cs typeface="Calibri"/>
                <a:sym typeface="Calibri"/>
              </a:rPr>
              <a:t>Pakeisti mineralines/gyvulinės kilmės medžiagas biologinėmis</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rPr i="1" lang="lt-LT" sz="2900">
                <a:solidFill>
                  <a:srgbClr val="327A4F"/>
                </a:solidFill>
                <a:latin typeface="Calibri"/>
                <a:ea typeface="Calibri"/>
                <a:cs typeface="Calibri"/>
                <a:sym typeface="Calibri"/>
              </a:rPr>
              <a:t> </a:t>
            </a:r>
            <a:endParaRPr i="1" sz="2900">
              <a:solidFill>
                <a:srgbClr val="327A4F"/>
              </a:solidFill>
              <a:latin typeface="Calibri"/>
              <a:ea typeface="Calibri"/>
              <a:cs typeface="Calibri"/>
              <a:sym typeface="Calibri"/>
            </a:endParaRPr>
          </a:p>
          <a:p>
            <a:pPr indent="0" lvl="0" marL="0" marR="0" rtl="0" algn="l">
              <a:spcBef>
                <a:spcPts val="0"/>
              </a:spcBef>
              <a:spcAft>
                <a:spcPts val="0"/>
              </a:spcAft>
              <a:buNone/>
            </a:pPr>
            <a:r>
              <a:rPr i="1" lang="lt-LT" sz="2900">
                <a:solidFill>
                  <a:srgbClr val="327A4F"/>
                </a:solidFill>
                <a:latin typeface="Calibri"/>
                <a:ea typeface="Calibri"/>
                <a:cs typeface="Calibri"/>
                <a:sym typeface="Calibri"/>
              </a:rPr>
              <a:t>Suteikti biologinėms medžiagoms naujų savybių</a:t>
            </a:r>
            <a:endParaRPr sz="2900">
              <a:solidFill>
                <a:srgbClr val="327A4F"/>
              </a:solidFill>
              <a:latin typeface="Calibri"/>
              <a:ea typeface="Calibri"/>
              <a:cs typeface="Calibri"/>
              <a:sym typeface="Calibri"/>
            </a:endParaRPr>
          </a:p>
        </p:txBody>
      </p:sp>
      <p:sp>
        <p:nvSpPr>
          <p:cNvPr id="245" name="Google Shape;245;p12"/>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46" name="Google Shape;246;p12"/>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47" name="Google Shape;247;p12"/>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48" name="Google Shape;248;p12"/>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49" name="Google Shape;249;p12"/>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50" name="Google Shape;250;p12"/>
          <p:cNvSpPr txBox="1"/>
          <p:nvPr/>
        </p:nvSpPr>
        <p:spPr>
          <a:xfrm>
            <a:off x="10549729" y="8901560"/>
            <a:ext cx="10239900" cy="10737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2000">
                <a:solidFill>
                  <a:srgbClr val="327A4F"/>
                </a:solidFill>
                <a:latin typeface="Calibri"/>
                <a:ea typeface="Calibri"/>
                <a:cs typeface="Calibri"/>
                <a:sym typeface="Calibri"/>
              </a:rPr>
              <a:t>Nuotrauka iš:</a:t>
            </a:r>
            <a:r>
              <a:rPr lang="lt-LT" sz="2000">
                <a:solidFill>
                  <a:srgbClr val="327A4F"/>
                </a:solidFill>
                <a:latin typeface="Calibri"/>
                <a:ea typeface="Calibri"/>
                <a:cs typeface="Calibri"/>
                <a:sym typeface="Calibri"/>
              </a:rPr>
              <a:t> </a:t>
            </a:r>
            <a:r>
              <a:rPr lang="lt-LT" sz="2000" u="sng">
                <a:solidFill>
                  <a:srgbClr val="327A4F"/>
                </a:solidFill>
                <a:latin typeface="Calibri"/>
                <a:ea typeface="Calibri"/>
                <a:cs typeface="Calibri"/>
                <a:sym typeface="Calibri"/>
                <a:hlinkClick r:id="rId5">
                  <a:extLst>
                    <a:ext uri="{A12FA001-AC4F-418D-AE19-62706E023703}">
                      <ahyp:hlinkClr val="tx"/>
                    </a:ext>
                  </a:extLst>
                </a:hlinkClick>
              </a:rPr>
              <a:t>https://nagami.design/wp-content/uploads/2018/04/Peeler_3_Daniel-Widrig_for_Nagami_960x1080-700x788.jpg</a:t>
            </a:r>
            <a:endParaRPr sz="2900">
              <a:solidFill>
                <a:srgbClr val="327A4F"/>
              </a:solidFill>
              <a:latin typeface="Calibri"/>
              <a:ea typeface="Calibri"/>
              <a:cs typeface="Calibri"/>
              <a:sym typeface="Calibri"/>
            </a:endParaRPr>
          </a:p>
        </p:txBody>
      </p:sp>
      <p:pic>
        <p:nvPicPr>
          <p:cNvPr id="251" name="Google Shape;251;p12"/>
          <p:cNvPicPr preferRelativeResize="0"/>
          <p:nvPr/>
        </p:nvPicPr>
        <p:blipFill rotWithShape="1">
          <a:blip r:embed="rId6">
            <a:alphaModFix/>
          </a:blip>
          <a:srcRect b="0" l="0" r="0" t="0"/>
          <a:stretch/>
        </p:blipFill>
        <p:spPr>
          <a:xfrm>
            <a:off x="10957214" y="4766646"/>
            <a:ext cx="7787116" cy="3827770"/>
          </a:xfrm>
          <a:prstGeom prst="rect">
            <a:avLst/>
          </a:prstGeom>
          <a:noFill/>
          <a:ln>
            <a:noFill/>
          </a:ln>
          <a:effectLst>
            <a:outerShdw blurRad="292100" rotWithShape="0" algn="tl" dir="2700000" dist="139700">
              <a:srgbClr val="333333">
                <a:alpha val="64705"/>
              </a:srgbClr>
            </a:outerShdw>
          </a:effectLst>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5" name="Shape 255"/>
        <p:cNvGrpSpPr/>
        <p:nvPr/>
      </p:nvGrpSpPr>
      <p:grpSpPr>
        <a:xfrm>
          <a:off x="0" y="0"/>
          <a:ext cx="0" cy="0"/>
          <a:chOff x="0" y="0"/>
          <a:chExt cx="0" cy="0"/>
        </a:xfrm>
      </p:grpSpPr>
      <p:sp>
        <p:nvSpPr>
          <p:cNvPr id="256" name="Google Shape;256;p13"/>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257" name="Google Shape;257;p13"/>
          <p:cNvSpPr txBox="1"/>
          <p:nvPr/>
        </p:nvSpPr>
        <p:spPr>
          <a:xfrm>
            <a:off x="1034414" y="1972647"/>
            <a:ext cx="18861300" cy="2512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Atnaujinimas:</a:t>
            </a:r>
            <a:endParaRPr sz="2300"/>
          </a:p>
          <a:p>
            <a:pPr indent="-463550" lvl="0" marL="469900" marR="0" rtl="0" algn="l">
              <a:lnSpc>
                <a:spcPct val="150000"/>
              </a:lnSpc>
              <a:spcBef>
                <a:spcPts val="0"/>
              </a:spcBef>
              <a:spcAft>
                <a:spcPts val="0"/>
              </a:spcAft>
              <a:buClr>
                <a:srgbClr val="056839"/>
              </a:buClr>
              <a:buSzPts val="2900"/>
              <a:buFont typeface="Arial"/>
              <a:buChar char="•"/>
            </a:pPr>
            <a:r>
              <a:rPr b="1" lang="lt-LT" sz="2900">
                <a:solidFill>
                  <a:srgbClr val="056839"/>
                </a:solidFill>
                <a:latin typeface="Calibri"/>
                <a:ea typeface="Calibri"/>
                <a:cs typeface="Calibri"/>
                <a:sym typeface="Calibri"/>
              </a:rPr>
              <a:t>Naudotų baldų verslo modeliai</a:t>
            </a:r>
            <a:endParaRPr sz="2300"/>
          </a:p>
          <a:p>
            <a:pPr indent="0" lvl="0" marL="0" marR="0" rtl="0" algn="l">
              <a:lnSpc>
                <a:spcPct val="150000"/>
              </a:lnSpc>
              <a:spcBef>
                <a:spcPts val="0"/>
              </a:spcBef>
              <a:spcAft>
                <a:spcPts val="0"/>
              </a:spcAft>
              <a:buNone/>
            </a:pPr>
            <a:r>
              <a:t/>
            </a:r>
            <a:endParaRPr b="1" sz="2900">
              <a:solidFill>
                <a:srgbClr val="056839"/>
              </a:solidFill>
              <a:latin typeface="Calibri"/>
              <a:ea typeface="Calibri"/>
              <a:cs typeface="Calibri"/>
              <a:sym typeface="Calibri"/>
            </a:endParaRPr>
          </a:p>
          <a:p>
            <a:pPr indent="-476250" lvl="0" marL="469900" marR="0" rtl="0" algn="l">
              <a:lnSpc>
                <a:spcPct val="150000"/>
              </a:lnSpc>
              <a:spcBef>
                <a:spcPts val="0"/>
              </a:spcBef>
              <a:spcAft>
                <a:spcPts val="0"/>
              </a:spcAft>
              <a:buClr>
                <a:schemeClr val="dk1"/>
              </a:buClr>
              <a:buSzPts val="2300"/>
              <a:buFont typeface="Noto Sans Symbols"/>
              <a:buChar char="▪"/>
            </a:pPr>
            <a:r>
              <a:rPr lang="lt-LT" sz="2300">
                <a:solidFill>
                  <a:schemeClr val="dk1"/>
                </a:solidFill>
                <a:latin typeface="Calibri"/>
                <a:ea typeface="Calibri"/>
                <a:cs typeface="Calibri"/>
                <a:sym typeface="Calibri"/>
              </a:rPr>
              <a:t>Second hand furniture business models</a:t>
            </a:r>
            <a:endParaRPr baseline="30000" sz="2300">
              <a:solidFill>
                <a:srgbClr val="056839"/>
              </a:solidFill>
              <a:latin typeface="Calibri"/>
              <a:ea typeface="Calibri"/>
              <a:cs typeface="Calibri"/>
              <a:sym typeface="Calibri"/>
            </a:endParaRPr>
          </a:p>
        </p:txBody>
      </p:sp>
      <p:sp>
        <p:nvSpPr>
          <p:cNvPr id="258" name="Google Shape;258;p13"/>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59" name="Google Shape;259;p13"/>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60" name="Google Shape;260;p13"/>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61" name="Google Shape;261;p13"/>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62" name="Google Shape;262;p13"/>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63" name="Google Shape;263;p13"/>
          <p:cNvSpPr txBox="1"/>
          <p:nvPr/>
        </p:nvSpPr>
        <p:spPr>
          <a:xfrm>
            <a:off x="12358864" y="7975799"/>
            <a:ext cx="69003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600">
                <a:solidFill>
                  <a:srgbClr val="327A4F"/>
                </a:solidFill>
                <a:latin typeface="Calibri"/>
                <a:ea typeface="Calibri"/>
                <a:cs typeface="Calibri"/>
                <a:sym typeface="Calibri"/>
              </a:rPr>
              <a:t>Nuotrauka iš</a:t>
            </a:r>
            <a:r>
              <a:rPr baseline="30000" lang="lt-LT" sz="2600">
                <a:solidFill>
                  <a:srgbClr val="327A4F"/>
                </a:solidFill>
                <a:latin typeface="Calibri"/>
                <a:ea typeface="Calibri"/>
                <a:cs typeface="Calibri"/>
                <a:sym typeface="Calibri"/>
              </a:rPr>
              <a:t>:</a:t>
            </a:r>
            <a:endParaRPr sz="2600">
              <a:solidFill>
                <a:srgbClr val="327A4F"/>
              </a:solidFill>
            </a:endParaRPr>
          </a:p>
          <a:p>
            <a:pPr indent="0" lvl="0" marL="0" marR="0" rtl="0" algn="l">
              <a:spcBef>
                <a:spcPts val="0"/>
              </a:spcBef>
              <a:spcAft>
                <a:spcPts val="0"/>
              </a:spcAft>
              <a:buNone/>
            </a:pPr>
            <a:r>
              <a:rPr baseline="30000" lang="lt-LT" sz="2600" u="sng">
                <a:solidFill>
                  <a:srgbClr val="327A4F"/>
                </a:solidFill>
                <a:latin typeface="Calibri"/>
                <a:ea typeface="Calibri"/>
                <a:cs typeface="Calibri"/>
                <a:sym typeface="Calibri"/>
                <a:hlinkClick r:id="rId5">
                  <a:extLst>
                    <a:ext uri="{A12FA001-AC4F-418D-AE19-62706E023703}">
                      <ahyp:hlinkClr val="tx"/>
                    </a:ext>
                  </a:extLst>
                </a:hlinkClick>
              </a:rPr>
              <a:t>https://cdn.pixabay.com/photo/2016/11/19/15/50/chair-1840011_960_720.jpg</a:t>
            </a:r>
            <a:r>
              <a:rPr baseline="30000" lang="lt-LT" sz="2600">
                <a:solidFill>
                  <a:srgbClr val="327A4F"/>
                </a:solidFill>
                <a:latin typeface="Calibri"/>
                <a:ea typeface="Calibri"/>
                <a:cs typeface="Calibri"/>
                <a:sym typeface="Calibri"/>
              </a:rPr>
              <a:t> </a:t>
            </a:r>
            <a:endParaRPr sz="2600">
              <a:solidFill>
                <a:srgbClr val="327A4F"/>
              </a:solidFill>
              <a:latin typeface="Calibri"/>
              <a:ea typeface="Calibri"/>
              <a:cs typeface="Calibri"/>
              <a:sym typeface="Calibri"/>
            </a:endParaRPr>
          </a:p>
        </p:txBody>
      </p:sp>
      <p:pic>
        <p:nvPicPr>
          <p:cNvPr id="264" name="Google Shape;264;p13"/>
          <p:cNvPicPr preferRelativeResize="0"/>
          <p:nvPr/>
        </p:nvPicPr>
        <p:blipFill rotWithShape="1">
          <a:blip r:embed="rId6">
            <a:alphaModFix/>
          </a:blip>
          <a:srcRect b="0" l="13753" r="13843" t="0"/>
          <a:stretch/>
        </p:blipFill>
        <p:spPr>
          <a:xfrm>
            <a:off x="12475708" y="2581030"/>
            <a:ext cx="7063879" cy="4878159"/>
          </a:xfrm>
          <a:prstGeom prst="rect">
            <a:avLst/>
          </a:prstGeom>
          <a:noFill/>
          <a:ln>
            <a:noFill/>
          </a:ln>
          <a:effectLst>
            <a:outerShdw blurRad="292100" rotWithShape="0" algn="tl" dir="2700000" dist="139700">
              <a:srgbClr val="333333">
                <a:alpha val="64705"/>
              </a:srgbClr>
            </a:outerShdw>
          </a:effectLst>
        </p:spPr>
      </p:pic>
      <p:pic>
        <p:nvPicPr>
          <p:cNvPr id="265" name="Google Shape;265;p13"/>
          <p:cNvPicPr preferRelativeResize="0"/>
          <p:nvPr/>
        </p:nvPicPr>
        <p:blipFill rotWithShape="1">
          <a:blip r:embed="rId7">
            <a:alphaModFix/>
          </a:blip>
          <a:srcRect b="0" l="0" r="0" t="0"/>
          <a:stretch/>
        </p:blipFill>
        <p:spPr>
          <a:xfrm>
            <a:off x="1418430" y="3561515"/>
            <a:ext cx="5949422" cy="3966280"/>
          </a:xfrm>
          <a:prstGeom prst="rect">
            <a:avLst/>
          </a:prstGeom>
          <a:noFill/>
          <a:ln>
            <a:noFill/>
          </a:ln>
          <a:effectLst>
            <a:outerShdw blurRad="292100" rotWithShape="0" algn="tl" dir="2700000" dist="139700">
              <a:srgbClr val="333333">
                <a:alpha val="64705"/>
              </a:srgbClr>
            </a:outerShdw>
          </a:effectLst>
        </p:spPr>
      </p:pic>
      <p:sp>
        <p:nvSpPr>
          <p:cNvPr id="266" name="Google Shape;266;p13"/>
          <p:cNvSpPr txBox="1"/>
          <p:nvPr/>
        </p:nvSpPr>
        <p:spPr>
          <a:xfrm>
            <a:off x="1314816" y="7978488"/>
            <a:ext cx="69003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600">
                <a:solidFill>
                  <a:srgbClr val="327A4F"/>
                </a:solidFill>
                <a:latin typeface="Calibri"/>
                <a:ea typeface="Calibri"/>
                <a:cs typeface="Calibri"/>
                <a:sym typeface="Calibri"/>
              </a:rPr>
              <a:t>Nuotrauka iš:</a:t>
            </a:r>
            <a:endParaRPr sz="2600">
              <a:solidFill>
                <a:srgbClr val="327A4F"/>
              </a:solidFill>
              <a:latin typeface="Calibri"/>
              <a:ea typeface="Calibri"/>
              <a:cs typeface="Calibri"/>
              <a:sym typeface="Calibri"/>
            </a:endParaRPr>
          </a:p>
          <a:p>
            <a:pPr indent="0" lvl="0" marL="0" marR="0" rtl="0" algn="l">
              <a:spcBef>
                <a:spcPts val="0"/>
              </a:spcBef>
              <a:spcAft>
                <a:spcPts val="0"/>
              </a:spcAft>
              <a:buNone/>
            </a:pPr>
            <a:r>
              <a:rPr baseline="30000" lang="lt-LT" sz="2600" u="sng">
                <a:solidFill>
                  <a:srgbClr val="327A4F"/>
                </a:solidFill>
                <a:latin typeface="Calibri"/>
                <a:ea typeface="Calibri"/>
                <a:cs typeface="Calibri"/>
                <a:sym typeface="Calibri"/>
                <a:hlinkClick r:id="rId8">
                  <a:extLst>
                    <a:ext uri="{A12FA001-AC4F-418D-AE19-62706E023703}">
                      <ahyp:hlinkClr val="tx"/>
                    </a:ext>
                  </a:extLst>
                </a:hlinkClick>
              </a:rPr>
              <a:t>https://pixabay.com/photos/furniture-chair-table-room-luxury-3283149/</a:t>
            </a:r>
            <a:r>
              <a:rPr baseline="30000" lang="lt-LT" sz="2300">
                <a:solidFill>
                  <a:srgbClr val="327A4F"/>
                </a:solidFill>
                <a:latin typeface="Calibri"/>
                <a:ea typeface="Calibri"/>
                <a:cs typeface="Calibri"/>
                <a:sym typeface="Calibri"/>
              </a:rPr>
              <a:t> </a:t>
            </a:r>
            <a:endParaRPr sz="2300">
              <a:solidFill>
                <a:srgbClr val="327A4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id="271" name="Google Shape;271;p14"/>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272" name="Google Shape;272;p14"/>
          <p:cNvSpPr txBox="1"/>
          <p:nvPr/>
        </p:nvSpPr>
        <p:spPr>
          <a:xfrm>
            <a:off x="1224308" y="2049159"/>
            <a:ext cx="18671400" cy="14892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i="1" lang="lt-LT" sz="2900">
                <a:solidFill>
                  <a:srgbClr val="327A4F"/>
                </a:solidFill>
                <a:latin typeface="Calibri"/>
                <a:ea typeface="Calibri"/>
                <a:cs typeface="Calibri"/>
                <a:sym typeface="Calibri"/>
              </a:rPr>
              <a:t>Pakartotinis panaudojimas / perdirbimas:</a:t>
            </a:r>
            <a:endParaRPr b="1" i="1"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900">
              <a:solidFill>
                <a:srgbClr val="327A4F"/>
              </a:solidFill>
              <a:latin typeface="Calibri"/>
              <a:ea typeface="Calibri"/>
              <a:cs typeface="Calibri"/>
              <a:sym typeface="Calibri"/>
            </a:endParaRPr>
          </a:p>
          <a:p>
            <a:pPr indent="-463550" lvl="0" marL="469900" marR="0" rtl="0" algn="l">
              <a:spcBef>
                <a:spcPts val="0"/>
              </a:spcBef>
              <a:spcAft>
                <a:spcPts val="0"/>
              </a:spcAft>
              <a:buClr>
                <a:srgbClr val="327A4F"/>
              </a:buClr>
              <a:buSzPts val="2900"/>
              <a:buFont typeface="Arial"/>
              <a:buChar char="•"/>
            </a:pPr>
            <a:r>
              <a:rPr b="1" i="1" lang="lt-LT" sz="2900">
                <a:solidFill>
                  <a:srgbClr val="327A4F"/>
                </a:solidFill>
                <a:latin typeface="Calibri"/>
                <a:ea typeface="Calibri"/>
                <a:cs typeface="Calibri"/>
                <a:sym typeface="Calibri"/>
              </a:rPr>
              <a:t> </a:t>
            </a:r>
            <a:r>
              <a:rPr i="1" lang="lt-LT" sz="2900">
                <a:solidFill>
                  <a:srgbClr val="327A4F"/>
                </a:solidFill>
                <a:latin typeface="Calibri"/>
                <a:ea typeface="Calibri"/>
                <a:cs typeface="Calibri"/>
                <a:sym typeface="Calibri"/>
              </a:rPr>
              <a:t>Naudoti pagrindines baldų konstrukcijas kitam naujam baldui (dažnai naudojamas individualiems asmenims)</a:t>
            </a:r>
            <a:endParaRPr sz="2900">
              <a:solidFill>
                <a:srgbClr val="327A4F"/>
              </a:solidFill>
              <a:latin typeface="Calibri"/>
              <a:ea typeface="Calibri"/>
              <a:cs typeface="Calibri"/>
              <a:sym typeface="Calibri"/>
            </a:endParaRPr>
          </a:p>
        </p:txBody>
      </p:sp>
      <p:sp>
        <p:nvSpPr>
          <p:cNvPr id="273" name="Google Shape;273;p14"/>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74" name="Google Shape;274;p14"/>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75" name="Google Shape;275;p14"/>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76" name="Google Shape;276;p14"/>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77" name="Google Shape;277;p14"/>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278" name="Google Shape;278;p14"/>
          <p:cNvPicPr preferRelativeResize="0"/>
          <p:nvPr/>
        </p:nvPicPr>
        <p:blipFill rotWithShape="1">
          <a:blip r:embed="rId5">
            <a:alphaModFix/>
          </a:blip>
          <a:srcRect b="0" l="0" r="0" t="0"/>
          <a:stretch/>
        </p:blipFill>
        <p:spPr>
          <a:xfrm>
            <a:off x="11580668" y="3576573"/>
            <a:ext cx="5944046" cy="4458035"/>
          </a:xfrm>
          <a:prstGeom prst="rect">
            <a:avLst/>
          </a:prstGeom>
          <a:noFill/>
          <a:ln>
            <a:noFill/>
          </a:ln>
        </p:spPr>
      </p:pic>
      <p:sp>
        <p:nvSpPr>
          <p:cNvPr id="279" name="Google Shape;279;p14"/>
          <p:cNvSpPr txBox="1"/>
          <p:nvPr/>
        </p:nvSpPr>
        <p:spPr>
          <a:xfrm>
            <a:off x="11149778" y="8195396"/>
            <a:ext cx="69003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600">
                <a:solidFill>
                  <a:srgbClr val="327A4F"/>
                </a:solidFill>
                <a:latin typeface="Calibri"/>
                <a:ea typeface="Calibri"/>
                <a:cs typeface="Calibri"/>
                <a:sym typeface="Calibri"/>
              </a:rPr>
              <a:t>Nuotrauka iš:</a:t>
            </a:r>
            <a:endParaRPr sz="2600">
              <a:solidFill>
                <a:srgbClr val="327A4F"/>
              </a:solidFill>
            </a:endParaRPr>
          </a:p>
          <a:p>
            <a:pPr indent="0" lvl="0" marL="0" marR="0" rtl="0" algn="l">
              <a:spcBef>
                <a:spcPts val="0"/>
              </a:spcBef>
              <a:spcAft>
                <a:spcPts val="0"/>
              </a:spcAft>
              <a:buNone/>
            </a:pPr>
            <a:r>
              <a:rPr baseline="30000" lang="lt-LT" sz="2600" u="sng">
                <a:solidFill>
                  <a:srgbClr val="327A4F"/>
                </a:solidFill>
                <a:latin typeface="Calibri"/>
                <a:ea typeface="Calibri"/>
                <a:cs typeface="Calibri"/>
                <a:sym typeface="Calibri"/>
                <a:hlinkClick r:id="rId6">
                  <a:extLst>
                    <a:ext uri="{A12FA001-AC4F-418D-AE19-62706E023703}">
                      <ahyp:hlinkClr val="tx"/>
                    </a:ext>
                  </a:extLst>
                </a:hlinkClick>
              </a:rPr>
              <a:t>https://cdn.pixabay.com/photo/2014/09/05/02/35/cafe-436082_960_720.jpg</a:t>
            </a:r>
            <a:r>
              <a:rPr baseline="30000" lang="lt-LT" sz="2600">
                <a:solidFill>
                  <a:srgbClr val="327A4F"/>
                </a:solidFill>
                <a:latin typeface="Calibri"/>
                <a:ea typeface="Calibri"/>
                <a:cs typeface="Calibri"/>
                <a:sym typeface="Calibri"/>
              </a:rPr>
              <a:t> </a:t>
            </a:r>
            <a:endParaRPr sz="2600">
              <a:solidFill>
                <a:srgbClr val="327A4F"/>
              </a:solidFill>
              <a:latin typeface="Calibri"/>
              <a:ea typeface="Calibri"/>
              <a:cs typeface="Calibri"/>
              <a:sym typeface="Calibri"/>
            </a:endParaRPr>
          </a:p>
        </p:txBody>
      </p:sp>
      <p:pic>
        <p:nvPicPr>
          <p:cNvPr id="280" name="Google Shape;280;p14"/>
          <p:cNvPicPr preferRelativeResize="0"/>
          <p:nvPr/>
        </p:nvPicPr>
        <p:blipFill rotWithShape="1">
          <a:blip r:embed="rId7">
            <a:alphaModFix/>
          </a:blip>
          <a:srcRect b="0" l="0" r="0" t="0"/>
          <a:stretch/>
        </p:blipFill>
        <p:spPr>
          <a:xfrm>
            <a:off x="1823605" y="3491882"/>
            <a:ext cx="7832732" cy="4409154"/>
          </a:xfrm>
          <a:prstGeom prst="rect">
            <a:avLst/>
          </a:prstGeom>
          <a:noFill/>
          <a:ln>
            <a:noFill/>
          </a:ln>
        </p:spPr>
      </p:pic>
      <p:sp>
        <p:nvSpPr>
          <p:cNvPr id="281" name="Google Shape;281;p14"/>
          <p:cNvSpPr txBox="1"/>
          <p:nvPr/>
        </p:nvSpPr>
        <p:spPr>
          <a:xfrm>
            <a:off x="1093475" y="8232387"/>
            <a:ext cx="69003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600">
                <a:solidFill>
                  <a:srgbClr val="327A4F"/>
                </a:solidFill>
                <a:latin typeface="Calibri"/>
                <a:ea typeface="Calibri"/>
                <a:cs typeface="Calibri"/>
                <a:sym typeface="Calibri"/>
              </a:rPr>
              <a:t>Nuotrauka iš</a:t>
            </a:r>
            <a:r>
              <a:rPr baseline="30000" lang="lt-LT" sz="2600">
                <a:solidFill>
                  <a:srgbClr val="327A4F"/>
                </a:solidFill>
                <a:latin typeface="Calibri"/>
                <a:ea typeface="Calibri"/>
                <a:cs typeface="Calibri"/>
                <a:sym typeface="Calibri"/>
              </a:rPr>
              <a:t>:</a:t>
            </a:r>
            <a:endParaRPr sz="2600">
              <a:solidFill>
                <a:srgbClr val="327A4F"/>
              </a:solidFill>
            </a:endParaRPr>
          </a:p>
          <a:p>
            <a:pPr indent="0" lvl="0" marL="0" marR="0" rtl="0" algn="l">
              <a:spcBef>
                <a:spcPts val="0"/>
              </a:spcBef>
              <a:spcAft>
                <a:spcPts val="0"/>
              </a:spcAft>
              <a:buNone/>
            </a:pPr>
            <a:r>
              <a:rPr baseline="30000" lang="lt-LT" sz="2600" u="sng">
                <a:solidFill>
                  <a:srgbClr val="327A4F"/>
                </a:solidFill>
                <a:latin typeface="Calibri"/>
                <a:ea typeface="Calibri"/>
                <a:cs typeface="Calibri"/>
                <a:sym typeface="Calibri"/>
                <a:hlinkClick r:id="rId8">
                  <a:extLst>
                    <a:ext uri="{A12FA001-AC4F-418D-AE19-62706E023703}">
                      <ahyp:hlinkClr val="tx"/>
                    </a:ext>
                  </a:extLst>
                </a:hlinkClick>
              </a:rPr>
              <a:t>https://cdn.pixabay.com/photo/2014/08/27/16/46/furniture-429297__340.jpg</a:t>
            </a:r>
            <a:r>
              <a:rPr baseline="30000" lang="lt-LT" sz="2600">
                <a:solidFill>
                  <a:srgbClr val="327A4F"/>
                </a:solidFill>
                <a:latin typeface="Calibri"/>
                <a:ea typeface="Calibri"/>
                <a:cs typeface="Calibri"/>
                <a:sym typeface="Calibri"/>
              </a:rPr>
              <a:t> </a:t>
            </a:r>
            <a:endParaRPr sz="2600">
              <a:solidFill>
                <a:srgbClr val="327A4F"/>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sp>
        <p:nvSpPr>
          <p:cNvPr id="286" name="Google Shape;286;p15"/>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287" name="Google Shape;287;p15"/>
          <p:cNvSpPr txBox="1"/>
          <p:nvPr/>
        </p:nvSpPr>
        <p:spPr>
          <a:xfrm>
            <a:off x="1034414" y="1972647"/>
            <a:ext cx="18861300" cy="2512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Perdirbimas:</a:t>
            </a:r>
            <a:endParaRPr sz="2300"/>
          </a:p>
          <a:p>
            <a:pPr indent="-463550" lvl="0" marL="469900" marR="0" rtl="0" algn="l">
              <a:lnSpc>
                <a:spcPct val="150000"/>
              </a:lnSpc>
              <a:spcBef>
                <a:spcPts val="0"/>
              </a:spcBef>
              <a:spcAft>
                <a:spcPts val="0"/>
              </a:spcAft>
              <a:buClr>
                <a:srgbClr val="056839"/>
              </a:buClr>
              <a:buSzPts val="2900"/>
              <a:buFont typeface="Arial"/>
              <a:buChar char="•"/>
            </a:pPr>
            <a:r>
              <a:rPr b="1" lang="lt-LT" sz="2900">
                <a:solidFill>
                  <a:srgbClr val="056839"/>
                </a:solidFill>
                <a:latin typeface="Calibri"/>
                <a:ea typeface="Calibri"/>
                <a:cs typeface="Calibri"/>
                <a:sym typeface="Calibri"/>
              </a:rPr>
              <a:t>Naudoti daug medžiagų atliekų, kad būtų sukurta</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 universalesnė medžiaga</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a:t>
            </a:r>
            <a:endParaRPr baseline="30000" sz="2300">
              <a:solidFill>
                <a:srgbClr val="056839"/>
              </a:solidFill>
              <a:latin typeface="Calibri"/>
              <a:ea typeface="Calibri"/>
              <a:cs typeface="Calibri"/>
              <a:sym typeface="Calibri"/>
            </a:endParaRPr>
          </a:p>
        </p:txBody>
      </p:sp>
      <p:sp>
        <p:nvSpPr>
          <p:cNvPr id="288" name="Google Shape;288;p1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89" name="Google Shape;289;p1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90" name="Google Shape;290;p1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91" name="Google Shape;291;p1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92" name="Google Shape;292;p1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293" name="Google Shape;293;p15"/>
          <p:cNvPicPr preferRelativeResize="0"/>
          <p:nvPr/>
        </p:nvPicPr>
        <p:blipFill rotWithShape="1">
          <a:blip r:embed="rId5">
            <a:alphaModFix/>
          </a:blip>
          <a:srcRect b="0" l="0" r="0" t="0"/>
          <a:stretch/>
        </p:blipFill>
        <p:spPr>
          <a:xfrm>
            <a:off x="11271256" y="1815111"/>
            <a:ext cx="6963319" cy="4600576"/>
          </a:xfrm>
          <a:prstGeom prst="rect">
            <a:avLst/>
          </a:prstGeom>
          <a:noFill/>
          <a:ln>
            <a:noFill/>
          </a:ln>
          <a:effectLst>
            <a:outerShdw blurRad="292100" rotWithShape="0" algn="tl" dir="2700000" dist="139700">
              <a:srgbClr val="333333">
                <a:alpha val="64705"/>
              </a:srgbClr>
            </a:outerShdw>
          </a:effectLst>
        </p:spPr>
      </p:pic>
      <p:pic>
        <p:nvPicPr>
          <p:cNvPr id="294" name="Google Shape;294;p15"/>
          <p:cNvPicPr preferRelativeResize="0"/>
          <p:nvPr/>
        </p:nvPicPr>
        <p:blipFill rotWithShape="1">
          <a:blip r:embed="rId6">
            <a:alphaModFix/>
          </a:blip>
          <a:srcRect b="0" l="0" r="0" t="0"/>
          <a:stretch/>
        </p:blipFill>
        <p:spPr>
          <a:xfrm>
            <a:off x="1888682" y="4168802"/>
            <a:ext cx="7032727" cy="4600576"/>
          </a:xfrm>
          <a:prstGeom prst="rect">
            <a:avLst/>
          </a:prstGeom>
          <a:noFill/>
          <a:ln>
            <a:noFill/>
          </a:ln>
          <a:effectLst>
            <a:outerShdw blurRad="292100" rotWithShape="0" algn="tl" dir="2700000" dist="139700">
              <a:srgbClr val="333333">
                <a:alpha val="64705"/>
              </a:srgbClr>
            </a:outerShdw>
          </a:effectLst>
        </p:spPr>
      </p:pic>
      <p:sp>
        <p:nvSpPr>
          <p:cNvPr id="295" name="Google Shape;295;p15"/>
          <p:cNvSpPr txBox="1"/>
          <p:nvPr/>
        </p:nvSpPr>
        <p:spPr>
          <a:xfrm>
            <a:off x="11277210" y="6741013"/>
            <a:ext cx="6900300" cy="10119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800">
                <a:solidFill>
                  <a:srgbClr val="327A4F"/>
                </a:solidFill>
                <a:latin typeface="Calibri"/>
                <a:ea typeface="Calibri"/>
                <a:cs typeface="Calibri"/>
                <a:sym typeface="Calibri"/>
              </a:rPr>
              <a:t>Nuotrauka iš:</a:t>
            </a:r>
            <a:endParaRPr sz="2800">
              <a:solidFill>
                <a:srgbClr val="327A4F"/>
              </a:solidFill>
            </a:endParaRPr>
          </a:p>
          <a:p>
            <a:pPr indent="0" lvl="0" marL="0" marR="0" rtl="0" algn="l">
              <a:spcBef>
                <a:spcPts val="0"/>
              </a:spcBef>
              <a:spcAft>
                <a:spcPts val="0"/>
              </a:spcAft>
              <a:buNone/>
            </a:pPr>
            <a:r>
              <a:rPr baseline="30000" lang="lt-LT" sz="2800" u="sng">
                <a:solidFill>
                  <a:srgbClr val="327A4F"/>
                </a:solidFill>
                <a:latin typeface="Calibri"/>
                <a:ea typeface="Calibri"/>
                <a:cs typeface="Calibri"/>
                <a:sym typeface="Calibri"/>
                <a:hlinkClick r:id="rId7">
                  <a:extLst>
                    <a:ext uri="{A12FA001-AC4F-418D-AE19-62706E023703}">
                      <ahyp:hlinkClr val="tx"/>
                    </a:ext>
                  </a:extLst>
                </a:hlinkClick>
              </a:rPr>
              <a:t>https://pixabay.com/photos/search/furniture/?manual_search=1&amp;pagi=3</a:t>
            </a:r>
            <a:r>
              <a:rPr baseline="30000" lang="lt-LT" sz="2800">
                <a:solidFill>
                  <a:srgbClr val="327A4F"/>
                </a:solidFill>
                <a:latin typeface="Calibri"/>
                <a:ea typeface="Calibri"/>
                <a:cs typeface="Calibri"/>
                <a:sym typeface="Calibri"/>
              </a:rPr>
              <a:t> </a:t>
            </a:r>
            <a:endParaRPr sz="2800">
              <a:solidFill>
                <a:srgbClr val="327A4F"/>
              </a:solidFill>
              <a:latin typeface="Calibri"/>
              <a:ea typeface="Calibri"/>
              <a:cs typeface="Calibri"/>
              <a:sym typeface="Calibri"/>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id="300" name="Google Shape;300;p16"/>
          <p:cNvSpPr txBox="1"/>
          <p:nvPr/>
        </p:nvSpPr>
        <p:spPr>
          <a:xfrm>
            <a:off x="883847" y="845615"/>
            <a:ext cx="156300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3 Tema: </a:t>
            </a:r>
            <a:r>
              <a:rPr b="0" i="0" lang="lt-LT" sz="5900">
                <a:solidFill>
                  <a:srgbClr val="056839"/>
                </a:solidFill>
                <a:latin typeface="Roboto"/>
                <a:ea typeface="Roboto"/>
                <a:cs typeface="Roboto"/>
                <a:sym typeface="Roboto"/>
              </a:rPr>
              <a:t>Gerosios patirtys</a:t>
            </a:r>
            <a:endParaRPr b="1" sz="3300">
              <a:solidFill>
                <a:srgbClr val="056839"/>
              </a:solidFill>
              <a:latin typeface="Calibri"/>
              <a:ea typeface="Calibri"/>
              <a:cs typeface="Calibri"/>
              <a:sym typeface="Calibri"/>
            </a:endParaRPr>
          </a:p>
        </p:txBody>
      </p:sp>
      <p:sp>
        <p:nvSpPr>
          <p:cNvPr id="301" name="Google Shape;301;p16"/>
          <p:cNvSpPr txBox="1"/>
          <p:nvPr/>
        </p:nvSpPr>
        <p:spPr>
          <a:xfrm>
            <a:off x="1034414" y="1972647"/>
            <a:ext cx="18861300" cy="3274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Paskirstymo modelio keitimas:</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a:t>
            </a:r>
            <a:r>
              <a:rPr lang="lt-LT" sz="2900">
                <a:solidFill>
                  <a:srgbClr val="056839"/>
                </a:solidFill>
                <a:latin typeface="Calibri"/>
                <a:ea typeface="Calibri"/>
                <a:cs typeface="Calibri"/>
                <a:sym typeface="Calibri"/>
              </a:rPr>
              <a:t> Dalintis/nuomoti baldus, kad nesusidarytų daugiau atliekų (skatinti baldų dalijimąsi arba nuomą).</a:t>
            </a:r>
            <a:endParaRPr sz="2300"/>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 Sukurti informacijos/duomenų srautą, o ne medžiagų srautus (daugiau naudotis vietinėmis žaliavomis, medžiagomis, gaminiais bei paslaugomis).</a:t>
            </a:r>
            <a:endParaRPr sz="2300"/>
          </a:p>
          <a:p>
            <a:pPr indent="0" lvl="0" marL="0" marR="0" rtl="0" algn="l">
              <a:lnSpc>
                <a:spcPct val="150000"/>
              </a:lnSpc>
              <a:spcBef>
                <a:spcPts val="0"/>
              </a:spcBef>
              <a:spcAft>
                <a:spcPts val="0"/>
              </a:spcAft>
              <a:buNone/>
            </a:pPr>
            <a:r>
              <a:t/>
            </a:r>
            <a:endParaRPr b="1" sz="2900">
              <a:solidFill>
                <a:srgbClr val="056839"/>
              </a:solidFill>
              <a:latin typeface="Calibri"/>
              <a:ea typeface="Calibri"/>
              <a:cs typeface="Calibri"/>
              <a:sym typeface="Calibri"/>
            </a:endParaRPr>
          </a:p>
        </p:txBody>
      </p:sp>
      <p:sp>
        <p:nvSpPr>
          <p:cNvPr id="302" name="Google Shape;302;p1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03" name="Google Shape;303;p16"/>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04" name="Google Shape;304;p1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305" name="Google Shape;305;p1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06" name="Google Shape;306;p1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307" name="Google Shape;307;p16"/>
          <p:cNvPicPr preferRelativeResize="0"/>
          <p:nvPr/>
        </p:nvPicPr>
        <p:blipFill rotWithShape="1">
          <a:blip r:embed="rId5">
            <a:alphaModFix/>
          </a:blip>
          <a:srcRect b="0" l="0" r="0" t="0"/>
          <a:stretch/>
        </p:blipFill>
        <p:spPr>
          <a:xfrm>
            <a:off x="8214014" y="4107006"/>
            <a:ext cx="8700653" cy="4894117"/>
          </a:xfrm>
          <a:prstGeom prst="rect">
            <a:avLst/>
          </a:prstGeom>
          <a:noFill/>
          <a:ln>
            <a:noFill/>
          </a:ln>
          <a:effectLst>
            <a:outerShdw blurRad="292100" rotWithShape="0" algn="tl" dir="2700000" dist="139700">
              <a:srgbClr val="333333">
                <a:alpha val="64705"/>
              </a:srgbClr>
            </a:outerShdw>
          </a:effectLst>
        </p:spPr>
      </p:pic>
      <p:sp>
        <p:nvSpPr>
          <p:cNvPr id="308" name="Google Shape;308;p16"/>
          <p:cNvSpPr txBox="1"/>
          <p:nvPr/>
        </p:nvSpPr>
        <p:spPr>
          <a:xfrm>
            <a:off x="8594623" y="9240848"/>
            <a:ext cx="7858800" cy="8580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300">
                <a:solidFill>
                  <a:srgbClr val="327A4F"/>
                </a:solidFill>
                <a:latin typeface="Calibri"/>
                <a:ea typeface="Calibri"/>
                <a:cs typeface="Calibri"/>
                <a:sym typeface="Calibri"/>
              </a:rPr>
              <a:t>Nuotrauka iš:</a:t>
            </a:r>
            <a:endParaRPr sz="2300">
              <a:solidFill>
                <a:srgbClr val="327A4F"/>
              </a:solidFill>
            </a:endParaRPr>
          </a:p>
          <a:p>
            <a:pPr indent="0" lvl="0" marL="0" marR="0" rtl="0" algn="l">
              <a:spcBef>
                <a:spcPts val="0"/>
              </a:spcBef>
              <a:spcAft>
                <a:spcPts val="0"/>
              </a:spcAft>
              <a:buNone/>
            </a:pPr>
            <a:r>
              <a:rPr baseline="30000" lang="lt-LT" sz="2300" u="sng">
                <a:solidFill>
                  <a:srgbClr val="327A4F"/>
                </a:solidFill>
                <a:latin typeface="Calibri"/>
                <a:ea typeface="Calibri"/>
                <a:cs typeface="Calibri"/>
                <a:sym typeface="Calibri"/>
                <a:hlinkClick r:id="rId6">
                  <a:extLst>
                    <a:ext uri="{A12FA001-AC4F-418D-AE19-62706E023703}">
                      <ahyp:hlinkClr val="tx"/>
                    </a:ext>
                  </a:extLst>
                </a:hlinkClick>
              </a:rPr>
              <a:t>https://cdn.pixabay.com/photo/2015/06/28/03/01/classroom-824120_960_720.jpg</a:t>
            </a:r>
            <a:r>
              <a:rPr baseline="30000" lang="lt-LT" sz="2300">
                <a:solidFill>
                  <a:srgbClr val="327A4F"/>
                </a:solidFill>
                <a:latin typeface="Calibri"/>
                <a:ea typeface="Calibri"/>
                <a:cs typeface="Calibri"/>
                <a:sym typeface="Calibri"/>
              </a:rPr>
              <a:t> </a:t>
            </a:r>
            <a:endParaRPr sz="2300">
              <a:solidFill>
                <a:srgbClr val="327A4F"/>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2" name="Shape 312"/>
        <p:cNvGrpSpPr/>
        <p:nvPr/>
      </p:nvGrpSpPr>
      <p:grpSpPr>
        <a:xfrm>
          <a:off x="0" y="0"/>
          <a:ext cx="0" cy="0"/>
          <a:chOff x="0" y="0"/>
          <a:chExt cx="0" cy="0"/>
        </a:xfrm>
      </p:grpSpPr>
      <p:sp>
        <p:nvSpPr>
          <p:cNvPr id="313" name="Google Shape;313;p17"/>
          <p:cNvSpPr txBox="1"/>
          <p:nvPr/>
        </p:nvSpPr>
        <p:spPr>
          <a:xfrm>
            <a:off x="853904" y="935136"/>
            <a:ext cx="16398900" cy="15045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1-3 Temos: naudingos nuorodos</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314" name="Google Shape;314;p17"/>
          <p:cNvSpPr txBox="1"/>
          <p:nvPr/>
        </p:nvSpPr>
        <p:spPr>
          <a:xfrm>
            <a:off x="1027689" y="2190452"/>
            <a:ext cx="16933500" cy="55065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2900">
                <a:solidFill>
                  <a:srgbClr val="C55A11"/>
                </a:solidFill>
                <a:latin typeface="Calibri"/>
                <a:ea typeface="Calibri"/>
                <a:cs typeface="Calibri"/>
                <a:sym typeface="Calibri"/>
              </a:rPr>
              <a:t> </a:t>
            </a:r>
            <a:endParaRPr sz="2300"/>
          </a:p>
          <a:p>
            <a:pPr indent="0" lvl="0" marL="0" marR="0" rtl="0" algn="l">
              <a:spcBef>
                <a:spcPts val="0"/>
              </a:spcBef>
              <a:spcAft>
                <a:spcPts val="0"/>
              </a:spcAft>
              <a:buNone/>
            </a:pPr>
            <a:r>
              <a:rPr i="0" lang="lt-LT" sz="2900">
                <a:solidFill>
                  <a:srgbClr val="056839"/>
                </a:solidFill>
                <a:latin typeface="Open Sans"/>
                <a:ea typeface="Open Sans"/>
                <a:cs typeface="Open Sans"/>
                <a:sym typeface="Open Sans"/>
              </a:rPr>
              <a:t>The furniture sector and circular economy 2.0, https://circularfurniture-sawyer.eu/the-furniture-sector-and-circular-economy-2-0/</a:t>
            </a:r>
            <a:endParaRPr sz="2300"/>
          </a:p>
          <a:p>
            <a:pPr indent="0" lvl="0" marL="0" marR="0" rtl="0" algn="l">
              <a:spcBef>
                <a:spcPts val="0"/>
              </a:spcBef>
              <a:spcAft>
                <a:spcPts val="0"/>
              </a:spcAft>
              <a:buNone/>
            </a:pPr>
            <a:r>
              <a:rPr lang="lt-LT" sz="2900" u="sng">
                <a:solidFill>
                  <a:srgbClr val="327A4F"/>
                </a:solidFill>
                <a:latin typeface="Calibri"/>
                <a:ea typeface="Calibri"/>
                <a:cs typeface="Calibri"/>
                <a:sym typeface="Calibri"/>
                <a:hlinkClick r:id="rId3">
                  <a:extLst>
                    <a:ext uri="{A12FA001-AC4F-418D-AE19-62706E023703}">
                      <ahyp:hlinkClr val="tx"/>
                    </a:ext>
                  </a:extLst>
                </a:hlinkClick>
              </a:rPr>
              <a:t>https://9e2160bf-a0b5-460b-aec7-e9af818978ee.filesusr.com/ugd/a1d93b_48bd99599fc04853bd7bb96b9a280c29.pdf</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rPr lang="lt-LT" sz="2900">
                <a:solidFill>
                  <a:srgbClr val="327A4F"/>
                </a:solidFill>
                <a:latin typeface="Calibri"/>
                <a:ea typeface="Calibri"/>
                <a:cs typeface="Calibri"/>
                <a:sym typeface="Calibri"/>
              </a:rPr>
              <a:t>Twin transition in the manufacturing sector</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rPr lang="lt-LT" sz="2900" u="sng">
                <a:solidFill>
                  <a:srgbClr val="327A4F"/>
                </a:solidFill>
                <a:latin typeface="Calibri"/>
                <a:ea typeface="Calibri"/>
                <a:cs typeface="Calibri"/>
                <a:sym typeface="Calibri"/>
                <a:hlinkClick r:id="rId4">
                  <a:extLst>
                    <a:ext uri="{A12FA001-AC4F-418D-AE19-62706E023703}">
                      <ahyp:hlinkClr val="tx"/>
                    </a:ext>
                  </a:extLst>
                </a:hlinkClick>
              </a:rPr>
              <a:t>https://circulareconomy.europa.eu/platform/sites/default/files/twin-transition-in-the-manufacturing-sector_final-2.pdf</a:t>
            </a:r>
            <a:endParaRPr sz="29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 </a:t>
            </a:r>
            <a:endParaRPr b="1" sz="2900">
              <a:solidFill>
                <a:srgbClr val="056839"/>
              </a:solidFill>
              <a:latin typeface="Calibri"/>
              <a:ea typeface="Calibri"/>
              <a:cs typeface="Calibri"/>
              <a:sym typeface="Calibri"/>
            </a:endParaRPr>
          </a:p>
        </p:txBody>
      </p:sp>
      <p:sp>
        <p:nvSpPr>
          <p:cNvPr id="315" name="Google Shape;315;p1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16" name="Google Shape;316;p1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17" name="Google Shape;317;p17"/>
          <p:cNvSpPr/>
          <p:nvPr/>
        </p:nvSpPr>
        <p:spPr>
          <a:xfrm>
            <a:off x="1034414" y="1758444"/>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318" name="Google Shape;318;p17"/>
          <p:cNvPicPr preferRelativeResize="0"/>
          <p:nvPr/>
        </p:nvPicPr>
        <p:blipFill rotWithShape="1">
          <a:blip r:embed="rId5">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19" name="Google Shape;319;p17"/>
          <p:cNvPicPr preferRelativeResize="0"/>
          <p:nvPr/>
        </p:nvPicPr>
        <p:blipFill rotWithShape="1">
          <a:blip r:embed="rId6">
            <a:alphaModFix/>
          </a:blip>
          <a:srcRect b="0" l="0" r="0" t="0"/>
          <a:stretch/>
        </p:blipFill>
        <p:spPr>
          <a:xfrm>
            <a:off x="3131911" y="9240848"/>
            <a:ext cx="3468962" cy="727772"/>
          </a:xfrm>
          <a:prstGeom prst="rect">
            <a:avLst/>
          </a:prstGeom>
          <a:noFill/>
          <a:ln>
            <a:noFill/>
          </a:ln>
        </p:spPr>
      </p:pic>
      <p:sp>
        <p:nvSpPr>
          <p:cNvPr id="320" name="Google Shape;320;p17"/>
          <p:cNvSpPr txBox="1"/>
          <p:nvPr/>
        </p:nvSpPr>
        <p:spPr>
          <a:xfrm>
            <a:off x="2070753" y="6497564"/>
            <a:ext cx="17176500" cy="23820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2900">
                <a:solidFill>
                  <a:srgbClr val="327A4F"/>
                </a:solidFill>
                <a:latin typeface="Calibri"/>
                <a:ea typeface="Calibri"/>
                <a:cs typeface="Calibri"/>
                <a:sym typeface="Calibri"/>
              </a:rPr>
              <a:t>Klausimai refleksijai: </a:t>
            </a:r>
            <a:endParaRPr sz="2900">
              <a:solidFill>
                <a:srgbClr val="327A4F"/>
              </a:solidFill>
              <a:latin typeface="Calibri"/>
              <a:ea typeface="Calibri"/>
              <a:cs typeface="Calibri"/>
              <a:sym typeface="Calibri"/>
            </a:endParaRPr>
          </a:p>
          <a:p>
            <a:pPr indent="-463550" lvl="0" marL="469900" marR="0" rtl="0" algn="l">
              <a:spcBef>
                <a:spcPts val="0"/>
              </a:spcBef>
              <a:spcAft>
                <a:spcPts val="0"/>
              </a:spcAft>
              <a:buClr>
                <a:srgbClr val="327A4F"/>
              </a:buClr>
              <a:buSzPts val="2900"/>
              <a:buFont typeface="Arial"/>
              <a:buChar char="•"/>
            </a:pPr>
            <a:r>
              <a:rPr lang="lt-LT" sz="2900">
                <a:solidFill>
                  <a:srgbClr val="327A4F"/>
                </a:solidFill>
                <a:latin typeface="Calibri"/>
                <a:ea typeface="Calibri"/>
                <a:cs typeface="Calibri"/>
                <a:sym typeface="Calibri"/>
              </a:rPr>
              <a:t>Kaip jūs prisidedant siekiant maksimaliai pailginti baldų tarnavimo laiką?</a:t>
            </a:r>
            <a:endParaRPr sz="2300"/>
          </a:p>
          <a:p>
            <a:pPr indent="-463550" lvl="0" marL="469900" marR="0" rtl="0" algn="l">
              <a:spcBef>
                <a:spcPts val="0"/>
              </a:spcBef>
              <a:spcAft>
                <a:spcPts val="0"/>
              </a:spcAft>
              <a:buClr>
                <a:srgbClr val="327A4F"/>
              </a:buClr>
              <a:buSzPts val="2900"/>
              <a:buFont typeface="Arial"/>
              <a:buChar char="•"/>
            </a:pPr>
            <a:r>
              <a:rPr lang="lt-LT" sz="2900">
                <a:solidFill>
                  <a:srgbClr val="327A4F"/>
                </a:solidFill>
                <a:latin typeface="Calibri"/>
                <a:ea typeface="Calibri"/>
                <a:cs typeface="Calibri"/>
                <a:sym typeface="Calibri"/>
              </a:rPr>
              <a:t>Ar teko pakeisti gaminio(baldo) paskirtį?</a:t>
            </a:r>
            <a:endParaRPr sz="2300"/>
          </a:p>
          <a:p>
            <a:pPr indent="-463550" lvl="0" marL="469900" marR="0" rtl="0" algn="l">
              <a:spcBef>
                <a:spcPts val="0"/>
              </a:spcBef>
              <a:spcAft>
                <a:spcPts val="0"/>
              </a:spcAft>
              <a:buClr>
                <a:srgbClr val="327A4F"/>
              </a:buClr>
              <a:buSzPts val="2900"/>
              <a:buFont typeface="Arial"/>
              <a:buChar char="•"/>
            </a:pPr>
            <a:r>
              <a:rPr lang="lt-LT" sz="2900">
                <a:solidFill>
                  <a:srgbClr val="327A4F"/>
                </a:solidFill>
                <a:latin typeface="Calibri"/>
                <a:ea typeface="Calibri"/>
                <a:cs typeface="Calibri"/>
                <a:sym typeface="Calibri"/>
              </a:rPr>
              <a:t>Kaip galima panaudoti baldus kaip antrinę medžiagą naujuose produktuose?</a:t>
            </a:r>
            <a:endParaRPr sz="2300"/>
          </a:p>
          <a:p>
            <a:pPr indent="-463550" lvl="0" marL="469900" marR="0" rtl="0" algn="l">
              <a:spcBef>
                <a:spcPts val="0"/>
              </a:spcBef>
              <a:spcAft>
                <a:spcPts val="0"/>
              </a:spcAft>
              <a:buClr>
                <a:srgbClr val="327A4F"/>
              </a:buClr>
              <a:buSzPts val="2900"/>
              <a:buFont typeface="Arial"/>
              <a:buChar char="•"/>
            </a:pPr>
            <a:r>
              <a:rPr lang="lt-LT" sz="2900">
                <a:solidFill>
                  <a:srgbClr val="327A4F"/>
                </a:solidFill>
                <a:latin typeface="Calibri"/>
                <a:ea typeface="Calibri"/>
                <a:cs typeface="Calibri"/>
                <a:sym typeface="Calibri"/>
              </a:rPr>
              <a:t>Kokias žinote naujas technologijas, kurios leistų baldų sektorių dalyvauti žiedinėje ekonomikoje?</a:t>
            </a:r>
            <a:endParaRPr sz="2300"/>
          </a:p>
        </p:txBody>
      </p:sp>
      <p:pic>
        <p:nvPicPr>
          <p:cNvPr id="321" name="Google Shape;321;p17"/>
          <p:cNvPicPr preferRelativeResize="0"/>
          <p:nvPr/>
        </p:nvPicPr>
        <p:blipFill rotWithShape="1">
          <a:blip r:embed="rId7">
            <a:alphaModFix/>
          </a:blip>
          <a:srcRect b="0" l="0" r="0" t="0"/>
          <a:stretch/>
        </p:blipFill>
        <p:spPr>
          <a:xfrm>
            <a:off x="1349654" y="6564110"/>
            <a:ext cx="640977" cy="1068839"/>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5" name="Shape 325"/>
        <p:cNvGrpSpPr/>
        <p:nvPr/>
      </p:nvGrpSpPr>
      <p:grpSpPr>
        <a:xfrm>
          <a:off x="0" y="0"/>
          <a:ext cx="0" cy="0"/>
          <a:chOff x="0" y="0"/>
          <a:chExt cx="0" cy="0"/>
        </a:xfrm>
      </p:grpSpPr>
      <p:sp>
        <p:nvSpPr>
          <p:cNvPr id="326" name="Google Shape;326;g1c910e86614_0_1"/>
          <p:cNvSpPr txBox="1"/>
          <p:nvPr/>
        </p:nvSpPr>
        <p:spPr>
          <a:xfrm>
            <a:off x="853904" y="935136"/>
            <a:ext cx="16398900" cy="15045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Klausimai refleksijai</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327" name="Google Shape;327;g1c910e86614_0_1"/>
          <p:cNvSpPr txBox="1"/>
          <p:nvPr/>
        </p:nvSpPr>
        <p:spPr>
          <a:xfrm>
            <a:off x="1027700" y="2190450"/>
            <a:ext cx="17981700" cy="6830400"/>
          </a:xfrm>
          <a:prstGeom prst="rect">
            <a:avLst/>
          </a:prstGeom>
          <a:noFill/>
          <a:ln>
            <a:noFill/>
          </a:ln>
        </p:spPr>
        <p:txBody>
          <a:bodyPr anchorCtr="0" anchor="t" bIns="74275" lIns="148575" spcFirstLastPara="1" rIns="148575" wrap="square" tIns="74275">
            <a:spAutoFit/>
          </a:bodyPr>
          <a:lstStyle/>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1. Kuriame baldų gyvavimo ciklo etape yra daromas didžiausias poveikis aplinkai:</a:t>
            </a:r>
            <a:endParaRPr sz="2500">
              <a:solidFill>
                <a:srgbClr val="327A4F"/>
              </a:solidFill>
              <a:latin typeface="Calibri"/>
              <a:ea typeface="Calibri"/>
              <a:cs typeface="Calibri"/>
              <a:sym typeface="Calibri"/>
            </a:endParaRPr>
          </a:p>
          <a:p>
            <a:pPr indent="-546100" lvl="0" marL="558800" rtl="0" algn="l">
              <a:spcBef>
                <a:spcPts val="0"/>
              </a:spcBef>
              <a:spcAft>
                <a:spcPts val="0"/>
              </a:spcAft>
              <a:buClr>
                <a:srgbClr val="327A4F"/>
              </a:buClr>
              <a:buSzPts val="2800"/>
              <a:buFont typeface="Calibri"/>
              <a:buAutoNum type="alphaLcParenR"/>
            </a:pPr>
            <a:r>
              <a:rPr b="1" lang="lt-LT" sz="3100">
                <a:solidFill>
                  <a:srgbClr val="327A4F"/>
                </a:solidFill>
                <a:latin typeface="Calibri"/>
                <a:ea typeface="Calibri"/>
                <a:cs typeface="Calibri"/>
                <a:sym typeface="Calibri"/>
              </a:rPr>
              <a:t>Pasirenkant medžiagas ir sudedamąsias dalis        </a:t>
            </a:r>
            <a:r>
              <a:rPr lang="lt-LT" sz="2500">
                <a:solidFill>
                  <a:srgbClr val="327A4F"/>
                </a:solidFill>
                <a:latin typeface="Calibri"/>
                <a:ea typeface="Calibri"/>
                <a:cs typeface="Calibri"/>
                <a:sym typeface="Calibri"/>
              </a:rPr>
              <a:t>b) </a:t>
            </a:r>
            <a:r>
              <a:rPr lang="lt-LT" sz="3100">
                <a:solidFill>
                  <a:srgbClr val="327A4F"/>
                </a:solidFill>
                <a:latin typeface="Calibri"/>
                <a:ea typeface="Calibri"/>
                <a:cs typeface="Calibri"/>
                <a:sym typeface="Calibri"/>
              </a:rPr>
              <a:t>Vartojant     c) Pakuojant</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t/>
            </a:r>
            <a:endParaRPr sz="31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2. Ar yra galimybės baldų sektoriuje taikyti žiedinės ekonomikos verslo modelį?</a:t>
            </a:r>
            <a:endParaRPr sz="2500">
              <a:solidFill>
                <a:srgbClr val="327A4F"/>
              </a:solidFill>
              <a:latin typeface="Calibri"/>
              <a:ea typeface="Calibri"/>
              <a:cs typeface="Calibri"/>
              <a:sym typeface="Calibri"/>
            </a:endParaRPr>
          </a:p>
          <a:p>
            <a:pPr indent="-565150" lvl="0" marL="558800" rtl="0" algn="l">
              <a:spcBef>
                <a:spcPts val="0"/>
              </a:spcBef>
              <a:spcAft>
                <a:spcPts val="0"/>
              </a:spcAft>
              <a:buClr>
                <a:srgbClr val="327A4F"/>
              </a:buClr>
              <a:buSzPts val="3100"/>
              <a:buFont typeface="Calibri"/>
              <a:buAutoNum type="alphaLcParenR"/>
            </a:pPr>
            <a:r>
              <a:rPr lang="lt-LT" sz="3100">
                <a:solidFill>
                  <a:srgbClr val="327A4F"/>
                </a:solidFill>
                <a:latin typeface="Calibri"/>
                <a:ea typeface="Calibri"/>
                <a:cs typeface="Calibri"/>
                <a:sym typeface="Calibri"/>
              </a:rPr>
              <a:t>Ne    </a:t>
            </a:r>
            <a:r>
              <a:rPr b="1" lang="lt-LT" sz="3100">
                <a:solidFill>
                  <a:srgbClr val="327A4F"/>
                </a:solidFill>
                <a:latin typeface="Calibri"/>
                <a:ea typeface="Calibri"/>
                <a:cs typeface="Calibri"/>
                <a:sym typeface="Calibri"/>
              </a:rPr>
              <a:t> b) Taip</a:t>
            </a:r>
            <a:endParaRPr b="1" sz="2500">
              <a:solidFill>
                <a:srgbClr val="327A4F"/>
              </a:solidFill>
              <a:latin typeface="Calibri"/>
              <a:ea typeface="Calibri"/>
              <a:cs typeface="Calibri"/>
              <a:sym typeface="Calibri"/>
            </a:endParaRPr>
          </a:p>
          <a:p>
            <a:pPr indent="-368300" lvl="0" marL="558800" rtl="0" algn="l">
              <a:spcBef>
                <a:spcPts val="0"/>
              </a:spcBef>
              <a:spcAft>
                <a:spcPts val="0"/>
              </a:spcAft>
              <a:buClr>
                <a:schemeClr val="dk1"/>
              </a:buClr>
              <a:buSzPts val="2900"/>
              <a:buFont typeface="Calibri"/>
              <a:buNone/>
            </a:pPr>
            <a:r>
              <a:t/>
            </a:r>
            <a:endParaRPr b="1" sz="31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3. Kodėl baldų sektorius turėtų dalyvauti žiedinėje ekonomikoje?</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a) </a:t>
            </a:r>
            <a:r>
              <a:rPr b="1" lang="lt-LT" sz="3100">
                <a:solidFill>
                  <a:srgbClr val="327A4F"/>
                </a:solidFill>
                <a:latin typeface="Calibri"/>
                <a:ea typeface="Calibri"/>
                <a:cs typeface="Calibri"/>
                <a:sym typeface="Calibri"/>
              </a:rPr>
              <a:t>Siekiant sumažinti oro, vandens ir dirvožemio taršą         </a:t>
            </a:r>
            <a:r>
              <a:rPr lang="lt-LT" sz="3100">
                <a:solidFill>
                  <a:srgbClr val="327A4F"/>
                </a:solidFill>
                <a:latin typeface="Calibri"/>
                <a:ea typeface="Calibri"/>
                <a:cs typeface="Calibri"/>
                <a:sym typeface="Calibri"/>
              </a:rPr>
              <a:t>b) Siekiant rinkodaros tikslų</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c) Siekiant didesnio pelno</a:t>
            </a:r>
            <a:endParaRPr sz="2500">
              <a:solidFill>
                <a:srgbClr val="327A4F"/>
              </a:solidFill>
              <a:latin typeface="Calibri"/>
              <a:ea typeface="Calibri"/>
              <a:cs typeface="Calibri"/>
              <a:sym typeface="Calibri"/>
            </a:endParaRPr>
          </a:p>
          <a:p>
            <a:pPr indent="-368300" lvl="0" marL="558800" rtl="0" algn="l">
              <a:spcBef>
                <a:spcPts val="0"/>
              </a:spcBef>
              <a:spcAft>
                <a:spcPts val="0"/>
              </a:spcAft>
              <a:buClr>
                <a:schemeClr val="dk1"/>
              </a:buClr>
              <a:buSzPts val="2900"/>
              <a:buFont typeface="Calibri"/>
              <a:buNone/>
            </a:pPr>
            <a:r>
              <a:t/>
            </a:r>
            <a:endParaRPr sz="31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lang="lt-LT" sz="3100">
                <a:solidFill>
                  <a:srgbClr val="327A4F"/>
                </a:solidFill>
                <a:latin typeface="Calibri"/>
                <a:ea typeface="Calibri"/>
                <a:cs typeface="Calibri"/>
                <a:sym typeface="Calibri"/>
              </a:rPr>
              <a:t>4. Kokiais būdais baldų sektorius gali prisidėti siekiant nulinės oro, vandens ir dirvožemio taršos?</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b="1" lang="lt-LT" sz="3100">
                <a:solidFill>
                  <a:srgbClr val="327A4F"/>
                </a:solidFill>
                <a:latin typeface="Calibri"/>
                <a:ea typeface="Calibri"/>
                <a:cs typeface="Calibri"/>
                <a:sym typeface="Calibri"/>
              </a:rPr>
              <a:t>a) </a:t>
            </a:r>
            <a:r>
              <a:rPr lang="lt-LT" sz="3100">
                <a:solidFill>
                  <a:srgbClr val="327A4F"/>
                </a:solidFill>
                <a:latin typeface="Calibri"/>
                <a:ea typeface="Calibri"/>
                <a:cs typeface="Calibri"/>
                <a:sym typeface="Calibri"/>
              </a:rPr>
              <a:t>Didinant gamybą iš trumpalaikių žaliavų       </a:t>
            </a:r>
            <a:r>
              <a:rPr b="1" lang="lt-LT" sz="3100">
                <a:solidFill>
                  <a:srgbClr val="327A4F"/>
                </a:solidFill>
                <a:latin typeface="Calibri"/>
                <a:ea typeface="Calibri"/>
                <a:cs typeface="Calibri"/>
                <a:sym typeface="Calibri"/>
              </a:rPr>
              <a:t>b) Pereinant nuo produktų prie paslaugų</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b="1" lang="lt-LT" sz="3100">
                <a:solidFill>
                  <a:srgbClr val="327A4F"/>
                </a:solidFill>
                <a:latin typeface="Calibri"/>
                <a:ea typeface="Calibri"/>
                <a:cs typeface="Calibri"/>
                <a:sym typeface="Calibri"/>
              </a:rPr>
              <a:t>c) Pailgintas gaminio naudojimo laikas             d) Pasirinkti saugias medžiagas</a:t>
            </a:r>
            <a:endParaRPr sz="2500">
              <a:solidFill>
                <a:srgbClr val="327A4F"/>
              </a:solidFill>
              <a:latin typeface="Calibri"/>
              <a:ea typeface="Calibri"/>
              <a:cs typeface="Calibri"/>
              <a:sym typeface="Calibri"/>
            </a:endParaRPr>
          </a:p>
          <a:p>
            <a:pPr indent="0" lvl="0" marL="0" rtl="0" algn="l">
              <a:spcBef>
                <a:spcPts val="0"/>
              </a:spcBef>
              <a:spcAft>
                <a:spcPts val="0"/>
              </a:spcAft>
              <a:buClr>
                <a:schemeClr val="dk1"/>
              </a:buClr>
              <a:buFont typeface="Arial"/>
              <a:buNone/>
            </a:pPr>
            <a:r>
              <a:rPr b="1" lang="lt-LT" sz="3100">
                <a:solidFill>
                  <a:srgbClr val="327A4F"/>
                </a:solidFill>
                <a:latin typeface="Calibri"/>
                <a:ea typeface="Calibri"/>
                <a:cs typeface="Calibri"/>
                <a:sym typeface="Calibri"/>
              </a:rPr>
              <a:t>e) Modeliuoti su mažiau medžiagų                    f) Naudoti modelinį dizainą</a:t>
            </a:r>
            <a:endParaRPr sz="1700">
              <a:latin typeface="Calibri"/>
              <a:ea typeface="Calibri"/>
              <a:cs typeface="Calibri"/>
              <a:sym typeface="Calibri"/>
            </a:endParaRPr>
          </a:p>
        </p:txBody>
      </p:sp>
      <p:sp>
        <p:nvSpPr>
          <p:cNvPr id="328" name="Google Shape;328;g1c910e86614_0_1"/>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29" name="Google Shape;329;g1c910e86614_0_1"/>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30" name="Google Shape;330;g1c910e86614_0_1"/>
          <p:cNvSpPr/>
          <p:nvPr/>
        </p:nvSpPr>
        <p:spPr>
          <a:xfrm>
            <a:off x="1034414" y="1758444"/>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331" name="Google Shape;331;g1c910e86614_0_1"/>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332" name="Google Shape;332;g1c910e86614_0_1"/>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pic>
        <p:nvPicPr>
          <p:cNvPr descr="Graphical user interface, text&#10;&#10;Description automatically generated" id="338" name="Google Shape;338;p19"/>
          <p:cNvPicPr preferRelativeResize="0"/>
          <p:nvPr/>
        </p:nvPicPr>
        <p:blipFill rotWithShape="1">
          <a:blip r:embed="rId3">
            <a:alphaModFix/>
          </a:blip>
          <a:srcRect b="0" l="0" r="0" t="0"/>
          <a:stretch/>
        </p:blipFill>
        <p:spPr>
          <a:xfrm>
            <a:off x="159219" y="9117932"/>
            <a:ext cx="5165965" cy="1083795"/>
          </a:xfrm>
          <a:prstGeom prst="rect">
            <a:avLst/>
          </a:prstGeom>
          <a:noFill/>
          <a:ln>
            <a:noFill/>
          </a:ln>
        </p:spPr>
      </p:pic>
      <p:pic>
        <p:nvPicPr>
          <p:cNvPr descr="Logo&#10;&#10;Description automatically generated" id="339" name="Google Shape;339;p19"/>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340" name="Google Shape;340;p19"/>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1" name="Google Shape;341;p19"/>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2" name="Google Shape;342;p19"/>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3" name="Google Shape;343;p19"/>
          <p:cNvSpPr/>
          <p:nvPr/>
        </p:nvSpPr>
        <p:spPr>
          <a:xfrm>
            <a:off x="0" y="8877531"/>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344" name="Google Shape;344;p19"/>
          <p:cNvSpPr txBox="1"/>
          <p:nvPr/>
        </p:nvSpPr>
        <p:spPr>
          <a:xfrm>
            <a:off x="1106701" y="932625"/>
            <a:ext cx="12889800" cy="28590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      Išvados</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rPr b="1" lang="lt-LT" sz="5900">
                <a:solidFill>
                  <a:srgbClr val="056839"/>
                </a:solidFill>
                <a:latin typeface="Calibri"/>
                <a:ea typeface="Calibri"/>
                <a:cs typeface="Calibri"/>
                <a:sym typeface="Calibri"/>
              </a:rPr>
              <a:t> </a:t>
            </a:r>
            <a:endParaRPr sz="2300"/>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345" name="Google Shape;345;p19"/>
          <p:cNvSpPr txBox="1"/>
          <p:nvPr/>
        </p:nvSpPr>
        <p:spPr>
          <a:xfrm>
            <a:off x="757257" y="3471000"/>
            <a:ext cx="18517200" cy="12660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346" name="Google Shape;346;p19"/>
          <p:cNvSpPr txBox="1"/>
          <p:nvPr/>
        </p:nvSpPr>
        <p:spPr>
          <a:xfrm>
            <a:off x="1308700" y="2170350"/>
            <a:ext cx="18384000" cy="38673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b="1" lang="lt-LT" sz="3600">
                <a:solidFill>
                  <a:srgbClr val="056839"/>
                </a:solidFill>
                <a:latin typeface="Calibri"/>
                <a:ea typeface="Calibri"/>
                <a:cs typeface="Calibri"/>
                <a:sym typeface="Calibri"/>
              </a:rPr>
              <a:t>Žmonės turėtų būti atsakingesni vartotojai:</a:t>
            </a:r>
            <a:endParaRPr sz="3000">
              <a:latin typeface="Calibri"/>
              <a:ea typeface="Calibri"/>
              <a:cs typeface="Calibri"/>
              <a:sym typeface="Calibri"/>
            </a:endParaRPr>
          </a:p>
          <a:p>
            <a:pPr indent="-508000" lvl="0" marL="469900" marR="0" rtl="0" algn="l">
              <a:lnSpc>
                <a:spcPct val="150000"/>
              </a:lnSpc>
              <a:spcBef>
                <a:spcPts val="0"/>
              </a:spcBef>
              <a:spcAft>
                <a:spcPts val="0"/>
              </a:spcAft>
              <a:buClr>
                <a:srgbClr val="056839"/>
              </a:buClr>
              <a:buSzPts val="3600"/>
              <a:buFont typeface="Calibri"/>
              <a:buChar char="•"/>
            </a:pPr>
            <a:r>
              <a:rPr lang="lt-LT" sz="3600">
                <a:solidFill>
                  <a:srgbClr val="056839"/>
                </a:solidFill>
                <a:latin typeface="Calibri"/>
                <a:ea typeface="Calibri"/>
                <a:cs typeface="Calibri"/>
                <a:sym typeface="Calibri"/>
              </a:rPr>
              <a:t>Pirkti lengvai išardomus, pataisomus ir perdirbamus baldus, dėl kurių suteikiama garantija.</a:t>
            </a:r>
            <a:endParaRPr sz="3000">
              <a:latin typeface="Calibri"/>
              <a:ea typeface="Calibri"/>
              <a:cs typeface="Calibri"/>
              <a:sym typeface="Calibri"/>
            </a:endParaRPr>
          </a:p>
          <a:p>
            <a:pPr indent="-508000" lvl="0" marL="469900" marR="0" rtl="0" algn="l">
              <a:lnSpc>
                <a:spcPct val="150000"/>
              </a:lnSpc>
              <a:spcBef>
                <a:spcPts val="0"/>
              </a:spcBef>
              <a:spcAft>
                <a:spcPts val="0"/>
              </a:spcAft>
              <a:buClr>
                <a:srgbClr val="056839"/>
              </a:buClr>
              <a:buSzPts val="3600"/>
              <a:buFont typeface="Calibri"/>
              <a:buChar char="•"/>
            </a:pPr>
            <a:r>
              <a:rPr lang="lt-LT" sz="3600">
                <a:solidFill>
                  <a:srgbClr val="056839"/>
                </a:solidFill>
                <a:latin typeface="Calibri"/>
                <a:ea typeface="Calibri"/>
                <a:cs typeface="Calibri"/>
                <a:sym typeface="Calibri"/>
              </a:rPr>
              <a:t>Pirkti patvarius ir tinkamus naudoti baldus, atitinkančius taikytinus EN standartus.</a:t>
            </a:r>
            <a:endParaRPr sz="3000">
              <a:latin typeface="Calibri"/>
              <a:ea typeface="Calibri"/>
              <a:cs typeface="Calibri"/>
              <a:sym typeface="Calibri"/>
            </a:endParaRPr>
          </a:p>
          <a:p>
            <a:pPr indent="-508000" lvl="0" marL="469900" marR="0" rtl="0" algn="l">
              <a:lnSpc>
                <a:spcPct val="150000"/>
              </a:lnSpc>
              <a:spcBef>
                <a:spcPts val="0"/>
              </a:spcBef>
              <a:spcAft>
                <a:spcPts val="0"/>
              </a:spcAft>
              <a:buClr>
                <a:srgbClr val="056839"/>
              </a:buClr>
              <a:buSzPts val="3600"/>
              <a:buFont typeface="Calibri"/>
              <a:buChar char="•"/>
            </a:pPr>
            <a:r>
              <a:rPr lang="lt-LT" sz="3600">
                <a:solidFill>
                  <a:srgbClr val="056839"/>
                </a:solidFill>
                <a:latin typeface="Calibri"/>
                <a:ea typeface="Calibri"/>
                <a:cs typeface="Calibri"/>
                <a:sym typeface="Calibri"/>
              </a:rPr>
              <a:t>Baldams suteikti naują įvaizdį, šeimininką, funkciją. </a:t>
            </a:r>
            <a:endParaRPr sz="3000">
              <a:latin typeface="Calibri"/>
              <a:ea typeface="Calibri"/>
              <a:cs typeface="Calibri"/>
              <a:sym typeface="Calibri"/>
            </a:endParaRPr>
          </a:p>
        </p:txBody>
      </p:sp>
      <p:pic>
        <p:nvPicPr>
          <p:cNvPr id="347" name="Google Shape;347;p19"/>
          <p:cNvPicPr preferRelativeResize="0"/>
          <p:nvPr/>
        </p:nvPicPr>
        <p:blipFill rotWithShape="1">
          <a:blip r:embed="rId5">
            <a:alphaModFix/>
          </a:blip>
          <a:srcRect b="0" l="0" r="0" t="0"/>
          <a:stretch/>
        </p:blipFill>
        <p:spPr>
          <a:xfrm>
            <a:off x="430792" y="4936374"/>
            <a:ext cx="877901" cy="1463168"/>
          </a:xfrm>
          <a:prstGeom prst="rect">
            <a:avLst/>
          </a:prstGeom>
          <a:noFill/>
          <a:ln>
            <a:noFill/>
          </a:ln>
        </p:spPr>
      </p:pic>
      <p:sp>
        <p:nvSpPr>
          <p:cNvPr id="348" name="Google Shape;348;p19"/>
          <p:cNvSpPr/>
          <p:nvPr/>
        </p:nvSpPr>
        <p:spPr>
          <a:xfrm>
            <a:off x="1106689" y="1844169"/>
            <a:ext cx="6281700" cy="1053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2" name="Shape 102"/>
        <p:cNvGrpSpPr/>
        <p:nvPr/>
      </p:nvGrpSpPr>
      <p:grpSpPr>
        <a:xfrm>
          <a:off x="0" y="0"/>
          <a:ext cx="0" cy="0"/>
          <a:chOff x="0" y="0"/>
          <a:chExt cx="0" cy="0"/>
        </a:xfrm>
      </p:grpSpPr>
      <p:pic>
        <p:nvPicPr>
          <p:cNvPr descr="Graphical user interface, text&#10;&#10;Description automatically generated" id="103" name="Google Shape;103;p2"/>
          <p:cNvPicPr preferRelativeResize="0"/>
          <p:nvPr/>
        </p:nvPicPr>
        <p:blipFill rotWithShape="1">
          <a:blip r:embed="rId3">
            <a:alphaModFix/>
          </a:blip>
          <a:srcRect b="0" l="0" r="0" t="0"/>
          <a:stretch/>
        </p:blipFill>
        <p:spPr>
          <a:xfrm>
            <a:off x="159219" y="9064877"/>
            <a:ext cx="5165965" cy="1083795"/>
          </a:xfrm>
          <a:prstGeom prst="rect">
            <a:avLst/>
          </a:prstGeom>
          <a:noFill/>
          <a:ln>
            <a:noFill/>
          </a:ln>
        </p:spPr>
      </p:pic>
      <p:pic>
        <p:nvPicPr>
          <p:cNvPr descr="Logo&#10;&#10;Description automatically generated" id="104" name="Google Shape;104;p2"/>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05" name="Google Shape;105;p2"/>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6" name="Google Shape;106;p2"/>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7" name="Google Shape;107;p2"/>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8" name="Google Shape;108;p2"/>
          <p:cNvSpPr/>
          <p:nvPr/>
        </p:nvSpPr>
        <p:spPr>
          <a:xfrm>
            <a:off x="0" y="8809997"/>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09" name="Google Shape;109;p2"/>
          <p:cNvSpPr txBox="1"/>
          <p:nvPr/>
        </p:nvSpPr>
        <p:spPr>
          <a:xfrm>
            <a:off x="1702676" y="955963"/>
            <a:ext cx="6959100" cy="15045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Apibrėžimai</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10" name="Google Shape;110;p2"/>
          <p:cNvSpPr txBox="1"/>
          <p:nvPr/>
        </p:nvSpPr>
        <p:spPr>
          <a:xfrm>
            <a:off x="1702676" y="2058929"/>
            <a:ext cx="12309600" cy="3182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5200">
                <a:solidFill>
                  <a:srgbClr val="056839"/>
                </a:solidFill>
                <a:latin typeface="Calibri"/>
                <a:ea typeface="Calibri"/>
                <a:cs typeface="Calibri"/>
                <a:sym typeface="Calibri"/>
              </a:rPr>
              <a:t>Baldai </a:t>
            </a:r>
            <a:r>
              <a:rPr lang="lt-LT" sz="3300">
                <a:solidFill>
                  <a:srgbClr val="056839"/>
                </a:solidFill>
                <a:latin typeface="Calibri"/>
                <a:ea typeface="Calibri"/>
                <a:cs typeface="Calibri"/>
                <a:sym typeface="Calibri"/>
              </a:rPr>
              <a:t>- apima atskirai pastatomus arba įmontuojamus vienetus, skirtus naudoti patalpų viduje arba lauke, kurių pagrindinė funkcija – būti naudojamiems daiktams laikyti, padėti ar kabinti ir (arba) suteikti paviršių, ant kurio naudotojai galėtų ilsėtis, sėdėti, valgyti, mokytis ar dirbti. Į šią apibrėžtį įeina lovų čiužiniai.</a:t>
            </a:r>
            <a:r>
              <a:rPr lang="lt-LT" sz="4600">
                <a:solidFill>
                  <a:srgbClr val="056839"/>
                </a:solidFill>
                <a:latin typeface="Calibri"/>
                <a:ea typeface="Calibri"/>
                <a:cs typeface="Calibri"/>
                <a:sym typeface="Calibri"/>
              </a:rPr>
              <a:t> </a:t>
            </a:r>
            <a:endParaRPr sz="4600">
              <a:solidFill>
                <a:srgbClr val="056839"/>
              </a:solidFill>
              <a:latin typeface="Calibri"/>
              <a:ea typeface="Calibri"/>
              <a:cs typeface="Calibri"/>
              <a:sym typeface="Calibri"/>
            </a:endParaRPr>
          </a:p>
        </p:txBody>
      </p:sp>
      <p:sp>
        <p:nvSpPr>
          <p:cNvPr id="111" name="Google Shape;111;p2"/>
          <p:cNvSpPr txBox="1"/>
          <p:nvPr/>
        </p:nvSpPr>
        <p:spPr>
          <a:xfrm>
            <a:off x="1702676" y="7674074"/>
            <a:ext cx="17832600" cy="504000"/>
          </a:xfrm>
          <a:prstGeom prst="rect">
            <a:avLst/>
          </a:prstGeom>
          <a:noFill/>
          <a:ln>
            <a:noFill/>
          </a:ln>
        </p:spPr>
        <p:txBody>
          <a:bodyPr anchorCtr="0" anchor="t" bIns="74275" lIns="148575" spcFirstLastPara="1" rIns="148575" wrap="square" tIns="74275">
            <a:spAutoFit/>
          </a:bodyPr>
          <a:lstStyle/>
          <a:p>
            <a:pPr indent="-476250" lvl="0" marL="469900" marR="0" rtl="0" algn="l">
              <a:spcBef>
                <a:spcPts val="0"/>
              </a:spcBef>
              <a:spcAft>
                <a:spcPts val="0"/>
              </a:spcAft>
              <a:buClr>
                <a:srgbClr val="327A4F"/>
              </a:buClr>
              <a:buSzPts val="2300"/>
              <a:buFont typeface="Arial"/>
              <a:buChar char="•"/>
            </a:pPr>
            <a:r>
              <a:rPr lang="lt-LT" sz="2300" u="sng">
                <a:solidFill>
                  <a:srgbClr val="327A4F"/>
                </a:solidFill>
                <a:latin typeface="Calibri"/>
                <a:ea typeface="Calibri"/>
                <a:cs typeface="Calibri"/>
                <a:sym typeface="Calibri"/>
                <a:hlinkClick r:id="rId5">
                  <a:extLst>
                    <a:ext uri="{A12FA001-AC4F-418D-AE19-62706E023703}">
                      <ahyp:hlinkClr val="tx"/>
                    </a:ext>
                  </a:extLst>
                </a:hlinkClick>
              </a:rPr>
              <a:t>UR-Lex - 52018PC0353 - LT - EUR-Lex (europa.eu)</a:t>
            </a:r>
            <a:endParaRPr sz="2300">
              <a:solidFill>
                <a:srgbClr val="327A4F"/>
              </a:solidFill>
              <a:latin typeface="Calibri"/>
              <a:ea typeface="Calibri"/>
              <a:cs typeface="Calibri"/>
              <a:sym typeface="Calibri"/>
            </a:endParaRPr>
          </a:p>
        </p:txBody>
      </p:sp>
      <p:sp>
        <p:nvSpPr>
          <p:cNvPr id="112" name="Google Shape;112;p2"/>
          <p:cNvSpPr txBox="1"/>
          <p:nvPr/>
        </p:nvSpPr>
        <p:spPr>
          <a:xfrm>
            <a:off x="1822392" y="5883981"/>
            <a:ext cx="11318400" cy="17508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4600">
                <a:solidFill>
                  <a:srgbClr val="056839"/>
                </a:solidFill>
                <a:latin typeface="Calibri"/>
                <a:ea typeface="Calibri"/>
                <a:cs typeface="Calibri"/>
                <a:sym typeface="Calibri"/>
              </a:rPr>
              <a:t>Žiedinė ekonomika</a:t>
            </a:r>
            <a:r>
              <a:rPr lang="lt-LT" sz="4600">
                <a:solidFill>
                  <a:srgbClr val="FF0000"/>
                </a:solidFill>
                <a:latin typeface="Calibri"/>
                <a:ea typeface="Calibri"/>
                <a:cs typeface="Calibri"/>
                <a:sym typeface="Calibri"/>
              </a:rPr>
              <a:t> </a:t>
            </a:r>
            <a:r>
              <a:rPr lang="lt-LT" sz="2900">
                <a:solidFill>
                  <a:srgbClr val="056839"/>
                </a:solidFill>
                <a:latin typeface="Calibri"/>
                <a:ea typeface="Calibri"/>
                <a:cs typeface="Calibri"/>
                <a:sym typeface="Calibri"/>
              </a:rPr>
              <a:t>siekia kuo ilgiau išlaikyti produktų, medžiagų ir išteklių vertę, juos panaudojus grąžinti atgal į vartojimo ciklą, taip sumažinant atliekų susidarymą.</a:t>
            </a:r>
            <a:endParaRPr sz="2300"/>
          </a:p>
        </p:txBody>
      </p:sp>
      <p:sp>
        <p:nvSpPr>
          <p:cNvPr id="113" name="Google Shape;113;p2"/>
          <p:cNvSpPr txBox="1"/>
          <p:nvPr/>
        </p:nvSpPr>
        <p:spPr>
          <a:xfrm>
            <a:off x="1702676" y="4901037"/>
            <a:ext cx="17952300" cy="504000"/>
          </a:xfrm>
          <a:prstGeom prst="rect">
            <a:avLst/>
          </a:prstGeom>
          <a:noFill/>
          <a:ln>
            <a:noFill/>
          </a:ln>
        </p:spPr>
        <p:txBody>
          <a:bodyPr anchorCtr="0" anchor="t" bIns="74275" lIns="148575" spcFirstLastPara="1" rIns="148575" wrap="square" tIns="74275">
            <a:spAutoFit/>
          </a:bodyPr>
          <a:lstStyle/>
          <a:p>
            <a:pPr indent="-476250" lvl="0" marL="469900" marR="0" rtl="0" algn="l">
              <a:spcBef>
                <a:spcPts val="0"/>
              </a:spcBef>
              <a:spcAft>
                <a:spcPts val="0"/>
              </a:spcAft>
              <a:buClr>
                <a:srgbClr val="327A4F"/>
              </a:buClr>
              <a:buSzPts val="2300"/>
              <a:buFont typeface="Arial"/>
              <a:buChar char="•"/>
            </a:pPr>
            <a:r>
              <a:rPr lang="lt-LT" sz="2300" u="sng">
                <a:solidFill>
                  <a:srgbClr val="327A4F"/>
                </a:solidFill>
                <a:latin typeface="Calibri"/>
                <a:ea typeface="Calibri"/>
                <a:cs typeface="Calibri"/>
                <a:sym typeface="Calibri"/>
                <a:hlinkClick r:id="rId6">
                  <a:extLst>
                    <a:ext uri="{A12FA001-AC4F-418D-AE19-62706E023703}">
                      <ahyp:hlinkClr val="tx"/>
                    </a:ext>
                  </a:extLst>
                </a:hlinkClick>
              </a:rPr>
              <a:t>https://ec.europa.eu/environment/gpp/pdf/toolkit/furniture_gpp.pdf</a:t>
            </a:r>
            <a:endParaRPr sz="2300">
              <a:solidFill>
                <a:srgbClr val="327A4F"/>
              </a:solidFill>
              <a:latin typeface="Calibri"/>
              <a:ea typeface="Calibri"/>
              <a:cs typeface="Calibri"/>
              <a:sym typeface="Calibri"/>
            </a:endParaRPr>
          </a:p>
        </p:txBody>
      </p:sp>
      <p:pic>
        <p:nvPicPr>
          <p:cNvPr id="114" name="Google Shape;114;p2"/>
          <p:cNvPicPr preferRelativeResize="0"/>
          <p:nvPr/>
        </p:nvPicPr>
        <p:blipFill rotWithShape="1">
          <a:blip r:embed="rId7">
            <a:alphaModFix/>
          </a:blip>
          <a:srcRect b="0" l="19971" r="19332" t="0"/>
          <a:stretch/>
        </p:blipFill>
        <p:spPr>
          <a:xfrm>
            <a:off x="13774879" y="1499466"/>
            <a:ext cx="6982579" cy="5018922"/>
          </a:xfrm>
          <a:prstGeom prst="rect">
            <a:avLst/>
          </a:prstGeom>
          <a:noFill/>
          <a:ln>
            <a:noFill/>
          </a:ln>
        </p:spPr>
      </p:pic>
      <p:sp>
        <p:nvSpPr>
          <p:cNvPr id="115" name="Google Shape;115;p2"/>
          <p:cNvSpPr txBox="1"/>
          <p:nvPr/>
        </p:nvSpPr>
        <p:spPr>
          <a:xfrm>
            <a:off x="13647045" y="7137993"/>
            <a:ext cx="7797000" cy="4272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1800">
                <a:solidFill>
                  <a:srgbClr val="327A4F"/>
                </a:solidFill>
                <a:latin typeface="Calibri"/>
                <a:ea typeface="Calibri"/>
                <a:cs typeface="Calibri"/>
                <a:sym typeface="Calibri"/>
              </a:rPr>
              <a:t>https://greennews.ie/wp3/wp-content/uploads/2017/03/Circular-economy.jpg</a:t>
            </a:r>
            <a:endParaRPr sz="2300">
              <a:solidFill>
                <a:srgbClr val="327A4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9" name="Shape 119"/>
        <p:cNvGrpSpPr/>
        <p:nvPr/>
      </p:nvGrpSpPr>
      <p:grpSpPr>
        <a:xfrm>
          <a:off x="0" y="0"/>
          <a:ext cx="0" cy="0"/>
          <a:chOff x="0" y="0"/>
          <a:chExt cx="0" cy="0"/>
        </a:xfrm>
      </p:grpSpPr>
      <p:pic>
        <p:nvPicPr>
          <p:cNvPr descr="Graphical user interface, text&#10;&#10;Description automatically generated" id="120" name="Google Shape;120;p3"/>
          <p:cNvPicPr preferRelativeResize="0"/>
          <p:nvPr/>
        </p:nvPicPr>
        <p:blipFill rotWithShape="1">
          <a:blip r:embed="rId3">
            <a:alphaModFix/>
          </a:blip>
          <a:srcRect b="0" l="0" r="0" t="0"/>
          <a:stretch/>
        </p:blipFill>
        <p:spPr>
          <a:xfrm>
            <a:off x="159219" y="9117953"/>
            <a:ext cx="5165965" cy="1083795"/>
          </a:xfrm>
          <a:prstGeom prst="rect">
            <a:avLst/>
          </a:prstGeom>
          <a:noFill/>
          <a:ln>
            <a:noFill/>
          </a:ln>
        </p:spPr>
      </p:pic>
      <p:pic>
        <p:nvPicPr>
          <p:cNvPr descr="Logo&#10;&#10;Description automatically generated" id="121" name="Google Shape;121;p3"/>
          <p:cNvPicPr preferRelativeResize="0"/>
          <p:nvPr/>
        </p:nvPicPr>
        <p:blipFill rotWithShape="1">
          <a:blip r:embed="rId4">
            <a:alphaModFix/>
          </a:blip>
          <a:srcRect b="0" l="0" r="0" t="0"/>
          <a:stretch/>
        </p:blipFill>
        <p:spPr>
          <a:xfrm>
            <a:off x="15232290" y="8150586"/>
            <a:ext cx="3931187" cy="1934692"/>
          </a:xfrm>
          <a:prstGeom prst="rect">
            <a:avLst/>
          </a:prstGeom>
          <a:noFill/>
          <a:ln>
            <a:noFill/>
          </a:ln>
        </p:spPr>
      </p:pic>
      <p:sp>
        <p:nvSpPr>
          <p:cNvPr id="122" name="Google Shape;122;p3"/>
          <p:cNvSpPr/>
          <p:nvPr/>
        </p:nvSpPr>
        <p:spPr>
          <a:xfrm>
            <a:off x="0" y="485267"/>
            <a:ext cx="5970900" cy="1788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3" name="Google Shape;123;p3"/>
          <p:cNvSpPr/>
          <p:nvPr/>
        </p:nvSpPr>
        <p:spPr>
          <a:xfrm>
            <a:off x="6926955" y="485267"/>
            <a:ext cx="6720000" cy="1788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4" name="Google Shape;124;p3"/>
          <p:cNvSpPr/>
          <p:nvPr/>
        </p:nvSpPr>
        <p:spPr>
          <a:xfrm>
            <a:off x="14603073" y="485267"/>
            <a:ext cx="5970900" cy="1788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5" name="Google Shape;125;p3"/>
          <p:cNvSpPr/>
          <p:nvPr/>
        </p:nvSpPr>
        <p:spPr>
          <a:xfrm>
            <a:off x="0" y="8986878"/>
            <a:ext cx="14763600" cy="957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26" name="Google Shape;126;p3"/>
          <p:cNvSpPr txBox="1"/>
          <p:nvPr/>
        </p:nvSpPr>
        <p:spPr>
          <a:xfrm>
            <a:off x="2107927" y="1618488"/>
            <a:ext cx="152331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Mokymosi rezultatas</a:t>
            </a:r>
            <a:endParaRPr b="1" sz="5900">
              <a:solidFill>
                <a:srgbClr val="056839"/>
              </a:solidFill>
              <a:latin typeface="Calibri"/>
              <a:ea typeface="Calibri"/>
              <a:cs typeface="Calibri"/>
              <a:sym typeface="Calibri"/>
            </a:endParaRPr>
          </a:p>
        </p:txBody>
      </p:sp>
      <p:sp>
        <p:nvSpPr>
          <p:cNvPr id="127" name="Google Shape;127;p3"/>
          <p:cNvSpPr txBox="1"/>
          <p:nvPr/>
        </p:nvSpPr>
        <p:spPr>
          <a:xfrm>
            <a:off x="1465118" y="3006437"/>
            <a:ext cx="17288700" cy="3690300"/>
          </a:xfrm>
          <a:prstGeom prst="rect">
            <a:avLst/>
          </a:prstGeom>
          <a:noFill/>
          <a:ln>
            <a:noFill/>
          </a:ln>
        </p:spPr>
        <p:txBody>
          <a:bodyPr anchorCtr="0" anchor="t" bIns="74275" lIns="148575" spcFirstLastPara="1" rIns="148575" wrap="square" tIns="74275">
            <a:spAutoFit/>
          </a:bodyPr>
          <a:lstStyle/>
          <a:p>
            <a:pPr indent="-749300" lvl="0" marL="749300" marR="0" rtl="0" algn="l">
              <a:lnSpc>
                <a:spcPct val="200000"/>
              </a:lnSpc>
              <a:spcBef>
                <a:spcPts val="0"/>
              </a:spcBef>
              <a:spcAft>
                <a:spcPts val="0"/>
              </a:spcAft>
              <a:buClr>
                <a:srgbClr val="327A4F"/>
              </a:buClr>
              <a:buSzPts val="4600"/>
              <a:buFont typeface="Calibri"/>
              <a:buChar char="-"/>
            </a:pPr>
            <a:r>
              <a:rPr b="1" lang="lt-LT" sz="4600">
                <a:solidFill>
                  <a:srgbClr val="327A4F"/>
                </a:solidFill>
                <a:latin typeface="Calibri"/>
                <a:ea typeface="Calibri"/>
                <a:cs typeface="Calibri"/>
                <a:sym typeface="Calibri"/>
              </a:rPr>
              <a:t>Suprasti kokį poveikį aplinkai daro baldų pramonė</a:t>
            </a:r>
            <a:endParaRPr sz="2300">
              <a:solidFill>
                <a:srgbClr val="327A4F"/>
              </a:solidFill>
            </a:endParaRPr>
          </a:p>
          <a:p>
            <a:pPr indent="-749300" lvl="0" marL="749300" marR="0" rtl="0" algn="l">
              <a:lnSpc>
                <a:spcPct val="200000"/>
              </a:lnSpc>
              <a:spcBef>
                <a:spcPts val="0"/>
              </a:spcBef>
              <a:spcAft>
                <a:spcPts val="0"/>
              </a:spcAft>
              <a:buClr>
                <a:srgbClr val="327A4F"/>
              </a:buClr>
              <a:buSzPts val="4600"/>
              <a:buFont typeface="Calibri"/>
              <a:buChar char="-"/>
            </a:pPr>
            <a:r>
              <a:rPr b="1" lang="lt-LT" sz="4600">
                <a:solidFill>
                  <a:srgbClr val="327A4F"/>
                </a:solidFill>
                <a:latin typeface="Calibri"/>
                <a:ea typeface="Calibri"/>
                <a:cs typeface="Calibri"/>
                <a:sym typeface="Calibri"/>
              </a:rPr>
              <a:t>Sužinoti  žiedinės ekonomikos lygį baldų sektoriuje</a:t>
            </a:r>
            <a:endParaRPr sz="2300">
              <a:solidFill>
                <a:srgbClr val="327A4F"/>
              </a:solidFill>
            </a:endParaRPr>
          </a:p>
          <a:p>
            <a:pPr indent="-749300" lvl="0" marL="749300" marR="0" rtl="0" algn="l">
              <a:lnSpc>
                <a:spcPct val="200000"/>
              </a:lnSpc>
              <a:spcBef>
                <a:spcPts val="0"/>
              </a:spcBef>
              <a:spcAft>
                <a:spcPts val="0"/>
              </a:spcAft>
              <a:buClr>
                <a:srgbClr val="327A4F"/>
              </a:buClr>
              <a:buSzPts val="4600"/>
              <a:buFont typeface="Calibri"/>
              <a:buChar char="-"/>
            </a:pPr>
            <a:r>
              <a:rPr b="1" lang="lt-LT" sz="4600">
                <a:solidFill>
                  <a:srgbClr val="327A4F"/>
                </a:solidFill>
                <a:latin typeface="Calibri"/>
                <a:ea typeface="Calibri"/>
                <a:cs typeface="Calibri"/>
                <a:sym typeface="Calibri"/>
              </a:rPr>
              <a:t>Susipažinti su gerosios patirties pavyzdžiais</a:t>
            </a:r>
            <a:endParaRPr sz="2300">
              <a:solidFill>
                <a:srgbClr val="327A4F"/>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1" name="Shape 131"/>
        <p:cNvGrpSpPr/>
        <p:nvPr/>
      </p:nvGrpSpPr>
      <p:grpSpPr>
        <a:xfrm>
          <a:off x="0" y="0"/>
          <a:ext cx="0" cy="0"/>
          <a:chOff x="0" y="0"/>
          <a:chExt cx="0" cy="0"/>
        </a:xfrm>
      </p:grpSpPr>
      <p:sp>
        <p:nvSpPr>
          <p:cNvPr id="132" name="Google Shape;132;p4"/>
          <p:cNvSpPr/>
          <p:nvPr/>
        </p:nvSpPr>
        <p:spPr>
          <a:xfrm>
            <a:off x="0" y="0"/>
            <a:ext cx="20574000" cy="10287000"/>
          </a:xfrm>
          <a:prstGeom prst="rect">
            <a:avLst/>
          </a:prstGeom>
          <a:gradFill>
            <a:gsLst>
              <a:gs pos="0">
                <a:srgbClr val="F5F7FC"/>
              </a:gs>
              <a:gs pos="100000">
                <a:srgbClr val="7AC99A">
                  <a:alpha val="77647"/>
                </a:srgbClr>
              </a:gs>
            </a:gsLst>
            <a:lin ang="21593999" scaled="0"/>
          </a:gra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33" name="Google Shape;133;p4"/>
          <p:cNvSpPr txBox="1"/>
          <p:nvPr/>
        </p:nvSpPr>
        <p:spPr>
          <a:xfrm>
            <a:off x="2118639" y="900706"/>
            <a:ext cx="13848900" cy="1058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900">
                <a:solidFill>
                  <a:srgbClr val="056839"/>
                </a:solidFill>
                <a:latin typeface="Calibri"/>
                <a:ea typeface="Calibri"/>
                <a:cs typeface="Calibri"/>
                <a:sym typeface="Calibri"/>
              </a:rPr>
              <a:t>Atsižvelgta į šiuos žaliuosius įgūdžius</a:t>
            </a:r>
            <a:endParaRPr sz="2900">
              <a:solidFill>
                <a:schemeClr val="dk1"/>
              </a:solidFill>
              <a:latin typeface="Calibri"/>
              <a:ea typeface="Calibri"/>
              <a:cs typeface="Calibri"/>
              <a:sym typeface="Calibri"/>
            </a:endParaRPr>
          </a:p>
        </p:txBody>
      </p:sp>
      <p:sp>
        <p:nvSpPr>
          <p:cNvPr id="134" name="Google Shape;134;p4"/>
          <p:cNvSpPr txBox="1"/>
          <p:nvPr/>
        </p:nvSpPr>
        <p:spPr>
          <a:xfrm>
            <a:off x="5408468" y="2770910"/>
            <a:ext cx="7947900" cy="5252700"/>
          </a:xfrm>
          <a:prstGeom prst="rect">
            <a:avLst/>
          </a:prstGeom>
          <a:noFill/>
          <a:ln>
            <a:noFill/>
          </a:ln>
        </p:spPr>
        <p:txBody>
          <a:bodyPr anchorCtr="0" anchor="t" bIns="74275" lIns="148575" spcFirstLastPara="1" rIns="148575" wrap="square" tIns="74275">
            <a:spAutoFit/>
          </a:bodyPr>
          <a:lstStyle/>
          <a:p>
            <a:pPr indent="-552450" lvl="0" marL="558800" marR="0" rtl="0" algn="l">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Įžvalgumas</a:t>
            </a:r>
            <a:endParaRPr sz="3900">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Analitiniai įgūdžiai</a:t>
            </a:r>
            <a:endParaRPr sz="3900">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Taršos prevencijos įgūdžiai </a:t>
            </a:r>
            <a:endParaRPr sz="2300"/>
          </a:p>
          <a:p>
            <a:pPr indent="-552450" lvl="0" marL="558800" marR="0" rtl="0" algn="l">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Ekologinio dizaino įgūdžiai </a:t>
            </a:r>
            <a:endParaRPr sz="3900">
              <a:solidFill>
                <a:srgbClr val="056839"/>
              </a:solidFill>
              <a:latin typeface="Calibri"/>
              <a:ea typeface="Calibri"/>
              <a:cs typeface="Calibri"/>
              <a:sym typeface="Calibri"/>
            </a:endParaRPr>
          </a:p>
          <a:p>
            <a:pPr indent="-552450" lvl="0" marL="558800" marR="0" rtl="0" algn="l">
              <a:lnSpc>
                <a:spcPct val="150000"/>
              </a:lnSpc>
              <a:spcBef>
                <a:spcPts val="0"/>
              </a:spcBef>
              <a:spcAft>
                <a:spcPts val="0"/>
              </a:spcAft>
              <a:buClr>
                <a:srgbClr val="056839"/>
              </a:buClr>
              <a:buSzPts val="3900"/>
              <a:buFont typeface="Arial"/>
              <a:buChar char="•"/>
            </a:pPr>
            <a:r>
              <a:rPr lang="lt-LT" sz="3900">
                <a:solidFill>
                  <a:srgbClr val="056839"/>
                </a:solidFill>
                <a:latin typeface="Calibri"/>
                <a:ea typeface="Calibri"/>
                <a:cs typeface="Calibri"/>
                <a:sym typeface="Calibri"/>
              </a:rPr>
              <a:t>Aplinkosaugos analizės įgūdžiai</a:t>
            </a:r>
            <a:endParaRPr sz="3900">
              <a:solidFill>
                <a:srgbClr val="056839"/>
              </a:solidFill>
              <a:latin typeface="Calibri"/>
              <a:ea typeface="Calibri"/>
              <a:cs typeface="Calibri"/>
              <a:sym typeface="Calibri"/>
            </a:endParaRPr>
          </a:p>
          <a:p>
            <a:pPr indent="-304800" lvl="0" marL="558800" marR="0" rtl="0" algn="l">
              <a:lnSpc>
                <a:spcPct val="150000"/>
              </a:lnSpc>
              <a:spcBef>
                <a:spcPts val="0"/>
              </a:spcBef>
              <a:spcAft>
                <a:spcPts val="0"/>
              </a:spcAft>
              <a:buClr>
                <a:schemeClr val="dk1"/>
              </a:buClr>
              <a:buSzPts val="3900"/>
              <a:buFont typeface="Arial"/>
              <a:buNone/>
            </a:pPr>
            <a:r>
              <a:t/>
            </a:r>
            <a:endParaRPr sz="3900">
              <a:solidFill>
                <a:srgbClr val="056839"/>
              </a:solidFill>
              <a:latin typeface="Calibri"/>
              <a:ea typeface="Calibri"/>
              <a:cs typeface="Calibri"/>
              <a:sym typeface="Calibri"/>
            </a:endParaRPr>
          </a:p>
        </p:txBody>
      </p:sp>
      <p:pic>
        <p:nvPicPr>
          <p:cNvPr id="135" name="Google Shape;135;p4"/>
          <p:cNvPicPr preferRelativeResize="0"/>
          <p:nvPr/>
        </p:nvPicPr>
        <p:blipFill rotWithShape="1">
          <a:blip r:embed="rId3">
            <a:alphaModFix/>
          </a:blip>
          <a:srcRect b="0" l="0" r="0" t="0"/>
          <a:stretch/>
        </p:blipFill>
        <p:spPr>
          <a:xfrm>
            <a:off x="2118639" y="3740577"/>
            <a:ext cx="1801371" cy="3003811"/>
          </a:xfrm>
          <a:prstGeom prst="rect">
            <a:avLst/>
          </a:prstGeom>
          <a:noFill/>
          <a:ln>
            <a:noFill/>
          </a:ln>
        </p:spPr>
      </p:pic>
      <p:pic>
        <p:nvPicPr>
          <p:cNvPr descr="Logo&#10;&#10;Description automatically generated" id="136" name="Google Shape;136;p4"/>
          <p:cNvPicPr preferRelativeResize="0"/>
          <p:nvPr/>
        </p:nvPicPr>
        <p:blipFill rotWithShape="1">
          <a:blip r:embed="rId4">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37" name="Google Shape;137;p4"/>
          <p:cNvPicPr preferRelativeResize="0"/>
          <p:nvPr/>
        </p:nvPicPr>
        <p:blipFill rotWithShape="1">
          <a:blip r:embed="rId5">
            <a:alphaModFix/>
          </a:blip>
          <a:srcRect b="0" l="0" r="0" t="0"/>
          <a:stretch/>
        </p:blipFill>
        <p:spPr>
          <a:xfrm>
            <a:off x="3131911" y="9240848"/>
            <a:ext cx="3468962" cy="727772"/>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41" name="Shape 141"/>
        <p:cNvGrpSpPr/>
        <p:nvPr/>
      </p:nvGrpSpPr>
      <p:grpSpPr>
        <a:xfrm>
          <a:off x="0" y="0"/>
          <a:ext cx="0" cy="0"/>
          <a:chOff x="0" y="0"/>
          <a:chExt cx="0" cy="0"/>
        </a:xfrm>
      </p:grpSpPr>
      <p:sp>
        <p:nvSpPr>
          <p:cNvPr id="142" name="Google Shape;142;p5"/>
          <p:cNvSpPr txBox="1"/>
          <p:nvPr/>
        </p:nvSpPr>
        <p:spPr>
          <a:xfrm>
            <a:off x="891245" y="796538"/>
            <a:ext cx="7914900" cy="1950900"/>
          </a:xfrm>
          <a:prstGeom prst="rect">
            <a:avLst/>
          </a:prstGeom>
          <a:noFill/>
          <a:ln>
            <a:noFill/>
          </a:ln>
        </p:spPr>
        <p:txBody>
          <a:bodyPr anchorCtr="0" anchor="t" bIns="74275" lIns="148575" spcFirstLastPara="1" rIns="148575" wrap="square" tIns="74275">
            <a:spAutoFit/>
          </a:bodyPr>
          <a:lstStyle/>
          <a:p>
            <a:pPr indent="0" lvl="0" marL="0" marR="0" rtl="0" algn="ctr">
              <a:spcBef>
                <a:spcPts val="0"/>
              </a:spcBef>
              <a:spcAft>
                <a:spcPts val="0"/>
              </a:spcAft>
              <a:buNone/>
            </a:pPr>
            <a:r>
              <a:rPr b="1" lang="lt-LT" sz="5900">
                <a:solidFill>
                  <a:srgbClr val="056839"/>
                </a:solidFill>
                <a:latin typeface="Calibri"/>
                <a:ea typeface="Calibri"/>
                <a:cs typeface="Calibri"/>
                <a:sym typeface="Calibri"/>
              </a:rPr>
              <a:t>Įvadas</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43" name="Google Shape;143;p5"/>
          <p:cNvSpPr txBox="1"/>
          <p:nvPr/>
        </p:nvSpPr>
        <p:spPr>
          <a:xfrm>
            <a:off x="639041" y="5306291"/>
            <a:ext cx="13684800" cy="3274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CSIL duomenimis, nuo 2000 m. iki 2021 m. baldų pramonės apimtys padvigubėjo. Daugiau nei trečdalis pasaulio baldų produkcijos skirta eksportui. Per pastaruosius du dešimtmečius eksportas augo taip pat, kaip ir gamyba, o importas taip pat toliau augo. 2021 m. tarptautinė prekyba baldais vėl išaugo dviženkliu skaičiumi. Taigi iki 2022 m. pasaulinė baldų rinka (išnagrinėta 100 šalių) turėtų išaugti apie 4 proc.</a:t>
            </a:r>
            <a:r>
              <a:rPr baseline="30000" lang="lt-LT" sz="2900">
                <a:solidFill>
                  <a:srgbClr val="056839"/>
                </a:solidFill>
                <a:latin typeface="Calibri"/>
                <a:ea typeface="Calibri"/>
                <a:cs typeface="Calibri"/>
                <a:sym typeface="Calibri"/>
              </a:rPr>
              <a:t>1</a:t>
            </a:r>
            <a:r>
              <a:rPr lang="lt-LT" sz="2900">
                <a:solidFill>
                  <a:srgbClr val="056839"/>
                </a:solidFill>
                <a:latin typeface="Calibri"/>
                <a:ea typeface="Calibri"/>
                <a:cs typeface="Calibri"/>
                <a:sym typeface="Calibri"/>
              </a:rPr>
              <a:t>.</a:t>
            </a:r>
            <a:endParaRPr sz="2300"/>
          </a:p>
        </p:txBody>
      </p:sp>
      <p:sp>
        <p:nvSpPr>
          <p:cNvPr id="144" name="Google Shape;144;p5"/>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45" name="Google Shape;145;p5"/>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46" name="Google Shape;146;p5"/>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47" name="Google Shape;147;p5"/>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48" name="Google Shape;148;p5"/>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149" name="Google Shape;149;p5"/>
          <p:cNvSpPr txBox="1"/>
          <p:nvPr/>
        </p:nvSpPr>
        <p:spPr>
          <a:xfrm>
            <a:off x="8294208" y="9379445"/>
            <a:ext cx="9042600" cy="7041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1800">
                <a:solidFill>
                  <a:srgbClr val="327A4F"/>
                </a:solidFill>
                <a:latin typeface="Calibri"/>
                <a:ea typeface="Calibri"/>
                <a:cs typeface="Calibri"/>
                <a:sym typeface="Calibri"/>
              </a:rPr>
              <a:t>1</a:t>
            </a:r>
            <a:r>
              <a:rPr lang="lt-LT" sz="1800">
                <a:solidFill>
                  <a:srgbClr val="327A4F"/>
                </a:solidFill>
                <a:latin typeface="Calibri"/>
                <a:ea typeface="Calibri"/>
                <a:cs typeface="Calibri"/>
                <a:sym typeface="Calibri"/>
              </a:rPr>
              <a:t>   </a:t>
            </a:r>
            <a:r>
              <a:rPr lang="lt-LT" sz="1800" u="sng">
                <a:solidFill>
                  <a:srgbClr val="327A4F"/>
                </a:solidFill>
                <a:latin typeface="Calibri"/>
                <a:ea typeface="Calibri"/>
                <a:cs typeface="Calibri"/>
                <a:sym typeface="Calibri"/>
                <a:hlinkClick r:id="rId5">
                  <a:extLst>
                    <a:ext uri="{A12FA001-AC4F-418D-AE19-62706E023703}">
                      <ahyp:hlinkClr val="tx"/>
                    </a:ext>
                  </a:extLst>
                </a:hlinkClick>
              </a:rPr>
              <a:t>https://www.designdiffusion.com/en/2021/12/13/the-world-furniture-market-in-2022</a:t>
            </a:r>
            <a:endParaRPr sz="18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pic>
        <p:nvPicPr>
          <p:cNvPr id="150" name="Google Shape;150;p5"/>
          <p:cNvPicPr preferRelativeResize="0"/>
          <p:nvPr/>
        </p:nvPicPr>
        <p:blipFill rotWithShape="1">
          <a:blip r:embed="rId6">
            <a:alphaModFix/>
          </a:blip>
          <a:srcRect b="0" l="0" r="0" t="0"/>
          <a:stretch/>
        </p:blipFill>
        <p:spPr>
          <a:xfrm>
            <a:off x="14027727" y="4618085"/>
            <a:ext cx="6181694" cy="3906381"/>
          </a:xfrm>
          <a:prstGeom prst="rect">
            <a:avLst/>
          </a:prstGeom>
          <a:noFill/>
          <a:ln>
            <a:noFill/>
          </a:ln>
        </p:spPr>
      </p:pic>
      <p:sp>
        <p:nvSpPr>
          <p:cNvPr id="151" name="Google Shape;151;p5"/>
          <p:cNvSpPr txBox="1"/>
          <p:nvPr/>
        </p:nvSpPr>
        <p:spPr>
          <a:xfrm>
            <a:off x="771776" y="2139218"/>
            <a:ext cx="19259700" cy="26052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Pasaulyje baldų pramonė, pritaikant gaminį prie naujų rinkoje pasirodančių medžiagų ir technologijų pažangos, vystytis pradėjo šeštojo dešimtmečio pabaigoje, o aukščiausią tašką pasiekė aštuntojo dešimtmečio pradžioje. </a:t>
            </a:r>
            <a:endParaRPr sz="2300"/>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Baldų pramonės vystymasis priklauso nuo ekonominės situacijos: gamybos technologijų, dizaino, žaliavų ir jų prieinamumo bei reklamos.</a:t>
            </a:r>
            <a:endParaRPr sz="23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6"/>
          <p:cNvSpPr txBox="1"/>
          <p:nvPr/>
        </p:nvSpPr>
        <p:spPr>
          <a:xfrm>
            <a:off x="891245" y="863161"/>
            <a:ext cx="7914900" cy="1950900"/>
          </a:xfrm>
          <a:prstGeom prst="rect">
            <a:avLst/>
          </a:prstGeom>
          <a:noFill/>
          <a:ln>
            <a:noFill/>
          </a:ln>
        </p:spPr>
        <p:txBody>
          <a:bodyPr anchorCtr="0" anchor="t" bIns="74275" lIns="148575" spcFirstLastPara="1" rIns="148575" wrap="square" tIns="74275">
            <a:spAutoFit/>
          </a:bodyPr>
          <a:lstStyle/>
          <a:p>
            <a:pPr indent="0" lvl="0" marL="0" marR="0" rtl="0" algn="ctr">
              <a:spcBef>
                <a:spcPts val="0"/>
              </a:spcBef>
              <a:spcAft>
                <a:spcPts val="0"/>
              </a:spcAft>
              <a:buNone/>
            </a:pPr>
            <a:r>
              <a:rPr b="1" lang="lt-LT" sz="5900">
                <a:solidFill>
                  <a:srgbClr val="056839"/>
                </a:solidFill>
                <a:latin typeface="Calibri"/>
                <a:ea typeface="Calibri"/>
                <a:cs typeface="Calibri"/>
                <a:sym typeface="Calibri"/>
              </a:rPr>
              <a:t>Įvadas</a:t>
            </a:r>
            <a:endParaRPr b="1" sz="5900">
              <a:solidFill>
                <a:srgbClr val="056839"/>
              </a:solidFill>
              <a:latin typeface="Calibri"/>
              <a:ea typeface="Calibri"/>
              <a:cs typeface="Calibri"/>
              <a:sym typeface="Calibri"/>
            </a:endParaRPr>
          </a:p>
          <a:p>
            <a:pPr indent="0" lvl="0" marL="0" marR="0" rtl="0" algn="l">
              <a:spcBef>
                <a:spcPts val="0"/>
              </a:spcBef>
              <a:spcAft>
                <a:spcPts val="0"/>
              </a:spcAft>
              <a:buNone/>
            </a:pPr>
            <a:r>
              <a:t/>
            </a:r>
            <a:endParaRPr b="1" sz="2900">
              <a:solidFill>
                <a:schemeClr val="dk1"/>
              </a:solidFill>
              <a:latin typeface="Calibri"/>
              <a:ea typeface="Calibri"/>
              <a:cs typeface="Calibri"/>
              <a:sym typeface="Calibri"/>
            </a:endParaRPr>
          </a:p>
          <a:p>
            <a:pPr indent="0" lvl="0" marL="0" marR="0" rtl="0" algn="l">
              <a:spcBef>
                <a:spcPts val="0"/>
              </a:spcBef>
              <a:spcAft>
                <a:spcPts val="0"/>
              </a:spcAft>
              <a:buNone/>
            </a:pPr>
            <a:r>
              <a:t/>
            </a:r>
            <a:endParaRPr sz="2900">
              <a:solidFill>
                <a:schemeClr val="dk1"/>
              </a:solidFill>
              <a:latin typeface="Calibri"/>
              <a:ea typeface="Calibri"/>
              <a:cs typeface="Calibri"/>
              <a:sym typeface="Calibri"/>
            </a:endParaRPr>
          </a:p>
        </p:txBody>
      </p:sp>
      <p:sp>
        <p:nvSpPr>
          <p:cNvPr id="157" name="Google Shape;157;p6"/>
          <p:cNvSpPr txBox="1"/>
          <p:nvPr/>
        </p:nvSpPr>
        <p:spPr>
          <a:xfrm>
            <a:off x="891245" y="2301857"/>
            <a:ext cx="18604200" cy="59529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2021 m. gegužės 12 d. Europos Komisija priėmė ES veiksmų planą „Siekiant nulinės oro, vandens ir dirvožemio taršos“, kurioje numatoma nulinės taršos vizija iki 2050 m.: sumažinti oro, vandens ir dirvožemio taršą iki kenksmingu sveikatai ir natūralioms ekosistemoms nebelaikomo lygio, neperžengiančio mūsų planetos išgalių, tokiu būdu sukuriant aplinką be toksinių medžiagų. </a:t>
            </a:r>
            <a:endParaRPr sz="2300"/>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Perėjimas prie žiedinės ekonomikos – viena iš priemonių, kuria galima įgyvendinti nulinės taršos viziją.</a:t>
            </a:r>
            <a:endParaRPr sz="2300"/>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Europos Komisija, siekdama sukurti žiedinę ekonomiką, numato ir įgyvendina naujas politikos kryptis ir direktyvas, kurios ypač stipriai paveiks baldų sektorių. </a:t>
            </a:r>
            <a:endParaRPr sz="2300"/>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Baldų sektoriuje galėtų būti įgyvendinamos įvairios žiedinės strategijos. Šis sektorius gali tapti ne tik tvarus, bet ir žiedinės ekonomikos variklis visame pasaulyje.</a:t>
            </a:r>
            <a:endParaRPr sz="2300"/>
          </a:p>
        </p:txBody>
      </p:sp>
      <p:sp>
        <p:nvSpPr>
          <p:cNvPr id="158" name="Google Shape;158;p6"/>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59" name="Google Shape;159;p6"/>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60" name="Google Shape;160;p6"/>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61" name="Google Shape;161;p6"/>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62" name="Google Shape;162;p6"/>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 name="Shape 166"/>
        <p:cNvGrpSpPr/>
        <p:nvPr/>
      </p:nvGrpSpPr>
      <p:grpSpPr>
        <a:xfrm>
          <a:off x="0" y="0"/>
          <a:ext cx="0" cy="0"/>
          <a:chOff x="0" y="0"/>
          <a:chExt cx="0" cy="0"/>
        </a:xfrm>
      </p:grpSpPr>
      <p:sp>
        <p:nvSpPr>
          <p:cNvPr id="167" name="Google Shape;167;p7"/>
          <p:cNvSpPr txBox="1"/>
          <p:nvPr/>
        </p:nvSpPr>
        <p:spPr>
          <a:xfrm>
            <a:off x="891245" y="571552"/>
            <a:ext cx="16779300" cy="1258200"/>
          </a:xfrm>
          <a:prstGeom prst="rect">
            <a:avLst/>
          </a:prstGeom>
          <a:noFill/>
          <a:ln>
            <a:noFill/>
          </a:ln>
        </p:spPr>
        <p:txBody>
          <a:bodyPr anchorCtr="0" anchor="t" bIns="74275" lIns="148575" spcFirstLastPara="1" rIns="148575" wrap="square" tIns="74275">
            <a:spAutoFit/>
          </a:bodyPr>
          <a:lstStyle/>
          <a:p>
            <a:pPr indent="0" lvl="0" marL="0" marR="0" rtl="0" algn="ctr">
              <a:spcBef>
                <a:spcPts val="0"/>
              </a:spcBef>
              <a:spcAft>
                <a:spcPts val="0"/>
              </a:spcAft>
              <a:buNone/>
            </a:pPr>
            <a:r>
              <a:rPr lang="lt-LT" sz="2900">
                <a:solidFill>
                  <a:schemeClr val="dk1"/>
                </a:solidFill>
                <a:latin typeface="Calibri"/>
                <a:ea typeface="Calibri"/>
                <a:cs typeface="Calibri"/>
                <a:sym typeface="Calibri"/>
              </a:rPr>
              <a:t> </a:t>
            </a:r>
            <a:r>
              <a:rPr lang="lt-LT" sz="7200">
                <a:solidFill>
                  <a:srgbClr val="327A4F"/>
                </a:solidFill>
                <a:latin typeface="Calibri"/>
                <a:ea typeface="Calibri"/>
                <a:cs typeface="Calibri"/>
                <a:sym typeface="Calibri"/>
              </a:rPr>
              <a:t>Žiedinės strategijos baldų sektoriuje</a:t>
            </a:r>
            <a:endParaRPr sz="2300"/>
          </a:p>
        </p:txBody>
      </p:sp>
      <p:sp>
        <p:nvSpPr>
          <p:cNvPr id="168" name="Google Shape;168;p7"/>
          <p:cNvSpPr txBox="1"/>
          <p:nvPr/>
        </p:nvSpPr>
        <p:spPr>
          <a:xfrm>
            <a:off x="891245" y="2301857"/>
            <a:ext cx="18604200" cy="5964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t/>
            </a:r>
            <a:endParaRPr sz="2900">
              <a:solidFill>
                <a:srgbClr val="056839"/>
              </a:solidFill>
              <a:latin typeface="Calibri"/>
              <a:ea typeface="Calibri"/>
              <a:cs typeface="Calibri"/>
              <a:sym typeface="Calibri"/>
            </a:endParaRPr>
          </a:p>
        </p:txBody>
      </p:sp>
      <p:sp>
        <p:nvSpPr>
          <p:cNvPr id="169" name="Google Shape;169;p7"/>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70" name="Google Shape;170;p7"/>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71" name="Google Shape;171;p7"/>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72" name="Google Shape;172;p7"/>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73" name="Google Shape;173;p7"/>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pic>
        <p:nvPicPr>
          <p:cNvPr id="174" name="Google Shape;174;p7"/>
          <p:cNvPicPr preferRelativeResize="0"/>
          <p:nvPr/>
        </p:nvPicPr>
        <p:blipFill rotWithShape="1">
          <a:blip r:embed="rId5">
            <a:alphaModFix/>
          </a:blip>
          <a:srcRect b="0" l="0" r="0" t="0"/>
          <a:stretch/>
        </p:blipFill>
        <p:spPr>
          <a:xfrm>
            <a:off x="3131911" y="2091692"/>
            <a:ext cx="13588362" cy="6867116"/>
          </a:xfrm>
          <a:prstGeom prst="rect">
            <a:avLst/>
          </a:prstGeom>
          <a:noFill/>
          <a:ln>
            <a:noFill/>
          </a:ln>
        </p:spPr>
      </p:pic>
      <p:sp>
        <p:nvSpPr>
          <p:cNvPr id="175" name="Google Shape;175;p7"/>
          <p:cNvSpPr txBox="1"/>
          <p:nvPr/>
        </p:nvSpPr>
        <p:spPr>
          <a:xfrm>
            <a:off x="13539511" y="9484956"/>
            <a:ext cx="5652000" cy="4578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lang="lt-LT" sz="2000">
                <a:solidFill>
                  <a:srgbClr val="327A4F"/>
                </a:solidFill>
                <a:latin typeface="Calibri"/>
                <a:ea typeface="Calibri"/>
                <a:cs typeface="Calibri"/>
                <a:sym typeface="Calibri"/>
              </a:rPr>
              <a:t>https://en.wikipedia.org/wiki/Circular_economy</a:t>
            </a:r>
            <a:endParaRPr sz="2300">
              <a:solidFill>
                <a:srgbClr val="327A4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79" name="Shape 179"/>
        <p:cNvGrpSpPr/>
        <p:nvPr/>
      </p:nvGrpSpPr>
      <p:grpSpPr>
        <a:xfrm>
          <a:off x="0" y="0"/>
          <a:ext cx="0" cy="0"/>
          <a:chOff x="0" y="0"/>
          <a:chExt cx="0" cy="0"/>
        </a:xfrm>
      </p:grpSpPr>
      <p:sp>
        <p:nvSpPr>
          <p:cNvPr id="180" name="Google Shape;180;p8"/>
          <p:cNvSpPr txBox="1"/>
          <p:nvPr/>
        </p:nvSpPr>
        <p:spPr>
          <a:xfrm>
            <a:off x="883847" y="845615"/>
            <a:ext cx="156300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200">
                <a:solidFill>
                  <a:srgbClr val="056839"/>
                </a:solidFill>
                <a:latin typeface="Calibri"/>
                <a:ea typeface="Calibri"/>
                <a:cs typeface="Calibri"/>
                <a:sym typeface="Calibri"/>
              </a:rPr>
              <a:t>1 Tema: Poveikis aplinkai. Baldų gyvavimo ciklas</a:t>
            </a:r>
            <a:endParaRPr b="1" sz="5200">
              <a:solidFill>
                <a:srgbClr val="C55A11"/>
              </a:solidFill>
              <a:latin typeface="Calibri"/>
              <a:ea typeface="Calibri"/>
              <a:cs typeface="Calibri"/>
              <a:sym typeface="Calibri"/>
            </a:endParaRPr>
          </a:p>
        </p:txBody>
      </p:sp>
      <p:sp>
        <p:nvSpPr>
          <p:cNvPr id="181" name="Google Shape;181;p8"/>
          <p:cNvSpPr txBox="1"/>
          <p:nvPr/>
        </p:nvSpPr>
        <p:spPr>
          <a:xfrm>
            <a:off x="883847" y="2387718"/>
            <a:ext cx="5719800" cy="32748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Medžiagos ir sudedamosios dalys </a:t>
            </a:r>
            <a:r>
              <a:rPr b="1" lang="lt-LT" sz="2900">
                <a:solidFill>
                  <a:srgbClr val="056839"/>
                </a:solidFill>
                <a:latin typeface="Calibri"/>
                <a:ea typeface="Calibri"/>
                <a:cs typeface="Calibri"/>
                <a:sym typeface="Calibri"/>
              </a:rPr>
              <a:t>– didžiausias poveikis aplinkai</a:t>
            </a:r>
            <a:endParaRPr sz="2300"/>
          </a:p>
          <a:p>
            <a:pPr indent="0" lvl="0" marL="0" marR="0" rtl="0" algn="l">
              <a:lnSpc>
                <a:spcPct val="150000"/>
              </a:lnSpc>
              <a:spcBef>
                <a:spcPts val="0"/>
              </a:spcBef>
              <a:spcAft>
                <a:spcPts val="0"/>
              </a:spcAft>
              <a:buNone/>
            </a:pPr>
            <a:r>
              <a:t/>
            </a:r>
            <a:endParaRPr b="1" sz="2900">
              <a:solidFill>
                <a:srgbClr val="056839"/>
              </a:solidFill>
              <a:latin typeface="Calibri"/>
              <a:ea typeface="Calibri"/>
              <a:cs typeface="Calibri"/>
              <a:sym typeface="Calibri"/>
            </a:endParaRPr>
          </a:p>
          <a:p>
            <a:pPr indent="0" lvl="0" marL="0" marR="0" rtl="0" algn="l">
              <a:lnSpc>
                <a:spcPct val="150000"/>
              </a:lnSpc>
              <a:spcBef>
                <a:spcPts val="0"/>
              </a:spcBef>
              <a:spcAft>
                <a:spcPts val="0"/>
              </a:spcAft>
              <a:buNone/>
            </a:pPr>
            <a:r>
              <a:rPr lang="lt-LT" sz="2900">
                <a:solidFill>
                  <a:srgbClr val="056839"/>
                </a:solidFill>
                <a:latin typeface="Calibri"/>
                <a:ea typeface="Calibri"/>
                <a:cs typeface="Calibri"/>
                <a:sym typeface="Calibri"/>
              </a:rPr>
              <a:t>Naudojimas</a:t>
            </a:r>
            <a:endParaRPr sz="2300"/>
          </a:p>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 beveik jokio poveikio aplinkai</a:t>
            </a:r>
            <a:endParaRPr sz="2300"/>
          </a:p>
        </p:txBody>
      </p:sp>
      <p:sp>
        <p:nvSpPr>
          <p:cNvPr id="182" name="Google Shape;182;p8"/>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83" name="Google Shape;183;p8"/>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184" name="Google Shape;184;p8"/>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185" name="Google Shape;185;p8"/>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186" name="Google Shape;186;p8"/>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grpSp>
        <p:nvGrpSpPr>
          <p:cNvPr id="187" name="Google Shape;187;p8"/>
          <p:cNvGrpSpPr/>
          <p:nvPr/>
        </p:nvGrpSpPr>
        <p:grpSpPr>
          <a:xfrm>
            <a:off x="8392218" y="2546445"/>
            <a:ext cx="8442438" cy="7016862"/>
            <a:chOff x="896057" y="-81282"/>
            <a:chExt cx="5002926" cy="4677908"/>
          </a:xfrm>
        </p:grpSpPr>
        <p:sp>
          <p:nvSpPr>
            <p:cNvPr id="188" name="Google Shape;188;p8"/>
            <p:cNvSpPr/>
            <p:nvPr/>
          </p:nvSpPr>
          <p:spPr>
            <a:xfrm>
              <a:off x="1100211" y="-54205"/>
              <a:ext cx="4518287" cy="4518287"/>
            </a:xfrm>
            <a:custGeom>
              <a:rect b="b" l="l" r="r" t="t"/>
              <a:pathLst>
                <a:path extrusionOk="0" h="120000" w="120000">
                  <a:moveTo>
                    <a:pt x="77682" y="6203"/>
                  </a:moveTo>
                  <a:lnTo>
                    <a:pt x="77682" y="6203"/>
                  </a:lnTo>
                  <a:cubicBezTo>
                    <a:pt x="102609" y="14287"/>
                    <a:pt x="118761" y="38229"/>
                    <a:pt x="116813" y="64204"/>
                  </a:cubicBezTo>
                  <a:cubicBezTo>
                    <a:pt x="114865" y="90180"/>
                    <a:pt x="95320" y="111480"/>
                    <a:pt x="69462" y="115806"/>
                  </a:cubicBezTo>
                  <a:cubicBezTo>
                    <a:pt x="43605" y="120132"/>
                    <a:pt x="18114" y="106367"/>
                    <a:pt x="7708" y="82459"/>
                  </a:cubicBezTo>
                  <a:cubicBezTo>
                    <a:pt x="-2699" y="58550"/>
                    <a:pt x="4668" y="30674"/>
                    <a:pt x="25553" y="14925"/>
                  </a:cubicBezTo>
                  <a:lnTo>
                    <a:pt x="23781" y="12156"/>
                  </a:lnTo>
                  <a:lnTo>
                    <a:pt x="31088" y="14823"/>
                  </a:lnTo>
                  <a:lnTo>
                    <a:pt x="30608" y="22823"/>
                  </a:lnTo>
                  <a:lnTo>
                    <a:pt x="28836" y="20054"/>
                  </a:lnTo>
                  <a:lnTo>
                    <a:pt x="28836" y="20054"/>
                  </a:lnTo>
                  <a:cubicBezTo>
                    <a:pt x="10049" y="34099"/>
                    <a:pt x="3486" y="58887"/>
                    <a:pt x="12938" y="80097"/>
                  </a:cubicBezTo>
                  <a:cubicBezTo>
                    <a:pt x="22390" y="101308"/>
                    <a:pt x="45414" y="113460"/>
                    <a:pt x="68710" y="109535"/>
                  </a:cubicBezTo>
                  <a:cubicBezTo>
                    <a:pt x="92007" y="105609"/>
                    <a:pt x="109555" y="86620"/>
                    <a:pt x="111218" y="63536"/>
                  </a:cubicBezTo>
                  <a:cubicBezTo>
                    <a:pt x="112881" y="40453"/>
                    <a:pt x="98229" y="19240"/>
                    <a:pt x="75726" y="12153"/>
                  </a:cubicBezTo>
                  <a:close/>
                </a:path>
              </a:pathLst>
            </a:custGeom>
            <a:gradFill>
              <a:gsLst>
                <a:gs pos="0">
                  <a:srgbClr val="F8DCD4"/>
                </a:gs>
                <a:gs pos="50000">
                  <a:srgbClr val="F9D3C8"/>
                </a:gs>
                <a:gs pos="100000">
                  <a:srgbClr val="DFB8AD"/>
                </a:gs>
              </a:gsLst>
              <a:lin ang="5400000" scaled="0"/>
            </a:gra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89" name="Google Shape;189;p8"/>
            <p:cNvSpPr/>
            <p:nvPr/>
          </p:nvSpPr>
          <p:spPr>
            <a:xfrm>
              <a:off x="2271248" y="-81282"/>
              <a:ext cx="2176212" cy="1177511"/>
            </a:xfrm>
            <a:prstGeom prst="roundRect">
              <a:avLst>
                <a:gd fmla="val 16667" name="adj"/>
              </a:avLst>
            </a:prstGeom>
            <a:solidFill>
              <a:srgbClr val="FFC000"/>
            </a:soli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0" name="Google Shape;190;p8"/>
            <p:cNvSpPr txBox="1"/>
            <p:nvPr/>
          </p:nvSpPr>
          <p:spPr>
            <a:xfrm>
              <a:off x="2328729" y="-23801"/>
              <a:ext cx="2061250" cy="1062549"/>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Medžiagos ir sudedamosios dalys</a:t>
              </a:r>
              <a:endParaRPr sz="2300"/>
            </a:p>
          </p:txBody>
        </p:sp>
        <p:sp>
          <p:nvSpPr>
            <p:cNvPr id="191" name="Google Shape;191;p8"/>
            <p:cNvSpPr/>
            <p:nvPr/>
          </p:nvSpPr>
          <p:spPr>
            <a:xfrm>
              <a:off x="4206184" y="1309669"/>
              <a:ext cx="1692799" cy="846399"/>
            </a:xfrm>
            <a:prstGeom prst="roundRect">
              <a:avLst>
                <a:gd fmla="val 16667" name="adj"/>
              </a:avLst>
            </a:prstGeom>
            <a:solidFill>
              <a:srgbClr val="8DA9DB"/>
            </a:soli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2" name="Google Shape;192;p8"/>
            <p:cNvSpPr txBox="1"/>
            <p:nvPr/>
          </p:nvSpPr>
          <p:spPr>
            <a:xfrm>
              <a:off x="4247502" y="1350987"/>
              <a:ext cx="1610163" cy="763763"/>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Gamyba</a:t>
              </a:r>
              <a:endParaRPr sz="2300"/>
            </a:p>
          </p:txBody>
        </p:sp>
        <p:sp>
          <p:nvSpPr>
            <p:cNvPr id="193" name="Google Shape;193;p8"/>
            <p:cNvSpPr/>
            <p:nvPr/>
          </p:nvSpPr>
          <p:spPr>
            <a:xfrm>
              <a:off x="4120017" y="2774738"/>
              <a:ext cx="1692799" cy="846399"/>
            </a:xfrm>
            <a:prstGeom prst="roundRect">
              <a:avLst>
                <a:gd fmla="val 16667" name="adj"/>
              </a:avLst>
            </a:prstGeom>
            <a:solidFill>
              <a:srgbClr val="8DA9DB"/>
            </a:soli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4" name="Google Shape;194;p8"/>
            <p:cNvSpPr txBox="1"/>
            <p:nvPr/>
          </p:nvSpPr>
          <p:spPr>
            <a:xfrm>
              <a:off x="4161335" y="2816056"/>
              <a:ext cx="1610163" cy="763763"/>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Pakavimas</a:t>
              </a:r>
              <a:endParaRPr sz="2300"/>
            </a:p>
          </p:txBody>
        </p:sp>
        <p:sp>
          <p:nvSpPr>
            <p:cNvPr id="195" name="Google Shape;195;p8"/>
            <p:cNvSpPr/>
            <p:nvPr/>
          </p:nvSpPr>
          <p:spPr>
            <a:xfrm>
              <a:off x="2512955" y="3750227"/>
              <a:ext cx="1692799" cy="846399"/>
            </a:xfrm>
            <a:prstGeom prst="roundRect">
              <a:avLst>
                <a:gd fmla="val 16667" name="adj"/>
              </a:avLst>
            </a:prstGeom>
            <a:solidFill>
              <a:srgbClr val="8DA9DB"/>
            </a:soli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6" name="Google Shape;196;p8"/>
            <p:cNvSpPr txBox="1"/>
            <p:nvPr/>
          </p:nvSpPr>
          <p:spPr>
            <a:xfrm>
              <a:off x="2554273" y="3791545"/>
              <a:ext cx="1610163" cy="763763"/>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Pardavimas</a:t>
              </a:r>
              <a:endParaRPr sz="2300"/>
            </a:p>
          </p:txBody>
        </p:sp>
        <p:sp>
          <p:nvSpPr>
            <p:cNvPr id="197" name="Google Shape;197;p8"/>
            <p:cNvSpPr/>
            <p:nvPr/>
          </p:nvSpPr>
          <p:spPr>
            <a:xfrm>
              <a:off x="905885" y="2745241"/>
              <a:ext cx="1692799" cy="846399"/>
            </a:xfrm>
            <a:prstGeom prst="roundRect">
              <a:avLst>
                <a:gd fmla="val 16667" name="adj"/>
              </a:avLst>
            </a:prstGeom>
            <a:gradFill>
              <a:gsLst>
                <a:gs pos="0">
                  <a:srgbClr val="7FB75F"/>
                </a:gs>
                <a:gs pos="50000">
                  <a:srgbClr val="6EB141"/>
                </a:gs>
                <a:gs pos="100000">
                  <a:srgbClr val="5FA134"/>
                </a:gs>
              </a:gsLst>
              <a:lin ang="5400000" scaled="0"/>
            </a:gra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198" name="Google Shape;198;p8"/>
            <p:cNvSpPr txBox="1"/>
            <p:nvPr/>
          </p:nvSpPr>
          <p:spPr>
            <a:xfrm>
              <a:off x="947203" y="2786559"/>
              <a:ext cx="1610163" cy="763763"/>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Naudojimas</a:t>
              </a:r>
              <a:endParaRPr sz="2300"/>
            </a:p>
          </p:txBody>
        </p:sp>
        <p:sp>
          <p:nvSpPr>
            <p:cNvPr id="199" name="Google Shape;199;p8"/>
            <p:cNvSpPr/>
            <p:nvPr/>
          </p:nvSpPr>
          <p:spPr>
            <a:xfrm>
              <a:off x="896057" y="1302302"/>
              <a:ext cx="1692799" cy="846399"/>
            </a:xfrm>
            <a:prstGeom prst="roundRect">
              <a:avLst>
                <a:gd fmla="val 16667" name="adj"/>
              </a:avLst>
            </a:prstGeom>
            <a:solidFill>
              <a:srgbClr val="8DA9DB"/>
            </a:solidFill>
            <a:ln>
              <a:noFill/>
            </a:ln>
          </p:spPr>
          <p:txBody>
            <a:bodyPr anchorCtr="0" anchor="ctr" bIns="148575" lIns="148575" spcFirstLastPara="1" rIns="148575" wrap="square" tIns="148575">
              <a:noAutofit/>
            </a:bodyPr>
            <a:lstStyle/>
            <a:p>
              <a:pPr indent="0" lvl="0" marL="0" rtl="0" algn="l">
                <a:spcBef>
                  <a:spcPts val="0"/>
                </a:spcBef>
                <a:spcAft>
                  <a:spcPts val="0"/>
                </a:spcAft>
                <a:buNone/>
              </a:pPr>
              <a:r>
                <a:t/>
              </a:r>
              <a:endParaRPr/>
            </a:p>
          </p:txBody>
        </p:sp>
        <p:sp>
          <p:nvSpPr>
            <p:cNvPr id="200" name="Google Shape;200;p8"/>
            <p:cNvSpPr txBox="1"/>
            <p:nvPr/>
          </p:nvSpPr>
          <p:spPr>
            <a:xfrm>
              <a:off x="937375" y="1343620"/>
              <a:ext cx="1610163" cy="763763"/>
            </a:xfrm>
            <a:prstGeom prst="rect">
              <a:avLst/>
            </a:prstGeom>
            <a:noFill/>
            <a:ln>
              <a:noFill/>
            </a:ln>
          </p:spPr>
          <p:txBody>
            <a:bodyPr anchorCtr="0" anchor="ctr" bIns="130000" lIns="130000" spcFirstLastPara="1" rIns="130000" wrap="square" tIns="130000">
              <a:noAutofit/>
            </a:bodyPr>
            <a:lstStyle/>
            <a:p>
              <a:pPr indent="0" lvl="0" marL="0" marR="0" rtl="0" algn="ctr">
                <a:lnSpc>
                  <a:spcPct val="90000"/>
                </a:lnSpc>
                <a:spcBef>
                  <a:spcPts val="0"/>
                </a:spcBef>
                <a:spcAft>
                  <a:spcPts val="0"/>
                </a:spcAft>
                <a:buNone/>
              </a:pPr>
              <a:r>
                <a:rPr lang="lt-LT" sz="3400">
                  <a:solidFill>
                    <a:schemeClr val="lt1"/>
                  </a:solidFill>
                  <a:latin typeface="Calibri"/>
                  <a:ea typeface="Calibri"/>
                  <a:cs typeface="Calibri"/>
                  <a:sym typeface="Calibri"/>
                </a:rPr>
                <a:t>Gyvavimo ciklo pabaiga</a:t>
              </a:r>
              <a:endParaRPr sz="2300"/>
            </a:p>
          </p:txBody>
        </p:sp>
      </p:gr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9"/>
          <p:cNvSpPr txBox="1"/>
          <p:nvPr/>
        </p:nvSpPr>
        <p:spPr>
          <a:xfrm>
            <a:off x="883847" y="845615"/>
            <a:ext cx="15630000" cy="9504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1" lang="lt-LT" sz="5200">
                <a:solidFill>
                  <a:srgbClr val="056839"/>
                </a:solidFill>
                <a:latin typeface="Calibri"/>
                <a:ea typeface="Calibri"/>
                <a:cs typeface="Calibri"/>
                <a:sym typeface="Calibri"/>
              </a:rPr>
              <a:t>1 Tema: Poveikis aplinkai. Baldų gyvavimo ciklas</a:t>
            </a:r>
            <a:endParaRPr b="1" sz="5200">
              <a:solidFill>
                <a:srgbClr val="C55A11"/>
              </a:solidFill>
              <a:latin typeface="Calibri"/>
              <a:ea typeface="Calibri"/>
              <a:cs typeface="Calibri"/>
              <a:sym typeface="Calibri"/>
            </a:endParaRPr>
          </a:p>
        </p:txBody>
      </p:sp>
      <p:sp>
        <p:nvSpPr>
          <p:cNvPr id="206" name="Google Shape;206;p9"/>
          <p:cNvSpPr txBox="1"/>
          <p:nvPr/>
        </p:nvSpPr>
        <p:spPr>
          <a:xfrm>
            <a:off x="1034414" y="1972647"/>
            <a:ext cx="18861300" cy="7014900"/>
          </a:xfrm>
          <a:prstGeom prst="rect">
            <a:avLst/>
          </a:prstGeom>
          <a:noFill/>
          <a:ln>
            <a:noFill/>
          </a:ln>
        </p:spPr>
        <p:txBody>
          <a:bodyPr anchorCtr="0" anchor="t" bIns="74275" lIns="148575" spcFirstLastPara="1" rIns="148575" wrap="square" tIns="74275">
            <a:spAutoFit/>
          </a:bodyPr>
          <a:lstStyle/>
          <a:p>
            <a:pPr indent="0" lvl="0" marL="0" marR="0" rtl="0" algn="l">
              <a:lnSpc>
                <a:spcPct val="150000"/>
              </a:lnSpc>
              <a:spcBef>
                <a:spcPts val="0"/>
              </a:spcBef>
              <a:spcAft>
                <a:spcPts val="0"/>
              </a:spcAft>
              <a:buNone/>
            </a:pPr>
            <a:r>
              <a:rPr b="1" lang="lt-LT" sz="2900">
                <a:solidFill>
                  <a:srgbClr val="056839"/>
                </a:solidFill>
                <a:latin typeface="Calibri"/>
                <a:ea typeface="Calibri"/>
                <a:cs typeface="Calibri"/>
                <a:sym typeface="Calibri"/>
              </a:rPr>
              <a:t>Mokslinės literatūros duomenimis, padarytos šios išvados dėl baldų poveikio aplinkai per visą jų gyvavimo ciklą:</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•didžioji poveikio aplinkai dalis (80–90 %) yra susijusi su </a:t>
            </a:r>
            <a:r>
              <a:rPr b="1" lang="lt-LT" sz="2300">
                <a:solidFill>
                  <a:srgbClr val="056839"/>
                </a:solidFill>
                <a:latin typeface="Calibri"/>
                <a:ea typeface="Calibri"/>
                <a:cs typeface="Calibri"/>
                <a:sym typeface="Calibri"/>
              </a:rPr>
              <a:t>baldų medžiagomis ir (arba) dalimis</a:t>
            </a:r>
            <a:r>
              <a:rPr lang="lt-LT" sz="2300">
                <a:solidFill>
                  <a:srgbClr val="056839"/>
                </a:solidFill>
                <a:latin typeface="Calibri"/>
                <a:ea typeface="Calibri"/>
                <a:cs typeface="Calibri"/>
                <a:sym typeface="Calibri"/>
              </a:rPr>
              <a:t>. Nors metalai ir plastikai turi daugiau įkūnytosios energijos negu mediena, kiti dalykai, į kuriuos svarbu atsižvelgti, yra medžiagų patvarumas ir galimybė jas perdirbti. Parenkant perdirbtas medžiagas galima padėti sumažinti medžiagų poveikį;</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a:t>
            </a:r>
            <a:r>
              <a:rPr b="1" lang="lt-LT" sz="2300">
                <a:solidFill>
                  <a:srgbClr val="056839"/>
                </a:solidFill>
                <a:latin typeface="Calibri"/>
                <a:ea typeface="Calibri"/>
                <a:cs typeface="Calibri"/>
                <a:sym typeface="Calibri"/>
              </a:rPr>
              <a:t>sudedamųjų dalių gamyba</a:t>
            </a:r>
            <a:r>
              <a:rPr lang="lt-LT" sz="2300">
                <a:solidFill>
                  <a:srgbClr val="056839"/>
                </a:solidFill>
                <a:latin typeface="Calibri"/>
                <a:ea typeface="Calibri"/>
                <a:cs typeface="Calibri"/>
                <a:sym typeface="Calibri"/>
              </a:rPr>
              <a:t>, surinkimas ir (arba) apdorojimas yra kiti svarbiausi poveikio aplinkai veiksniai dėl cheminių mišinių, šilumos ir elektros energijos naudojimo per džiovinimo ir kietinimo procesus;</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a:t>
            </a:r>
            <a:r>
              <a:rPr b="1" lang="lt-LT" sz="2300">
                <a:solidFill>
                  <a:srgbClr val="056839"/>
                </a:solidFill>
                <a:latin typeface="Calibri"/>
                <a:ea typeface="Calibri"/>
                <a:cs typeface="Calibri"/>
                <a:sym typeface="Calibri"/>
              </a:rPr>
              <a:t>pakuočių</a:t>
            </a:r>
            <a:r>
              <a:rPr lang="lt-LT" sz="2300">
                <a:solidFill>
                  <a:srgbClr val="056839"/>
                </a:solidFill>
                <a:latin typeface="Calibri"/>
                <a:ea typeface="Calibri"/>
                <a:cs typeface="Calibri"/>
                <a:sym typeface="Calibri"/>
              </a:rPr>
              <a:t> poveikis priklauso nuo konkretaus gaminio, tačiau atlikus dvi gyvavimo ciklo analizes (atitinkamai darbo stalų ir drabužių spintų) įvertintas bendras pakuočių poveikis aplinkai yra apie 6 %;</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•tirti gaminių </a:t>
            </a:r>
            <a:r>
              <a:rPr b="1" lang="lt-LT" sz="2300">
                <a:solidFill>
                  <a:srgbClr val="056839"/>
                </a:solidFill>
                <a:latin typeface="Calibri"/>
                <a:ea typeface="Calibri"/>
                <a:cs typeface="Calibri"/>
                <a:sym typeface="Calibri"/>
              </a:rPr>
              <a:t>platinimą</a:t>
            </a:r>
            <a:r>
              <a:rPr lang="lt-LT" sz="2300">
                <a:solidFill>
                  <a:srgbClr val="056839"/>
                </a:solidFill>
                <a:latin typeface="Calibri"/>
                <a:ea typeface="Calibri"/>
                <a:cs typeface="Calibri"/>
                <a:sym typeface="Calibri"/>
              </a:rPr>
              <a:t> sunku, nes dėl baldų rinkos pasaulinio pobūdžio jis gali būti labai įvairus. Atliekant daugelį tyrimų naudoti vidutinio transportavimo intensyvumo scenarijai, kurie neatskleidžia, kaip kinta šios baldų gyvavimo ciklo dalies svarba;</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a:t>
            </a:r>
            <a:r>
              <a:rPr b="1" lang="lt-LT" sz="2300">
                <a:solidFill>
                  <a:srgbClr val="056839"/>
                </a:solidFill>
                <a:latin typeface="Calibri"/>
                <a:ea typeface="Calibri"/>
                <a:cs typeface="Calibri"/>
                <a:sym typeface="Calibri"/>
              </a:rPr>
              <a:t>naudojimo</a:t>
            </a:r>
            <a:r>
              <a:rPr lang="lt-LT" sz="2300">
                <a:solidFill>
                  <a:srgbClr val="056839"/>
                </a:solidFill>
                <a:latin typeface="Calibri"/>
                <a:ea typeface="Calibri"/>
                <a:cs typeface="Calibri"/>
                <a:sym typeface="Calibri"/>
              </a:rPr>
              <a:t> etapo poveikis aplinkai yra labai nedidelis, tačiau tam, kad naudojimo etapas būtų ilgesnis, svarbūs patvarumo ir galimybės pataisyti veiksniai;</a:t>
            </a:r>
            <a:endParaRPr sz="2300"/>
          </a:p>
          <a:p>
            <a:pPr indent="0" lvl="0" marL="0" marR="0" rtl="0" algn="l">
              <a:lnSpc>
                <a:spcPct val="150000"/>
              </a:lnSpc>
              <a:spcBef>
                <a:spcPts val="0"/>
              </a:spcBef>
              <a:spcAft>
                <a:spcPts val="0"/>
              </a:spcAft>
              <a:buNone/>
            </a:pPr>
            <a:r>
              <a:rPr lang="lt-LT" sz="2300">
                <a:solidFill>
                  <a:srgbClr val="056839"/>
                </a:solidFill>
                <a:latin typeface="Calibri"/>
                <a:ea typeface="Calibri"/>
                <a:cs typeface="Calibri"/>
                <a:sym typeface="Calibri"/>
              </a:rPr>
              <a:t>•</a:t>
            </a:r>
            <a:r>
              <a:rPr b="1" lang="lt-LT" sz="2300">
                <a:solidFill>
                  <a:srgbClr val="056839"/>
                </a:solidFill>
                <a:latin typeface="Calibri"/>
                <a:ea typeface="Calibri"/>
                <a:cs typeface="Calibri"/>
                <a:sym typeface="Calibri"/>
              </a:rPr>
              <a:t>gyvavimo ciklo pabaigos </a:t>
            </a:r>
            <a:r>
              <a:rPr lang="lt-LT" sz="2300">
                <a:solidFill>
                  <a:srgbClr val="056839"/>
                </a:solidFill>
                <a:latin typeface="Calibri"/>
                <a:ea typeface="Calibri"/>
                <a:cs typeface="Calibri"/>
                <a:sym typeface="Calibri"/>
              </a:rPr>
              <a:t>poveikis gali būti labai įvairus, atsižvelgiant į tai, kokios medžiagos naudojamos gaminant baldą. Baldų dalių perdirbimas arba energijos gavyba iš baldų atliekų dažnai yra sudėtingas procesas, nes sudedamąsias dalis sunku atskirti.</a:t>
            </a:r>
            <a:r>
              <a:rPr baseline="30000" lang="lt-LT" sz="2300">
                <a:solidFill>
                  <a:srgbClr val="056839"/>
                </a:solidFill>
                <a:latin typeface="Calibri"/>
                <a:ea typeface="Calibri"/>
                <a:cs typeface="Calibri"/>
                <a:sym typeface="Calibri"/>
              </a:rPr>
              <a:t>2</a:t>
            </a:r>
            <a:endParaRPr sz="2300"/>
          </a:p>
        </p:txBody>
      </p:sp>
      <p:sp>
        <p:nvSpPr>
          <p:cNvPr id="207" name="Google Shape;207;p9"/>
          <p:cNvSpPr/>
          <p:nvPr/>
        </p:nvSpPr>
        <p:spPr>
          <a:xfrm>
            <a:off x="0" y="445"/>
            <a:ext cx="20330100" cy="225900"/>
          </a:xfrm>
          <a:prstGeom prst="rect">
            <a:avLst/>
          </a:prstGeom>
          <a:solidFill>
            <a:srgbClr val="68C28C"/>
          </a:solidFill>
          <a:ln cap="flat" cmpd="sng" w="12700">
            <a:solidFill>
              <a:srgbClr val="68C28C"/>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08" name="Google Shape;208;p9"/>
          <p:cNvSpPr/>
          <p:nvPr/>
        </p:nvSpPr>
        <p:spPr>
          <a:xfrm rot="-5400000">
            <a:off x="15308685" y="5021698"/>
            <a:ext cx="10286700" cy="243900"/>
          </a:xfrm>
          <a:prstGeom prst="rect">
            <a:avLst/>
          </a:prstGeom>
          <a:solidFill>
            <a:srgbClr val="25AAE1"/>
          </a:solidFill>
          <a:ln>
            <a:noFill/>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sp>
        <p:nvSpPr>
          <p:cNvPr id="209" name="Google Shape;209;p9"/>
          <p:cNvSpPr/>
          <p:nvPr/>
        </p:nvSpPr>
        <p:spPr>
          <a:xfrm>
            <a:off x="1034414" y="1758444"/>
            <a:ext cx="5970900" cy="93900"/>
          </a:xfrm>
          <a:prstGeom prst="rect">
            <a:avLst/>
          </a:prstGeom>
          <a:solidFill>
            <a:srgbClr val="F8B241"/>
          </a:solidFill>
          <a:ln cap="flat" cmpd="sng" w="12700">
            <a:solidFill>
              <a:srgbClr val="F8B241"/>
            </a:solidFill>
            <a:prstDash val="solid"/>
            <a:miter lim="800000"/>
            <a:headEnd len="sm" w="sm" type="none"/>
            <a:tailEnd len="sm" w="sm" type="none"/>
          </a:ln>
        </p:spPr>
        <p:txBody>
          <a:bodyPr anchorCtr="0" anchor="ctr" bIns="74275" lIns="148575" spcFirstLastPara="1" rIns="148575" wrap="square" tIns="74275">
            <a:noAutofit/>
          </a:bodyPr>
          <a:lstStyle/>
          <a:p>
            <a:pPr indent="0" lvl="0" marL="0" marR="0" rtl="0" algn="ctr">
              <a:spcBef>
                <a:spcPts val="0"/>
              </a:spcBef>
              <a:spcAft>
                <a:spcPts val="0"/>
              </a:spcAft>
              <a:buNone/>
            </a:pPr>
            <a:r>
              <a:t/>
            </a:r>
            <a:endParaRPr sz="2900">
              <a:solidFill>
                <a:schemeClr val="lt1"/>
              </a:solidFill>
              <a:latin typeface="Calibri"/>
              <a:ea typeface="Calibri"/>
              <a:cs typeface="Calibri"/>
              <a:sym typeface="Calibri"/>
            </a:endParaRPr>
          </a:p>
        </p:txBody>
      </p:sp>
      <p:pic>
        <p:nvPicPr>
          <p:cNvPr descr="Logo&#10;&#10;Description automatically generated" id="210" name="Google Shape;210;p9"/>
          <p:cNvPicPr preferRelativeResize="0"/>
          <p:nvPr/>
        </p:nvPicPr>
        <p:blipFill rotWithShape="1">
          <a:blip r:embed="rId3">
            <a:alphaModFix/>
          </a:blip>
          <a:srcRect b="0" l="0" r="0" t="0"/>
          <a:stretch/>
        </p:blipFill>
        <p:spPr>
          <a:xfrm>
            <a:off x="279021" y="9106292"/>
            <a:ext cx="2025614" cy="996885"/>
          </a:xfrm>
          <a:prstGeom prst="rect">
            <a:avLst/>
          </a:prstGeom>
          <a:noFill/>
          <a:ln>
            <a:noFill/>
          </a:ln>
        </p:spPr>
      </p:pic>
      <p:pic>
        <p:nvPicPr>
          <p:cNvPr descr="Graphical user interface, text&#10;&#10;Description automatically generated" id="211" name="Google Shape;211;p9"/>
          <p:cNvPicPr preferRelativeResize="0"/>
          <p:nvPr/>
        </p:nvPicPr>
        <p:blipFill rotWithShape="1">
          <a:blip r:embed="rId4">
            <a:alphaModFix/>
          </a:blip>
          <a:srcRect b="0" l="0" r="0" t="0"/>
          <a:stretch/>
        </p:blipFill>
        <p:spPr>
          <a:xfrm>
            <a:off x="3131911" y="9240848"/>
            <a:ext cx="3468962" cy="727772"/>
          </a:xfrm>
          <a:prstGeom prst="rect">
            <a:avLst/>
          </a:prstGeom>
          <a:noFill/>
          <a:ln>
            <a:noFill/>
          </a:ln>
        </p:spPr>
      </p:pic>
      <p:sp>
        <p:nvSpPr>
          <p:cNvPr id="212" name="Google Shape;212;p9"/>
          <p:cNvSpPr txBox="1"/>
          <p:nvPr/>
        </p:nvSpPr>
        <p:spPr>
          <a:xfrm>
            <a:off x="7816723" y="9237677"/>
            <a:ext cx="12513300" cy="1073700"/>
          </a:xfrm>
          <a:prstGeom prst="rect">
            <a:avLst/>
          </a:prstGeom>
          <a:noFill/>
          <a:ln>
            <a:noFill/>
          </a:ln>
        </p:spPr>
        <p:txBody>
          <a:bodyPr anchorCtr="0" anchor="t" bIns="74275" lIns="148575" spcFirstLastPara="1" rIns="148575" wrap="square" tIns="74275">
            <a:spAutoFit/>
          </a:bodyPr>
          <a:lstStyle/>
          <a:p>
            <a:pPr indent="0" lvl="0" marL="0" marR="0" rtl="0" algn="l">
              <a:spcBef>
                <a:spcPts val="0"/>
              </a:spcBef>
              <a:spcAft>
                <a:spcPts val="0"/>
              </a:spcAft>
              <a:buNone/>
            </a:pPr>
            <a:r>
              <a:rPr baseline="30000" lang="lt-LT" sz="2000">
                <a:solidFill>
                  <a:srgbClr val="327A4F"/>
                </a:solidFill>
                <a:latin typeface="Calibri"/>
                <a:ea typeface="Calibri"/>
                <a:cs typeface="Calibri"/>
                <a:sym typeface="Calibri"/>
              </a:rPr>
              <a:t>2</a:t>
            </a:r>
            <a:r>
              <a:rPr lang="lt-LT" sz="2000">
                <a:solidFill>
                  <a:srgbClr val="327A4F"/>
                </a:solidFill>
                <a:latin typeface="Calibri"/>
                <a:ea typeface="Calibri"/>
                <a:cs typeface="Calibri"/>
                <a:sym typeface="Calibri"/>
              </a:rPr>
              <a:t> </a:t>
            </a:r>
            <a:r>
              <a:rPr i="1" lang="lt-LT" sz="2000">
                <a:solidFill>
                  <a:srgbClr val="327A4F"/>
                </a:solidFill>
                <a:latin typeface="Calibri"/>
                <a:ea typeface="Calibri"/>
                <a:cs typeface="Calibri"/>
                <a:sym typeface="Calibri"/>
              </a:rPr>
              <a:t>Baldams taikomi ES ŽVP kriterijai.</a:t>
            </a:r>
            <a:r>
              <a:rPr lang="lt-LT" sz="2000">
                <a:solidFill>
                  <a:srgbClr val="327A4F"/>
                </a:solidFill>
                <a:latin typeface="Calibri"/>
                <a:ea typeface="Calibri"/>
                <a:cs typeface="Calibri"/>
                <a:sym typeface="Calibri"/>
              </a:rPr>
              <a:t> </a:t>
            </a:r>
            <a:r>
              <a:rPr lang="lt-LT" sz="2000" u="sng">
                <a:solidFill>
                  <a:srgbClr val="327A4F"/>
                </a:solidFill>
                <a:latin typeface="Calibri"/>
                <a:ea typeface="Calibri"/>
                <a:cs typeface="Calibri"/>
                <a:sym typeface="Calibri"/>
                <a:hlinkClick r:id="rId5">
                  <a:extLst>
                    <a:ext uri="{A12FA001-AC4F-418D-AE19-62706E023703}">
                      <ahyp:hlinkClr val="tx"/>
                    </a:ext>
                  </a:extLst>
                </a:hlinkClick>
              </a:rPr>
              <a:t>https://ec.europa.eu/environment/gpp/pdf/toolkit/ENV-2017-00602-02-00-LT-TRA-00.pdf</a:t>
            </a:r>
            <a:endParaRPr sz="2000">
              <a:solidFill>
                <a:srgbClr val="327A4F"/>
              </a:solidFill>
              <a:latin typeface="Calibri"/>
              <a:ea typeface="Calibri"/>
              <a:cs typeface="Calibri"/>
              <a:sym typeface="Calibri"/>
            </a:endParaRPr>
          </a:p>
          <a:p>
            <a:pPr indent="0" lvl="0" marL="0" marR="0" rtl="0" algn="l">
              <a:spcBef>
                <a:spcPts val="0"/>
              </a:spcBef>
              <a:spcAft>
                <a:spcPts val="0"/>
              </a:spcAft>
              <a:buNone/>
            </a:pPr>
            <a:r>
              <a:t/>
            </a:r>
            <a:endParaRPr sz="2000">
              <a:solidFill>
                <a:schemeClr val="dk1"/>
              </a:solidFill>
              <a:latin typeface="Calibri"/>
              <a:ea typeface="Calibri"/>
              <a:cs typeface="Calibri"/>
              <a:sym typeface="Calibr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2022-01-31T11:18:27Z</dcterms:created>
  <dc:creator>Carlotta Maria Crippa</dc:creator>
</cp:coreProperties>
</file>