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10287000" cx="2057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gzzJ75COtIT/3bF1levKN5Tw3F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3" name="Google Shape;193;p9: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p10: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p11: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5" name="Google Shape;225;p12: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6" name="Google Shape;236;p13: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7" name="Google Shape;247;p15: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8" name="Google Shape;258;p16: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9" name="Google Shape;269;p17: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0" name="Google Shape;280;p18: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15bca75287d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1" name="Google Shape;291;g15bca75287d_0_0: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p6: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2" name="Google Shape;302;p20: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13f68c8deea_0_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3" name="Google Shape;313;g13f68c8deea_0_4: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1ce0291dad8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5" name="Google Shape;325;g1ce0291dad8_0_11: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1" name="Google Shape;111;p5: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p2: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3f68c8deea_0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g13f68c8deea_0_15: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3: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p4: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1" name="Google Shape;171;p7: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2" name="Google Shape;182;p8:notes"/>
          <p:cNvSpPr/>
          <p:nvPr>
            <p:ph idx="2" type="sldImg"/>
          </p:nvPr>
        </p:nvSpPr>
        <p:spPr>
          <a:xfrm>
            <a:off x="342900" y="1143000"/>
            <a:ext cx="61722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3"/>
          <p:cNvSpPr txBox="1"/>
          <p:nvPr>
            <p:ph type="ctrTitle"/>
          </p:nvPr>
        </p:nvSpPr>
        <p:spPr>
          <a:xfrm>
            <a:off x="2571750" y="1683545"/>
            <a:ext cx="15430500" cy="3581400"/>
          </a:xfrm>
          <a:prstGeom prst="rect">
            <a:avLst/>
          </a:prstGeom>
          <a:noFill/>
          <a:ln>
            <a:noFill/>
          </a:ln>
        </p:spPr>
        <p:txBody>
          <a:bodyPr anchorCtr="0" anchor="b" bIns="74275" lIns="148575" spcFirstLastPara="1" rIns="148575" wrap="square" tIns="74275">
            <a:normAutofit/>
          </a:bodyPr>
          <a:lstStyle>
            <a:lvl1pPr lvl="0" algn="ctr">
              <a:lnSpc>
                <a:spcPct val="90000"/>
              </a:lnSpc>
              <a:spcBef>
                <a:spcPts val="0"/>
              </a:spcBef>
              <a:spcAft>
                <a:spcPts val="0"/>
              </a:spcAft>
              <a:buClr>
                <a:schemeClr val="dk1"/>
              </a:buClr>
              <a:buSzPts val="9800"/>
              <a:buFont typeface="Calibri"/>
              <a:buNone/>
              <a:defRPr sz="98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17" name="Google Shape;17;p23"/>
          <p:cNvSpPr txBox="1"/>
          <p:nvPr>
            <p:ph idx="1" type="subTitle"/>
          </p:nvPr>
        </p:nvSpPr>
        <p:spPr>
          <a:xfrm>
            <a:off x="2571750" y="5403057"/>
            <a:ext cx="15430500" cy="2483700"/>
          </a:xfrm>
          <a:prstGeom prst="rect">
            <a:avLst/>
          </a:prstGeom>
          <a:noFill/>
          <a:ln>
            <a:noFill/>
          </a:ln>
        </p:spPr>
        <p:txBody>
          <a:bodyPr anchorCtr="0" anchor="t" bIns="74275" lIns="148575" spcFirstLastPara="1" rIns="148575" wrap="square" tIns="74275">
            <a:normAutofit/>
          </a:bodyPr>
          <a:lstStyle>
            <a:lvl1pPr lvl="0" algn="ctr">
              <a:lnSpc>
                <a:spcPct val="90000"/>
              </a:lnSpc>
              <a:spcBef>
                <a:spcPts val="1600"/>
              </a:spcBef>
              <a:spcAft>
                <a:spcPts val="0"/>
              </a:spcAft>
              <a:buClr>
                <a:schemeClr val="dk1"/>
              </a:buClr>
              <a:buSzPts val="3900"/>
              <a:buNone/>
              <a:defRPr sz="3900"/>
            </a:lvl1pPr>
            <a:lvl2pPr lvl="1" algn="ctr">
              <a:lnSpc>
                <a:spcPct val="90000"/>
              </a:lnSpc>
              <a:spcBef>
                <a:spcPts val="800"/>
              </a:spcBef>
              <a:spcAft>
                <a:spcPts val="0"/>
              </a:spcAft>
              <a:buClr>
                <a:schemeClr val="dk1"/>
              </a:buClr>
              <a:buSzPts val="3300"/>
              <a:buNone/>
              <a:defRPr sz="3300"/>
            </a:lvl2pPr>
            <a:lvl3pPr lvl="2" algn="ctr">
              <a:lnSpc>
                <a:spcPct val="90000"/>
              </a:lnSpc>
              <a:spcBef>
                <a:spcPts val="800"/>
              </a:spcBef>
              <a:spcAft>
                <a:spcPts val="0"/>
              </a:spcAft>
              <a:buClr>
                <a:schemeClr val="dk1"/>
              </a:buClr>
              <a:buSzPts val="2900"/>
              <a:buNone/>
              <a:defRPr sz="2900"/>
            </a:lvl3pPr>
            <a:lvl4pPr lvl="3" algn="ctr">
              <a:lnSpc>
                <a:spcPct val="90000"/>
              </a:lnSpc>
              <a:spcBef>
                <a:spcPts val="800"/>
              </a:spcBef>
              <a:spcAft>
                <a:spcPts val="0"/>
              </a:spcAft>
              <a:buClr>
                <a:schemeClr val="dk1"/>
              </a:buClr>
              <a:buSzPts val="2600"/>
              <a:buNone/>
              <a:defRPr sz="2600"/>
            </a:lvl4pPr>
            <a:lvl5pPr lvl="4" algn="ctr">
              <a:lnSpc>
                <a:spcPct val="90000"/>
              </a:lnSpc>
              <a:spcBef>
                <a:spcPts val="800"/>
              </a:spcBef>
              <a:spcAft>
                <a:spcPts val="0"/>
              </a:spcAft>
              <a:buClr>
                <a:schemeClr val="dk1"/>
              </a:buClr>
              <a:buSzPts val="2600"/>
              <a:buNone/>
              <a:defRPr sz="2600"/>
            </a:lvl5pPr>
            <a:lvl6pPr lvl="5" algn="ctr">
              <a:lnSpc>
                <a:spcPct val="90000"/>
              </a:lnSpc>
              <a:spcBef>
                <a:spcPts val="800"/>
              </a:spcBef>
              <a:spcAft>
                <a:spcPts val="0"/>
              </a:spcAft>
              <a:buClr>
                <a:schemeClr val="dk1"/>
              </a:buClr>
              <a:buSzPts val="2600"/>
              <a:buNone/>
              <a:defRPr sz="2600"/>
            </a:lvl6pPr>
            <a:lvl7pPr lvl="6" algn="ctr">
              <a:lnSpc>
                <a:spcPct val="90000"/>
              </a:lnSpc>
              <a:spcBef>
                <a:spcPts val="800"/>
              </a:spcBef>
              <a:spcAft>
                <a:spcPts val="0"/>
              </a:spcAft>
              <a:buClr>
                <a:schemeClr val="dk1"/>
              </a:buClr>
              <a:buSzPts val="2600"/>
              <a:buNone/>
              <a:defRPr sz="2600"/>
            </a:lvl7pPr>
            <a:lvl8pPr lvl="7" algn="ctr">
              <a:lnSpc>
                <a:spcPct val="90000"/>
              </a:lnSpc>
              <a:spcBef>
                <a:spcPts val="800"/>
              </a:spcBef>
              <a:spcAft>
                <a:spcPts val="0"/>
              </a:spcAft>
              <a:buClr>
                <a:schemeClr val="dk1"/>
              </a:buClr>
              <a:buSzPts val="2600"/>
              <a:buNone/>
              <a:defRPr sz="2600"/>
            </a:lvl8pPr>
            <a:lvl9pPr lvl="8" algn="ctr">
              <a:lnSpc>
                <a:spcPct val="90000"/>
              </a:lnSpc>
              <a:spcBef>
                <a:spcPts val="800"/>
              </a:spcBef>
              <a:spcAft>
                <a:spcPts val="0"/>
              </a:spcAft>
              <a:buClr>
                <a:schemeClr val="dk1"/>
              </a:buClr>
              <a:buSzPts val="2600"/>
              <a:buNone/>
              <a:defRPr sz="2600"/>
            </a:lvl9pPr>
          </a:lstStyle>
          <a:p/>
        </p:txBody>
      </p:sp>
      <p:sp>
        <p:nvSpPr>
          <p:cNvPr id="18" name="Google Shape;18;p23"/>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19" name="Google Shape;19;p23"/>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0" name="Google Shape;20;p23"/>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2"/>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4" name="Google Shape;74;p32"/>
          <p:cNvSpPr txBox="1"/>
          <p:nvPr>
            <p:ph idx="1" type="body"/>
          </p:nvPr>
        </p:nvSpPr>
        <p:spPr>
          <a:xfrm rot="5400000">
            <a:off x="7023488" y="-2870512"/>
            <a:ext cx="6527100" cy="177450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75" name="Google Shape;75;p32"/>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6" name="Google Shape;76;p32"/>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7" name="Google Shape;77;p32"/>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3"/>
          <p:cNvSpPr txBox="1"/>
          <p:nvPr>
            <p:ph type="title"/>
          </p:nvPr>
        </p:nvSpPr>
        <p:spPr>
          <a:xfrm rot="5400000">
            <a:off x="12582488" y="2688338"/>
            <a:ext cx="8717700" cy="4436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80" name="Google Shape;80;p33"/>
          <p:cNvSpPr txBox="1"/>
          <p:nvPr>
            <p:ph idx="1" type="body"/>
          </p:nvPr>
        </p:nvSpPr>
        <p:spPr>
          <a:xfrm rot="5400000">
            <a:off x="3581494" y="-1619213"/>
            <a:ext cx="8717700" cy="130515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81" name="Google Shape;81;p33"/>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82" name="Google Shape;82;p33"/>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83" name="Google Shape;83;p33"/>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24"/>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3" name="Google Shape;23;p24"/>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4" name="Google Shape;24;p24"/>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5"/>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7" name="Google Shape;27;p25"/>
          <p:cNvSpPr txBox="1"/>
          <p:nvPr>
            <p:ph idx="1" type="body"/>
          </p:nvPr>
        </p:nvSpPr>
        <p:spPr>
          <a:xfrm>
            <a:off x="1414463" y="2738438"/>
            <a:ext cx="17745000" cy="65271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28" name="Google Shape;28;p25"/>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29" name="Google Shape;29;p25"/>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0" name="Google Shape;30;p25"/>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6"/>
          <p:cNvSpPr txBox="1"/>
          <p:nvPr>
            <p:ph type="title"/>
          </p:nvPr>
        </p:nvSpPr>
        <p:spPr>
          <a:xfrm>
            <a:off x="1403747" y="2564607"/>
            <a:ext cx="17745000" cy="42792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9800"/>
              <a:buFont typeface="Calibri"/>
              <a:buNone/>
              <a:defRPr sz="98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3" name="Google Shape;33;p26"/>
          <p:cNvSpPr txBox="1"/>
          <p:nvPr>
            <p:ph idx="1" type="body"/>
          </p:nvPr>
        </p:nvSpPr>
        <p:spPr>
          <a:xfrm>
            <a:off x="1403747" y="6884195"/>
            <a:ext cx="17745000" cy="22503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rgbClr val="888888"/>
              </a:buClr>
              <a:buSzPts val="3900"/>
              <a:buNone/>
              <a:defRPr sz="3900">
                <a:solidFill>
                  <a:srgbClr val="888888"/>
                </a:solidFill>
              </a:defRPr>
            </a:lvl1pPr>
            <a:lvl2pPr indent="-228600" lvl="1" marL="914400" algn="l">
              <a:lnSpc>
                <a:spcPct val="90000"/>
              </a:lnSpc>
              <a:spcBef>
                <a:spcPts val="800"/>
              </a:spcBef>
              <a:spcAft>
                <a:spcPts val="0"/>
              </a:spcAft>
              <a:buClr>
                <a:srgbClr val="888888"/>
              </a:buClr>
              <a:buSzPts val="3300"/>
              <a:buNone/>
              <a:defRPr sz="3300">
                <a:solidFill>
                  <a:srgbClr val="888888"/>
                </a:solidFill>
              </a:defRPr>
            </a:lvl2pPr>
            <a:lvl3pPr indent="-228600" lvl="2" marL="1371600" algn="l">
              <a:lnSpc>
                <a:spcPct val="90000"/>
              </a:lnSpc>
              <a:spcBef>
                <a:spcPts val="800"/>
              </a:spcBef>
              <a:spcAft>
                <a:spcPts val="0"/>
              </a:spcAft>
              <a:buClr>
                <a:srgbClr val="888888"/>
              </a:buClr>
              <a:buSzPts val="2900"/>
              <a:buNone/>
              <a:defRPr sz="2900">
                <a:solidFill>
                  <a:srgbClr val="888888"/>
                </a:solidFill>
              </a:defRPr>
            </a:lvl3pPr>
            <a:lvl4pPr indent="-228600" lvl="3" marL="1828800" algn="l">
              <a:lnSpc>
                <a:spcPct val="90000"/>
              </a:lnSpc>
              <a:spcBef>
                <a:spcPts val="800"/>
              </a:spcBef>
              <a:spcAft>
                <a:spcPts val="0"/>
              </a:spcAft>
              <a:buClr>
                <a:srgbClr val="888888"/>
              </a:buClr>
              <a:buSzPts val="2600"/>
              <a:buNone/>
              <a:defRPr sz="2600">
                <a:solidFill>
                  <a:srgbClr val="888888"/>
                </a:solidFill>
              </a:defRPr>
            </a:lvl4pPr>
            <a:lvl5pPr indent="-228600" lvl="4" marL="2286000" algn="l">
              <a:lnSpc>
                <a:spcPct val="90000"/>
              </a:lnSpc>
              <a:spcBef>
                <a:spcPts val="800"/>
              </a:spcBef>
              <a:spcAft>
                <a:spcPts val="0"/>
              </a:spcAft>
              <a:buClr>
                <a:srgbClr val="888888"/>
              </a:buClr>
              <a:buSzPts val="2600"/>
              <a:buNone/>
              <a:defRPr sz="2600">
                <a:solidFill>
                  <a:srgbClr val="888888"/>
                </a:solidFill>
              </a:defRPr>
            </a:lvl5pPr>
            <a:lvl6pPr indent="-228600" lvl="5" marL="2743200" algn="l">
              <a:lnSpc>
                <a:spcPct val="90000"/>
              </a:lnSpc>
              <a:spcBef>
                <a:spcPts val="800"/>
              </a:spcBef>
              <a:spcAft>
                <a:spcPts val="0"/>
              </a:spcAft>
              <a:buClr>
                <a:srgbClr val="888888"/>
              </a:buClr>
              <a:buSzPts val="2600"/>
              <a:buNone/>
              <a:defRPr sz="2600">
                <a:solidFill>
                  <a:srgbClr val="888888"/>
                </a:solidFill>
              </a:defRPr>
            </a:lvl6pPr>
            <a:lvl7pPr indent="-228600" lvl="6" marL="3200400" algn="l">
              <a:lnSpc>
                <a:spcPct val="90000"/>
              </a:lnSpc>
              <a:spcBef>
                <a:spcPts val="800"/>
              </a:spcBef>
              <a:spcAft>
                <a:spcPts val="0"/>
              </a:spcAft>
              <a:buClr>
                <a:srgbClr val="888888"/>
              </a:buClr>
              <a:buSzPts val="2600"/>
              <a:buNone/>
              <a:defRPr sz="2600">
                <a:solidFill>
                  <a:srgbClr val="888888"/>
                </a:solidFill>
              </a:defRPr>
            </a:lvl7pPr>
            <a:lvl8pPr indent="-228600" lvl="7" marL="3657600" algn="l">
              <a:lnSpc>
                <a:spcPct val="90000"/>
              </a:lnSpc>
              <a:spcBef>
                <a:spcPts val="800"/>
              </a:spcBef>
              <a:spcAft>
                <a:spcPts val="0"/>
              </a:spcAft>
              <a:buClr>
                <a:srgbClr val="888888"/>
              </a:buClr>
              <a:buSzPts val="2600"/>
              <a:buNone/>
              <a:defRPr sz="2600">
                <a:solidFill>
                  <a:srgbClr val="888888"/>
                </a:solidFill>
              </a:defRPr>
            </a:lvl8pPr>
            <a:lvl9pPr indent="-228600" lvl="8" marL="4114800" algn="l">
              <a:lnSpc>
                <a:spcPct val="90000"/>
              </a:lnSpc>
              <a:spcBef>
                <a:spcPts val="800"/>
              </a:spcBef>
              <a:spcAft>
                <a:spcPts val="0"/>
              </a:spcAft>
              <a:buClr>
                <a:srgbClr val="888888"/>
              </a:buClr>
              <a:buSzPts val="2600"/>
              <a:buNone/>
              <a:defRPr sz="2600">
                <a:solidFill>
                  <a:srgbClr val="888888"/>
                </a:solidFill>
              </a:defRPr>
            </a:lvl9pPr>
          </a:lstStyle>
          <a:p/>
        </p:txBody>
      </p:sp>
      <p:sp>
        <p:nvSpPr>
          <p:cNvPr id="34" name="Google Shape;34;p26"/>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5" name="Google Shape;35;p26"/>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6" name="Google Shape;36;p26"/>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7"/>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39" name="Google Shape;39;p27"/>
          <p:cNvSpPr txBox="1"/>
          <p:nvPr>
            <p:ph idx="1" type="body"/>
          </p:nvPr>
        </p:nvSpPr>
        <p:spPr>
          <a:xfrm>
            <a:off x="1414463" y="2738438"/>
            <a:ext cx="8744100" cy="65271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40" name="Google Shape;40;p27"/>
          <p:cNvSpPr txBox="1"/>
          <p:nvPr>
            <p:ph idx="2" type="body"/>
          </p:nvPr>
        </p:nvSpPr>
        <p:spPr>
          <a:xfrm>
            <a:off x="10415588" y="2738438"/>
            <a:ext cx="8744100" cy="65271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41" name="Google Shape;41;p27"/>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2" name="Google Shape;42;p27"/>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3" name="Google Shape;43;p27"/>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8"/>
          <p:cNvSpPr txBox="1"/>
          <p:nvPr>
            <p:ph type="title"/>
          </p:nvPr>
        </p:nvSpPr>
        <p:spPr>
          <a:xfrm>
            <a:off x="1417142"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46" name="Google Shape;46;p28"/>
          <p:cNvSpPr txBox="1"/>
          <p:nvPr>
            <p:ph idx="1" type="body"/>
          </p:nvPr>
        </p:nvSpPr>
        <p:spPr>
          <a:xfrm>
            <a:off x="1417142" y="2521745"/>
            <a:ext cx="8703900" cy="1236000"/>
          </a:xfrm>
          <a:prstGeom prst="rect">
            <a:avLst/>
          </a:prstGeom>
          <a:noFill/>
          <a:ln>
            <a:noFill/>
          </a:ln>
        </p:spPr>
        <p:txBody>
          <a:bodyPr anchorCtr="0" anchor="b"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3900"/>
              <a:buNone/>
              <a:defRPr b="1" sz="3900"/>
            </a:lvl1pPr>
            <a:lvl2pPr indent="-228600" lvl="1" marL="914400" algn="l">
              <a:lnSpc>
                <a:spcPct val="90000"/>
              </a:lnSpc>
              <a:spcBef>
                <a:spcPts val="800"/>
              </a:spcBef>
              <a:spcAft>
                <a:spcPts val="0"/>
              </a:spcAft>
              <a:buClr>
                <a:schemeClr val="dk1"/>
              </a:buClr>
              <a:buSzPts val="3300"/>
              <a:buNone/>
              <a:defRPr b="1" sz="3300"/>
            </a:lvl2pPr>
            <a:lvl3pPr indent="-228600" lvl="2" marL="1371600" algn="l">
              <a:lnSpc>
                <a:spcPct val="90000"/>
              </a:lnSpc>
              <a:spcBef>
                <a:spcPts val="800"/>
              </a:spcBef>
              <a:spcAft>
                <a:spcPts val="0"/>
              </a:spcAft>
              <a:buClr>
                <a:schemeClr val="dk1"/>
              </a:buClr>
              <a:buSzPts val="2900"/>
              <a:buNone/>
              <a:defRPr b="1" sz="2900"/>
            </a:lvl3pPr>
            <a:lvl4pPr indent="-228600" lvl="3" marL="1828800" algn="l">
              <a:lnSpc>
                <a:spcPct val="90000"/>
              </a:lnSpc>
              <a:spcBef>
                <a:spcPts val="800"/>
              </a:spcBef>
              <a:spcAft>
                <a:spcPts val="0"/>
              </a:spcAft>
              <a:buClr>
                <a:schemeClr val="dk1"/>
              </a:buClr>
              <a:buSzPts val="2600"/>
              <a:buNone/>
              <a:defRPr b="1" sz="2600"/>
            </a:lvl4pPr>
            <a:lvl5pPr indent="-228600" lvl="4" marL="2286000" algn="l">
              <a:lnSpc>
                <a:spcPct val="90000"/>
              </a:lnSpc>
              <a:spcBef>
                <a:spcPts val="800"/>
              </a:spcBef>
              <a:spcAft>
                <a:spcPts val="0"/>
              </a:spcAft>
              <a:buClr>
                <a:schemeClr val="dk1"/>
              </a:buClr>
              <a:buSzPts val="2600"/>
              <a:buNone/>
              <a:defRPr b="1" sz="2600"/>
            </a:lvl5pPr>
            <a:lvl6pPr indent="-228600" lvl="5" marL="2743200" algn="l">
              <a:lnSpc>
                <a:spcPct val="90000"/>
              </a:lnSpc>
              <a:spcBef>
                <a:spcPts val="800"/>
              </a:spcBef>
              <a:spcAft>
                <a:spcPts val="0"/>
              </a:spcAft>
              <a:buClr>
                <a:schemeClr val="dk1"/>
              </a:buClr>
              <a:buSzPts val="2600"/>
              <a:buNone/>
              <a:defRPr b="1" sz="2600"/>
            </a:lvl6pPr>
            <a:lvl7pPr indent="-228600" lvl="6" marL="3200400" algn="l">
              <a:lnSpc>
                <a:spcPct val="90000"/>
              </a:lnSpc>
              <a:spcBef>
                <a:spcPts val="800"/>
              </a:spcBef>
              <a:spcAft>
                <a:spcPts val="0"/>
              </a:spcAft>
              <a:buClr>
                <a:schemeClr val="dk1"/>
              </a:buClr>
              <a:buSzPts val="2600"/>
              <a:buNone/>
              <a:defRPr b="1" sz="2600"/>
            </a:lvl7pPr>
            <a:lvl8pPr indent="-228600" lvl="7" marL="3657600" algn="l">
              <a:lnSpc>
                <a:spcPct val="90000"/>
              </a:lnSpc>
              <a:spcBef>
                <a:spcPts val="800"/>
              </a:spcBef>
              <a:spcAft>
                <a:spcPts val="0"/>
              </a:spcAft>
              <a:buClr>
                <a:schemeClr val="dk1"/>
              </a:buClr>
              <a:buSzPts val="2600"/>
              <a:buNone/>
              <a:defRPr b="1" sz="2600"/>
            </a:lvl8pPr>
            <a:lvl9pPr indent="-228600" lvl="8" marL="4114800" algn="l">
              <a:lnSpc>
                <a:spcPct val="90000"/>
              </a:lnSpc>
              <a:spcBef>
                <a:spcPts val="800"/>
              </a:spcBef>
              <a:spcAft>
                <a:spcPts val="0"/>
              </a:spcAft>
              <a:buClr>
                <a:schemeClr val="dk1"/>
              </a:buClr>
              <a:buSzPts val="2600"/>
              <a:buNone/>
              <a:defRPr b="1" sz="2600"/>
            </a:lvl9pPr>
          </a:lstStyle>
          <a:p/>
        </p:txBody>
      </p:sp>
      <p:sp>
        <p:nvSpPr>
          <p:cNvPr id="47" name="Google Shape;47;p28"/>
          <p:cNvSpPr txBox="1"/>
          <p:nvPr>
            <p:ph idx="2" type="body"/>
          </p:nvPr>
        </p:nvSpPr>
        <p:spPr>
          <a:xfrm>
            <a:off x="1417142" y="3757613"/>
            <a:ext cx="8703900" cy="55269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48" name="Google Shape;48;p28"/>
          <p:cNvSpPr txBox="1"/>
          <p:nvPr>
            <p:ph idx="3" type="body"/>
          </p:nvPr>
        </p:nvSpPr>
        <p:spPr>
          <a:xfrm>
            <a:off x="10415588" y="2521745"/>
            <a:ext cx="8746500" cy="1236000"/>
          </a:xfrm>
          <a:prstGeom prst="rect">
            <a:avLst/>
          </a:prstGeom>
          <a:noFill/>
          <a:ln>
            <a:noFill/>
          </a:ln>
        </p:spPr>
        <p:txBody>
          <a:bodyPr anchorCtr="0" anchor="b"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3900"/>
              <a:buNone/>
              <a:defRPr b="1" sz="3900"/>
            </a:lvl1pPr>
            <a:lvl2pPr indent="-228600" lvl="1" marL="914400" algn="l">
              <a:lnSpc>
                <a:spcPct val="90000"/>
              </a:lnSpc>
              <a:spcBef>
                <a:spcPts val="800"/>
              </a:spcBef>
              <a:spcAft>
                <a:spcPts val="0"/>
              </a:spcAft>
              <a:buClr>
                <a:schemeClr val="dk1"/>
              </a:buClr>
              <a:buSzPts val="3300"/>
              <a:buNone/>
              <a:defRPr b="1" sz="3300"/>
            </a:lvl2pPr>
            <a:lvl3pPr indent="-228600" lvl="2" marL="1371600" algn="l">
              <a:lnSpc>
                <a:spcPct val="90000"/>
              </a:lnSpc>
              <a:spcBef>
                <a:spcPts val="800"/>
              </a:spcBef>
              <a:spcAft>
                <a:spcPts val="0"/>
              </a:spcAft>
              <a:buClr>
                <a:schemeClr val="dk1"/>
              </a:buClr>
              <a:buSzPts val="2900"/>
              <a:buNone/>
              <a:defRPr b="1" sz="2900"/>
            </a:lvl3pPr>
            <a:lvl4pPr indent="-228600" lvl="3" marL="1828800" algn="l">
              <a:lnSpc>
                <a:spcPct val="90000"/>
              </a:lnSpc>
              <a:spcBef>
                <a:spcPts val="800"/>
              </a:spcBef>
              <a:spcAft>
                <a:spcPts val="0"/>
              </a:spcAft>
              <a:buClr>
                <a:schemeClr val="dk1"/>
              </a:buClr>
              <a:buSzPts val="2600"/>
              <a:buNone/>
              <a:defRPr b="1" sz="2600"/>
            </a:lvl4pPr>
            <a:lvl5pPr indent="-228600" lvl="4" marL="2286000" algn="l">
              <a:lnSpc>
                <a:spcPct val="90000"/>
              </a:lnSpc>
              <a:spcBef>
                <a:spcPts val="800"/>
              </a:spcBef>
              <a:spcAft>
                <a:spcPts val="0"/>
              </a:spcAft>
              <a:buClr>
                <a:schemeClr val="dk1"/>
              </a:buClr>
              <a:buSzPts val="2600"/>
              <a:buNone/>
              <a:defRPr b="1" sz="2600"/>
            </a:lvl5pPr>
            <a:lvl6pPr indent="-228600" lvl="5" marL="2743200" algn="l">
              <a:lnSpc>
                <a:spcPct val="90000"/>
              </a:lnSpc>
              <a:spcBef>
                <a:spcPts val="800"/>
              </a:spcBef>
              <a:spcAft>
                <a:spcPts val="0"/>
              </a:spcAft>
              <a:buClr>
                <a:schemeClr val="dk1"/>
              </a:buClr>
              <a:buSzPts val="2600"/>
              <a:buNone/>
              <a:defRPr b="1" sz="2600"/>
            </a:lvl6pPr>
            <a:lvl7pPr indent="-228600" lvl="6" marL="3200400" algn="l">
              <a:lnSpc>
                <a:spcPct val="90000"/>
              </a:lnSpc>
              <a:spcBef>
                <a:spcPts val="800"/>
              </a:spcBef>
              <a:spcAft>
                <a:spcPts val="0"/>
              </a:spcAft>
              <a:buClr>
                <a:schemeClr val="dk1"/>
              </a:buClr>
              <a:buSzPts val="2600"/>
              <a:buNone/>
              <a:defRPr b="1" sz="2600"/>
            </a:lvl7pPr>
            <a:lvl8pPr indent="-228600" lvl="7" marL="3657600" algn="l">
              <a:lnSpc>
                <a:spcPct val="90000"/>
              </a:lnSpc>
              <a:spcBef>
                <a:spcPts val="800"/>
              </a:spcBef>
              <a:spcAft>
                <a:spcPts val="0"/>
              </a:spcAft>
              <a:buClr>
                <a:schemeClr val="dk1"/>
              </a:buClr>
              <a:buSzPts val="2600"/>
              <a:buNone/>
              <a:defRPr b="1" sz="2600"/>
            </a:lvl8pPr>
            <a:lvl9pPr indent="-228600" lvl="8" marL="4114800" algn="l">
              <a:lnSpc>
                <a:spcPct val="90000"/>
              </a:lnSpc>
              <a:spcBef>
                <a:spcPts val="800"/>
              </a:spcBef>
              <a:spcAft>
                <a:spcPts val="0"/>
              </a:spcAft>
              <a:buClr>
                <a:schemeClr val="dk1"/>
              </a:buClr>
              <a:buSzPts val="2600"/>
              <a:buNone/>
              <a:defRPr b="1" sz="2600"/>
            </a:lvl9pPr>
          </a:lstStyle>
          <a:p/>
        </p:txBody>
      </p:sp>
      <p:sp>
        <p:nvSpPr>
          <p:cNvPr id="49" name="Google Shape;49;p28"/>
          <p:cNvSpPr txBox="1"/>
          <p:nvPr>
            <p:ph idx="4" type="body"/>
          </p:nvPr>
        </p:nvSpPr>
        <p:spPr>
          <a:xfrm>
            <a:off x="10415588" y="3757613"/>
            <a:ext cx="8746500" cy="5526900"/>
          </a:xfrm>
          <a:prstGeom prst="rect">
            <a:avLst/>
          </a:prstGeom>
          <a:noFill/>
          <a:ln>
            <a:noFill/>
          </a:ln>
        </p:spPr>
        <p:txBody>
          <a:bodyPr anchorCtr="0" anchor="t" bIns="74275" lIns="148575" spcFirstLastPara="1" rIns="148575" wrap="square" tIns="74275">
            <a:normAutofit/>
          </a:bodyPr>
          <a:lstStyle>
            <a:lvl1pPr indent="-412750" lvl="0" marL="457200" algn="l">
              <a:lnSpc>
                <a:spcPct val="90000"/>
              </a:lnSpc>
              <a:spcBef>
                <a:spcPts val="1600"/>
              </a:spcBef>
              <a:spcAft>
                <a:spcPts val="0"/>
              </a:spcAft>
              <a:buClr>
                <a:schemeClr val="dk1"/>
              </a:buClr>
              <a:buSzPts val="2900"/>
              <a:buChar char="•"/>
              <a:defRPr/>
            </a:lvl1pPr>
            <a:lvl2pPr indent="-412750" lvl="1" marL="914400" algn="l">
              <a:lnSpc>
                <a:spcPct val="90000"/>
              </a:lnSpc>
              <a:spcBef>
                <a:spcPts val="800"/>
              </a:spcBef>
              <a:spcAft>
                <a:spcPts val="0"/>
              </a:spcAft>
              <a:buClr>
                <a:schemeClr val="dk1"/>
              </a:buClr>
              <a:buSzPts val="2900"/>
              <a:buChar char="•"/>
              <a:defRPr/>
            </a:lvl2pPr>
            <a:lvl3pPr indent="-412750" lvl="2" marL="1371600" algn="l">
              <a:lnSpc>
                <a:spcPct val="90000"/>
              </a:lnSpc>
              <a:spcBef>
                <a:spcPts val="800"/>
              </a:spcBef>
              <a:spcAft>
                <a:spcPts val="0"/>
              </a:spcAft>
              <a:buClr>
                <a:schemeClr val="dk1"/>
              </a:buClr>
              <a:buSzPts val="2900"/>
              <a:buChar char="•"/>
              <a:defRPr/>
            </a:lvl3pPr>
            <a:lvl4pPr indent="-412750" lvl="3" marL="1828800" algn="l">
              <a:lnSpc>
                <a:spcPct val="90000"/>
              </a:lnSpc>
              <a:spcBef>
                <a:spcPts val="800"/>
              </a:spcBef>
              <a:spcAft>
                <a:spcPts val="0"/>
              </a:spcAft>
              <a:buClr>
                <a:schemeClr val="dk1"/>
              </a:buClr>
              <a:buSzPts val="2900"/>
              <a:buChar char="•"/>
              <a:defRPr/>
            </a:lvl4pPr>
            <a:lvl5pPr indent="-412750" lvl="4" marL="2286000" algn="l">
              <a:lnSpc>
                <a:spcPct val="90000"/>
              </a:lnSpc>
              <a:spcBef>
                <a:spcPts val="800"/>
              </a:spcBef>
              <a:spcAft>
                <a:spcPts val="0"/>
              </a:spcAft>
              <a:buClr>
                <a:schemeClr val="dk1"/>
              </a:buClr>
              <a:buSzPts val="2900"/>
              <a:buChar char="•"/>
              <a:defRPr/>
            </a:lvl5pPr>
            <a:lvl6pPr indent="-412750" lvl="5" marL="2743200" algn="l">
              <a:lnSpc>
                <a:spcPct val="90000"/>
              </a:lnSpc>
              <a:spcBef>
                <a:spcPts val="800"/>
              </a:spcBef>
              <a:spcAft>
                <a:spcPts val="0"/>
              </a:spcAft>
              <a:buClr>
                <a:schemeClr val="dk1"/>
              </a:buClr>
              <a:buSzPts val="2900"/>
              <a:buChar char="•"/>
              <a:defRPr/>
            </a:lvl6pPr>
            <a:lvl7pPr indent="-412750" lvl="6" marL="3200400" algn="l">
              <a:lnSpc>
                <a:spcPct val="90000"/>
              </a:lnSpc>
              <a:spcBef>
                <a:spcPts val="800"/>
              </a:spcBef>
              <a:spcAft>
                <a:spcPts val="0"/>
              </a:spcAft>
              <a:buClr>
                <a:schemeClr val="dk1"/>
              </a:buClr>
              <a:buSzPts val="2900"/>
              <a:buChar char="•"/>
              <a:defRPr/>
            </a:lvl7pPr>
            <a:lvl8pPr indent="-412750" lvl="7" marL="3657600" algn="l">
              <a:lnSpc>
                <a:spcPct val="90000"/>
              </a:lnSpc>
              <a:spcBef>
                <a:spcPts val="800"/>
              </a:spcBef>
              <a:spcAft>
                <a:spcPts val="0"/>
              </a:spcAft>
              <a:buClr>
                <a:schemeClr val="dk1"/>
              </a:buClr>
              <a:buSzPts val="2900"/>
              <a:buChar char="•"/>
              <a:defRPr/>
            </a:lvl8pPr>
            <a:lvl9pPr indent="-412750" lvl="8" marL="4114800" algn="l">
              <a:lnSpc>
                <a:spcPct val="90000"/>
              </a:lnSpc>
              <a:spcBef>
                <a:spcPts val="800"/>
              </a:spcBef>
              <a:spcAft>
                <a:spcPts val="0"/>
              </a:spcAft>
              <a:buClr>
                <a:schemeClr val="dk1"/>
              </a:buClr>
              <a:buSzPts val="2900"/>
              <a:buChar char="•"/>
              <a:defRPr/>
            </a:lvl9pPr>
          </a:lstStyle>
          <a:p/>
        </p:txBody>
      </p:sp>
      <p:sp>
        <p:nvSpPr>
          <p:cNvPr id="50" name="Google Shape;50;p28"/>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1" name="Google Shape;51;p28"/>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2" name="Google Shape;52;p28"/>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29"/>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algn="l">
              <a:lnSpc>
                <a:spcPct val="90000"/>
              </a:lnSpc>
              <a:spcBef>
                <a:spcPts val="0"/>
              </a:spcBef>
              <a:spcAft>
                <a:spcPts val="0"/>
              </a:spcAft>
              <a:buClr>
                <a:schemeClr val="dk1"/>
              </a:buClr>
              <a:buSzPts val="29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5" name="Google Shape;55;p29"/>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6" name="Google Shape;56;p29"/>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57" name="Google Shape;57;p29"/>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0"/>
          <p:cNvSpPr txBox="1"/>
          <p:nvPr>
            <p:ph type="title"/>
          </p:nvPr>
        </p:nvSpPr>
        <p:spPr>
          <a:xfrm>
            <a:off x="1417142" y="685800"/>
            <a:ext cx="6635700" cy="24003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5200"/>
              <a:buFont typeface="Calibri"/>
              <a:buNone/>
              <a:defRPr sz="52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0" name="Google Shape;60;p30"/>
          <p:cNvSpPr txBox="1"/>
          <p:nvPr>
            <p:ph idx="1" type="body"/>
          </p:nvPr>
        </p:nvSpPr>
        <p:spPr>
          <a:xfrm>
            <a:off x="8746630" y="1481138"/>
            <a:ext cx="10415700" cy="7310400"/>
          </a:xfrm>
          <a:prstGeom prst="rect">
            <a:avLst/>
          </a:prstGeom>
          <a:noFill/>
          <a:ln>
            <a:noFill/>
          </a:ln>
        </p:spPr>
        <p:txBody>
          <a:bodyPr anchorCtr="0" anchor="t" bIns="74275" lIns="148575" spcFirstLastPara="1" rIns="148575" wrap="square" tIns="74275">
            <a:normAutofit/>
          </a:bodyPr>
          <a:lstStyle>
            <a:lvl1pPr indent="-558800" lvl="0" marL="457200" algn="l">
              <a:lnSpc>
                <a:spcPct val="90000"/>
              </a:lnSpc>
              <a:spcBef>
                <a:spcPts val="1600"/>
              </a:spcBef>
              <a:spcAft>
                <a:spcPts val="0"/>
              </a:spcAft>
              <a:buClr>
                <a:schemeClr val="dk1"/>
              </a:buClr>
              <a:buSzPts val="5200"/>
              <a:buChar char="•"/>
              <a:defRPr sz="5200"/>
            </a:lvl1pPr>
            <a:lvl2pPr indent="-520700" lvl="1" marL="914400" algn="l">
              <a:lnSpc>
                <a:spcPct val="90000"/>
              </a:lnSpc>
              <a:spcBef>
                <a:spcPts val="800"/>
              </a:spcBef>
              <a:spcAft>
                <a:spcPts val="0"/>
              </a:spcAft>
              <a:buClr>
                <a:schemeClr val="dk1"/>
              </a:buClr>
              <a:buSzPts val="4600"/>
              <a:buChar char="•"/>
              <a:defRPr sz="4600"/>
            </a:lvl2pPr>
            <a:lvl3pPr indent="-476250" lvl="2" marL="1371600" algn="l">
              <a:lnSpc>
                <a:spcPct val="90000"/>
              </a:lnSpc>
              <a:spcBef>
                <a:spcPts val="800"/>
              </a:spcBef>
              <a:spcAft>
                <a:spcPts val="0"/>
              </a:spcAft>
              <a:buClr>
                <a:schemeClr val="dk1"/>
              </a:buClr>
              <a:buSzPts val="3900"/>
              <a:buChar char="•"/>
              <a:defRPr sz="3900"/>
            </a:lvl3pPr>
            <a:lvl4pPr indent="-438150" lvl="3" marL="1828800" algn="l">
              <a:lnSpc>
                <a:spcPct val="90000"/>
              </a:lnSpc>
              <a:spcBef>
                <a:spcPts val="800"/>
              </a:spcBef>
              <a:spcAft>
                <a:spcPts val="0"/>
              </a:spcAft>
              <a:buClr>
                <a:schemeClr val="dk1"/>
              </a:buClr>
              <a:buSzPts val="3300"/>
              <a:buChar char="•"/>
              <a:defRPr sz="3300"/>
            </a:lvl4pPr>
            <a:lvl5pPr indent="-438150" lvl="4" marL="2286000" algn="l">
              <a:lnSpc>
                <a:spcPct val="90000"/>
              </a:lnSpc>
              <a:spcBef>
                <a:spcPts val="800"/>
              </a:spcBef>
              <a:spcAft>
                <a:spcPts val="0"/>
              </a:spcAft>
              <a:buClr>
                <a:schemeClr val="dk1"/>
              </a:buClr>
              <a:buSzPts val="3300"/>
              <a:buChar char="•"/>
              <a:defRPr sz="3300"/>
            </a:lvl5pPr>
            <a:lvl6pPr indent="-438150" lvl="5" marL="2743200" algn="l">
              <a:lnSpc>
                <a:spcPct val="90000"/>
              </a:lnSpc>
              <a:spcBef>
                <a:spcPts val="800"/>
              </a:spcBef>
              <a:spcAft>
                <a:spcPts val="0"/>
              </a:spcAft>
              <a:buClr>
                <a:schemeClr val="dk1"/>
              </a:buClr>
              <a:buSzPts val="3300"/>
              <a:buChar char="•"/>
              <a:defRPr sz="3300"/>
            </a:lvl6pPr>
            <a:lvl7pPr indent="-438150" lvl="6" marL="3200400" algn="l">
              <a:lnSpc>
                <a:spcPct val="90000"/>
              </a:lnSpc>
              <a:spcBef>
                <a:spcPts val="800"/>
              </a:spcBef>
              <a:spcAft>
                <a:spcPts val="0"/>
              </a:spcAft>
              <a:buClr>
                <a:schemeClr val="dk1"/>
              </a:buClr>
              <a:buSzPts val="3300"/>
              <a:buChar char="•"/>
              <a:defRPr sz="3300"/>
            </a:lvl7pPr>
            <a:lvl8pPr indent="-438150" lvl="7" marL="3657600" algn="l">
              <a:lnSpc>
                <a:spcPct val="90000"/>
              </a:lnSpc>
              <a:spcBef>
                <a:spcPts val="800"/>
              </a:spcBef>
              <a:spcAft>
                <a:spcPts val="0"/>
              </a:spcAft>
              <a:buClr>
                <a:schemeClr val="dk1"/>
              </a:buClr>
              <a:buSzPts val="3300"/>
              <a:buChar char="•"/>
              <a:defRPr sz="3300"/>
            </a:lvl8pPr>
            <a:lvl9pPr indent="-438150" lvl="8" marL="4114800" algn="l">
              <a:lnSpc>
                <a:spcPct val="90000"/>
              </a:lnSpc>
              <a:spcBef>
                <a:spcPts val="800"/>
              </a:spcBef>
              <a:spcAft>
                <a:spcPts val="0"/>
              </a:spcAft>
              <a:buClr>
                <a:schemeClr val="dk1"/>
              </a:buClr>
              <a:buSzPts val="3300"/>
              <a:buChar char="•"/>
              <a:defRPr sz="3300"/>
            </a:lvl9pPr>
          </a:lstStyle>
          <a:p/>
        </p:txBody>
      </p:sp>
      <p:sp>
        <p:nvSpPr>
          <p:cNvPr id="61" name="Google Shape;61;p30"/>
          <p:cNvSpPr txBox="1"/>
          <p:nvPr>
            <p:ph idx="2" type="body"/>
          </p:nvPr>
        </p:nvSpPr>
        <p:spPr>
          <a:xfrm>
            <a:off x="1417142" y="3086100"/>
            <a:ext cx="6635700" cy="57174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2600"/>
              <a:buNone/>
              <a:defRPr sz="2600"/>
            </a:lvl1pPr>
            <a:lvl2pPr indent="-228600" lvl="1" marL="914400" algn="l">
              <a:lnSpc>
                <a:spcPct val="90000"/>
              </a:lnSpc>
              <a:spcBef>
                <a:spcPts val="800"/>
              </a:spcBef>
              <a:spcAft>
                <a:spcPts val="0"/>
              </a:spcAft>
              <a:buClr>
                <a:schemeClr val="dk1"/>
              </a:buClr>
              <a:buSzPts val="2300"/>
              <a:buNone/>
              <a:defRPr sz="2300"/>
            </a:lvl2pPr>
            <a:lvl3pPr indent="-228600" lvl="2" marL="1371600" algn="l">
              <a:lnSpc>
                <a:spcPct val="90000"/>
              </a:lnSpc>
              <a:spcBef>
                <a:spcPts val="800"/>
              </a:spcBef>
              <a:spcAft>
                <a:spcPts val="0"/>
              </a:spcAft>
              <a:buClr>
                <a:schemeClr val="dk1"/>
              </a:buClr>
              <a:buSzPts val="2000"/>
              <a:buNone/>
              <a:defRPr sz="2000"/>
            </a:lvl3pPr>
            <a:lvl4pPr indent="-228600" lvl="3" marL="1828800" algn="l">
              <a:lnSpc>
                <a:spcPct val="90000"/>
              </a:lnSpc>
              <a:spcBef>
                <a:spcPts val="800"/>
              </a:spcBef>
              <a:spcAft>
                <a:spcPts val="0"/>
              </a:spcAft>
              <a:buClr>
                <a:schemeClr val="dk1"/>
              </a:buClr>
              <a:buSzPts val="1600"/>
              <a:buNone/>
              <a:defRPr sz="1600"/>
            </a:lvl4pPr>
            <a:lvl5pPr indent="-228600" lvl="4" marL="2286000" algn="l">
              <a:lnSpc>
                <a:spcPct val="90000"/>
              </a:lnSpc>
              <a:spcBef>
                <a:spcPts val="800"/>
              </a:spcBef>
              <a:spcAft>
                <a:spcPts val="0"/>
              </a:spcAft>
              <a:buClr>
                <a:schemeClr val="dk1"/>
              </a:buClr>
              <a:buSzPts val="1600"/>
              <a:buNone/>
              <a:defRPr sz="1600"/>
            </a:lvl5pPr>
            <a:lvl6pPr indent="-228600" lvl="5" marL="2743200" algn="l">
              <a:lnSpc>
                <a:spcPct val="90000"/>
              </a:lnSpc>
              <a:spcBef>
                <a:spcPts val="800"/>
              </a:spcBef>
              <a:spcAft>
                <a:spcPts val="0"/>
              </a:spcAft>
              <a:buClr>
                <a:schemeClr val="dk1"/>
              </a:buClr>
              <a:buSzPts val="1600"/>
              <a:buNone/>
              <a:defRPr sz="1600"/>
            </a:lvl6pPr>
            <a:lvl7pPr indent="-228600" lvl="6" marL="3200400" algn="l">
              <a:lnSpc>
                <a:spcPct val="90000"/>
              </a:lnSpc>
              <a:spcBef>
                <a:spcPts val="800"/>
              </a:spcBef>
              <a:spcAft>
                <a:spcPts val="0"/>
              </a:spcAft>
              <a:buClr>
                <a:schemeClr val="dk1"/>
              </a:buClr>
              <a:buSzPts val="1600"/>
              <a:buNone/>
              <a:defRPr sz="1600"/>
            </a:lvl7pPr>
            <a:lvl8pPr indent="-228600" lvl="7" marL="3657600" algn="l">
              <a:lnSpc>
                <a:spcPct val="90000"/>
              </a:lnSpc>
              <a:spcBef>
                <a:spcPts val="800"/>
              </a:spcBef>
              <a:spcAft>
                <a:spcPts val="0"/>
              </a:spcAft>
              <a:buClr>
                <a:schemeClr val="dk1"/>
              </a:buClr>
              <a:buSzPts val="1600"/>
              <a:buNone/>
              <a:defRPr sz="1600"/>
            </a:lvl8pPr>
            <a:lvl9pPr indent="-228600" lvl="8" marL="4114800" algn="l">
              <a:lnSpc>
                <a:spcPct val="90000"/>
              </a:lnSpc>
              <a:spcBef>
                <a:spcPts val="800"/>
              </a:spcBef>
              <a:spcAft>
                <a:spcPts val="0"/>
              </a:spcAft>
              <a:buClr>
                <a:schemeClr val="dk1"/>
              </a:buClr>
              <a:buSzPts val="1600"/>
              <a:buNone/>
              <a:defRPr sz="1600"/>
            </a:lvl9pPr>
          </a:lstStyle>
          <a:p/>
        </p:txBody>
      </p:sp>
      <p:sp>
        <p:nvSpPr>
          <p:cNvPr id="62" name="Google Shape;62;p30"/>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3" name="Google Shape;63;p30"/>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4" name="Google Shape;64;p30"/>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1"/>
          <p:cNvSpPr txBox="1"/>
          <p:nvPr>
            <p:ph type="title"/>
          </p:nvPr>
        </p:nvSpPr>
        <p:spPr>
          <a:xfrm>
            <a:off x="1417142" y="685800"/>
            <a:ext cx="6635700" cy="2400300"/>
          </a:xfrm>
          <a:prstGeom prst="rect">
            <a:avLst/>
          </a:prstGeom>
          <a:noFill/>
          <a:ln>
            <a:noFill/>
          </a:ln>
        </p:spPr>
        <p:txBody>
          <a:bodyPr anchorCtr="0" anchor="b" bIns="74275" lIns="148575" spcFirstLastPara="1" rIns="148575" wrap="square" tIns="74275">
            <a:normAutofit/>
          </a:bodyPr>
          <a:lstStyle>
            <a:lvl1pPr lvl="0" algn="l">
              <a:lnSpc>
                <a:spcPct val="90000"/>
              </a:lnSpc>
              <a:spcBef>
                <a:spcPts val="0"/>
              </a:spcBef>
              <a:spcAft>
                <a:spcPts val="0"/>
              </a:spcAft>
              <a:buClr>
                <a:schemeClr val="dk1"/>
              </a:buClr>
              <a:buSzPts val="5200"/>
              <a:buFont typeface="Calibri"/>
              <a:buNone/>
              <a:defRPr sz="5200"/>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67" name="Google Shape;67;p31"/>
          <p:cNvSpPr/>
          <p:nvPr>
            <p:ph idx="2" type="pic"/>
          </p:nvPr>
        </p:nvSpPr>
        <p:spPr>
          <a:xfrm>
            <a:off x="8746630" y="1481138"/>
            <a:ext cx="10415700" cy="7310400"/>
          </a:xfrm>
          <a:prstGeom prst="rect">
            <a:avLst/>
          </a:prstGeom>
          <a:noFill/>
          <a:ln>
            <a:noFill/>
          </a:ln>
        </p:spPr>
      </p:sp>
      <p:sp>
        <p:nvSpPr>
          <p:cNvPr id="68" name="Google Shape;68;p31"/>
          <p:cNvSpPr txBox="1"/>
          <p:nvPr>
            <p:ph idx="1" type="body"/>
          </p:nvPr>
        </p:nvSpPr>
        <p:spPr>
          <a:xfrm>
            <a:off x="1417142" y="3086100"/>
            <a:ext cx="6635700" cy="5717400"/>
          </a:xfrm>
          <a:prstGeom prst="rect">
            <a:avLst/>
          </a:prstGeom>
          <a:noFill/>
          <a:ln>
            <a:noFill/>
          </a:ln>
        </p:spPr>
        <p:txBody>
          <a:bodyPr anchorCtr="0" anchor="t" bIns="74275" lIns="148575" spcFirstLastPara="1" rIns="148575" wrap="square" tIns="74275">
            <a:normAutofit/>
          </a:bodyPr>
          <a:lstStyle>
            <a:lvl1pPr indent="-228600" lvl="0" marL="457200" algn="l">
              <a:lnSpc>
                <a:spcPct val="90000"/>
              </a:lnSpc>
              <a:spcBef>
                <a:spcPts val="1600"/>
              </a:spcBef>
              <a:spcAft>
                <a:spcPts val="0"/>
              </a:spcAft>
              <a:buClr>
                <a:schemeClr val="dk1"/>
              </a:buClr>
              <a:buSzPts val="2600"/>
              <a:buNone/>
              <a:defRPr sz="2600"/>
            </a:lvl1pPr>
            <a:lvl2pPr indent="-228600" lvl="1" marL="914400" algn="l">
              <a:lnSpc>
                <a:spcPct val="90000"/>
              </a:lnSpc>
              <a:spcBef>
                <a:spcPts val="800"/>
              </a:spcBef>
              <a:spcAft>
                <a:spcPts val="0"/>
              </a:spcAft>
              <a:buClr>
                <a:schemeClr val="dk1"/>
              </a:buClr>
              <a:buSzPts val="2300"/>
              <a:buNone/>
              <a:defRPr sz="2300"/>
            </a:lvl2pPr>
            <a:lvl3pPr indent="-228600" lvl="2" marL="1371600" algn="l">
              <a:lnSpc>
                <a:spcPct val="90000"/>
              </a:lnSpc>
              <a:spcBef>
                <a:spcPts val="800"/>
              </a:spcBef>
              <a:spcAft>
                <a:spcPts val="0"/>
              </a:spcAft>
              <a:buClr>
                <a:schemeClr val="dk1"/>
              </a:buClr>
              <a:buSzPts val="2000"/>
              <a:buNone/>
              <a:defRPr sz="2000"/>
            </a:lvl3pPr>
            <a:lvl4pPr indent="-228600" lvl="3" marL="1828800" algn="l">
              <a:lnSpc>
                <a:spcPct val="90000"/>
              </a:lnSpc>
              <a:spcBef>
                <a:spcPts val="800"/>
              </a:spcBef>
              <a:spcAft>
                <a:spcPts val="0"/>
              </a:spcAft>
              <a:buClr>
                <a:schemeClr val="dk1"/>
              </a:buClr>
              <a:buSzPts val="1600"/>
              <a:buNone/>
              <a:defRPr sz="1600"/>
            </a:lvl4pPr>
            <a:lvl5pPr indent="-228600" lvl="4" marL="2286000" algn="l">
              <a:lnSpc>
                <a:spcPct val="90000"/>
              </a:lnSpc>
              <a:spcBef>
                <a:spcPts val="800"/>
              </a:spcBef>
              <a:spcAft>
                <a:spcPts val="0"/>
              </a:spcAft>
              <a:buClr>
                <a:schemeClr val="dk1"/>
              </a:buClr>
              <a:buSzPts val="1600"/>
              <a:buNone/>
              <a:defRPr sz="1600"/>
            </a:lvl5pPr>
            <a:lvl6pPr indent="-228600" lvl="5" marL="2743200" algn="l">
              <a:lnSpc>
                <a:spcPct val="90000"/>
              </a:lnSpc>
              <a:spcBef>
                <a:spcPts val="800"/>
              </a:spcBef>
              <a:spcAft>
                <a:spcPts val="0"/>
              </a:spcAft>
              <a:buClr>
                <a:schemeClr val="dk1"/>
              </a:buClr>
              <a:buSzPts val="1600"/>
              <a:buNone/>
              <a:defRPr sz="1600"/>
            </a:lvl6pPr>
            <a:lvl7pPr indent="-228600" lvl="6" marL="3200400" algn="l">
              <a:lnSpc>
                <a:spcPct val="90000"/>
              </a:lnSpc>
              <a:spcBef>
                <a:spcPts val="800"/>
              </a:spcBef>
              <a:spcAft>
                <a:spcPts val="0"/>
              </a:spcAft>
              <a:buClr>
                <a:schemeClr val="dk1"/>
              </a:buClr>
              <a:buSzPts val="1600"/>
              <a:buNone/>
              <a:defRPr sz="1600"/>
            </a:lvl7pPr>
            <a:lvl8pPr indent="-228600" lvl="7" marL="3657600" algn="l">
              <a:lnSpc>
                <a:spcPct val="90000"/>
              </a:lnSpc>
              <a:spcBef>
                <a:spcPts val="800"/>
              </a:spcBef>
              <a:spcAft>
                <a:spcPts val="0"/>
              </a:spcAft>
              <a:buClr>
                <a:schemeClr val="dk1"/>
              </a:buClr>
              <a:buSzPts val="1600"/>
              <a:buNone/>
              <a:defRPr sz="1600"/>
            </a:lvl8pPr>
            <a:lvl9pPr indent="-228600" lvl="8" marL="4114800" algn="l">
              <a:lnSpc>
                <a:spcPct val="90000"/>
              </a:lnSpc>
              <a:spcBef>
                <a:spcPts val="800"/>
              </a:spcBef>
              <a:spcAft>
                <a:spcPts val="0"/>
              </a:spcAft>
              <a:buClr>
                <a:schemeClr val="dk1"/>
              </a:buClr>
              <a:buSzPts val="1600"/>
              <a:buNone/>
              <a:defRPr sz="1600"/>
            </a:lvl9pPr>
          </a:lstStyle>
          <a:p/>
        </p:txBody>
      </p:sp>
      <p:sp>
        <p:nvSpPr>
          <p:cNvPr id="69" name="Google Shape;69;p31"/>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algn="l">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0" name="Google Shape;70;p31"/>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algn="ctr">
              <a:lnSpc>
                <a:spcPct val="100000"/>
              </a:lnSpc>
              <a:spcBef>
                <a:spcPts val="0"/>
              </a:spcBef>
              <a:spcAft>
                <a:spcPts val="0"/>
              </a:spcAft>
              <a:buSzPts val="2300"/>
              <a:buNone/>
              <a:defRPr/>
            </a:lvl1pPr>
            <a:lvl2pPr lvl="1" algn="l">
              <a:lnSpc>
                <a:spcPct val="100000"/>
              </a:lnSpc>
              <a:spcBef>
                <a:spcPts val="0"/>
              </a:spcBef>
              <a:spcAft>
                <a:spcPts val="0"/>
              </a:spcAft>
              <a:buSzPts val="2300"/>
              <a:buNone/>
              <a:defRPr/>
            </a:lvl2pPr>
            <a:lvl3pPr lvl="2" algn="l">
              <a:lnSpc>
                <a:spcPct val="100000"/>
              </a:lnSpc>
              <a:spcBef>
                <a:spcPts val="0"/>
              </a:spcBef>
              <a:spcAft>
                <a:spcPts val="0"/>
              </a:spcAft>
              <a:buSzPts val="2300"/>
              <a:buNone/>
              <a:defRPr/>
            </a:lvl3pPr>
            <a:lvl4pPr lvl="3" algn="l">
              <a:lnSpc>
                <a:spcPct val="100000"/>
              </a:lnSpc>
              <a:spcBef>
                <a:spcPts val="0"/>
              </a:spcBef>
              <a:spcAft>
                <a:spcPts val="0"/>
              </a:spcAft>
              <a:buSzPts val="2300"/>
              <a:buNone/>
              <a:defRPr/>
            </a:lvl4pPr>
            <a:lvl5pPr lvl="4" algn="l">
              <a:lnSpc>
                <a:spcPct val="100000"/>
              </a:lnSpc>
              <a:spcBef>
                <a:spcPts val="0"/>
              </a:spcBef>
              <a:spcAft>
                <a:spcPts val="0"/>
              </a:spcAft>
              <a:buSzPts val="2300"/>
              <a:buNone/>
              <a:defRPr/>
            </a:lvl5pPr>
            <a:lvl6pPr lvl="5" algn="l">
              <a:lnSpc>
                <a:spcPct val="100000"/>
              </a:lnSpc>
              <a:spcBef>
                <a:spcPts val="0"/>
              </a:spcBef>
              <a:spcAft>
                <a:spcPts val="0"/>
              </a:spcAft>
              <a:buSzPts val="2300"/>
              <a:buNone/>
              <a:defRPr/>
            </a:lvl6pPr>
            <a:lvl7pPr lvl="6" algn="l">
              <a:lnSpc>
                <a:spcPct val="100000"/>
              </a:lnSpc>
              <a:spcBef>
                <a:spcPts val="0"/>
              </a:spcBef>
              <a:spcAft>
                <a:spcPts val="0"/>
              </a:spcAft>
              <a:buSzPts val="2300"/>
              <a:buNone/>
              <a:defRPr/>
            </a:lvl7pPr>
            <a:lvl8pPr lvl="7" algn="l">
              <a:lnSpc>
                <a:spcPct val="100000"/>
              </a:lnSpc>
              <a:spcBef>
                <a:spcPts val="0"/>
              </a:spcBef>
              <a:spcAft>
                <a:spcPts val="0"/>
              </a:spcAft>
              <a:buSzPts val="2300"/>
              <a:buNone/>
              <a:defRPr/>
            </a:lvl8pPr>
            <a:lvl9pPr lvl="8" algn="l">
              <a:lnSpc>
                <a:spcPct val="100000"/>
              </a:lnSpc>
              <a:spcBef>
                <a:spcPts val="0"/>
              </a:spcBef>
              <a:spcAft>
                <a:spcPts val="0"/>
              </a:spcAft>
              <a:buSzPts val="2300"/>
              <a:buNone/>
              <a:defRPr/>
            </a:lvl9pPr>
          </a:lstStyle>
          <a:p/>
        </p:txBody>
      </p:sp>
      <p:sp>
        <p:nvSpPr>
          <p:cNvPr id="71" name="Google Shape;71;p31"/>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2"/>
          <p:cNvSpPr txBox="1"/>
          <p:nvPr>
            <p:ph type="title"/>
          </p:nvPr>
        </p:nvSpPr>
        <p:spPr>
          <a:xfrm>
            <a:off x="1414463" y="547688"/>
            <a:ext cx="17745000" cy="1988400"/>
          </a:xfrm>
          <a:prstGeom prst="rect">
            <a:avLst/>
          </a:prstGeom>
          <a:noFill/>
          <a:ln>
            <a:noFill/>
          </a:ln>
        </p:spPr>
        <p:txBody>
          <a:bodyPr anchorCtr="0" anchor="ctr" bIns="74275" lIns="148575" spcFirstLastPara="1" rIns="148575" wrap="square" tIns="74275">
            <a:normAutofit/>
          </a:bodyPr>
          <a:lstStyle>
            <a:lvl1pPr lvl="0" marR="0" rtl="0" algn="l">
              <a:lnSpc>
                <a:spcPct val="90000"/>
              </a:lnSpc>
              <a:spcBef>
                <a:spcPts val="0"/>
              </a:spcBef>
              <a:spcAft>
                <a:spcPts val="0"/>
              </a:spcAft>
              <a:buClr>
                <a:schemeClr val="dk1"/>
              </a:buClr>
              <a:buSzPts val="7200"/>
              <a:buFont typeface="Calibri"/>
              <a:buNone/>
              <a:defRPr b="0" i="0" sz="7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2300"/>
              <a:buFont typeface="Arial"/>
              <a:buNone/>
              <a:defRPr b="0" i="0" sz="2900" u="none" cap="none" strike="noStrike">
                <a:solidFill>
                  <a:srgbClr val="000000"/>
                </a:solidFill>
                <a:latin typeface="Arial"/>
                <a:ea typeface="Arial"/>
                <a:cs typeface="Arial"/>
                <a:sym typeface="Arial"/>
              </a:defRPr>
            </a:lvl9pPr>
          </a:lstStyle>
          <a:p/>
        </p:txBody>
      </p:sp>
      <p:sp>
        <p:nvSpPr>
          <p:cNvPr id="11" name="Google Shape;11;p22"/>
          <p:cNvSpPr txBox="1"/>
          <p:nvPr>
            <p:ph idx="1" type="body"/>
          </p:nvPr>
        </p:nvSpPr>
        <p:spPr>
          <a:xfrm>
            <a:off x="1414463" y="2738438"/>
            <a:ext cx="17745000" cy="6527100"/>
          </a:xfrm>
          <a:prstGeom prst="rect">
            <a:avLst/>
          </a:prstGeom>
          <a:noFill/>
          <a:ln>
            <a:noFill/>
          </a:ln>
        </p:spPr>
        <p:txBody>
          <a:bodyPr anchorCtr="0" anchor="t" bIns="74275" lIns="148575" spcFirstLastPara="1" rIns="148575" wrap="square" tIns="74275">
            <a:normAutofit/>
          </a:bodyPr>
          <a:lstStyle>
            <a:lvl1pPr indent="-520700" lvl="0" marL="457200" marR="0" rtl="0" algn="l">
              <a:lnSpc>
                <a:spcPct val="90000"/>
              </a:lnSpc>
              <a:spcBef>
                <a:spcPts val="1600"/>
              </a:spcBef>
              <a:spcAft>
                <a:spcPts val="0"/>
              </a:spcAft>
              <a:buClr>
                <a:schemeClr val="dk1"/>
              </a:buClr>
              <a:buSzPts val="4600"/>
              <a:buFont typeface="Arial"/>
              <a:buChar char="•"/>
              <a:defRPr b="0" i="0" sz="4600" u="none" cap="none" strike="noStrike">
                <a:solidFill>
                  <a:schemeClr val="dk1"/>
                </a:solidFill>
                <a:latin typeface="Calibri"/>
                <a:ea typeface="Calibri"/>
                <a:cs typeface="Calibri"/>
                <a:sym typeface="Calibri"/>
              </a:defRPr>
            </a:lvl1pPr>
            <a:lvl2pPr indent="-476250" lvl="1" marL="914400" marR="0" rtl="0" algn="l">
              <a:lnSpc>
                <a:spcPct val="90000"/>
              </a:lnSpc>
              <a:spcBef>
                <a:spcPts val="800"/>
              </a:spcBef>
              <a:spcAft>
                <a:spcPts val="0"/>
              </a:spcAft>
              <a:buClr>
                <a:schemeClr val="dk1"/>
              </a:buClr>
              <a:buSzPts val="3900"/>
              <a:buFont typeface="Arial"/>
              <a:buChar char="•"/>
              <a:defRPr b="0" i="0" sz="3900" u="none" cap="none" strike="noStrike">
                <a:solidFill>
                  <a:schemeClr val="dk1"/>
                </a:solidFill>
                <a:latin typeface="Calibri"/>
                <a:ea typeface="Calibri"/>
                <a:cs typeface="Calibri"/>
                <a:sym typeface="Calibri"/>
              </a:defRPr>
            </a:lvl2pPr>
            <a:lvl3pPr indent="-438150" lvl="2" marL="1371600" marR="0" rtl="0" algn="l">
              <a:lnSpc>
                <a:spcPct val="90000"/>
              </a:lnSpc>
              <a:spcBef>
                <a:spcPts val="8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3pPr>
            <a:lvl4pPr indent="-412750" lvl="3" marL="18288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4pPr>
            <a:lvl5pPr indent="-412750" lvl="4" marL="22860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5pPr>
            <a:lvl6pPr indent="-412750" lvl="5" marL="27432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6pPr>
            <a:lvl7pPr indent="-412750" lvl="6" marL="32004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7pPr>
            <a:lvl8pPr indent="-412750" lvl="7" marL="36576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8pPr>
            <a:lvl9pPr indent="-412750" lvl="8" marL="4114800" marR="0" rtl="0" algn="l">
              <a:lnSpc>
                <a:spcPct val="90000"/>
              </a:lnSpc>
              <a:spcBef>
                <a:spcPts val="800"/>
              </a:spcBef>
              <a:spcAft>
                <a:spcPts val="0"/>
              </a:spcAft>
              <a:buClr>
                <a:schemeClr val="dk1"/>
              </a:buClr>
              <a:buSzPts val="2900"/>
              <a:buFont typeface="Arial"/>
              <a:buChar char="•"/>
              <a:defRPr b="0" i="0" sz="2900" u="none" cap="none" strike="noStrike">
                <a:solidFill>
                  <a:schemeClr val="dk1"/>
                </a:solidFill>
                <a:latin typeface="Calibri"/>
                <a:ea typeface="Calibri"/>
                <a:cs typeface="Calibri"/>
                <a:sym typeface="Calibri"/>
              </a:defRPr>
            </a:lvl9pPr>
          </a:lstStyle>
          <a:p/>
        </p:txBody>
      </p:sp>
      <p:sp>
        <p:nvSpPr>
          <p:cNvPr id="12" name="Google Shape;12;p22"/>
          <p:cNvSpPr txBox="1"/>
          <p:nvPr>
            <p:ph idx="10" type="dt"/>
          </p:nvPr>
        </p:nvSpPr>
        <p:spPr>
          <a:xfrm>
            <a:off x="1414463" y="9534525"/>
            <a:ext cx="4629300" cy="547800"/>
          </a:xfrm>
          <a:prstGeom prst="rect">
            <a:avLst/>
          </a:prstGeom>
          <a:noFill/>
          <a:ln>
            <a:noFill/>
          </a:ln>
        </p:spPr>
        <p:txBody>
          <a:bodyPr anchorCtr="0" anchor="ctr" bIns="74275" lIns="148575" spcFirstLastPara="1" rIns="148575" wrap="square" tIns="74275">
            <a:noAutofit/>
          </a:bodyPr>
          <a:lstStyle>
            <a:lvl1pPr lvl="0" marR="0" rtl="0" algn="l">
              <a:lnSpc>
                <a:spcPct val="100000"/>
              </a:lnSpc>
              <a:spcBef>
                <a:spcPts val="0"/>
              </a:spcBef>
              <a:spcAft>
                <a:spcPts val="0"/>
              </a:spcAft>
              <a:buClr>
                <a:srgbClr val="000000"/>
              </a:buClr>
              <a:buSzPts val="2300"/>
              <a:buFont typeface="Arial"/>
              <a:buNone/>
              <a:defRPr b="0" i="0" sz="20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9pPr>
          </a:lstStyle>
          <a:p/>
        </p:txBody>
      </p:sp>
      <p:sp>
        <p:nvSpPr>
          <p:cNvPr id="13" name="Google Shape;13;p22"/>
          <p:cNvSpPr txBox="1"/>
          <p:nvPr>
            <p:ph idx="11" type="ftr"/>
          </p:nvPr>
        </p:nvSpPr>
        <p:spPr>
          <a:xfrm>
            <a:off x="6815138" y="9534525"/>
            <a:ext cx="6943800" cy="547800"/>
          </a:xfrm>
          <a:prstGeom prst="rect">
            <a:avLst/>
          </a:prstGeom>
          <a:noFill/>
          <a:ln>
            <a:noFill/>
          </a:ln>
        </p:spPr>
        <p:txBody>
          <a:bodyPr anchorCtr="0" anchor="ctr" bIns="74275" lIns="148575" spcFirstLastPara="1" rIns="148575" wrap="square" tIns="74275">
            <a:noAutofit/>
          </a:bodyPr>
          <a:lstStyle>
            <a:lvl1pPr lvl="0" marR="0" rtl="0" algn="ctr">
              <a:lnSpc>
                <a:spcPct val="100000"/>
              </a:lnSpc>
              <a:spcBef>
                <a:spcPts val="0"/>
              </a:spcBef>
              <a:spcAft>
                <a:spcPts val="0"/>
              </a:spcAft>
              <a:buClr>
                <a:srgbClr val="000000"/>
              </a:buClr>
              <a:buSzPts val="2300"/>
              <a:buFont typeface="Arial"/>
              <a:buNone/>
              <a:defRPr b="0" i="0" sz="20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2300"/>
              <a:buFont typeface="Arial"/>
              <a:buNone/>
              <a:defRPr b="0" i="0" sz="2900" u="none" cap="none" strike="noStrike">
                <a:solidFill>
                  <a:schemeClr val="dk1"/>
                </a:solidFill>
                <a:latin typeface="Calibri"/>
                <a:ea typeface="Calibri"/>
                <a:cs typeface="Calibri"/>
                <a:sym typeface="Calibri"/>
              </a:defRPr>
            </a:lvl9pPr>
          </a:lstStyle>
          <a:p/>
        </p:txBody>
      </p:sp>
      <p:sp>
        <p:nvSpPr>
          <p:cNvPr id="14" name="Google Shape;14;p22"/>
          <p:cNvSpPr txBox="1"/>
          <p:nvPr>
            <p:ph idx="12" type="sldNum"/>
          </p:nvPr>
        </p:nvSpPr>
        <p:spPr>
          <a:xfrm>
            <a:off x="14530388" y="9534525"/>
            <a:ext cx="4629300" cy="547800"/>
          </a:xfrm>
          <a:prstGeom prst="rect">
            <a:avLst/>
          </a:prstGeom>
          <a:noFill/>
          <a:ln>
            <a:noFill/>
          </a:ln>
        </p:spPr>
        <p:txBody>
          <a:bodyPr anchorCtr="0" anchor="ctr" bIns="74275" lIns="148575" spcFirstLastPara="1" rIns="148575" wrap="square" tIns="74275">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2.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 Id="rId4" Type="http://schemas.openxmlformats.org/officeDocument/2006/relationships/image" Target="../media/image1.png"/><Relationship Id="rId5" Type="http://schemas.openxmlformats.org/officeDocument/2006/relationships/hyperlink" Target="https://ec.europa.eu/eurostat/statistics-explained/index.php?title=File:Final_energy_consumption_by_fuel,_EU,_1990-2020_Petajoule_(PJ).png" TargetMode="External"/><Relationship Id="rId6"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unece.org/index.php?id=34981" TargetMode="External"/><Relationship Id="rId4" Type="http://schemas.openxmlformats.org/officeDocument/2006/relationships/hyperlink" Target="https://unece.org/index.php?id=34969" TargetMode="External"/><Relationship Id="rId9" Type="http://schemas.openxmlformats.org/officeDocument/2006/relationships/image" Target="../media/image1.png"/><Relationship Id="rId5" Type="http://schemas.openxmlformats.org/officeDocument/2006/relationships/hyperlink" Target="http://www.foresteurope.org/docs/fullsoef2015.pdf" TargetMode="External"/><Relationship Id="rId6" Type="http://schemas.openxmlformats.org/officeDocument/2006/relationships/hyperlink" Target="https://unece.org/DAM/timber/publications/sp-28.pdf" TargetMode="External"/><Relationship Id="rId7" Type="http://schemas.openxmlformats.org/officeDocument/2006/relationships/hyperlink" Target="https://unece.org/index.php?id=15064" TargetMode="External"/><Relationship Id="rId8"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ec.europa.eu/eurostat/statistics-explained/index.php/Wood_products_-_production_and_trade" TargetMode="External"/><Relationship Id="rId4" Type="http://schemas.openxmlformats.org/officeDocument/2006/relationships/image" Target="../media/image9.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9.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 Id="rId4" Type="http://schemas.openxmlformats.org/officeDocument/2006/relationships/image" Target="../media/image9.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1" Type="http://schemas.openxmlformats.org/officeDocument/2006/relationships/hyperlink" Target="http://www.fao.org/forestry/en/" TargetMode="External"/><Relationship Id="rId10" Type="http://schemas.openxmlformats.org/officeDocument/2006/relationships/hyperlink" Target="https://ec.europa.eu/eurostat/statistics-explained/index.php?title=Glossary:Food_and_Agriculture_Organization_(FAO)" TargetMode="External"/><Relationship Id="rId13" Type="http://schemas.openxmlformats.org/officeDocument/2006/relationships/hyperlink" Target="https://ec.europa.eu/eurostat/statistics-explained/index.php?title=Glossary:Joint_forest_sector_questionnaire_(JFSQ)" TargetMode="External"/><Relationship Id="rId12" Type="http://schemas.openxmlformats.org/officeDocument/2006/relationships/hyperlink" Target="http://www.itto.int/"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yearbook.enerdata.net/total-energy/world-consumption-statistics.html" TargetMode="External"/><Relationship Id="rId4" Type="http://schemas.openxmlformats.org/officeDocument/2006/relationships/hyperlink" Target="https://yearbook.enerdata.net/total-energy/world-energy-production.html" TargetMode="External"/><Relationship Id="rId9" Type="http://schemas.openxmlformats.org/officeDocument/2006/relationships/hyperlink" Target="http://www.unece.org/forests/welcome.html" TargetMode="External"/><Relationship Id="rId15" Type="http://schemas.openxmlformats.org/officeDocument/2006/relationships/image" Target="../media/image9.png"/><Relationship Id="rId14" Type="http://schemas.openxmlformats.org/officeDocument/2006/relationships/hyperlink" Target="https://ec.europa.eu/eurostat/statistics-explained/index.php?title=Glossary:European_Free_Trade_Association_(EFTA)" TargetMode="External"/><Relationship Id="rId16" Type="http://schemas.openxmlformats.org/officeDocument/2006/relationships/image" Target="../media/image1.png"/><Relationship Id="rId5" Type="http://schemas.openxmlformats.org/officeDocument/2006/relationships/hyperlink" Target="https://www.iea.org/reports/world-energy-balances-overview/oecd#abstract" TargetMode="External"/><Relationship Id="rId6" Type="http://schemas.openxmlformats.org/officeDocument/2006/relationships/hyperlink" Target="https://www.iea.org/reports/world-energy-balances-overview" TargetMode="External"/><Relationship Id="rId7" Type="http://schemas.openxmlformats.org/officeDocument/2006/relationships/hyperlink" Target="https://www.intechopen.com/chapters/48973" TargetMode="External"/><Relationship Id="rId8" Type="http://schemas.openxmlformats.org/officeDocument/2006/relationships/hyperlink" Target="https://ec.europa.eu/eurostat/statistics-explained/index.php?title=Glossary:United_Nations_Economic_Commission_for_Europe_(UNEC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9.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9.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Text&#10;&#10;Description automatically generated with medium confidence" id="88" name="Google Shape;88;p1"/>
          <p:cNvPicPr preferRelativeResize="0"/>
          <p:nvPr/>
        </p:nvPicPr>
        <p:blipFill rotWithShape="1">
          <a:blip r:embed="rId3">
            <a:alphaModFix/>
          </a:blip>
          <a:srcRect b="0" l="0" r="0" t="0"/>
          <a:stretch/>
        </p:blipFill>
        <p:spPr>
          <a:xfrm>
            <a:off x="474101" y="820224"/>
            <a:ext cx="5041312" cy="2422243"/>
          </a:xfrm>
          <a:prstGeom prst="rect">
            <a:avLst/>
          </a:prstGeom>
          <a:noFill/>
          <a:ln>
            <a:noFill/>
          </a:ln>
        </p:spPr>
      </p:pic>
      <p:pic>
        <p:nvPicPr>
          <p:cNvPr descr="Graphical user interface, text&#10;&#10;Description automatically generated" id="89" name="Google Shape;89;p1"/>
          <p:cNvPicPr preferRelativeResize="0"/>
          <p:nvPr/>
        </p:nvPicPr>
        <p:blipFill rotWithShape="1">
          <a:blip r:embed="rId4">
            <a:alphaModFix/>
          </a:blip>
          <a:srcRect b="0" l="0" r="0" t="0"/>
          <a:stretch/>
        </p:blipFill>
        <p:spPr>
          <a:xfrm>
            <a:off x="1232648" y="9021713"/>
            <a:ext cx="5165965" cy="1083795"/>
          </a:xfrm>
          <a:prstGeom prst="rect">
            <a:avLst/>
          </a:prstGeom>
          <a:noFill/>
          <a:ln>
            <a:noFill/>
          </a:ln>
        </p:spPr>
      </p:pic>
      <p:sp>
        <p:nvSpPr>
          <p:cNvPr id="90" name="Google Shape;90;p1"/>
          <p:cNvSpPr/>
          <p:nvPr/>
        </p:nvSpPr>
        <p:spPr>
          <a:xfrm>
            <a:off x="0" y="8488017"/>
            <a:ext cx="205740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91" name="Google Shape;91;p1"/>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92" name="Google Shape;92;p1"/>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93" name="Google Shape;93;p1"/>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94" name="Google Shape;94;p1"/>
          <p:cNvSpPr txBox="1"/>
          <p:nvPr/>
        </p:nvSpPr>
        <p:spPr>
          <a:xfrm>
            <a:off x="474118" y="2822332"/>
            <a:ext cx="10362900" cy="41520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6500"/>
              <a:buFont typeface="Arial"/>
              <a:buNone/>
            </a:pPr>
            <a:r>
              <a:rPr b="1" i="0" lang="en-GB" sz="6500" u="none" cap="none" strike="noStrike">
                <a:solidFill>
                  <a:srgbClr val="056839"/>
                </a:solidFill>
                <a:latin typeface="Calibri"/>
                <a:ea typeface="Calibri"/>
                <a:cs typeface="Calibri"/>
                <a:sym typeface="Calibri"/>
              </a:rPr>
              <a:t>Energijos gamyba ir vartojimas</a:t>
            </a:r>
            <a:endParaRPr b="1" i="0" sz="65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6500"/>
              <a:buFont typeface="Arial"/>
              <a:buNone/>
            </a:pPr>
            <a:r>
              <a:rPr b="1" i="1" lang="en-GB" sz="6500" u="none" cap="none" strike="noStrike">
                <a:solidFill>
                  <a:srgbClr val="056839"/>
                </a:solidFill>
                <a:latin typeface="Calibri"/>
                <a:ea typeface="Calibri"/>
                <a:cs typeface="Calibri"/>
                <a:sym typeface="Calibri"/>
              </a:rPr>
              <a:t>Medienos energijos vartojimo efektyvumas</a:t>
            </a:r>
            <a:endParaRPr b="0" i="1" sz="6500" u="none" cap="none" strike="noStrike">
              <a:solidFill>
                <a:srgbClr val="056839"/>
              </a:solidFill>
              <a:latin typeface="Calibri"/>
              <a:ea typeface="Calibri"/>
              <a:cs typeface="Calibri"/>
              <a:sym typeface="Calibri"/>
            </a:endParaRPr>
          </a:p>
        </p:txBody>
      </p:sp>
      <p:sp>
        <p:nvSpPr>
          <p:cNvPr id="95" name="Google Shape;95;p1"/>
          <p:cNvSpPr txBox="1"/>
          <p:nvPr/>
        </p:nvSpPr>
        <p:spPr>
          <a:xfrm>
            <a:off x="1135772" y="6978635"/>
            <a:ext cx="18302400" cy="15660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4600"/>
              <a:buFont typeface="Arial"/>
              <a:buNone/>
            </a:pPr>
            <a:r>
              <a:rPr b="1" i="0" lang="en-GB" sz="4600" u="none" cap="none" strike="noStrike">
                <a:solidFill>
                  <a:srgbClr val="056839"/>
                </a:solidFill>
                <a:latin typeface="Calibri"/>
                <a:ea typeface="Calibri"/>
                <a:cs typeface="Calibri"/>
                <a:sym typeface="Calibri"/>
              </a:rPr>
              <a:t>Raktiniai žodžiai: Medienos energijos vartojimo efektyvumas, gamyba, vartojimas</a:t>
            </a:r>
            <a:endParaRPr b="0" i="0" sz="2900" u="none" cap="none" strike="noStrike">
              <a:solidFill>
                <a:schemeClr val="dk1"/>
              </a:solidFill>
              <a:latin typeface="Calibri"/>
              <a:ea typeface="Calibri"/>
              <a:cs typeface="Calibri"/>
              <a:sym typeface="Calibri"/>
            </a:endParaRPr>
          </a:p>
        </p:txBody>
      </p:sp>
      <p:sp>
        <p:nvSpPr>
          <p:cNvPr id="96" name="Google Shape;96;p1"/>
          <p:cNvSpPr txBox="1"/>
          <p:nvPr/>
        </p:nvSpPr>
        <p:spPr>
          <a:xfrm>
            <a:off x="7582228" y="9021713"/>
            <a:ext cx="7821600" cy="8427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1500"/>
              <a:buFont typeface="Arial"/>
              <a:buNone/>
            </a:pPr>
            <a:r>
              <a:rPr b="0" i="0" lang="en-GB" sz="1500" u="none" cap="none" strike="noStrike">
                <a:solidFill>
                  <a:schemeClr val="dk1"/>
                </a:solidFill>
                <a:latin typeface="Calibri"/>
                <a:ea typeface="Calibri"/>
                <a:cs typeface="Calibri"/>
                <a:sym typeface="Calibri"/>
              </a:rPr>
              <a:t>Europos Komisijos parama rengiant šį leidinį nereiškia, kad patvirtina turinį, kuris atspindi tik autorių požiūrį, ir Komisija negali būti laikoma atsakinga už bet kokį jame esančios informacijos naudojimą.</a:t>
            </a:r>
            <a:endParaRPr b="0" i="0" sz="1500" u="none" cap="none" strike="noStrike">
              <a:solidFill>
                <a:schemeClr val="dk1"/>
              </a:solidFill>
              <a:latin typeface="Calibri"/>
              <a:ea typeface="Calibri"/>
              <a:cs typeface="Calibri"/>
              <a:sym typeface="Calibri"/>
            </a:endParaRPr>
          </a:p>
        </p:txBody>
      </p:sp>
      <p:pic>
        <p:nvPicPr>
          <p:cNvPr id="97" name="Google Shape;97;p1"/>
          <p:cNvPicPr preferRelativeResize="0"/>
          <p:nvPr/>
        </p:nvPicPr>
        <p:blipFill rotWithShape="1">
          <a:blip r:embed="rId5">
            <a:alphaModFix/>
          </a:blip>
          <a:srcRect b="0" l="0" r="0" t="0"/>
          <a:stretch/>
        </p:blipFill>
        <p:spPr>
          <a:xfrm>
            <a:off x="10836971" y="3243196"/>
            <a:ext cx="8487224" cy="2121806"/>
          </a:xfrm>
          <a:prstGeom prst="rect">
            <a:avLst/>
          </a:prstGeom>
          <a:noFill/>
          <a:ln>
            <a:noFill/>
          </a:ln>
        </p:spPr>
      </p:pic>
      <p:sp>
        <p:nvSpPr>
          <p:cNvPr id="98" name="Google Shape;98;p1"/>
          <p:cNvSpPr txBox="1"/>
          <p:nvPr/>
        </p:nvSpPr>
        <p:spPr>
          <a:xfrm>
            <a:off x="12283903" y="5819138"/>
            <a:ext cx="7251000" cy="792600"/>
          </a:xfrm>
          <a:prstGeom prst="rect">
            <a:avLst/>
          </a:prstGeom>
          <a:noFill/>
          <a:ln>
            <a:noFill/>
          </a:ln>
        </p:spPr>
        <p:txBody>
          <a:bodyPr anchorCtr="0" anchor="t" bIns="148575" lIns="148575" spcFirstLastPara="1" rIns="148575" wrap="square" tIns="148575">
            <a:spAutoFit/>
          </a:bodyPr>
          <a:lstStyle/>
          <a:p>
            <a:pPr indent="0" lvl="0" marL="0" marR="0" rtl="0" algn="l">
              <a:lnSpc>
                <a:spcPct val="100000"/>
              </a:lnSpc>
              <a:spcBef>
                <a:spcPts val="0"/>
              </a:spcBef>
              <a:spcAft>
                <a:spcPts val="0"/>
              </a:spcAft>
              <a:buClr>
                <a:srgbClr val="000000"/>
              </a:buClr>
              <a:buSzPts val="1600"/>
              <a:buFont typeface="Arial"/>
              <a:buNone/>
            </a:pPr>
            <a:r>
              <a:rPr b="0" i="0" lang="en-GB" sz="1600" u="none" cap="none" strike="noStrike">
                <a:solidFill>
                  <a:srgbClr val="000000"/>
                </a:solidFill>
                <a:latin typeface="Calibri"/>
                <a:ea typeface="Calibri"/>
                <a:cs typeface="Calibri"/>
                <a:sym typeface="Calibri"/>
              </a:rPr>
              <a:t>FAO (2022), medienos energija, kaip matyti: https://www.fao.org/forestry/energy/en/</a:t>
            </a:r>
            <a:endParaRPr b="0" i="0" sz="1600" u="none" cap="none" strike="noStrike">
              <a:solidFill>
                <a:srgbClr val="00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4" name="Shape 194"/>
        <p:cNvGrpSpPr/>
        <p:nvPr/>
      </p:nvGrpSpPr>
      <p:grpSpPr>
        <a:xfrm>
          <a:off x="0" y="0"/>
          <a:ext cx="0" cy="0"/>
          <a:chOff x="0" y="0"/>
          <a:chExt cx="0" cy="0"/>
        </a:xfrm>
      </p:grpSpPr>
      <p:sp>
        <p:nvSpPr>
          <p:cNvPr id="195" name="Google Shape;195;p9"/>
          <p:cNvSpPr/>
          <p:nvPr/>
        </p:nvSpPr>
        <p:spPr>
          <a:xfrm>
            <a:off x="0" y="0"/>
            <a:ext cx="20574000" cy="10287000"/>
          </a:xfrm>
          <a:prstGeom prst="rect">
            <a:avLst/>
          </a:prstGeom>
          <a:gradFill>
            <a:gsLst>
              <a:gs pos="0">
                <a:srgbClr val="F5F7FC"/>
              </a:gs>
              <a:gs pos="100000">
                <a:srgbClr val="25AAE1">
                  <a:alpha val="4313"/>
                </a:srgbClr>
              </a:gs>
            </a:gsLst>
            <a:lin ang="21593999" scaled="0"/>
          </a:gra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96" name="Google Shape;196;p9"/>
          <p:cNvSpPr txBox="1"/>
          <p:nvPr/>
        </p:nvSpPr>
        <p:spPr>
          <a:xfrm>
            <a:off x="914723" y="794840"/>
            <a:ext cx="13848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Įvadas</a:t>
            </a:r>
            <a:endParaRPr b="1" i="0" sz="59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pic>
        <p:nvPicPr>
          <p:cNvPr descr="Logo&#10;&#10;Description automatically generated" id="197" name="Google Shape;197;p9"/>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98" name="Google Shape;198;p9"/>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
        <p:nvSpPr>
          <p:cNvPr id="199" name="Google Shape;199;p9"/>
          <p:cNvSpPr/>
          <p:nvPr/>
        </p:nvSpPr>
        <p:spPr>
          <a:xfrm flipH="1" rot="-5400000">
            <a:off x="15316488" y="5029499"/>
            <a:ext cx="10287000" cy="2280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id="200" name="Google Shape;200;p9">
            <a:hlinkClick r:id="rId5"/>
          </p:cNvPr>
          <p:cNvPicPr preferRelativeResize="0"/>
          <p:nvPr/>
        </p:nvPicPr>
        <p:blipFill rotWithShape="1">
          <a:blip r:embed="rId6">
            <a:alphaModFix/>
          </a:blip>
          <a:srcRect b="0" l="0" r="0" t="0"/>
          <a:stretch/>
        </p:blipFill>
        <p:spPr>
          <a:xfrm>
            <a:off x="3258854" y="1918313"/>
            <a:ext cx="12024408" cy="6155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10"/>
          <p:cNvSpPr txBox="1"/>
          <p:nvPr/>
        </p:nvSpPr>
        <p:spPr>
          <a:xfrm>
            <a:off x="883845" y="845615"/>
            <a:ext cx="18804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2 tema. </a:t>
            </a:r>
            <a:r>
              <a:rPr b="1" i="0" lang="en-GB" sz="5800" u="none" cap="none" strike="noStrike">
                <a:solidFill>
                  <a:srgbClr val="056839"/>
                </a:solidFill>
                <a:latin typeface="Calibri"/>
                <a:ea typeface="Calibri"/>
                <a:cs typeface="Calibri"/>
                <a:sym typeface="Calibri"/>
                <a:extLst>
                  <a:ext uri="http://customooxmlschemas.google.com/">
                    <go:slidesCustomData xmlns:go="http://customooxmlschemas.google.com/" textRoundtripDataId="2"/>
                  </a:ext>
                </a:extLst>
              </a:rPr>
              <a:t>Pagrindinės medienos energijos rūšys ir su ja susijusi gamyba/vartojimas</a:t>
            </a:r>
            <a:endParaRPr b="0" i="0" sz="4800" u="none" cap="none" strike="noStrike">
              <a:solidFill>
                <a:srgbClr val="056839"/>
              </a:solidFill>
              <a:latin typeface="Arial"/>
              <a:ea typeface="Arial"/>
              <a:cs typeface="Arial"/>
              <a:sym typeface="Arial"/>
            </a:endParaRPr>
          </a:p>
        </p:txBody>
      </p:sp>
      <p:sp>
        <p:nvSpPr>
          <p:cNvPr id="206" name="Google Shape;206;p10"/>
          <p:cNvSpPr txBox="1"/>
          <p:nvPr/>
        </p:nvSpPr>
        <p:spPr>
          <a:xfrm>
            <a:off x="883853" y="2796513"/>
            <a:ext cx="17893800" cy="5883000"/>
          </a:xfrm>
          <a:prstGeom prst="rect">
            <a:avLst/>
          </a:prstGeom>
          <a:noFill/>
          <a:ln>
            <a:noFill/>
          </a:ln>
        </p:spPr>
        <p:txBody>
          <a:bodyPr anchorCtr="0" anchor="t" bIns="74275" lIns="148575" spcFirstLastPara="1" rIns="148575" wrap="square" tIns="74275">
            <a:spAutoFit/>
          </a:bodyPr>
          <a:lstStyle/>
          <a:p>
            <a:pPr indent="0" lvl="0" marL="0" marR="0" rtl="0" algn="l">
              <a:lnSpc>
                <a:spcPct val="107000"/>
              </a:lnSpc>
              <a:spcBef>
                <a:spcPts val="0"/>
              </a:spcBef>
              <a:spcAft>
                <a:spcPts val="0"/>
              </a:spcAft>
              <a:buClr>
                <a:srgbClr val="000000"/>
              </a:buClr>
              <a:buSzPts val="3300"/>
              <a:buFont typeface="Arial"/>
              <a:buNone/>
            </a:pPr>
            <a:r>
              <a:rPr b="0" i="0" lang="en-GB" sz="3300" u="none" cap="none" strike="noStrike">
                <a:solidFill>
                  <a:srgbClr val="056839"/>
                </a:solidFill>
                <a:latin typeface="Calibri"/>
                <a:ea typeface="Calibri"/>
                <a:cs typeface="Calibri"/>
                <a:sym typeface="Calibri"/>
              </a:rPr>
              <a:t>PSO duomenimis, daugiau nei du milijardai žmonių maisto ruošimui ir (arba) šildymui yra priklausomi nuo medienos energijos, ypač besivystančių šalių namų ūkiuose.</a:t>
            </a:r>
            <a:endParaRPr b="0" i="0" sz="3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3300"/>
              <a:buFont typeface="Arial"/>
              <a:buNone/>
            </a:pPr>
            <a:r>
              <a:rPr b="0" i="0" lang="en-GB" sz="3300" u="none" cap="none" strike="noStrike">
                <a:solidFill>
                  <a:srgbClr val="056839"/>
                </a:solidFill>
                <a:latin typeface="Calibri"/>
                <a:ea typeface="Calibri"/>
                <a:cs typeface="Calibri"/>
                <a:sym typeface="Calibri"/>
              </a:rPr>
              <a:t>Jai vis daugiau dėmesio skiriama dėl atsinaujinančios energijos tikslų, kartu su gavybos, deginimo ir naudojimo modernizavimu. Tiesą sakant, mediena ir medienos gaminiai 2016 m. sudarė 6 % visos ES suvartotos energijos. Medienos ir medienos gaminių naudojimas valstybėse narėse skiriasi.</a:t>
            </a:r>
            <a:endParaRPr b="0" i="0" sz="3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3300"/>
              <a:buFont typeface="Arial"/>
              <a:buNone/>
            </a:pPr>
            <a:r>
              <a:rPr b="0" i="0" lang="en-GB" sz="3300" u="none" cap="none" strike="noStrike">
                <a:solidFill>
                  <a:srgbClr val="056839"/>
                </a:solidFill>
                <a:latin typeface="Calibri"/>
                <a:ea typeface="Calibri"/>
                <a:cs typeface="Calibri"/>
                <a:sym typeface="Calibri"/>
              </a:rPr>
              <a:t>Pavyzdžiui, pagal statistiką 2016 m. jis svyravo nuo daugiau nei 20 % Latvijoje ir Suomijoje iki mažiau nei 1 % Kipre ir Maltoje. Daugiau nei trys ketvirtadaliai Estijoje, Lietuvoje, Vengrijoje, Latvijoje, Suomijoje ir Lenkijoje suvartojamos atsinaujinančios energijos buvo mediena. Priešingai, Kipre ir Maltoje medienos dalis atsinaujinančių šaltinių derinyje buvo palyginti maža (kur buvo pranešta apie mažiausią dalį – 4,5 %); taip buvo ir Norvegijoje (6,4 %).</a:t>
            </a:r>
            <a:endParaRPr b="0" i="0" sz="3300" u="none" cap="none" strike="noStrike">
              <a:solidFill>
                <a:srgbClr val="056839"/>
              </a:solidFill>
              <a:latin typeface="Calibri"/>
              <a:ea typeface="Calibri"/>
              <a:cs typeface="Calibri"/>
              <a:sym typeface="Calibri"/>
            </a:endParaRPr>
          </a:p>
        </p:txBody>
      </p:sp>
      <p:sp>
        <p:nvSpPr>
          <p:cNvPr id="207" name="Google Shape;207;p10"/>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08" name="Google Shape;208;p10"/>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09" name="Google Shape;209;p10"/>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10" name="Google Shape;210;p10"/>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11" name="Google Shape;211;p10"/>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5" name="Shape 215"/>
        <p:cNvGrpSpPr/>
        <p:nvPr/>
      </p:nvGrpSpPr>
      <p:grpSpPr>
        <a:xfrm>
          <a:off x="0" y="0"/>
          <a:ext cx="0" cy="0"/>
          <a:chOff x="0" y="0"/>
          <a:chExt cx="0" cy="0"/>
        </a:xfrm>
      </p:grpSpPr>
      <p:sp>
        <p:nvSpPr>
          <p:cNvPr id="216" name="Google Shape;216;p11"/>
          <p:cNvSpPr txBox="1"/>
          <p:nvPr/>
        </p:nvSpPr>
        <p:spPr>
          <a:xfrm>
            <a:off x="883847" y="845615"/>
            <a:ext cx="17988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2 tema. </a:t>
            </a:r>
            <a:r>
              <a:rPr b="1" lang="en-GB" sz="5800">
                <a:solidFill>
                  <a:srgbClr val="056839"/>
                </a:solidFill>
                <a:latin typeface="Calibri"/>
                <a:ea typeface="Calibri"/>
                <a:cs typeface="Calibri"/>
                <a:sym typeface="Calibri"/>
              </a:rPr>
              <a:t>P</a:t>
            </a:r>
            <a:r>
              <a:rPr b="1" i="0" lang="en-GB" sz="5800" u="none" cap="none" strike="noStrike">
                <a:solidFill>
                  <a:srgbClr val="056839"/>
                </a:solidFill>
                <a:latin typeface="Calibri"/>
                <a:ea typeface="Calibri"/>
                <a:cs typeface="Calibri"/>
                <a:sym typeface="Calibri"/>
              </a:rPr>
              <a:t>agrindinės medienos energijos rūšys ir su ja susijusi gamyba/vartojimas</a:t>
            </a:r>
            <a:endParaRPr b="0" i="0" sz="4800" u="none" cap="none" strike="noStrike">
              <a:solidFill>
                <a:srgbClr val="056839"/>
              </a:solidFill>
              <a:latin typeface="Arial"/>
              <a:ea typeface="Arial"/>
              <a:cs typeface="Arial"/>
              <a:sym typeface="Arial"/>
            </a:endParaRPr>
          </a:p>
        </p:txBody>
      </p:sp>
      <p:sp>
        <p:nvSpPr>
          <p:cNvPr id="217" name="Google Shape;217;p11"/>
          <p:cNvSpPr txBox="1"/>
          <p:nvPr/>
        </p:nvSpPr>
        <p:spPr>
          <a:xfrm>
            <a:off x="1119900" y="2796525"/>
            <a:ext cx="18090300" cy="6598800"/>
          </a:xfrm>
          <a:prstGeom prst="rect">
            <a:avLst/>
          </a:prstGeom>
          <a:noFill/>
          <a:ln>
            <a:noFill/>
          </a:ln>
        </p:spPr>
        <p:txBody>
          <a:bodyPr anchorCtr="0" anchor="t" bIns="74275" lIns="148575" spcFirstLastPara="1" rIns="148575" wrap="square" tIns="74275">
            <a:spAutoFit/>
          </a:bodyPr>
          <a:lstStyle/>
          <a:p>
            <a:pPr indent="0" lvl="0" marL="0" marR="0" rtl="0" algn="just">
              <a:lnSpc>
                <a:spcPct val="107000"/>
              </a:lnSpc>
              <a:spcBef>
                <a:spcPts val="0"/>
              </a:spcBef>
              <a:spcAft>
                <a:spcPts val="0"/>
              </a:spcAft>
              <a:buClr>
                <a:srgbClr val="000000"/>
              </a:buClr>
              <a:buSzPts val="3100"/>
              <a:buFont typeface="Arial"/>
              <a:buNone/>
            </a:pPr>
            <a:r>
              <a:rPr b="0" i="0" lang="en-GB" sz="3100" u="none" cap="none" strike="noStrike">
                <a:solidFill>
                  <a:srgbClr val="056839"/>
                </a:solidFill>
                <a:latin typeface="Calibri"/>
                <a:ea typeface="Calibri"/>
                <a:cs typeface="Calibri"/>
                <a:sym typeface="Calibri"/>
              </a:rPr>
              <a:t>„Medienos energija reiškia bet kokį energijos šaltinį, gaunamą iš medienos biomasės, įskaitant, be kita ko, kurą (kartais naudojamas kaip malkų sinonimas), medžio anglį, pramonines medienos liekanas, medienos granules, celiuliozės etanolį ir kitas pažangias bioenergijos formas. “ (Sepp, 2014 m.)</a:t>
            </a:r>
            <a:endParaRPr b="0" i="0" sz="3100" u="none" cap="none" strike="noStrike">
              <a:solidFill>
                <a:srgbClr val="056839"/>
              </a:solidFill>
              <a:latin typeface="Calibri"/>
              <a:ea typeface="Calibri"/>
              <a:cs typeface="Calibri"/>
              <a:sym typeface="Calibri"/>
            </a:endParaRPr>
          </a:p>
          <a:p>
            <a:pPr indent="0" lvl="0" marL="0" marR="0" rtl="0" algn="just">
              <a:lnSpc>
                <a:spcPct val="107000"/>
              </a:lnSpc>
              <a:spcBef>
                <a:spcPts val="1300"/>
              </a:spcBef>
              <a:spcAft>
                <a:spcPts val="0"/>
              </a:spcAft>
              <a:buClr>
                <a:srgbClr val="000000"/>
              </a:buClr>
              <a:buSzPts val="3100"/>
              <a:buFont typeface="Arial"/>
              <a:buNone/>
            </a:pPr>
            <a:r>
              <a:rPr b="0" i="0" lang="en-GB" sz="3100" u="none" cap="none" strike="noStrike">
                <a:solidFill>
                  <a:srgbClr val="056839"/>
                </a:solidFill>
                <a:latin typeface="Calibri"/>
                <a:ea typeface="Calibri"/>
                <a:cs typeface="Calibri"/>
                <a:sym typeface="Calibri"/>
              </a:rPr>
              <a:t>Kuro mediena yra nuimama ir naudojama tiesiogiai, be tolesnio perdirbimo, o pagrindinis šaltinis yra šviežia mažų medžių mediena. Jis daugiausia naudojamas namų ūkiuose maisto ruošimui ir (arba) patalpų šildymui.</a:t>
            </a:r>
            <a:endParaRPr b="0" i="0" sz="3100" u="none" cap="none" strike="noStrike">
              <a:solidFill>
                <a:srgbClr val="056839"/>
              </a:solidFill>
              <a:latin typeface="Calibri"/>
              <a:ea typeface="Calibri"/>
              <a:cs typeface="Calibri"/>
              <a:sym typeface="Calibri"/>
            </a:endParaRPr>
          </a:p>
          <a:p>
            <a:pPr indent="0" lvl="0" marL="0" marR="0" rtl="0" algn="just">
              <a:lnSpc>
                <a:spcPct val="107000"/>
              </a:lnSpc>
              <a:spcBef>
                <a:spcPts val="1300"/>
              </a:spcBef>
              <a:spcAft>
                <a:spcPts val="0"/>
              </a:spcAft>
              <a:buClr>
                <a:srgbClr val="000000"/>
              </a:buClr>
              <a:buSzPts val="3100"/>
              <a:buFont typeface="Arial"/>
              <a:buNone/>
            </a:pPr>
            <a:r>
              <a:t/>
            </a:r>
            <a:endParaRPr b="0" i="0" sz="3100" u="none" cap="none" strike="noStrike">
              <a:solidFill>
                <a:srgbClr val="056839"/>
              </a:solidFill>
              <a:latin typeface="Calibri"/>
              <a:ea typeface="Calibri"/>
              <a:cs typeface="Calibri"/>
              <a:sym typeface="Calibri"/>
            </a:endParaRPr>
          </a:p>
          <a:p>
            <a:pPr indent="0" lvl="0" marL="0" marR="0" rtl="0" algn="just">
              <a:lnSpc>
                <a:spcPct val="107916"/>
              </a:lnSpc>
              <a:spcBef>
                <a:spcPts val="0"/>
              </a:spcBef>
              <a:spcAft>
                <a:spcPts val="1300"/>
              </a:spcAft>
              <a:buClr>
                <a:schemeClr val="dk1"/>
              </a:buClr>
              <a:buSzPts val="1800"/>
              <a:buFont typeface="Arial"/>
              <a:buNone/>
            </a:pPr>
            <a:r>
              <a:rPr b="0" i="0" lang="en-GB" sz="3100" u="none" cap="none" strike="noStrike">
                <a:solidFill>
                  <a:srgbClr val="056839"/>
                </a:solidFill>
                <a:latin typeface="Calibri"/>
                <a:ea typeface="Calibri"/>
                <a:cs typeface="Calibri"/>
                <a:sym typeface="Calibri"/>
              </a:rPr>
              <a:t>Medienos kuras gaunamas iš įvairių miško ir žemės ūkio paskirties žemės naudojimo sistemų. Tai gali būti medžių ar žemės ūkio maisto plantacijos ir miškai, bet tuo neapsiribojant. Anot ekspertų, svarstant tvarią medienos kuro gamybą, ji būna dviejų formų. „Tai gali būti tiesioginis gamybos tikslas arba gali būti gaunamas kaip šalutinis produktas. Dėl poreikio didinti atsinaujinančių išteklių naudojimą, taip pat nelegalių kirtimų nukentėjo natūralūs miškai. Dėl to atsirado vis daugiau miško plantacijų, kurios atlieka specifinį vaidmenį patenkinant šio energijos išteklių poreikį.</a:t>
            </a:r>
            <a:endParaRPr b="0" i="0" sz="3100" u="none" cap="none" strike="noStrike">
              <a:solidFill>
                <a:srgbClr val="056839"/>
              </a:solidFill>
              <a:latin typeface="Calibri"/>
              <a:ea typeface="Calibri"/>
              <a:cs typeface="Calibri"/>
              <a:sym typeface="Calibri"/>
            </a:endParaRPr>
          </a:p>
        </p:txBody>
      </p:sp>
      <p:sp>
        <p:nvSpPr>
          <p:cNvPr id="218" name="Google Shape;218;p11"/>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19" name="Google Shape;219;p11"/>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20" name="Google Shape;220;p11"/>
          <p:cNvSpPr/>
          <p:nvPr/>
        </p:nvSpPr>
        <p:spPr>
          <a:xfrm>
            <a:off x="1012989" y="1774119"/>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21" name="Google Shape;221;p11"/>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22" name="Google Shape;222;p11"/>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6" name="Shape 226"/>
        <p:cNvGrpSpPr/>
        <p:nvPr/>
      </p:nvGrpSpPr>
      <p:grpSpPr>
        <a:xfrm>
          <a:off x="0" y="0"/>
          <a:ext cx="0" cy="0"/>
          <a:chOff x="0" y="0"/>
          <a:chExt cx="0" cy="0"/>
        </a:xfrm>
      </p:grpSpPr>
      <p:sp>
        <p:nvSpPr>
          <p:cNvPr id="227" name="Google Shape;227;p12"/>
          <p:cNvSpPr txBox="1"/>
          <p:nvPr/>
        </p:nvSpPr>
        <p:spPr>
          <a:xfrm>
            <a:off x="883845" y="845615"/>
            <a:ext cx="187011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2 tema.</a:t>
            </a:r>
            <a:r>
              <a:rPr b="1" lang="en-GB" sz="5900">
                <a:solidFill>
                  <a:srgbClr val="056839"/>
                </a:solidFill>
                <a:latin typeface="Calibri"/>
                <a:ea typeface="Calibri"/>
                <a:cs typeface="Calibri"/>
                <a:sym typeface="Calibri"/>
              </a:rPr>
              <a:t> </a:t>
            </a:r>
            <a:r>
              <a:rPr b="1" i="0" lang="en-GB" sz="5800" u="none" cap="none" strike="noStrike">
                <a:solidFill>
                  <a:srgbClr val="056839"/>
                </a:solidFill>
                <a:latin typeface="Calibri"/>
                <a:ea typeface="Calibri"/>
                <a:cs typeface="Calibri"/>
                <a:sym typeface="Calibri"/>
              </a:rPr>
              <a:t>Pagrindinės medienos energijos rūšys ir su ja susijusi gamyba/vartojimas</a:t>
            </a:r>
            <a:endParaRPr b="0" i="0" sz="4800" u="none" cap="none" strike="noStrike">
              <a:solidFill>
                <a:srgbClr val="056839"/>
              </a:solidFill>
              <a:latin typeface="Arial"/>
              <a:ea typeface="Arial"/>
              <a:cs typeface="Arial"/>
              <a:sym typeface="Arial"/>
            </a:endParaRPr>
          </a:p>
        </p:txBody>
      </p:sp>
      <p:sp>
        <p:nvSpPr>
          <p:cNvPr id="228" name="Google Shape;228;p12"/>
          <p:cNvSpPr txBox="1"/>
          <p:nvPr/>
        </p:nvSpPr>
        <p:spPr>
          <a:xfrm>
            <a:off x="909775" y="3000374"/>
            <a:ext cx="18510600" cy="5319900"/>
          </a:xfrm>
          <a:prstGeom prst="rect">
            <a:avLst/>
          </a:prstGeom>
          <a:noFill/>
          <a:ln>
            <a:noFill/>
          </a:ln>
        </p:spPr>
        <p:txBody>
          <a:bodyPr anchorCtr="0" anchor="t" bIns="74275" lIns="148575" spcFirstLastPara="1" rIns="148575" wrap="square" tIns="74275">
            <a:spAutoFit/>
          </a:bodyPr>
          <a:lstStyle/>
          <a:p>
            <a:pPr indent="0" lvl="0" marL="0" marR="0" rtl="0" algn="just">
              <a:lnSpc>
                <a:spcPct val="107000"/>
              </a:lnSpc>
              <a:spcBef>
                <a:spcPts val="0"/>
              </a:spcBef>
              <a:spcAft>
                <a:spcPts val="0"/>
              </a:spcAft>
              <a:buClr>
                <a:srgbClr val="000000"/>
              </a:buClr>
              <a:buSzPts val="3400"/>
              <a:buFont typeface="Arial"/>
              <a:buNone/>
            </a:pPr>
            <a:r>
              <a:rPr b="0" i="0" lang="en-GB" sz="3400" u="none" cap="none" strike="noStrike">
                <a:solidFill>
                  <a:srgbClr val="056839"/>
                </a:solidFill>
                <a:latin typeface="Calibri"/>
                <a:ea typeface="Calibri"/>
                <a:cs typeface="Calibri"/>
                <a:sym typeface="Calibri"/>
              </a:rPr>
              <a:t>Medžio atliekos arba pramoninės medienos likučiai taip pat yra svarbi kategorija, ypač ES, kur dėl energetikos politikos paramos schemų visoje ES klesti medienos atliekų srautai. Atliekų medienos deginimas, iš dalies kartu su medienos drožlėmis ir pramoninėmis granulėmis, tapo įprasta praktika daugelyje ES valstybių narių (Lamers ir kt., 2012), o medienos likučiai turi didžiausią potencialą tolesnei plėtrai ir investicijoms (de Gouvello ir kt. . 2008).</a:t>
            </a:r>
            <a:endParaRPr b="0" i="0" sz="2800" u="none" cap="none" strike="noStrike">
              <a:solidFill>
                <a:srgbClr val="056839"/>
              </a:solidFill>
              <a:latin typeface="Calibri"/>
              <a:ea typeface="Calibri"/>
              <a:cs typeface="Calibri"/>
              <a:sym typeface="Calibri"/>
            </a:endParaRPr>
          </a:p>
          <a:p>
            <a:pPr indent="0" lvl="0" marL="0" marR="0" rtl="0" algn="just">
              <a:lnSpc>
                <a:spcPct val="107000"/>
              </a:lnSpc>
              <a:spcBef>
                <a:spcPts val="1300"/>
              </a:spcBef>
              <a:spcAft>
                <a:spcPts val="0"/>
              </a:spcAft>
              <a:buClr>
                <a:srgbClr val="000000"/>
              </a:buClr>
              <a:buSzPts val="3400"/>
              <a:buFont typeface="Arial"/>
              <a:buNone/>
            </a:pPr>
            <a:r>
              <a:rPr b="0" i="0" lang="en-GB" sz="3400" u="none" cap="none" strike="noStrike">
                <a:solidFill>
                  <a:srgbClr val="056839"/>
                </a:solidFill>
                <a:latin typeface="Calibri"/>
                <a:ea typeface="Calibri"/>
                <a:cs typeface="Calibri"/>
                <a:sym typeface="Calibri"/>
              </a:rPr>
              <a:t>Granulinio kuro gamybai naudojamos medienos granulės arba medžio drožlės. „Granulių kuras gaminamas iš suslėgtos biomasės, o didelis jų tankis leidžia kompaktiškai laikyti ir racionaliai transportuoti dideliais atstumais. Tankinimas padidina biomasės energijos tankį maždaug 10–15 procentų, palyginti su žaliava mediena.</a:t>
            </a:r>
            <a:endParaRPr b="0" i="0" sz="3400" u="none" cap="none" strike="noStrike">
              <a:solidFill>
                <a:srgbClr val="056839"/>
              </a:solidFill>
              <a:latin typeface="Calibri"/>
              <a:ea typeface="Calibri"/>
              <a:cs typeface="Calibri"/>
              <a:sym typeface="Calibri"/>
            </a:endParaRPr>
          </a:p>
        </p:txBody>
      </p:sp>
      <p:sp>
        <p:nvSpPr>
          <p:cNvPr id="229" name="Google Shape;229;p12"/>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30" name="Google Shape;230;p12"/>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31" name="Google Shape;231;p12"/>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32" name="Google Shape;232;p12"/>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33" name="Google Shape;233;p12"/>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7" name="Shape 237"/>
        <p:cNvGrpSpPr/>
        <p:nvPr/>
      </p:nvGrpSpPr>
      <p:grpSpPr>
        <a:xfrm>
          <a:off x="0" y="0"/>
          <a:ext cx="0" cy="0"/>
          <a:chOff x="0" y="0"/>
          <a:chExt cx="0" cy="0"/>
        </a:xfrm>
      </p:grpSpPr>
      <p:sp>
        <p:nvSpPr>
          <p:cNvPr id="238" name="Google Shape;238;p13"/>
          <p:cNvSpPr txBox="1"/>
          <p:nvPr/>
        </p:nvSpPr>
        <p:spPr>
          <a:xfrm>
            <a:off x="883847" y="845615"/>
            <a:ext cx="186558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3 tema. </a:t>
            </a:r>
            <a:r>
              <a:rPr b="1" i="0" lang="en-GB" sz="5800" u="none" cap="none" strike="noStrike">
                <a:solidFill>
                  <a:srgbClr val="056839"/>
                </a:solidFill>
                <a:latin typeface="Calibri"/>
                <a:ea typeface="Calibri"/>
                <a:cs typeface="Calibri"/>
                <a:sym typeface="Calibri"/>
              </a:rPr>
              <a:t>Su sektoriumi susijusios organizacijos ir šaltiniai</a:t>
            </a:r>
            <a:endParaRPr b="1" i="0" sz="5500" u="none" cap="none" strike="noStrike">
              <a:solidFill>
                <a:srgbClr val="056839"/>
              </a:solidFill>
              <a:latin typeface="Calibri"/>
              <a:ea typeface="Calibri"/>
              <a:cs typeface="Calibri"/>
              <a:sym typeface="Calibri"/>
            </a:endParaRPr>
          </a:p>
        </p:txBody>
      </p:sp>
      <p:sp>
        <p:nvSpPr>
          <p:cNvPr id="239" name="Google Shape;239;p13"/>
          <p:cNvSpPr txBox="1"/>
          <p:nvPr/>
        </p:nvSpPr>
        <p:spPr>
          <a:xfrm>
            <a:off x="1034414" y="2119422"/>
            <a:ext cx="19025400" cy="6757200"/>
          </a:xfrm>
          <a:prstGeom prst="rect">
            <a:avLst/>
          </a:prstGeom>
          <a:noFill/>
          <a:ln>
            <a:noFill/>
          </a:ln>
        </p:spPr>
        <p:txBody>
          <a:bodyPr anchorCtr="0" anchor="t" bIns="74275" lIns="148575" spcFirstLastPara="1" rIns="148575" wrap="square" tIns="74275">
            <a:spAutoFit/>
          </a:bodyPr>
          <a:lstStyle/>
          <a:p>
            <a:pPr indent="0" lvl="0" marL="0" marR="0" rtl="0" algn="just">
              <a:lnSpc>
                <a:spcPct val="107000"/>
              </a:lnSpc>
              <a:spcBef>
                <a:spcPts val="0"/>
              </a:spcBef>
              <a:spcAft>
                <a:spcPts val="0"/>
              </a:spcAft>
              <a:buClr>
                <a:srgbClr val="000000"/>
              </a:buClr>
              <a:buSzPts val="2900"/>
              <a:buFont typeface="Arial"/>
              <a:buNone/>
            </a:pPr>
            <a:r>
              <a:rPr b="0" i="0" lang="en-GB" sz="2900" u="none" cap="none" strike="noStrike">
                <a:solidFill>
                  <a:srgbClr val="056839"/>
                </a:solidFill>
                <a:latin typeface="Calibri"/>
                <a:ea typeface="Calibri"/>
                <a:cs typeface="Calibri"/>
                <a:sym typeface="Calibri"/>
              </a:rPr>
              <a:t>Dėl savo, kaip pagrindinio atsinaujinančios energijos šaltinio ES, vaidmens ir ambicingo Sąjungos tikslo</a:t>
            </a:r>
            <a:r>
              <a:rPr b="1" i="0" lang="en-GB" sz="2900" u="none" cap="none" strike="noStrike">
                <a:solidFill>
                  <a:srgbClr val="056839"/>
                </a:solidFill>
                <a:latin typeface="Calibri"/>
                <a:ea typeface="Calibri"/>
                <a:cs typeface="Calibri"/>
                <a:sym typeface="Calibri"/>
              </a:rPr>
              <a:t> </a:t>
            </a:r>
            <a:r>
              <a:rPr b="0" i="0" lang="en-GB" sz="2900" u="none" cap="none" strike="noStrike">
                <a:solidFill>
                  <a:srgbClr val="056839"/>
                </a:solidFill>
                <a:latin typeface="Calibri"/>
                <a:ea typeface="Calibri"/>
                <a:cs typeface="Calibri"/>
                <a:sym typeface="Calibri"/>
              </a:rPr>
              <a:t>iki 2020 m. suvartojamos 20 % energijos iš atsinaujinančių šaltinių, tikimasi, kad medienos energijos suvartojimas, taigi ir gamyba, toliau didės. Dėl jo svarbos JTEEK regionui jo naudojimo stebėjimas yra esminė UNECE/FAO Miškininkystės ir medienos skyriaus darbo dalis. Stebėsena atliekama vykdant įvairias veiklas, kurių bene svarbiausią vaidmenį atlieka </a:t>
            </a:r>
            <a:endParaRPr b="0" i="0" sz="2300" u="none" cap="none" strike="noStrike">
              <a:solidFill>
                <a:srgbClr val="056839"/>
              </a:solidFill>
              <a:latin typeface="Calibri"/>
              <a:ea typeface="Calibri"/>
              <a:cs typeface="Calibri"/>
              <a:sym typeface="Calibri"/>
            </a:endParaRPr>
          </a:p>
          <a:p>
            <a:pPr indent="0" lvl="0" marL="0" marR="0" rtl="0" algn="just">
              <a:lnSpc>
                <a:spcPct val="107000"/>
              </a:lnSpc>
              <a:spcBef>
                <a:spcPts val="1300"/>
              </a:spcBef>
              <a:spcAft>
                <a:spcPts val="0"/>
              </a:spcAft>
              <a:buClr>
                <a:srgbClr val="000000"/>
              </a:buClr>
              <a:buSzPts val="2900"/>
              <a:buFont typeface="Arial"/>
              <a:buNone/>
            </a:pPr>
            <a:r>
              <a:rPr b="0" i="0" lang="en-GB" sz="2900" u="none" cap="none" strike="noStrike">
                <a:solidFill>
                  <a:srgbClr val="056839"/>
                </a:solidFill>
                <a:latin typeface="Calibri"/>
                <a:ea typeface="Calibri"/>
                <a:cs typeface="Calibri"/>
                <a:sym typeface="Calibri"/>
              </a:rPr>
              <a:t>Sek</a:t>
            </a:r>
            <a:r>
              <a:rPr lang="en-GB" sz="2900">
                <a:solidFill>
                  <a:srgbClr val="056839"/>
                </a:solidFill>
                <a:latin typeface="Calibri"/>
                <a:ea typeface="Calibri"/>
                <a:cs typeface="Calibri"/>
                <a:sym typeface="Calibri"/>
              </a:rPr>
              <a:t>toriaus </a:t>
            </a:r>
            <a:r>
              <a:rPr b="0" i="0" lang="en-GB" sz="2900" u="none" cap="none" strike="noStrike">
                <a:solidFill>
                  <a:srgbClr val="056839"/>
                </a:solidFill>
                <a:latin typeface="Calibri"/>
                <a:ea typeface="Calibri"/>
                <a:cs typeface="Calibri"/>
                <a:sym typeface="Calibri"/>
              </a:rPr>
              <a:t>darbui padeda </a:t>
            </a:r>
            <a:r>
              <a:rPr b="0" i="0" lang="en-GB" sz="2900" u="sng" cap="none" strike="noStrike">
                <a:solidFill>
                  <a:srgbClr val="056839"/>
                </a:solidFill>
                <a:latin typeface="Calibri"/>
                <a:ea typeface="Calibri"/>
                <a:cs typeface="Calibri"/>
                <a:sym typeface="Calibri"/>
                <a:hlinkClick r:id="rId3">
                  <a:extLst>
                    <a:ext uri="{A12FA001-AC4F-418D-AE19-62706E023703}">
                      <ahyp:hlinkClr val="tx"/>
                    </a:ext>
                  </a:extLst>
                </a:hlinkClick>
              </a:rPr>
              <a:t>ECE/FAO medienos energijos specialistų komanda, </a:t>
            </a:r>
            <a:r>
              <a:rPr b="0" i="0" lang="en-GB" sz="2900" u="none" cap="none" strike="noStrike">
                <a:solidFill>
                  <a:srgbClr val="056839"/>
                </a:solidFill>
                <a:latin typeface="Calibri"/>
                <a:ea typeface="Calibri"/>
                <a:cs typeface="Calibri"/>
                <a:sym typeface="Calibri"/>
              </a:rPr>
              <a:t>o vadovauja jungtinė ECE/FAO </a:t>
            </a:r>
            <a:r>
              <a:rPr b="0" i="0" lang="en-GB" sz="2900" u="sng" cap="none" strike="noStrike">
                <a:solidFill>
                  <a:srgbClr val="056839"/>
                </a:solidFill>
                <a:latin typeface="Calibri"/>
                <a:ea typeface="Calibri"/>
                <a:cs typeface="Calibri"/>
                <a:sym typeface="Calibri"/>
                <a:hlinkClick r:id="rId4">
                  <a:extLst>
                    <a:ext uri="{A12FA001-AC4F-418D-AE19-62706E023703}">
                      <ahyp:hlinkClr val="tx"/>
                    </a:ext>
                  </a:extLst>
                </a:hlinkClick>
              </a:rPr>
              <a:t>miškų statistikos, ekonomikos ir valdymo darbo grupė </a:t>
            </a:r>
            <a:r>
              <a:rPr b="0" i="0" lang="en-GB" sz="2900" u="none" cap="none" strike="noStrike">
                <a:solidFill>
                  <a:srgbClr val="056839"/>
                </a:solidFill>
                <a:latin typeface="Calibri"/>
                <a:ea typeface="Calibri"/>
                <a:cs typeface="Calibri"/>
                <a:sym typeface="Calibri"/>
              </a:rPr>
              <a:t>.</a:t>
            </a:r>
            <a:endParaRPr b="0" i="0" sz="2900" u="none" cap="none" strike="noStrike">
              <a:solidFill>
                <a:srgbClr val="056839"/>
              </a:solidFill>
              <a:latin typeface="Calibri"/>
              <a:ea typeface="Calibri"/>
              <a:cs typeface="Calibri"/>
              <a:sym typeface="Calibri"/>
            </a:endParaRPr>
          </a:p>
          <a:p>
            <a:pPr indent="0" lvl="0" marL="0" marR="0" rtl="0" algn="just">
              <a:lnSpc>
                <a:spcPct val="107000"/>
              </a:lnSpc>
              <a:spcBef>
                <a:spcPts val="1300"/>
              </a:spcBef>
              <a:spcAft>
                <a:spcPts val="0"/>
              </a:spcAft>
              <a:buClr>
                <a:srgbClr val="000000"/>
              </a:buClr>
              <a:buSzPts val="2900"/>
              <a:buFont typeface="Arial"/>
              <a:buNone/>
            </a:pPr>
            <a:r>
              <a:rPr b="0" i="0" lang="en-GB" sz="2900" u="none" cap="none" strike="noStrike">
                <a:solidFill>
                  <a:srgbClr val="056839"/>
                </a:solidFill>
                <a:latin typeface="Calibri"/>
                <a:ea typeface="Calibri"/>
                <a:cs typeface="Calibri"/>
                <a:sym typeface="Calibri"/>
              </a:rPr>
              <a:t>Papildomos informacijos apie medienos energijos prieinamumą UNECE regione taip pat galima rasti kituose ECE/FAO leidiniuose:</a:t>
            </a:r>
            <a:endParaRPr b="0" i="0" sz="2900" u="none" cap="none" strike="noStrike">
              <a:solidFill>
                <a:srgbClr val="056839"/>
              </a:solidFill>
              <a:latin typeface="Calibri"/>
              <a:ea typeface="Calibri"/>
              <a:cs typeface="Calibri"/>
              <a:sym typeface="Calibri"/>
            </a:endParaRPr>
          </a:p>
          <a:p>
            <a:pPr indent="-558800" lvl="0" marL="558800" marR="0" rtl="0" algn="just">
              <a:lnSpc>
                <a:spcPct val="100000"/>
              </a:lnSpc>
              <a:spcBef>
                <a:spcPts val="1300"/>
              </a:spcBef>
              <a:spcAft>
                <a:spcPts val="0"/>
              </a:spcAft>
              <a:buClr>
                <a:srgbClr val="056839"/>
              </a:buClr>
              <a:buSzPts val="1600"/>
              <a:buFont typeface="Calibri"/>
              <a:buChar char="∙"/>
            </a:pPr>
            <a:r>
              <a:rPr b="0" i="0" lang="en-GB" sz="2900" u="sng" cap="none" strike="noStrike">
                <a:solidFill>
                  <a:srgbClr val="056839"/>
                </a:solidFill>
                <a:latin typeface="Calibri"/>
                <a:ea typeface="Calibri"/>
                <a:cs typeface="Calibri"/>
                <a:sym typeface="Calibri"/>
                <a:hlinkClick r:id="rId5">
                  <a:extLst>
                    <a:ext uri="{A12FA001-AC4F-418D-AE19-62706E023703}">
                      <ahyp:hlinkClr val="tx"/>
                    </a:ext>
                  </a:extLst>
                </a:hlinkClick>
              </a:rPr>
              <a:t>Europos miškų būklė</a:t>
            </a:r>
            <a:endParaRPr b="0" i="0" sz="2900" u="none" cap="none" strike="noStrike">
              <a:solidFill>
                <a:srgbClr val="056839"/>
              </a:solidFill>
              <a:latin typeface="Calibri"/>
              <a:ea typeface="Calibri"/>
              <a:cs typeface="Calibri"/>
              <a:sym typeface="Calibri"/>
            </a:endParaRPr>
          </a:p>
          <a:p>
            <a:pPr indent="-558800" lvl="0" marL="558800" marR="0" rtl="0" algn="just">
              <a:lnSpc>
                <a:spcPct val="100000"/>
              </a:lnSpc>
              <a:spcBef>
                <a:spcPts val="1300"/>
              </a:spcBef>
              <a:spcAft>
                <a:spcPts val="0"/>
              </a:spcAft>
              <a:buClr>
                <a:srgbClr val="056839"/>
              </a:buClr>
              <a:buSzPts val="1600"/>
              <a:buFont typeface="Calibri"/>
              <a:buChar char="∙"/>
            </a:pPr>
            <a:r>
              <a:rPr b="0" i="0" lang="en-GB" sz="2900" u="sng" cap="none" strike="noStrike">
                <a:solidFill>
                  <a:srgbClr val="056839"/>
                </a:solidFill>
                <a:latin typeface="Calibri"/>
                <a:ea typeface="Calibri"/>
                <a:cs typeface="Calibri"/>
                <a:sym typeface="Calibri"/>
                <a:hlinkClick r:id="rId6">
                  <a:extLst>
                    <a:ext uri="{A12FA001-AC4F-418D-AE19-62706E023703}">
                      <ahyp:hlinkClr val="tx"/>
                    </a:ext>
                  </a:extLst>
                </a:hlinkClick>
              </a:rPr>
              <a:t>Europos miškų sektoriaus perspektyvų tyrimas</a:t>
            </a:r>
            <a:endParaRPr b="0" i="0" sz="2900" u="none" cap="none" strike="noStrike">
              <a:solidFill>
                <a:srgbClr val="056839"/>
              </a:solidFill>
              <a:latin typeface="Calibri"/>
              <a:ea typeface="Calibri"/>
              <a:cs typeface="Calibri"/>
              <a:sym typeface="Calibri"/>
            </a:endParaRPr>
          </a:p>
          <a:p>
            <a:pPr indent="-558800" lvl="0" marL="558800" marR="0" rtl="0" algn="just">
              <a:lnSpc>
                <a:spcPct val="100000"/>
              </a:lnSpc>
              <a:spcBef>
                <a:spcPts val="1300"/>
              </a:spcBef>
              <a:spcAft>
                <a:spcPts val="0"/>
              </a:spcAft>
              <a:buClr>
                <a:srgbClr val="056839"/>
              </a:buClr>
              <a:buSzPts val="1600"/>
              <a:buFont typeface="Calibri"/>
              <a:buChar char="∙"/>
            </a:pPr>
            <a:r>
              <a:rPr b="0" i="0" lang="en-GB" sz="2900" u="sng" cap="none" strike="noStrike">
                <a:solidFill>
                  <a:srgbClr val="056839"/>
                </a:solidFill>
                <a:latin typeface="Calibri"/>
                <a:ea typeface="Calibri"/>
                <a:cs typeface="Calibri"/>
                <a:sym typeface="Calibri"/>
                <a:hlinkClick r:id="rId7">
                  <a:extLst>
                    <a:ext uri="{A12FA001-AC4F-418D-AE19-62706E023703}">
                      <ahyp:hlinkClr val="tx"/>
                    </a:ext>
                  </a:extLst>
                </a:hlinkClick>
              </a:rPr>
              <a:t>Miško gėrybių rinkos apžvalga</a:t>
            </a:r>
            <a:endParaRPr b="0" i="0" sz="2900" u="none" cap="none" strike="noStrike">
              <a:solidFill>
                <a:srgbClr val="056839"/>
              </a:solidFill>
              <a:latin typeface="Calibri"/>
              <a:ea typeface="Calibri"/>
              <a:cs typeface="Calibri"/>
              <a:sym typeface="Calibri"/>
            </a:endParaRPr>
          </a:p>
          <a:p>
            <a:pPr indent="0" lvl="0" marL="0" marR="0" rtl="0" algn="just">
              <a:lnSpc>
                <a:spcPct val="107000"/>
              </a:lnSpc>
              <a:spcBef>
                <a:spcPts val="130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240" name="Google Shape;240;p13"/>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41" name="Google Shape;241;p13"/>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42" name="Google Shape;242;p13"/>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43" name="Google Shape;243;p13"/>
          <p:cNvPicPr preferRelativeResize="0"/>
          <p:nvPr/>
        </p:nvPicPr>
        <p:blipFill rotWithShape="1">
          <a:blip r:embed="rId8">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44" name="Google Shape;244;p13"/>
          <p:cNvPicPr preferRelativeResize="0"/>
          <p:nvPr/>
        </p:nvPicPr>
        <p:blipFill rotWithShape="1">
          <a:blip r:embed="rId9">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8" name="Shape 248"/>
        <p:cNvGrpSpPr/>
        <p:nvPr/>
      </p:nvGrpSpPr>
      <p:grpSpPr>
        <a:xfrm>
          <a:off x="0" y="0"/>
          <a:ext cx="0" cy="0"/>
          <a:chOff x="0" y="0"/>
          <a:chExt cx="0" cy="0"/>
        </a:xfrm>
      </p:grpSpPr>
      <p:sp>
        <p:nvSpPr>
          <p:cNvPr id="249" name="Google Shape;249;p15"/>
          <p:cNvSpPr txBox="1"/>
          <p:nvPr/>
        </p:nvSpPr>
        <p:spPr>
          <a:xfrm>
            <a:off x="883847" y="845615"/>
            <a:ext cx="186558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3 tema. </a:t>
            </a:r>
            <a:r>
              <a:rPr b="1" i="0" lang="en-GB" sz="5800" u="none" cap="none" strike="noStrike">
                <a:solidFill>
                  <a:srgbClr val="056839"/>
                </a:solidFill>
                <a:latin typeface="Calibri"/>
                <a:ea typeface="Calibri"/>
                <a:cs typeface="Calibri"/>
                <a:sym typeface="Calibri"/>
              </a:rPr>
              <a:t>Su sektoriumi susijusios organizacijos ir šaltiniai</a:t>
            </a:r>
            <a:endParaRPr b="1" i="0" sz="5500" u="none" cap="none" strike="noStrike">
              <a:solidFill>
                <a:srgbClr val="056839"/>
              </a:solidFill>
              <a:latin typeface="Calibri"/>
              <a:ea typeface="Calibri"/>
              <a:cs typeface="Calibri"/>
              <a:sym typeface="Calibri"/>
            </a:endParaRPr>
          </a:p>
        </p:txBody>
      </p:sp>
      <p:sp>
        <p:nvSpPr>
          <p:cNvPr id="250" name="Google Shape;250;p15"/>
          <p:cNvSpPr txBox="1"/>
          <p:nvPr/>
        </p:nvSpPr>
        <p:spPr>
          <a:xfrm>
            <a:off x="621802" y="3458250"/>
            <a:ext cx="18380400" cy="29439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3300"/>
              <a:buFont typeface="Arial"/>
              <a:buNone/>
            </a:pPr>
            <a:r>
              <a:rPr b="0" i="0" lang="en-GB" sz="3300" u="none" cap="none" strike="noStrike">
                <a:solidFill>
                  <a:srgbClr val="056839"/>
                </a:solidFill>
                <a:latin typeface="Calibri"/>
                <a:ea typeface="Calibri"/>
                <a:cs typeface="Calibri"/>
                <a:sym typeface="Calibri"/>
              </a:rPr>
              <a:t>Negalima sumenkinti JTEEK Miškų ir miško pramonės komiteto, kuris yra pagrindinė Ženevoje įsikūrusios JT EEK (Jungtinių Tautų Europos ekonomikos komisijos) pagalbinė institucija, vaidmens. Visos Europos šalys, Nepriklausomų Valstybių Sandrauga, Jungtinės Amerikos Valstijos, Kanada ir Izraelis yra UNECE narės ir dalyvauja jos darbe.</a:t>
            </a:r>
            <a:endParaRPr b="1" i="0" sz="3300" u="none" cap="none" strike="noStrike">
              <a:solidFill>
                <a:srgbClr val="056839"/>
              </a:solidFill>
              <a:latin typeface="Calibri"/>
              <a:ea typeface="Calibri"/>
              <a:cs typeface="Calibri"/>
              <a:sym typeface="Calibri"/>
            </a:endParaRPr>
          </a:p>
        </p:txBody>
      </p:sp>
      <p:sp>
        <p:nvSpPr>
          <p:cNvPr id="251" name="Google Shape;251;p15"/>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52" name="Google Shape;252;p15"/>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53" name="Google Shape;253;p15"/>
          <p:cNvSpPr/>
          <p:nvPr/>
        </p:nvSpPr>
        <p:spPr>
          <a:xfrm>
            <a:off x="1034414" y="175844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54" name="Google Shape;254;p15"/>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55" name="Google Shape;255;p15"/>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9" name="Shape 259"/>
        <p:cNvGrpSpPr/>
        <p:nvPr/>
      </p:nvGrpSpPr>
      <p:grpSpPr>
        <a:xfrm>
          <a:off x="0" y="0"/>
          <a:ext cx="0" cy="0"/>
          <a:chOff x="0" y="0"/>
          <a:chExt cx="0" cy="0"/>
        </a:xfrm>
      </p:grpSpPr>
      <p:sp>
        <p:nvSpPr>
          <p:cNvPr id="260" name="Google Shape;260;p16"/>
          <p:cNvSpPr txBox="1"/>
          <p:nvPr/>
        </p:nvSpPr>
        <p:spPr>
          <a:xfrm>
            <a:off x="883847" y="845615"/>
            <a:ext cx="188898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4 tema. </a:t>
            </a:r>
            <a:r>
              <a:rPr b="1" i="0" lang="en-GB" sz="5800" u="none" cap="none" strike="noStrike">
                <a:solidFill>
                  <a:srgbClr val="056839"/>
                </a:solidFill>
                <a:latin typeface="Calibri"/>
                <a:ea typeface="Calibri"/>
                <a:cs typeface="Calibri"/>
                <a:sym typeface="Calibri"/>
              </a:rPr>
              <a:t>Energijos vartojimo efektyvumas: gamyba ir vartojimas medienos sektoriuje</a:t>
            </a:r>
            <a:endParaRPr b="1" i="0" sz="5500" u="none" cap="none" strike="noStrike">
              <a:solidFill>
                <a:srgbClr val="056839"/>
              </a:solidFill>
              <a:latin typeface="Calibri"/>
              <a:ea typeface="Calibri"/>
              <a:cs typeface="Calibri"/>
              <a:sym typeface="Calibri"/>
            </a:endParaRPr>
          </a:p>
        </p:txBody>
      </p:sp>
      <p:sp>
        <p:nvSpPr>
          <p:cNvPr id="261" name="Google Shape;261;p16"/>
          <p:cNvSpPr txBox="1"/>
          <p:nvPr/>
        </p:nvSpPr>
        <p:spPr>
          <a:xfrm>
            <a:off x="1239600" y="3043250"/>
            <a:ext cx="18400200" cy="52296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3300"/>
              <a:buFont typeface="Arial"/>
              <a:buNone/>
            </a:pPr>
            <a:r>
              <a:rPr b="0" i="0" lang="en-GB" sz="3300" u="none" cap="none" strike="noStrike">
                <a:solidFill>
                  <a:srgbClr val="056839"/>
                </a:solidFill>
                <a:latin typeface="Calibri"/>
                <a:ea typeface="Calibri"/>
                <a:cs typeface="Calibri"/>
                <a:sym typeface="Calibri"/>
              </a:rPr>
              <a:t>Manoma, kad medienos energija yra svarbiausias atsinaujinančios energijos šaltinis – ji sudaro </a:t>
            </a:r>
            <a:r>
              <a:rPr b="1" i="0" lang="en-GB" sz="3300" u="none" cap="none" strike="noStrike">
                <a:solidFill>
                  <a:srgbClr val="056839"/>
                </a:solidFill>
                <a:latin typeface="Calibri"/>
                <a:ea typeface="Calibri"/>
                <a:cs typeface="Calibri"/>
                <a:sym typeface="Calibri"/>
              </a:rPr>
              <a:t>46 % </a:t>
            </a:r>
            <a:r>
              <a:rPr b="0" i="0" lang="en-GB" sz="3300" u="none" cap="none" strike="noStrike">
                <a:solidFill>
                  <a:srgbClr val="056839"/>
                </a:solidFill>
                <a:latin typeface="Calibri"/>
                <a:ea typeface="Calibri"/>
                <a:cs typeface="Calibri"/>
                <a:sym typeface="Calibri"/>
              </a:rPr>
              <a:t>visų atsinaujinančių šaltinių </a:t>
            </a:r>
            <a:r>
              <a:rPr b="1" i="0" lang="en-GB" sz="3300" u="none" cap="none" strike="noStrike">
                <a:solidFill>
                  <a:srgbClr val="056839"/>
                </a:solidFill>
                <a:latin typeface="Calibri"/>
                <a:ea typeface="Calibri"/>
                <a:cs typeface="Calibri"/>
                <a:sym typeface="Calibri"/>
              </a:rPr>
              <a:t>27 JTEEK šalyse, kurios 2013 m. atsakė į Jungtinį medienos energijos tyrimą (JWEE) </a:t>
            </a:r>
            <a:r>
              <a:rPr b="0" i="0" lang="en-GB" sz="3300" u="none" cap="none" strike="noStrike">
                <a:solidFill>
                  <a:srgbClr val="056839"/>
                </a:solidFill>
                <a:latin typeface="Calibri"/>
                <a:ea typeface="Calibri"/>
                <a:cs typeface="Calibri"/>
                <a:sym typeface="Calibri"/>
              </a:rPr>
              <a:t>. Šalyse, kuriose yra didelė miško pramonė, kaip ir Suomija bei Švedija, didelė miško energijos dalis gaunama iš pramonės ir miškininkystės liekanų.</a:t>
            </a:r>
            <a:endParaRPr b="0" i="0" sz="2600" u="none" cap="none" strike="noStrike">
              <a:solidFill>
                <a:srgbClr val="056839"/>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3300"/>
              <a:buFont typeface="Arial"/>
              <a:buNone/>
            </a:pPr>
            <a:r>
              <a:rPr b="0" i="0" lang="en-GB" sz="3300" u="none" cap="none" strike="noStrike">
                <a:solidFill>
                  <a:srgbClr val="056839"/>
                </a:solidFill>
                <a:latin typeface="Calibri"/>
                <a:ea typeface="Calibri"/>
                <a:cs typeface="Calibri"/>
                <a:sym typeface="Calibri"/>
              </a:rPr>
              <a:t>Kiekiai padidėjo maždaug </a:t>
            </a:r>
            <a:r>
              <a:rPr b="1" i="0" lang="en-GB" sz="3300" u="none" cap="none" strike="noStrike">
                <a:solidFill>
                  <a:srgbClr val="056839"/>
                </a:solidFill>
                <a:latin typeface="Calibri"/>
                <a:ea typeface="Calibri"/>
                <a:cs typeface="Calibri"/>
                <a:sym typeface="Calibri"/>
              </a:rPr>
              <a:t>13 % iki 41 mln. tonų </a:t>
            </a:r>
            <a:r>
              <a:rPr b="0" i="0" lang="en-GB" sz="3300" u="none" cap="none" strike="noStrike">
                <a:solidFill>
                  <a:srgbClr val="056839"/>
                </a:solidFill>
                <a:latin typeface="Calibri"/>
                <a:ea typeface="Calibri"/>
                <a:cs typeface="Calibri"/>
                <a:sym typeface="Calibri"/>
              </a:rPr>
              <a:t>, o jų vertė išaugo 50 % iki 12600 mln. EUR. Padidėjimas aiškiai matomas straipsnyje </a:t>
            </a:r>
            <a:r>
              <a:rPr b="0" i="0" lang="en-GB" sz="3300" u="sng" cap="none" strike="noStrike">
                <a:solidFill>
                  <a:srgbClr val="056839"/>
                </a:solidFill>
                <a:latin typeface="Calibri"/>
                <a:ea typeface="Calibri"/>
                <a:cs typeface="Calibri"/>
                <a:sym typeface="Calibri"/>
                <a:hlinkClick r:id="rId3">
                  <a:extLst>
                    <a:ext uri="{A12FA001-AC4F-418D-AE19-62706E023703}">
                      <ahyp:hlinkClr val="tx"/>
                    </a:ext>
                  </a:extLst>
                </a:hlinkClick>
              </a:rPr>
              <a:t>Medienos gaminių gamyba ir prekyba </a:t>
            </a:r>
            <a:r>
              <a:rPr b="0" i="0" lang="en-GB" sz="3300" u="none" cap="none" strike="noStrike">
                <a:solidFill>
                  <a:srgbClr val="056839"/>
                </a:solidFill>
                <a:latin typeface="Calibri"/>
                <a:ea typeface="Calibri"/>
                <a:cs typeface="Calibri"/>
                <a:sym typeface="Calibri"/>
              </a:rPr>
              <a:t>. Bendra šio importo kaina per tą patį laikotarpį sumažėjo nuo 234 eurų už toną iki 310 eurų už toną.</a:t>
            </a:r>
            <a:endParaRPr b="1" i="0" sz="3300" u="none" cap="none" strike="noStrike">
              <a:solidFill>
                <a:srgbClr val="056839"/>
              </a:solidFill>
              <a:latin typeface="Calibri"/>
              <a:ea typeface="Calibri"/>
              <a:cs typeface="Calibri"/>
              <a:sym typeface="Calibri"/>
            </a:endParaRPr>
          </a:p>
        </p:txBody>
      </p:sp>
      <p:sp>
        <p:nvSpPr>
          <p:cNvPr id="262" name="Google Shape;262;p16"/>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63" name="Google Shape;263;p16"/>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64" name="Google Shape;264;p16"/>
          <p:cNvSpPr/>
          <p:nvPr/>
        </p:nvSpPr>
        <p:spPr>
          <a:xfrm>
            <a:off x="1063562" y="1774113"/>
            <a:ext cx="59706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65" name="Google Shape;265;p16"/>
          <p:cNvPicPr preferRelativeResize="0"/>
          <p:nvPr/>
        </p:nvPicPr>
        <p:blipFill rotWithShape="1">
          <a:blip r:embed="rId4">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66" name="Google Shape;266;p16"/>
          <p:cNvPicPr preferRelativeResize="0"/>
          <p:nvPr/>
        </p:nvPicPr>
        <p:blipFill rotWithShape="1">
          <a:blip r:embed="rId5">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0" name="Shape 270"/>
        <p:cNvGrpSpPr/>
        <p:nvPr/>
      </p:nvGrpSpPr>
      <p:grpSpPr>
        <a:xfrm>
          <a:off x="0" y="0"/>
          <a:ext cx="0" cy="0"/>
          <a:chOff x="0" y="0"/>
          <a:chExt cx="0" cy="0"/>
        </a:xfrm>
      </p:grpSpPr>
      <p:sp>
        <p:nvSpPr>
          <p:cNvPr id="271" name="Google Shape;271;p17"/>
          <p:cNvSpPr txBox="1"/>
          <p:nvPr/>
        </p:nvSpPr>
        <p:spPr>
          <a:xfrm>
            <a:off x="883847" y="845615"/>
            <a:ext cx="188898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4 tema. </a:t>
            </a:r>
            <a:r>
              <a:rPr b="1" i="0" lang="en-GB" sz="5800" u="none" cap="none" strike="noStrike">
                <a:solidFill>
                  <a:srgbClr val="056839"/>
                </a:solidFill>
                <a:latin typeface="Calibri"/>
                <a:ea typeface="Calibri"/>
                <a:cs typeface="Calibri"/>
                <a:sym typeface="Calibri"/>
              </a:rPr>
              <a:t>Energijos vartojimo efektyvumas: gamyba ir vartojimas medienos sektoriuje</a:t>
            </a:r>
            <a:endParaRPr b="1" i="0" sz="5500" u="none" cap="none" strike="noStrike">
              <a:solidFill>
                <a:srgbClr val="056839"/>
              </a:solidFill>
              <a:latin typeface="Calibri"/>
              <a:ea typeface="Calibri"/>
              <a:cs typeface="Calibri"/>
              <a:sym typeface="Calibri"/>
            </a:endParaRPr>
          </a:p>
        </p:txBody>
      </p:sp>
      <p:sp>
        <p:nvSpPr>
          <p:cNvPr id="272" name="Google Shape;272;p17"/>
          <p:cNvSpPr txBox="1"/>
          <p:nvPr/>
        </p:nvSpPr>
        <p:spPr>
          <a:xfrm>
            <a:off x="883825" y="3128975"/>
            <a:ext cx="19277400" cy="5942700"/>
          </a:xfrm>
          <a:prstGeom prst="rect">
            <a:avLst/>
          </a:prstGeom>
          <a:noFill/>
          <a:ln>
            <a:noFill/>
          </a:ln>
        </p:spPr>
        <p:txBody>
          <a:bodyPr anchorCtr="0" anchor="t" bIns="74275" lIns="148575" spcFirstLastPara="1" rIns="148575" wrap="square" tIns="74275">
            <a:spAutoFit/>
          </a:bodyPr>
          <a:lstStyle/>
          <a:p>
            <a:pPr indent="0" lvl="0" marL="0" marR="0" rtl="0" algn="l">
              <a:lnSpc>
                <a:spcPct val="107000"/>
              </a:lnSpc>
              <a:spcBef>
                <a:spcPts val="0"/>
              </a:spcBef>
              <a:spcAft>
                <a:spcPts val="0"/>
              </a:spcAft>
              <a:buClr>
                <a:srgbClr val="000000"/>
              </a:buClr>
              <a:buSzPts val="3100"/>
              <a:buFont typeface="Arial"/>
              <a:buNone/>
            </a:pPr>
            <a:r>
              <a:rPr b="1" i="0" lang="en-GB" sz="3100" u="none" cap="none" strike="noStrike">
                <a:solidFill>
                  <a:srgbClr val="056839"/>
                </a:solidFill>
                <a:latin typeface="Calibri"/>
                <a:ea typeface="Calibri"/>
                <a:cs typeface="Calibri"/>
                <a:sym typeface="Calibri"/>
              </a:rPr>
              <a:t>PAGRINDINIAI TYRIMAI</a:t>
            </a:r>
            <a:endParaRPr b="0" i="0" sz="2400" u="none" cap="none" strike="noStrike">
              <a:solidFill>
                <a:srgbClr val="056839"/>
              </a:solidFill>
              <a:latin typeface="Calibri"/>
              <a:ea typeface="Calibri"/>
              <a:cs typeface="Calibri"/>
              <a:sym typeface="Calibri"/>
            </a:endParaRPr>
          </a:p>
          <a:p>
            <a:pPr indent="-476250" lvl="0" marL="469900" marR="0" rtl="0" algn="l">
              <a:lnSpc>
                <a:spcPct val="107000"/>
              </a:lnSpc>
              <a:spcBef>
                <a:spcPts val="1300"/>
              </a:spcBef>
              <a:spcAft>
                <a:spcPts val="0"/>
              </a:spcAft>
              <a:buClr>
                <a:srgbClr val="056839"/>
              </a:buClr>
              <a:buSzPts val="3300"/>
              <a:buFont typeface="Calibri"/>
              <a:buChar char="•"/>
            </a:pPr>
            <a:r>
              <a:rPr b="0" i="0" lang="en-GB" sz="3300" u="none" cap="none" strike="noStrike">
                <a:solidFill>
                  <a:srgbClr val="056839"/>
                </a:solidFill>
                <a:latin typeface="Calibri"/>
                <a:ea typeface="Calibri"/>
                <a:cs typeface="Calibri"/>
                <a:sym typeface="Calibri"/>
              </a:rPr>
              <a:t>Mediena yra labiausiai paplitęs atsinaujinantis energijos šaltinis</a:t>
            </a:r>
            <a:endParaRPr b="0" i="0" sz="3300" u="none" cap="none" strike="noStrike">
              <a:solidFill>
                <a:srgbClr val="056839"/>
              </a:solidFill>
              <a:latin typeface="Calibri"/>
              <a:ea typeface="Calibri"/>
              <a:cs typeface="Calibri"/>
              <a:sym typeface="Calibri"/>
            </a:endParaRPr>
          </a:p>
          <a:p>
            <a:pPr indent="-476250" lvl="0" marL="469900" marR="0" rtl="0" algn="l">
              <a:lnSpc>
                <a:spcPct val="107000"/>
              </a:lnSpc>
              <a:spcBef>
                <a:spcPts val="1300"/>
              </a:spcBef>
              <a:spcAft>
                <a:spcPts val="0"/>
              </a:spcAft>
              <a:buClr>
                <a:srgbClr val="056839"/>
              </a:buClr>
              <a:buSzPts val="3300"/>
              <a:buFont typeface="Calibri"/>
              <a:buChar char="•"/>
            </a:pPr>
            <a:r>
              <a:rPr b="0" i="0" lang="en-GB" sz="3300" u="none" cap="none" strike="noStrike">
                <a:solidFill>
                  <a:srgbClr val="056839"/>
                </a:solidFill>
                <a:latin typeface="Calibri"/>
                <a:ea typeface="Calibri"/>
                <a:cs typeface="Calibri"/>
                <a:sym typeface="Calibri"/>
              </a:rPr>
              <a:t>Atsinaujinanti energija (AE) sudaro 18 % pasaulio energijos tiekimo; beveik 13 % to galima priskirti tradicinei biomasei.</a:t>
            </a:r>
            <a:endParaRPr b="0" i="0" sz="3300" u="none" cap="none" strike="noStrike">
              <a:solidFill>
                <a:srgbClr val="056839"/>
              </a:solidFill>
              <a:latin typeface="Calibri"/>
              <a:ea typeface="Calibri"/>
              <a:cs typeface="Calibri"/>
              <a:sym typeface="Calibri"/>
            </a:endParaRPr>
          </a:p>
          <a:p>
            <a:pPr indent="-476250" lvl="0" marL="469900" marR="0" rtl="0" algn="l">
              <a:lnSpc>
                <a:spcPct val="107000"/>
              </a:lnSpc>
              <a:spcBef>
                <a:spcPts val="1300"/>
              </a:spcBef>
              <a:spcAft>
                <a:spcPts val="0"/>
              </a:spcAft>
              <a:buClr>
                <a:srgbClr val="056839"/>
              </a:buClr>
              <a:buSzPts val="3300"/>
              <a:buFont typeface="Calibri"/>
              <a:buChar char="•"/>
            </a:pPr>
            <a:r>
              <a:rPr b="0" i="0" lang="en-GB" sz="3300" u="none" cap="none" strike="noStrike">
                <a:solidFill>
                  <a:srgbClr val="056839"/>
                </a:solidFill>
                <a:latin typeface="Calibri"/>
                <a:ea typeface="Calibri"/>
                <a:cs typeface="Calibri"/>
                <a:sym typeface="Calibri"/>
              </a:rPr>
              <a:t>Daugelyje besivystančių šalių medienos energija sudaro daugiau nei 80 % namų ūkių suvartojamos energijos</a:t>
            </a:r>
            <a:endParaRPr b="0" i="0" sz="3300" u="none" cap="none" strike="noStrike">
              <a:solidFill>
                <a:srgbClr val="056839"/>
              </a:solidFill>
              <a:latin typeface="Calibri"/>
              <a:ea typeface="Calibri"/>
              <a:cs typeface="Calibri"/>
              <a:sym typeface="Calibri"/>
            </a:endParaRPr>
          </a:p>
          <a:p>
            <a:pPr indent="-476250" lvl="0" marL="469900" marR="0" rtl="0" algn="l">
              <a:lnSpc>
                <a:spcPct val="107000"/>
              </a:lnSpc>
              <a:spcBef>
                <a:spcPts val="1300"/>
              </a:spcBef>
              <a:spcAft>
                <a:spcPts val="0"/>
              </a:spcAft>
              <a:buClr>
                <a:srgbClr val="056839"/>
              </a:buClr>
              <a:buSzPts val="3300"/>
              <a:buFont typeface="Calibri"/>
              <a:buChar char="•"/>
            </a:pPr>
            <a:r>
              <a:rPr b="0" i="0" lang="en-GB" sz="3300" u="none" cap="none" strike="noStrike">
                <a:solidFill>
                  <a:srgbClr val="056839"/>
                </a:solidFill>
                <a:latin typeface="Calibri"/>
                <a:ea typeface="Calibri"/>
                <a:cs typeface="Calibri"/>
                <a:sym typeface="Calibri"/>
              </a:rPr>
              <a:t>Iki 2030 m. maždaug 2,7 milijardo žmonių besivystančiose šalyse priklausys nuo medienos kaip kuro</a:t>
            </a:r>
            <a:endParaRPr b="0" i="0" sz="3300" u="none" cap="none" strike="noStrike">
              <a:solidFill>
                <a:srgbClr val="056839"/>
              </a:solidFill>
              <a:latin typeface="Calibri"/>
              <a:ea typeface="Calibri"/>
              <a:cs typeface="Calibri"/>
              <a:sym typeface="Calibri"/>
            </a:endParaRPr>
          </a:p>
          <a:p>
            <a:pPr indent="-476250" lvl="0" marL="469900" marR="0" rtl="0" algn="l">
              <a:lnSpc>
                <a:spcPct val="107000"/>
              </a:lnSpc>
              <a:spcBef>
                <a:spcPts val="1300"/>
              </a:spcBef>
              <a:spcAft>
                <a:spcPts val="0"/>
              </a:spcAft>
              <a:buClr>
                <a:srgbClr val="056839"/>
              </a:buClr>
              <a:buSzPts val="3300"/>
              <a:buFont typeface="Calibri"/>
              <a:buChar char="•"/>
            </a:pPr>
            <a:r>
              <a:rPr b="0" i="0" lang="en-GB" sz="3300" u="none" cap="none" strike="noStrike">
                <a:solidFill>
                  <a:srgbClr val="056839"/>
                </a:solidFill>
                <a:latin typeface="Calibri"/>
                <a:ea typeface="Calibri"/>
                <a:cs typeface="Calibri"/>
                <a:sym typeface="Calibri"/>
              </a:rPr>
              <a:t>Gamta kasmet pagamina apie 170 milijardų tonų biomasės, ty 25 kartus daugiau nei per metus pagaminamos žalios naftos.</a:t>
            </a:r>
            <a:endParaRPr b="0" i="0" sz="3300" u="none" cap="none" strike="noStrike">
              <a:solidFill>
                <a:srgbClr val="056839"/>
              </a:solidFill>
              <a:latin typeface="Calibri"/>
              <a:ea typeface="Calibri"/>
              <a:cs typeface="Calibri"/>
              <a:sym typeface="Calibri"/>
            </a:endParaRPr>
          </a:p>
          <a:p>
            <a:pPr indent="0" lvl="0" marL="749300" marR="0" rtl="0" algn="l">
              <a:lnSpc>
                <a:spcPct val="107000"/>
              </a:lnSpc>
              <a:spcBef>
                <a:spcPts val="1300"/>
              </a:spcBef>
              <a:spcAft>
                <a:spcPts val="0"/>
              </a:spcAft>
              <a:buClr>
                <a:srgbClr val="000000"/>
              </a:buClr>
              <a:buSzPts val="3100"/>
              <a:buFont typeface="Arial"/>
              <a:buNone/>
            </a:pPr>
            <a:r>
              <a:t/>
            </a:r>
            <a:endParaRPr b="0" i="0" sz="3100" u="none" cap="none" strike="noStrike">
              <a:solidFill>
                <a:srgbClr val="056839"/>
              </a:solidFill>
              <a:latin typeface="Calibri"/>
              <a:ea typeface="Calibri"/>
              <a:cs typeface="Calibri"/>
              <a:sym typeface="Calibri"/>
            </a:endParaRPr>
          </a:p>
        </p:txBody>
      </p:sp>
      <p:sp>
        <p:nvSpPr>
          <p:cNvPr id="273" name="Google Shape;273;p17"/>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74" name="Google Shape;274;p17"/>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75" name="Google Shape;275;p17"/>
          <p:cNvSpPr/>
          <p:nvPr/>
        </p:nvSpPr>
        <p:spPr>
          <a:xfrm>
            <a:off x="883843" y="1830451"/>
            <a:ext cx="59706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76" name="Google Shape;276;p17"/>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77" name="Google Shape;277;p17"/>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1" name="Shape 281"/>
        <p:cNvGrpSpPr/>
        <p:nvPr/>
      </p:nvGrpSpPr>
      <p:grpSpPr>
        <a:xfrm>
          <a:off x="0" y="0"/>
          <a:ext cx="0" cy="0"/>
          <a:chOff x="0" y="0"/>
          <a:chExt cx="0" cy="0"/>
        </a:xfrm>
      </p:grpSpPr>
      <p:sp>
        <p:nvSpPr>
          <p:cNvPr id="282" name="Google Shape;282;p18"/>
          <p:cNvSpPr txBox="1"/>
          <p:nvPr/>
        </p:nvSpPr>
        <p:spPr>
          <a:xfrm>
            <a:off x="883847" y="845615"/>
            <a:ext cx="188898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5 tema. </a:t>
            </a:r>
            <a:r>
              <a:rPr b="1" i="0" lang="en-GB" sz="5800" u="none" cap="none" strike="noStrike">
                <a:solidFill>
                  <a:srgbClr val="056839"/>
                </a:solidFill>
                <a:latin typeface="Calibri"/>
                <a:ea typeface="Calibri"/>
                <a:cs typeface="Calibri"/>
                <a:sym typeface="Calibri"/>
              </a:rPr>
              <a:t>Medienos energija ir energijos vartojimo efektyvumas ateityje</a:t>
            </a:r>
            <a:endParaRPr b="1" i="0" sz="5500" u="none" cap="none" strike="noStrike">
              <a:solidFill>
                <a:srgbClr val="056839"/>
              </a:solidFill>
              <a:latin typeface="Calibri"/>
              <a:ea typeface="Calibri"/>
              <a:cs typeface="Calibri"/>
              <a:sym typeface="Calibri"/>
            </a:endParaRPr>
          </a:p>
        </p:txBody>
      </p:sp>
      <p:sp>
        <p:nvSpPr>
          <p:cNvPr id="283" name="Google Shape;283;p18"/>
          <p:cNvSpPr txBox="1"/>
          <p:nvPr/>
        </p:nvSpPr>
        <p:spPr>
          <a:xfrm>
            <a:off x="883830" y="2890874"/>
            <a:ext cx="19277400" cy="6503100"/>
          </a:xfrm>
          <a:prstGeom prst="rect">
            <a:avLst/>
          </a:prstGeom>
          <a:noFill/>
          <a:ln>
            <a:noFill/>
          </a:ln>
        </p:spPr>
        <p:txBody>
          <a:bodyPr anchorCtr="0" anchor="t" bIns="74275" lIns="148575" spcFirstLastPara="1" rIns="148575" wrap="square" tIns="74275">
            <a:spAutoFit/>
          </a:bodyPr>
          <a:lstStyle/>
          <a:p>
            <a:pPr indent="0" lvl="0" marL="0" marR="0" rtl="0" algn="l">
              <a:lnSpc>
                <a:spcPct val="115000"/>
              </a:lnSpc>
              <a:spcBef>
                <a:spcPts val="0"/>
              </a:spcBef>
              <a:spcAft>
                <a:spcPts val="0"/>
              </a:spcAft>
              <a:buClr>
                <a:srgbClr val="000000"/>
              </a:buClr>
              <a:buSzPts val="3700"/>
              <a:buFont typeface="Arial"/>
              <a:buNone/>
            </a:pPr>
            <a:r>
              <a:rPr b="0" i="0" lang="en-GB" sz="3700" u="none" cap="none" strike="noStrike">
                <a:solidFill>
                  <a:srgbClr val="056839"/>
                </a:solidFill>
                <a:latin typeface="Calibri"/>
                <a:ea typeface="Calibri"/>
                <a:cs typeface="Calibri"/>
                <a:sym typeface="Calibri"/>
              </a:rPr>
              <a:t>Tikimasi, kad medienos energijos naudojimas, kaip ir kiti atsinaujinantys šaltiniai, ir ateityje augs.</a:t>
            </a:r>
            <a:endParaRPr b="0" i="0" sz="3700" u="none" cap="none" strike="noStrike">
              <a:solidFill>
                <a:srgbClr val="056839"/>
              </a:solidFill>
              <a:latin typeface="Calibri"/>
              <a:ea typeface="Calibri"/>
              <a:cs typeface="Calibri"/>
              <a:sym typeface="Calibri"/>
            </a:endParaRPr>
          </a:p>
          <a:p>
            <a:pPr indent="-463550" lvl="0" marL="469900" marR="0" rtl="0" algn="l">
              <a:lnSpc>
                <a:spcPct val="115000"/>
              </a:lnSpc>
              <a:spcBef>
                <a:spcPts val="1300"/>
              </a:spcBef>
              <a:spcAft>
                <a:spcPts val="0"/>
              </a:spcAft>
              <a:buClr>
                <a:srgbClr val="056839"/>
              </a:buClr>
              <a:buSzPts val="3700"/>
              <a:buFont typeface="Calibri"/>
              <a:buChar char="•"/>
            </a:pPr>
            <a:r>
              <a:rPr b="0" i="0" lang="en-GB" sz="3700" u="none" cap="none" strike="noStrike">
                <a:solidFill>
                  <a:srgbClr val="056839"/>
                </a:solidFill>
                <a:latin typeface="Calibri"/>
                <a:ea typeface="Calibri"/>
                <a:cs typeface="Calibri"/>
                <a:sym typeface="Calibri"/>
              </a:rPr>
              <a:t>socialinė nauda, teigiama, kad bioenergijos gamyba ir vartojimas gali paskatinti „žaliųjų darbo vietų“ skaičių ir tvarią vietinę praktiką.</a:t>
            </a:r>
            <a:endParaRPr b="0" i="0" sz="3700" u="none" cap="none" strike="noStrike">
              <a:solidFill>
                <a:srgbClr val="056839"/>
              </a:solidFill>
              <a:latin typeface="Calibri"/>
              <a:ea typeface="Calibri"/>
              <a:cs typeface="Calibri"/>
              <a:sym typeface="Calibri"/>
            </a:endParaRPr>
          </a:p>
          <a:p>
            <a:pPr indent="-463550" lvl="0" marL="469900" marR="0" rtl="0" algn="l">
              <a:lnSpc>
                <a:spcPct val="115000"/>
              </a:lnSpc>
              <a:spcBef>
                <a:spcPts val="1300"/>
              </a:spcBef>
              <a:spcAft>
                <a:spcPts val="0"/>
              </a:spcAft>
              <a:buClr>
                <a:srgbClr val="056839"/>
              </a:buClr>
              <a:buSzPts val="3700"/>
              <a:buFont typeface="Calibri"/>
              <a:buChar char="•"/>
            </a:pPr>
            <a:r>
              <a:rPr b="0" i="0" lang="en-GB" sz="3700" u="none" cap="none" strike="noStrike">
                <a:solidFill>
                  <a:srgbClr val="056839"/>
                </a:solidFill>
                <a:latin typeface="Calibri"/>
                <a:ea typeface="Calibri"/>
                <a:cs typeface="Calibri"/>
                <a:sym typeface="Calibri"/>
              </a:rPr>
              <a:t>Kalbant apie aplinką, reguliarus kirtimo poreikių ir tvaraus tiekimo įvertinimas leis geriau valdyti miškus ir užtikrinti biologinės įvairovės apsaugą. Žinoma, atsinaujinančių energijos išteklių naudojimas turės neabejotiną teigiamą poveikį aplinkai</a:t>
            </a:r>
            <a:endParaRPr b="0" i="0" sz="3700" u="none" cap="none" strike="noStrike">
              <a:solidFill>
                <a:srgbClr val="056839"/>
              </a:solidFill>
              <a:latin typeface="Calibri"/>
              <a:ea typeface="Calibri"/>
              <a:cs typeface="Calibri"/>
              <a:sym typeface="Calibri"/>
            </a:endParaRPr>
          </a:p>
          <a:p>
            <a:pPr indent="-463550" lvl="0" marL="469900" marR="0" rtl="0" algn="l">
              <a:lnSpc>
                <a:spcPct val="115000"/>
              </a:lnSpc>
              <a:spcBef>
                <a:spcPts val="1300"/>
              </a:spcBef>
              <a:spcAft>
                <a:spcPts val="0"/>
              </a:spcAft>
              <a:buClr>
                <a:srgbClr val="056839"/>
              </a:buClr>
              <a:buSzPts val="3700"/>
              <a:buFont typeface="Calibri"/>
              <a:buChar char="•"/>
            </a:pPr>
            <a:r>
              <a:rPr b="0" i="0" lang="en-GB" sz="3700" u="none" cap="none" strike="noStrike">
                <a:solidFill>
                  <a:srgbClr val="056839"/>
                </a:solidFill>
                <a:latin typeface="Calibri"/>
                <a:ea typeface="Calibri"/>
                <a:cs typeface="Calibri"/>
                <a:sym typeface="Calibri"/>
              </a:rPr>
              <a:t>Ekonominiu požiūriu, be naujų darbo galimybių, medienos kuro ir šaltinių sąnaudos vis dar išlieka mažesnės, palyginti su kitomis, ir reikalauja mažesnių investicijų.</a:t>
            </a:r>
            <a:endParaRPr b="0" i="0" sz="37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284" name="Google Shape;284;p18"/>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85" name="Google Shape;285;p18"/>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86" name="Google Shape;286;p18"/>
          <p:cNvSpPr/>
          <p:nvPr/>
        </p:nvSpPr>
        <p:spPr>
          <a:xfrm>
            <a:off x="1063562" y="1774114"/>
            <a:ext cx="59709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87" name="Google Shape;287;p18"/>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88" name="Google Shape;288;p18"/>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2" name="Shape 292"/>
        <p:cNvGrpSpPr/>
        <p:nvPr/>
      </p:nvGrpSpPr>
      <p:grpSpPr>
        <a:xfrm>
          <a:off x="0" y="0"/>
          <a:ext cx="0" cy="0"/>
          <a:chOff x="0" y="0"/>
          <a:chExt cx="0" cy="0"/>
        </a:xfrm>
      </p:grpSpPr>
      <p:sp>
        <p:nvSpPr>
          <p:cNvPr id="293" name="Google Shape;293;g15bca75287d_0_0"/>
          <p:cNvSpPr txBox="1"/>
          <p:nvPr/>
        </p:nvSpPr>
        <p:spPr>
          <a:xfrm>
            <a:off x="883847" y="845615"/>
            <a:ext cx="18889800" cy="10428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800" u="none" cap="none" strike="noStrike">
                <a:solidFill>
                  <a:srgbClr val="056839"/>
                </a:solidFill>
                <a:latin typeface="Calibri"/>
                <a:ea typeface="Calibri"/>
                <a:cs typeface="Calibri"/>
                <a:sym typeface="Calibri"/>
              </a:rPr>
              <a:t>Išvados</a:t>
            </a:r>
            <a:endParaRPr b="1" i="0" sz="3200" u="none" cap="none" strike="noStrike">
              <a:solidFill>
                <a:srgbClr val="C55A11"/>
              </a:solidFill>
              <a:latin typeface="Calibri"/>
              <a:ea typeface="Calibri"/>
              <a:cs typeface="Calibri"/>
              <a:sym typeface="Calibri"/>
            </a:endParaRPr>
          </a:p>
        </p:txBody>
      </p:sp>
      <p:sp>
        <p:nvSpPr>
          <p:cNvPr id="294" name="Google Shape;294;g15bca75287d_0_0"/>
          <p:cNvSpPr txBox="1"/>
          <p:nvPr/>
        </p:nvSpPr>
        <p:spPr>
          <a:xfrm>
            <a:off x="690061" y="2868574"/>
            <a:ext cx="19277400" cy="3595500"/>
          </a:xfrm>
          <a:prstGeom prst="rect">
            <a:avLst/>
          </a:prstGeom>
          <a:noFill/>
          <a:ln>
            <a:noFill/>
          </a:ln>
        </p:spPr>
        <p:txBody>
          <a:bodyPr anchorCtr="0" anchor="t" bIns="74275" lIns="148575" spcFirstLastPara="1" rIns="148575" wrap="square" tIns="74275">
            <a:spAutoFit/>
          </a:bodyPr>
          <a:lstStyle/>
          <a:p>
            <a:pPr indent="0" lvl="0" marL="88900" marR="0" rtl="0" algn="l">
              <a:lnSpc>
                <a:spcPct val="115000"/>
              </a:lnSpc>
              <a:spcBef>
                <a:spcPts val="0"/>
              </a:spcBef>
              <a:spcAft>
                <a:spcPts val="0"/>
              </a:spcAft>
              <a:buClr>
                <a:schemeClr val="dk1"/>
              </a:buClr>
              <a:buSzPts val="1800"/>
              <a:buFont typeface="Arial"/>
              <a:buNone/>
            </a:pPr>
            <a:r>
              <a:rPr b="0" i="0" lang="en-GB" sz="4000" u="none" cap="none" strike="noStrike">
                <a:solidFill>
                  <a:srgbClr val="056839"/>
                </a:solidFill>
                <a:latin typeface="Calibri"/>
                <a:ea typeface="Calibri"/>
                <a:cs typeface="Calibri"/>
                <a:sym typeface="Calibri"/>
              </a:rPr>
              <a:t>Medienos energetikos sektorius yra sudėtingas ir turi iššūkių. Tačiau medienos energija dėl gaminamų produktų įvairovės, palyginti mažos kainos ir atsinaujinančio pobūdžio ir toliau išliks vienu iš pagrindinių energijos šaltinių. Svarbu jį naudoti tvariai, kontroliuojant tiekimą ir gamybą, nuolat stebint ir vartojant, atsižvelgiant į poreikius ir atsakomybę.</a:t>
            </a:r>
            <a:endParaRPr b="0" i="0" sz="59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295" name="Google Shape;295;g15bca75287d_0_0"/>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96" name="Google Shape;296;g15bca75287d_0_0"/>
          <p:cNvSpPr/>
          <p:nvPr/>
        </p:nvSpPr>
        <p:spPr>
          <a:xfrm rot="-5400000">
            <a:off x="15308835" y="5021849"/>
            <a:ext cx="102864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297" name="Google Shape;297;g15bca75287d_0_0"/>
          <p:cNvSpPr/>
          <p:nvPr/>
        </p:nvSpPr>
        <p:spPr>
          <a:xfrm>
            <a:off x="1063562" y="1978314"/>
            <a:ext cx="59706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298" name="Google Shape;298;g15bca75287d_0_0"/>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299" name="Google Shape;299;g15bca75287d_0_0"/>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2" name="Shape 102"/>
        <p:cNvGrpSpPr/>
        <p:nvPr/>
      </p:nvGrpSpPr>
      <p:grpSpPr>
        <a:xfrm>
          <a:off x="0" y="0"/>
          <a:ext cx="0" cy="0"/>
          <a:chOff x="0" y="0"/>
          <a:chExt cx="0" cy="0"/>
        </a:xfrm>
      </p:grpSpPr>
      <p:sp>
        <p:nvSpPr>
          <p:cNvPr id="103" name="Google Shape;103;p6"/>
          <p:cNvSpPr/>
          <p:nvPr/>
        </p:nvSpPr>
        <p:spPr>
          <a:xfrm>
            <a:off x="0" y="0"/>
            <a:ext cx="20574000" cy="10287000"/>
          </a:xfrm>
          <a:prstGeom prst="rect">
            <a:avLst/>
          </a:prstGeom>
          <a:gradFill>
            <a:gsLst>
              <a:gs pos="0">
                <a:srgbClr val="F5F7FC"/>
              </a:gs>
              <a:gs pos="100000">
                <a:srgbClr val="7AC99A">
                  <a:alpha val="77254"/>
                </a:srgbClr>
              </a:gs>
            </a:gsLst>
            <a:lin ang="21593999" scaled="0"/>
          </a:gra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04" name="Google Shape;104;p6"/>
          <p:cNvSpPr txBox="1"/>
          <p:nvPr/>
        </p:nvSpPr>
        <p:spPr>
          <a:xfrm>
            <a:off x="895634" y="641955"/>
            <a:ext cx="13848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Atsižvelgta į žaliuosius įgūdžius</a:t>
            </a:r>
            <a:endParaRPr b="1" i="0" sz="59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05" name="Google Shape;105;p6"/>
          <p:cNvSpPr txBox="1"/>
          <p:nvPr/>
        </p:nvSpPr>
        <p:spPr>
          <a:xfrm>
            <a:off x="5312660" y="2442449"/>
            <a:ext cx="7993800" cy="7053600"/>
          </a:xfrm>
          <a:prstGeom prst="rect">
            <a:avLst/>
          </a:prstGeom>
          <a:noFill/>
          <a:ln>
            <a:noFill/>
          </a:ln>
        </p:spPr>
        <p:txBody>
          <a:bodyPr anchorCtr="0" anchor="t" bIns="74275" lIns="148575" spcFirstLastPara="1" rIns="148575" wrap="square" tIns="74275">
            <a:spAutoFit/>
          </a:bodyPr>
          <a:lstStyle/>
          <a:p>
            <a:pPr indent="-552450" lvl="0" marL="558800" marR="0" rtl="0" algn="l">
              <a:lnSpc>
                <a:spcPct val="150000"/>
              </a:lnSpc>
              <a:spcBef>
                <a:spcPts val="0"/>
              </a:spcBef>
              <a:spcAft>
                <a:spcPts val="0"/>
              </a:spcAft>
              <a:buClr>
                <a:srgbClr val="056839"/>
              </a:buClr>
              <a:buSzPts val="3900"/>
              <a:buFont typeface="Arial"/>
              <a:buChar char="•"/>
            </a:pPr>
            <a:r>
              <a:rPr b="0" i="0" lang="en-GB" sz="3900" u="none" cap="none" strike="noStrike">
                <a:solidFill>
                  <a:srgbClr val="056839"/>
                </a:solidFill>
                <a:latin typeface="Calibri"/>
                <a:ea typeface="Calibri"/>
                <a:cs typeface="Calibri"/>
                <a:sym typeface="Calibri"/>
              </a:rPr>
              <a:t>Į priekį mąstantis</a:t>
            </a:r>
            <a:endParaRPr b="0" i="0" sz="3900" u="none" cap="none" strike="noStrike">
              <a:solidFill>
                <a:srgbClr val="056839"/>
              </a:solidFill>
              <a:latin typeface="Calibri"/>
              <a:ea typeface="Calibri"/>
              <a:cs typeface="Calibri"/>
              <a:sym typeface="Calibri"/>
            </a:endParaRPr>
          </a:p>
          <a:p>
            <a:pPr indent="-552450" lvl="0" marL="558800" marR="0" rtl="0" algn="l">
              <a:lnSpc>
                <a:spcPct val="150000"/>
              </a:lnSpc>
              <a:spcBef>
                <a:spcPts val="0"/>
              </a:spcBef>
              <a:spcAft>
                <a:spcPts val="0"/>
              </a:spcAft>
              <a:buClr>
                <a:srgbClr val="056839"/>
              </a:buClr>
              <a:buSzPts val="3900"/>
              <a:buFont typeface="Arial"/>
              <a:buChar char="•"/>
            </a:pPr>
            <a:r>
              <a:rPr b="0" i="0" lang="en-GB" sz="3900" u="none" cap="none" strike="noStrike">
                <a:solidFill>
                  <a:srgbClr val="056839"/>
                </a:solidFill>
                <a:latin typeface="Calibri"/>
                <a:ea typeface="Calibri"/>
                <a:cs typeface="Calibri"/>
                <a:sym typeface="Calibri"/>
              </a:rPr>
              <a:t>Analitiniai įgūdžiai</a:t>
            </a:r>
            <a:endParaRPr b="0" i="0" sz="3900" u="none" cap="none" strike="noStrike">
              <a:solidFill>
                <a:srgbClr val="056839"/>
              </a:solidFill>
              <a:latin typeface="Calibri"/>
              <a:ea typeface="Calibri"/>
              <a:cs typeface="Calibri"/>
              <a:sym typeface="Calibri"/>
            </a:endParaRPr>
          </a:p>
          <a:p>
            <a:pPr indent="-552450" lvl="0" marL="558800" marR="0" rtl="0" algn="l">
              <a:lnSpc>
                <a:spcPct val="150000"/>
              </a:lnSpc>
              <a:spcBef>
                <a:spcPts val="0"/>
              </a:spcBef>
              <a:spcAft>
                <a:spcPts val="0"/>
              </a:spcAft>
              <a:buClr>
                <a:srgbClr val="056839"/>
              </a:buClr>
              <a:buSzPts val="3900"/>
              <a:buFont typeface="Arial"/>
              <a:buChar char="•"/>
            </a:pPr>
            <a:r>
              <a:rPr b="0" i="0" lang="en-GB" sz="3900" u="none" cap="none" strike="noStrike">
                <a:solidFill>
                  <a:srgbClr val="056839"/>
                </a:solidFill>
                <a:latin typeface="Calibri"/>
                <a:ea typeface="Calibri"/>
                <a:cs typeface="Calibri"/>
                <a:sym typeface="Calibri"/>
              </a:rPr>
              <a:t>Stebėjimo įgūdžiai</a:t>
            </a:r>
            <a:endParaRPr b="0" i="0" sz="3900" u="none" cap="none" strike="noStrike">
              <a:solidFill>
                <a:srgbClr val="056839"/>
              </a:solidFill>
              <a:latin typeface="Calibri"/>
              <a:ea typeface="Calibri"/>
              <a:cs typeface="Calibri"/>
              <a:sym typeface="Calibri"/>
            </a:endParaRPr>
          </a:p>
          <a:p>
            <a:pPr indent="-552450" lvl="0" marL="558800" marR="0" rtl="0" algn="l">
              <a:lnSpc>
                <a:spcPct val="150000"/>
              </a:lnSpc>
              <a:spcBef>
                <a:spcPts val="0"/>
              </a:spcBef>
              <a:spcAft>
                <a:spcPts val="0"/>
              </a:spcAft>
              <a:buClr>
                <a:srgbClr val="056839"/>
              </a:buClr>
              <a:buSzPts val="3900"/>
              <a:buFont typeface="Arial"/>
              <a:buChar char="•"/>
            </a:pPr>
            <a:r>
              <a:rPr b="0" i="0" lang="en-GB" sz="3900" u="none" cap="none" strike="noStrike">
                <a:solidFill>
                  <a:srgbClr val="056839"/>
                </a:solidFill>
                <a:latin typeface="Calibri"/>
                <a:ea typeface="Calibri"/>
                <a:cs typeface="Calibri"/>
                <a:sym typeface="Calibri"/>
              </a:rPr>
              <a:t>Aplinkosaugos auditas</a:t>
            </a:r>
            <a:endParaRPr b="0" i="0" sz="3900" u="none" cap="none" strike="noStrike">
              <a:solidFill>
                <a:srgbClr val="056839"/>
              </a:solidFill>
              <a:latin typeface="Calibri"/>
              <a:ea typeface="Calibri"/>
              <a:cs typeface="Calibri"/>
              <a:sym typeface="Calibri"/>
            </a:endParaRPr>
          </a:p>
          <a:p>
            <a:pPr indent="-552450" lvl="0" marL="558800" marR="0" rtl="0" algn="l">
              <a:lnSpc>
                <a:spcPct val="150000"/>
              </a:lnSpc>
              <a:spcBef>
                <a:spcPts val="0"/>
              </a:spcBef>
              <a:spcAft>
                <a:spcPts val="0"/>
              </a:spcAft>
              <a:buClr>
                <a:srgbClr val="056839"/>
              </a:buClr>
              <a:buSzPts val="3900"/>
              <a:buFont typeface="Arial"/>
              <a:buChar char="•"/>
            </a:pPr>
            <a:r>
              <a:rPr b="0" i="0" lang="en-GB" sz="3900" u="none" cap="none" strike="noStrike">
                <a:solidFill>
                  <a:srgbClr val="056839"/>
                </a:solidFill>
                <a:latin typeface="Calibri"/>
                <a:ea typeface="Calibri"/>
                <a:cs typeface="Calibri"/>
                <a:sym typeface="Calibri"/>
              </a:rPr>
              <a:t>Taršos prevencija</a:t>
            </a:r>
            <a:endParaRPr b="0" i="0" sz="3900" u="none" cap="none" strike="noStrike">
              <a:solidFill>
                <a:srgbClr val="056839"/>
              </a:solidFill>
              <a:latin typeface="Calibri"/>
              <a:ea typeface="Calibri"/>
              <a:cs typeface="Calibri"/>
              <a:sym typeface="Calibri"/>
            </a:endParaRPr>
          </a:p>
          <a:p>
            <a:pPr indent="-552450" lvl="0" marL="558800" marR="0" rtl="0" algn="l">
              <a:lnSpc>
                <a:spcPct val="150000"/>
              </a:lnSpc>
              <a:spcBef>
                <a:spcPts val="0"/>
              </a:spcBef>
              <a:spcAft>
                <a:spcPts val="0"/>
              </a:spcAft>
              <a:buClr>
                <a:srgbClr val="056839"/>
              </a:buClr>
              <a:buSzPts val="3900"/>
              <a:buFont typeface="Arial"/>
              <a:buChar char="•"/>
            </a:pPr>
            <a:r>
              <a:rPr b="0" i="0" lang="en-GB" sz="3900" u="none" cap="none" strike="noStrike">
                <a:solidFill>
                  <a:srgbClr val="056839"/>
                </a:solidFill>
                <a:latin typeface="Calibri"/>
                <a:ea typeface="Calibri"/>
                <a:cs typeface="Calibri"/>
                <a:sym typeface="Calibri"/>
              </a:rPr>
              <a:t>Poveikio kiekybinis įvertinimas</a:t>
            </a:r>
            <a:endParaRPr b="0" i="0" sz="2300" u="none" cap="none" strike="noStrike">
              <a:solidFill>
                <a:srgbClr val="000000"/>
              </a:solidFill>
              <a:latin typeface="Arial"/>
              <a:ea typeface="Arial"/>
              <a:cs typeface="Arial"/>
              <a:sym typeface="Arial"/>
            </a:endParaRPr>
          </a:p>
          <a:p>
            <a:pPr indent="-552450" lvl="0" marL="558800" marR="0" rtl="0" algn="l">
              <a:lnSpc>
                <a:spcPct val="150000"/>
              </a:lnSpc>
              <a:spcBef>
                <a:spcPts val="0"/>
              </a:spcBef>
              <a:spcAft>
                <a:spcPts val="0"/>
              </a:spcAft>
              <a:buClr>
                <a:srgbClr val="056839"/>
              </a:buClr>
              <a:buSzPts val="3900"/>
              <a:buFont typeface="Arial"/>
              <a:buChar char="•"/>
            </a:pPr>
            <a:r>
              <a:rPr b="0" i="0" lang="en-GB" sz="3900" u="none" cap="none" strike="noStrike">
                <a:solidFill>
                  <a:srgbClr val="056839"/>
                </a:solidFill>
                <a:latin typeface="Calibri"/>
                <a:ea typeface="Calibri"/>
                <a:cs typeface="Calibri"/>
                <a:sym typeface="Calibri"/>
              </a:rPr>
              <a:t>Gyvavimo ciklo valdymas</a:t>
            </a:r>
            <a:endParaRPr b="0" i="0" sz="2300" u="none" cap="none" strike="noStrike">
              <a:solidFill>
                <a:srgbClr val="000000"/>
              </a:solidFill>
              <a:latin typeface="Arial"/>
              <a:ea typeface="Arial"/>
              <a:cs typeface="Arial"/>
              <a:sym typeface="Arial"/>
            </a:endParaRPr>
          </a:p>
          <a:p>
            <a:pPr indent="-552450" lvl="0" marL="558800" marR="0" rtl="0" algn="l">
              <a:lnSpc>
                <a:spcPct val="150000"/>
              </a:lnSpc>
              <a:spcBef>
                <a:spcPts val="0"/>
              </a:spcBef>
              <a:spcAft>
                <a:spcPts val="0"/>
              </a:spcAft>
              <a:buClr>
                <a:srgbClr val="056839"/>
              </a:buClr>
              <a:buSzPts val="3900"/>
              <a:buFont typeface="Arial"/>
              <a:buChar char="•"/>
            </a:pPr>
            <a:r>
              <a:rPr b="0" i="0" lang="en-GB" sz="3900" u="none" cap="none" strike="noStrike">
                <a:solidFill>
                  <a:srgbClr val="056839"/>
                </a:solidFill>
                <a:latin typeface="Calibri"/>
                <a:ea typeface="Calibri"/>
                <a:cs typeface="Calibri"/>
                <a:sym typeface="Calibri"/>
              </a:rPr>
              <a:t>Ekosistemų valdymas</a:t>
            </a:r>
            <a:endParaRPr b="0" i="0" sz="3900" u="none" cap="none" strike="noStrike">
              <a:solidFill>
                <a:srgbClr val="056839"/>
              </a:solidFill>
              <a:latin typeface="Calibri"/>
              <a:ea typeface="Calibri"/>
              <a:cs typeface="Calibri"/>
              <a:sym typeface="Calibri"/>
            </a:endParaRPr>
          </a:p>
        </p:txBody>
      </p:sp>
      <p:pic>
        <p:nvPicPr>
          <p:cNvPr id="106" name="Google Shape;106;p6"/>
          <p:cNvPicPr preferRelativeResize="0"/>
          <p:nvPr/>
        </p:nvPicPr>
        <p:blipFill rotWithShape="1">
          <a:blip r:embed="rId3">
            <a:alphaModFix/>
          </a:blip>
          <a:srcRect b="0" l="0" r="0" t="0"/>
          <a:stretch/>
        </p:blipFill>
        <p:spPr>
          <a:xfrm>
            <a:off x="2118639" y="3740577"/>
            <a:ext cx="1801371" cy="3003811"/>
          </a:xfrm>
          <a:prstGeom prst="rect">
            <a:avLst/>
          </a:prstGeom>
          <a:noFill/>
          <a:ln>
            <a:noFill/>
          </a:ln>
        </p:spPr>
      </p:pic>
      <p:pic>
        <p:nvPicPr>
          <p:cNvPr descr="Logo&#10;&#10;Description automatically generated" id="107" name="Google Shape;107;p6"/>
          <p:cNvPicPr preferRelativeResize="0"/>
          <p:nvPr/>
        </p:nvPicPr>
        <p:blipFill rotWithShape="1">
          <a:blip r:embed="rId4">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08" name="Google Shape;108;p6"/>
          <p:cNvPicPr preferRelativeResize="0"/>
          <p:nvPr/>
        </p:nvPicPr>
        <p:blipFill rotWithShape="1">
          <a:blip r:embed="rId5">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3" name="Shape 303"/>
        <p:cNvGrpSpPr/>
        <p:nvPr/>
      </p:nvGrpSpPr>
      <p:grpSpPr>
        <a:xfrm>
          <a:off x="0" y="0"/>
          <a:ext cx="0" cy="0"/>
          <a:chOff x="0" y="0"/>
          <a:chExt cx="0" cy="0"/>
        </a:xfrm>
      </p:grpSpPr>
      <p:sp>
        <p:nvSpPr>
          <p:cNvPr id="304" name="Google Shape;304;p20"/>
          <p:cNvSpPr txBox="1"/>
          <p:nvPr/>
        </p:nvSpPr>
        <p:spPr>
          <a:xfrm>
            <a:off x="853904" y="935136"/>
            <a:ext cx="16398900" cy="19356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800" u="none" cap="none" strike="noStrike">
                <a:solidFill>
                  <a:srgbClr val="056839"/>
                </a:solidFill>
                <a:latin typeface="Calibri"/>
                <a:ea typeface="Calibri"/>
                <a:cs typeface="Calibri"/>
                <a:sym typeface="Calibri"/>
              </a:rPr>
              <a:t>Naudingos nuorodos</a:t>
            </a:r>
            <a:endParaRPr b="1" i="0" sz="5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5800" u="none" cap="none" strike="noStrike">
              <a:solidFill>
                <a:schemeClr val="dk1"/>
              </a:solidFill>
              <a:latin typeface="Calibri"/>
              <a:ea typeface="Calibri"/>
              <a:cs typeface="Calibri"/>
              <a:sym typeface="Calibri"/>
            </a:endParaRPr>
          </a:p>
        </p:txBody>
      </p:sp>
      <p:sp>
        <p:nvSpPr>
          <p:cNvPr id="305" name="Google Shape;305;p20"/>
          <p:cNvSpPr txBox="1"/>
          <p:nvPr/>
        </p:nvSpPr>
        <p:spPr>
          <a:xfrm>
            <a:off x="1027689" y="2190452"/>
            <a:ext cx="19546200" cy="7007100"/>
          </a:xfrm>
          <a:prstGeom prst="rect">
            <a:avLst/>
          </a:prstGeom>
          <a:noFill/>
          <a:ln>
            <a:noFill/>
          </a:ln>
        </p:spPr>
        <p:txBody>
          <a:bodyPr anchorCtr="0" anchor="t" bIns="74275" lIns="148575" spcFirstLastPara="1" rIns="148575" wrap="square" tIns="74275">
            <a:spAutoFit/>
          </a:bodyPr>
          <a:lstStyle/>
          <a:p>
            <a:pPr indent="0" lvl="0" marL="0" marR="0" rtl="0" algn="l">
              <a:lnSpc>
                <a:spcPct val="107000"/>
              </a:lnSpc>
              <a:spcBef>
                <a:spcPts val="0"/>
              </a:spcBef>
              <a:spcAft>
                <a:spcPts val="0"/>
              </a:spcAft>
              <a:buClr>
                <a:srgbClr val="000000"/>
              </a:buClr>
              <a:buSzPts val="2300"/>
              <a:buFont typeface="Arial"/>
              <a:buNone/>
            </a:pPr>
            <a:r>
              <a:rPr b="0" i="0" lang="en-GB" sz="2300" u="sng" cap="none" strike="noStrike">
                <a:solidFill>
                  <a:srgbClr val="056839"/>
                </a:solidFill>
                <a:latin typeface="Calibri"/>
                <a:ea typeface="Calibri"/>
                <a:cs typeface="Calibri"/>
                <a:sym typeface="Calibri"/>
                <a:hlinkClick r:id="rId3">
                  <a:extLst>
                    <a:ext uri="{A12FA001-AC4F-418D-AE19-62706E023703}">
                      <ahyp:hlinkClr val="tx"/>
                    </a:ext>
                  </a:extLst>
                </a:hlinkClick>
              </a:rPr>
              <a:t>https://yearbook.enerdata.net/total-energy/world-consumption-statistics.html </a:t>
            </a:r>
            <a:r>
              <a:rPr b="0" i="0" lang="en-GB" sz="2300" u="none" cap="none" strike="noStrike">
                <a:solidFill>
                  <a:srgbClr val="056839"/>
                </a:solidFill>
                <a:latin typeface="Calibri"/>
                <a:ea typeface="Calibri"/>
                <a:cs typeface="Calibri"/>
                <a:sym typeface="Calibri"/>
              </a:rPr>
              <a:t>Bendra energijos suvartojimo statistika (9 iššokantys langai|)</a:t>
            </a:r>
            <a:endParaRPr b="0" i="0" sz="2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300"/>
              <a:buFont typeface="Arial"/>
              <a:buNone/>
            </a:pPr>
            <a:r>
              <a:rPr b="0" i="0" lang="en-GB" sz="2300" u="sng" cap="none" strike="noStrike">
                <a:solidFill>
                  <a:srgbClr val="056839"/>
                </a:solidFill>
                <a:latin typeface="Calibri"/>
                <a:ea typeface="Calibri"/>
                <a:cs typeface="Calibri"/>
                <a:sym typeface="Calibri"/>
                <a:hlinkClick r:id="rId4">
                  <a:extLst>
                    <a:ext uri="{A12FA001-AC4F-418D-AE19-62706E023703}">
                      <ahyp:hlinkClr val="tx"/>
                    </a:ext>
                  </a:extLst>
                </a:hlinkClick>
              </a:rPr>
              <a:t>https://yearbook.enerdata.net/total-energy/world-energy-production.html </a:t>
            </a:r>
            <a:r>
              <a:rPr b="0" i="0" lang="en-GB" sz="2300" u="none" cap="none" strike="noStrike">
                <a:solidFill>
                  <a:srgbClr val="056839"/>
                </a:solidFill>
                <a:latin typeface="Calibri"/>
                <a:ea typeface="Calibri"/>
                <a:cs typeface="Calibri"/>
                <a:sym typeface="Calibri"/>
              </a:rPr>
              <a:t>Bendra energijos gamybos statistika (9 iššokantys langai|)</a:t>
            </a:r>
            <a:endParaRPr b="0" i="0" sz="2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300"/>
              <a:buFont typeface="Arial"/>
              <a:buNone/>
            </a:pPr>
            <a:r>
              <a:rPr b="0" i="0" lang="en-GB" sz="2300" u="none" cap="none" strike="noStrike">
                <a:solidFill>
                  <a:srgbClr val="056839"/>
                </a:solidFill>
                <a:latin typeface="Calibri"/>
                <a:ea typeface="Calibri"/>
                <a:cs typeface="Calibri"/>
                <a:sym typeface="Calibri"/>
              </a:rPr>
              <a:t>IEA (2021), Pasaulio energijos balansai: apžvalga, TEA, Paryžius </a:t>
            </a:r>
            <a:r>
              <a:rPr b="0" i="0" lang="en-GB" sz="2300" u="sng" cap="none" strike="noStrike">
                <a:solidFill>
                  <a:srgbClr val="056839"/>
                </a:solidFill>
                <a:latin typeface="Calibri"/>
                <a:ea typeface="Calibri"/>
                <a:cs typeface="Calibri"/>
                <a:sym typeface="Calibri"/>
                <a:hlinkClick r:id="rId5">
                  <a:extLst>
                    <a:ext uri="{A12FA001-AC4F-418D-AE19-62706E023703}">
                      <ahyp:hlinkClr val="tx"/>
                    </a:ext>
                  </a:extLst>
                </a:hlinkClick>
              </a:rPr>
              <a:t>https://www.iea.org/reports/world-energy-balances-overview/oecd#abstract</a:t>
            </a:r>
            <a:r>
              <a:rPr b="0" i="0" lang="en-GB" sz="2300" u="none" cap="none" strike="noStrike">
                <a:solidFill>
                  <a:srgbClr val="056839"/>
                </a:solidFill>
                <a:latin typeface="Calibri"/>
                <a:ea typeface="Calibri"/>
                <a:cs typeface="Calibri"/>
                <a:sym typeface="Calibri"/>
              </a:rPr>
              <a:t> </a:t>
            </a:r>
            <a:endParaRPr b="0" i="0" sz="2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300"/>
              <a:buFont typeface="Arial"/>
              <a:buNone/>
            </a:pPr>
            <a:r>
              <a:rPr b="0" i="0" lang="en-GB" sz="2300" u="none" cap="none" strike="noStrike">
                <a:solidFill>
                  <a:srgbClr val="056839"/>
                </a:solidFill>
                <a:latin typeface="Calibri"/>
                <a:ea typeface="Calibri"/>
                <a:cs typeface="Calibri"/>
                <a:sym typeface="Calibri"/>
              </a:rPr>
              <a:t>IEA (2021), </a:t>
            </a:r>
            <a:r>
              <a:rPr b="0" i="1" lang="en-GB" sz="2300" u="none" cap="none" strike="noStrike">
                <a:solidFill>
                  <a:srgbClr val="056839"/>
                </a:solidFill>
                <a:latin typeface="Calibri"/>
                <a:ea typeface="Calibri"/>
                <a:cs typeface="Calibri"/>
                <a:sym typeface="Calibri"/>
              </a:rPr>
              <a:t>Pasaulio energijos balansai: apžvalga </a:t>
            </a:r>
            <a:r>
              <a:rPr b="0" i="0" lang="en-GB" sz="2300" u="none" cap="none" strike="noStrike">
                <a:solidFill>
                  <a:srgbClr val="056839"/>
                </a:solidFill>
                <a:latin typeface="Calibri"/>
                <a:ea typeface="Calibri"/>
                <a:cs typeface="Calibri"/>
                <a:sym typeface="Calibri"/>
              </a:rPr>
              <a:t>, IEA, Paryžius </a:t>
            </a:r>
            <a:r>
              <a:rPr b="0" i="0" lang="en-GB" sz="2300" u="sng" cap="none" strike="noStrike">
                <a:solidFill>
                  <a:srgbClr val="056839"/>
                </a:solidFill>
                <a:latin typeface="Calibri"/>
                <a:ea typeface="Calibri"/>
                <a:cs typeface="Calibri"/>
                <a:sym typeface="Calibri"/>
                <a:hlinkClick r:id="rId6">
                  <a:extLst>
                    <a:ext uri="{A12FA001-AC4F-418D-AE19-62706E023703}">
                      <ahyp:hlinkClr val="tx"/>
                    </a:ext>
                  </a:extLst>
                </a:hlinkClick>
              </a:rPr>
              <a:t>https://www.iea.org/reports/world-energy-balances-overview</a:t>
            </a:r>
            <a:r>
              <a:rPr b="0" i="0" lang="en-GB" sz="2300" u="none" cap="none" strike="noStrike">
                <a:solidFill>
                  <a:srgbClr val="056839"/>
                </a:solidFill>
                <a:latin typeface="Calibri"/>
                <a:ea typeface="Calibri"/>
                <a:cs typeface="Calibri"/>
                <a:sym typeface="Calibri"/>
              </a:rPr>
              <a:t> </a:t>
            </a:r>
            <a:endParaRPr b="0" i="0" sz="2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300"/>
              <a:buFont typeface="Arial"/>
              <a:buNone/>
            </a:pPr>
            <a:r>
              <a:rPr b="0" i="0" lang="en-GB" sz="2300" u="none" cap="none" strike="noStrike">
                <a:solidFill>
                  <a:srgbClr val="056839"/>
                </a:solidFill>
                <a:latin typeface="Calibri"/>
                <a:ea typeface="Calibri"/>
                <a:cs typeface="Calibri"/>
                <a:sym typeface="Calibri"/>
              </a:rPr>
              <a:t>Įvairių medienos produktų investicijų grąža (EROI).</a:t>
            </a:r>
            <a:endParaRPr b="0" i="0" sz="2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300"/>
              <a:buFont typeface="Arial"/>
              <a:buNone/>
            </a:pPr>
            <a:r>
              <a:rPr b="0" i="0" lang="en-GB" sz="2300" u="none" cap="none" strike="noStrike">
                <a:solidFill>
                  <a:srgbClr val="056839"/>
                </a:solidFill>
                <a:latin typeface="Calibri"/>
                <a:ea typeface="Calibri"/>
                <a:cs typeface="Calibri"/>
                <a:sym typeface="Calibri"/>
              </a:rPr>
              <a:t>Zdravko Pandur, Marijan Šušnjar, Marko Zorić, Hrvoje Nevečerel ir Dubravko Horvat</a:t>
            </a:r>
            <a:endParaRPr b="0" i="0" sz="2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300"/>
              <a:buFont typeface="Arial"/>
              <a:buNone/>
            </a:pPr>
            <a:r>
              <a:rPr b="0" i="0" lang="en-GB" sz="2300" u="none" cap="none" strike="noStrike">
                <a:solidFill>
                  <a:srgbClr val="056839"/>
                </a:solidFill>
                <a:latin typeface="Calibri"/>
                <a:ea typeface="Calibri"/>
                <a:cs typeface="Calibri"/>
                <a:sym typeface="Calibri"/>
              </a:rPr>
              <a:t>Pateikta: 2014 m. gruodžio 3 d. Peržiūrėta: 2015 m. liepos 1 d. Paskelbta 2015 m. rugsėjo 30 d. DOI: 10.5772/61144</a:t>
            </a:r>
            <a:endParaRPr b="0" i="0" sz="2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300"/>
              <a:buFont typeface="Arial"/>
              <a:buNone/>
            </a:pPr>
            <a:r>
              <a:rPr b="0" i="0" lang="en-GB" sz="2300" u="sng" cap="none" strike="noStrike">
                <a:solidFill>
                  <a:srgbClr val="056839"/>
                </a:solidFill>
                <a:latin typeface="Calibri"/>
                <a:ea typeface="Calibri"/>
                <a:cs typeface="Calibri"/>
                <a:sym typeface="Calibri"/>
                <a:hlinkClick r:id="rId7">
                  <a:extLst>
                    <a:ext uri="{A12FA001-AC4F-418D-AE19-62706E023703}">
                      <ahyp:hlinkClr val="tx"/>
                    </a:ext>
                  </a:extLst>
                </a:hlinkClick>
              </a:rPr>
              <a:t>https://www.intechopen.com/chapters/48973</a:t>
            </a:r>
            <a:endParaRPr b="0" i="0" sz="2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300"/>
              <a:buFont typeface="Arial"/>
              <a:buNone/>
            </a:pPr>
            <a:r>
              <a:rPr b="0" i="0" lang="en-GB" sz="2300" u="none" cap="none" strike="noStrike">
                <a:solidFill>
                  <a:srgbClr val="056839"/>
                </a:solidFill>
                <a:latin typeface="Calibri"/>
                <a:ea typeface="Calibri"/>
                <a:cs typeface="Calibri"/>
                <a:sym typeface="Calibri"/>
              </a:rPr>
              <a:t>Šaltinis:(Bailis 2011) 16 pav. Galimas klimato kaitos poveikis tvariam medienos energijos tiekimui</a:t>
            </a:r>
            <a:endParaRPr b="0" i="0" sz="2300" u="none" cap="none" strike="noStrike">
              <a:solidFill>
                <a:srgbClr val="056839"/>
              </a:solidFill>
              <a:latin typeface="Calibri"/>
              <a:ea typeface="Calibri"/>
              <a:cs typeface="Calibri"/>
              <a:sym typeface="Calibri"/>
            </a:endParaRPr>
          </a:p>
          <a:p>
            <a:pPr indent="0" lvl="0" marL="0" marR="0" rtl="0" algn="l">
              <a:lnSpc>
                <a:spcPct val="150000"/>
              </a:lnSpc>
              <a:spcBef>
                <a:spcPts val="1300"/>
              </a:spcBef>
              <a:spcAft>
                <a:spcPts val="0"/>
              </a:spcAft>
              <a:buClr>
                <a:srgbClr val="000000"/>
              </a:buClr>
              <a:buSzPts val="2300"/>
              <a:buFont typeface="Arial"/>
              <a:buNone/>
            </a:pPr>
            <a:r>
              <a:rPr b="0" i="0" lang="en-GB" sz="2300" u="none" cap="none" strike="noStrike">
                <a:solidFill>
                  <a:srgbClr val="056839"/>
                </a:solidFill>
                <a:latin typeface="Calibri"/>
                <a:ea typeface="Calibri"/>
                <a:cs typeface="Calibri"/>
                <a:sym typeface="Calibri"/>
              </a:rPr>
              <a:t>Eurostatas, </a:t>
            </a:r>
            <a:r>
              <a:rPr b="0" i="0" lang="en-GB" sz="2300" u="sng" cap="none" strike="noStrike">
                <a:solidFill>
                  <a:srgbClr val="056839"/>
                </a:solidFill>
                <a:latin typeface="Calibri"/>
                <a:ea typeface="Calibri"/>
                <a:cs typeface="Calibri"/>
                <a:sym typeface="Calibri"/>
                <a:hlinkClick r:id="rId8">
                  <a:extLst>
                    <a:ext uri="{A12FA001-AC4F-418D-AE19-62706E023703}">
                      <ahyp:hlinkClr val="tx"/>
                    </a:ext>
                  </a:extLst>
                </a:hlinkClick>
              </a:rPr>
              <a:t>Jungtinių Tautų Europos ekonomikos komisijos (JTEEK) </a:t>
            </a:r>
            <a:r>
              <a:rPr b="0" i="0" lang="en-GB" sz="2300" u="sng" cap="none" strike="noStrike">
                <a:solidFill>
                  <a:srgbClr val="056839"/>
                </a:solidFill>
                <a:latin typeface="Calibri"/>
                <a:ea typeface="Calibri"/>
                <a:cs typeface="Calibri"/>
                <a:sym typeface="Calibri"/>
                <a:hlinkClick r:id="rId9">
                  <a:extLst>
                    <a:ext uri="{A12FA001-AC4F-418D-AE19-62706E023703}">
                      <ahyp:hlinkClr val="tx"/>
                    </a:ext>
                  </a:extLst>
                </a:hlinkClick>
              </a:rPr>
              <a:t>Medienos komitetas </a:t>
            </a:r>
            <a:r>
              <a:rPr b="0" i="0" lang="en-GB" sz="2300" u="none" cap="none" strike="noStrike">
                <a:solidFill>
                  <a:srgbClr val="056839"/>
                </a:solidFill>
                <a:latin typeface="Calibri"/>
                <a:ea typeface="Calibri"/>
                <a:cs typeface="Calibri"/>
                <a:sym typeface="Calibri"/>
              </a:rPr>
              <a:t>, Jungtinių Tautų </a:t>
            </a:r>
            <a:r>
              <a:rPr b="0" i="0" lang="en-GB" sz="2300" u="sng" cap="none" strike="noStrike">
                <a:solidFill>
                  <a:srgbClr val="056839"/>
                </a:solidFill>
                <a:latin typeface="Calibri"/>
                <a:ea typeface="Calibri"/>
                <a:cs typeface="Calibri"/>
                <a:sym typeface="Calibri"/>
                <a:hlinkClick r:id="rId10">
                  <a:extLst>
                    <a:ext uri="{A12FA001-AC4F-418D-AE19-62706E023703}">
                      <ahyp:hlinkClr val="tx"/>
                    </a:ext>
                  </a:extLst>
                </a:hlinkClick>
              </a:rPr>
              <a:t>Maisto ir žemės ūkio organizacijos (FAO) </a:t>
            </a:r>
            <a:r>
              <a:rPr b="0" i="0" lang="en-GB" sz="2300" u="none" cap="none" strike="noStrike">
                <a:solidFill>
                  <a:srgbClr val="056839"/>
                </a:solidFill>
                <a:latin typeface="Calibri"/>
                <a:ea typeface="Calibri"/>
                <a:cs typeface="Calibri"/>
                <a:sym typeface="Calibri"/>
              </a:rPr>
              <a:t>Miškininkystės </a:t>
            </a:r>
            <a:r>
              <a:rPr b="0" i="0" lang="en-GB" sz="2300" u="sng" cap="none" strike="noStrike">
                <a:solidFill>
                  <a:srgbClr val="056839"/>
                </a:solidFill>
                <a:latin typeface="Calibri"/>
                <a:ea typeface="Calibri"/>
                <a:cs typeface="Calibri"/>
                <a:sym typeface="Calibri"/>
                <a:hlinkClick r:id="rId11">
                  <a:extLst>
                    <a:ext uri="{A12FA001-AC4F-418D-AE19-62706E023703}">
                      <ahyp:hlinkClr val="tx"/>
                    </a:ext>
                  </a:extLst>
                </a:hlinkClick>
              </a:rPr>
              <a:t>skyrius </a:t>
            </a:r>
            <a:r>
              <a:rPr b="0" i="0" lang="en-GB" sz="2300" u="none" cap="none" strike="noStrike">
                <a:solidFill>
                  <a:srgbClr val="056839"/>
                </a:solidFill>
                <a:latin typeface="Calibri"/>
                <a:ea typeface="Calibri"/>
                <a:cs typeface="Calibri"/>
                <a:sym typeface="Calibri"/>
              </a:rPr>
              <a:t>ir </a:t>
            </a:r>
            <a:r>
              <a:rPr b="0" i="0" lang="en-GB" sz="2300" u="sng" cap="none" strike="noStrike">
                <a:solidFill>
                  <a:srgbClr val="056839"/>
                </a:solidFill>
                <a:latin typeface="Calibri"/>
                <a:ea typeface="Calibri"/>
                <a:cs typeface="Calibri"/>
                <a:sym typeface="Calibri"/>
                <a:hlinkClick r:id="rId12">
                  <a:extLst>
                    <a:ext uri="{A12FA001-AC4F-418D-AE19-62706E023703}">
                      <ahyp:hlinkClr val="tx"/>
                    </a:ext>
                  </a:extLst>
                </a:hlinkClick>
              </a:rPr>
              <a:t>Tarptautinė atogrąžų medienos organizacija (ITTO) </a:t>
            </a:r>
            <a:r>
              <a:rPr b="0" i="0" lang="en-GB" sz="2300" u="none" cap="none" strike="noStrike">
                <a:solidFill>
                  <a:srgbClr val="056839"/>
                </a:solidFill>
                <a:latin typeface="Calibri"/>
                <a:ea typeface="Calibri"/>
                <a:cs typeface="Calibri"/>
                <a:sym typeface="Calibri"/>
              </a:rPr>
              <a:t>renka ir lygina medienos gamybos ir prekybos statistiką. per jų </a:t>
            </a:r>
            <a:r>
              <a:rPr b="0" i="0" lang="en-GB" sz="2300" u="sng" cap="none" strike="noStrike">
                <a:solidFill>
                  <a:srgbClr val="056839"/>
                </a:solidFill>
                <a:latin typeface="Calibri"/>
                <a:ea typeface="Calibri"/>
                <a:cs typeface="Calibri"/>
                <a:sym typeface="Calibri"/>
                <a:hlinkClick r:id="rId13">
                  <a:extLst>
                    <a:ext uri="{A12FA001-AC4F-418D-AE19-62706E023703}">
                      <ahyp:hlinkClr val="tx"/>
                    </a:ext>
                  </a:extLst>
                </a:hlinkClick>
              </a:rPr>
              <a:t>bendrą miškų sektoriaus klausimyną </a:t>
            </a:r>
            <a:r>
              <a:rPr b="0" i="0" lang="en-GB" sz="2300" u="none" cap="none" strike="noStrike">
                <a:solidFill>
                  <a:srgbClr val="056839"/>
                </a:solidFill>
                <a:latin typeface="Calibri"/>
                <a:ea typeface="Calibri"/>
                <a:cs typeface="Calibri"/>
                <a:sym typeface="Calibri"/>
              </a:rPr>
              <a:t>. Kiekvienas partneris renka duomenis iš skirtingos pasaulio vietos; Eurostatas yra atsakingas už duomenų, susijusių su ES valstybėmis narėmis ir </a:t>
            </a:r>
            <a:r>
              <a:rPr b="0" i="0" lang="en-GB" sz="2300" u="sng" cap="none" strike="noStrike">
                <a:solidFill>
                  <a:srgbClr val="056839"/>
                </a:solidFill>
                <a:latin typeface="Calibri"/>
                <a:ea typeface="Calibri"/>
                <a:cs typeface="Calibri"/>
                <a:sym typeface="Calibri"/>
                <a:hlinkClick r:id="rId14">
                  <a:extLst>
                    <a:ext uri="{A12FA001-AC4F-418D-AE19-62706E023703}">
                      <ahyp:hlinkClr val="tx"/>
                    </a:ext>
                  </a:extLst>
                </a:hlinkClick>
              </a:rPr>
              <a:t>ELPA šalimis , rinkimą </a:t>
            </a:r>
            <a:r>
              <a:rPr b="0" i="0" lang="en-GB" sz="2300" u="none" cap="none" strike="noStrike">
                <a:solidFill>
                  <a:srgbClr val="056839"/>
                </a:solidFill>
                <a:latin typeface="Calibri"/>
                <a:ea typeface="Calibri"/>
                <a:cs typeface="Calibri"/>
                <a:sym typeface="Calibri"/>
              </a:rPr>
              <a:t>.</a:t>
            </a:r>
            <a:endParaRPr b="1" i="0" sz="2300" u="none" cap="none" strike="noStrike">
              <a:solidFill>
                <a:srgbClr val="056839"/>
              </a:solidFill>
              <a:latin typeface="Calibri"/>
              <a:ea typeface="Calibri"/>
              <a:cs typeface="Calibri"/>
              <a:sym typeface="Calibri"/>
            </a:endParaRPr>
          </a:p>
        </p:txBody>
      </p:sp>
      <p:sp>
        <p:nvSpPr>
          <p:cNvPr id="306" name="Google Shape;306;p20"/>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07" name="Google Shape;307;p20"/>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08" name="Google Shape;308;p20"/>
          <p:cNvSpPr/>
          <p:nvPr/>
        </p:nvSpPr>
        <p:spPr>
          <a:xfrm>
            <a:off x="1027689" y="1844169"/>
            <a:ext cx="6281700" cy="1053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309" name="Google Shape;309;p20"/>
          <p:cNvPicPr preferRelativeResize="0"/>
          <p:nvPr/>
        </p:nvPicPr>
        <p:blipFill rotWithShape="1">
          <a:blip r:embed="rId15">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310" name="Google Shape;310;p20"/>
          <p:cNvPicPr preferRelativeResize="0"/>
          <p:nvPr/>
        </p:nvPicPr>
        <p:blipFill rotWithShape="1">
          <a:blip r:embed="rId16">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4" name="Shape 314"/>
        <p:cNvGrpSpPr/>
        <p:nvPr/>
      </p:nvGrpSpPr>
      <p:grpSpPr>
        <a:xfrm>
          <a:off x="0" y="0"/>
          <a:ext cx="0" cy="0"/>
          <a:chOff x="0" y="0"/>
          <a:chExt cx="0" cy="0"/>
        </a:xfrm>
      </p:grpSpPr>
      <p:sp>
        <p:nvSpPr>
          <p:cNvPr id="315" name="Google Shape;315;g13f68c8deea_0_4"/>
          <p:cNvSpPr txBox="1"/>
          <p:nvPr/>
        </p:nvSpPr>
        <p:spPr>
          <a:xfrm>
            <a:off x="853929" y="720811"/>
            <a:ext cx="16398900" cy="14892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800" u="none" cap="none" strike="noStrike">
                <a:solidFill>
                  <a:srgbClr val="056839"/>
                </a:solidFill>
                <a:latin typeface="Calibri"/>
                <a:ea typeface="Calibri"/>
                <a:cs typeface="Calibri"/>
                <a:sym typeface="Calibri"/>
              </a:rPr>
              <a:t>Klausimai apmąstymams</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316" name="Google Shape;316;g13f68c8deea_0_4"/>
          <p:cNvSpPr txBox="1"/>
          <p:nvPr/>
        </p:nvSpPr>
        <p:spPr>
          <a:xfrm>
            <a:off x="1034397" y="2909664"/>
            <a:ext cx="18417000" cy="4185900"/>
          </a:xfrm>
          <a:prstGeom prst="rect">
            <a:avLst/>
          </a:prstGeom>
          <a:noFill/>
          <a:ln>
            <a:noFill/>
          </a:ln>
        </p:spPr>
        <p:txBody>
          <a:bodyPr anchorCtr="0" anchor="t" bIns="74275" lIns="148575" spcFirstLastPara="1" rIns="148575" wrap="square" tIns="74275">
            <a:spAutoFit/>
          </a:bodyPr>
          <a:lstStyle/>
          <a:p>
            <a:pPr indent="-552450" lvl="0" marL="558800" marR="0" rtl="0" algn="just">
              <a:lnSpc>
                <a:spcPct val="107000"/>
              </a:lnSpc>
              <a:spcBef>
                <a:spcPts val="0"/>
              </a:spcBef>
              <a:spcAft>
                <a:spcPts val="0"/>
              </a:spcAft>
              <a:buClr>
                <a:srgbClr val="056839"/>
              </a:buClr>
              <a:buSzPts val="3700"/>
              <a:buFont typeface="Calibri"/>
              <a:buAutoNum type="arabicPeriod"/>
            </a:pPr>
            <a:r>
              <a:rPr b="0" i="0" lang="en-GB" sz="3700" u="none" cap="none" strike="noStrike">
                <a:solidFill>
                  <a:srgbClr val="056839"/>
                </a:solidFill>
                <a:latin typeface="Calibri"/>
                <a:ea typeface="Calibri"/>
                <a:cs typeface="Calibri"/>
                <a:sym typeface="Calibri"/>
              </a:rPr>
              <a:t>Apmąstykite, kaip matote medienos energijos gamybos ateitį.</a:t>
            </a:r>
            <a:endParaRPr b="0" i="0" sz="3100" u="none" cap="none" strike="noStrike">
              <a:solidFill>
                <a:srgbClr val="056839"/>
              </a:solidFill>
              <a:latin typeface="Calibri"/>
              <a:ea typeface="Calibri"/>
              <a:cs typeface="Calibri"/>
              <a:sym typeface="Calibri"/>
            </a:endParaRPr>
          </a:p>
          <a:p>
            <a:pPr indent="-368300" lvl="0" marL="558800" marR="0" rtl="0" algn="just">
              <a:lnSpc>
                <a:spcPct val="107000"/>
              </a:lnSpc>
              <a:spcBef>
                <a:spcPts val="1000"/>
              </a:spcBef>
              <a:spcAft>
                <a:spcPts val="0"/>
              </a:spcAft>
              <a:buClr>
                <a:schemeClr val="dk1"/>
              </a:buClr>
              <a:buSzPts val="2900"/>
              <a:buFont typeface="Calibri"/>
              <a:buNone/>
            </a:pPr>
            <a:r>
              <a:t/>
            </a:r>
            <a:endParaRPr b="0" i="0" sz="3700" u="none" cap="none" strike="noStrike">
              <a:solidFill>
                <a:srgbClr val="056839"/>
              </a:solidFill>
              <a:latin typeface="Calibri"/>
              <a:ea typeface="Calibri"/>
              <a:cs typeface="Calibri"/>
              <a:sym typeface="Calibri"/>
            </a:endParaRPr>
          </a:p>
          <a:p>
            <a:pPr indent="-552450" lvl="0" marL="558800" marR="0" rtl="0" algn="just">
              <a:lnSpc>
                <a:spcPct val="107000"/>
              </a:lnSpc>
              <a:spcBef>
                <a:spcPts val="1000"/>
              </a:spcBef>
              <a:spcAft>
                <a:spcPts val="0"/>
              </a:spcAft>
              <a:buClr>
                <a:srgbClr val="056839"/>
              </a:buClr>
              <a:buSzPts val="3700"/>
              <a:buFont typeface="Calibri"/>
              <a:buAutoNum type="arabicPeriod"/>
            </a:pPr>
            <a:r>
              <a:rPr b="0" i="0" lang="en-GB" sz="3700" u="none" cap="none" strike="noStrike">
                <a:solidFill>
                  <a:srgbClr val="056839"/>
                </a:solidFill>
                <a:latin typeface="Calibri"/>
                <a:ea typeface="Calibri"/>
                <a:cs typeface="Calibri"/>
                <a:sym typeface="Calibri"/>
              </a:rPr>
              <a:t>Apmąstykite, kaip matote medienos energijos vartojimo ateitį.</a:t>
            </a:r>
            <a:endParaRPr b="0" i="0" sz="3100" u="none" cap="none" strike="noStrike">
              <a:solidFill>
                <a:srgbClr val="056839"/>
              </a:solidFill>
              <a:latin typeface="Calibri"/>
              <a:ea typeface="Calibri"/>
              <a:cs typeface="Calibri"/>
              <a:sym typeface="Calibri"/>
            </a:endParaRPr>
          </a:p>
          <a:p>
            <a:pPr indent="-368300" lvl="0" marL="558800" marR="0" rtl="0" algn="just">
              <a:lnSpc>
                <a:spcPct val="107000"/>
              </a:lnSpc>
              <a:spcBef>
                <a:spcPts val="1000"/>
              </a:spcBef>
              <a:spcAft>
                <a:spcPts val="0"/>
              </a:spcAft>
              <a:buClr>
                <a:schemeClr val="dk1"/>
              </a:buClr>
              <a:buSzPts val="2900"/>
              <a:buFont typeface="Calibri"/>
              <a:buNone/>
            </a:pPr>
            <a:r>
              <a:t/>
            </a:r>
            <a:endParaRPr b="0" i="0" sz="37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3700"/>
              <a:buFont typeface="Arial"/>
              <a:buNone/>
            </a:pPr>
            <a:r>
              <a:rPr b="0" i="0" lang="en-GB" sz="3700" u="none" cap="none" strike="noStrike">
                <a:solidFill>
                  <a:srgbClr val="056839"/>
                </a:solidFill>
                <a:latin typeface="Calibri"/>
                <a:ea typeface="Calibri"/>
                <a:cs typeface="Calibri"/>
                <a:sym typeface="Calibri"/>
              </a:rPr>
              <a:t>3. Diskutuoti ir sugrupuoti bei vykdyti esamų problemų sprendimų kūrimo procesą.</a:t>
            </a:r>
            <a:endParaRPr b="0" i="0" sz="3700" u="none" cap="none" strike="noStrike">
              <a:solidFill>
                <a:srgbClr val="056839"/>
              </a:solidFill>
              <a:latin typeface="Calibri"/>
              <a:ea typeface="Calibri"/>
              <a:cs typeface="Calibri"/>
              <a:sym typeface="Calibri"/>
            </a:endParaRPr>
          </a:p>
          <a:p>
            <a:pPr indent="0" lvl="0" marL="0" marR="0" rtl="0" algn="l">
              <a:lnSpc>
                <a:spcPct val="150000"/>
              </a:lnSpc>
              <a:spcBef>
                <a:spcPts val="1300"/>
              </a:spcBef>
              <a:spcAft>
                <a:spcPts val="0"/>
              </a:spcAft>
              <a:buClr>
                <a:srgbClr val="000000"/>
              </a:buClr>
              <a:buSzPts val="3100"/>
              <a:buFont typeface="Arial"/>
              <a:buNone/>
            </a:pPr>
            <a:r>
              <a:t/>
            </a:r>
            <a:endParaRPr b="0" i="0" sz="3100" u="none" cap="none" strike="noStrike">
              <a:solidFill>
                <a:srgbClr val="056839"/>
              </a:solidFill>
              <a:latin typeface="Calibri"/>
              <a:ea typeface="Calibri"/>
              <a:cs typeface="Calibri"/>
              <a:sym typeface="Calibri"/>
            </a:endParaRPr>
          </a:p>
        </p:txBody>
      </p:sp>
      <p:sp>
        <p:nvSpPr>
          <p:cNvPr id="317" name="Google Shape;317;g13f68c8deea_0_4"/>
          <p:cNvSpPr txBox="1"/>
          <p:nvPr/>
        </p:nvSpPr>
        <p:spPr>
          <a:xfrm>
            <a:off x="853919" y="3957623"/>
            <a:ext cx="16933500" cy="5964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en-GB" sz="2900" u="none" cap="none" strike="noStrike">
                <a:solidFill>
                  <a:srgbClr val="056839"/>
                </a:solidFill>
                <a:latin typeface="Calibri"/>
                <a:ea typeface="Calibri"/>
                <a:cs typeface="Calibri"/>
                <a:sym typeface="Calibri"/>
              </a:rPr>
              <a:t> </a:t>
            </a:r>
            <a:endParaRPr b="1" i="0" sz="2900" u="none" cap="none" strike="noStrike">
              <a:solidFill>
                <a:srgbClr val="056839"/>
              </a:solidFill>
              <a:latin typeface="Calibri"/>
              <a:ea typeface="Calibri"/>
              <a:cs typeface="Calibri"/>
              <a:sym typeface="Calibri"/>
            </a:endParaRPr>
          </a:p>
        </p:txBody>
      </p:sp>
      <p:sp>
        <p:nvSpPr>
          <p:cNvPr id="318" name="Google Shape;318;g13f68c8deea_0_4"/>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19" name="Google Shape;319;g13f68c8deea_0_4"/>
          <p:cNvSpPr/>
          <p:nvPr/>
        </p:nvSpPr>
        <p:spPr>
          <a:xfrm rot="-5400000">
            <a:off x="15308835" y="5021849"/>
            <a:ext cx="102864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20" name="Google Shape;320;g13f68c8deea_0_4"/>
          <p:cNvSpPr/>
          <p:nvPr/>
        </p:nvSpPr>
        <p:spPr>
          <a:xfrm>
            <a:off x="1034389" y="1887019"/>
            <a:ext cx="6281400" cy="1053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321" name="Google Shape;321;g13f68c8deea_0_4"/>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322" name="Google Shape;322;g13f68c8deea_0_4"/>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6" name="Shape 326"/>
        <p:cNvGrpSpPr/>
        <p:nvPr/>
      </p:nvGrpSpPr>
      <p:grpSpPr>
        <a:xfrm>
          <a:off x="0" y="0"/>
          <a:ext cx="0" cy="0"/>
          <a:chOff x="0" y="0"/>
          <a:chExt cx="0" cy="0"/>
        </a:xfrm>
      </p:grpSpPr>
      <p:sp>
        <p:nvSpPr>
          <p:cNvPr id="327" name="Google Shape;327;g1ce0291dad8_0_11"/>
          <p:cNvSpPr txBox="1"/>
          <p:nvPr/>
        </p:nvSpPr>
        <p:spPr>
          <a:xfrm>
            <a:off x="853929" y="720811"/>
            <a:ext cx="16398900" cy="14892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800" u="none" cap="none" strike="noStrike">
                <a:solidFill>
                  <a:srgbClr val="056839"/>
                </a:solidFill>
                <a:latin typeface="Calibri"/>
                <a:ea typeface="Calibri"/>
                <a:cs typeface="Calibri"/>
                <a:sym typeface="Calibri"/>
              </a:rPr>
              <a:t>Klausimai</a:t>
            </a:r>
            <a:endParaRPr b="1" i="0" sz="2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328" name="Google Shape;328;g1ce0291dad8_0_11"/>
          <p:cNvSpPr txBox="1"/>
          <p:nvPr/>
        </p:nvSpPr>
        <p:spPr>
          <a:xfrm>
            <a:off x="1034397" y="2909664"/>
            <a:ext cx="18417000" cy="4921800"/>
          </a:xfrm>
          <a:prstGeom prst="rect">
            <a:avLst/>
          </a:prstGeom>
          <a:noFill/>
          <a:ln>
            <a:noFill/>
          </a:ln>
        </p:spPr>
        <p:txBody>
          <a:bodyPr anchorCtr="0" anchor="t" bIns="74275" lIns="148575" spcFirstLastPara="1" rIns="148575" wrap="square" tIns="74275">
            <a:spAutoFit/>
          </a:bodyPr>
          <a:lstStyle/>
          <a:p>
            <a:pPr indent="-565150" lvl="0" marL="558800" rtl="0" algn="just">
              <a:spcBef>
                <a:spcPts val="0"/>
              </a:spcBef>
              <a:spcAft>
                <a:spcPts val="0"/>
              </a:spcAft>
              <a:buClr>
                <a:srgbClr val="056839"/>
              </a:buClr>
              <a:buSzPts val="3100"/>
              <a:buFont typeface="Calibri"/>
              <a:buAutoNum type="arabicPeriod"/>
            </a:pPr>
            <a:r>
              <a:rPr lang="en-GB" sz="3100">
                <a:solidFill>
                  <a:srgbClr val="056839"/>
                </a:solidFill>
                <a:latin typeface="Calibri"/>
                <a:ea typeface="Calibri"/>
                <a:cs typeface="Calibri"/>
                <a:sym typeface="Calibri"/>
              </a:rPr>
              <a:t>Kurios iš šių šalių rinkinių NĖRA JTEEK dalis</a:t>
            </a:r>
            <a:endParaRPr sz="3100">
              <a:solidFill>
                <a:srgbClr val="056839"/>
              </a:solidFill>
              <a:latin typeface="Calibri"/>
              <a:ea typeface="Calibri"/>
              <a:cs typeface="Calibri"/>
              <a:sym typeface="Calibri"/>
            </a:endParaRPr>
          </a:p>
          <a:p>
            <a:pPr indent="-565150" lvl="0" marL="558800" rtl="0" algn="just">
              <a:spcBef>
                <a:spcPts val="0"/>
              </a:spcBef>
              <a:spcAft>
                <a:spcPts val="0"/>
              </a:spcAft>
              <a:buClr>
                <a:srgbClr val="056839"/>
              </a:buClr>
              <a:buSzPts val="3100"/>
              <a:buFont typeface="Calibri"/>
              <a:buAutoNum type="alphaLcParenR"/>
            </a:pPr>
            <a:r>
              <a:rPr lang="en-GB" sz="3100">
                <a:solidFill>
                  <a:srgbClr val="056839"/>
                </a:solidFill>
                <a:latin typeface="Calibri"/>
                <a:ea typeface="Calibri"/>
                <a:cs typeface="Calibri"/>
                <a:sym typeface="Calibri"/>
              </a:rPr>
              <a:t>Kanada ir JAV</a:t>
            </a:r>
            <a:endParaRPr sz="3100">
              <a:solidFill>
                <a:srgbClr val="056839"/>
              </a:solidFill>
              <a:latin typeface="Calibri"/>
              <a:ea typeface="Calibri"/>
              <a:cs typeface="Calibri"/>
              <a:sym typeface="Calibri"/>
            </a:endParaRPr>
          </a:p>
          <a:p>
            <a:pPr indent="-565150" lvl="0" marL="558800" rtl="0" algn="just">
              <a:spcBef>
                <a:spcPts val="0"/>
              </a:spcBef>
              <a:spcAft>
                <a:spcPts val="0"/>
              </a:spcAft>
              <a:buClr>
                <a:srgbClr val="056839"/>
              </a:buClr>
              <a:buSzPts val="3100"/>
              <a:buFont typeface="Calibri"/>
              <a:buAutoNum type="alphaLcParenR"/>
            </a:pPr>
            <a:r>
              <a:rPr lang="en-GB" sz="3100">
                <a:solidFill>
                  <a:srgbClr val="056839"/>
                </a:solidFill>
                <a:latin typeface="Calibri"/>
                <a:ea typeface="Calibri"/>
                <a:cs typeface="Calibri"/>
                <a:sym typeface="Calibri"/>
              </a:rPr>
              <a:t>Kirgizija ir Tadžikistanas</a:t>
            </a:r>
            <a:endParaRPr sz="3100">
              <a:solidFill>
                <a:srgbClr val="056839"/>
              </a:solidFill>
              <a:latin typeface="Calibri"/>
              <a:ea typeface="Calibri"/>
              <a:cs typeface="Calibri"/>
              <a:sym typeface="Calibri"/>
            </a:endParaRPr>
          </a:p>
          <a:p>
            <a:pPr indent="-565150" lvl="0" marL="558800" rtl="0" algn="just">
              <a:spcBef>
                <a:spcPts val="0"/>
              </a:spcBef>
              <a:spcAft>
                <a:spcPts val="0"/>
              </a:spcAft>
              <a:buClr>
                <a:srgbClr val="056839"/>
              </a:buClr>
              <a:buSzPts val="3100"/>
              <a:buFont typeface="Calibri"/>
              <a:buAutoNum type="alphaLcParenR"/>
            </a:pPr>
            <a:r>
              <a:rPr lang="en-GB" sz="3100" u="sng">
                <a:solidFill>
                  <a:srgbClr val="056839"/>
                </a:solidFill>
                <a:latin typeface="Calibri"/>
                <a:ea typeface="Calibri"/>
                <a:cs typeface="Calibri"/>
                <a:sym typeface="Calibri"/>
              </a:rPr>
              <a:t>Australija ir Brazilija</a:t>
            </a:r>
            <a:endParaRPr sz="3100">
              <a:solidFill>
                <a:srgbClr val="056839"/>
              </a:solidFill>
              <a:latin typeface="Calibri"/>
              <a:ea typeface="Calibri"/>
              <a:cs typeface="Calibri"/>
              <a:sym typeface="Calibri"/>
            </a:endParaRPr>
          </a:p>
          <a:p>
            <a:pPr indent="-368300" lvl="0" marL="558800" rtl="0" algn="just">
              <a:spcBef>
                <a:spcPts val="0"/>
              </a:spcBef>
              <a:spcAft>
                <a:spcPts val="0"/>
              </a:spcAft>
              <a:buClr>
                <a:schemeClr val="dk1"/>
              </a:buClr>
              <a:buSzPts val="2900"/>
              <a:buFont typeface="Calibri"/>
              <a:buNone/>
            </a:pPr>
            <a:r>
              <a:t/>
            </a:r>
            <a:endParaRPr sz="3100">
              <a:solidFill>
                <a:srgbClr val="056839"/>
              </a:solidFill>
              <a:latin typeface="Calibri"/>
              <a:ea typeface="Calibri"/>
              <a:cs typeface="Calibri"/>
              <a:sym typeface="Calibri"/>
            </a:endParaRPr>
          </a:p>
          <a:p>
            <a:pPr indent="0" lvl="0" marL="0" rtl="0" algn="just">
              <a:spcBef>
                <a:spcPts val="0"/>
              </a:spcBef>
              <a:spcAft>
                <a:spcPts val="0"/>
              </a:spcAft>
              <a:buClr>
                <a:schemeClr val="dk1"/>
              </a:buClr>
              <a:buSzPts val="3100"/>
              <a:buFont typeface="Arial"/>
              <a:buNone/>
            </a:pPr>
            <a:r>
              <a:rPr lang="en-GB" sz="3100">
                <a:solidFill>
                  <a:srgbClr val="056839"/>
                </a:solidFill>
                <a:latin typeface="Calibri"/>
                <a:ea typeface="Calibri"/>
                <a:cs typeface="Calibri"/>
                <a:sym typeface="Calibri"/>
              </a:rPr>
              <a:t>2. Numatoma, kad naudojant medienos energiją:</a:t>
            </a:r>
            <a:endParaRPr sz="3100">
              <a:solidFill>
                <a:srgbClr val="056839"/>
              </a:solidFill>
              <a:latin typeface="Calibri"/>
              <a:ea typeface="Calibri"/>
              <a:cs typeface="Calibri"/>
              <a:sym typeface="Calibri"/>
            </a:endParaRPr>
          </a:p>
          <a:p>
            <a:pPr indent="-565150" lvl="0" marL="558800" rtl="0" algn="just">
              <a:spcBef>
                <a:spcPts val="0"/>
              </a:spcBef>
              <a:spcAft>
                <a:spcPts val="0"/>
              </a:spcAft>
              <a:buClr>
                <a:srgbClr val="056839"/>
              </a:buClr>
              <a:buSzPts val="3100"/>
              <a:buFont typeface="Calibri"/>
              <a:buAutoNum type="alphaLcParenR"/>
            </a:pPr>
            <a:r>
              <a:rPr lang="en-GB" sz="3100" u="sng">
                <a:solidFill>
                  <a:srgbClr val="056839"/>
                </a:solidFill>
                <a:latin typeface="Calibri"/>
                <a:ea typeface="Calibri"/>
                <a:cs typeface="Calibri"/>
                <a:sym typeface="Calibri"/>
              </a:rPr>
              <a:t>Padidinti</a:t>
            </a:r>
            <a:endParaRPr sz="3100">
              <a:solidFill>
                <a:srgbClr val="056839"/>
              </a:solidFill>
              <a:latin typeface="Calibri"/>
              <a:ea typeface="Calibri"/>
              <a:cs typeface="Calibri"/>
              <a:sym typeface="Calibri"/>
            </a:endParaRPr>
          </a:p>
          <a:p>
            <a:pPr indent="-565150" lvl="0" marL="558800" rtl="0" algn="just">
              <a:spcBef>
                <a:spcPts val="0"/>
              </a:spcBef>
              <a:spcAft>
                <a:spcPts val="0"/>
              </a:spcAft>
              <a:buClr>
                <a:srgbClr val="056839"/>
              </a:buClr>
              <a:buSzPts val="3100"/>
              <a:buFont typeface="Calibri"/>
              <a:buAutoNum type="alphaLcParenR"/>
            </a:pPr>
            <a:r>
              <a:rPr lang="en-GB" sz="3100">
                <a:solidFill>
                  <a:srgbClr val="056839"/>
                </a:solidFill>
                <a:latin typeface="Calibri"/>
                <a:ea typeface="Calibri"/>
                <a:cs typeface="Calibri"/>
                <a:sym typeface="Calibri"/>
              </a:rPr>
              <a:t>Mažinti</a:t>
            </a:r>
            <a:endParaRPr sz="3100">
              <a:solidFill>
                <a:srgbClr val="056839"/>
              </a:solidFill>
              <a:latin typeface="Calibri"/>
              <a:ea typeface="Calibri"/>
              <a:cs typeface="Calibri"/>
              <a:sym typeface="Calibri"/>
            </a:endParaRPr>
          </a:p>
          <a:p>
            <a:pPr indent="0" lvl="0" marL="0" rtl="0" algn="just">
              <a:spcBef>
                <a:spcPts val="0"/>
              </a:spcBef>
              <a:spcAft>
                <a:spcPts val="0"/>
              </a:spcAft>
              <a:buClr>
                <a:schemeClr val="dk1"/>
              </a:buClr>
              <a:buSzPts val="3100"/>
              <a:buFont typeface="Arial"/>
              <a:buNone/>
            </a:pPr>
            <a:r>
              <a:t/>
            </a:r>
            <a:endParaRPr sz="3100">
              <a:solidFill>
                <a:srgbClr val="056839"/>
              </a:solidFill>
              <a:latin typeface="Calibri"/>
              <a:ea typeface="Calibri"/>
              <a:cs typeface="Calibri"/>
              <a:sym typeface="Calibri"/>
            </a:endParaRPr>
          </a:p>
          <a:p>
            <a:pPr indent="0" lvl="0" marL="0" rtl="0" algn="just">
              <a:spcBef>
                <a:spcPts val="0"/>
              </a:spcBef>
              <a:spcAft>
                <a:spcPts val="0"/>
              </a:spcAft>
              <a:buClr>
                <a:schemeClr val="dk1"/>
              </a:buClr>
              <a:buSzPts val="3100"/>
              <a:buFont typeface="Arial"/>
              <a:buNone/>
            </a:pPr>
            <a:r>
              <a:rPr lang="en-GB" sz="3100">
                <a:solidFill>
                  <a:srgbClr val="056839"/>
                </a:solidFill>
                <a:latin typeface="Calibri"/>
                <a:ea typeface="Calibri"/>
                <a:cs typeface="Calibri"/>
                <a:sym typeface="Calibri"/>
              </a:rPr>
              <a:t>3. Kokios yra pagrindinės medienos energijos rūšys: ……………………………………………………………………………………</a:t>
            </a:r>
            <a:endParaRPr sz="3700">
              <a:solidFill>
                <a:srgbClr val="056839"/>
              </a:solidFill>
              <a:latin typeface="Calibri"/>
              <a:ea typeface="Calibri"/>
              <a:cs typeface="Calibri"/>
              <a:sym typeface="Calibri"/>
            </a:endParaRPr>
          </a:p>
        </p:txBody>
      </p:sp>
      <p:sp>
        <p:nvSpPr>
          <p:cNvPr id="329" name="Google Shape;329;g1ce0291dad8_0_11"/>
          <p:cNvSpPr txBox="1"/>
          <p:nvPr/>
        </p:nvSpPr>
        <p:spPr>
          <a:xfrm>
            <a:off x="853919" y="3957623"/>
            <a:ext cx="16933500" cy="596400"/>
          </a:xfrm>
          <a:prstGeom prst="rect">
            <a:avLst/>
          </a:prstGeom>
          <a:noFill/>
          <a:ln>
            <a:noFill/>
          </a:ln>
        </p:spPr>
        <p:txBody>
          <a:bodyPr anchorCtr="0" anchor="t" bIns="74275" lIns="148575" spcFirstLastPara="1" rIns="148575" wrap="square" tIns="74275">
            <a:spAutoFit/>
          </a:bodyPr>
          <a:lstStyle/>
          <a:p>
            <a:pPr indent="0" lvl="0" marL="0" marR="0" rtl="0" algn="l">
              <a:lnSpc>
                <a:spcPct val="150000"/>
              </a:lnSpc>
              <a:spcBef>
                <a:spcPts val="0"/>
              </a:spcBef>
              <a:spcAft>
                <a:spcPts val="0"/>
              </a:spcAft>
              <a:buClr>
                <a:srgbClr val="000000"/>
              </a:buClr>
              <a:buSzPts val="2900"/>
              <a:buFont typeface="Arial"/>
              <a:buNone/>
            </a:pPr>
            <a:r>
              <a:rPr b="0" i="0" lang="en-GB" sz="2900" u="none" cap="none" strike="noStrike">
                <a:solidFill>
                  <a:srgbClr val="056839"/>
                </a:solidFill>
                <a:latin typeface="Calibri"/>
                <a:ea typeface="Calibri"/>
                <a:cs typeface="Calibri"/>
                <a:sym typeface="Calibri"/>
              </a:rPr>
              <a:t> </a:t>
            </a:r>
            <a:endParaRPr b="1" i="0" sz="2900" u="none" cap="none" strike="noStrike">
              <a:solidFill>
                <a:srgbClr val="056839"/>
              </a:solidFill>
              <a:latin typeface="Calibri"/>
              <a:ea typeface="Calibri"/>
              <a:cs typeface="Calibri"/>
              <a:sym typeface="Calibri"/>
            </a:endParaRPr>
          </a:p>
        </p:txBody>
      </p:sp>
      <p:sp>
        <p:nvSpPr>
          <p:cNvPr id="330" name="Google Shape;330;g1ce0291dad8_0_11"/>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31" name="Google Shape;331;g1ce0291dad8_0_11"/>
          <p:cNvSpPr/>
          <p:nvPr/>
        </p:nvSpPr>
        <p:spPr>
          <a:xfrm rot="-5400000">
            <a:off x="15308835" y="5021849"/>
            <a:ext cx="102864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332" name="Google Shape;332;g1ce0291dad8_0_11"/>
          <p:cNvSpPr/>
          <p:nvPr/>
        </p:nvSpPr>
        <p:spPr>
          <a:xfrm>
            <a:off x="1034389" y="1887019"/>
            <a:ext cx="6281400" cy="1053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333" name="Google Shape;333;g1ce0291dad8_0_11"/>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334" name="Google Shape;334;g1ce0291dad8_0_11"/>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2" name="Shape 112"/>
        <p:cNvGrpSpPr/>
        <p:nvPr/>
      </p:nvGrpSpPr>
      <p:grpSpPr>
        <a:xfrm>
          <a:off x="0" y="0"/>
          <a:ext cx="0" cy="0"/>
          <a:chOff x="0" y="0"/>
          <a:chExt cx="0" cy="0"/>
        </a:xfrm>
      </p:grpSpPr>
      <p:pic>
        <p:nvPicPr>
          <p:cNvPr descr="Graphical user interface, text&#10;&#10;Description automatically generated" id="113" name="Google Shape;113;p5"/>
          <p:cNvPicPr preferRelativeResize="0"/>
          <p:nvPr/>
        </p:nvPicPr>
        <p:blipFill rotWithShape="1">
          <a:blip r:embed="rId3">
            <a:alphaModFix/>
          </a:blip>
          <a:srcRect b="0" l="0" r="0" t="0"/>
          <a:stretch/>
        </p:blipFill>
        <p:spPr>
          <a:xfrm>
            <a:off x="159219" y="9117953"/>
            <a:ext cx="5165965" cy="1083795"/>
          </a:xfrm>
          <a:prstGeom prst="rect">
            <a:avLst/>
          </a:prstGeom>
          <a:noFill/>
          <a:ln>
            <a:noFill/>
          </a:ln>
        </p:spPr>
      </p:pic>
      <p:pic>
        <p:nvPicPr>
          <p:cNvPr descr="Logo&#10;&#10;Description automatically generated" id="114" name="Google Shape;114;p5"/>
          <p:cNvPicPr preferRelativeResize="0"/>
          <p:nvPr/>
        </p:nvPicPr>
        <p:blipFill rotWithShape="1">
          <a:blip r:embed="rId4">
            <a:alphaModFix/>
          </a:blip>
          <a:srcRect b="0" l="0" r="0" t="0"/>
          <a:stretch/>
        </p:blipFill>
        <p:spPr>
          <a:xfrm>
            <a:off x="15232290" y="8150586"/>
            <a:ext cx="3931187" cy="1934692"/>
          </a:xfrm>
          <a:prstGeom prst="rect">
            <a:avLst/>
          </a:prstGeom>
          <a:noFill/>
          <a:ln>
            <a:noFill/>
          </a:ln>
        </p:spPr>
      </p:pic>
      <p:sp>
        <p:nvSpPr>
          <p:cNvPr id="115" name="Google Shape;115;p5"/>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16" name="Google Shape;116;p5"/>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17" name="Google Shape;117;p5"/>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18" name="Google Shape;118;p5"/>
          <p:cNvSpPr/>
          <p:nvPr/>
        </p:nvSpPr>
        <p:spPr>
          <a:xfrm>
            <a:off x="0" y="8986878"/>
            <a:ext cx="14763600" cy="957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19" name="Google Shape;119;p5"/>
          <p:cNvSpPr txBox="1"/>
          <p:nvPr/>
        </p:nvSpPr>
        <p:spPr>
          <a:xfrm>
            <a:off x="1104081" y="949332"/>
            <a:ext cx="15233100" cy="10581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Mokymosi rezultatai</a:t>
            </a:r>
            <a:endParaRPr b="0" i="0" sz="2900" u="none" cap="none" strike="noStrike">
              <a:solidFill>
                <a:schemeClr val="dk1"/>
              </a:solidFill>
              <a:latin typeface="Calibri"/>
              <a:ea typeface="Calibri"/>
              <a:cs typeface="Calibri"/>
              <a:sym typeface="Calibri"/>
            </a:endParaRPr>
          </a:p>
        </p:txBody>
      </p:sp>
      <p:sp>
        <p:nvSpPr>
          <p:cNvPr id="120" name="Google Shape;120;p5"/>
          <p:cNvSpPr txBox="1"/>
          <p:nvPr/>
        </p:nvSpPr>
        <p:spPr>
          <a:xfrm>
            <a:off x="1279537" y="2399120"/>
            <a:ext cx="16933500" cy="3690300"/>
          </a:xfrm>
          <a:prstGeom prst="rect">
            <a:avLst/>
          </a:prstGeom>
          <a:noFill/>
          <a:ln>
            <a:noFill/>
          </a:ln>
        </p:spPr>
        <p:txBody>
          <a:bodyPr anchorCtr="0" anchor="t" bIns="74275" lIns="148575" spcFirstLastPara="1" rIns="148575" wrap="square" tIns="74275">
            <a:spAutoFit/>
          </a:bodyPr>
          <a:lstStyle/>
          <a:p>
            <a:pPr indent="-673100" lvl="0" marL="749300" marR="0" rtl="0" algn="l">
              <a:lnSpc>
                <a:spcPct val="100000"/>
              </a:lnSpc>
              <a:spcBef>
                <a:spcPts val="0"/>
              </a:spcBef>
              <a:spcAft>
                <a:spcPts val="0"/>
              </a:spcAft>
              <a:buClr>
                <a:srgbClr val="056839"/>
              </a:buClr>
              <a:buSzPts val="4600"/>
              <a:buFont typeface="Calibri"/>
              <a:buChar char="●"/>
            </a:pPr>
            <a:r>
              <a:rPr b="0" i="0" lang="en-GB" sz="4600" u="none" cap="none" strike="noStrike">
                <a:solidFill>
                  <a:srgbClr val="056839"/>
                </a:solidFill>
                <a:latin typeface="Calibri"/>
                <a:ea typeface="Calibri"/>
                <a:cs typeface="Calibri"/>
                <a:sym typeface="Calibri"/>
              </a:rPr>
              <a:t>Sužinokite apie energijos gamybą ir vartojimą ES</a:t>
            </a:r>
            <a:endParaRPr b="0" i="0" sz="2300" u="none" cap="none" strike="noStrike">
              <a:solidFill>
                <a:srgbClr val="000000"/>
              </a:solidFill>
              <a:latin typeface="Arial"/>
              <a:ea typeface="Arial"/>
              <a:cs typeface="Arial"/>
              <a:sym typeface="Arial"/>
            </a:endParaRPr>
          </a:p>
          <a:p>
            <a:pPr indent="-673100" lvl="0" marL="749300" marR="0" rtl="0" algn="l">
              <a:lnSpc>
                <a:spcPct val="100000"/>
              </a:lnSpc>
              <a:spcBef>
                <a:spcPts val="0"/>
              </a:spcBef>
              <a:spcAft>
                <a:spcPts val="0"/>
              </a:spcAft>
              <a:buClr>
                <a:srgbClr val="056839"/>
              </a:buClr>
              <a:buSzPts val="4600"/>
              <a:buFont typeface="Calibri"/>
              <a:buChar char="●"/>
            </a:pPr>
            <a:r>
              <a:rPr b="0" i="0" lang="en-GB" sz="4600" u="none" cap="none" strike="noStrike">
                <a:solidFill>
                  <a:srgbClr val="056839"/>
                </a:solidFill>
                <a:latin typeface="Calibri"/>
                <a:ea typeface="Calibri"/>
                <a:cs typeface="Calibri"/>
                <a:sym typeface="Calibri"/>
              </a:rPr>
              <a:t>Sužinokite apie medienos energijos svarbą</a:t>
            </a:r>
            <a:endParaRPr b="0" i="0" sz="2300" u="none" cap="none" strike="noStrike">
              <a:solidFill>
                <a:srgbClr val="000000"/>
              </a:solidFill>
              <a:latin typeface="Arial"/>
              <a:ea typeface="Arial"/>
              <a:cs typeface="Arial"/>
              <a:sym typeface="Arial"/>
            </a:endParaRPr>
          </a:p>
          <a:p>
            <a:pPr indent="-673100" lvl="0" marL="749300" marR="0" rtl="0" algn="l">
              <a:lnSpc>
                <a:spcPct val="100000"/>
              </a:lnSpc>
              <a:spcBef>
                <a:spcPts val="0"/>
              </a:spcBef>
              <a:spcAft>
                <a:spcPts val="0"/>
              </a:spcAft>
              <a:buClr>
                <a:srgbClr val="056839"/>
              </a:buClr>
              <a:buSzPts val="4600"/>
              <a:buFont typeface="Calibri"/>
              <a:buChar char="●"/>
            </a:pPr>
            <a:r>
              <a:rPr b="0" i="0" lang="en-GB" sz="4600" u="none" cap="none" strike="noStrike">
                <a:solidFill>
                  <a:srgbClr val="056839"/>
                </a:solidFill>
                <a:latin typeface="Calibri"/>
                <a:ea typeface="Calibri"/>
                <a:cs typeface="Calibri"/>
                <a:sym typeface="Calibri"/>
              </a:rPr>
              <a:t>Sužinokite apie įvairius medienos energijos šaltinius ir rūšis</a:t>
            </a:r>
            <a:endParaRPr b="0" i="0" sz="2300" u="none" cap="none" strike="noStrike">
              <a:solidFill>
                <a:srgbClr val="000000"/>
              </a:solidFill>
              <a:latin typeface="Arial"/>
              <a:ea typeface="Arial"/>
              <a:cs typeface="Arial"/>
              <a:sym typeface="Arial"/>
            </a:endParaRPr>
          </a:p>
          <a:p>
            <a:pPr indent="-673100" lvl="0" marL="749300" marR="0" rtl="0" algn="l">
              <a:lnSpc>
                <a:spcPct val="100000"/>
              </a:lnSpc>
              <a:spcBef>
                <a:spcPts val="0"/>
              </a:spcBef>
              <a:spcAft>
                <a:spcPts val="0"/>
              </a:spcAft>
              <a:buClr>
                <a:srgbClr val="056839"/>
              </a:buClr>
              <a:buSzPts val="4600"/>
              <a:buFont typeface="Calibri"/>
              <a:buChar char="●"/>
            </a:pPr>
            <a:r>
              <a:rPr b="0" i="0" lang="en-GB" sz="4600" u="none" cap="none" strike="noStrike">
                <a:solidFill>
                  <a:srgbClr val="056839"/>
                </a:solidFill>
                <a:latin typeface="Calibri"/>
                <a:ea typeface="Calibri"/>
                <a:cs typeface="Calibri"/>
                <a:sym typeface="Calibri"/>
              </a:rPr>
              <a:t>Suprasti ryšį tarp gamybos ir vartojimo bei susijusius modelius</a:t>
            </a:r>
            <a:endParaRPr b="0" i="0" sz="2300" u="none" cap="none" strike="noStrike">
              <a:solidFill>
                <a:srgbClr val="000000"/>
              </a:solidFill>
              <a:latin typeface="Arial"/>
              <a:ea typeface="Arial"/>
              <a:cs typeface="Arial"/>
              <a:sym typeface="Arial"/>
            </a:endParaRPr>
          </a:p>
          <a:p>
            <a:pPr indent="-673100" lvl="0" marL="749300" marR="0" rtl="0" algn="l">
              <a:lnSpc>
                <a:spcPct val="100000"/>
              </a:lnSpc>
              <a:spcBef>
                <a:spcPts val="0"/>
              </a:spcBef>
              <a:spcAft>
                <a:spcPts val="0"/>
              </a:spcAft>
              <a:buClr>
                <a:srgbClr val="056839"/>
              </a:buClr>
              <a:buSzPts val="4600"/>
              <a:buFont typeface="Calibri"/>
              <a:buChar char="●"/>
            </a:pPr>
            <a:r>
              <a:rPr b="0" i="0" lang="en-GB" sz="4600" u="none" cap="none" strike="noStrike">
                <a:solidFill>
                  <a:srgbClr val="056839"/>
                </a:solidFill>
                <a:latin typeface="Calibri"/>
                <a:ea typeface="Calibri"/>
                <a:cs typeface="Calibri"/>
                <a:sym typeface="Calibri"/>
              </a:rPr>
              <a:t>Įvertinti medienos energetikos ateities galimybes</a:t>
            </a:r>
            <a:endParaRPr b="0" i="0" sz="23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4" name="Shape 124"/>
        <p:cNvGrpSpPr/>
        <p:nvPr/>
      </p:nvGrpSpPr>
      <p:grpSpPr>
        <a:xfrm>
          <a:off x="0" y="0"/>
          <a:ext cx="0" cy="0"/>
          <a:chOff x="0" y="0"/>
          <a:chExt cx="0" cy="0"/>
        </a:xfrm>
      </p:grpSpPr>
      <p:pic>
        <p:nvPicPr>
          <p:cNvPr descr="Graphical user interface, text&#10;&#10;Description automatically generated" id="125" name="Google Shape;125;p2"/>
          <p:cNvPicPr preferRelativeResize="0"/>
          <p:nvPr/>
        </p:nvPicPr>
        <p:blipFill rotWithShape="1">
          <a:blip r:embed="rId3">
            <a:alphaModFix/>
          </a:blip>
          <a:srcRect b="0" l="0" r="0" t="0"/>
          <a:stretch/>
        </p:blipFill>
        <p:spPr>
          <a:xfrm>
            <a:off x="159219" y="9064877"/>
            <a:ext cx="5165965" cy="1083795"/>
          </a:xfrm>
          <a:prstGeom prst="rect">
            <a:avLst/>
          </a:prstGeom>
          <a:noFill/>
          <a:ln>
            <a:noFill/>
          </a:ln>
        </p:spPr>
      </p:pic>
      <p:pic>
        <p:nvPicPr>
          <p:cNvPr descr="Logo&#10;&#10;Description automatically generated" id="126" name="Google Shape;126;p2"/>
          <p:cNvPicPr preferRelativeResize="0"/>
          <p:nvPr/>
        </p:nvPicPr>
        <p:blipFill rotWithShape="1">
          <a:blip r:embed="rId4">
            <a:alphaModFix/>
          </a:blip>
          <a:srcRect b="0" l="0" r="0" t="0"/>
          <a:stretch/>
        </p:blipFill>
        <p:spPr>
          <a:xfrm>
            <a:off x="15232290" y="8150586"/>
            <a:ext cx="3931187" cy="1934692"/>
          </a:xfrm>
          <a:prstGeom prst="rect">
            <a:avLst/>
          </a:prstGeom>
          <a:noFill/>
          <a:ln>
            <a:noFill/>
          </a:ln>
        </p:spPr>
      </p:pic>
      <p:sp>
        <p:nvSpPr>
          <p:cNvPr id="127" name="Google Shape;127;p2"/>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28" name="Google Shape;128;p2"/>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29" name="Google Shape;129;p2"/>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30" name="Google Shape;130;p2"/>
          <p:cNvSpPr/>
          <p:nvPr/>
        </p:nvSpPr>
        <p:spPr>
          <a:xfrm>
            <a:off x="0" y="8809997"/>
            <a:ext cx="14763600" cy="957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31" name="Google Shape;131;p2"/>
          <p:cNvSpPr txBox="1"/>
          <p:nvPr/>
        </p:nvSpPr>
        <p:spPr>
          <a:xfrm>
            <a:off x="1104081" y="949332"/>
            <a:ext cx="7089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Apibrėžimai</a:t>
            </a:r>
            <a:endParaRPr b="1" i="0" sz="2900" u="none" cap="none" strike="noStrike">
              <a:solidFill>
                <a:srgbClr val="C55A1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32" name="Google Shape;132;p2"/>
          <p:cNvSpPr txBox="1"/>
          <p:nvPr/>
        </p:nvSpPr>
        <p:spPr>
          <a:xfrm>
            <a:off x="-239249" y="2168688"/>
            <a:ext cx="20521800" cy="6018900"/>
          </a:xfrm>
          <a:prstGeom prst="rect">
            <a:avLst/>
          </a:prstGeom>
          <a:noFill/>
          <a:ln>
            <a:noFill/>
          </a:ln>
        </p:spPr>
        <p:txBody>
          <a:bodyPr anchorCtr="0" anchor="t" bIns="74275" lIns="148575" spcFirstLastPara="1" rIns="148575" wrap="square" tIns="74275">
            <a:spAutoFit/>
          </a:bodyPr>
          <a:lstStyle/>
          <a:p>
            <a:pPr indent="0" lvl="0" marL="1117600" marR="0" rtl="0" algn="l">
              <a:lnSpc>
                <a:spcPct val="107000"/>
              </a:lnSpc>
              <a:spcBef>
                <a:spcPts val="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biokuras </a:t>
            </a:r>
            <a:r>
              <a:rPr b="0" i="0" lang="en-GB" sz="3300" u="none" cap="none" strike="noStrike">
                <a:solidFill>
                  <a:srgbClr val="056839"/>
                </a:solidFill>
                <a:latin typeface="Calibri"/>
                <a:ea typeface="Calibri"/>
                <a:cs typeface="Calibri"/>
                <a:sym typeface="Calibri"/>
              </a:rPr>
              <a:t>(kietas, skystas ar dujinis) gaminamas tiesiogiai arba netiesiogiai iš biomasės ir naudojamas bioenergijai gaminti. Bendra kieto biokuro masė apima krosnies sausąsias medžiagas (organines ir neorganines) ir drėgmę (ISO 16559:2014; adaptuota pagal EN 14588:2010). bioenergijos energija, gaunama iš biomasės</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Biomasė </a:t>
            </a:r>
            <a:r>
              <a:rPr b="0" i="0" lang="en-GB" sz="3300" u="none" cap="none" strike="noStrike">
                <a:solidFill>
                  <a:srgbClr val="056839"/>
                </a:solidFill>
                <a:latin typeface="Calibri"/>
                <a:ea typeface="Calibri"/>
                <a:cs typeface="Calibri"/>
                <a:sym typeface="Calibri"/>
              </a:rPr>
              <a:t>gali būti tiesiogiai paverčiama energija arba perdirbama į kietąsias medžiagas, skysčius ar dujas. (ISO 16559:2014; pritaikyta pagal EN 14588:2010) biologinės kilmės biomasės medžiaga, išskyrus medžiagą, įterptą į geologinius darinius ir (arba) suakmenėjusią (pritaikyta pagal EN 14588:2010)</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Sumedėjusios biomasės </a:t>
            </a:r>
            <a:r>
              <a:rPr b="0" i="0" lang="en-GB" sz="3300" u="none" cap="none" strike="noStrike">
                <a:solidFill>
                  <a:srgbClr val="056839"/>
                </a:solidFill>
                <a:latin typeface="Calibri"/>
                <a:ea typeface="Calibri"/>
                <a:cs typeface="Calibri"/>
                <a:sym typeface="Calibri"/>
              </a:rPr>
              <a:t>biomasė iš medžių, krūmų ir krūmų Šis apibrėžimas apima miško, plantacijų ir kitą pirminę medieną, medienos apdirbimo pramonės šalutinius produktus ir liekanas bei panaudotą medieną. (ISO 16559:2014; pritaikytas iš EN 14588:2010)</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100"/>
              <a:buFont typeface="Arial"/>
              <a:buNone/>
            </a:pPr>
            <a:r>
              <a:rPr b="0" i="0" lang="en-GB" sz="3100" u="none" cap="none" strike="noStrike">
                <a:solidFill>
                  <a:srgbClr val="056839"/>
                </a:solidFill>
                <a:latin typeface="Calibri"/>
                <a:ea typeface="Calibri"/>
                <a:cs typeface="Calibri"/>
                <a:sym typeface="Calibri"/>
              </a:rPr>
              <a:t> </a:t>
            </a:r>
            <a:endParaRPr b="0" i="0" sz="3100" u="none" cap="none" strike="noStrike">
              <a:solidFill>
                <a:srgbClr val="056839"/>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6" name="Shape 136"/>
        <p:cNvGrpSpPr/>
        <p:nvPr/>
      </p:nvGrpSpPr>
      <p:grpSpPr>
        <a:xfrm>
          <a:off x="0" y="0"/>
          <a:ext cx="0" cy="0"/>
          <a:chOff x="0" y="0"/>
          <a:chExt cx="0" cy="0"/>
        </a:xfrm>
      </p:grpSpPr>
      <p:pic>
        <p:nvPicPr>
          <p:cNvPr descr="Graphical user interface, text&#10;&#10;Description automatically generated" id="137" name="Google Shape;137;g13f68c8deea_0_15"/>
          <p:cNvPicPr preferRelativeResize="0"/>
          <p:nvPr/>
        </p:nvPicPr>
        <p:blipFill rotWithShape="1">
          <a:blip r:embed="rId3">
            <a:alphaModFix/>
          </a:blip>
          <a:srcRect b="0" l="0" r="0" t="0"/>
          <a:stretch/>
        </p:blipFill>
        <p:spPr>
          <a:xfrm>
            <a:off x="159219" y="9064877"/>
            <a:ext cx="5165965" cy="1083795"/>
          </a:xfrm>
          <a:prstGeom prst="rect">
            <a:avLst/>
          </a:prstGeom>
          <a:noFill/>
          <a:ln>
            <a:noFill/>
          </a:ln>
        </p:spPr>
      </p:pic>
      <p:pic>
        <p:nvPicPr>
          <p:cNvPr descr="Logo&#10;&#10;Description automatically generated" id="138" name="Google Shape;138;g13f68c8deea_0_15"/>
          <p:cNvPicPr preferRelativeResize="0"/>
          <p:nvPr/>
        </p:nvPicPr>
        <p:blipFill rotWithShape="1">
          <a:blip r:embed="rId4">
            <a:alphaModFix/>
          </a:blip>
          <a:srcRect b="0" l="0" r="0" t="0"/>
          <a:stretch/>
        </p:blipFill>
        <p:spPr>
          <a:xfrm>
            <a:off x="15232290" y="8150586"/>
            <a:ext cx="3931191" cy="1934692"/>
          </a:xfrm>
          <a:prstGeom prst="rect">
            <a:avLst/>
          </a:prstGeom>
          <a:noFill/>
          <a:ln>
            <a:noFill/>
          </a:ln>
        </p:spPr>
      </p:pic>
      <p:sp>
        <p:nvSpPr>
          <p:cNvPr id="139" name="Google Shape;139;g13f68c8deea_0_15"/>
          <p:cNvSpPr/>
          <p:nvPr/>
        </p:nvSpPr>
        <p:spPr>
          <a:xfrm>
            <a:off x="0" y="485267"/>
            <a:ext cx="5970600" cy="1791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40" name="Google Shape;140;g13f68c8deea_0_15"/>
          <p:cNvSpPr/>
          <p:nvPr/>
        </p:nvSpPr>
        <p:spPr>
          <a:xfrm>
            <a:off x="6926955" y="485267"/>
            <a:ext cx="6720000" cy="1791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41" name="Google Shape;141;g13f68c8deea_0_15"/>
          <p:cNvSpPr/>
          <p:nvPr/>
        </p:nvSpPr>
        <p:spPr>
          <a:xfrm>
            <a:off x="14603073" y="485267"/>
            <a:ext cx="5970600" cy="1791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42" name="Google Shape;142;g13f68c8deea_0_15"/>
          <p:cNvSpPr/>
          <p:nvPr/>
        </p:nvSpPr>
        <p:spPr>
          <a:xfrm>
            <a:off x="0" y="8809997"/>
            <a:ext cx="14763900" cy="954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43" name="Google Shape;143;g13f68c8deea_0_15"/>
          <p:cNvSpPr txBox="1"/>
          <p:nvPr/>
        </p:nvSpPr>
        <p:spPr>
          <a:xfrm>
            <a:off x="1104081" y="949332"/>
            <a:ext cx="7089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Apibrėžimai (2)</a:t>
            </a:r>
            <a:endParaRPr b="1" i="0" sz="2900" u="none" cap="none" strike="noStrike">
              <a:solidFill>
                <a:srgbClr val="C55A1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44" name="Google Shape;144;g13f68c8deea_0_15"/>
          <p:cNvSpPr txBox="1"/>
          <p:nvPr/>
        </p:nvSpPr>
        <p:spPr>
          <a:xfrm>
            <a:off x="-239249" y="2168688"/>
            <a:ext cx="20521800" cy="4964700"/>
          </a:xfrm>
          <a:prstGeom prst="rect">
            <a:avLst/>
          </a:prstGeom>
          <a:noFill/>
          <a:ln>
            <a:noFill/>
          </a:ln>
        </p:spPr>
        <p:txBody>
          <a:bodyPr anchorCtr="0" anchor="t" bIns="74275" lIns="148575" spcFirstLastPara="1" rIns="148575" wrap="square" tIns="74275">
            <a:spAutoFit/>
          </a:bodyPr>
          <a:lstStyle/>
          <a:p>
            <a:pPr indent="0" lvl="0" marL="1117600" marR="0" rtl="0" algn="l">
              <a:lnSpc>
                <a:spcPct val="107000"/>
              </a:lnSpc>
              <a:spcBef>
                <a:spcPts val="1300"/>
              </a:spcBef>
              <a:spcAft>
                <a:spcPts val="0"/>
              </a:spcAft>
              <a:buClr>
                <a:srgbClr val="000000"/>
              </a:buClr>
              <a:buSzPts val="2300"/>
              <a:buFont typeface="Arial"/>
              <a:buNone/>
            </a:pPr>
            <a:r>
              <a:t/>
            </a:r>
            <a:endParaRPr b="0" i="0" sz="2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neorganinių </a:t>
            </a:r>
            <a:r>
              <a:rPr b="0" i="0" lang="en-GB" sz="3300" u="none" cap="none" strike="noStrike">
                <a:solidFill>
                  <a:srgbClr val="056839"/>
                </a:solidFill>
                <a:latin typeface="Calibri"/>
                <a:ea typeface="Calibri"/>
                <a:cs typeface="Calibri"/>
                <a:sym typeface="Calibri"/>
              </a:rPr>
              <a:t>medžiagų nedegioji kuro dalis (ISO 16559:2014; pritaikyta iš EN 14588:2010)</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pelenų </a:t>
            </a:r>
            <a:r>
              <a:rPr b="0" i="0" lang="en-GB" sz="3300" u="none" cap="none" strike="noStrike">
                <a:solidFill>
                  <a:srgbClr val="056839"/>
                </a:solidFill>
                <a:latin typeface="Calibri"/>
                <a:ea typeface="Calibri"/>
                <a:cs typeface="Calibri"/>
                <a:sym typeface="Calibri"/>
              </a:rPr>
              <a:t>(pelenų kiekis) neorganinių likučių masė, likusi po kuro deginimo tam tikromis sąlygomis, paprastai išreiškiama kuro sausosios medžiagos masės procentais (ISO 16559:2014; pritaikyta iš ISO 1213-2:1992)</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medienos kuras </a:t>
            </a:r>
            <a:r>
              <a:rPr b="0" i="0" lang="en-GB" sz="3300" u="none" cap="none" strike="noStrike">
                <a:solidFill>
                  <a:srgbClr val="056839"/>
                </a:solidFill>
                <a:latin typeface="Calibri"/>
                <a:ea typeface="Calibri"/>
                <a:cs typeface="Calibri"/>
                <a:sym typeface="Calibri"/>
              </a:rPr>
              <a:t>(medienos kuras, medienos biokuras) visų rūšių biokuras, pagamintas iš medienos biomasės (ISO 16559:2014; adaptuotas iš UBET, 2004)</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miško kuras </a:t>
            </a:r>
            <a:r>
              <a:rPr b="0" i="0" lang="en-GB" sz="3300" u="none" cap="none" strike="noStrike">
                <a:solidFill>
                  <a:srgbClr val="056839"/>
                </a:solidFill>
                <a:latin typeface="Calibri"/>
                <a:ea typeface="Calibri"/>
                <a:cs typeface="Calibri"/>
                <a:sym typeface="Calibri"/>
              </a:rPr>
              <a:t>miško kuras gaminamas tiesiogiai iš miško medienos arba plantacijų medienos mechaniniu būdu, žaliava anksčiau nebuvo panaudota (ISO 16559:2014; adaptuota iš EN 14588:2010)</a:t>
            </a:r>
            <a:endParaRPr b="0" i="0" sz="3300" u="none" cap="none" strike="noStrike">
              <a:solidFill>
                <a:srgbClr val="056839"/>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8" name="Shape 148"/>
        <p:cNvGrpSpPr/>
        <p:nvPr/>
      </p:nvGrpSpPr>
      <p:grpSpPr>
        <a:xfrm>
          <a:off x="0" y="0"/>
          <a:ext cx="0" cy="0"/>
          <a:chOff x="0" y="0"/>
          <a:chExt cx="0" cy="0"/>
        </a:xfrm>
      </p:grpSpPr>
      <p:pic>
        <p:nvPicPr>
          <p:cNvPr descr="Graphical user interface, text&#10;&#10;Description automatically generated" id="149" name="Google Shape;149;p3"/>
          <p:cNvPicPr preferRelativeResize="0"/>
          <p:nvPr/>
        </p:nvPicPr>
        <p:blipFill rotWithShape="1">
          <a:blip r:embed="rId3">
            <a:alphaModFix/>
          </a:blip>
          <a:srcRect b="0" l="0" r="0" t="0"/>
          <a:stretch/>
        </p:blipFill>
        <p:spPr>
          <a:xfrm>
            <a:off x="159219" y="9064877"/>
            <a:ext cx="5165965" cy="1083795"/>
          </a:xfrm>
          <a:prstGeom prst="rect">
            <a:avLst/>
          </a:prstGeom>
          <a:noFill/>
          <a:ln>
            <a:noFill/>
          </a:ln>
        </p:spPr>
      </p:pic>
      <p:pic>
        <p:nvPicPr>
          <p:cNvPr descr="Logo&#10;&#10;Description automatically generated" id="150" name="Google Shape;150;p3"/>
          <p:cNvPicPr preferRelativeResize="0"/>
          <p:nvPr/>
        </p:nvPicPr>
        <p:blipFill rotWithShape="1">
          <a:blip r:embed="rId4">
            <a:alphaModFix/>
          </a:blip>
          <a:srcRect b="0" l="0" r="0" t="0"/>
          <a:stretch/>
        </p:blipFill>
        <p:spPr>
          <a:xfrm>
            <a:off x="15232290" y="8150586"/>
            <a:ext cx="3931187" cy="1934692"/>
          </a:xfrm>
          <a:prstGeom prst="rect">
            <a:avLst/>
          </a:prstGeom>
          <a:noFill/>
          <a:ln>
            <a:noFill/>
          </a:ln>
        </p:spPr>
      </p:pic>
      <p:sp>
        <p:nvSpPr>
          <p:cNvPr id="151" name="Google Shape;151;p3"/>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52" name="Google Shape;152;p3"/>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53" name="Google Shape;153;p3"/>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54" name="Google Shape;154;p3"/>
          <p:cNvSpPr/>
          <p:nvPr/>
        </p:nvSpPr>
        <p:spPr>
          <a:xfrm>
            <a:off x="0" y="8809997"/>
            <a:ext cx="14763600" cy="957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55" name="Google Shape;155;p3"/>
          <p:cNvSpPr txBox="1"/>
          <p:nvPr/>
        </p:nvSpPr>
        <p:spPr>
          <a:xfrm>
            <a:off x="1104081" y="949332"/>
            <a:ext cx="7089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Apibrėžimai (3)</a:t>
            </a:r>
            <a:endParaRPr b="1" i="0" sz="2900" u="none" cap="none" strike="noStrike">
              <a:solidFill>
                <a:srgbClr val="C55A1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56" name="Google Shape;156;p3"/>
          <p:cNvSpPr txBox="1"/>
          <p:nvPr/>
        </p:nvSpPr>
        <p:spPr>
          <a:xfrm>
            <a:off x="-239249" y="2437352"/>
            <a:ext cx="19894200" cy="6865200"/>
          </a:xfrm>
          <a:prstGeom prst="rect">
            <a:avLst/>
          </a:prstGeom>
          <a:noFill/>
          <a:ln>
            <a:noFill/>
          </a:ln>
        </p:spPr>
        <p:txBody>
          <a:bodyPr anchorCtr="0" anchor="t" bIns="74275" lIns="148575" spcFirstLastPara="1" rIns="148575" wrap="square" tIns="74275">
            <a:spAutoFit/>
          </a:bodyPr>
          <a:lstStyle/>
          <a:p>
            <a:pPr indent="0" lvl="0" marL="1117600" marR="0" rtl="0" algn="l">
              <a:lnSpc>
                <a:spcPct val="107000"/>
              </a:lnSpc>
              <a:spcBef>
                <a:spcPts val="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medienos kuras </a:t>
            </a:r>
            <a:r>
              <a:rPr b="0" i="0" lang="en-GB" sz="3300" u="none" cap="none" strike="noStrike">
                <a:solidFill>
                  <a:srgbClr val="056839"/>
                </a:solidFill>
                <a:latin typeface="Calibri"/>
                <a:ea typeface="Calibri"/>
                <a:cs typeface="Calibri"/>
                <a:sym typeface="Calibri"/>
              </a:rPr>
              <a:t>(medienos degalai, medienos biokuras) visų rūšių biokuras, pagamintas iš medienos biomasės (ISO 16559:2014; adaptuotas iš UBET, 2004)</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miško kuras </a:t>
            </a:r>
            <a:r>
              <a:rPr b="0" i="0" lang="en-GB" sz="3300" u="none" cap="none" strike="noStrike">
                <a:solidFill>
                  <a:srgbClr val="056839"/>
                </a:solidFill>
                <a:latin typeface="Calibri"/>
                <a:ea typeface="Calibri"/>
                <a:cs typeface="Calibri"/>
                <a:sym typeface="Calibri"/>
              </a:rPr>
              <a:t>miško kuras gaminamas tiesiogiai iš miško medienos arba plantacijų medienos mechaniniu būdu, žaliava anksčiau nebuvo panaudota (ISO 16559:2014; adaptuota iš EN 14588:2010)</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kuro </a:t>
            </a:r>
            <a:r>
              <a:rPr b="0" i="0" lang="en-GB" sz="3300" u="none" cap="none" strike="noStrike">
                <a:solidFill>
                  <a:srgbClr val="056839"/>
                </a:solidFill>
                <a:latin typeface="Calibri"/>
                <a:ea typeface="Calibri"/>
                <a:cs typeface="Calibri"/>
                <a:sym typeface="Calibri"/>
              </a:rPr>
              <a:t>medienos kuras, kuriame išsaugoma pirminė medienos sudėtis, nepakitusi nuo pradinės formos (ISO 16559:2014; adaptuota iš EN 14588:2010)</a:t>
            </a:r>
            <a:endParaRPr b="0" i="0" sz="26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malkos </a:t>
            </a:r>
            <a:r>
              <a:rPr b="0" i="0" lang="en-GB" sz="3300" u="none" cap="none" strike="noStrike">
                <a:solidFill>
                  <a:srgbClr val="056839"/>
                </a:solidFill>
                <a:latin typeface="Calibri"/>
                <a:ea typeface="Calibri"/>
                <a:cs typeface="Calibri"/>
                <a:sym typeface="Calibri"/>
              </a:rPr>
              <a:t>, paprastai nuo 20 iki 100 cm ilgio, naudojamos buitiniuose prietaisuose, tokiuose kaip krosnys, židiniai ir centrinio šildymo prietaisai (ISO 16559:2014; pritaikytas iš EN 14588:2010)</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300"/>
              <a:buFont typeface="Arial"/>
              <a:buNone/>
            </a:pPr>
            <a:r>
              <a:rPr b="1" i="0" lang="en-GB" sz="3300" u="none" cap="none" strike="noStrike">
                <a:solidFill>
                  <a:srgbClr val="056839"/>
                </a:solidFill>
                <a:latin typeface="Calibri"/>
                <a:ea typeface="Calibri"/>
                <a:cs typeface="Calibri"/>
                <a:sym typeface="Calibri"/>
              </a:rPr>
              <a:t>Smulkinta kuro mediena </a:t>
            </a:r>
            <a:r>
              <a:rPr b="0" i="0" lang="en-GB" sz="3300" u="none" cap="none" strike="noStrike">
                <a:solidFill>
                  <a:srgbClr val="056839"/>
                </a:solidFill>
                <a:latin typeface="Calibri"/>
                <a:ea typeface="Calibri"/>
                <a:cs typeface="Calibri"/>
                <a:sym typeface="Calibri"/>
              </a:rPr>
              <a:t>, kurią sudaro įvairaus dydžio ir formos gabalai, gaunami susmulkinant bukais įrankiais, tokiais kaip voleliai, plaktukai ar snapeliai (ISO 16559:2014; pritaikytas pagal EN 14588:2010)</a:t>
            </a:r>
            <a:endParaRPr b="0" i="0" sz="33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0" name="Shape 160"/>
        <p:cNvGrpSpPr/>
        <p:nvPr/>
      </p:nvGrpSpPr>
      <p:grpSpPr>
        <a:xfrm>
          <a:off x="0" y="0"/>
          <a:ext cx="0" cy="0"/>
          <a:chOff x="0" y="0"/>
          <a:chExt cx="0" cy="0"/>
        </a:xfrm>
      </p:grpSpPr>
      <p:pic>
        <p:nvPicPr>
          <p:cNvPr descr="Graphical user interface, text&#10;&#10;Description automatically generated" id="161" name="Google Shape;161;p4"/>
          <p:cNvPicPr preferRelativeResize="0"/>
          <p:nvPr/>
        </p:nvPicPr>
        <p:blipFill rotWithShape="1">
          <a:blip r:embed="rId3">
            <a:alphaModFix/>
          </a:blip>
          <a:srcRect b="0" l="0" r="0" t="0"/>
          <a:stretch/>
        </p:blipFill>
        <p:spPr>
          <a:xfrm>
            <a:off x="159219" y="9064877"/>
            <a:ext cx="5165965" cy="1083795"/>
          </a:xfrm>
          <a:prstGeom prst="rect">
            <a:avLst/>
          </a:prstGeom>
          <a:noFill/>
          <a:ln>
            <a:noFill/>
          </a:ln>
        </p:spPr>
      </p:pic>
      <p:pic>
        <p:nvPicPr>
          <p:cNvPr descr="Logo&#10;&#10;Description automatically generated" id="162" name="Google Shape;162;p4"/>
          <p:cNvPicPr preferRelativeResize="0"/>
          <p:nvPr/>
        </p:nvPicPr>
        <p:blipFill rotWithShape="1">
          <a:blip r:embed="rId4">
            <a:alphaModFix/>
          </a:blip>
          <a:srcRect b="0" l="0" r="0" t="0"/>
          <a:stretch/>
        </p:blipFill>
        <p:spPr>
          <a:xfrm>
            <a:off x="15232290" y="8150586"/>
            <a:ext cx="3931187" cy="1934692"/>
          </a:xfrm>
          <a:prstGeom prst="rect">
            <a:avLst/>
          </a:prstGeom>
          <a:noFill/>
          <a:ln>
            <a:noFill/>
          </a:ln>
        </p:spPr>
      </p:pic>
      <p:sp>
        <p:nvSpPr>
          <p:cNvPr id="163" name="Google Shape;163;p4"/>
          <p:cNvSpPr/>
          <p:nvPr/>
        </p:nvSpPr>
        <p:spPr>
          <a:xfrm>
            <a:off x="0" y="485267"/>
            <a:ext cx="5970900" cy="1788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64" name="Google Shape;164;p4"/>
          <p:cNvSpPr/>
          <p:nvPr/>
        </p:nvSpPr>
        <p:spPr>
          <a:xfrm>
            <a:off x="6926955" y="485267"/>
            <a:ext cx="6720000" cy="1788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65" name="Google Shape;165;p4"/>
          <p:cNvSpPr/>
          <p:nvPr/>
        </p:nvSpPr>
        <p:spPr>
          <a:xfrm>
            <a:off x="14603073" y="485267"/>
            <a:ext cx="5970900" cy="1788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66" name="Google Shape;166;p4"/>
          <p:cNvSpPr/>
          <p:nvPr/>
        </p:nvSpPr>
        <p:spPr>
          <a:xfrm>
            <a:off x="0" y="8809997"/>
            <a:ext cx="14763600" cy="957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67" name="Google Shape;167;p4"/>
          <p:cNvSpPr txBox="1"/>
          <p:nvPr/>
        </p:nvSpPr>
        <p:spPr>
          <a:xfrm>
            <a:off x="1104081" y="949332"/>
            <a:ext cx="7089900" cy="19509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900" u="none" cap="none" strike="noStrike">
                <a:solidFill>
                  <a:srgbClr val="056839"/>
                </a:solidFill>
                <a:latin typeface="Calibri"/>
                <a:ea typeface="Calibri"/>
                <a:cs typeface="Calibri"/>
                <a:sym typeface="Calibri"/>
              </a:rPr>
              <a:t>Apibrėžimai (4)</a:t>
            </a:r>
            <a:endParaRPr b="1" i="0" sz="2900" u="none" cap="none" strike="noStrike">
              <a:solidFill>
                <a:srgbClr val="C55A1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1" i="0" sz="2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68" name="Google Shape;168;p4"/>
          <p:cNvSpPr txBox="1"/>
          <p:nvPr/>
        </p:nvSpPr>
        <p:spPr>
          <a:xfrm>
            <a:off x="-239249" y="2437351"/>
            <a:ext cx="19894200" cy="6369000"/>
          </a:xfrm>
          <a:prstGeom prst="rect">
            <a:avLst/>
          </a:prstGeom>
          <a:noFill/>
          <a:ln>
            <a:noFill/>
          </a:ln>
        </p:spPr>
        <p:txBody>
          <a:bodyPr anchorCtr="0" anchor="t" bIns="74275" lIns="148575" spcFirstLastPara="1" rIns="148575" wrap="square" tIns="74275">
            <a:spAutoFit/>
          </a:bodyPr>
          <a:lstStyle/>
          <a:p>
            <a:pPr indent="0" lvl="0" marL="1117600" marR="0" rtl="0" algn="l">
              <a:lnSpc>
                <a:spcPct val="107000"/>
              </a:lnSpc>
              <a:spcBef>
                <a:spcPts val="0"/>
              </a:spcBef>
              <a:spcAft>
                <a:spcPts val="0"/>
              </a:spcAft>
              <a:buClr>
                <a:srgbClr val="000000"/>
              </a:buClr>
              <a:buSzPts val="3100"/>
              <a:buFont typeface="Arial"/>
              <a:buNone/>
            </a:pPr>
            <a:r>
              <a:rPr b="1" i="0" lang="en-GB" sz="3100" u="none" cap="none" strike="noStrike">
                <a:solidFill>
                  <a:srgbClr val="056839"/>
                </a:solidFill>
                <a:latin typeface="Calibri"/>
                <a:ea typeface="Calibri"/>
                <a:cs typeface="Calibri"/>
                <a:sym typeface="Calibri"/>
              </a:rPr>
              <a:t>juodasis skystis </a:t>
            </a:r>
            <a:r>
              <a:rPr b="0" i="0" lang="en-GB" sz="3100" u="none" cap="none" strike="noStrike">
                <a:solidFill>
                  <a:srgbClr val="056839"/>
                </a:solidFill>
                <a:latin typeface="Calibri"/>
                <a:ea typeface="Calibri"/>
                <a:cs typeface="Calibri"/>
                <a:sym typeface="Calibri"/>
              </a:rPr>
              <a:t>, kuriame daugiausia energijos sudaro lignino kiekis, pašalintas iš medienos celiuliozės procese (ISO 16559:2014; adaptuotas pagal EN 14588:2010)</a:t>
            </a:r>
            <a:endParaRPr b="0" i="0" sz="31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100"/>
              <a:buFont typeface="Arial"/>
              <a:buNone/>
            </a:pPr>
            <a:r>
              <a:rPr b="1" i="0" lang="en-GB" sz="3100" u="none" cap="none" strike="noStrike">
                <a:solidFill>
                  <a:srgbClr val="056839"/>
                </a:solidFill>
                <a:latin typeface="Calibri"/>
                <a:ea typeface="Calibri"/>
                <a:cs typeface="Calibri"/>
                <a:sym typeface="Calibri"/>
              </a:rPr>
              <a:t>medienos drožlės </a:t>
            </a:r>
            <a:r>
              <a:rPr b="0" i="0" lang="en-GB" sz="3100" u="none" cap="none" strike="noStrike">
                <a:solidFill>
                  <a:srgbClr val="056839"/>
                </a:solidFill>
                <a:latin typeface="Calibri"/>
                <a:ea typeface="Calibri"/>
                <a:cs typeface="Calibri"/>
                <a:sym typeface="Calibri"/>
              </a:rPr>
              <a:t>susmulkintos medienos biomasės gabalėliai, kurių dalelių dydis yra apibrėžtas, pagamintas mechaniniu būdu apdorojant aštriais įrankiais, pvz., peiliais (ISO 16559:2014; pritaikyta pagal EN 14588:2010)</a:t>
            </a:r>
            <a:endParaRPr b="0" i="0" sz="31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100"/>
              <a:buFont typeface="Arial"/>
              <a:buNone/>
            </a:pPr>
            <a:r>
              <a:rPr b="1" i="0" lang="en-GB" sz="3100" u="none" cap="none" strike="noStrike">
                <a:solidFill>
                  <a:srgbClr val="056839"/>
                </a:solidFill>
                <a:latin typeface="Calibri"/>
                <a:ea typeface="Calibri"/>
                <a:cs typeface="Calibri"/>
                <a:sym typeface="Calibri"/>
              </a:rPr>
              <a:t>katerio drožlės </a:t>
            </a:r>
            <a:r>
              <a:rPr b="0" i="0" lang="en-GB" sz="3100" u="none" cap="none" strike="noStrike">
                <a:solidFill>
                  <a:srgbClr val="056839"/>
                </a:solidFill>
                <a:latin typeface="Calibri"/>
                <a:ea typeface="Calibri"/>
                <a:cs typeface="Calibri"/>
                <a:sym typeface="Calibri"/>
              </a:rPr>
              <a:t>medžio drožlės, pagamintos kaip šalutinis medienos perdirbimo pramonės produktas, su žieve arba be jos (ISO 16559:2014; pritaikyta pagal EN 14588:2010)</a:t>
            </a:r>
            <a:endParaRPr b="0" i="0" sz="31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3100"/>
              <a:buFont typeface="Arial"/>
              <a:buNone/>
            </a:pPr>
            <a:r>
              <a:rPr b="1" i="0" lang="en-GB" sz="3100" u="none" cap="none" strike="noStrike">
                <a:solidFill>
                  <a:srgbClr val="056839"/>
                </a:solidFill>
                <a:latin typeface="Calibri"/>
                <a:ea typeface="Calibri"/>
                <a:cs typeface="Calibri"/>
                <a:sym typeface="Calibri"/>
              </a:rPr>
              <a:t>miško mediena medienos drožlių pavidalu </a:t>
            </a:r>
            <a:r>
              <a:rPr b="0" i="0" lang="en-GB" sz="3100" u="none" cap="none" strike="noStrike">
                <a:solidFill>
                  <a:srgbClr val="056839"/>
                </a:solidFill>
                <a:latin typeface="Calibri"/>
                <a:ea typeface="Calibri"/>
                <a:cs typeface="Calibri"/>
                <a:sym typeface="Calibri"/>
              </a:rPr>
              <a:t>(ISO 16559:2014; pritaikyta pagal EN 14588:2010) tankintas biokuras, suslėgtas biokuras kietas biokuras, pagamintas mechaniškai suspaudžiant biomasę arba termiškai apdorotą biomasę, kad kietas biokuras būtų suformuotas į tam tikro dydžio ir formos pvz., kubeliai, presuoti rąstai, biokuro granulės arba biokuro briketai (ISO 16559:2014; pritaikytas pagal EN 14588:2010)</a:t>
            </a:r>
            <a:endParaRPr b="0" i="0" sz="3100" u="none" cap="none" strike="noStrike">
              <a:solidFill>
                <a:srgbClr val="056839"/>
              </a:solidFill>
              <a:latin typeface="Calibri"/>
              <a:ea typeface="Calibri"/>
              <a:cs typeface="Calibri"/>
              <a:sym typeface="Calibri"/>
            </a:endParaRPr>
          </a:p>
          <a:p>
            <a:pPr indent="0" lvl="0" marL="1117600" marR="0" rtl="0" algn="l">
              <a:lnSpc>
                <a:spcPct val="107000"/>
              </a:lnSpc>
              <a:spcBef>
                <a:spcPts val="130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2" name="Shape 172"/>
        <p:cNvGrpSpPr/>
        <p:nvPr/>
      </p:nvGrpSpPr>
      <p:grpSpPr>
        <a:xfrm>
          <a:off x="0" y="0"/>
          <a:ext cx="0" cy="0"/>
          <a:chOff x="0" y="0"/>
          <a:chExt cx="0" cy="0"/>
        </a:xfrm>
      </p:grpSpPr>
      <p:sp>
        <p:nvSpPr>
          <p:cNvPr id="173" name="Google Shape;173;p7"/>
          <p:cNvSpPr txBox="1"/>
          <p:nvPr/>
        </p:nvSpPr>
        <p:spPr>
          <a:xfrm>
            <a:off x="891245" y="863161"/>
            <a:ext cx="18293400" cy="23820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900"/>
              <a:buFont typeface="Arial"/>
              <a:buNone/>
            </a:pPr>
            <a:r>
              <a:rPr b="1" i="0" lang="en-GB" sz="5800" u="none" cap="none" strike="noStrike">
                <a:solidFill>
                  <a:srgbClr val="056839"/>
                </a:solidFill>
                <a:latin typeface="Calibri"/>
                <a:ea typeface="Calibri"/>
                <a:cs typeface="Calibri"/>
                <a:sym typeface="Calibri"/>
              </a:rPr>
              <a:t>1 tema. </a:t>
            </a:r>
            <a:r>
              <a:rPr b="1" i="0" lang="en-GB" sz="5800" u="none" cap="none" strike="noStrike">
                <a:solidFill>
                  <a:srgbClr val="056839"/>
                </a:solidFill>
                <a:latin typeface="Calibri"/>
                <a:ea typeface="Calibri"/>
                <a:cs typeface="Calibri"/>
                <a:sym typeface="Calibri"/>
                <a:extLst>
                  <a:ext uri="http://customooxmlschemas.google.com/">
                    <go:slidesCustomData xmlns:go="http://customooxmlschemas.google.com/" textRoundtripDataId="0"/>
                  </a:ext>
                </a:extLst>
              </a:rPr>
              <a:t>Pagrindinė informacija: ES ir energijos gamybos bei vartojimo bendra statistika</a:t>
            </a:r>
            <a:endParaRPr b="1" i="0" sz="5800" u="none" cap="none" strike="noStrike">
              <a:solidFill>
                <a:srgbClr val="056839"/>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900"/>
              <a:buFont typeface="Arial"/>
              <a:buNone/>
            </a:pPr>
            <a:r>
              <a:t/>
            </a:r>
            <a:endParaRPr b="0" i="0" sz="2900" u="none" cap="none" strike="noStrike">
              <a:solidFill>
                <a:schemeClr val="dk1"/>
              </a:solidFill>
              <a:latin typeface="Calibri"/>
              <a:ea typeface="Calibri"/>
              <a:cs typeface="Calibri"/>
              <a:sym typeface="Calibri"/>
            </a:endParaRPr>
          </a:p>
        </p:txBody>
      </p:sp>
      <p:sp>
        <p:nvSpPr>
          <p:cNvPr id="174" name="Google Shape;174;p7"/>
          <p:cNvSpPr txBox="1"/>
          <p:nvPr/>
        </p:nvSpPr>
        <p:spPr>
          <a:xfrm>
            <a:off x="1109700" y="2845200"/>
            <a:ext cx="17856600" cy="4586100"/>
          </a:xfrm>
          <a:prstGeom prst="rect">
            <a:avLst/>
          </a:prstGeom>
          <a:noFill/>
          <a:ln>
            <a:noFill/>
          </a:ln>
        </p:spPr>
        <p:txBody>
          <a:bodyPr anchorCtr="0" anchor="t" bIns="74275" lIns="148575" spcFirstLastPara="1" rIns="148575" wrap="square" tIns="74275">
            <a:spAutoFit/>
          </a:bodyPr>
          <a:lstStyle/>
          <a:p>
            <a:pPr indent="0" lvl="0" marL="0" marR="0" rtl="0" algn="just">
              <a:lnSpc>
                <a:spcPct val="107000"/>
              </a:lnSpc>
              <a:spcBef>
                <a:spcPts val="0"/>
              </a:spcBef>
              <a:spcAft>
                <a:spcPts val="0"/>
              </a:spcAft>
              <a:buClr>
                <a:srgbClr val="000000"/>
              </a:buClr>
              <a:buSzPts val="3300"/>
              <a:buFont typeface="Arial"/>
              <a:buNone/>
            </a:pPr>
            <a:r>
              <a:rPr b="0" i="0" lang="en-GB" sz="3300" u="none" cap="none" strike="noStrike">
                <a:solidFill>
                  <a:srgbClr val="056839"/>
                </a:solidFill>
                <a:latin typeface="Calibri"/>
                <a:ea typeface="Calibri"/>
                <a:cs typeface="Calibri"/>
                <a:sym typeface="Calibri"/>
              </a:rPr>
              <a:t>ES </a:t>
            </a:r>
            <a:r>
              <a:rPr b="0" i="0" lang="en-GB" sz="3700" u="none" cap="none" strike="noStrike">
                <a:solidFill>
                  <a:srgbClr val="056839"/>
                </a:solidFill>
                <a:latin typeface="Calibri"/>
                <a:ea typeface="Calibri"/>
                <a:cs typeface="Calibri"/>
                <a:sym typeface="Calibri"/>
              </a:rPr>
              <a:t>valstybės narės naudoja įvairius energijos išteklius ir jais remiasi. Energijos derinys ir procentinis pasiskirstymas, taip pat priklausomybė nuo importo kinta įvairiose šalyse.</a:t>
            </a:r>
            <a:endParaRPr b="0" i="0" sz="3700" u="none" cap="none" strike="noStrike">
              <a:solidFill>
                <a:srgbClr val="056839"/>
              </a:solidFill>
              <a:latin typeface="Calibri"/>
              <a:ea typeface="Calibri"/>
              <a:cs typeface="Calibri"/>
              <a:sym typeface="Calibri"/>
            </a:endParaRPr>
          </a:p>
          <a:p>
            <a:pPr indent="0" lvl="0" marL="0" marR="0" rtl="0" algn="just">
              <a:lnSpc>
                <a:spcPct val="107000"/>
              </a:lnSpc>
              <a:spcBef>
                <a:spcPts val="1300"/>
              </a:spcBef>
              <a:spcAft>
                <a:spcPts val="0"/>
              </a:spcAft>
              <a:buClr>
                <a:srgbClr val="000000"/>
              </a:buClr>
              <a:buSzPts val="3700"/>
              <a:buFont typeface="Arial"/>
              <a:buNone/>
            </a:pPr>
            <a:r>
              <a:rPr b="0" i="0" lang="en-GB" sz="3700" u="none" cap="none" strike="noStrike">
                <a:solidFill>
                  <a:srgbClr val="056839"/>
                </a:solidFill>
                <a:latin typeface="Calibri"/>
                <a:ea typeface="Calibri"/>
                <a:cs typeface="Calibri"/>
                <a:sym typeface="Calibri"/>
              </a:rPr>
              <a:t>Eurostatas teikia atnaujintą statistinę informaciją apie energijos gamybą ir suvartojimą Sąjungoje, kurioje pateikiamas įvairių išteklių ir kategorijų skirstymas. Iš naujausios statistikos matyti, kad ES priklausomybės nuo energijos importo lygis 2020 m. siekė 57,5 proc., o bendroji turima energija ES 2020 m. sumažėjo 8,1 proc., palyginti su 2019 m.</a:t>
            </a:r>
            <a:endParaRPr b="0" i="0" sz="37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900"/>
              <a:buFont typeface="Arial"/>
              <a:buNone/>
            </a:pPr>
            <a:r>
              <a:rPr b="1" i="0" lang="en-GB" sz="2900" u="none" cap="none" strike="noStrike">
                <a:solidFill>
                  <a:srgbClr val="333333"/>
                </a:solidFill>
                <a:latin typeface="Arial"/>
                <a:ea typeface="Arial"/>
                <a:cs typeface="Arial"/>
                <a:sym typeface="Arial"/>
              </a:rPr>
              <a:t> </a:t>
            </a:r>
            <a:endParaRPr b="0" i="0" sz="2900" u="none" cap="none" strike="noStrike">
              <a:solidFill>
                <a:schemeClr val="dk1"/>
              </a:solidFill>
              <a:latin typeface="Calibri"/>
              <a:ea typeface="Calibri"/>
              <a:cs typeface="Calibri"/>
              <a:sym typeface="Calibri"/>
            </a:endParaRPr>
          </a:p>
        </p:txBody>
      </p:sp>
      <p:sp>
        <p:nvSpPr>
          <p:cNvPr id="175" name="Google Shape;175;p7"/>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76" name="Google Shape;176;p7"/>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77" name="Google Shape;177;p7"/>
          <p:cNvSpPr/>
          <p:nvPr/>
        </p:nvSpPr>
        <p:spPr>
          <a:xfrm>
            <a:off x="1145785" y="1897733"/>
            <a:ext cx="59706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178" name="Google Shape;178;p7"/>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79" name="Google Shape;179;p7"/>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3" name="Shape 183"/>
        <p:cNvGrpSpPr/>
        <p:nvPr/>
      </p:nvGrpSpPr>
      <p:grpSpPr>
        <a:xfrm>
          <a:off x="0" y="0"/>
          <a:ext cx="0" cy="0"/>
          <a:chOff x="0" y="0"/>
          <a:chExt cx="0" cy="0"/>
        </a:xfrm>
      </p:grpSpPr>
      <p:sp>
        <p:nvSpPr>
          <p:cNvPr id="184" name="Google Shape;184;p8"/>
          <p:cNvSpPr txBox="1"/>
          <p:nvPr/>
        </p:nvSpPr>
        <p:spPr>
          <a:xfrm>
            <a:off x="891268" y="544703"/>
            <a:ext cx="18674700" cy="1935600"/>
          </a:xfrm>
          <a:prstGeom prst="rect">
            <a:avLst/>
          </a:prstGeom>
          <a:noFill/>
          <a:ln>
            <a:noFill/>
          </a:ln>
        </p:spPr>
        <p:txBody>
          <a:bodyPr anchorCtr="0" anchor="t" bIns="74275" lIns="148575" spcFirstLastPara="1" rIns="148575" wrap="square" tIns="74275">
            <a:spAutoFit/>
          </a:bodyPr>
          <a:lstStyle/>
          <a:p>
            <a:pPr indent="0" lvl="0" marL="0" marR="0" rtl="0" algn="l">
              <a:lnSpc>
                <a:spcPct val="100000"/>
              </a:lnSpc>
              <a:spcBef>
                <a:spcPts val="0"/>
              </a:spcBef>
              <a:spcAft>
                <a:spcPts val="0"/>
              </a:spcAft>
              <a:buClr>
                <a:srgbClr val="000000"/>
              </a:buClr>
              <a:buSzPts val="5200"/>
              <a:buFont typeface="Arial"/>
              <a:buNone/>
            </a:pPr>
            <a:r>
              <a:rPr b="1" i="0" lang="en-GB" sz="5800" u="none" cap="none" strike="noStrike">
                <a:solidFill>
                  <a:srgbClr val="056839"/>
                </a:solidFill>
                <a:latin typeface="Calibri"/>
                <a:ea typeface="Calibri"/>
                <a:cs typeface="Calibri"/>
                <a:sym typeface="Calibri"/>
              </a:rPr>
              <a:t>1 tema. </a:t>
            </a:r>
            <a:r>
              <a:rPr b="1" i="0" lang="en-GB" sz="5800" u="none" cap="none" strike="noStrike">
                <a:solidFill>
                  <a:srgbClr val="056839"/>
                </a:solidFill>
                <a:latin typeface="Calibri"/>
                <a:ea typeface="Calibri"/>
                <a:cs typeface="Calibri"/>
                <a:sym typeface="Calibri"/>
                <a:extLst>
                  <a:ext uri="http://customooxmlschemas.google.com/">
                    <go:slidesCustomData xmlns:go="http://customooxmlschemas.google.com/" textRoundtripDataId="1"/>
                  </a:ext>
                </a:extLst>
              </a:rPr>
              <a:t>Pagrindinė informacija: ES ir energijos gamybos bei vartojimo bendra statistika (2) </a:t>
            </a:r>
            <a:endParaRPr b="0" i="0" sz="5800" u="none" cap="none" strike="noStrike">
              <a:solidFill>
                <a:srgbClr val="056839"/>
              </a:solidFill>
              <a:latin typeface="Calibri"/>
              <a:ea typeface="Calibri"/>
              <a:cs typeface="Calibri"/>
              <a:sym typeface="Calibri"/>
            </a:endParaRPr>
          </a:p>
        </p:txBody>
      </p:sp>
      <p:sp>
        <p:nvSpPr>
          <p:cNvPr id="185" name="Google Shape;185;p8"/>
          <p:cNvSpPr txBox="1"/>
          <p:nvPr/>
        </p:nvSpPr>
        <p:spPr>
          <a:xfrm>
            <a:off x="1018364" y="3227194"/>
            <a:ext cx="18293400" cy="4734600"/>
          </a:xfrm>
          <a:prstGeom prst="rect">
            <a:avLst/>
          </a:prstGeom>
          <a:noFill/>
          <a:ln>
            <a:noFill/>
          </a:ln>
        </p:spPr>
        <p:txBody>
          <a:bodyPr anchorCtr="0" anchor="t" bIns="74275" lIns="148575" spcFirstLastPara="1" rIns="148575" wrap="square" tIns="74275">
            <a:spAutoFit/>
          </a:bodyPr>
          <a:lstStyle/>
          <a:p>
            <a:pPr indent="0" lvl="0" marL="0" marR="0" rtl="0" algn="just">
              <a:lnSpc>
                <a:spcPct val="107000"/>
              </a:lnSpc>
              <a:spcBef>
                <a:spcPts val="0"/>
              </a:spcBef>
              <a:spcAft>
                <a:spcPts val="0"/>
              </a:spcAft>
              <a:buClr>
                <a:srgbClr val="000000"/>
              </a:buClr>
              <a:buSzPts val="3300"/>
              <a:buFont typeface="Arial"/>
              <a:buNone/>
            </a:pPr>
            <a:r>
              <a:rPr b="0" i="0" lang="en-GB" sz="3300" u="none" cap="none" strike="noStrike">
                <a:solidFill>
                  <a:srgbClr val="056839"/>
                </a:solidFill>
                <a:highlight>
                  <a:srgbClr val="FFFFFF"/>
                </a:highlight>
                <a:latin typeface="Calibri"/>
                <a:ea typeface="Calibri"/>
                <a:cs typeface="Calibri"/>
                <a:sym typeface="Calibri"/>
              </a:rPr>
              <a:t>Pirminė energijos gamyba </a:t>
            </a:r>
            <a:r>
              <a:rPr b="0" i="0" lang="en-GB" sz="3300" u="none" cap="none" strike="noStrike">
                <a:solidFill>
                  <a:srgbClr val="056839"/>
                </a:solidFill>
                <a:latin typeface="Calibri"/>
                <a:ea typeface="Calibri"/>
                <a:cs typeface="Calibri"/>
                <a:sym typeface="Calibri"/>
              </a:rPr>
              <a:t>ES 2020 m. siekė 24 027 petadžaulius (PJ), o tai, remiantis leidiniu, yra 7,1 % mažiau nei 2019 m. Remiantis paskelbta informacija, pastebima iškastinio kuro gamybos mažėjimo tendencija. kuro, alyvos ir gamtinių dujų. Be to, statistika rodo, kad didėja atsinaujinančios energijos naudojimas, kuris 2020 m. sudarė didžiausią pirminės energijos gamyboje ES dalį (40,8 %).</a:t>
            </a:r>
            <a:endParaRPr b="0" i="0" sz="3300" u="none" cap="none" strike="noStrike">
              <a:solidFill>
                <a:srgbClr val="056839"/>
              </a:solidFill>
              <a:latin typeface="Calibri"/>
              <a:ea typeface="Calibri"/>
              <a:cs typeface="Calibri"/>
              <a:sym typeface="Calibri"/>
            </a:endParaRPr>
          </a:p>
          <a:p>
            <a:pPr indent="0" lvl="0" marL="0" marR="0" rtl="0" algn="just">
              <a:lnSpc>
                <a:spcPct val="107000"/>
              </a:lnSpc>
              <a:spcBef>
                <a:spcPts val="1300"/>
              </a:spcBef>
              <a:spcAft>
                <a:spcPts val="0"/>
              </a:spcAft>
              <a:buClr>
                <a:srgbClr val="000000"/>
              </a:buClr>
              <a:buSzPts val="3300"/>
              <a:buFont typeface="Arial"/>
              <a:buNone/>
            </a:pPr>
            <a:r>
              <a:rPr b="0" i="0" lang="en-GB" sz="3300" u="none" cap="none" strike="noStrike">
                <a:solidFill>
                  <a:srgbClr val="056839"/>
                </a:solidFill>
                <a:latin typeface="Calibri"/>
                <a:ea typeface="Calibri"/>
                <a:cs typeface="Calibri"/>
                <a:sym typeface="Calibri"/>
              </a:rPr>
              <a:t>Kalbant apie energijos suvartojimą, </a:t>
            </a:r>
            <a:r>
              <a:rPr b="1" i="0" lang="en-GB" sz="3300" u="none" cap="none" strike="noStrike">
                <a:solidFill>
                  <a:srgbClr val="056839"/>
                </a:solidFill>
                <a:latin typeface="Calibri"/>
                <a:ea typeface="Calibri"/>
                <a:cs typeface="Calibri"/>
                <a:sym typeface="Calibri"/>
              </a:rPr>
              <a:t>2020 m., palyginti su praėjusiais metais, sumažėjo 5,6 proc. </a:t>
            </a:r>
            <a:r>
              <a:rPr b="0" i="0" lang="en-GB" sz="3300" u="none" cap="none" strike="noStrike">
                <a:solidFill>
                  <a:srgbClr val="056839"/>
                </a:solidFill>
                <a:latin typeface="Calibri"/>
                <a:ea typeface="Calibri"/>
                <a:cs typeface="Calibri"/>
                <a:sym typeface="Calibri"/>
              </a:rPr>
              <a:t>Vartojimo pokyčius, įskaitant pagrindines išteklių rūšis, galima stebėti toliau pateiktame grafike, kurį paskelbė Eurostatas.</a:t>
            </a:r>
            <a:endParaRPr b="0" i="0" sz="3300" u="none" cap="none" strike="noStrike">
              <a:solidFill>
                <a:srgbClr val="056839"/>
              </a:solidFill>
              <a:latin typeface="Calibri"/>
              <a:ea typeface="Calibri"/>
              <a:cs typeface="Calibri"/>
              <a:sym typeface="Calibri"/>
            </a:endParaRPr>
          </a:p>
          <a:p>
            <a:pPr indent="0" lvl="0" marL="0" marR="0" rtl="0" algn="l">
              <a:lnSpc>
                <a:spcPct val="107000"/>
              </a:lnSpc>
              <a:spcBef>
                <a:spcPts val="1300"/>
              </a:spcBef>
              <a:spcAft>
                <a:spcPts val="0"/>
              </a:spcAft>
              <a:buClr>
                <a:srgbClr val="000000"/>
              </a:buClr>
              <a:buSzPts val="2900"/>
              <a:buFont typeface="Arial"/>
              <a:buNone/>
            </a:pPr>
            <a:r>
              <a:rPr b="1" i="0" lang="en-GB" sz="2900" u="none" cap="none" strike="noStrike">
                <a:solidFill>
                  <a:srgbClr val="333333"/>
                </a:solidFill>
                <a:latin typeface="Arial"/>
                <a:ea typeface="Arial"/>
                <a:cs typeface="Arial"/>
                <a:sym typeface="Arial"/>
              </a:rPr>
              <a:t> </a:t>
            </a:r>
            <a:endParaRPr b="0" i="0" sz="2900" u="none" cap="none" strike="noStrike">
              <a:solidFill>
                <a:schemeClr val="dk1"/>
              </a:solidFill>
              <a:latin typeface="Calibri"/>
              <a:ea typeface="Calibri"/>
              <a:cs typeface="Calibri"/>
              <a:sym typeface="Calibri"/>
            </a:endParaRPr>
          </a:p>
        </p:txBody>
      </p:sp>
      <p:sp>
        <p:nvSpPr>
          <p:cNvPr id="186" name="Google Shape;186;p8"/>
          <p:cNvSpPr/>
          <p:nvPr/>
        </p:nvSpPr>
        <p:spPr>
          <a:xfrm>
            <a:off x="0" y="445"/>
            <a:ext cx="20330100" cy="225900"/>
          </a:xfrm>
          <a:prstGeom prst="rect">
            <a:avLst/>
          </a:prstGeom>
          <a:solidFill>
            <a:srgbClr val="68C28C"/>
          </a:solidFill>
          <a:ln cap="flat" cmpd="sng" w="12700">
            <a:solidFill>
              <a:srgbClr val="68C28C"/>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87" name="Google Shape;187;p8"/>
          <p:cNvSpPr/>
          <p:nvPr/>
        </p:nvSpPr>
        <p:spPr>
          <a:xfrm rot="-5400000">
            <a:off x="15308685" y="5021698"/>
            <a:ext cx="10286700" cy="243900"/>
          </a:xfrm>
          <a:prstGeom prst="rect">
            <a:avLst/>
          </a:prstGeom>
          <a:solidFill>
            <a:srgbClr val="25AAE1"/>
          </a:solidFill>
          <a:ln>
            <a:noFill/>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sp>
        <p:nvSpPr>
          <p:cNvPr id="188" name="Google Shape;188;p8"/>
          <p:cNvSpPr/>
          <p:nvPr/>
        </p:nvSpPr>
        <p:spPr>
          <a:xfrm>
            <a:off x="891268" y="1465538"/>
            <a:ext cx="5970600" cy="93900"/>
          </a:xfrm>
          <a:prstGeom prst="rect">
            <a:avLst/>
          </a:prstGeom>
          <a:solidFill>
            <a:srgbClr val="F8B241"/>
          </a:solidFill>
          <a:ln cap="flat" cmpd="sng" w="12700">
            <a:solidFill>
              <a:srgbClr val="F8B241"/>
            </a:solidFill>
            <a:prstDash val="solid"/>
            <a:miter lim="800000"/>
            <a:headEnd len="sm" w="sm" type="none"/>
            <a:tailEnd len="sm" w="sm" type="none"/>
          </a:ln>
        </p:spPr>
        <p:txBody>
          <a:bodyPr anchorCtr="0" anchor="ctr" bIns="74275" lIns="148575" spcFirstLastPara="1" rIns="148575" wrap="square" tIns="74275">
            <a:noAutofit/>
          </a:bodyPr>
          <a:lstStyle/>
          <a:p>
            <a:pPr indent="0" lvl="0" marL="0" marR="0" rtl="0" algn="ctr">
              <a:lnSpc>
                <a:spcPct val="100000"/>
              </a:lnSpc>
              <a:spcBef>
                <a:spcPts val="0"/>
              </a:spcBef>
              <a:spcAft>
                <a:spcPts val="0"/>
              </a:spcAft>
              <a:buClr>
                <a:srgbClr val="000000"/>
              </a:buClr>
              <a:buSzPts val="2900"/>
              <a:buFont typeface="Arial"/>
              <a:buNone/>
            </a:pPr>
            <a:r>
              <a:t/>
            </a:r>
            <a:endParaRPr b="0" i="0" sz="2900" u="none" cap="none" strike="noStrike">
              <a:solidFill>
                <a:schemeClr val="lt1"/>
              </a:solidFill>
              <a:latin typeface="Calibri"/>
              <a:ea typeface="Calibri"/>
              <a:cs typeface="Calibri"/>
              <a:sym typeface="Calibri"/>
            </a:endParaRPr>
          </a:p>
        </p:txBody>
      </p:sp>
      <p:pic>
        <p:nvPicPr>
          <p:cNvPr descr="Logo&#10;&#10;Description automatically generated" id="189" name="Google Shape;189;p8"/>
          <p:cNvPicPr preferRelativeResize="0"/>
          <p:nvPr/>
        </p:nvPicPr>
        <p:blipFill rotWithShape="1">
          <a:blip r:embed="rId3">
            <a:alphaModFix/>
          </a:blip>
          <a:srcRect b="0" l="0" r="0" t="0"/>
          <a:stretch/>
        </p:blipFill>
        <p:spPr>
          <a:xfrm>
            <a:off x="279021" y="9106292"/>
            <a:ext cx="2025614" cy="996885"/>
          </a:xfrm>
          <a:prstGeom prst="rect">
            <a:avLst/>
          </a:prstGeom>
          <a:noFill/>
          <a:ln>
            <a:noFill/>
          </a:ln>
        </p:spPr>
      </p:pic>
      <p:pic>
        <p:nvPicPr>
          <p:cNvPr descr="Graphical user interface, text&#10;&#10;Description automatically generated" id="190" name="Google Shape;190;p8"/>
          <p:cNvPicPr preferRelativeResize="0"/>
          <p:nvPr/>
        </p:nvPicPr>
        <p:blipFill rotWithShape="1">
          <a:blip r:embed="rId4">
            <a:alphaModFix/>
          </a:blip>
          <a:srcRect b="0" l="0" r="0" t="0"/>
          <a:stretch/>
        </p:blipFill>
        <p:spPr>
          <a:xfrm>
            <a:off x="3131911" y="9240848"/>
            <a:ext cx="3468962" cy="72777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2022-01-31T11:18:27Z</dcterms:created>
  <dc:creator>Carlotta Maria Crippa</dc:creator>
</cp:coreProperties>
</file>